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46" r:id="rId5"/>
    <p:sldId id="354" r:id="rId6"/>
  </p:sldIdLst>
  <p:sldSz cx="7559675" cy="1069181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1pPr>
    <a:lvl2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2pPr>
    <a:lvl3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3pPr>
    <a:lvl4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4pPr>
    <a:lvl5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5pPr>
    <a:lvl6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6pPr>
    <a:lvl7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7pPr>
    <a:lvl8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8pPr>
    <a:lvl9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9pPr>
  </p:defaultTextStyle>
  <p:extLst>
    <p:ext uri="{521415D9-36F7-43E2-AB2F-B90AF26B5E84}">
      <p14:sectionLst xmlns:p14="http://schemas.microsoft.com/office/powerpoint/2010/main">
        <p14:section name="Digital Norway Slides" id="{8AD53D9A-EB2F-B749-AC4A-513CF8A3A66A}">
          <p14:sldIdLst>
            <p14:sldId id="346"/>
            <p14:sldId id="354"/>
          </p14:sldIdLst>
        </p14:section>
        <p14:section name="Master slides" id="{0E3920F9-5FC3-8F4F-91BB-055F3EF61BE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A11EB2-6DD3-1D21-7CC9-6466FBED8213}" name="Liv Dingsør" initials="LD" userId="S::liv.dingsor@digitalnorway.com::82155edd-7a9d-449e-8c79-63b9e4f054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Hassel Kristoffersen" initials="CHK" lastIdx="17" clrIdx="0">
    <p:extLst>
      <p:ext uri="{19B8F6BF-5375-455C-9EA6-DF929625EA0E}">
        <p15:presenceInfo xmlns:p15="http://schemas.microsoft.com/office/powerpoint/2012/main" userId="S::chk@digitalnorway.com::112eea8f-d902-4e2b-a920-22290f4db7e3" providerId="AD"/>
      </p:ext>
    </p:extLst>
  </p:cmAuthor>
  <p:cmAuthor id="2" name="Henning Brikt Andersen" initials="HBA" lastIdx="2" clrIdx="1">
    <p:extLst>
      <p:ext uri="{19B8F6BF-5375-455C-9EA6-DF929625EA0E}">
        <p15:presenceInfo xmlns:p15="http://schemas.microsoft.com/office/powerpoint/2012/main" userId="S::henning.brikt.andersen@digitalnorway.com::9e45e555-4e04-4a56-8ae0-5f6a13df37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F7F5"/>
    <a:srgbClr val="F0E8E1"/>
    <a:srgbClr val="FEDEA1"/>
    <a:srgbClr val="FBF7F5"/>
    <a:srgbClr val="F5CB7A"/>
    <a:srgbClr val="E4F2EC"/>
    <a:srgbClr val="000000"/>
    <a:srgbClr val="33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2D8"/>
          </a:solidFill>
        </a:fill>
      </a:tcStyle>
    </a:wholeTbl>
    <a:band2H>
      <a:tcTxStyle/>
      <a:tcStyle>
        <a:tcBdr/>
        <a:fill>
          <a:solidFill>
            <a:srgbClr val="E6F1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CC"/>
          </a:solidFill>
        </a:fill>
      </a:tcStyle>
    </a:wholeTbl>
    <a:band2H>
      <a:tcTxStyle/>
      <a:tcStyle>
        <a:tcBdr/>
        <a:fill>
          <a:solidFill>
            <a:srgbClr val="E6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64"/>
    <p:restoredTop sz="96357" autoAdjust="0"/>
  </p:normalViewPr>
  <p:slideViewPr>
    <p:cSldViewPr snapToGrid="0">
      <p:cViewPr varScale="1">
        <p:scale>
          <a:sx n="74" d="100"/>
          <a:sy n="74" d="100"/>
        </p:scale>
        <p:origin x="3090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AE42B6-837F-BE41-83B7-4151EFC585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BF9A3D-D332-ED4F-ABED-967DBF01B4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0F3D-9B44-A548-800A-A5F43E9B71E4}" type="datetimeFigureOut">
              <a:rPr lang="en-NO" smtClean="0">
                <a:latin typeface="Work Sans" pitchFamily="2" charset="77"/>
              </a:rPr>
              <a:t>01/15/2023</a:t>
            </a:fld>
            <a:endParaRPr lang="en-NO">
              <a:latin typeface="Work Sa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FDFF8-45C3-3C44-B13A-F900BA11D1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8DC90-6755-4941-8503-0AD75A6AA0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7BB50-1A61-304F-B38B-7703D08071D2}" type="slidenum">
              <a:rPr lang="en-NO" smtClean="0">
                <a:latin typeface="Work Sans" pitchFamily="2" charset="77"/>
              </a:rPr>
              <a:t>‹#›</a:t>
            </a:fld>
            <a:endParaRPr lang="en-NO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5520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Work Sans"/>
      </a:defRPr>
    </a:lvl1pPr>
    <a:lvl2pPr indent="228600" latinLnBrk="0">
      <a:defRPr sz="1200">
        <a:latin typeface="+mn-lt"/>
        <a:ea typeface="+mn-ea"/>
        <a:cs typeface="+mn-cs"/>
        <a:sym typeface="Work Sans"/>
      </a:defRPr>
    </a:lvl2pPr>
    <a:lvl3pPr indent="457200" latinLnBrk="0">
      <a:defRPr sz="1200">
        <a:latin typeface="+mn-lt"/>
        <a:ea typeface="+mn-ea"/>
        <a:cs typeface="+mn-cs"/>
        <a:sym typeface="Work Sans"/>
      </a:defRPr>
    </a:lvl3pPr>
    <a:lvl4pPr indent="685800" latinLnBrk="0">
      <a:defRPr sz="1200">
        <a:latin typeface="+mn-lt"/>
        <a:ea typeface="+mn-ea"/>
        <a:cs typeface="+mn-cs"/>
        <a:sym typeface="Work Sans"/>
      </a:defRPr>
    </a:lvl4pPr>
    <a:lvl5pPr indent="914400" latinLnBrk="0">
      <a:defRPr sz="1200">
        <a:latin typeface="+mn-lt"/>
        <a:ea typeface="+mn-ea"/>
        <a:cs typeface="+mn-cs"/>
        <a:sym typeface="Work Sans"/>
      </a:defRPr>
    </a:lvl5pPr>
    <a:lvl6pPr indent="1143000" latinLnBrk="0">
      <a:defRPr sz="1200">
        <a:latin typeface="+mn-lt"/>
        <a:ea typeface="+mn-ea"/>
        <a:cs typeface="+mn-cs"/>
        <a:sym typeface="Work Sans"/>
      </a:defRPr>
    </a:lvl6pPr>
    <a:lvl7pPr indent="1371600" latinLnBrk="0">
      <a:defRPr sz="1200">
        <a:latin typeface="+mn-lt"/>
        <a:ea typeface="+mn-ea"/>
        <a:cs typeface="+mn-cs"/>
        <a:sym typeface="Work Sans"/>
      </a:defRPr>
    </a:lvl7pPr>
    <a:lvl8pPr indent="1600200" latinLnBrk="0">
      <a:defRPr sz="1200">
        <a:latin typeface="+mn-lt"/>
        <a:ea typeface="+mn-ea"/>
        <a:cs typeface="+mn-cs"/>
        <a:sym typeface="Work Sans"/>
      </a:defRPr>
    </a:lvl8pPr>
    <a:lvl9pPr indent="1828800" latinLnBrk="0">
      <a:defRPr sz="1200">
        <a:latin typeface="+mn-lt"/>
        <a:ea typeface="+mn-ea"/>
        <a:cs typeface="+mn-cs"/>
        <a:sym typeface="Work San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8sikkerhet </a:t>
            </a:r>
            <a:r>
              <a:rPr lang="nb-NO" dirty="0" err="1"/>
              <a:t>gMºr</a:t>
            </a:r>
            <a:r>
              <a:rPr lang="nb-NO" dirty="0"/>
              <a:t> seg </a:t>
            </a:r>
            <a:r>
              <a:rPr lang="nb-NO" dirty="0" err="1"/>
              <a:t>gMelGenGe</a:t>
            </a:r>
            <a:r>
              <a:rPr lang="nb-NO" dirty="0"/>
              <a:t> Så </a:t>
            </a:r>
            <a:r>
              <a:rPr lang="nb-NO" dirty="0" err="1"/>
              <a:t>Xlike</a:t>
            </a:r>
            <a:r>
              <a:rPr lang="nb-NO" dirty="0"/>
              <a:t> </a:t>
            </a:r>
            <a:r>
              <a:rPr lang="nb-NO" dirty="0" err="1"/>
              <a:t>niYåer</a:t>
            </a:r>
            <a:r>
              <a:rPr lang="nb-NO" dirty="0"/>
              <a:t> og </a:t>
            </a:r>
            <a:r>
              <a:rPr lang="nb-NO" dirty="0" err="1"/>
              <a:t>Xlike</a:t>
            </a:r>
            <a:r>
              <a:rPr lang="nb-NO" dirty="0"/>
              <a:t> </a:t>
            </a:r>
            <a:r>
              <a:rPr lang="nb-NO" dirty="0" err="1"/>
              <a:t>fDser</a:t>
            </a:r>
            <a:r>
              <a:rPr lang="nb-NO" dirty="0"/>
              <a:t> i </a:t>
            </a:r>
            <a:r>
              <a:rPr lang="nb-NO" dirty="0" err="1"/>
              <a:t>SrosMektet</a:t>
            </a:r>
            <a:r>
              <a:rPr lang="nb-NO" dirty="0"/>
              <a:t> $</a:t>
            </a:r>
            <a:r>
              <a:rPr lang="nb-NO" dirty="0" err="1"/>
              <a:t>rEeiG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Xsikkerhet</a:t>
            </a:r>
            <a:r>
              <a:rPr lang="nb-NO" dirty="0"/>
              <a:t> </a:t>
            </a:r>
            <a:r>
              <a:rPr lang="nb-NO" dirty="0" err="1"/>
              <a:t>forEXnGet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EeslXtningsSXnkter</a:t>
            </a:r>
            <a:r>
              <a:rPr lang="nb-NO" dirty="0"/>
              <a:t> eller </a:t>
            </a:r>
            <a:r>
              <a:rPr lang="nb-NO" dirty="0" err="1"/>
              <a:t>mileS¨ler</a:t>
            </a:r>
            <a:r>
              <a:rPr lang="nb-NO" dirty="0"/>
              <a:t> gir Gere </a:t>
            </a:r>
            <a:r>
              <a:rPr lang="nb-NO" dirty="0" err="1"/>
              <a:t>oYersikt</a:t>
            </a:r>
            <a:r>
              <a:rPr lang="nb-NO" dirty="0"/>
              <a:t> </a:t>
            </a:r>
            <a:r>
              <a:rPr lang="nb-NO" dirty="0" err="1"/>
              <a:t>oYer</a:t>
            </a:r>
            <a:r>
              <a:rPr lang="nb-NO" dirty="0"/>
              <a:t> </a:t>
            </a:r>
            <a:r>
              <a:rPr lang="nb-NO" dirty="0" err="1"/>
              <a:t>Yesentlig</a:t>
            </a:r>
            <a:r>
              <a:rPr lang="nb-NO" dirty="0"/>
              <a:t> Geler DY </a:t>
            </a:r>
            <a:r>
              <a:rPr lang="nb-NO" dirty="0" err="1"/>
              <a:t>XsikkerhetsEilGet</a:t>
            </a:r>
            <a:r>
              <a:rPr lang="nb-NO" dirty="0"/>
              <a:t> og </a:t>
            </a:r>
            <a:r>
              <a:rPr lang="nb-NO" dirty="0" err="1"/>
              <a:t>hMelSer</a:t>
            </a:r>
            <a:r>
              <a:rPr lang="nb-NO" dirty="0"/>
              <a:t> Gere til å </a:t>
            </a:r>
            <a:r>
              <a:rPr lang="nb-NO" dirty="0" err="1"/>
              <a:t>hånGtere</a:t>
            </a:r>
            <a:r>
              <a:rPr lang="nb-NO" dirty="0"/>
              <a:t> </a:t>
            </a:r>
            <a:r>
              <a:rPr lang="nb-NO" dirty="0" err="1"/>
              <a:t>Xsikkerheten</a:t>
            </a:r>
            <a:endParaRPr lang="nb-NO" dirty="0"/>
          </a:p>
          <a:p>
            <a:endParaRPr lang="nb-NO" dirty="0"/>
          </a:p>
          <a:p>
            <a:r>
              <a:rPr lang="nb-NO" dirty="0"/>
              <a:t>Arbeidet med usikkerhet forbundet med beslutningspunkter eller milepæler gir dere oversikt over vesentlige deler av usikkerhetsbildet og hjelper dere til å håndtere usikkerheten. </a:t>
            </a:r>
          </a:p>
          <a:p>
            <a:endParaRPr lang="nb-NO" dirty="0"/>
          </a:p>
          <a:p>
            <a:r>
              <a:rPr lang="nb-NO" dirty="0" err="1"/>
              <a:t>rEeiG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Xsikkerhet</a:t>
            </a:r>
            <a:r>
              <a:rPr lang="nb-NO" dirty="0"/>
              <a:t> </a:t>
            </a:r>
            <a:r>
              <a:rPr lang="nb-NO" dirty="0" err="1"/>
              <a:t>forEXnGet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EeslXtningsSXnkter</a:t>
            </a:r>
            <a:r>
              <a:rPr lang="nb-NO" dirty="0"/>
              <a:t> eller </a:t>
            </a:r>
            <a:r>
              <a:rPr lang="nb-NO" dirty="0" err="1"/>
              <a:t>mileS¨ler</a:t>
            </a:r>
            <a:r>
              <a:rPr lang="nb-NO" dirty="0"/>
              <a:t> gir Gere </a:t>
            </a:r>
            <a:r>
              <a:rPr lang="nb-NO" dirty="0" err="1"/>
              <a:t>oYersikt</a:t>
            </a:r>
            <a:r>
              <a:rPr lang="nb-NO" dirty="0"/>
              <a:t> </a:t>
            </a:r>
            <a:r>
              <a:rPr lang="nb-NO" dirty="0" err="1"/>
              <a:t>oYer</a:t>
            </a:r>
            <a:r>
              <a:rPr lang="nb-NO" dirty="0"/>
              <a:t> </a:t>
            </a:r>
            <a:r>
              <a:rPr lang="nb-NO" dirty="0" err="1"/>
              <a:t>Yesentlig</a:t>
            </a:r>
            <a:r>
              <a:rPr lang="nb-NO" dirty="0"/>
              <a:t> Geler DY </a:t>
            </a:r>
            <a:r>
              <a:rPr lang="nb-NO" dirty="0" err="1"/>
              <a:t>XsikkerhetsEilGet</a:t>
            </a:r>
            <a:r>
              <a:rPr lang="nb-NO" dirty="0"/>
              <a:t> og </a:t>
            </a:r>
            <a:r>
              <a:rPr lang="nb-NO" dirty="0" err="1"/>
              <a:t>hMelSer</a:t>
            </a:r>
            <a:r>
              <a:rPr lang="nb-NO" dirty="0"/>
              <a:t> Gere til å </a:t>
            </a:r>
            <a:r>
              <a:rPr lang="nb-NO" dirty="0" err="1"/>
              <a:t>hånGtere</a:t>
            </a:r>
            <a:r>
              <a:rPr lang="nb-NO" dirty="0"/>
              <a:t> </a:t>
            </a:r>
            <a:r>
              <a:rPr lang="nb-NO" dirty="0" err="1"/>
              <a:t>Xsikkerheten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786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CA87D75B-4511-0D47-B77C-9A6FEB7C53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4599" y="0"/>
            <a:ext cx="3895077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78974E25-9C82-E241-BC4A-C56B94ADA4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4134773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720000" rIns="1080000" bIns="72000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171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>
              <a:buFontTx/>
              <a:buNone/>
              <a:defRPr sz="1551">
                <a:solidFill>
                  <a:schemeClr val="accent1"/>
                </a:solidFill>
              </a:defRPr>
            </a:lvl2pPr>
            <a:lvl3pPr>
              <a:buFontTx/>
              <a:buNone/>
              <a:defRPr sz="1551">
                <a:solidFill>
                  <a:schemeClr val="accent1"/>
                </a:solidFill>
              </a:defRPr>
            </a:lvl3pPr>
            <a:lvl4pPr>
              <a:buFontTx/>
              <a:buNone/>
              <a:defRPr sz="1551">
                <a:solidFill>
                  <a:schemeClr val="accent1"/>
                </a:solidFill>
              </a:defRPr>
            </a:lvl4pPr>
            <a:lvl5pPr>
              <a:buFontTx/>
              <a:buNone/>
              <a:defRPr sz="1551">
                <a:solidFill>
                  <a:schemeClr val="accent1"/>
                </a:solidFill>
              </a:defRPr>
            </a:lvl5pPr>
          </a:lstStyle>
          <a:p>
            <a:endParaRPr lang="en-GB"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6" descr="Bilde 6">
            <a:extLst>
              <a:ext uri="{FF2B5EF4-FFF2-40B4-BE49-F238E27FC236}">
                <a16:creationId xmlns:a16="http://schemas.microsoft.com/office/drawing/2014/main" id="{111AEF4F-539E-5140-A06E-F99BD2481D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7925"/>
          <a:stretch>
            <a:fillRect/>
          </a:stretch>
        </p:blipFill>
        <p:spPr>
          <a:xfrm>
            <a:off x="587648" y="9646529"/>
            <a:ext cx="890033" cy="458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5C7AE47-A38C-E043-9836-26AA440531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244129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White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D07C0939-7DE3-8E47-B869-77480D5F11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633794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5" y="-22276"/>
            <a:ext cx="3601241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Font typeface="Arial" panose="020B0604020202020204" pitchFamily="34" charset="0"/>
              <a:buChar char="•"/>
              <a:defRPr sz="931" b="0">
                <a:solidFill>
                  <a:schemeClr val="bg1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ts val="124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ts val="124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ts val="1240"/>
              </a:lnSpc>
              <a:defRPr>
                <a:solidFill>
                  <a:schemeClr val="bg1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1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7215960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4" y="-22276"/>
            <a:ext cx="3601240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7560" y="-42693"/>
            <a:ext cx="4457128" cy="10753513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  <a:gd name="connsiteX0" fmla="*/ 10003 w 5897550"/>
              <a:gd name="connsiteY0" fmla="*/ 0 h 6885450"/>
              <a:gd name="connsiteX1" fmla="*/ 5897550 w 5897550"/>
              <a:gd name="connsiteY1" fmla="*/ 0 h 6885450"/>
              <a:gd name="connsiteX2" fmla="*/ 5462365 w 5897550"/>
              <a:gd name="connsiteY2" fmla="*/ 2034384 h 6885450"/>
              <a:gd name="connsiteX3" fmla="*/ 5840386 w 5897550"/>
              <a:gd name="connsiteY3" fmla="*/ 4069664 h 6885450"/>
              <a:gd name="connsiteX4" fmla="*/ 5690244 w 5897550"/>
              <a:gd name="connsiteY4" fmla="*/ 6885450 h 6885450"/>
              <a:gd name="connsiteX5" fmla="*/ 0 w 5897550"/>
              <a:gd name="connsiteY5" fmla="*/ 6882893 h 6885450"/>
              <a:gd name="connsiteX6" fmla="*/ 10003 w 5897550"/>
              <a:gd name="connsiteY6" fmla="*/ 0 h 6885450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882893 h 6922026"/>
              <a:gd name="connsiteX6" fmla="*/ 10003 w 5897550"/>
              <a:gd name="connsiteY6" fmla="*/ 0 h 6922026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919663 h 6922026"/>
              <a:gd name="connsiteX6" fmla="*/ 10003 w 5897550"/>
              <a:gd name="connsiteY6" fmla="*/ 0 h 6922026"/>
              <a:gd name="connsiteX0" fmla="*/ 10003 w 5897550"/>
              <a:gd name="connsiteY0" fmla="*/ 0 h 6934283"/>
              <a:gd name="connsiteX1" fmla="*/ 5897550 w 5897550"/>
              <a:gd name="connsiteY1" fmla="*/ 0 h 6934283"/>
              <a:gd name="connsiteX2" fmla="*/ 5462365 w 5897550"/>
              <a:gd name="connsiteY2" fmla="*/ 2034384 h 6934283"/>
              <a:gd name="connsiteX3" fmla="*/ 5840386 w 5897550"/>
              <a:gd name="connsiteY3" fmla="*/ 4069664 h 6934283"/>
              <a:gd name="connsiteX4" fmla="*/ 5690245 w 5897550"/>
              <a:gd name="connsiteY4" fmla="*/ 6934283 h 6934283"/>
              <a:gd name="connsiteX5" fmla="*/ 0 w 5897550"/>
              <a:gd name="connsiteY5" fmla="*/ 6919663 h 6934283"/>
              <a:gd name="connsiteX6" fmla="*/ 10003 w 5897550"/>
              <a:gd name="connsiteY6" fmla="*/ 0 h 6934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97550" h="6934283">
                <a:moveTo>
                  <a:pt x="10003" y="0"/>
                </a:moveTo>
                <a:lnTo>
                  <a:pt x="5897550" y="0"/>
                </a:lnTo>
                <a:cubicBezTo>
                  <a:pt x="5536024" y="614219"/>
                  <a:pt x="5467047" y="1405418"/>
                  <a:pt x="5462365" y="2034384"/>
                </a:cubicBezTo>
                <a:cubicBezTo>
                  <a:pt x="5467281" y="2761970"/>
                  <a:pt x="5792914" y="3283083"/>
                  <a:pt x="5840386" y="4069664"/>
                </a:cubicBezTo>
                <a:cubicBezTo>
                  <a:pt x="5864046" y="4988595"/>
                  <a:pt x="5290187" y="5499158"/>
                  <a:pt x="5690245" y="6934283"/>
                </a:cubicBezTo>
                <a:lnTo>
                  <a:pt x="0" y="6919663"/>
                </a:lnTo>
                <a:cubicBezTo>
                  <a:pt x="3334" y="4625365"/>
                  <a:pt x="6669" y="2294298"/>
                  <a:pt x="10003" y="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60124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930215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0095146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-42691"/>
            <a:ext cx="4628163" cy="10734506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AF7F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163720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gre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720000" rIns="108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5729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yello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C9B1E40E-7B6A-5642-917C-6D6565B2D6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24459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ow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597"/>
            <a:ext cx="4313255" cy="1074192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73403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0 w 6857102"/>
              <a:gd name="connsiteY5" fmla="*/ 6870701 h 6880337"/>
              <a:gd name="connsiteX6" fmla="*/ 0 w 6857102"/>
              <a:gd name="connsiteY6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870701 h 6880337"/>
              <a:gd name="connsiteX7" fmla="*/ 0 w 6857102"/>
              <a:gd name="connsiteY7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529325 h 6880337"/>
              <a:gd name="connsiteX7" fmla="*/ 0 w 6857102"/>
              <a:gd name="connsiteY7" fmla="*/ 0 h 6880337"/>
              <a:gd name="connsiteX0" fmla="*/ 1 w 6857103"/>
              <a:gd name="connsiteY0" fmla="*/ 0 h 6890143"/>
              <a:gd name="connsiteX1" fmla="*/ 5987144 w 6857103"/>
              <a:gd name="connsiteY1" fmla="*/ 0 h 6890143"/>
              <a:gd name="connsiteX2" fmla="*/ 6437097 w 6857103"/>
              <a:gd name="connsiteY2" fmla="*/ 1945894 h 6890143"/>
              <a:gd name="connsiteX3" fmla="*/ 5878418 w 6857103"/>
              <a:gd name="connsiteY3" fmla="*/ 3981173 h 6890143"/>
              <a:gd name="connsiteX4" fmla="*/ 6857103 w 6857103"/>
              <a:gd name="connsiteY4" fmla="*/ 6880337 h 6890143"/>
              <a:gd name="connsiteX5" fmla="*/ 0 w 6857103"/>
              <a:gd name="connsiteY5" fmla="*/ 6890143 h 6890143"/>
              <a:gd name="connsiteX6" fmla="*/ 1 w 6857103"/>
              <a:gd name="connsiteY6" fmla="*/ 6529325 h 6890143"/>
              <a:gd name="connsiteX7" fmla="*/ 1 w 6857103"/>
              <a:gd name="connsiteY7" fmla="*/ 0 h 689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7103" h="6890143">
                <a:moveTo>
                  <a:pt x="1" y="0"/>
                </a:moveTo>
                <a:lnTo>
                  <a:pt x="5987144" y="0"/>
                </a:lnTo>
                <a:cubicBezTo>
                  <a:pt x="6238075" y="702709"/>
                  <a:pt x="6441779" y="1302180"/>
                  <a:pt x="6437097" y="1945894"/>
                </a:cubicBezTo>
                <a:cubicBezTo>
                  <a:pt x="6442013" y="2673480"/>
                  <a:pt x="5902999" y="3002863"/>
                  <a:pt x="5878418" y="3981173"/>
                </a:cubicBezTo>
                <a:cubicBezTo>
                  <a:pt x="6034176" y="5254065"/>
                  <a:pt x="6613161" y="5179741"/>
                  <a:pt x="6857103" y="6880337"/>
                </a:cubicBezTo>
                <a:lnTo>
                  <a:pt x="0" y="6890143"/>
                </a:lnTo>
                <a:cubicBezTo>
                  <a:pt x="0" y="6769870"/>
                  <a:pt x="1" y="6649598"/>
                  <a:pt x="1" y="6529325"/>
                </a:cubicBezTo>
                <a:lnTo>
                  <a:pt x="1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66B17408-15D8-F34D-84A6-F3F63A4AD6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14199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Quote">
    <p:bg>
      <p:bgPr>
        <a:solidFill>
          <a:srgbClr val="E3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itle Text"/>
          <p:cNvSpPr txBox="1">
            <a:spLocks noGrp="1"/>
          </p:cNvSpPr>
          <p:nvPr>
            <p:ph type="title"/>
          </p:nvPr>
        </p:nvSpPr>
        <p:spPr>
          <a:xfrm>
            <a:off x="387935" y="2149974"/>
            <a:ext cx="3352638" cy="3235470"/>
          </a:xfrm>
          <a:prstGeom prst="rect">
            <a:avLst/>
          </a:prstGeom>
        </p:spPr>
        <p:txBody>
          <a:bodyPr anchor="b"/>
          <a:lstStyle>
            <a:lvl1pPr defTabSz="567073">
              <a:lnSpc>
                <a:spcPts val="2481"/>
              </a:lnSpc>
              <a:defRPr sz="1860"/>
            </a:lvl1pPr>
          </a:lstStyle>
          <a:p>
            <a:r>
              <a:t>Title Text</a:t>
            </a:r>
          </a:p>
        </p:txBody>
      </p:sp>
      <p:sp>
        <p:nvSpPr>
          <p:cNvPr id="1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3435" y="5958688"/>
            <a:ext cx="2904582" cy="2107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1pPr>
            <a:lvl2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2pPr>
            <a:lvl3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3pPr>
            <a:lvl4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4pPr>
            <a:lvl5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E26F0197-CBEA-A544-A990-F686B44B8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8719518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ig Fact">
    <p:bg>
      <p:bgPr>
        <a:solidFill>
          <a:srgbClr val="013C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Text"/>
          <p:cNvSpPr txBox="1">
            <a:spLocks noGrp="1"/>
          </p:cNvSpPr>
          <p:nvPr>
            <p:ph type="title"/>
          </p:nvPr>
        </p:nvSpPr>
        <p:spPr>
          <a:xfrm>
            <a:off x="393195" y="788390"/>
            <a:ext cx="6773287" cy="5708776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ts val="62"/>
              </a:lnSpc>
              <a:defRPr sz="9303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2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3195" y="6643035"/>
            <a:ext cx="6773287" cy="1128019"/>
          </a:xfrm>
          <a:prstGeom prst="rect">
            <a:avLst/>
          </a:prstGeom>
        </p:spPr>
        <p:txBody>
          <a:bodyPr/>
          <a:lstStyle>
            <a:lvl1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1pPr>
            <a:lvl2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2pPr>
            <a:lvl3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3pPr>
            <a:lvl4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4pPr>
            <a:lvl5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8" name="Bilde 7" descr="Bilde 7"/>
          <p:cNvPicPr>
            <a:picLocks noChangeAspect="1"/>
          </p:cNvPicPr>
          <p:nvPr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644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5ACD8B-1B03-E746-9058-42A12F2BE278}"/>
              </a:ext>
            </a:extLst>
          </p:cNvPr>
          <p:cNvSpPr/>
          <p:nvPr userDrawn="1"/>
        </p:nvSpPr>
        <p:spPr>
          <a:xfrm>
            <a:off x="1" y="9498696"/>
            <a:ext cx="7567235" cy="190812"/>
          </a:xfrm>
          <a:custGeom>
            <a:avLst/>
            <a:gdLst>
              <a:gd name="connsiteX0" fmla="*/ 0 w 12192000"/>
              <a:gd name="connsiteY0" fmla="*/ 0 h 896112"/>
              <a:gd name="connsiteX1" fmla="*/ 12192000 w 12192000"/>
              <a:gd name="connsiteY1" fmla="*/ 0 h 896112"/>
              <a:gd name="connsiteX2" fmla="*/ 12192000 w 12192000"/>
              <a:gd name="connsiteY2" fmla="*/ 896112 h 896112"/>
              <a:gd name="connsiteX3" fmla="*/ 0 w 12192000"/>
              <a:gd name="connsiteY3" fmla="*/ 896112 h 896112"/>
              <a:gd name="connsiteX4" fmla="*/ 0 w 12192000"/>
              <a:gd name="connsiteY4" fmla="*/ 0 h 896112"/>
              <a:gd name="connsiteX0" fmla="*/ 0 w 12192000"/>
              <a:gd name="connsiteY0" fmla="*/ 195072 h 1091184"/>
              <a:gd name="connsiteX1" fmla="*/ 1792224 w 12192000"/>
              <a:gd name="connsiteY1" fmla="*/ 0 h 1091184"/>
              <a:gd name="connsiteX2" fmla="*/ 12192000 w 12192000"/>
              <a:gd name="connsiteY2" fmla="*/ 195072 h 1091184"/>
              <a:gd name="connsiteX3" fmla="*/ 12192000 w 12192000"/>
              <a:gd name="connsiteY3" fmla="*/ 1091184 h 1091184"/>
              <a:gd name="connsiteX4" fmla="*/ 0 w 12192000"/>
              <a:gd name="connsiteY4" fmla="*/ 1091184 h 1091184"/>
              <a:gd name="connsiteX5" fmla="*/ 0 w 12192000"/>
              <a:gd name="connsiteY5" fmla="*/ 195072 h 1091184"/>
              <a:gd name="connsiteX0" fmla="*/ 0 w 12192000"/>
              <a:gd name="connsiteY0" fmla="*/ 204454 h 1100566"/>
              <a:gd name="connsiteX1" fmla="*/ 1792224 w 12192000"/>
              <a:gd name="connsiteY1" fmla="*/ 9382 h 1100566"/>
              <a:gd name="connsiteX2" fmla="*/ 12192000 w 12192000"/>
              <a:gd name="connsiteY2" fmla="*/ 204454 h 1100566"/>
              <a:gd name="connsiteX3" fmla="*/ 12192000 w 12192000"/>
              <a:gd name="connsiteY3" fmla="*/ 1100566 h 1100566"/>
              <a:gd name="connsiteX4" fmla="*/ 0 w 12192000"/>
              <a:gd name="connsiteY4" fmla="*/ 1100566 h 1100566"/>
              <a:gd name="connsiteX5" fmla="*/ 0 w 12192000"/>
              <a:gd name="connsiteY5" fmla="*/ 204454 h 1100566"/>
              <a:gd name="connsiteX0" fmla="*/ 0 w 12192000"/>
              <a:gd name="connsiteY0" fmla="*/ 263818 h 1159930"/>
              <a:gd name="connsiteX1" fmla="*/ 1524000 w 12192000"/>
              <a:gd name="connsiteY1" fmla="*/ 7786 h 1159930"/>
              <a:gd name="connsiteX2" fmla="*/ 12192000 w 12192000"/>
              <a:gd name="connsiteY2" fmla="*/ 263818 h 1159930"/>
              <a:gd name="connsiteX3" fmla="*/ 12192000 w 12192000"/>
              <a:gd name="connsiteY3" fmla="*/ 1159930 h 1159930"/>
              <a:gd name="connsiteX4" fmla="*/ 0 w 12192000"/>
              <a:gd name="connsiteY4" fmla="*/ 1159930 h 1159930"/>
              <a:gd name="connsiteX5" fmla="*/ 0 w 12192000"/>
              <a:gd name="connsiteY5" fmla="*/ 263818 h 1159930"/>
              <a:gd name="connsiteX0" fmla="*/ 0 w 12192000"/>
              <a:gd name="connsiteY0" fmla="*/ 145913 h 1042025"/>
              <a:gd name="connsiteX1" fmla="*/ 1536192 w 12192000"/>
              <a:gd name="connsiteY1" fmla="*/ 11801 h 1042025"/>
              <a:gd name="connsiteX2" fmla="*/ 12192000 w 12192000"/>
              <a:gd name="connsiteY2" fmla="*/ 145913 h 1042025"/>
              <a:gd name="connsiteX3" fmla="*/ 12192000 w 12192000"/>
              <a:gd name="connsiteY3" fmla="*/ 1042025 h 1042025"/>
              <a:gd name="connsiteX4" fmla="*/ 0 w 12192000"/>
              <a:gd name="connsiteY4" fmla="*/ 1042025 h 1042025"/>
              <a:gd name="connsiteX5" fmla="*/ 0 w 12192000"/>
              <a:gd name="connsiteY5" fmla="*/ 145913 h 1042025"/>
              <a:gd name="connsiteX0" fmla="*/ 0 w 12192000"/>
              <a:gd name="connsiteY0" fmla="*/ 142381 h 1038493"/>
              <a:gd name="connsiteX1" fmla="*/ 1536192 w 12192000"/>
              <a:gd name="connsiteY1" fmla="*/ 8269 h 1038493"/>
              <a:gd name="connsiteX2" fmla="*/ 12192000 w 12192000"/>
              <a:gd name="connsiteY2" fmla="*/ 142381 h 1038493"/>
              <a:gd name="connsiteX3" fmla="*/ 12192000 w 12192000"/>
              <a:gd name="connsiteY3" fmla="*/ 1038493 h 1038493"/>
              <a:gd name="connsiteX4" fmla="*/ 0 w 12192000"/>
              <a:gd name="connsiteY4" fmla="*/ 1038493 h 1038493"/>
              <a:gd name="connsiteX5" fmla="*/ 0 w 12192000"/>
              <a:gd name="connsiteY5" fmla="*/ 142381 h 1038493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12192000 w 12192000"/>
              <a:gd name="connsiteY2" fmla="*/ 231648 h 1127760"/>
              <a:gd name="connsiteX3" fmla="*/ 12192000 w 12192000"/>
              <a:gd name="connsiteY3" fmla="*/ 1127760 h 1127760"/>
              <a:gd name="connsiteX4" fmla="*/ 0 w 12192000"/>
              <a:gd name="connsiteY4" fmla="*/ 1127760 h 1127760"/>
              <a:gd name="connsiteX5" fmla="*/ 0 w 12192000"/>
              <a:gd name="connsiteY5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12192000 w 12192000"/>
              <a:gd name="connsiteY3" fmla="*/ 231648 h 1127760"/>
              <a:gd name="connsiteX4" fmla="*/ 12192000 w 12192000"/>
              <a:gd name="connsiteY4" fmla="*/ 1127760 h 1127760"/>
              <a:gd name="connsiteX5" fmla="*/ 0 w 12192000"/>
              <a:gd name="connsiteY5" fmla="*/ 1127760 h 1127760"/>
              <a:gd name="connsiteX6" fmla="*/ 0 w 12192000"/>
              <a:gd name="connsiteY6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8546592 w 12192000"/>
              <a:gd name="connsiteY3" fmla="*/ 48768 h 1127760"/>
              <a:gd name="connsiteX4" fmla="*/ 12192000 w 12192000"/>
              <a:gd name="connsiteY4" fmla="*/ 231648 h 1127760"/>
              <a:gd name="connsiteX5" fmla="*/ 12192000 w 12192000"/>
              <a:gd name="connsiteY5" fmla="*/ 1127760 h 1127760"/>
              <a:gd name="connsiteX6" fmla="*/ 0 w 12192000"/>
              <a:gd name="connsiteY6" fmla="*/ 1127760 h 1127760"/>
              <a:gd name="connsiteX7" fmla="*/ 0 w 12192000"/>
              <a:gd name="connsiteY7" fmla="*/ 231648 h 1127760"/>
              <a:gd name="connsiteX0" fmla="*/ 0 w 12204192"/>
              <a:gd name="connsiteY0" fmla="*/ 231648 h 1127760"/>
              <a:gd name="connsiteX1" fmla="*/ 1511808 w 12204192"/>
              <a:gd name="connsiteY1" fmla="*/ 0 h 1127760"/>
              <a:gd name="connsiteX2" fmla="*/ 3572256 w 12204192"/>
              <a:gd name="connsiteY2" fmla="*/ 158496 h 1127760"/>
              <a:gd name="connsiteX3" fmla="*/ 8546592 w 12204192"/>
              <a:gd name="connsiteY3" fmla="*/ 48768 h 1127760"/>
              <a:gd name="connsiteX4" fmla="*/ 12204192 w 12204192"/>
              <a:gd name="connsiteY4" fmla="*/ 195072 h 1127760"/>
              <a:gd name="connsiteX5" fmla="*/ 12192000 w 12204192"/>
              <a:gd name="connsiteY5" fmla="*/ 1127760 h 1127760"/>
              <a:gd name="connsiteX6" fmla="*/ 0 w 12204192"/>
              <a:gd name="connsiteY6" fmla="*/ 1127760 h 1127760"/>
              <a:gd name="connsiteX7" fmla="*/ 0 w 12204192"/>
              <a:gd name="connsiteY7" fmla="*/ 231648 h 1127760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3572256 w 12204192"/>
              <a:gd name="connsiteY2" fmla="*/ 280416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328160 w 12204192"/>
              <a:gd name="connsiteY2" fmla="*/ 304800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75488 h 1371600"/>
              <a:gd name="connsiteX1" fmla="*/ 1914144 w 12204192"/>
              <a:gd name="connsiteY1" fmla="*/ 219456 h 1371600"/>
              <a:gd name="connsiteX2" fmla="*/ 4474464 w 12204192"/>
              <a:gd name="connsiteY2" fmla="*/ 414528 h 1371600"/>
              <a:gd name="connsiteX3" fmla="*/ 8997696 w 12204192"/>
              <a:gd name="connsiteY3" fmla="*/ 0 h 1371600"/>
              <a:gd name="connsiteX4" fmla="*/ 12204192 w 12204192"/>
              <a:gd name="connsiteY4" fmla="*/ 438912 h 1371600"/>
              <a:gd name="connsiteX5" fmla="*/ 12192000 w 12204192"/>
              <a:gd name="connsiteY5" fmla="*/ 1371600 h 1371600"/>
              <a:gd name="connsiteX6" fmla="*/ 0 w 12204192"/>
              <a:gd name="connsiteY6" fmla="*/ 1371600 h 1371600"/>
              <a:gd name="connsiteX7" fmla="*/ 0 w 12204192"/>
              <a:gd name="connsiteY7" fmla="*/ 475488 h 1371600"/>
              <a:gd name="connsiteX0" fmla="*/ 0 w 12204192"/>
              <a:gd name="connsiteY0" fmla="*/ 475551 h 1371663"/>
              <a:gd name="connsiteX1" fmla="*/ 1914144 w 12204192"/>
              <a:gd name="connsiteY1" fmla="*/ 219519 h 1371663"/>
              <a:gd name="connsiteX2" fmla="*/ 4474464 w 12204192"/>
              <a:gd name="connsiteY2" fmla="*/ 414591 h 1371663"/>
              <a:gd name="connsiteX3" fmla="*/ 8997696 w 12204192"/>
              <a:gd name="connsiteY3" fmla="*/ 63 h 1371663"/>
              <a:gd name="connsiteX4" fmla="*/ 12204192 w 12204192"/>
              <a:gd name="connsiteY4" fmla="*/ 438975 h 1371663"/>
              <a:gd name="connsiteX5" fmla="*/ 12192000 w 12204192"/>
              <a:gd name="connsiteY5" fmla="*/ 1371663 h 1371663"/>
              <a:gd name="connsiteX6" fmla="*/ 0 w 12204192"/>
              <a:gd name="connsiteY6" fmla="*/ 1371663 h 1371663"/>
              <a:gd name="connsiteX7" fmla="*/ 0 w 12204192"/>
              <a:gd name="connsiteY7" fmla="*/ 475551 h 1371663"/>
              <a:gd name="connsiteX0" fmla="*/ 0 w 12204192"/>
              <a:gd name="connsiteY0" fmla="*/ 495190 h 1391302"/>
              <a:gd name="connsiteX1" fmla="*/ 1914144 w 12204192"/>
              <a:gd name="connsiteY1" fmla="*/ 239158 h 1391302"/>
              <a:gd name="connsiteX2" fmla="*/ 4474464 w 12204192"/>
              <a:gd name="connsiteY2" fmla="*/ 434230 h 1391302"/>
              <a:gd name="connsiteX3" fmla="*/ 8997696 w 12204192"/>
              <a:gd name="connsiteY3" fmla="*/ 19702 h 1391302"/>
              <a:gd name="connsiteX4" fmla="*/ 12204192 w 12204192"/>
              <a:gd name="connsiteY4" fmla="*/ 458614 h 1391302"/>
              <a:gd name="connsiteX5" fmla="*/ 12192000 w 12204192"/>
              <a:gd name="connsiteY5" fmla="*/ 1391302 h 1391302"/>
              <a:gd name="connsiteX6" fmla="*/ 0 w 12204192"/>
              <a:gd name="connsiteY6" fmla="*/ 1391302 h 1391302"/>
              <a:gd name="connsiteX7" fmla="*/ 0 w 12204192"/>
              <a:gd name="connsiteY7" fmla="*/ 495190 h 1391302"/>
              <a:gd name="connsiteX0" fmla="*/ 0 w 12204192"/>
              <a:gd name="connsiteY0" fmla="*/ 476400 h 1372512"/>
              <a:gd name="connsiteX1" fmla="*/ 1914144 w 12204192"/>
              <a:gd name="connsiteY1" fmla="*/ 220368 h 1372512"/>
              <a:gd name="connsiteX2" fmla="*/ 4474464 w 12204192"/>
              <a:gd name="connsiteY2" fmla="*/ 415440 h 1372512"/>
              <a:gd name="connsiteX3" fmla="*/ 8997696 w 12204192"/>
              <a:gd name="connsiteY3" fmla="*/ 912 h 1372512"/>
              <a:gd name="connsiteX4" fmla="*/ 12204192 w 12204192"/>
              <a:gd name="connsiteY4" fmla="*/ 439824 h 1372512"/>
              <a:gd name="connsiteX5" fmla="*/ 12192000 w 12204192"/>
              <a:gd name="connsiteY5" fmla="*/ 1372512 h 1372512"/>
              <a:gd name="connsiteX6" fmla="*/ 0 w 12204192"/>
              <a:gd name="connsiteY6" fmla="*/ 1372512 h 1372512"/>
              <a:gd name="connsiteX7" fmla="*/ 0 w 12204192"/>
              <a:gd name="connsiteY7" fmla="*/ 476400 h 1372512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524864 h 1420976"/>
              <a:gd name="connsiteX1" fmla="*/ 1914144 w 12204192"/>
              <a:gd name="connsiteY1" fmla="*/ 268832 h 1420976"/>
              <a:gd name="connsiteX2" fmla="*/ 4474464 w 12204192"/>
              <a:gd name="connsiteY2" fmla="*/ 463904 h 1420976"/>
              <a:gd name="connsiteX3" fmla="*/ 9497568 w 12204192"/>
              <a:gd name="connsiteY3" fmla="*/ 608 h 1420976"/>
              <a:gd name="connsiteX4" fmla="*/ 12204192 w 12204192"/>
              <a:gd name="connsiteY4" fmla="*/ 488288 h 1420976"/>
              <a:gd name="connsiteX5" fmla="*/ 12192000 w 12204192"/>
              <a:gd name="connsiteY5" fmla="*/ 1420976 h 1420976"/>
              <a:gd name="connsiteX6" fmla="*/ 0 w 12204192"/>
              <a:gd name="connsiteY6" fmla="*/ 1420976 h 1420976"/>
              <a:gd name="connsiteX7" fmla="*/ 0 w 12204192"/>
              <a:gd name="connsiteY7" fmla="*/ 524864 h 1420976"/>
              <a:gd name="connsiteX0" fmla="*/ 0 w 12204192"/>
              <a:gd name="connsiteY0" fmla="*/ 526981 h 1423093"/>
              <a:gd name="connsiteX1" fmla="*/ 1914144 w 12204192"/>
              <a:gd name="connsiteY1" fmla="*/ 270949 h 1423093"/>
              <a:gd name="connsiteX2" fmla="*/ 4474464 w 12204192"/>
              <a:gd name="connsiteY2" fmla="*/ 466021 h 1423093"/>
              <a:gd name="connsiteX3" fmla="*/ 9497568 w 12204192"/>
              <a:gd name="connsiteY3" fmla="*/ 2725 h 1423093"/>
              <a:gd name="connsiteX4" fmla="*/ 12204192 w 12204192"/>
              <a:gd name="connsiteY4" fmla="*/ 490405 h 1423093"/>
              <a:gd name="connsiteX5" fmla="*/ 12192000 w 12204192"/>
              <a:gd name="connsiteY5" fmla="*/ 1423093 h 1423093"/>
              <a:gd name="connsiteX6" fmla="*/ 0 w 12204192"/>
              <a:gd name="connsiteY6" fmla="*/ 1423093 h 1423093"/>
              <a:gd name="connsiteX7" fmla="*/ 0 w 12204192"/>
              <a:gd name="connsiteY7" fmla="*/ 526981 h 1423093"/>
              <a:gd name="connsiteX0" fmla="*/ 0 w 12204192"/>
              <a:gd name="connsiteY0" fmla="*/ 524346 h 1420458"/>
              <a:gd name="connsiteX1" fmla="*/ 1914144 w 12204192"/>
              <a:gd name="connsiteY1" fmla="*/ 268314 h 1420458"/>
              <a:gd name="connsiteX2" fmla="*/ 4474464 w 12204192"/>
              <a:gd name="connsiteY2" fmla="*/ 463386 h 1420458"/>
              <a:gd name="connsiteX3" fmla="*/ 9497568 w 12204192"/>
              <a:gd name="connsiteY3" fmla="*/ 90 h 1420458"/>
              <a:gd name="connsiteX4" fmla="*/ 12204192 w 12204192"/>
              <a:gd name="connsiteY4" fmla="*/ 487770 h 1420458"/>
              <a:gd name="connsiteX5" fmla="*/ 12192000 w 12204192"/>
              <a:gd name="connsiteY5" fmla="*/ 1420458 h 1420458"/>
              <a:gd name="connsiteX6" fmla="*/ 0 w 12204192"/>
              <a:gd name="connsiteY6" fmla="*/ 1420458 h 1420458"/>
              <a:gd name="connsiteX7" fmla="*/ 0 w 12204192"/>
              <a:gd name="connsiteY7" fmla="*/ 524346 h 1420458"/>
              <a:gd name="connsiteX0" fmla="*/ 0 w 12204192"/>
              <a:gd name="connsiteY0" fmla="*/ 437868 h 1333980"/>
              <a:gd name="connsiteX1" fmla="*/ 1914144 w 12204192"/>
              <a:gd name="connsiteY1" fmla="*/ 181836 h 1333980"/>
              <a:gd name="connsiteX2" fmla="*/ 4474464 w 12204192"/>
              <a:gd name="connsiteY2" fmla="*/ 376908 h 1333980"/>
              <a:gd name="connsiteX3" fmla="*/ 9522281 w 12204192"/>
              <a:gd name="connsiteY3" fmla="*/ 109 h 1333980"/>
              <a:gd name="connsiteX4" fmla="*/ 12204192 w 12204192"/>
              <a:gd name="connsiteY4" fmla="*/ 401292 h 1333980"/>
              <a:gd name="connsiteX5" fmla="*/ 12192000 w 12204192"/>
              <a:gd name="connsiteY5" fmla="*/ 1333980 h 1333980"/>
              <a:gd name="connsiteX6" fmla="*/ 0 w 12204192"/>
              <a:gd name="connsiteY6" fmla="*/ 1333980 h 1333980"/>
              <a:gd name="connsiteX7" fmla="*/ 0 w 12204192"/>
              <a:gd name="connsiteY7" fmla="*/ 437868 h 1333980"/>
              <a:gd name="connsiteX0" fmla="*/ 0 w 12204192"/>
              <a:gd name="connsiteY0" fmla="*/ 439531 h 1335643"/>
              <a:gd name="connsiteX1" fmla="*/ 1914144 w 12204192"/>
              <a:gd name="connsiteY1" fmla="*/ 183499 h 1335643"/>
              <a:gd name="connsiteX2" fmla="*/ 4474464 w 12204192"/>
              <a:gd name="connsiteY2" fmla="*/ 378571 h 1335643"/>
              <a:gd name="connsiteX3" fmla="*/ 9522281 w 12204192"/>
              <a:gd name="connsiteY3" fmla="*/ 1772 h 1335643"/>
              <a:gd name="connsiteX4" fmla="*/ 12204192 w 12204192"/>
              <a:gd name="connsiteY4" fmla="*/ 402955 h 1335643"/>
              <a:gd name="connsiteX5" fmla="*/ 12192000 w 12204192"/>
              <a:gd name="connsiteY5" fmla="*/ 1335643 h 1335643"/>
              <a:gd name="connsiteX6" fmla="*/ 0 w 12204192"/>
              <a:gd name="connsiteY6" fmla="*/ 1335643 h 1335643"/>
              <a:gd name="connsiteX7" fmla="*/ 0 w 12204192"/>
              <a:gd name="connsiteY7" fmla="*/ 439531 h 1335643"/>
              <a:gd name="connsiteX0" fmla="*/ 0 w 12204192"/>
              <a:gd name="connsiteY0" fmla="*/ 427225 h 1323337"/>
              <a:gd name="connsiteX1" fmla="*/ 1914144 w 12204192"/>
              <a:gd name="connsiteY1" fmla="*/ 171193 h 1323337"/>
              <a:gd name="connsiteX2" fmla="*/ 4474464 w 12204192"/>
              <a:gd name="connsiteY2" fmla="*/ 366265 h 1323337"/>
              <a:gd name="connsiteX3" fmla="*/ 9534638 w 12204192"/>
              <a:gd name="connsiteY3" fmla="*/ 1823 h 1323337"/>
              <a:gd name="connsiteX4" fmla="*/ 12204192 w 12204192"/>
              <a:gd name="connsiteY4" fmla="*/ 390649 h 1323337"/>
              <a:gd name="connsiteX5" fmla="*/ 12192000 w 12204192"/>
              <a:gd name="connsiteY5" fmla="*/ 1323337 h 1323337"/>
              <a:gd name="connsiteX6" fmla="*/ 0 w 12204192"/>
              <a:gd name="connsiteY6" fmla="*/ 1323337 h 1323337"/>
              <a:gd name="connsiteX7" fmla="*/ 0 w 12204192"/>
              <a:gd name="connsiteY7" fmla="*/ 427225 h 1323337"/>
              <a:gd name="connsiteX0" fmla="*/ 0 w 12204192"/>
              <a:gd name="connsiteY0" fmla="*/ 425515 h 1321627"/>
              <a:gd name="connsiteX1" fmla="*/ 1914144 w 12204192"/>
              <a:gd name="connsiteY1" fmla="*/ 169483 h 1321627"/>
              <a:gd name="connsiteX2" fmla="*/ 4474464 w 12204192"/>
              <a:gd name="connsiteY2" fmla="*/ 364555 h 1321627"/>
              <a:gd name="connsiteX3" fmla="*/ 9534638 w 12204192"/>
              <a:gd name="connsiteY3" fmla="*/ 113 h 1321627"/>
              <a:gd name="connsiteX4" fmla="*/ 12204192 w 12204192"/>
              <a:gd name="connsiteY4" fmla="*/ 388939 h 1321627"/>
              <a:gd name="connsiteX5" fmla="*/ 12192000 w 12204192"/>
              <a:gd name="connsiteY5" fmla="*/ 1321627 h 1321627"/>
              <a:gd name="connsiteX6" fmla="*/ 0 w 12204192"/>
              <a:gd name="connsiteY6" fmla="*/ 1321627 h 1321627"/>
              <a:gd name="connsiteX7" fmla="*/ 0 w 12204192"/>
              <a:gd name="connsiteY7" fmla="*/ 425515 h 1321627"/>
              <a:gd name="connsiteX0" fmla="*/ 0 w 12204192"/>
              <a:gd name="connsiteY0" fmla="*/ 450220 h 1346332"/>
              <a:gd name="connsiteX1" fmla="*/ 1914144 w 12204192"/>
              <a:gd name="connsiteY1" fmla="*/ 194188 h 1346332"/>
              <a:gd name="connsiteX2" fmla="*/ 4474464 w 12204192"/>
              <a:gd name="connsiteY2" fmla="*/ 389260 h 1346332"/>
              <a:gd name="connsiteX3" fmla="*/ 10164833 w 12204192"/>
              <a:gd name="connsiteY3" fmla="*/ 105 h 1346332"/>
              <a:gd name="connsiteX4" fmla="*/ 12204192 w 12204192"/>
              <a:gd name="connsiteY4" fmla="*/ 413644 h 1346332"/>
              <a:gd name="connsiteX5" fmla="*/ 12192000 w 12204192"/>
              <a:gd name="connsiteY5" fmla="*/ 1346332 h 1346332"/>
              <a:gd name="connsiteX6" fmla="*/ 0 w 12204192"/>
              <a:gd name="connsiteY6" fmla="*/ 1346332 h 1346332"/>
              <a:gd name="connsiteX7" fmla="*/ 0 w 12204192"/>
              <a:gd name="connsiteY7" fmla="*/ 450220 h 1346332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0354 h 1346466"/>
              <a:gd name="connsiteX1" fmla="*/ 1914144 w 12204192"/>
              <a:gd name="connsiteY1" fmla="*/ 194322 h 1346466"/>
              <a:gd name="connsiteX2" fmla="*/ 5005804 w 12204192"/>
              <a:gd name="connsiteY2" fmla="*/ 463535 h 1346466"/>
              <a:gd name="connsiteX3" fmla="*/ 10164833 w 12204192"/>
              <a:gd name="connsiteY3" fmla="*/ 239 h 1346466"/>
              <a:gd name="connsiteX4" fmla="*/ 12204192 w 12204192"/>
              <a:gd name="connsiteY4" fmla="*/ 413778 h 1346466"/>
              <a:gd name="connsiteX5" fmla="*/ 12192000 w 12204192"/>
              <a:gd name="connsiteY5" fmla="*/ 1346466 h 1346466"/>
              <a:gd name="connsiteX6" fmla="*/ 0 w 12204192"/>
              <a:gd name="connsiteY6" fmla="*/ 1346466 h 1346466"/>
              <a:gd name="connsiteX7" fmla="*/ 0 w 12204192"/>
              <a:gd name="connsiteY7" fmla="*/ 450354 h 1346466"/>
              <a:gd name="connsiteX0" fmla="*/ 0 w 12204192"/>
              <a:gd name="connsiteY0" fmla="*/ 499736 h 1395848"/>
              <a:gd name="connsiteX1" fmla="*/ 1914144 w 12204192"/>
              <a:gd name="connsiteY1" fmla="*/ 243704 h 1395848"/>
              <a:gd name="connsiteX2" fmla="*/ 5005804 w 12204192"/>
              <a:gd name="connsiteY2" fmla="*/ 512917 h 1395848"/>
              <a:gd name="connsiteX3" fmla="*/ 9423428 w 12204192"/>
              <a:gd name="connsiteY3" fmla="*/ 194 h 1395848"/>
              <a:gd name="connsiteX4" fmla="*/ 12204192 w 12204192"/>
              <a:gd name="connsiteY4" fmla="*/ 463160 h 1395848"/>
              <a:gd name="connsiteX5" fmla="*/ 12192000 w 12204192"/>
              <a:gd name="connsiteY5" fmla="*/ 1395848 h 1395848"/>
              <a:gd name="connsiteX6" fmla="*/ 0 w 12204192"/>
              <a:gd name="connsiteY6" fmla="*/ 1395848 h 1395848"/>
              <a:gd name="connsiteX7" fmla="*/ 0 w 12204192"/>
              <a:gd name="connsiteY7" fmla="*/ 499736 h 1395848"/>
              <a:gd name="connsiteX0" fmla="*/ 0 w 12204192"/>
              <a:gd name="connsiteY0" fmla="*/ 512084 h 1408196"/>
              <a:gd name="connsiteX1" fmla="*/ 1914144 w 12204192"/>
              <a:gd name="connsiteY1" fmla="*/ 256052 h 1408196"/>
              <a:gd name="connsiteX2" fmla="*/ 5005804 w 12204192"/>
              <a:gd name="connsiteY2" fmla="*/ 525265 h 1408196"/>
              <a:gd name="connsiteX3" fmla="*/ 9275147 w 12204192"/>
              <a:gd name="connsiteY3" fmla="*/ 185 h 1408196"/>
              <a:gd name="connsiteX4" fmla="*/ 12204192 w 12204192"/>
              <a:gd name="connsiteY4" fmla="*/ 475508 h 1408196"/>
              <a:gd name="connsiteX5" fmla="*/ 12192000 w 12204192"/>
              <a:gd name="connsiteY5" fmla="*/ 1408196 h 1408196"/>
              <a:gd name="connsiteX6" fmla="*/ 0 w 12204192"/>
              <a:gd name="connsiteY6" fmla="*/ 1408196 h 1408196"/>
              <a:gd name="connsiteX7" fmla="*/ 0 w 12204192"/>
              <a:gd name="connsiteY7" fmla="*/ 512084 h 140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04192" h="1408196">
                <a:moveTo>
                  <a:pt x="0" y="512084"/>
                </a:moveTo>
                <a:cubicBezTo>
                  <a:pt x="699008" y="280436"/>
                  <a:pt x="1129792" y="256052"/>
                  <a:pt x="1914144" y="256052"/>
                </a:cubicBezTo>
                <a:cubicBezTo>
                  <a:pt x="2564384" y="268244"/>
                  <a:pt x="3806924" y="549649"/>
                  <a:pt x="5005804" y="525265"/>
                </a:cubicBezTo>
                <a:cubicBezTo>
                  <a:pt x="6667980" y="537457"/>
                  <a:pt x="8075416" y="8478"/>
                  <a:pt x="9275147" y="185"/>
                </a:cubicBezTo>
                <a:cubicBezTo>
                  <a:pt x="10474878" y="-8108"/>
                  <a:pt x="11658023" y="263081"/>
                  <a:pt x="12204192" y="475508"/>
                </a:cubicBezTo>
                <a:lnTo>
                  <a:pt x="12192000" y="1408196"/>
                </a:lnTo>
                <a:lnTo>
                  <a:pt x="0" y="1408196"/>
                </a:lnTo>
                <a:lnTo>
                  <a:pt x="0" y="512084"/>
                </a:ln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8348" tIns="28348" rIns="28348" bIns="28348" numCol="1" spcCol="38100" rtlCol="0" anchor="ctr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10" name="Bilde 16" descr="Bilde 16">
            <a:extLst>
              <a:ext uri="{FF2B5EF4-FFF2-40B4-BE49-F238E27FC236}">
                <a16:creationId xmlns:a16="http://schemas.microsoft.com/office/drawing/2014/main" id="{60A528B5-9AC0-DD4F-B4EB-3A629AE1E1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itle Text">
            <a:extLst>
              <a:ext uri="{FF2B5EF4-FFF2-40B4-BE49-F238E27FC236}">
                <a16:creationId xmlns:a16="http://schemas.microsoft.com/office/drawing/2014/main" id="{93510EC0-AC9F-674D-9986-DD1E9F4A414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4" y="1887923"/>
            <a:ext cx="3685164" cy="3846777"/>
          </a:xfrm>
          <a:prstGeom prst="rect">
            <a:avLst/>
          </a:prstGeom>
        </p:spPr>
        <p:txBody>
          <a:bodyPr anchor="b"/>
          <a:lstStyle>
            <a:lvl1pPr>
              <a:lnSpc>
                <a:spcPts val="3101"/>
              </a:lnSpc>
              <a:defRPr sz="2481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125A5E14-B120-8A47-B72C-A796B17B4C11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3194" y="6026297"/>
            <a:ext cx="3685164" cy="2470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551">
                <a:solidFill>
                  <a:schemeClr val="accent1"/>
                </a:solidFill>
              </a:defRPr>
            </a:lvl1pPr>
            <a:lvl2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2pPr>
            <a:lvl3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3pPr>
            <a:lvl4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4pPr>
            <a:lvl5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</p:txBody>
      </p:sp>
    </p:spTree>
    <p:extLst>
      <p:ext uri="{BB962C8B-B14F-4D97-AF65-F5344CB8AC3E}">
        <p14:creationId xmlns:p14="http://schemas.microsoft.com/office/powerpoint/2010/main" val="257368022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5061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Yelllo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319302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Mi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892283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"/>
          <p:cNvSpPr/>
          <p:nvPr/>
        </p:nvSpPr>
        <p:spPr>
          <a:xfrm>
            <a:off x="-104600" y="-19801"/>
            <a:ext cx="4384774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0" y="15997"/>
                  <a:pt x="19932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229" y="21600"/>
                </a:lnTo>
                <a:cubicBezTo>
                  <a:pt x="273" y="18007"/>
                  <a:pt x="277" y="14413"/>
                  <a:pt x="239" y="10820"/>
                </a:cubicBezTo>
                <a:cubicBezTo>
                  <a:pt x="201" y="7212"/>
                  <a:pt x="121" y="3606"/>
                  <a:pt x="0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4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ADF73993-9988-E847-87FC-7C143EC645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itle Text">
            <a:extLst>
              <a:ext uri="{FF2B5EF4-FFF2-40B4-BE49-F238E27FC236}">
                <a16:creationId xmlns:a16="http://schemas.microsoft.com/office/drawing/2014/main" id="{852AEFDC-6B82-0241-BAD3-4EC09DA1B01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5" y="1047158"/>
            <a:ext cx="3002668" cy="1464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24160D71-5E0B-A04B-ABF5-6D2588C2A91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538865" y="3778328"/>
            <a:ext cx="2812869" cy="4662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940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own Wav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"/>
          <p:cNvSpPr/>
          <p:nvPr/>
        </p:nvSpPr>
        <p:spPr>
          <a:xfrm>
            <a:off x="-283195" y="0"/>
            <a:ext cx="4569506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1" y="15997"/>
                  <a:pt x="19933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0" y="21600"/>
                </a:lnTo>
                <a:cubicBezTo>
                  <a:pt x="32" y="18007"/>
                  <a:pt x="48" y="14413"/>
                  <a:pt x="49" y="10820"/>
                </a:cubicBezTo>
                <a:cubicBezTo>
                  <a:pt x="49" y="7213"/>
                  <a:pt x="34" y="3607"/>
                  <a:pt x="4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0E8E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11" name="Bilde 7" descr="Bilde 7">
            <a:extLst>
              <a:ext uri="{FF2B5EF4-FFF2-40B4-BE49-F238E27FC236}">
                <a16:creationId xmlns:a16="http://schemas.microsoft.com/office/drawing/2014/main" id="{98D5EDDE-2B71-6845-9A1C-84BF493D07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5053350-21EF-6947-A648-7F606802E7E8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13FA0315-5AC6-2740-ABAF-526B0165CE74}"/>
              </a:ext>
            </a:extLst>
          </p:cNvPr>
          <p:cNvSpPr txBox="1">
            <a:spLocks/>
          </p:cNvSpPr>
          <p:nvPr userDrawn="1"/>
        </p:nvSpPr>
        <p:spPr>
          <a:xfrm>
            <a:off x="392915" y="1047158"/>
            <a:ext cx="3002668" cy="1464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chemeClr val="bg2">
                    <a:lumMod val="50000"/>
                  </a:schemeClr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1pPr>
            <a:lvl2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2pPr>
            <a:lvl3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3pPr>
            <a:lvl4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4pPr>
            <a:lvl5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5pPr>
            <a:lvl6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6pPr>
            <a:lvl7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7pPr>
            <a:lvl8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8pPr>
            <a:lvl9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9pPr>
          </a:lstStyle>
          <a:p>
            <a:pPr hangingPunct="1"/>
            <a:r>
              <a:rPr lang="en-GB" sz="1984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53271995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Green Wav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60F6234C-F5B3-2247-BA9C-069AA7798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6561" y="-21600"/>
            <a:ext cx="4471707" cy="10713414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AC583-A453-974F-B325-DAEBFD73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5" y="1047159"/>
            <a:ext cx="2703365" cy="7991929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93714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Yellow Wav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46072-2E5A-2B45-AF4C-A2AB360BEB3E}"/>
              </a:ext>
            </a:extLst>
          </p:cNvPr>
          <p:cNvSpPr txBox="1"/>
          <p:nvPr userDrawn="1"/>
        </p:nvSpPr>
        <p:spPr>
          <a:xfrm>
            <a:off x="1333916" y="9795082"/>
            <a:ext cx="57314" cy="1908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8348" tIns="28348" rIns="28348" bIns="28348" numCol="1" spcCol="38100" rtlCol="0" anchor="t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8" name="Bilde 7" descr="Bilde 7">
            <a:extLst>
              <a:ext uri="{FF2B5EF4-FFF2-40B4-BE49-F238E27FC236}">
                <a16:creationId xmlns:a16="http://schemas.microsoft.com/office/drawing/2014/main" id="{26248B9C-6927-DA4B-B970-88D7933AE8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95414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Brown Wav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80000" r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07467661-CFC2-1448-BBD5-84D59EC78A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225967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6" descr="Bilde 1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93195" y="1047158"/>
            <a:ext cx="6773287" cy="99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392914" y="2820996"/>
            <a:ext cx="6773295" cy="604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0" r:id="rId2"/>
    <p:sldLayoutId id="2147483676" r:id="rId3"/>
    <p:sldLayoutId id="2147483690" r:id="rId4"/>
    <p:sldLayoutId id="2147483694" r:id="rId5"/>
    <p:sldLayoutId id="2147483695" r:id="rId6"/>
    <p:sldLayoutId id="2147483678" r:id="rId7"/>
    <p:sldLayoutId id="2147483683" r:id="rId8"/>
    <p:sldLayoutId id="2147483679" r:id="rId9"/>
    <p:sldLayoutId id="2147483674" r:id="rId10"/>
    <p:sldLayoutId id="2147483673" r:id="rId11"/>
    <p:sldLayoutId id="2147483699" r:id="rId12"/>
    <p:sldLayoutId id="2147483697" r:id="rId13"/>
    <p:sldLayoutId id="2147483698" r:id="rId14"/>
    <p:sldLayoutId id="2147483677" r:id="rId15"/>
    <p:sldLayoutId id="2147483680" r:id="rId16"/>
    <p:sldLayoutId id="2147483681" r:id="rId17"/>
    <p:sldLayoutId id="2147483691" r:id="rId18"/>
    <p:sldLayoutId id="2147483692" r:id="rId19"/>
    <p:sldLayoutId id="2147483672" r:id="rId20"/>
  </p:sldLayoutIdLst>
  <p:transition spd="med"/>
  <p:hf sldNum="0" hdr="0" dt="0"/>
  <p:txStyles>
    <p:titleStyle>
      <a:lvl1pPr marL="0" marR="0" indent="0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84" b="0" i="0" u="none" strike="noStrike" cap="none" spc="0" baseline="0">
          <a:solidFill>
            <a:schemeClr val="tx1"/>
          </a:solidFill>
          <a:uFillTx/>
          <a:latin typeface="Poppins Bold"/>
          <a:ea typeface="Poppins Bold"/>
          <a:cs typeface="Poppins Bold"/>
          <a:sym typeface="Poppins Bold"/>
        </a:defRPr>
      </a:lvl1pPr>
      <a:lvl2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2pPr>
      <a:lvl3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3pPr>
      <a:lvl4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4pPr>
      <a:lvl5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5pPr>
      <a:lvl6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6pPr>
      <a:lvl7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7pPr>
      <a:lvl8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8pPr>
      <a:lvl9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9pPr>
    </p:titleStyle>
    <p:bodyStyle>
      <a:lvl1pPr marL="141769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42530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708842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992377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27591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53582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6pPr>
      <a:lvl7pPr marL="1819360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7pPr>
      <a:lvl8pPr marL="2102896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8pPr>
      <a:lvl9pPr marL="238643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9pPr>
    </p:bodyStyle>
    <p:otherStyle>
      <a:lvl1pPr marL="0" marR="0" indent="0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6pPr>
      <a:lvl7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7pPr>
      <a:lvl8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8pPr>
      <a:lvl9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8B0E6F1-64AA-4790-B9FF-F742E25875E9}"/>
              </a:ext>
            </a:extLst>
          </p:cNvPr>
          <p:cNvSpPr/>
          <p:nvPr/>
        </p:nvSpPr>
        <p:spPr>
          <a:xfrm>
            <a:off x="-143799" y="-8776"/>
            <a:ext cx="7824396" cy="2894309"/>
          </a:xfrm>
          <a:prstGeom prst="rect">
            <a:avLst/>
          </a:prstGeom>
          <a:solidFill>
            <a:schemeClr val="accent5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1F2F83-B9C8-5159-817E-CF5DFE5425ED}"/>
              </a:ext>
            </a:extLst>
          </p:cNvPr>
          <p:cNvSpPr/>
          <p:nvPr/>
        </p:nvSpPr>
        <p:spPr>
          <a:xfrm>
            <a:off x="-219940" y="9954451"/>
            <a:ext cx="7555128" cy="64800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n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16F3582-0D03-4C9A-A6F4-D7E6BB9C231F}"/>
              </a:ext>
            </a:extLst>
          </p:cNvPr>
          <p:cNvSpPr/>
          <p:nvPr/>
        </p:nvSpPr>
        <p:spPr>
          <a:xfrm>
            <a:off x="-9165" y="5681211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3B0FB28-5774-4C68-97EE-8349E6F4FE7E}"/>
              </a:ext>
            </a:extLst>
          </p:cNvPr>
          <p:cNvSpPr txBox="1"/>
          <p:nvPr/>
        </p:nvSpPr>
        <p:spPr>
          <a:xfrm>
            <a:off x="-17622" y="6457950"/>
            <a:ext cx="92393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 dirty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DB1BF9E-42BE-4BEF-9069-FC7FFF4E4572}"/>
              </a:ext>
            </a:extLst>
          </p:cNvPr>
          <p:cNvSpPr/>
          <p:nvPr/>
        </p:nvSpPr>
        <p:spPr>
          <a:xfrm>
            <a:off x="-26291" y="2100765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20" name="Bilde 19">
            <a:extLst>
              <a:ext uri="{FF2B5EF4-FFF2-40B4-BE49-F238E27FC236}">
                <a16:creationId xmlns:a16="http://schemas.microsoft.com/office/drawing/2014/main" id="{68EFC7F8-7C90-44D1-89EC-BD035E21E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22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ADB17BFD-F150-4E54-BA21-D01F92AC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5A6908A-E9CA-468F-B114-EDA9B1C2C138}"/>
              </a:ext>
            </a:extLst>
          </p:cNvPr>
          <p:cNvSpPr txBox="1"/>
          <p:nvPr/>
        </p:nvSpPr>
        <p:spPr>
          <a:xfrm>
            <a:off x="4782816" y="2793343"/>
            <a:ext cx="2749000" cy="62632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MILEPÆL OG USIKKERHETSFAKTORER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Identifiser og skriv ned usikkerheter som vil</a:t>
            </a:r>
          </a:p>
          <a:p>
            <a:pPr algn="l">
              <a:buClr>
                <a:schemeClr val="accent1"/>
              </a:buClr>
            </a:pP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gjøre seg gjeldene for hver enkelt milepæl. Ofte vil det være mange usikkerhetselementer for hver milepæl. Beskriv de viktigste elementene.  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SANNSYNLIGHET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Gjør en skjønnsmessig vurdering av hva som er sannsynligheten for at de ulike usikkerhetene inntreffer.</a:t>
            </a:r>
          </a:p>
          <a:p>
            <a:pPr algn="l">
              <a:buClr>
                <a:schemeClr val="accent1"/>
              </a:buClr>
            </a:pP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1=Forventes ikke å skje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2=Kan skje, men vil antageligvis ikke skje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3=50% sannsynlighet for at det skjer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4=Forventet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5=Vil svært sannsynlig skje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MULIG ÅRSAKE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Forsøk å klargjøre hva som kan være årsaken til at en slik usikkerhet vil inntreffe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KONSEKVENS</a:t>
            </a:r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50" dirty="0">
                <a:latin typeface="Calibri" panose="020F0502020204030204" pitchFamily="34" charset="0"/>
                <a:cs typeface="Calibri" panose="020F0502020204030204" pitchFamily="34" charset="0"/>
              </a:rPr>
              <a:t>Vurder hvilke mulige konsekvenser usikkerhetsfaktoren kan gi om den inntreffer</a:t>
            </a:r>
          </a:p>
          <a:p>
            <a:pPr algn="l">
              <a:buClr>
                <a:schemeClr val="accent1"/>
              </a:buClr>
            </a:pP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1=Ubetydelig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2=Liten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3=Skadelig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4=Alvorlig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5=Ulykke som truer virksomhetens eksistens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HANDLING/TILTAK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Vurder og angi hvilke handlinger eller tiltak som kan settes inn om den treffer.</a:t>
            </a:r>
          </a:p>
          <a:p>
            <a:pPr algn="l">
              <a:buClr>
                <a:schemeClr val="accent1"/>
              </a:buClr>
            </a:pPr>
            <a:endParaRPr lang="nb-NO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Clr>
                <a:schemeClr val="accent1"/>
              </a:buClr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ANSVAR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Tildel ansvar for oppfølging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Rett linje 33">
            <a:extLst>
              <a:ext uri="{FF2B5EF4-FFF2-40B4-BE49-F238E27FC236}">
                <a16:creationId xmlns:a16="http://schemas.microsoft.com/office/drawing/2014/main" id="{E7B4E85E-4E6D-4915-8CBF-1CF0D3132917}"/>
              </a:ext>
            </a:extLst>
          </p:cNvPr>
          <p:cNvCxnSpPr/>
          <p:nvPr/>
        </p:nvCxnSpPr>
        <p:spPr>
          <a:xfrm>
            <a:off x="4814565" y="3874959"/>
            <a:ext cx="0" cy="1368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Rett linje 35">
            <a:extLst>
              <a:ext uri="{FF2B5EF4-FFF2-40B4-BE49-F238E27FC236}">
                <a16:creationId xmlns:a16="http://schemas.microsoft.com/office/drawing/2014/main" id="{E6E8B2B5-BA4C-49C9-B0AD-F33ADBA11FCF}"/>
              </a:ext>
            </a:extLst>
          </p:cNvPr>
          <p:cNvCxnSpPr/>
          <p:nvPr/>
        </p:nvCxnSpPr>
        <p:spPr>
          <a:xfrm>
            <a:off x="4814565" y="2840968"/>
            <a:ext cx="0" cy="756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BDA0D055-E19A-43DC-BA89-063D19BADC48}"/>
              </a:ext>
            </a:extLst>
          </p:cNvPr>
          <p:cNvCxnSpPr/>
          <p:nvPr/>
        </p:nvCxnSpPr>
        <p:spPr>
          <a:xfrm>
            <a:off x="4814565" y="5423015"/>
            <a:ext cx="0" cy="432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Rett linje 42">
            <a:extLst>
              <a:ext uri="{FF2B5EF4-FFF2-40B4-BE49-F238E27FC236}">
                <a16:creationId xmlns:a16="http://schemas.microsoft.com/office/drawing/2014/main" id="{22B56349-D7D0-4B43-91D7-EA61D8682189}"/>
              </a:ext>
            </a:extLst>
          </p:cNvPr>
          <p:cNvCxnSpPr/>
          <p:nvPr/>
        </p:nvCxnSpPr>
        <p:spPr>
          <a:xfrm>
            <a:off x="4817730" y="7561924"/>
            <a:ext cx="0" cy="900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4BFEA2C1-D0CC-4AD8-8BFF-CDD3EF8361EF}"/>
              </a:ext>
            </a:extLst>
          </p:cNvPr>
          <p:cNvSpPr txBox="1"/>
          <p:nvPr/>
        </p:nvSpPr>
        <p:spPr>
          <a:xfrm>
            <a:off x="224487" y="214856"/>
            <a:ext cx="7214537" cy="11695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USIKKERHETSANALYSE</a:t>
            </a:r>
            <a:br>
              <a:rPr lang="nb-NO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Denne analysen gir dere en oversikt over usikkerhetsbildet og hjelper dere  til å håndtere usikkerhetene i prosjektet.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Usikkerhet gjør seg gjeldende på ulike nivåer og ulike deler i prosjektet. </a:t>
            </a:r>
            <a:r>
              <a:rPr lang="nb-NO" sz="900" dirty="0"/>
              <a:t>Arbeidet med usikkerhet forbundet med beslutningspunkter eller milepæler og gir teamet en oversikt over vesentlige deler av usikkerhetsbildet og hjelper dere til å håndtere mulige usikkerheter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2A27BD18-13A3-4AEF-B97B-1F07B797C14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5057" t="17465" r="30449" b="24047"/>
          <a:stretch/>
        </p:blipFill>
        <p:spPr>
          <a:xfrm>
            <a:off x="474702" y="3259561"/>
            <a:ext cx="3859370" cy="5183825"/>
          </a:xfrm>
          <a:prstGeom prst="rect">
            <a:avLst/>
          </a:prstGeom>
        </p:spPr>
      </p:pic>
      <p:sp>
        <p:nvSpPr>
          <p:cNvPr id="32" name="Frihåndsform: figur 31">
            <a:extLst>
              <a:ext uri="{FF2B5EF4-FFF2-40B4-BE49-F238E27FC236}">
                <a16:creationId xmlns:a16="http://schemas.microsoft.com/office/drawing/2014/main" id="{5EBF0587-0965-4D2D-B5F1-494FE65FEE5C}"/>
              </a:ext>
            </a:extLst>
          </p:cNvPr>
          <p:cNvSpPr/>
          <p:nvPr/>
        </p:nvSpPr>
        <p:spPr>
          <a:xfrm rot="719407">
            <a:off x="3562994" y="3033590"/>
            <a:ext cx="1174590" cy="864470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8" name="Frihåndsform: figur 37">
            <a:extLst>
              <a:ext uri="{FF2B5EF4-FFF2-40B4-BE49-F238E27FC236}">
                <a16:creationId xmlns:a16="http://schemas.microsoft.com/office/drawing/2014/main" id="{112202AC-FC9E-4BF7-B9AB-39856E291565}"/>
              </a:ext>
            </a:extLst>
          </p:cNvPr>
          <p:cNvSpPr/>
          <p:nvPr/>
        </p:nvSpPr>
        <p:spPr>
          <a:xfrm rot="1149509">
            <a:off x="4206859" y="3998105"/>
            <a:ext cx="439453" cy="1099528"/>
          </a:xfrm>
          <a:custGeom>
            <a:avLst/>
            <a:gdLst>
              <a:gd name="connsiteX0" fmla="*/ 596900 w 596900"/>
              <a:gd name="connsiteY0" fmla="*/ 0 h 1092200"/>
              <a:gd name="connsiteX1" fmla="*/ 355600 w 596900"/>
              <a:gd name="connsiteY1" fmla="*/ 330200 h 1092200"/>
              <a:gd name="connsiteX2" fmla="*/ 520700 w 596900"/>
              <a:gd name="connsiteY2" fmla="*/ 495300 h 1092200"/>
              <a:gd name="connsiteX3" fmla="*/ 0 w 596900"/>
              <a:gd name="connsiteY3" fmla="*/ 1092200 h 1092200"/>
              <a:gd name="connsiteX4" fmla="*/ 0 w 596900"/>
              <a:gd name="connsiteY4" fmla="*/ 1092200 h 109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6900" h="1092200">
                <a:moveTo>
                  <a:pt x="596900" y="0"/>
                </a:moveTo>
                <a:cubicBezTo>
                  <a:pt x="482600" y="123825"/>
                  <a:pt x="368300" y="247650"/>
                  <a:pt x="355600" y="330200"/>
                </a:cubicBezTo>
                <a:cubicBezTo>
                  <a:pt x="342900" y="412750"/>
                  <a:pt x="579967" y="368300"/>
                  <a:pt x="520700" y="495300"/>
                </a:cubicBezTo>
                <a:cubicBezTo>
                  <a:pt x="461433" y="622300"/>
                  <a:pt x="0" y="1092200"/>
                  <a:pt x="0" y="1092200"/>
                </a:cubicBezTo>
                <a:lnTo>
                  <a:pt x="0" y="10922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5" name="Frihåndsform: figur 44">
            <a:extLst>
              <a:ext uri="{FF2B5EF4-FFF2-40B4-BE49-F238E27FC236}">
                <a16:creationId xmlns:a16="http://schemas.microsoft.com/office/drawing/2014/main" id="{E0DEC613-D131-46A0-BA95-FC479664048C}"/>
              </a:ext>
            </a:extLst>
          </p:cNvPr>
          <p:cNvSpPr/>
          <p:nvPr/>
        </p:nvSpPr>
        <p:spPr>
          <a:xfrm rot="719407">
            <a:off x="3554006" y="5396959"/>
            <a:ext cx="1174590" cy="864470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6" name="Frihåndsform: figur 45">
            <a:extLst>
              <a:ext uri="{FF2B5EF4-FFF2-40B4-BE49-F238E27FC236}">
                <a16:creationId xmlns:a16="http://schemas.microsoft.com/office/drawing/2014/main" id="{C0338B0F-5918-4DF6-87DC-20788C552FB5}"/>
              </a:ext>
            </a:extLst>
          </p:cNvPr>
          <p:cNvSpPr/>
          <p:nvPr/>
        </p:nvSpPr>
        <p:spPr>
          <a:xfrm rot="719407">
            <a:off x="4211766" y="6134452"/>
            <a:ext cx="541028" cy="715243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47" name="Rett linje 46">
            <a:extLst>
              <a:ext uri="{FF2B5EF4-FFF2-40B4-BE49-F238E27FC236}">
                <a16:creationId xmlns:a16="http://schemas.microsoft.com/office/drawing/2014/main" id="{AAB73CB9-0A80-456E-8C13-4AEF3FA3E69D}"/>
              </a:ext>
            </a:extLst>
          </p:cNvPr>
          <p:cNvCxnSpPr/>
          <p:nvPr/>
        </p:nvCxnSpPr>
        <p:spPr>
          <a:xfrm>
            <a:off x="4814565" y="6046659"/>
            <a:ext cx="0" cy="1260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9" name="Frihåndsform: figur 48">
            <a:extLst>
              <a:ext uri="{FF2B5EF4-FFF2-40B4-BE49-F238E27FC236}">
                <a16:creationId xmlns:a16="http://schemas.microsoft.com/office/drawing/2014/main" id="{BA39E8BB-0C72-459E-A732-BB97EF4805B6}"/>
              </a:ext>
            </a:extLst>
          </p:cNvPr>
          <p:cNvSpPr/>
          <p:nvPr/>
        </p:nvSpPr>
        <p:spPr>
          <a:xfrm rot="719407">
            <a:off x="3702544" y="7568985"/>
            <a:ext cx="1076957" cy="637490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809480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B73305B5-7B28-410D-AC66-F5C47E8F2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3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A9E1F439-1D95-452A-924E-6E11AF1A1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l 6">
            <a:extLst>
              <a:ext uri="{FF2B5EF4-FFF2-40B4-BE49-F238E27FC236}">
                <a16:creationId xmlns:a16="http://schemas.microsoft.com/office/drawing/2014/main" id="{1BB1EA3D-54C0-40E1-8B8B-014810ACC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635353"/>
              </p:ext>
            </p:extLst>
          </p:nvPr>
        </p:nvGraphicFramePr>
        <p:xfrm>
          <a:off x="406506" y="953258"/>
          <a:ext cx="6893454" cy="8658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3454">
                  <a:extLst>
                    <a:ext uri="{9D8B030D-6E8A-4147-A177-3AD203B41FA5}">
                      <a16:colId xmlns:a16="http://schemas.microsoft.com/office/drawing/2014/main" val="1559400108"/>
                    </a:ext>
                  </a:extLst>
                </a:gridCol>
              </a:tblGrid>
              <a:tr h="2049022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898280"/>
                  </a:ext>
                </a:extLst>
              </a:tr>
              <a:tr h="301184">
                <a:tc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SANNSYNLIGHETSSKALA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22318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529351"/>
                  </a:ext>
                </a:extLst>
              </a:tr>
              <a:tr h="2026920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657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KONSEKVENSSKALA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553414"/>
                  </a:ext>
                </a:extLst>
              </a:tr>
              <a:tr h="687778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860446"/>
                  </a:ext>
                </a:extLst>
              </a:tr>
              <a:tr h="687778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20962"/>
                  </a:ext>
                </a:extLst>
              </a:tr>
            </a:tbl>
          </a:graphicData>
        </a:graphic>
      </p:graphicFrame>
      <p:sp>
        <p:nvSpPr>
          <p:cNvPr id="10" name="TekstSylinder 9">
            <a:extLst>
              <a:ext uri="{FF2B5EF4-FFF2-40B4-BE49-F238E27FC236}">
                <a16:creationId xmlns:a16="http://schemas.microsoft.com/office/drawing/2014/main" id="{F70B1803-BD18-4F52-ABA8-5E1BE3239FAF}"/>
              </a:ext>
            </a:extLst>
          </p:cNvPr>
          <p:cNvSpPr txBox="1"/>
          <p:nvPr/>
        </p:nvSpPr>
        <p:spPr>
          <a:xfrm>
            <a:off x="406505" y="953258"/>
            <a:ext cx="689345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/>
              <a:t>MILEPÆL OG USIKKERHETSFAKTOR</a:t>
            </a:r>
            <a:br>
              <a:rPr lang="nb-NO" sz="1050" dirty="0"/>
            </a:br>
            <a:r>
              <a:rPr lang="nb-NO" sz="1000" dirty="0"/>
              <a:t>Beskriv de ulike usikkerhetsmomentene dere har identifisert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C8DA221-1F6F-4DAF-88BB-45080296250F}"/>
              </a:ext>
            </a:extLst>
          </p:cNvPr>
          <p:cNvSpPr txBox="1"/>
          <p:nvPr/>
        </p:nvSpPr>
        <p:spPr>
          <a:xfrm>
            <a:off x="406505" y="4001258"/>
            <a:ext cx="6893453" cy="4154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/>
              <a:t>MULIG ÅRSAK</a:t>
            </a:r>
            <a:br>
              <a:rPr lang="nb-NO" sz="1050" dirty="0"/>
            </a:br>
            <a:r>
              <a:rPr lang="nb-NO" sz="900" dirty="0"/>
              <a:t>Klargjør hva som kan være årsaken til usikkerheten</a:t>
            </a:r>
            <a:endParaRPr lang="nb-NO" sz="1050" dirty="0"/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1845A8B5-46A5-44A7-9F3C-96920FD3E5F8}"/>
              </a:ext>
            </a:extLst>
          </p:cNvPr>
          <p:cNvSpPr txBox="1"/>
          <p:nvPr/>
        </p:nvSpPr>
        <p:spPr>
          <a:xfrm>
            <a:off x="406505" y="7033869"/>
            <a:ext cx="6893453" cy="4385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/>
              <a:t>HANDLING/TILTAK OG ANSVAR</a:t>
            </a:r>
            <a:br>
              <a:rPr lang="nb-NO" sz="1200" dirty="0"/>
            </a:br>
            <a:r>
              <a:rPr lang="nb-NO" sz="1000" dirty="0"/>
              <a:t>Klargjør hva som kan være årsaken til usikkerheten og tildel ansvar for oppfølging</a:t>
            </a:r>
            <a:endParaRPr lang="nb-NO" sz="1200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D4982CFC-673F-4080-AACF-76E540E17B9F}"/>
              </a:ext>
            </a:extLst>
          </p:cNvPr>
          <p:cNvSpPr txBox="1"/>
          <p:nvPr/>
        </p:nvSpPr>
        <p:spPr>
          <a:xfrm>
            <a:off x="368405" y="496241"/>
            <a:ext cx="1972652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600" b="0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USIKKERHETSANALYSE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3D02588-9439-443F-82AC-702038B1CA16}"/>
              </a:ext>
            </a:extLst>
          </p:cNvPr>
          <p:cNvGrpSpPr/>
          <p:nvPr/>
        </p:nvGrpSpPr>
        <p:grpSpPr>
          <a:xfrm>
            <a:off x="897544" y="3493350"/>
            <a:ext cx="5836631" cy="304800"/>
            <a:chOff x="897544" y="3493350"/>
            <a:chExt cx="5836631" cy="30480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459F0100-70BB-4FE8-B8F2-183405147170}"/>
                </a:ext>
              </a:extLst>
            </p:cNvPr>
            <p:cNvSpPr/>
            <p:nvPr/>
          </p:nvSpPr>
          <p:spPr>
            <a:xfrm>
              <a:off x="8975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788C0FEB-BAE2-431C-801F-F77E40972A47}"/>
                </a:ext>
              </a:extLst>
            </p:cNvPr>
            <p:cNvSpPr/>
            <p:nvPr/>
          </p:nvSpPr>
          <p:spPr>
            <a:xfrm>
              <a:off x="2260806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6F14AE66-E838-4E0D-931A-20912B805A85}"/>
                </a:ext>
              </a:extLst>
            </p:cNvPr>
            <p:cNvSpPr/>
            <p:nvPr/>
          </p:nvSpPr>
          <p:spPr>
            <a:xfrm>
              <a:off x="36661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A3684E7-DD4B-4A92-8600-DE8D53D9EE15}"/>
                </a:ext>
              </a:extLst>
            </p:cNvPr>
            <p:cNvSpPr/>
            <p:nvPr/>
          </p:nvSpPr>
          <p:spPr>
            <a:xfrm>
              <a:off x="50377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2B825895-2DFE-41A2-9F32-B3F62F35E423}"/>
                </a:ext>
              </a:extLst>
            </p:cNvPr>
            <p:cNvSpPr/>
            <p:nvPr/>
          </p:nvSpPr>
          <p:spPr>
            <a:xfrm>
              <a:off x="6391275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</p:grp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B049C9BA-64A0-49CA-B6A3-D66563538B3E}"/>
              </a:ext>
            </a:extLst>
          </p:cNvPr>
          <p:cNvGrpSpPr/>
          <p:nvPr/>
        </p:nvGrpSpPr>
        <p:grpSpPr>
          <a:xfrm>
            <a:off x="897544" y="6515950"/>
            <a:ext cx="5836631" cy="304800"/>
            <a:chOff x="897544" y="3493350"/>
            <a:chExt cx="5836631" cy="304800"/>
          </a:xfrm>
        </p:grpSpPr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38B6FB16-2B04-4BB3-8587-C73003DDFF18}"/>
                </a:ext>
              </a:extLst>
            </p:cNvPr>
            <p:cNvSpPr/>
            <p:nvPr/>
          </p:nvSpPr>
          <p:spPr>
            <a:xfrm>
              <a:off x="8975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CE9F5420-4FAA-401A-9940-DE570ED98DF5}"/>
                </a:ext>
              </a:extLst>
            </p:cNvPr>
            <p:cNvSpPr/>
            <p:nvPr/>
          </p:nvSpPr>
          <p:spPr>
            <a:xfrm>
              <a:off x="2260806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37C676C1-54A2-4597-A769-F5B98E7960F5}"/>
                </a:ext>
              </a:extLst>
            </p:cNvPr>
            <p:cNvSpPr/>
            <p:nvPr/>
          </p:nvSpPr>
          <p:spPr>
            <a:xfrm>
              <a:off x="36661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ABB41C8D-A7CE-4A77-ACCC-8C0ADF9E0F6B}"/>
                </a:ext>
              </a:extLst>
            </p:cNvPr>
            <p:cNvSpPr/>
            <p:nvPr/>
          </p:nvSpPr>
          <p:spPr>
            <a:xfrm>
              <a:off x="50377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66FA3E6B-3AF5-4D2C-9728-6744D4DE8A91}"/>
                </a:ext>
              </a:extLst>
            </p:cNvPr>
            <p:cNvSpPr/>
            <p:nvPr/>
          </p:nvSpPr>
          <p:spPr>
            <a:xfrm>
              <a:off x="6391275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</p:grp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8AA50D41-318D-46BC-B11A-5516C4DE33DF}"/>
              </a:ext>
            </a:extLst>
          </p:cNvPr>
          <p:cNvSpPr txBox="1"/>
          <p:nvPr/>
        </p:nvSpPr>
        <p:spPr>
          <a:xfrm>
            <a:off x="1128417" y="3445239"/>
            <a:ext cx="8770987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8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1                        2                         3                        4                        5                                                      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5F1A8841-DE6D-441C-947E-F38434FF7BF6}"/>
              </a:ext>
            </a:extLst>
          </p:cNvPr>
          <p:cNvSpPr txBox="1"/>
          <p:nvPr/>
        </p:nvSpPr>
        <p:spPr>
          <a:xfrm>
            <a:off x="1128417" y="6477336"/>
            <a:ext cx="8770987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8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1                        2                         3                        4                        5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58678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igital Norway 2020">
  <a:themeElements>
    <a:clrScheme name="Digital Norway 2020 green hyperlink">
      <a:dk1>
        <a:srgbClr val="32302F"/>
      </a:dk1>
      <a:lt1>
        <a:srgbClr val="FAF7F4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FEDDA0"/>
      </a:accent4>
      <a:accent5>
        <a:srgbClr val="E2F2EB"/>
      </a:accent5>
      <a:accent6>
        <a:srgbClr val="F1E8E0"/>
      </a:accent6>
      <a:hlink>
        <a:srgbClr val="00AB84"/>
      </a:hlink>
      <a:folHlink>
        <a:srgbClr val="4A8B94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4136B3C218024BB751C9AF740B8F51" ma:contentTypeVersion="12" ma:contentTypeDescription="Opprett et nytt dokument." ma:contentTypeScope="" ma:versionID="420d4910dca14dbe0a31c54f47744434">
  <xsd:schema xmlns:xsd="http://www.w3.org/2001/XMLSchema" xmlns:xs="http://www.w3.org/2001/XMLSchema" xmlns:p="http://schemas.microsoft.com/office/2006/metadata/properties" xmlns:ns2="7dd0a5c1-4401-4c81-8691-5f9447548d4c" xmlns:ns3="33f974fa-7371-45e6-8494-99aada0f1796" targetNamespace="http://schemas.microsoft.com/office/2006/metadata/properties" ma:root="true" ma:fieldsID="f9a1e0ef4d499b2ea59df434ad82b84e" ns2:_="" ns3:_="">
    <xsd:import namespace="7dd0a5c1-4401-4c81-8691-5f9447548d4c"/>
    <xsd:import namespace="33f974fa-7371-45e6-8494-99aada0f17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0a5c1-4401-4c81-8691-5f9447548d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974fa-7371-45e6-8494-99aada0f179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E17E6C-05A5-4D0C-B223-8C93CDE8D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d0a5c1-4401-4c81-8691-5f9447548d4c"/>
    <ds:schemaRef ds:uri="33f974fa-7371-45e6-8494-99aada0f1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70F26A-EE98-4AE4-B332-FC1255496F3A}">
  <ds:schemaRefs>
    <ds:schemaRef ds:uri="7dd0a5c1-4401-4c81-8691-5f9447548d4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3f974fa-7371-45e6-8494-99aada0f179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CE52F33-24EF-4B8E-994F-B7BA36112A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7391</TotalTime>
  <Words>377</Words>
  <Application>Microsoft Office PowerPoint</Application>
  <PresentationFormat>Egendefinert</PresentationFormat>
  <Paragraphs>64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9" baseType="lpstr">
      <vt:lpstr>Arial</vt:lpstr>
      <vt:lpstr>Calibri</vt:lpstr>
      <vt:lpstr>Poppins</vt:lpstr>
      <vt:lpstr>Poppins Bold</vt:lpstr>
      <vt:lpstr>Poppins SemiBold</vt:lpstr>
      <vt:lpstr>Work Sans</vt:lpstr>
      <vt:lpstr>Digital Norway 2020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Hassel Kristoffersen</dc:creator>
  <cp:lastModifiedBy>Annita Fjuk</cp:lastModifiedBy>
  <cp:revision>24</cp:revision>
  <cp:lastPrinted>2022-04-27T13:11:43Z</cp:lastPrinted>
  <dcterms:modified xsi:type="dcterms:W3CDTF">2023-01-15T19:05:30Z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0x010100344136B3C218024BB751C9AF740B8F51</vt:lpwstr>
  </property>
  <property fmtid="{D5CDD505-2E9C-101B-9397-08002B2CF9AE}" pid="3" name="MediaServiceImageTags">
    <vt:lpwstr/>
  </property>
</Properties>
</file>