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0" r:id="rId4"/>
    <p:sldMasterId id="2147484903" r:id="rId5"/>
    <p:sldMasterId id="2147485117" r:id="rId6"/>
  </p:sldMasterIdLst>
  <p:notesMasterIdLst>
    <p:notesMasterId r:id="rId10"/>
  </p:notesMasterIdLst>
  <p:handoutMasterIdLst>
    <p:handoutMasterId r:id="rId11"/>
  </p:handoutMasterIdLst>
  <p:sldIdLst>
    <p:sldId id="2145707446" r:id="rId7"/>
    <p:sldId id="2145707447" r:id="rId8"/>
    <p:sldId id="2145707448"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1pPr>
    <a:lvl2pPr marL="213358" marR="0" indent="-213358"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2pPr>
    <a:lvl3pPr marL="213358" marR="0" indent="-213358"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3pPr>
    <a:lvl4pPr marL="213358" marR="0" indent="-213358"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4pPr>
    <a:lvl5pPr marL="213358" marR="0" indent="-213358"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5pPr>
    <a:lvl6pPr marL="177800" marR="0" indent="-177800"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6pPr>
    <a:lvl7pPr marL="177800" marR="0" indent="-177800"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7pPr>
    <a:lvl8pPr marL="177800" marR="0" indent="-177800"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8pPr>
    <a:lvl9pPr marL="177800" marR="0" indent="-177800"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9pPr>
  </p:defaultTextStyle>
  <p:extLst>
    <p:ext uri="{521415D9-36F7-43E2-AB2F-B90AF26B5E84}">
      <p14:sectionLst xmlns:p14="http://schemas.microsoft.com/office/powerpoint/2010/main">
        <p14:section name="Digital Norway Slides" id="{8AD53D9A-EB2F-B749-AC4A-513CF8A3A66A}">
          <p14:sldIdLst/>
        </p14:section>
        <p14:section name="Digital Norway Slides" id="{090A00E0-1AC5-4E1D-918D-5F2C38516AB1}">
          <p14:sldIdLst>
            <p14:sldId id="2145707446"/>
            <p14:sldId id="2145707447"/>
            <p14:sldId id="2145707448"/>
          </p14:sldIdLst>
        </p14:section>
        <p14:section name="Master slides" id="{071D02D6-0BCD-4602-B1F3-ECF7AC53CCC4}">
          <p14:sldIdLst/>
        </p14:section>
        <p14:section name="Digital Norway Slides" id="{85620388-5C00-41A2-B2BF-24120B13A5DD}">
          <p14:sldIdLst/>
        </p14:section>
        <p14:section name="Master slides" id="{B9D17CA9-6EC6-48EC-9D99-2D639502022D}">
          <p14:sldIdLst/>
        </p14:section>
        <p14:section name="Master slides" id="{0E3920F9-5FC3-8F4F-91BB-055F3EF61BE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Albertsen" initials="CA" lastIdx="4" clrIdx="0">
    <p:extLst>
      <p:ext uri="{19B8F6BF-5375-455C-9EA6-DF929625EA0E}">
        <p15:presenceInfo xmlns:p15="http://schemas.microsoft.com/office/powerpoint/2012/main" userId="S::christian.albertsen@digitalnorway.com::e840f7d4-0815-419f-b4d8-10004db1c2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CB7A"/>
    <a:srgbClr val="FEDEA1"/>
    <a:srgbClr val="F0E8E1"/>
    <a:srgbClr val="213315"/>
    <a:srgbClr val="000000"/>
    <a:srgbClr val="FBF7F5"/>
    <a:srgbClr val="FAF7F5"/>
    <a:srgbClr val="33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2">
            <a:lumOff val="-2549"/>
          </a:schemeClr>
        </a:fontRef>
        <a:schemeClr val="accent2">
          <a:lumOff val="-2549"/>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2D8"/>
          </a:solidFill>
        </a:fill>
      </a:tcStyle>
    </a:wholeTbl>
    <a:band2H>
      <a:tcTxStyle/>
      <a:tcStyle>
        <a:tcBdr/>
        <a:fill>
          <a:solidFill>
            <a:srgbClr val="E6F1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2">
            <a:lumOff val="-2549"/>
          </a:schemeClr>
        </a:fontRef>
        <a:schemeClr val="accent2">
          <a:lumOff val="-2549"/>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ADC"/>
          </a:solidFill>
        </a:fill>
      </a:tcStyle>
    </a:wholeTbl>
    <a:band2H>
      <a:tcTxStyle/>
      <a:tcStyle>
        <a:tcBdr/>
        <a:fill>
          <a:solidFill>
            <a:srgbClr val="E8ED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2">
            <a:lumOff val="-2549"/>
          </a:schemeClr>
        </a:fontRef>
        <a:schemeClr val="accent2">
          <a:lumOff val="-2549"/>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2">
            <a:lumOff val="-2549"/>
          </a:schemeClr>
        </a:fontRef>
        <a:schemeClr val="accent2">
          <a:lumOff val="-2549"/>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2">
            <a:lumOff val="-2549"/>
          </a:schemeClr>
        </a:fontRef>
        <a:schemeClr val="accent2">
          <a:lumOff val="-2549"/>
        </a:schemeClr>
      </a:tcTxStyle>
      <a:tcStyle>
        <a:tcBdr>
          <a:left>
            <a:ln w="12700" cap="flat">
              <a:noFill/>
              <a:miter lim="400000"/>
            </a:ln>
          </a:left>
          <a:right>
            <a:ln w="12700" cap="flat">
              <a:noFill/>
              <a:miter lim="400000"/>
            </a:ln>
          </a:right>
          <a:top>
            <a:ln w="50800" cap="flat">
              <a:solidFill>
                <a:schemeClr val="accent2">
                  <a:lumOff val="-2549"/>
                </a:schemeClr>
              </a:solidFill>
              <a:prstDash val="solid"/>
              <a:round/>
            </a:ln>
          </a:top>
          <a:bottom>
            <a:ln w="25400" cap="flat">
              <a:solidFill>
                <a:schemeClr val="accent2">
                  <a:lumOff val="-2549"/>
                </a:schemeClr>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2">
                  <a:lumOff val="-2549"/>
                </a:schemeClr>
              </a:solidFill>
              <a:prstDash val="solid"/>
              <a:round/>
            </a:ln>
          </a:top>
          <a:bottom>
            <a:ln w="25400" cap="flat">
              <a:solidFill>
                <a:schemeClr val="accent2">
                  <a:lumOff val="-2549"/>
                </a:schemeClr>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2">
            <a:lumOff val="-2549"/>
          </a:schemeClr>
        </a:fontRef>
        <a:schemeClr val="accent2">
          <a:lumOff val="-2549"/>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CC"/>
          </a:solidFill>
        </a:fill>
      </a:tcStyle>
    </a:wholeTbl>
    <a:band2H>
      <a:tcTxStyle/>
      <a:tcStyle>
        <a:tcBdr/>
        <a:fill>
          <a:solidFill>
            <a:srgbClr val="E6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2549"/>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2549"/>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2549"/>
            </a:schemeClr>
          </a:solidFill>
        </a:fill>
      </a:tcStyle>
    </a:firstRow>
  </a:tblStyle>
  <a:tblStyle styleId="{2708684C-4D16-4618-839F-0558EEFCDFE6}" styleName="">
    <a:tblBg/>
    <a:wholeTbl>
      <a:tcTxStyle b="off" i="off">
        <a:fontRef idx="minor">
          <a:schemeClr val="accent2">
            <a:lumOff val="-2549"/>
          </a:schemeClr>
        </a:fontRef>
        <a:schemeClr val="accent2">
          <a:lumOff val="-2549"/>
        </a:schemeClr>
      </a:tcTxStyle>
      <a:tcStyle>
        <a:tcBdr>
          <a:left>
            <a:ln w="12700" cap="flat">
              <a:solidFill>
                <a:schemeClr val="accent2">
                  <a:lumOff val="-2549"/>
                </a:schemeClr>
              </a:solidFill>
              <a:prstDash val="solid"/>
              <a:round/>
            </a:ln>
          </a:left>
          <a:right>
            <a:ln w="12700" cap="flat">
              <a:solidFill>
                <a:schemeClr val="accent2">
                  <a:lumOff val="-2549"/>
                </a:schemeClr>
              </a:solidFill>
              <a:prstDash val="solid"/>
              <a:round/>
            </a:ln>
          </a:right>
          <a:top>
            <a:ln w="12700" cap="flat">
              <a:solidFill>
                <a:schemeClr val="accent2">
                  <a:lumOff val="-2549"/>
                </a:schemeClr>
              </a:solidFill>
              <a:prstDash val="solid"/>
              <a:round/>
            </a:ln>
          </a:top>
          <a:bottom>
            <a:ln w="12700" cap="flat">
              <a:solidFill>
                <a:schemeClr val="accent2">
                  <a:lumOff val="-2549"/>
                </a:schemeClr>
              </a:solidFill>
              <a:prstDash val="solid"/>
              <a:round/>
            </a:ln>
          </a:bottom>
          <a:insideH>
            <a:ln w="12700" cap="flat">
              <a:solidFill>
                <a:schemeClr val="accent2">
                  <a:lumOff val="-2549"/>
                </a:schemeClr>
              </a:solidFill>
              <a:prstDash val="solid"/>
              <a:round/>
            </a:ln>
          </a:insideH>
          <a:insideV>
            <a:ln w="12700" cap="flat">
              <a:solidFill>
                <a:schemeClr val="accent2">
                  <a:lumOff val="-2549"/>
                </a:schemeClr>
              </a:solidFill>
              <a:prstDash val="solid"/>
              <a:round/>
            </a:ln>
          </a:insideV>
        </a:tcBdr>
        <a:fill>
          <a:solidFill>
            <a:schemeClr val="accent2">
              <a:lumOff val="-2549"/>
              <a:alpha val="20000"/>
            </a:schemeClr>
          </a:solidFill>
        </a:fill>
      </a:tcStyle>
    </a:wholeTbl>
    <a:band2H>
      <a:tcTxStyle/>
      <a:tcStyle>
        <a:tcBdr/>
        <a:fill>
          <a:solidFill>
            <a:srgbClr val="FFFFFF"/>
          </a:solidFill>
        </a:fill>
      </a:tcStyle>
    </a:band2H>
    <a:firstCol>
      <a:tcTxStyle b="on" i="off">
        <a:fontRef idx="minor">
          <a:schemeClr val="accent2">
            <a:lumOff val="-2549"/>
          </a:schemeClr>
        </a:fontRef>
        <a:schemeClr val="accent2">
          <a:lumOff val="-2549"/>
        </a:schemeClr>
      </a:tcTxStyle>
      <a:tcStyle>
        <a:tcBdr>
          <a:left>
            <a:ln w="12700" cap="flat">
              <a:solidFill>
                <a:schemeClr val="accent2">
                  <a:lumOff val="-2549"/>
                </a:schemeClr>
              </a:solidFill>
              <a:prstDash val="solid"/>
              <a:round/>
            </a:ln>
          </a:left>
          <a:right>
            <a:ln w="12700" cap="flat">
              <a:solidFill>
                <a:schemeClr val="accent2">
                  <a:lumOff val="-2549"/>
                </a:schemeClr>
              </a:solidFill>
              <a:prstDash val="solid"/>
              <a:round/>
            </a:ln>
          </a:right>
          <a:top>
            <a:ln w="12700" cap="flat">
              <a:solidFill>
                <a:schemeClr val="accent2">
                  <a:lumOff val="-2549"/>
                </a:schemeClr>
              </a:solidFill>
              <a:prstDash val="solid"/>
              <a:round/>
            </a:ln>
          </a:top>
          <a:bottom>
            <a:ln w="12700" cap="flat">
              <a:solidFill>
                <a:schemeClr val="accent2">
                  <a:lumOff val="-2549"/>
                </a:schemeClr>
              </a:solidFill>
              <a:prstDash val="solid"/>
              <a:round/>
            </a:ln>
          </a:bottom>
          <a:insideH>
            <a:ln w="12700" cap="flat">
              <a:solidFill>
                <a:schemeClr val="accent2">
                  <a:lumOff val="-2549"/>
                </a:schemeClr>
              </a:solidFill>
              <a:prstDash val="solid"/>
              <a:round/>
            </a:ln>
          </a:insideH>
          <a:insideV>
            <a:ln w="12700" cap="flat">
              <a:solidFill>
                <a:schemeClr val="accent2">
                  <a:lumOff val="-2549"/>
                </a:schemeClr>
              </a:solidFill>
              <a:prstDash val="solid"/>
              <a:round/>
            </a:ln>
          </a:insideV>
        </a:tcBdr>
        <a:fill>
          <a:solidFill>
            <a:schemeClr val="accent2">
              <a:lumOff val="-2549"/>
              <a:alpha val="20000"/>
            </a:schemeClr>
          </a:solidFill>
        </a:fill>
      </a:tcStyle>
    </a:firstCol>
    <a:lastRow>
      <a:tcTxStyle b="on" i="off">
        <a:fontRef idx="minor">
          <a:schemeClr val="accent2">
            <a:lumOff val="-2549"/>
          </a:schemeClr>
        </a:fontRef>
        <a:schemeClr val="accent2">
          <a:lumOff val="-2549"/>
        </a:schemeClr>
      </a:tcTxStyle>
      <a:tcStyle>
        <a:tcBdr>
          <a:left>
            <a:ln w="12700" cap="flat">
              <a:solidFill>
                <a:schemeClr val="accent2">
                  <a:lumOff val="-2549"/>
                </a:schemeClr>
              </a:solidFill>
              <a:prstDash val="solid"/>
              <a:round/>
            </a:ln>
          </a:left>
          <a:right>
            <a:ln w="12700" cap="flat">
              <a:solidFill>
                <a:schemeClr val="accent2">
                  <a:lumOff val="-2549"/>
                </a:schemeClr>
              </a:solidFill>
              <a:prstDash val="solid"/>
              <a:round/>
            </a:ln>
          </a:right>
          <a:top>
            <a:ln w="50800" cap="flat">
              <a:solidFill>
                <a:schemeClr val="accent2">
                  <a:lumOff val="-2549"/>
                </a:schemeClr>
              </a:solidFill>
              <a:prstDash val="solid"/>
              <a:round/>
            </a:ln>
          </a:top>
          <a:bottom>
            <a:ln w="12700" cap="flat">
              <a:solidFill>
                <a:schemeClr val="accent2">
                  <a:lumOff val="-2549"/>
                </a:schemeClr>
              </a:solidFill>
              <a:prstDash val="solid"/>
              <a:round/>
            </a:ln>
          </a:bottom>
          <a:insideH>
            <a:ln w="12700" cap="flat">
              <a:solidFill>
                <a:schemeClr val="accent2">
                  <a:lumOff val="-2549"/>
                </a:schemeClr>
              </a:solidFill>
              <a:prstDash val="solid"/>
              <a:round/>
            </a:ln>
          </a:insideH>
          <a:insideV>
            <a:ln w="12700" cap="flat">
              <a:solidFill>
                <a:schemeClr val="accent2">
                  <a:lumOff val="-2549"/>
                </a:schemeClr>
              </a:solidFill>
              <a:prstDash val="solid"/>
              <a:round/>
            </a:ln>
          </a:insideV>
        </a:tcBdr>
        <a:fill>
          <a:noFill/>
        </a:fill>
      </a:tcStyle>
    </a:lastRow>
    <a:firstRow>
      <a:tcTxStyle b="on" i="off">
        <a:fontRef idx="minor">
          <a:schemeClr val="accent2">
            <a:lumOff val="-2549"/>
          </a:schemeClr>
        </a:fontRef>
        <a:schemeClr val="accent2">
          <a:lumOff val="-2549"/>
        </a:schemeClr>
      </a:tcTxStyle>
      <a:tcStyle>
        <a:tcBdr>
          <a:left>
            <a:ln w="12700" cap="flat">
              <a:solidFill>
                <a:schemeClr val="accent2">
                  <a:lumOff val="-2549"/>
                </a:schemeClr>
              </a:solidFill>
              <a:prstDash val="solid"/>
              <a:round/>
            </a:ln>
          </a:left>
          <a:right>
            <a:ln w="12700" cap="flat">
              <a:solidFill>
                <a:schemeClr val="accent2">
                  <a:lumOff val="-2549"/>
                </a:schemeClr>
              </a:solidFill>
              <a:prstDash val="solid"/>
              <a:round/>
            </a:ln>
          </a:right>
          <a:top>
            <a:ln w="12700" cap="flat">
              <a:solidFill>
                <a:schemeClr val="accent2">
                  <a:lumOff val="-2549"/>
                </a:schemeClr>
              </a:solidFill>
              <a:prstDash val="solid"/>
              <a:round/>
            </a:ln>
          </a:top>
          <a:bottom>
            <a:ln w="25400" cap="flat">
              <a:solidFill>
                <a:schemeClr val="accent2">
                  <a:lumOff val="-2549"/>
                </a:schemeClr>
              </a:solidFill>
              <a:prstDash val="solid"/>
              <a:round/>
            </a:ln>
          </a:bottom>
          <a:insideH>
            <a:ln w="12700" cap="flat">
              <a:solidFill>
                <a:schemeClr val="accent2">
                  <a:lumOff val="-2549"/>
                </a:schemeClr>
              </a:solidFill>
              <a:prstDash val="solid"/>
              <a:round/>
            </a:ln>
          </a:insideH>
          <a:insideV>
            <a:ln w="12700" cap="flat">
              <a:solidFill>
                <a:schemeClr val="accent2">
                  <a:lumOff val="-2549"/>
                </a:schemeClr>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38" autoAdjust="0"/>
  </p:normalViewPr>
  <p:slideViewPr>
    <p:cSldViewPr snapToGrid="0">
      <p:cViewPr varScale="1">
        <p:scale>
          <a:sx n="88" d="100"/>
          <a:sy n="88" d="100"/>
        </p:scale>
        <p:origin x="708"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AE42B6-837F-BE41-83B7-4151EFC58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latin typeface="Work Sans Regular Roman" pitchFamily="2" charset="77"/>
            </a:endParaRPr>
          </a:p>
        </p:txBody>
      </p:sp>
      <p:sp>
        <p:nvSpPr>
          <p:cNvPr id="3" name="Date Placeholder 2">
            <a:extLst>
              <a:ext uri="{FF2B5EF4-FFF2-40B4-BE49-F238E27FC236}">
                <a16:creationId xmlns:a16="http://schemas.microsoft.com/office/drawing/2014/main" id="{74BF9A3D-D332-ED4F-ABED-967DBF01B4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170F3D-9B44-A548-800A-A5F43E9B71E4}" type="datetimeFigureOut">
              <a:rPr lang="en-NO" smtClean="0">
                <a:latin typeface="Work Sans Regular Roman" pitchFamily="2" charset="77"/>
              </a:rPr>
              <a:t>12/08/2022</a:t>
            </a:fld>
            <a:endParaRPr lang="en-NO">
              <a:latin typeface="Work Sans Regular Roman" pitchFamily="2" charset="77"/>
            </a:endParaRPr>
          </a:p>
        </p:txBody>
      </p:sp>
      <p:sp>
        <p:nvSpPr>
          <p:cNvPr id="4" name="Footer Placeholder 3">
            <a:extLst>
              <a:ext uri="{FF2B5EF4-FFF2-40B4-BE49-F238E27FC236}">
                <a16:creationId xmlns:a16="http://schemas.microsoft.com/office/drawing/2014/main" id="{267FDFF8-45C3-3C44-B13A-F900BA11D1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latin typeface="Work Sans Regular Roman" pitchFamily="2" charset="77"/>
            </a:endParaRPr>
          </a:p>
        </p:txBody>
      </p:sp>
      <p:sp>
        <p:nvSpPr>
          <p:cNvPr id="5" name="Slide Number Placeholder 4">
            <a:extLst>
              <a:ext uri="{FF2B5EF4-FFF2-40B4-BE49-F238E27FC236}">
                <a16:creationId xmlns:a16="http://schemas.microsoft.com/office/drawing/2014/main" id="{CE98DC90-6755-4941-8503-0AD75A6AA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E7BB50-1A61-304F-B38B-7703D08071D2}" type="slidenum">
              <a:rPr lang="en-NO" smtClean="0">
                <a:latin typeface="Work Sans Regular Roman" pitchFamily="2" charset="77"/>
              </a:rPr>
              <a:t>‹#›</a:t>
            </a:fld>
            <a:endParaRPr lang="en-NO">
              <a:latin typeface="Work Sans Regular Roman" pitchFamily="2" charset="77"/>
            </a:endParaRPr>
          </a:p>
        </p:txBody>
      </p:sp>
    </p:spTree>
    <p:extLst>
      <p:ext uri="{BB962C8B-B14F-4D97-AF65-F5344CB8AC3E}">
        <p14:creationId xmlns:p14="http://schemas.microsoft.com/office/powerpoint/2010/main" val="3255207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1143000" y="685800"/>
            <a:ext cx="4572000" cy="3429000"/>
          </a:xfrm>
          <a:prstGeom prst="rect">
            <a:avLst/>
          </a:prstGeom>
        </p:spPr>
        <p:txBody>
          <a:bodyPr/>
          <a:lstStyle/>
          <a:p>
            <a:endParaRPr/>
          </a:p>
        </p:txBody>
      </p:sp>
      <p:sp>
        <p:nvSpPr>
          <p:cNvPr id="183" name="Shape 1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Work Sans"/>
      </a:defRPr>
    </a:lvl1pPr>
    <a:lvl2pPr indent="228600" latinLnBrk="0">
      <a:defRPr sz="1200">
        <a:latin typeface="+mn-lt"/>
        <a:ea typeface="+mn-ea"/>
        <a:cs typeface="+mn-cs"/>
        <a:sym typeface="Work Sans"/>
      </a:defRPr>
    </a:lvl2pPr>
    <a:lvl3pPr indent="457200" latinLnBrk="0">
      <a:defRPr sz="1200">
        <a:latin typeface="+mn-lt"/>
        <a:ea typeface="+mn-ea"/>
        <a:cs typeface="+mn-cs"/>
        <a:sym typeface="Work Sans"/>
      </a:defRPr>
    </a:lvl3pPr>
    <a:lvl4pPr indent="685800" latinLnBrk="0">
      <a:defRPr sz="1200">
        <a:latin typeface="+mn-lt"/>
        <a:ea typeface="+mn-ea"/>
        <a:cs typeface="+mn-cs"/>
        <a:sym typeface="Work Sans"/>
      </a:defRPr>
    </a:lvl4pPr>
    <a:lvl5pPr indent="914400" latinLnBrk="0">
      <a:defRPr sz="1200">
        <a:latin typeface="+mn-lt"/>
        <a:ea typeface="+mn-ea"/>
        <a:cs typeface="+mn-cs"/>
        <a:sym typeface="Work Sans"/>
      </a:defRPr>
    </a:lvl5pPr>
    <a:lvl6pPr indent="1143000" latinLnBrk="0">
      <a:defRPr sz="1200">
        <a:latin typeface="+mn-lt"/>
        <a:ea typeface="+mn-ea"/>
        <a:cs typeface="+mn-cs"/>
        <a:sym typeface="Work Sans"/>
      </a:defRPr>
    </a:lvl6pPr>
    <a:lvl7pPr indent="1371600" latinLnBrk="0">
      <a:defRPr sz="1200">
        <a:latin typeface="+mn-lt"/>
        <a:ea typeface="+mn-ea"/>
        <a:cs typeface="+mn-cs"/>
        <a:sym typeface="Work Sans"/>
      </a:defRPr>
    </a:lvl7pPr>
    <a:lvl8pPr indent="1600200" latinLnBrk="0">
      <a:defRPr sz="1200">
        <a:latin typeface="+mn-lt"/>
        <a:ea typeface="+mn-ea"/>
        <a:cs typeface="+mn-cs"/>
        <a:sym typeface="Work Sans"/>
      </a:defRPr>
    </a:lvl8pPr>
    <a:lvl9pPr indent="1828800" latinLnBrk="0">
      <a:defRPr sz="1200">
        <a:latin typeface="+mn-lt"/>
        <a:ea typeface="+mn-ea"/>
        <a:cs typeface="+mn-cs"/>
        <a:sym typeface="Work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Interessent</a:t>
            </a:r>
            <a:r>
              <a:rPr lang="nb-NO" sz="1200" dirty="0">
                <a:effectLst/>
                <a:latin typeface="Calibri" panose="020F0502020204030204" pitchFamily="34" charset="0"/>
                <a:ea typeface="Calibri" panose="020F0502020204030204" pitchFamily="34" charset="0"/>
                <a:cs typeface="Times New Roman" panose="02020603050405020304" pitchFamily="18" charset="0"/>
              </a:rPr>
              <a:t>. Tydeliggjøring av hvem som kan være prosjektets interessenter. En interessent er enhver aktør (person eller organisasjon) som påvirker eller bli påvirket av prosjektets gjennomføring eller dets leveranse og effekter. Ofte vil det også være aktuelt å skille ulike interessenter innen samme organisatoriske enhet. Eksempelvis at en bedrift ikke er en interessent, men at det kan være ulike interesser internt, gjennom at en enhet har en interesse og en annen en annen type interesse, som at IT-avdelingen og driftsavdelingen kan ha ulike interesser i et prosjekt. </a:t>
            </a:r>
          </a:p>
          <a:p>
            <a:pPr marL="342900" lvl="0" indent="-342900">
              <a:lnSpc>
                <a:spcPct val="107000"/>
              </a:lnSpc>
              <a:buFont typeface="Symbol" panose="05050102010706020507" pitchFamily="18" charset="2"/>
              <a:buChar cha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Område/tema</a:t>
            </a:r>
            <a:r>
              <a:rPr lang="nb-NO" sz="1200" dirty="0">
                <a:effectLst/>
                <a:latin typeface="Calibri" panose="020F0502020204030204" pitchFamily="34" charset="0"/>
                <a:ea typeface="Calibri" panose="020F0502020204030204" pitchFamily="34" charset="0"/>
                <a:cs typeface="Times New Roman" panose="02020603050405020304" pitchFamily="18" charset="0"/>
              </a:rPr>
              <a:t>. Forsøk kortfattet å få fram hvilket område er tema som interessent gjør seg gjeldende. Hva antas å være hovedinteresser for interessenten i prosjektet, gjerne også om det er knyttet til spesielle problemstillinger.  </a:t>
            </a:r>
          </a:p>
          <a:p>
            <a:pPr marL="342900" lvl="0" indent="-342900">
              <a:lnSpc>
                <a:spcPct val="107000"/>
              </a:lnSpc>
              <a:buFont typeface="Symbol" panose="05050102010706020507" pitchFamily="18" charset="2"/>
              <a:buChar cha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Forventninger</a:t>
            </a:r>
            <a:r>
              <a:rPr lang="nb-NO" sz="1200" dirty="0">
                <a:effectLst/>
                <a:latin typeface="Calibri" panose="020F0502020204030204" pitchFamily="34" charset="0"/>
                <a:ea typeface="Calibri" panose="020F0502020204030204" pitchFamily="34" charset="0"/>
                <a:cs typeface="Times New Roman" panose="02020603050405020304" pitchFamily="18" charset="0"/>
              </a:rPr>
              <a:t>. Her gjøres en kortfattet vurdering av hvilke forventning og/eller holdninger som interessenten kan ha for prosjekter, er de positive, negative, sterke, svake og andre vurderinger som kan gjøres ut fra kjennskapen en har til interessenten.  </a:t>
            </a:r>
          </a:p>
          <a:p>
            <a:pPr marL="342900" lvl="0" indent="-342900">
              <a:lnSpc>
                <a:spcPct val="107000"/>
              </a:lnSpc>
              <a:buFont typeface="Symbol" panose="05050102010706020507" pitchFamily="18" charset="2"/>
              <a:buChar cha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Påvirkning</a:t>
            </a:r>
            <a:r>
              <a:rPr lang="nb-NO" sz="1200" dirty="0">
                <a:effectLst/>
                <a:latin typeface="Calibri" panose="020F0502020204030204" pitchFamily="34" charset="0"/>
                <a:ea typeface="Calibri" panose="020F0502020204030204" pitchFamily="34" charset="0"/>
                <a:cs typeface="Times New Roman" panose="02020603050405020304" pitchFamily="18" charset="0"/>
              </a:rPr>
              <a:t>. En vurdering av på hvilken måte de kan påvirke prosjektet og dets gjennomføring knyttet til muligheter og begrensninger. Forsøk å beskrive det kortfattet.</a:t>
            </a:r>
          </a:p>
          <a:p>
            <a:pPr marL="342900" lvl="0" indent="-342900">
              <a:lnSpc>
                <a:spcPct val="107000"/>
              </a:lnSpc>
              <a:buFont typeface="Symbol" panose="05050102010706020507" pitchFamily="18" charset="2"/>
              <a:buChar cha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Styrke</a:t>
            </a:r>
            <a:r>
              <a:rPr lang="nb-NO" sz="1200" dirty="0">
                <a:effectLst/>
                <a:latin typeface="Calibri" panose="020F0502020204030204" pitchFamily="34" charset="0"/>
                <a:ea typeface="Calibri" panose="020F0502020204030204" pitchFamily="34" charset="0"/>
                <a:cs typeface="Times New Roman" panose="02020603050405020304" pitchFamily="18" charset="0"/>
              </a:rPr>
              <a:t>. Gi en vurdering av i hvor stor grad interessenten kan påvirke prosjektets mulighet til å lykkes innenfor det området som interessenten gjør seg gjeldende. Her kan en vurderingsgradering eller -skala være nyttig. For eksempel en skala fra 1-5, eller annet som vurderes som hensiktsmessig prosjektet. En slik vurdering vil gjerne være et grunnlag for prioritering av interessentene. </a:t>
            </a:r>
          </a:p>
          <a:p>
            <a:pPr marL="342900" lvl="0" indent="-342900">
              <a:lnSpc>
                <a:spcPct val="107000"/>
              </a:lnSpc>
              <a:spcAft>
                <a:spcPts val="800"/>
              </a:spcAft>
              <a:buFont typeface="Symbol" panose="05050102010706020507" pitchFamily="18" charset="2"/>
              <a:buChar cha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Tiltak</a:t>
            </a:r>
            <a:r>
              <a:rPr lang="nb-NO" sz="1200" dirty="0">
                <a:effectLst/>
                <a:latin typeface="Calibri" panose="020F0502020204030204" pitchFamily="34" charset="0"/>
                <a:ea typeface="Calibri" panose="020F0502020204030204" pitchFamily="34" charset="0"/>
                <a:cs typeface="Times New Roman" panose="02020603050405020304" pitchFamily="18" charset="0"/>
              </a:rPr>
              <a:t>. På bakgrunn av de vurderingene som er gjort i de foregående feltene/kolonnene utarbeides det forslag til hvordan interessentene skal håndteres gjennom å utarbeide tiltak eller strategier som kan iverksettes om nødvendig.  </a:t>
            </a:r>
          </a:p>
          <a:p>
            <a:endParaRPr lang="nb-NO" dirty="0"/>
          </a:p>
        </p:txBody>
      </p:sp>
    </p:spTree>
    <p:extLst>
      <p:ext uri="{BB962C8B-B14F-4D97-AF65-F5344CB8AC3E}">
        <p14:creationId xmlns:p14="http://schemas.microsoft.com/office/powerpoint/2010/main" val="198454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algn="l"/>
            <a:r>
              <a:rPr lang="nb-NO" b="1" i="0" dirty="0">
                <a:solidFill>
                  <a:srgbClr val="222222"/>
                </a:solidFill>
                <a:effectLst/>
                <a:latin typeface="var(--teft-typography-heading-font-family)"/>
              </a:rPr>
              <a:t>Forover</a:t>
            </a:r>
          </a:p>
          <a:p>
            <a:pPr algn="l"/>
            <a:r>
              <a:rPr lang="nb-NO" b="0" i="0" dirty="0">
                <a:solidFill>
                  <a:srgbClr val="222222"/>
                </a:solidFill>
                <a:effectLst/>
                <a:latin typeface="Work Sans" pitchFamily="2" charset="0"/>
              </a:rPr>
              <a:t>Prosjektlederen må ivareta prosjektets fremdrift og planer. Det innebærer planlegging både på milepælsnivå og på detaljnivå.</a:t>
            </a:r>
          </a:p>
          <a:p>
            <a:pPr algn="l"/>
            <a:r>
              <a:rPr lang="nb-NO" b="1" i="0" dirty="0">
                <a:solidFill>
                  <a:srgbClr val="222222"/>
                </a:solidFill>
                <a:effectLst/>
                <a:latin typeface="var(--teft-typography-heading-font-family)"/>
              </a:rPr>
              <a:t>Bakover</a:t>
            </a:r>
          </a:p>
          <a:p>
            <a:pPr algn="l"/>
            <a:r>
              <a:rPr lang="nb-NO" b="0" i="0" dirty="0">
                <a:solidFill>
                  <a:srgbClr val="222222"/>
                </a:solidFill>
                <a:effectLst/>
                <a:latin typeface="Work Sans" pitchFamily="2" charset="0"/>
              </a:rPr>
              <a:t>Man må følge opp de planer og aktiviteter som er bestemt. Rapportering og kontroll er derfor sentrale funksjoner for en prosjektleder å ta.</a:t>
            </a:r>
          </a:p>
          <a:p>
            <a:pPr algn="l"/>
            <a:r>
              <a:rPr lang="nb-NO" b="1" i="0" dirty="0">
                <a:solidFill>
                  <a:srgbClr val="222222"/>
                </a:solidFill>
                <a:effectLst/>
                <a:latin typeface="var(--teft-typography-heading-font-family)"/>
              </a:rPr>
              <a:t>Oppover</a:t>
            </a:r>
          </a:p>
          <a:p>
            <a:pPr algn="l"/>
            <a:r>
              <a:rPr lang="nb-NO" b="0" i="0" dirty="0">
                <a:solidFill>
                  <a:srgbClr val="222222"/>
                </a:solidFill>
                <a:effectLst/>
                <a:latin typeface="Work Sans" pitchFamily="2" charset="0"/>
              </a:rPr>
              <a:t>Relasjonen til prosjekteier og </a:t>
            </a:r>
            <a:r>
              <a:rPr lang="nb-NO" b="0" i="0" dirty="0" err="1">
                <a:solidFill>
                  <a:srgbClr val="222222"/>
                </a:solidFill>
                <a:effectLst/>
                <a:latin typeface="Work Sans" pitchFamily="2" charset="0"/>
              </a:rPr>
              <a:t>basisorganisasjonener</a:t>
            </a:r>
            <a:r>
              <a:rPr lang="nb-NO" b="0" i="0" dirty="0">
                <a:solidFill>
                  <a:srgbClr val="222222"/>
                </a:solidFill>
                <a:effectLst/>
                <a:latin typeface="Work Sans" pitchFamily="2" charset="0"/>
              </a:rPr>
              <a:t> sentral for en prosjekteier. Siden et prosjekt handler mye om usikkerhet og endring, må prosjektleder ofte ha en løpende dialog og foreta avklaringer.</a:t>
            </a:r>
          </a:p>
          <a:p>
            <a:pPr algn="l"/>
            <a:r>
              <a:rPr lang="nb-NO" b="1" i="0" dirty="0">
                <a:solidFill>
                  <a:srgbClr val="222222"/>
                </a:solidFill>
                <a:effectLst/>
                <a:latin typeface="var(--teft-typography-heading-font-family)"/>
              </a:rPr>
              <a:t>Utover</a:t>
            </a:r>
          </a:p>
          <a:p>
            <a:pPr algn="l"/>
            <a:r>
              <a:rPr lang="nb-NO" b="0" i="0" dirty="0">
                <a:solidFill>
                  <a:srgbClr val="222222"/>
                </a:solidFill>
                <a:effectLst/>
                <a:latin typeface="Work Sans" pitchFamily="2" charset="0"/>
              </a:rPr>
              <a:t>Avhengig av prosjektet må prosjektlederen involvere interessenter så mye som mulig. Det kan være å sikre nødvendig eierskap og foreta nødvendige avklaringer.</a:t>
            </a:r>
          </a:p>
          <a:p>
            <a:pPr algn="l"/>
            <a:r>
              <a:rPr lang="nb-NO" b="1" i="0" dirty="0">
                <a:solidFill>
                  <a:srgbClr val="222222"/>
                </a:solidFill>
                <a:effectLst/>
                <a:latin typeface="var(--teft-typography-heading-font-family)"/>
              </a:rPr>
              <a:t>Nedover</a:t>
            </a:r>
          </a:p>
          <a:p>
            <a:pPr algn="l"/>
            <a:r>
              <a:rPr lang="nb-NO" b="0" i="0" dirty="0">
                <a:solidFill>
                  <a:srgbClr val="222222"/>
                </a:solidFill>
                <a:effectLst/>
                <a:latin typeface="Work Sans" pitchFamily="2" charset="0"/>
              </a:rPr>
              <a:t>Prosjektlederen må ha god kontakt med prosjektteamet sitt. Det omfatter støttende ledelse, hjelp til å fortolke oppgaver og informasjon.</a:t>
            </a:r>
          </a:p>
          <a:p>
            <a:pPr algn="l"/>
            <a:r>
              <a:rPr lang="nb-NO" b="1" i="0" dirty="0">
                <a:solidFill>
                  <a:srgbClr val="222222"/>
                </a:solidFill>
                <a:effectLst/>
                <a:latin typeface="var(--teft-typography-heading-font-family)"/>
              </a:rPr>
              <a:t>Innover</a:t>
            </a:r>
          </a:p>
          <a:p>
            <a:pPr algn="l"/>
            <a:r>
              <a:rPr lang="nb-NO" b="0" i="0" dirty="0">
                <a:solidFill>
                  <a:srgbClr val="222222"/>
                </a:solidFill>
                <a:effectLst/>
                <a:latin typeface="Work Sans" pitchFamily="2" charset="0"/>
              </a:rPr>
              <a:t>Dette handler om å rette oppmerksomhet mot sin egen roll. i prosjektet og vurdere denne.</a:t>
            </a:r>
          </a:p>
          <a:p>
            <a:pPr algn="l"/>
            <a:r>
              <a:rPr lang="nb-NO" b="1" i="0" dirty="0">
                <a:solidFill>
                  <a:srgbClr val="222222"/>
                </a:solidFill>
                <a:effectLst/>
                <a:latin typeface="var(--teft-typography-heading-font-family)"/>
              </a:rPr>
              <a:t>Internt</a:t>
            </a:r>
          </a:p>
          <a:p>
            <a:pPr algn="l"/>
            <a:r>
              <a:rPr lang="nb-NO" b="0" i="0" dirty="0">
                <a:solidFill>
                  <a:srgbClr val="222222"/>
                </a:solidFill>
                <a:effectLst/>
                <a:latin typeface="Work Sans" pitchFamily="2" charset="0"/>
              </a:rPr>
              <a:t>Prosjektlederen må forstå prosjektets effektmål og verdiskapning inn mot basisorganisasjonens effektmål og strategier.</a:t>
            </a:r>
          </a:p>
          <a:p>
            <a:pPr algn="l"/>
            <a:r>
              <a:rPr lang="nb-NO" b="1" i="0" dirty="0">
                <a:solidFill>
                  <a:srgbClr val="222222"/>
                </a:solidFill>
                <a:effectLst/>
                <a:latin typeface="var(--teft-typography-heading-font-family)"/>
              </a:rPr>
              <a:t>Eksternt</a:t>
            </a:r>
          </a:p>
          <a:p>
            <a:pPr algn="l"/>
            <a:r>
              <a:rPr lang="nb-NO" b="0" i="0" dirty="0">
                <a:solidFill>
                  <a:srgbClr val="222222"/>
                </a:solidFill>
                <a:effectLst/>
                <a:latin typeface="Work Sans" pitchFamily="2" charset="0"/>
              </a:rPr>
              <a:t>Prosjektlederen må forstå hvorfor oppdragsgiver har initiert endring og ha oppmerksomhet mot at effektmål for prosjektet også er i overenstemmelse med oppdragsgiverorganisasjonens visjoner og strategi.</a:t>
            </a:r>
          </a:p>
          <a:p>
            <a:endParaRPr lang="nb-NO" dirty="0"/>
          </a:p>
        </p:txBody>
      </p:sp>
    </p:spTree>
    <p:extLst>
      <p:ext uri="{BB962C8B-B14F-4D97-AF65-F5344CB8AC3E}">
        <p14:creationId xmlns:p14="http://schemas.microsoft.com/office/powerpoint/2010/main" val="2778687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3.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ort Animert Introslide #1">
    <p:bg>
      <p:bgPr>
        <a:solidFill>
          <a:schemeClr val="lt1"/>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A1D86F2-7076-44AB-A7BD-6AFC9F4E54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pic>
        <p:nvPicPr>
          <p:cNvPr id="3" name="Digdir_Intro_kort_versjon_20201014">
            <a:hlinkClick r:id="" action="ppaction://media"/>
            <a:extLst>
              <a:ext uri="{FF2B5EF4-FFF2-40B4-BE49-F238E27FC236}">
                <a16:creationId xmlns:a16="http://schemas.microsoft.com/office/drawing/2014/main" id="{149D7789-BEBF-4E04-B79D-9078B9E2F8B9}"/>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1190" y="0"/>
            <a:ext cx="12193190" cy="6858000"/>
          </a:xfrm>
          <a:prstGeom prst="rect">
            <a:avLst/>
          </a:prstGeom>
        </p:spPr>
      </p:pic>
    </p:spTree>
    <p:extLst>
      <p:ext uri="{BB962C8B-B14F-4D97-AF65-F5344CB8AC3E}">
        <p14:creationId xmlns:p14="http://schemas.microsoft.com/office/powerpoint/2010/main" val="221707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gdir Introslide #8">
    <p:bg>
      <p:bgPr>
        <a:solidFill>
          <a:schemeClr val="lt1"/>
        </a:solidFill>
        <a:effectLst/>
      </p:bgPr>
    </p:bg>
    <p:spTree>
      <p:nvGrpSpPr>
        <p:cNvPr id="1" name=""/>
        <p:cNvGrpSpPr/>
        <p:nvPr/>
      </p:nvGrpSpPr>
      <p:grpSpPr>
        <a:xfrm>
          <a:off x="0" y="0"/>
          <a:ext cx="0" cy="0"/>
          <a:chOff x="0" y="0"/>
          <a:chExt cx="0" cy="0"/>
        </a:xfrm>
      </p:grpSpPr>
      <p:pic>
        <p:nvPicPr>
          <p:cNvPr id="6" name="Bilde 5" descr="Et bilde som inneholder tegning&#10;&#10;Automatisk generert beskrivelse">
            <a:extLst>
              <a:ext uri="{FF2B5EF4-FFF2-40B4-BE49-F238E27FC236}">
                <a16:creationId xmlns:a16="http://schemas.microsoft.com/office/drawing/2014/main" id="{869FEB36-2120-4C4B-A06E-09E862D5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3042558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gdir Introslide #9">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AF6A1F0-48BA-4FA0-94B4-925E77FCC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3277150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F2028190-9615-4857-9215-8E91FE761645}"/>
              </a:ext>
            </a:extLst>
          </p:cNvPr>
          <p:cNvSpPr>
            <a:spLocks noGrp="1"/>
          </p:cNvSpPr>
          <p:nvPr>
            <p:ph type="title"/>
          </p:nvPr>
        </p:nvSpPr>
        <p:spPr>
          <a:xfrm>
            <a:off x="1773348" y="1110717"/>
            <a:ext cx="9222298" cy="519373"/>
          </a:xfrm>
          <a:prstGeom prst="rect">
            <a:avLst/>
          </a:prstGeom>
        </p:spPr>
        <p:txBody>
          <a:bodyPr vert="horz" lIns="0" tIns="0" rIns="0" bIns="0" rtlCol="0" anchor="b" anchorCtr="0">
            <a:noAutofit/>
          </a:bodyPr>
          <a:lstStyle/>
          <a:p>
            <a:r>
              <a:rPr lang="nb-NO"/>
              <a:t>Klikk for å redigere tittelstil</a:t>
            </a:r>
          </a:p>
        </p:txBody>
      </p:sp>
      <p:sp>
        <p:nvSpPr>
          <p:cNvPr id="5" name="Plassholder for tekst 2">
            <a:extLst>
              <a:ext uri="{FF2B5EF4-FFF2-40B4-BE49-F238E27FC236}">
                <a16:creationId xmlns:a16="http://schemas.microsoft.com/office/drawing/2014/main" id="{626F4051-322D-4761-B918-75CA0F940DA8}"/>
              </a:ext>
            </a:extLst>
          </p:cNvPr>
          <p:cNvSpPr>
            <a:spLocks noGrp="1"/>
          </p:cNvSpPr>
          <p:nvPr>
            <p:ph idx="1"/>
          </p:nvPr>
        </p:nvSpPr>
        <p:spPr>
          <a:xfrm>
            <a:off x="1773348" y="1840299"/>
            <a:ext cx="9222298" cy="432363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387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773346" y="1883228"/>
            <a:ext cx="4483492" cy="433251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12153" y="1883228"/>
            <a:ext cx="4483492" cy="433251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97C25ED5-A7B7-439C-8D7F-2262BCA976B3}"/>
              </a:ext>
            </a:extLst>
          </p:cNvPr>
          <p:cNvSpPr>
            <a:spLocks noGrp="1"/>
          </p:cNvSpPr>
          <p:nvPr>
            <p:ph type="title"/>
          </p:nvPr>
        </p:nvSpPr>
        <p:spPr>
          <a:xfrm>
            <a:off x="1773348" y="1110717"/>
            <a:ext cx="9222298" cy="519373"/>
          </a:xfrm>
          <a:prstGeom prst="rect">
            <a:avLst/>
          </a:prstGeom>
        </p:spPr>
        <p:txBody>
          <a:bodyPr vert="horz" lIns="0" tIns="0" rIns="0" bIns="0" rtlCol="0" anchor="b" anchorCtr="0">
            <a:noAutofit/>
          </a:bodyPr>
          <a:lstStyle/>
          <a:p>
            <a:r>
              <a:rPr lang="nb-NO"/>
              <a:t>Klikk for å redigere tittelstil</a:t>
            </a:r>
          </a:p>
        </p:txBody>
      </p:sp>
    </p:spTree>
    <p:extLst>
      <p:ext uri="{BB962C8B-B14F-4D97-AF65-F5344CB8AC3E}">
        <p14:creationId xmlns:p14="http://schemas.microsoft.com/office/powerpoint/2010/main" val="3192432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1"/>
            <a:ext cx="12193215" cy="6858857"/>
          </a:xfrm>
          <a:prstGeom prst="rect">
            <a:avLst/>
          </a:prstGeom>
        </p:spPr>
        <p:txBody>
          <a:bodyPr lIns="0" tIns="2880000" rIns="0" bIns="0" anchor="t" anchorCtr="1"/>
          <a:lstStyle>
            <a:lvl1pPr marL="0" indent="0" algn="ctr">
              <a:buNone/>
              <a:defRPr sz="2250"/>
            </a:lvl1pPr>
          </a:lstStyle>
          <a:p>
            <a:r>
              <a:rPr lang="nb-NO"/>
              <a:t>Klikk på ikonet for å legge til et bilde</a:t>
            </a:r>
          </a:p>
        </p:txBody>
      </p:sp>
    </p:spTree>
    <p:extLst>
      <p:ext uri="{BB962C8B-B14F-4D97-AF65-F5344CB8AC3E}">
        <p14:creationId xmlns:p14="http://schemas.microsoft.com/office/powerpoint/2010/main" val="3176875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12193215" cy="3429429"/>
          </a:xfrm>
          <a:prstGeom prst="rect">
            <a:avLst/>
          </a:prstGeom>
        </p:spPr>
        <p:txBody>
          <a:bodyPr lIns="0" tIns="2880000" rIns="0" bIns="0" anchor="t" anchorCtr="1"/>
          <a:lstStyle>
            <a:lvl1pPr marL="0" indent="0" algn="ctr">
              <a:buNone/>
              <a:defRPr sz="2250"/>
            </a:lvl1pPr>
          </a:lstStyle>
          <a:p>
            <a:r>
              <a:rPr lang="nb-NO"/>
              <a:t>Klikk på ikonet for å legge til et bilde</a:t>
            </a:r>
          </a:p>
        </p:txBody>
      </p:sp>
      <p:sp>
        <p:nvSpPr>
          <p:cNvPr id="10" name="Plassholder for tekst 6">
            <a:extLst>
              <a:ext uri="{FF2B5EF4-FFF2-40B4-BE49-F238E27FC236}">
                <a16:creationId xmlns:a16="http://schemas.microsoft.com/office/drawing/2014/main" id="{660222DE-83EE-4E47-896F-8C78F30A2D45}"/>
              </a:ext>
            </a:extLst>
          </p:cNvPr>
          <p:cNvSpPr>
            <a:spLocks noGrp="1"/>
          </p:cNvSpPr>
          <p:nvPr>
            <p:ph type="body" sz="quarter" idx="13"/>
          </p:nvPr>
        </p:nvSpPr>
        <p:spPr>
          <a:xfrm>
            <a:off x="1773347" y="3982452"/>
            <a:ext cx="9222297" cy="2228323"/>
          </a:xfrm>
          <a:prstGeom prst="rect">
            <a:avLst/>
          </a:prstGeom>
        </p:spPr>
        <p:txBody>
          <a:bodyPr lIns="0" tIns="0" rIns="0" bIns="0"/>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0574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502D847-EF0A-40D6-98D4-363AD03B4F25}"/>
              </a:ext>
            </a:extLst>
          </p:cNvPr>
          <p:cNvSpPr/>
          <p:nvPr userDrawn="1"/>
        </p:nvSpPr>
        <p:spPr>
          <a:xfrm>
            <a:off x="1458828" y="76200"/>
            <a:ext cx="10222684" cy="8055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6094043" y="1"/>
            <a:ext cx="6097957" cy="6858857"/>
          </a:xfrm>
          <a:prstGeom prst="rect">
            <a:avLst/>
          </a:prstGeom>
        </p:spPr>
        <p:txBody>
          <a:bodyPr lIns="0" tIns="720000" rIns="0" bIns="0" anchor="t" anchorCtr="1"/>
          <a:lstStyle>
            <a:lvl1pPr marL="0" indent="0" algn="ctr">
              <a:buNone/>
              <a:defRPr sz="2250"/>
            </a:lvl1pPr>
          </a:lstStyle>
          <a:p>
            <a:r>
              <a:rPr lang="nb-NO"/>
              <a:t>Klikk på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683759" y="424543"/>
            <a:ext cx="4861082" cy="6036774"/>
          </a:xfrm>
          <a:prstGeom prst="rect">
            <a:avLst/>
          </a:prstGeom>
        </p:spPr>
        <p:txBody>
          <a:bodyPr lIns="0" tIns="0" rIns="0" bIns="0"/>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48224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34645B-223F-4526-8D89-BC20DD382EAF}"/>
              </a:ext>
            </a:extLst>
          </p:cNvPr>
          <p:cNvSpPr/>
          <p:nvPr userDrawn="1"/>
        </p:nvSpPr>
        <p:spPr>
          <a:xfrm>
            <a:off x="979810" y="97972"/>
            <a:ext cx="10919437" cy="1436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3429429"/>
            <a:ext cx="6097957" cy="3428571"/>
          </a:xfrm>
          <a:prstGeom prst="rect">
            <a:avLst/>
          </a:prstGeom>
        </p:spPr>
        <p:txBody>
          <a:bodyPr lIns="0" tIns="720000" rIns="0" bIns="0" anchor="t" anchorCtr="1"/>
          <a:lstStyle>
            <a:lvl1pPr marL="0" indent="0" algn="ctr">
              <a:buNone/>
              <a:defRPr sz="2250"/>
            </a:lvl1pPr>
          </a:lstStyle>
          <a:p>
            <a:r>
              <a:rPr lang="nb-NO"/>
              <a:t>Klikk på ikonet for å legge til et bilde</a:t>
            </a:r>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810180" y="253784"/>
            <a:ext cx="4320962" cy="1890236"/>
          </a:xfrm>
          <a:prstGeom prst="rect">
            <a:avLst/>
          </a:prstGeom>
        </p:spPr>
        <p:txBody>
          <a:bodyPr lIns="0" tIns="0" rIns="0" bIns="0"/>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6097957" y="0"/>
            <a:ext cx="6094042" cy="3429429"/>
          </a:xfrm>
          <a:prstGeom prst="rect">
            <a:avLst/>
          </a:prstGeom>
        </p:spPr>
        <p:txBody>
          <a:bodyPr lIns="0" tIns="720000" rIns="0" bIns="0" anchor="t" anchorCtr="1"/>
          <a:lstStyle>
            <a:lvl1pPr marL="0" indent="0" algn="ctr">
              <a:buNone/>
              <a:defRPr sz="2250"/>
            </a:lvl1pPr>
          </a:lstStyle>
          <a:p>
            <a:r>
              <a:rPr lang="nb-NO"/>
              <a:t>Klikk på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6886532" y="3642054"/>
            <a:ext cx="4320962" cy="1890236"/>
          </a:xfrm>
          <a:prstGeom prst="rect">
            <a:avLst/>
          </a:prstGeom>
        </p:spPr>
        <p:txBody>
          <a:bodyPr lIns="0" tIns="0" rIns="0" bIns="0"/>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30441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1774546" y="675083"/>
            <a:ext cx="8829664" cy="564951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64673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ause #1">
    <p:spTree>
      <p:nvGrpSpPr>
        <p:cNvPr id="1" name=""/>
        <p:cNvGrpSpPr/>
        <p:nvPr/>
      </p:nvGrpSpPr>
      <p:grpSpPr>
        <a:xfrm>
          <a:off x="0" y="0"/>
          <a:ext cx="0" cy="0"/>
          <a:chOff x="0" y="0"/>
          <a:chExt cx="0" cy="0"/>
        </a:xfrm>
      </p:grpSpPr>
      <p:pic>
        <p:nvPicPr>
          <p:cNvPr id="3" name="Bilde 2" descr="Et bilde som inneholder tegning&#10;&#10;Automatisk generert beskrivelse">
            <a:extLst>
              <a:ext uri="{FF2B5EF4-FFF2-40B4-BE49-F238E27FC236}">
                <a16:creationId xmlns:a16="http://schemas.microsoft.com/office/drawing/2014/main" id="{B32B5ECC-2D7D-48D0-B8D9-C63BF3D353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3"/>
            <a:ext cx="12192000" cy="6856474"/>
          </a:xfrm>
          <a:prstGeom prst="rect">
            <a:avLst/>
          </a:prstGeom>
        </p:spPr>
      </p:pic>
      <p:sp>
        <p:nvSpPr>
          <p:cNvPr id="6" name="Tittel 1"/>
          <p:cNvSpPr>
            <a:spLocks noGrp="1"/>
          </p:cNvSpPr>
          <p:nvPr>
            <p:ph type="title"/>
          </p:nvPr>
        </p:nvSpPr>
        <p:spPr>
          <a:xfrm>
            <a:off x="1774646" y="2760899"/>
            <a:ext cx="4590508" cy="1064708"/>
          </a:xfrm>
          <a:prstGeom prst="rect">
            <a:avLst/>
          </a:prstGeom>
        </p:spPr>
        <p:txBody>
          <a:bodyPr/>
          <a:lstStyle>
            <a:lvl1pPr>
              <a:defRPr>
                <a:solidFill>
                  <a:schemeClr val="bg1"/>
                </a:solidFill>
              </a:defRPr>
            </a:lvl1pPr>
          </a:lstStyle>
          <a:p>
            <a:r>
              <a:rPr lang="nb-NO"/>
              <a:t>Klikk for å redigere tittelstil</a:t>
            </a:r>
          </a:p>
        </p:txBody>
      </p:sp>
      <p:pic>
        <p:nvPicPr>
          <p:cNvPr id="11" name="Bilde 10" descr="Et bilde som inneholder tegning&#10;&#10;Automatisk generert beskrivelse">
            <a:extLst>
              <a:ext uri="{FF2B5EF4-FFF2-40B4-BE49-F238E27FC236}">
                <a16:creationId xmlns:a16="http://schemas.microsoft.com/office/drawing/2014/main" id="{1623D34C-1926-4810-91BE-D6B95CA93B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4646" y="450080"/>
            <a:ext cx="329394" cy="330711"/>
          </a:xfrm>
          <a:prstGeom prst="rect">
            <a:avLst/>
          </a:prstGeom>
        </p:spPr>
      </p:pic>
      <p:sp>
        <p:nvSpPr>
          <p:cNvPr id="17" name="TextBox 6">
            <a:extLst>
              <a:ext uri="{FF2B5EF4-FFF2-40B4-BE49-F238E27FC236}">
                <a16:creationId xmlns:a16="http://schemas.microsoft.com/office/drawing/2014/main" id="{AEEAA6E5-76EB-4149-A5FA-6F5AED27612D}"/>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2516730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ng Animert Introslide #1">
    <p:bg>
      <p:bgPr>
        <a:solidFill>
          <a:schemeClr val="lt1"/>
        </a:solidFill>
        <a:effectLst/>
      </p:bgPr>
    </p:bg>
    <p:spTree>
      <p:nvGrpSpPr>
        <p:cNvPr id="1" name=""/>
        <p:cNvGrpSpPr/>
        <p:nvPr/>
      </p:nvGrpSpPr>
      <p:grpSpPr>
        <a:xfrm>
          <a:off x="0" y="0"/>
          <a:ext cx="0" cy="0"/>
          <a:chOff x="0" y="0"/>
          <a:chExt cx="0" cy="0"/>
        </a:xfrm>
      </p:grpSpPr>
      <p:pic>
        <p:nvPicPr>
          <p:cNvPr id="3" name="Digdir_Intro_01_20201014">
            <a:hlinkClick r:id="" action="ppaction://media"/>
            <a:extLst>
              <a:ext uri="{FF2B5EF4-FFF2-40B4-BE49-F238E27FC236}">
                <a16:creationId xmlns:a16="http://schemas.microsoft.com/office/drawing/2014/main" id="{3A2F5C53-3D67-48E6-8586-4DB169ED894C}"/>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3190" cy="6858000"/>
          </a:xfrm>
          <a:prstGeom prst="rect">
            <a:avLst/>
          </a:prstGeom>
        </p:spPr>
      </p:pic>
    </p:spTree>
    <p:extLst>
      <p:ext uri="{BB962C8B-B14F-4D97-AF65-F5344CB8AC3E}">
        <p14:creationId xmlns:p14="http://schemas.microsoft.com/office/powerpoint/2010/main" val="13355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1E0FE9-5097-4A7A-849E-80C6670E4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3"/>
            <a:ext cx="12192000" cy="6856474"/>
          </a:xfrm>
          <a:prstGeom prst="rect">
            <a:avLst/>
          </a:prstGeom>
        </p:spPr>
      </p:pic>
      <p:pic>
        <p:nvPicPr>
          <p:cNvPr id="4" name="Bilde 3" descr="Et bilde som inneholder tegning&#10;&#10;Automatisk generert beskrivelse">
            <a:extLst>
              <a:ext uri="{FF2B5EF4-FFF2-40B4-BE49-F238E27FC236}">
                <a16:creationId xmlns:a16="http://schemas.microsoft.com/office/drawing/2014/main" id="{55ABA1C8-70E5-466F-8965-C04932D88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3221745"/>
            <a:ext cx="1117187" cy="1121655"/>
          </a:xfrm>
          <a:prstGeom prst="rect">
            <a:avLst/>
          </a:prstGeom>
        </p:spPr>
      </p:pic>
      <p:sp>
        <p:nvSpPr>
          <p:cNvPr id="5" name="TekstSylinder 4">
            <a:extLst>
              <a:ext uri="{FF2B5EF4-FFF2-40B4-BE49-F238E27FC236}">
                <a16:creationId xmlns:a16="http://schemas.microsoft.com/office/drawing/2014/main" id="{A278092D-6D2E-4BF9-9025-D1CB6046007B}"/>
              </a:ext>
            </a:extLst>
          </p:cNvPr>
          <p:cNvSpPr txBox="1"/>
          <p:nvPr userDrawn="1"/>
        </p:nvSpPr>
        <p:spPr>
          <a:xfrm>
            <a:off x="6041497" y="5476875"/>
            <a:ext cx="2286223" cy="897618"/>
          </a:xfrm>
          <a:prstGeom prst="rect">
            <a:avLst/>
          </a:prstGeom>
          <a:noFill/>
        </p:spPr>
        <p:txBody>
          <a:bodyPr wrap="square" rtlCol="0">
            <a:spAutoFit/>
          </a:bodyPr>
          <a:lstStyle/>
          <a:p>
            <a:pPr>
              <a:lnSpc>
                <a:spcPct val="150000"/>
              </a:lnSpc>
              <a:spcBef>
                <a:spcPts val="0"/>
              </a:spcBef>
            </a:pPr>
            <a:r>
              <a:rPr lang="nb-NO" sz="900" b="1">
                <a:solidFill>
                  <a:schemeClr val="bg1"/>
                </a:solidFill>
              </a:rPr>
              <a:t>Digitaliseringsdirektoratet</a:t>
            </a:r>
          </a:p>
          <a:p>
            <a:pPr>
              <a:lnSpc>
                <a:spcPct val="150000"/>
              </a:lnSpc>
              <a:spcBef>
                <a:spcPts val="0"/>
              </a:spcBef>
            </a:pPr>
            <a:r>
              <a:rPr lang="nb-NO" sz="900" b="0">
                <a:solidFill>
                  <a:schemeClr val="bg1"/>
                </a:solidFill>
              </a:rPr>
              <a:t>postmottak@digdir.no</a:t>
            </a:r>
          </a:p>
          <a:p>
            <a:pPr>
              <a:lnSpc>
                <a:spcPct val="150000"/>
              </a:lnSpc>
              <a:spcBef>
                <a:spcPts val="0"/>
              </a:spcBef>
            </a:pPr>
            <a:r>
              <a:rPr lang="nb-NO" sz="900" b="0">
                <a:solidFill>
                  <a:schemeClr val="bg1"/>
                </a:solidFill>
              </a:rPr>
              <a:t>22 45 10 00</a:t>
            </a:r>
          </a:p>
          <a:p>
            <a:pPr>
              <a:lnSpc>
                <a:spcPct val="150000"/>
              </a:lnSpc>
              <a:spcBef>
                <a:spcPts val="0"/>
              </a:spcBef>
            </a:pPr>
            <a:r>
              <a:rPr lang="nb-NO" sz="900" b="0">
                <a:solidFill>
                  <a:schemeClr val="bg1"/>
                </a:solidFill>
              </a:rPr>
              <a:t>Postboks 1382 Vika, 0114 Oslo</a:t>
            </a:r>
          </a:p>
        </p:txBody>
      </p:sp>
      <p:sp>
        <p:nvSpPr>
          <p:cNvPr id="12" name="TekstSylinder 11">
            <a:extLst>
              <a:ext uri="{FF2B5EF4-FFF2-40B4-BE49-F238E27FC236}">
                <a16:creationId xmlns:a16="http://schemas.microsoft.com/office/drawing/2014/main" id="{63D8E4ED-29EB-4D5B-8A83-7BF70D2626F8}"/>
              </a:ext>
            </a:extLst>
          </p:cNvPr>
          <p:cNvSpPr txBox="1"/>
          <p:nvPr userDrawn="1"/>
        </p:nvSpPr>
        <p:spPr>
          <a:xfrm>
            <a:off x="8327720" y="5476875"/>
            <a:ext cx="2286223" cy="897618"/>
          </a:xfrm>
          <a:prstGeom prst="rect">
            <a:avLst/>
          </a:prstGeom>
          <a:noFill/>
        </p:spPr>
        <p:txBody>
          <a:bodyPr wrap="square" rtlCol="0">
            <a:spAutoFit/>
          </a:bodyPr>
          <a:lstStyle/>
          <a:p>
            <a:pPr>
              <a:lnSpc>
                <a:spcPct val="150000"/>
              </a:lnSpc>
              <a:spcBef>
                <a:spcPts val="0"/>
              </a:spcBef>
            </a:pPr>
            <a:r>
              <a:rPr lang="nb-NO" sz="900" b="1">
                <a:solidFill>
                  <a:schemeClr val="bg1"/>
                </a:solidFill>
              </a:rPr>
              <a:t>Besøksadresser:</a:t>
            </a:r>
          </a:p>
          <a:p>
            <a:pPr>
              <a:lnSpc>
                <a:spcPct val="150000"/>
              </a:lnSpc>
              <a:spcBef>
                <a:spcPts val="0"/>
              </a:spcBef>
            </a:pPr>
            <a:r>
              <a:rPr lang="nb-NO" sz="900" b="1">
                <a:solidFill>
                  <a:schemeClr val="bg1"/>
                </a:solidFill>
              </a:rPr>
              <a:t>Industriveien 1, 8900 Brønnøysund</a:t>
            </a:r>
          </a:p>
          <a:p>
            <a:pPr>
              <a:lnSpc>
                <a:spcPct val="150000"/>
              </a:lnSpc>
              <a:spcBef>
                <a:spcPts val="0"/>
              </a:spcBef>
            </a:pPr>
            <a:r>
              <a:rPr lang="nb-NO" sz="900" b="1">
                <a:solidFill>
                  <a:schemeClr val="bg1"/>
                </a:solidFill>
              </a:rPr>
              <a:t>Skrivarevegen 2, 6863 Leikanger</a:t>
            </a:r>
          </a:p>
          <a:p>
            <a:pPr>
              <a:lnSpc>
                <a:spcPct val="150000"/>
              </a:lnSpc>
              <a:spcBef>
                <a:spcPts val="0"/>
              </a:spcBef>
            </a:pPr>
            <a:r>
              <a:rPr lang="nb-NO" sz="900" b="1">
                <a:solidFill>
                  <a:schemeClr val="bg1"/>
                </a:solidFill>
              </a:rPr>
              <a:t>Grev Wedels Plass 9, 0151 Oslo</a:t>
            </a:r>
            <a:endParaRPr lang="nb-NO" sz="900" b="0">
              <a:solidFill>
                <a:schemeClr val="bg1"/>
              </a:solidFill>
            </a:endParaRPr>
          </a:p>
        </p:txBody>
      </p:sp>
      <p:sp>
        <p:nvSpPr>
          <p:cNvPr id="14" name="TekstSylinder 13">
            <a:extLst>
              <a:ext uri="{FF2B5EF4-FFF2-40B4-BE49-F238E27FC236}">
                <a16:creationId xmlns:a16="http://schemas.microsoft.com/office/drawing/2014/main" id="{60842A71-D675-4BCF-A694-A088EB0F8293}"/>
              </a:ext>
            </a:extLst>
          </p:cNvPr>
          <p:cNvSpPr txBox="1"/>
          <p:nvPr userDrawn="1"/>
        </p:nvSpPr>
        <p:spPr>
          <a:xfrm>
            <a:off x="2545481" y="5476875"/>
            <a:ext cx="2286223" cy="274370"/>
          </a:xfrm>
          <a:prstGeom prst="rect">
            <a:avLst/>
          </a:prstGeom>
          <a:noFill/>
        </p:spPr>
        <p:txBody>
          <a:bodyPr wrap="square" rtlCol="0">
            <a:spAutoFit/>
          </a:bodyPr>
          <a:lstStyle/>
          <a:p>
            <a:pPr>
              <a:lnSpc>
                <a:spcPct val="150000"/>
              </a:lnSpc>
              <a:spcBef>
                <a:spcPts val="0"/>
              </a:spcBef>
            </a:pPr>
            <a:r>
              <a:rPr lang="nb-NO" sz="900" b="1">
                <a:solidFill>
                  <a:srgbClr val="1E2B3C"/>
                </a:solidFill>
              </a:rPr>
              <a:t>digdir.no</a:t>
            </a:r>
            <a:endParaRPr lang="nb-NO" sz="900" b="0">
              <a:solidFill>
                <a:srgbClr val="1E2B3C"/>
              </a:solidFill>
            </a:endParaRPr>
          </a:p>
        </p:txBody>
      </p:sp>
    </p:spTree>
    <p:extLst>
      <p:ext uri="{BB962C8B-B14F-4D97-AF65-F5344CB8AC3E}">
        <p14:creationId xmlns:p14="http://schemas.microsoft.com/office/powerpoint/2010/main" val="3273520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618" y="453496"/>
            <a:ext cx="10590003" cy="748627"/>
          </a:xfrm>
        </p:spPr>
        <p:txBody>
          <a:bodyPr/>
          <a:lstStyle/>
          <a:p>
            <a:r>
              <a:rPr lang="nb-NO" err="1"/>
              <a:t>Click</a:t>
            </a:r>
            <a:r>
              <a:rPr lang="nb-NO"/>
              <a:t> to </a:t>
            </a:r>
            <a:r>
              <a:rPr lang="nb-NO" err="1"/>
              <a:t>edit</a:t>
            </a:r>
            <a:r>
              <a:rPr lang="nb-NO"/>
              <a:t> Master </a:t>
            </a:r>
            <a:r>
              <a:rPr lang="nb-NO" err="1"/>
              <a:t>title</a:t>
            </a:r>
            <a:r>
              <a:rPr lang="nb-NO"/>
              <a:t> style</a:t>
            </a:r>
          </a:p>
        </p:txBody>
      </p:sp>
      <p:sp>
        <p:nvSpPr>
          <p:cNvPr id="3" name="Content Placeholder 2"/>
          <p:cNvSpPr>
            <a:spLocks noGrp="1"/>
          </p:cNvSpPr>
          <p:nvPr>
            <p:ph idx="1"/>
          </p:nvPr>
        </p:nvSpPr>
        <p:spPr>
          <a:xfrm>
            <a:off x="798617" y="1644654"/>
            <a:ext cx="10590003" cy="4062413"/>
          </a:xfrm>
        </p:spPr>
        <p:txBody>
          <a:bodyPr/>
          <a:lstStyle>
            <a:lvl5pPr>
              <a:defRPr spc="-100" baseline="0"/>
            </a:lvl5pPr>
          </a:lstStyle>
          <a:p>
            <a:pPr lvl="0"/>
            <a:r>
              <a:rPr lang="nb-NO" noProof="0" err="1"/>
              <a:t>Click</a:t>
            </a:r>
            <a:r>
              <a:rPr lang="nb-NO" noProof="0"/>
              <a:t> to </a:t>
            </a:r>
            <a:r>
              <a:rPr lang="nb-NO" noProof="0" err="1"/>
              <a:t>edit</a:t>
            </a:r>
            <a:r>
              <a:rPr lang="nb-NO" noProof="0"/>
              <a:t> Master </a:t>
            </a:r>
            <a:r>
              <a:rPr lang="nb-NO" noProof="0" err="1"/>
              <a:t>text</a:t>
            </a:r>
            <a:r>
              <a:rPr lang="nb-NO" noProof="0"/>
              <a:t> styles</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2" name="Slide Number Placeholder 1"/>
          <p:cNvSpPr>
            <a:spLocks noGrp="1"/>
          </p:cNvSpPr>
          <p:nvPr>
            <p:ph type="sldNum" sz="quarter" idx="10"/>
          </p:nvPr>
        </p:nvSpPr>
        <p:spPr/>
        <p:txBody>
          <a:bodyPr/>
          <a:lstStyle/>
          <a:p>
            <a:fld id="{31421AFA-3AE7-4CEA-BC9B-447859BED57B}" type="slidenum">
              <a:rPr lang="nb-NO" smtClean="0"/>
              <a:pPr/>
              <a:t>‹#›</a:t>
            </a:fld>
            <a:endParaRPr lang="nb-NO"/>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604" y="6280503"/>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nb-NO"/>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3680" y="6141512"/>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B98ADA4-E8FA-45D8-A667-5B7FA1A67187}" type="datetime1">
              <a:rPr lang="nb-NO" smtClean="0"/>
              <a:t>08.12.2022</a:t>
            </a:fld>
            <a:endParaRPr lang="nb-NO"/>
          </a:p>
        </p:txBody>
      </p:sp>
    </p:spTree>
    <p:extLst>
      <p:ext uri="{BB962C8B-B14F-4D97-AF65-F5344CB8AC3E}">
        <p14:creationId xmlns:p14="http://schemas.microsoft.com/office/powerpoint/2010/main" val="1556319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Green Wave +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A87D75B-4511-0D47-B77C-9A6FEB7C537E}"/>
              </a:ext>
            </a:extLst>
          </p:cNvPr>
          <p:cNvSpPr>
            <a:spLocks noGrp="1"/>
          </p:cNvSpPr>
          <p:nvPr>
            <p:ph type="pic" sz="quarter" idx="12"/>
          </p:nvPr>
        </p:nvSpPr>
        <p:spPr>
          <a:xfrm>
            <a:off x="5910146" y="0"/>
            <a:ext cx="6281854"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nb-NO"/>
              <a:t>Klikk på ikonet for å legge til et bilde</a:t>
            </a:r>
            <a:endParaRPr lang="en-NO"/>
          </a:p>
        </p:txBody>
      </p:sp>
      <p:sp>
        <p:nvSpPr>
          <p:cNvPr id="14" name="Text Placeholder 11">
            <a:extLst>
              <a:ext uri="{FF2B5EF4-FFF2-40B4-BE49-F238E27FC236}">
                <a16:creationId xmlns:a16="http://schemas.microsoft.com/office/drawing/2014/main" id="{78974E25-9C82-E241-BC4A-C56B94ADA4C4}"/>
              </a:ext>
            </a:extLst>
          </p:cNvPr>
          <p:cNvSpPr>
            <a:spLocks noGrp="1"/>
          </p:cNvSpPr>
          <p:nvPr>
            <p:ph type="body" sz="quarter" idx="13"/>
          </p:nvPr>
        </p:nvSpPr>
        <p:spPr>
          <a:xfrm>
            <a:off x="0" y="0"/>
            <a:ext cx="6668429" cy="6885450"/>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7547" h="6885450">
                <a:moveTo>
                  <a:pt x="0" y="0"/>
                </a:moveTo>
                <a:lnTo>
                  <a:pt x="5887547" y="0"/>
                </a:lnTo>
                <a:cubicBezTo>
                  <a:pt x="5526021" y="614219"/>
                  <a:pt x="5457044" y="1405418"/>
                  <a:pt x="5452362" y="2034384"/>
                </a:cubicBezTo>
                <a:cubicBezTo>
                  <a:pt x="5457278" y="2761970"/>
                  <a:pt x="5782911" y="3283083"/>
                  <a:pt x="5830383" y="4069664"/>
                </a:cubicBezTo>
                <a:cubicBezTo>
                  <a:pt x="5854043" y="4988595"/>
                  <a:pt x="5280183" y="5450325"/>
                  <a:pt x="5680241" y="6885450"/>
                </a:cubicBezTo>
                <a:lnTo>
                  <a:pt x="0" y="6870701"/>
                </a:lnTo>
                <a:lnTo>
                  <a:pt x="0" y="0"/>
                </a:lnTo>
                <a:close/>
              </a:path>
            </a:pathLst>
          </a:custGeom>
          <a:blipFill>
            <a:blip r:embed="rId2"/>
            <a:stretch>
              <a:fillRect/>
            </a:stretch>
          </a:blip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20000" rIns="1080000" bIns="720000" anchor="ctr" anchorCtr="0">
            <a:normAutofit/>
          </a:bodyPr>
          <a:lstStyle>
            <a:lvl1pPr marL="0" indent="0">
              <a:lnSpc>
                <a:spcPct val="100000"/>
              </a:lnSpc>
              <a:spcBef>
                <a:spcPts val="0"/>
              </a:spcBef>
              <a:buFontTx/>
              <a:buNone/>
              <a:defRPr sz="3500" b="1" i="0">
                <a:solidFill>
                  <a:schemeClr val="bg1"/>
                </a:solidFill>
                <a:latin typeface="Poppins" pitchFamily="2" charset="77"/>
                <a:cs typeface="Poppins" pitchFamily="2" charset="77"/>
              </a:defRPr>
            </a:lvl1pPr>
            <a:lvl2pPr>
              <a:buFontTx/>
              <a:buNone/>
              <a:defRPr sz="2500">
                <a:solidFill>
                  <a:schemeClr val="accent1"/>
                </a:solidFill>
              </a:defRPr>
            </a:lvl2pPr>
            <a:lvl3pPr>
              <a:buFontTx/>
              <a:buNone/>
              <a:defRPr sz="2500">
                <a:solidFill>
                  <a:schemeClr val="accent1"/>
                </a:solidFill>
              </a:defRPr>
            </a:lvl3pPr>
            <a:lvl4pPr>
              <a:buFontTx/>
              <a:buNone/>
              <a:defRPr sz="2500">
                <a:solidFill>
                  <a:schemeClr val="accent1"/>
                </a:solidFill>
              </a:defRPr>
            </a:lvl4pPr>
            <a:lvl5pPr>
              <a:buFontTx/>
              <a:buNone/>
              <a:defRPr sz="2500">
                <a:solidFill>
                  <a:schemeClr val="accent1"/>
                </a:solidFill>
              </a:defRPr>
            </a:lvl5pPr>
          </a:lstStyle>
          <a:p>
            <a:pPr lvl="0"/>
            <a:r>
              <a:rPr lang="nb-NO"/>
              <a:t>Klikk for å redigere tekststiler i malen</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6" name="Bilde 6" descr="Bilde 6">
            <a:extLst>
              <a:ext uri="{FF2B5EF4-FFF2-40B4-BE49-F238E27FC236}">
                <a16:creationId xmlns:a16="http://schemas.microsoft.com/office/drawing/2014/main" id="{111AEF4F-539E-5140-A06E-F99BD2481DD6}"/>
              </a:ext>
            </a:extLst>
          </p:cNvPr>
          <p:cNvPicPr>
            <a:picLocks noChangeAspect="1"/>
          </p:cNvPicPr>
          <p:nvPr/>
        </p:nvPicPr>
        <p:blipFill>
          <a:blip r:embed="rId3"/>
          <a:srcRect l="17925"/>
          <a:stretch>
            <a:fillRect/>
          </a:stretch>
        </p:blipFill>
        <p:spPr>
          <a:xfrm>
            <a:off x="947738" y="6187528"/>
            <a:ext cx="1435416" cy="294129"/>
          </a:xfrm>
          <a:prstGeom prst="rect">
            <a:avLst/>
          </a:prstGeom>
          <a:ln w="12700">
            <a:miter lim="400000"/>
          </a:ln>
        </p:spPr>
      </p:pic>
      <p:pic>
        <p:nvPicPr>
          <p:cNvPr id="7" name="Bilde 7" descr="Bilde 7">
            <a:extLst>
              <a:ext uri="{FF2B5EF4-FFF2-40B4-BE49-F238E27FC236}">
                <a16:creationId xmlns:a16="http://schemas.microsoft.com/office/drawing/2014/main" id="{15C7AE47-A38C-E043-9836-26AA440531CF}"/>
              </a:ext>
            </a:extLst>
          </p:cNvPr>
          <p:cNvPicPr>
            <a:picLocks noChangeAspect="1"/>
          </p:cNvPicPr>
          <p:nvPr/>
        </p:nvPicPr>
        <p:blipFill>
          <a:blip r:embed="rId4"/>
          <a:srcRect r="82062"/>
          <a:stretch>
            <a:fillRect/>
          </a:stretch>
        </p:blipFill>
        <p:spPr>
          <a:xfrm>
            <a:off x="633897" y="6187528"/>
            <a:ext cx="313843" cy="294129"/>
          </a:xfrm>
          <a:prstGeom prst="rect">
            <a:avLst/>
          </a:prstGeom>
          <a:ln w="12700">
            <a:miter lim="400000"/>
          </a:ln>
        </p:spPr>
      </p:pic>
    </p:spTree>
    <p:extLst>
      <p:ext uri="{BB962C8B-B14F-4D97-AF65-F5344CB8AC3E}">
        <p14:creationId xmlns:p14="http://schemas.microsoft.com/office/powerpoint/2010/main" val="153749936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2" name="Rectangle 1">
            <a:extLst>
              <a:ext uri="{FF2B5EF4-FFF2-40B4-BE49-F238E27FC236}">
                <a16:creationId xmlns:a16="http://schemas.microsoft.com/office/drawing/2014/main" id="{355ACD8B-1B03-E746-9058-42A12F2BE278}"/>
              </a:ext>
            </a:extLst>
          </p:cNvPr>
          <p:cNvSpPr/>
          <p:nvPr/>
        </p:nvSpPr>
        <p:spPr>
          <a:xfrm>
            <a:off x="0" y="5449803"/>
            <a:ext cx="12204192" cy="1408196"/>
          </a:xfrm>
          <a:custGeom>
            <a:avLst/>
            <a:gdLst>
              <a:gd name="connsiteX0" fmla="*/ 0 w 12192000"/>
              <a:gd name="connsiteY0" fmla="*/ 0 h 896112"/>
              <a:gd name="connsiteX1" fmla="*/ 12192000 w 12192000"/>
              <a:gd name="connsiteY1" fmla="*/ 0 h 896112"/>
              <a:gd name="connsiteX2" fmla="*/ 12192000 w 12192000"/>
              <a:gd name="connsiteY2" fmla="*/ 896112 h 896112"/>
              <a:gd name="connsiteX3" fmla="*/ 0 w 12192000"/>
              <a:gd name="connsiteY3" fmla="*/ 896112 h 896112"/>
              <a:gd name="connsiteX4" fmla="*/ 0 w 12192000"/>
              <a:gd name="connsiteY4" fmla="*/ 0 h 896112"/>
              <a:gd name="connsiteX0" fmla="*/ 0 w 12192000"/>
              <a:gd name="connsiteY0" fmla="*/ 195072 h 1091184"/>
              <a:gd name="connsiteX1" fmla="*/ 1792224 w 12192000"/>
              <a:gd name="connsiteY1" fmla="*/ 0 h 1091184"/>
              <a:gd name="connsiteX2" fmla="*/ 12192000 w 12192000"/>
              <a:gd name="connsiteY2" fmla="*/ 195072 h 1091184"/>
              <a:gd name="connsiteX3" fmla="*/ 12192000 w 12192000"/>
              <a:gd name="connsiteY3" fmla="*/ 1091184 h 1091184"/>
              <a:gd name="connsiteX4" fmla="*/ 0 w 12192000"/>
              <a:gd name="connsiteY4" fmla="*/ 1091184 h 1091184"/>
              <a:gd name="connsiteX5" fmla="*/ 0 w 12192000"/>
              <a:gd name="connsiteY5" fmla="*/ 195072 h 1091184"/>
              <a:gd name="connsiteX0" fmla="*/ 0 w 12192000"/>
              <a:gd name="connsiteY0" fmla="*/ 204454 h 1100566"/>
              <a:gd name="connsiteX1" fmla="*/ 1792224 w 12192000"/>
              <a:gd name="connsiteY1" fmla="*/ 9382 h 1100566"/>
              <a:gd name="connsiteX2" fmla="*/ 12192000 w 12192000"/>
              <a:gd name="connsiteY2" fmla="*/ 204454 h 1100566"/>
              <a:gd name="connsiteX3" fmla="*/ 12192000 w 12192000"/>
              <a:gd name="connsiteY3" fmla="*/ 1100566 h 1100566"/>
              <a:gd name="connsiteX4" fmla="*/ 0 w 12192000"/>
              <a:gd name="connsiteY4" fmla="*/ 1100566 h 1100566"/>
              <a:gd name="connsiteX5" fmla="*/ 0 w 12192000"/>
              <a:gd name="connsiteY5" fmla="*/ 204454 h 1100566"/>
              <a:gd name="connsiteX0" fmla="*/ 0 w 12192000"/>
              <a:gd name="connsiteY0" fmla="*/ 263818 h 1159930"/>
              <a:gd name="connsiteX1" fmla="*/ 1524000 w 12192000"/>
              <a:gd name="connsiteY1" fmla="*/ 7786 h 1159930"/>
              <a:gd name="connsiteX2" fmla="*/ 12192000 w 12192000"/>
              <a:gd name="connsiteY2" fmla="*/ 263818 h 1159930"/>
              <a:gd name="connsiteX3" fmla="*/ 12192000 w 12192000"/>
              <a:gd name="connsiteY3" fmla="*/ 1159930 h 1159930"/>
              <a:gd name="connsiteX4" fmla="*/ 0 w 12192000"/>
              <a:gd name="connsiteY4" fmla="*/ 1159930 h 1159930"/>
              <a:gd name="connsiteX5" fmla="*/ 0 w 12192000"/>
              <a:gd name="connsiteY5" fmla="*/ 263818 h 1159930"/>
              <a:gd name="connsiteX0" fmla="*/ 0 w 12192000"/>
              <a:gd name="connsiteY0" fmla="*/ 145913 h 1042025"/>
              <a:gd name="connsiteX1" fmla="*/ 1536192 w 12192000"/>
              <a:gd name="connsiteY1" fmla="*/ 11801 h 1042025"/>
              <a:gd name="connsiteX2" fmla="*/ 12192000 w 12192000"/>
              <a:gd name="connsiteY2" fmla="*/ 145913 h 1042025"/>
              <a:gd name="connsiteX3" fmla="*/ 12192000 w 12192000"/>
              <a:gd name="connsiteY3" fmla="*/ 1042025 h 1042025"/>
              <a:gd name="connsiteX4" fmla="*/ 0 w 12192000"/>
              <a:gd name="connsiteY4" fmla="*/ 1042025 h 1042025"/>
              <a:gd name="connsiteX5" fmla="*/ 0 w 12192000"/>
              <a:gd name="connsiteY5" fmla="*/ 145913 h 1042025"/>
              <a:gd name="connsiteX0" fmla="*/ 0 w 12192000"/>
              <a:gd name="connsiteY0" fmla="*/ 142381 h 1038493"/>
              <a:gd name="connsiteX1" fmla="*/ 1536192 w 12192000"/>
              <a:gd name="connsiteY1" fmla="*/ 8269 h 1038493"/>
              <a:gd name="connsiteX2" fmla="*/ 12192000 w 12192000"/>
              <a:gd name="connsiteY2" fmla="*/ 142381 h 1038493"/>
              <a:gd name="connsiteX3" fmla="*/ 12192000 w 12192000"/>
              <a:gd name="connsiteY3" fmla="*/ 1038493 h 1038493"/>
              <a:gd name="connsiteX4" fmla="*/ 0 w 12192000"/>
              <a:gd name="connsiteY4" fmla="*/ 1038493 h 1038493"/>
              <a:gd name="connsiteX5" fmla="*/ 0 w 12192000"/>
              <a:gd name="connsiteY5" fmla="*/ 142381 h 1038493"/>
              <a:gd name="connsiteX0" fmla="*/ 0 w 12192000"/>
              <a:gd name="connsiteY0" fmla="*/ 237344 h 1133456"/>
              <a:gd name="connsiteX1" fmla="*/ 1511808 w 12192000"/>
              <a:gd name="connsiteY1" fmla="*/ 5696 h 1133456"/>
              <a:gd name="connsiteX2" fmla="*/ 12192000 w 12192000"/>
              <a:gd name="connsiteY2" fmla="*/ 237344 h 1133456"/>
              <a:gd name="connsiteX3" fmla="*/ 12192000 w 12192000"/>
              <a:gd name="connsiteY3" fmla="*/ 1133456 h 1133456"/>
              <a:gd name="connsiteX4" fmla="*/ 0 w 12192000"/>
              <a:gd name="connsiteY4" fmla="*/ 1133456 h 1133456"/>
              <a:gd name="connsiteX5" fmla="*/ 0 w 12192000"/>
              <a:gd name="connsiteY5" fmla="*/ 237344 h 1133456"/>
              <a:gd name="connsiteX0" fmla="*/ 0 w 12192000"/>
              <a:gd name="connsiteY0" fmla="*/ 237344 h 1133456"/>
              <a:gd name="connsiteX1" fmla="*/ 1511808 w 12192000"/>
              <a:gd name="connsiteY1" fmla="*/ 5696 h 1133456"/>
              <a:gd name="connsiteX2" fmla="*/ 12192000 w 12192000"/>
              <a:gd name="connsiteY2" fmla="*/ 237344 h 1133456"/>
              <a:gd name="connsiteX3" fmla="*/ 12192000 w 12192000"/>
              <a:gd name="connsiteY3" fmla="*/ 1133456 h 1133456"/>
              <a:gd name="connsiteX4" fmla="*/ 0 w 12192000"/>
              <a:gd name="connsiteY4" fmla="*/ 1133456 h 1133456"/>
              <a:gd name="connsiteX5" fmla="*/ 0 w 12192000"/>
              <a:gd name="connsiteY5" fmla="*/ 237344 h 1133456"/>
              <a:gd name="connsiteX0" fmla="*/ 0 w 12192000"/>
              <a:gd name="connsiteY0" fmla="*/ 237344 h 1133456"/>
              <a:gd name="connsiteX1" fmla="*/ 1511808 w 12192000"/>
              <a:gd name="connsiteY1" fmla="*/ 5696 h 1133456"/>
              <a:gd name="connsiteX2" fmla="*/ 12192000 w 12192000"/>
              <a:gd name="connsiteY2" fmla="*/ 237344 h 1133456"/>
              <a:gd name="connsiteX3" fmla="*/ 12192000 w 12192000"/>
              <a:gd name="connsiteY3" fmla="*/ 1133456 h 1133456"/>
              <a:gd name="connsiteX4" fmla="*/ 0 w 12192000"/>
              <a:gd name="connsiteY4" fmla="*/ 1133456 h 1133456"/>
              <a:gd name="connsiteX5" fmla="*/ 0 w 12192000"/>
              <a:gd name="connsiteY5" fmla="*/ 237344 h 1133456"/>
              <a:gd name="connsiteX0" fmla="*/ 0 w 12192000"/>
              <a:gd name="connsiteY0" fmla="*/ 237344 h 1133456"/>
              <a:gd name="connsiteX1" fmla="*/ 1511808 w 12192000"/>
              <a:gd name="connsiteY1" fmla="*/ 5696 h 1133456"/>
              <a:gd name="connsiteX2" fmla="*/ 12192000 w 12192000"/>
              <a:gd name="connsiteY2" fmla="*/ 237344 h 1133456"/>
              <a:gd name="connsiteX3" fmla="*/ 12192000 w 12192000"/>
              <a:gd name="connsiteY3" fmla="*/ 1133456 h 1133456"/>
              <a:gd name="connsiteX4" fmla="*/ 0 w 12192000"/>
              <a:gd name="connsiteY4" fmla="*/ 1133456 h 1133456"/>
              <a:gd name="connsiteX5" fmla="*/ 0 w 12192000"/>
              <a:gd name="connsiteY5" fmla="*/ 237344 h 1133456"/>
              <a:gd name="connsiteX0" fmla="*/ 0 w 12192000"/>
              <a:gd name="connsiteY0" fmla="*/ 231648 h 1127760"/>
              <a:gd name="connsiteX1" fmla="*/ 1511808 w 12192000"/>
              <a:gd name="connsiteY1" fmla="*/ 0 h 1127760"/>
              <a:gd name="connsiteX2" fmla="*/ 12192000 w 12192000"/>
              <a:gd name="connsiteY2" fmla="*/ 231648 h 1127760"/>
              <a:gd name="connsiteX3" fmla="*/ 12192000 w 12192000"/>
              <a:gd name="connsiteY3" fmla="*/ 1127760 h 1127760"/>
              <a:gd name="connsiteX4" fmla="*/ 0 w 12192000"/>
              <a:gd name="connsiteY4" fmla="*/ 1127760 h 1127760"/>
              <a:gd name="connsiteX5" fmla="*/ 0 w 12192000"/>
              <a:gd name="connsiteY5" fmla="*/ 231648 h 1127760"/>
              <a:gd name="connsiteX0" fmla="*/ 0 w 12192000"/>
              <a:gd name="connsiteY0" fmla="*/ 231648 h 1127760"/>
              <a:gd name="connsiteX1" fmla="*/ 1511808 w 12192000"/>
              <a:gd name="connsiteY1" fmla="*/ 0 h 1127760"/>
              <a:gd name="connsiteX2" fmla="*/ 3572256 w 12192000"/>
              <a:gd name="connsiteY2" fmla="*/ 158496 h 1127760"/>
              <a:gd name="connsiteX3" fmla="*/ 12192000 w 12192000"/>
              <a:gd name="connsiteY3" fmla="*/ 231648 h 1127760"/>
              <a:gd name="connsiteX4" fmla="*/ 12192000 w 12192000"/>
              <a:gd name="connsiteY4" fmla="*/ 1127760 h 1127760"/>
              <a:gd name="connsiteX5" fmla="*/ 0 w 12192000"/>
              <a:gd name="connsiteY5" fmla="*/ 1127760 h 1127760"/>
              <a:gd name="connsiteX6" fmla="*/ 0 w 12192000"/>
              <a:gd name="connsiteY6" fmla="*/ 231648 h 1127760"/>
              <a:gd name="connsiteX0" fmla="*/ 0 w 12192000"/>
              <a:gd name="connsiteY0" fmla="*/ 231648 h 1127760"/>
              <a:gd name="connsiteX1" fmla="*/ 1511808 w 12192000"/>
              <a:gd name="connsiteY1" fmla="*/ 0 h 1127760"/>
              <a:gd name="connsiteX2" fmla="*/ 3572256 w 12192000"/>
              <a:gd name="connsiteY2" fmla="*/ 158496 h 1127760"/>
              <a:gd name="connsiteX3" fmla="*/ 8546592 w 12192000"/>
              <a:gd name="connsiteY3" fmla="*/ 48768 h 1127760"/>
              <a:gd name="connsiteX4" fmla="*/ 12192000 w 12192000"/>
              <a:gd name="connsiteY4" fmla="*/ 231648 h 1127760"/>
              <a:gd name="connsiteX5" fmla="*/ 12192000 w 12192000"/>
              <a:gd name="connsiteY5" fmla="*/ 1127760 h 1127760"/>
              <a:gd name="connsiteX6" fmla="*/ 0 w 12192000"/>
              <a:gd name="connsiteY6" fmla="*/ 1127760 h 1127760"/>
              <a:gd name="connsiteX7" fmla="*/ 0 w 12192000"/>
              <a:gd name="connsiteY7" fmla="*/ 231648 h 1127760"/>
              <a:gd name="connsiteX0" fmla="*/ 0 w 12204192"/>
              <a:gd name="connsiteY0" fmla="*/ 231648 h 1127760"/>
              <a:gd name="connsiteX1" fmla="*/ 1511808 w 12204192"/>
              <a:gd name="connsiteY1" fmla="*/ 0 h 1127760"/>
              <a:gd name="connsiteX2" fmla="*/ 3572256 w 12204192"/>
              <a:gd name="connsiteY2" fmla="*/ 158496 h 1127760"/>
              <a:gd name="connsiteX3" fmla="*/ 8546592 w 12204192"/>
              <a:gd name="connsiteY3" fmla="*/ 48768 h 1127760"/>
              <a:gd name="connsiteX4" fmla="*/ 12204192 w 12204192"/>
              <a:gd name="connsiteY4" fmla="*/ 195072 h 1127760"/>
              <a:gd name="connsiteX5" fmla="*/ 12192000 w 12204192"/>
              <a:gd name="connsiteY5" fmla="*/ 1127760 h 1127760"/>
              <a:gd name="connsiteX6" fmla="*/ 0 w 12204192"/>
              <a:gd name="connsiteY6" fmla="*/ 1127760 h 1127760"/>
              <a:gd name="connsiteX7" fmla="*/ 0 w 12204192"/>
              <a:gd name="connsiteY7" fmla="*/ 231648 h 1127760"/>
              <a:gd name="connsiteX0" fmla="*/ 0 w 12204192"/>
              <a:gd name="connsiteY0" fmla="*/ 353924 h 1250036"/>
              <a:gd name="connsiteX1" fmla="*/ 1511808 w 12204192"/>
              <a:gd name="connsiteY1" fmla="*/ 122276 h 1250036"/>
              <a:gd name="connsiteX2" fmla="*/ 3572256 w 12204192"/>
              <a:gd name="connsiteY2" fmla="*/ 280772 h 1250036"/>
              <a:gd name="connsiteX3" fmla="*/ 8473440 w 12204192"/>
              <a:gd name="connsiteY3" fmla="*/ 356 h 1250036"/>
              <a:gd name="connsiteX4" fmla="*/ 12204192 w 12204192"/>
              <a:gd name="connsiteY4" fmla="*/ 317348 h 1250036"/>
              <a:gd name="connsiteX5" fmla="*/ 12192000 w 12204192"/>
              <a:gd name="connsiteY5" fmla="*/ 1250036 h 1250036"/>
              <a:gd name="connsiteX6" fmla="*/ 0 w 12204192"/>
              <a:gd name="connsiteY6" fmla="*/ 1250036 h 1250036"/>
              <a:gd name="connsiteX7" fmla="*/ 0 w 12204192"/>
              <a:gd name="connsiteY7" fmla="*/ 353924 h 1250036"/>
              <a:gd name="connsiteX0" fmla="*/ 0 w 12204192"/>
              <a:gd name="connsiteY0" fmla="*/ 353924 h 1250036"/>
              <a:gd name="connsiteX1" fmla="*/ 1511808 w 12204192"/>
              <a:gd name="connsiteY1" fmla="*/ 122276 h 1250036"/>
              <a:gd name="connsiteX2" fmla="*/ 3572256 w 12204192"/>
              <a:gd name="connsiteY2" fmla="*/ 280772 h 1250036"/>
              <a:gd name="connsiteX3" fmla="*/ 8473440 w 12204192"/>
              <a:gd name="connsiteY3" fmla="*/ 356 h 1250036"/>
              <a:gd name="connsiteX4" fmla="*/ 12204192 w 12204192"/>
              <a:gd name="connsiteY4" fmla="*/ 317348 h 1250036"/>
              <a:gd name="connsiteX5" fmla="*/ 12192000 w 12204192"/>
              <a:gd name="connsiteY5" fmla="*/ 1250036 h 1250036"/>
              <a:gd name="connsiteX6" fmla="*/ 0 w 12204192"/>
              <a:gd name="connsiteY6" fmla="*/ 1250036 h 1250036"/>
              <a:gd name="connsiteX7" fmla="*/ 0 w 12204192"/>
              <a:gd name="connsiteY7" fmla="*/ 353924 h 1250036"/>
              <a:gd name="connsiteX0" fmla="*/ 0 w 12204192"/>
              <a:gd name="connsiteY0" fmla="*/ 353568 h 1249680"/>
              <a:gd name="connsiteX1" fmla="*/ 1511808 w 12204192"/>
              <a:gd name="connsiteY1" fmla="*/ 121920 h 1249680"/>
              <a:gd name="connsiteX2" fmla="*/ 3572256 w 12204192"/>
              <a:gd name="connsiteY2" fmla="*/ 280416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511808 w 12204192"/>
              <a:gd name="connsiteY1" fmla="*/ 121920 h 1249680"/>
              <a:gd name="connsiteX2" fmla="*/ 4328160 w 12204192"/>
              <a:gd name="connsiteY2" fmla="*/ 304800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511808 w 12204192"/>
              <a:gd name="connsiteY1" fmla="*/ 121920 h 1249680"/>
              <a:gd name="connsiteX2" fmla="*/ 4474464 w 12204192"/>
              <a:gd name="connsiteY2" fmla="*/ 292608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511808 w 12204192"/>
              <a:gd name="connsiteY1" fmla="*/ 121920 h 1249680"/>
              <a:gd name="connsiteX2" fmla="*/ 4474464 w 12204192"/>
              <a:gd name="connsiteY2" fmla="*/ 292608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914144 w 12204192"/>
              <a:gd name="connsiteY1" fmla="*/ 97536 h 1249680"/>
              <a:gd name="connsiteX2" fmla="*/ 4474464 w 12204192"/>
              <a:gd name="connsiteY2" fmla="*/ 292608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914144 w 12204192"/>
              <a:gd name="connsiteY1" fmla="*/ 97536 h 1249680"/>
              <a:gd name="connsiteX2" fmla="*/ 4474464 w 12204192"/>
              <a:gd name="connsiteY2" fmla="*/ 292608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451104 h 1347216"/>
              <a:gd name="connsiteX1" fmla="*/ 1914144 w 12204192"/>
              <a:gd name="connsiteY1" fmla="*/ 195072 h 1347216"/>
              <a:gd name="connsiteX2" fmla="*/ 4474464 w 12204192"/>
              <a:gd name="connsiteY2" fmla="*/ 390144 h 1347216"/>
              <a:gd name="connsiteX3" fmla="*/ 8656320 w 12204192"/>
              <a:gd name="connsiteY3" fmla="*/ 0 h 1347216"/>
              <a:gd name="connsiteX4" fmla="*/ 12204192 w 12204192"/>
              <a:gd name="connsiteY4" fmla="*/ 414528 h 1347216"/>
              <a:gd name="connsiteX5" fmla="*/ 12192000 w 12204192"/>
              <a:gd name="connsiteY5" fmla="*/ 1347216 h 1347216"/>
              <a:gd name="connsiteX6" fmla="*/ 0 w 12204192"/>
              <a:gd name="connsiteY6" fmla="*/ 1347216 h 1347216"/>
              <a:gd name="connsiteX7" fmla="*/ 0 w 12204192"/>
              <a:gd name="connsiteY7" fmla="*/ 451104 h 1347216"/>
              <a:gd name="connsiteX0" fmla="*/ 0 w 12204192"/>
              <a:gd name="connsiteY0" fmla="*/ 451104 h 1347216"/>
              <a:gd name="connsiteX1" fmla="*/ 1914144 w 12204192"/>
              <a:gd name="connsiteY1" fmla="*/ 195072 h 1347216"/>
              <a:gd name="connsiteX2" fmla="*/ 4474464 w 12204192"/>
              <a:gd name="connsiteY2" fmla="*/ 390144 h 1347216"/>
              <a:gd name="connsiteX3" fmla="*/ 8656320 w 12204192"/>
              <a:gd name="connsiteY3" fmla="*/ 0 h 1347216"/>
              <a:gd name="connsiteX4" fmla="*/ 12204192 w 12204192"/>
              <a:gd name="connsiteY4" fmla="*/ 414528 h 1347216"/>
              <a:gd name="connsiteX5" fmla="*/ 12192000 w 12204192"/>
              <a:gd name="connsiteY5" fmla="*/ 1347216 h 1347216"/>
              <a:gd name="connsiteX6" fmla="*/ 0 w 12204192"/>
              <a:gd name="connsiteY6" fmla="*/ 1347216 h 1347216"/>
              <a:gd name="connsiteX7" fmla="*/ 0 w 12204192"/>
              <a:gd name="connsiteY7" fmla="*/ 451104 h 1347216"/>
              <a:gd name="connsiteX0" fmla="*/ 0 w 12204192"/>
              <a:gd name="connsiteY0" fmla="*/ 451104 h 1347216"/>
              <a:gd name="connsiteX1" fmla="*/ 1914144 w 12204192"/>
              <a:gd name="connsiteY1" fmla="*/ 195072 h 1347216"/>
              <a:gd name="connsiteX2" fmla="*/ 4474464 w 12204192"/>
              <a:gd name="connsiteY2" fmla="*/ 390144 h 1347216"/>
              <a:gd name="connsiteX3" fmla="*/ 8656320 w 12204192"/>
              <a:gd name="connsiteY3" fmla="*/ 0 h 1347216"/>
              <a:gd name="connsiteX4" fmla="*/ 12204192 w 12204192"/>
              <a:gd name="connsiteY4" fmla="*/ 414528 h 1347216"/>
              <a:gd name="connsiteX5" fmla="*/ 12192000 w 12204192"/>
              <a:gd name="connsiteY5" fmla="*/ 1347216 h 1347216"/>
              <a:gd name="connsiteX6" fmla="*/ 0 w 12204192"/>
              <a:gd name="connsiteY6" fmla="*/ 1347216 h 1347216"/>
              <a:gd name="connsiteX7" fmla="*/ 0 w 12204192"/>
              <a:gd name="connsiteY7" fmla="*/ 451104 h 1347216"/>
              <a:gd name="connsiteX0" fmla="*/ 0 w 12204192"/>
              <a:gd name="connsiteY0" fmla="*/ 451104 h 1347216"/>
              <a:gd name="connsiteX1" fmla="*/ 1914144 w 12204192"/>
              <a:gd name="connsiteY1" fmla="*/ 195072 h 1347216"/>
              <a:gd name="connsiteX2" fmla="*/ 4474464 w 12204192"/>
              <a:gd name="connsiteY2" fmla="*/ 390144 h 1347216"/>
              <a:gd name="connsiteX3" fmla="*/ 8656320 w 12204192"/>
              <a:gd name="connsiteY3" fmla="*/ 0 h 1347216"/>
              <a:gd name="connsiteX4" fmla="*/ 12204192 w 12204192"/>
              <a:gd name="connsiteY4" fmla="*/ 414528 h 1347216"/>
              <a:gd name="connsiteX5" fmla="*/ 12192000 w 12204192"/>
              <a:gd name="connsiteY5" fmla="*/ 1347216 h 1347216"/>
              <a:gd name="connsiteX6" fmla="*/ 0 w 12204192"/>
              <a:gd name="connsiteY6" fmla="*/ 1347216 h 1347216"/>
              <a:gd name="connsiteX7" fmla="*/ 0 w 12204192"/>
              <a:gd name="connsiteY7" fmla="*/ 451104 h 1347216"/>
              <a:gd name="connsiteX0" fmla="*/ 0 w 12204192"/>
              <a:gd name="connsiteY0" fmla="*/ 475488 h 1371600"/>
              <a:gd name="connsiteX1" fmla="*/ 1914144 w 12204192"/>
              <a:gd name="connsiteY1" fmla="*/ 219456 h 1371600"/>
              <a:gd name="connsiteX2" fmla="*/ 4474464 w 12204192"/>
              <a:gd name="connsiteY2" fmla="*/ 414528 h 1371600"/>
              <a:gd name="connsiteX3" fmla="*/ 8997696 w 12204192"/>
              <a:gd name="connsiteY3" fmla="*/ 0 h 1371600"/>
              <a:gd name="connsiteX4" fmla="*/ 12204192 w 12204192"/>
              <a:gd name="connsiteY4" fmla="*/ 438912 h 1371600"/>
              <a:gd name="connsiteX5" fmla="*/ 12192000 w 12204192"/>
              <a:gd name="connsiteY5" fmla="*/ 1371600 h 1371600"/>
              <a:gd name="connsiteX6" fmla="*/ 0 w 12204192"/>
              <a:gd name="connsiteY6" fmla="*/ 1371600 h 1371600"/>
              <a:gd name="connsiteX7" fmla="*/ 0 w 12204192"/>
              <a:gd name="connsiteY7" fmla="*/ 475488 h 1371600"/>
              <a:gd name="connsiteX0" fmla="*/ 0 w 12204192"/>
              <a:gd name="connsiteY0" fmla="*/ 475551 h 1371663"/>
              <a:gd name="connsiteX1" fmla="*/ 1914144 w 12204192"/>
              <a:gd name="connsiteY1" fmla="*/ 219519 h 1371663"/>
              <a:gd name="connsiteX2" fmla="*/ 4474464 w 12204192"/>
              <a:gd name="connsiteY2" fmla="*/ 414591 h 1371663"/>
              <a:gd name="connsiteX3" fmla="*/ 8997696 w 12204192"/>
              <a:gd name="connsiteY3" fmla="*/ 63 h 1371663"/>
              <a:gd name="connsiteX4" fmla="*/ 12204192 w 12204192"/>
              <a:gd name="connsiteY4" fmla="*/ 438975 h 1371663"/>
              <a:gd name="connsiteX5" fmla="*/ 12192000 w 12204192"/>
              <a:gd name="connsiteY5" fmla="*/ 1371663 h 1371663"/>
              <a:gd name="connsiteX6" fmla="*/ 0 w 12204192"/>
              <a:gd name="connsiteY6" fmla="*/ 1371663 h 1371663"/>
              <a:gd name="connsiteX7" fmla="*/ 0 w 12204192"/>
              <a:gd name="connsiteY7" fmla="*/ 475551 h 1371663"/>
              <a:gd name="connsiteX0" fmla="*/ 0 w 12204192"/>
              <a:gd name="connsiteY0" fmla="*/ 495190 h 1391302"/>
              <a:gd name="connsiteX1" fmla="*/ 1914144 w 12204192"/>
              <a:gd name="connsiteY1" fmla="*/ 239158 h 1391302"/>
              <a:gd name="connsiteX2" fmla="*/ 4474464 w 12204192"/>
              <a:gd name="connsiteY2" fmla="*/ 434230 h 1391302"/>
              <a:gd name="connsiteX3" fmla="*/ 8997696 w 12204192"/>
              <a:gd name="connsiteY3" fmla="*/ 19702 h 1391302"/>
              <a:gd name="connsiteX4" fmla="*/ 12204192 w 12204192"/>
              <a:gd name="connsiteY4" fmla="*/ 458614 h 1391302"/>
              <a:gd name="connsiteX5" fmla="*/ 12192000 w 12204192"/>
              <a:gd name="connsiteY5" fmla="*/ 1391302 h 1391302"/>
              <a:gd name="connsiteX6" fmla="*/ 0 w 12204192"/>
              <a:gd name="connsiteY6" fmla="*/ 1391302 h 1391302"/>
              <a:gd name="connsiteX7" fmla="*/ 0 w 12204192"/>
              <a:gd name="connsiteY7" fmla="*/ 495190 h 1391302"/>
              <a:gd name="connsiteX0" fmla="*/ 0 w 12204192"/>
              <a:gd name="connsiteY0" fmla="*/ 476400 h 1372512"/>
              <a:gd name="connsiteX1" fmla="*/ 1914144 w 12204192"/>
              <a:gd name="connsiteY1" fmla="*/ 220368 h 1372512"/>
              <a:gd name="connsiteX2" fmla="*/ 4474464 w 12204192"/>
              <a:gd name="connsiteY2" fmla="*/ 415440 h 1372512"/>
              <a:gd name="connsiteX3" fmla="*/ 8997696 w 12204192"/>
              <a:gd name="connsiteY3" fmla="*/ 912 h 1372512"/>
              <a:gd name="connsiteX4" fmla="*/ 12204192 w 12204192"/>
              <a:gd name="connsiteY4" fmla="*/ 439824 h 1372512"/>
              <a:gd name="connsiteX5" fmla="*/ 12192000 w 12204192"/>
              <a:gd name="connsiteY5" fmla="*/ 1372512 h 1372512"/>
              <a:gd name="connsiteX6" fmla="*/ 0 w 12204192"/>
              <a:gd name="connsiteY6" fmla="*/ 1372512 h 1372512"/>
              <a:gd name="connsiteX7" fmla="*/ 0 w 12204192"/>
              <a:gd name="connsiteY7" fmla="*/ 476400 h 1372512"/>
              <a:gd name="connsiteX0" fmla="*/ 0 w 12204192"/>
              <a:gd name="connsiteY0" fmla="*/ 476161 h 1372273"/>
              <a:gd name="connsiteX1" fmla="*/ 1914144 w 12204192"/>
              <a:gd name="connsiteY1" fmla="*/ 220129 h 1372273"/>
              <a:gd name="connsiteX2" fmla="*/ 4474464 w 12204192"/>
              <a:gd name="connsiteY2" fmla="*/ 415201 h 1372273"/>
              <a:gd name="connsiteX3" fmla="*/ 8997696 w 12204192"/>
              <a:gd name="connsiteY3" fmla="*/ 673 h 1372273"/>
              <a:gd name="connsiteX4" fmla="*/ 12204192 w 12204192"/>
              <a:gd name="connsiteY4" fmla="*/ 439585 h 1372273"/>
              <a:gd name="connsiteX5" fmla="*/ 12192000 w 12204192"/>
              <a:gd name="connsiteY5" fmla="*/ 1372273 h 1372273"/>
              <a:gd name="connsiteX6" fmla="*/ 0 w 12204192"/>
              <a:gd name="connsiteY6" fmla="*/ 1372273 h 1372273"/>
              <a:gd name="connsiteX7" fmla="*/ 0 w 12204192"/>
              <a:gd name="connsiteY7" fmla="*/ 476161 h 1372273"/>
              <a:gd name="connsiteX0" fmla="*/ 0 w 12204192"/>
              <a:gd name="connsiteY0" fmla="*/ 476161 h 1372273"/>
              <a:gd name="connsiteX1" fmla="*/ 1914144 w 12204192"/>
              <a:gd name="connsiteY1" fmla="*/ 220129 h 1372273"/>
              <a:gd name="connsiteX2" fmla="*/ 4474464 w 12204192"/>
              <a:gd name="connsiteY2" fmla="*/ 415201 h 1372273"/>
              <a:gd name="connsiteX3" fmla="*/ 8997696 w 12204192"/>
              <a:gd name="connsiteY3" fmla="*/ 673 h 1372273"/>
              <a:gd name="connsiteX4" fmla="*/ 12204192 w 12204192"/>
              <a:gd name="connsiteY4" fmla="*/ 439585 h 1372273"/>
              <a:gd name="connsiteX5" fmla="*/ 12192000 w 12204192"/>
              <a:gd name="connsiteY5" fmla="*/ 1372273 h 1372273"/>
              <a:gd name="connsiteX6" fmla="*/ 0 w 12204192"/>
              <a:gd name="connsiteY6" fmla="*/ 1372273 h 1372273"/>
              <a:gd name="connsiteX7" fmla="*/ 0 w 12204192"/>
              <a:gd name="connsiteY7" fmla="*/ 476161 h 1372273"/>
              <a:gd name="connsiteX0" fmla="*/ 0 w 12204192"/>
              <a:gd name="connsiteY0" fmla="*/ 524864 h 1420976"/>
              <a:gd name="connsiteX1" fmla="*/ 1914144 w 12204192"/>
              <a:gd name="connsiteY1" fmla="*/ 268832 h 1420976"/>
              <a:gd name="connsiteX2" fmla="*/ 4474464 w 12204192"/>
              <a:gd name="connsiteY2" fmla="*/ 463904 h 1420976"/>
              <a:gd name="connsiteX3" fmla="*/ 9497568 w 12204192"/>
              <a:gd name="connsiteY3" fmla="*/ 608 h 1420976"/>
              <a:gd name="connsiteX4" fmla="*/ 12204192 w 12204192"/>
              <a:gd name="connsiteY4" fmla="*/ 488288 h 1420976"/>
              <a:gd name="connsiteX5" fmla="*/ 12192000 w 12204192"/>
              <a:gd name="connsiteY5" fmla="*/ 1420976 h 1420976"/>
              <a:gd name="connsiteX6" fmla="*/ 0 w 12204192"/>
              <a:gd name="connsiteY6" fmla="*/ 1420976 h 1420976"/>
              <a:gd name="connsiteX7" fmla="*/ 0 w 12204192"/>
              <a:gd name="connsiteY7" fmla="*/ 524864 h 1420976"/>
              <a:gd name="connsiteX0" fmla="*/ 0 w 12204192"/>
              <a:gd name="connsiteY0" fmla="*/ 526981 h 1423093"/>
              <a:gd name="connsiteX1" fmla="*/ 1914144 w 12204192"/>
              <a:gd name="connsiteY1" fmla="*/ 270949 h 1423093"/>
              <a:gd name="connsiteX2" fmla="*/ 4474464 w 12204192"/>
              <a:gd name="connsiteY2" fmla="*/ 466021 h 1423093"/>
              <a:gd name="connsiteX3" fmla="*/ 9497568 w 12204192"/>
              <a:gd name="connsiteY3" fmla="*/ 2725 h 1423093"/>
              <a:gd name="connsiteX4" fmla="*/ 12204192 w 12204192"/>
              <a:gd name="connsiteY4" fmla="*/ 490405 h 1423093"/>
              <a:gd name="connsiteX5" fmla="*/ 12192000 w 12204192"/>
              <a:gd name="connsiteY5" fmla="*/ 1423093 h 1423093"/>
              <a:gd name="connsiteX6" fmla="*/ 0 w 12204192"/>
              <a:gd name="connsiteY6" fmla="*/ 1423093 h 1423093"/>
              <a:gd name="connsiteX7" fmla="*/ 0 w 12204192"/>
              <a:gd name="connsiteY7" fmla="*/ 526981 h 1423093"/>
              <a:gd name="connsiteX0" fmla="*/ 0 w 12204192"/>
              <a:gd name="connsiteY0" fmla="*/ 524346 h 1420458"/>
              <a:gd name="connsiteX1" fmla="*/ 1914144 w 12204192"/>
              <a:gd name="connsiteY1" fmla="*/ 268314 h 1420458"/>
              <a:gd name="connsiteX2" fmla="*/ 4474464 w 12204192"/>
              <a:gd name="connsiteY2" fmla="*/ 463386 h 1420458"/>
              <a:gd name="connsiteX3" fmla="*/ 9497568 w 12204192"/>
              <a:gd name="connsiteY3" fmla="*/ 90 h 1420458"/>
              <a:gd name="connsiteX4" fmla="*/ 12204192 w 12204192"/>
              <a:gd name="connsiteY4" fmla="*/ 487770 h 1420458"/>
              <a:gd name="connsiteX5" fmla="*/ 12192000 w 12204192"/>
              <a:gd name="connsiteY5" fmla="*/ 1420458 h 1420458"/>
              <a:gd name="connsiteX6" fmla="*/ 0 w 12204192"/>
              <a:gd name="connsiteY6" fmla="*/ 1420458 h 1420458"/>
              <a:gd name="connsiteX7" fmla="*/ 0 w 12204192"/>
              <a:gd name="connsiteY7" fmla="*/ 524346 h 1420458"/>
              <a:gd name="connsiteX0" fmla="*/ 0 w 12204192"/>
              <a:gd name="connsiteY0" fmla="*/ 437868 h 1333980"/>
              <a:gd name="connsiteX1" fmla="*/ 1914144 w 12204192"/>
              <a:gd name="connsiteY1" fmla="*/ 181836 h 1333980"/>
              <a:gd name="connsiteX2" fmla="*/ 4474464 w 12204192"/>
              <a:gd name="connsiteY2" fmla="*/ 376908 h 1333980"/>
              <a:gd name="connsiteX3" fmla="*/ 9522281 w 12204192"/>
              <a:gd name="connsiteY3" fmla="*/ 109 h 1333980"/>
              <a:gd name="connsiteX4" fmla="*/ 12204192 w 12204192"/>
              <a:gd name="connsiteY4" fmla="*/ 401292 h 1333980"/>
              <a:gd name="connsiteX5" fmla="*/ 12192000 w 12204192"/>
              <a:gd name="connsiteY5" fmla="*/ 1333980 h 1333980"/>
              <a:gd name="connsiteX6" fmla="*/ 0 w 12204192"/>
              <a:gd name="connsiteY6" fmla="*/ 1333980 h 1333980"/>
              <a:gd name="connsiteX7" fmla="*/ 0 w 12204192"/>
              <a:gd name="connsiteY7" fmla="*/ 437868 h 1333980"/>
              <a:gd name="connsiteX0" fmla="*/ 0 w 12204192"/>
              <a:gd name="connsiteY0" fmla="*/ 439531 h 1335643"/>
              <a:gd name="connsiteX1" fmla="*/ 1914144 w 12204192"/>
              <a:gd name="connsiteY1" fmla="*/ 183499 h 1335643"/>
              <a:gd name="connsiteX2" fmla="*/ 4474464 w 12204192"/>
              <a:gd name="connsiteY2" fmla="*/ 378571 h 1335643"/>
              <a:gd name="connsiteX3" fmla="*/ 9522281 w 12204192"/>
              <a:gd name="connsiteY3" fmla="*/ 1772 h 1335643"/>
              <a:gd name="connsiteX4" fmla="*/ 12204192 w 12204192"/>
              <a:gd name="connsiteY4" fmla="*/ 402955 h 1335643"/>
              <a:gd name="connsiteX5" fmla="*/ 12192000 w 12204192"/>
              <a:gd name="connsiteY5" fmla="*/ 1335643 h 1335643"/>
              <a:gd name="connsiteX6" fmla="*/ 0 w 12204192"/>
              <a:gd name="connsiteY6" fmla="*/ 1335643 h 1335643"/>
              <a:gd name="connsiteX7" fmla="*/ 0 w 12204192"/>
              <a:gd name="connsiteY7" fmla="*/ 439531 h 1335643"/>
              <a:gd name="connsiteX0" fmla="*/ 0 w 12204192"/>
              <a:gd name="connsiteY0" fmla="*/ 427225 h 1323337"/>
              <a:gd name="connsiteX1" fmla="*/ 1914144 w 12204192"/>
              <a:gd name="connsiteY1" fmla="*/ 171193 h 1323337"/>
              <a:gd name="connsiteX2" fmla="*/ 4474464 w 12204192"/>
              <a:gd name="connsiteY2" fmla="*/ 366265 h 1323337"/>
              <a:gd name="connsiteX3" fmla="*/ 9534638 w 12204192"/>
              <a:gd name="connsiteY3" fmla="*/ 1823 h 1323337"/>
              <a:gd name="connsiteX4" fmla="*/ 12204192 w 12204192"/>
              <a:gd name="connsiteY4" fmla="*/ 390649 h 1323337"/>
              <a:gd name="connsiteX5" fmla="*/ 12192000 w 12204192"/>
              <a:gd name="connsiteY5" fmla="*/ 1323337 h 1323337"/>
              <a:gd name="connsiteX6" fmla="*/ 0 w 12204192"/>
              <a:gd name="connsiteY6" fmla="*/ 1323337 h 1323337"/>
              <a:gd name="connsiteX7" fmla="*/ 0 w 12204192"/>
              <a:gd name="connsiteY7" fmla="*/ 427225 h 1323337"/>
              <a:gd name="connsiteX0" fmla="*/ 0 w 12204192"/>
              <a:gd name="connsiteY0" fmla="*/ 425515 h 1321627"/>
              <a:gd name="connsiteX1" fmla="*/ 1914144 w 12204192"/>
              <a:gd name="connsiteY1" fmla="*/ 169483 h 1321627"/>
              <a:gd name="connsiteX2" fmla="*/ 4474464 w 12204192"/>
              <a:gd name="connsiteY2" fmla="*/ 364555 h 1321627"/>
              <a:gd name="connsiteX3" fmla="*/ 9534638 w 12204192"/>
              <a:gd name="connsiteY3" fmla="*/ 113 h 1321627"/>
              <a:gd name="connsiteX4" fmla="*/ 12204192 w 12204192"/>
              <a:gd name="connsiteY4" fmla="*/ 388939 h 1321627"/>
              <a:gd name="connsiteX5" fmla="*/ 12192000 w 12204192"/>
              <a:gd name="connsiteY5" fmla="*/ 1321627 h 1321627"/>
              <a:gd name="connsiteX6" fmla="*/ 0 w 12204192"/>
              <a:gd name="connsiteY6" fmla="*/ 1321627 h 1321627"/>
              <a:gd name="connsiteX7" fmla="*/ 0 w 12204192"/>
              <a:gd name="connsiteY7" fmla="*/ 425515 h 1321627"/>
              <a:gd name="connsiteX0" fmla="*/ 0 w 12204192"/>
              <a:gd name="connsiteY0" fmla="*/ 450220 h 1346332"/>
              <a:gd name="connsiteX1" fmla="*/ 1914144 w 12204192"/>
              <a:gd name="connsiteY1" fmla="*/ 194188 h 1346332"/>
              <a:gd name="connsiteX2" fmla="*/ 4474464 w 12204192"/>
              <a:gd name="connsiteY2" fmla="*/ 389260 h 1346332"/>
              <a:gd name="connsiteX3" fmla="*/ 10164833 w 12204192"/>
              <a:gd name="connsiteY3" fmla="*/ 105 h 1346332"/>
              <a:gd name="connsiteX4" fmla="*/ 12204192 w 12204192"/>
              <a:gd name="connsiteY4" fmla="*/ 413644 h 1346332"/>
              <a:gd name="connsiteX5" fmla="*/ 12192000 w 12204192"/>
              <a:gd name="connsiteY5" fmla="*/ 1346332 h 1346332"/>
              <a:gd name="connsiteX6" fmla="*/ 0 w 12204192"/>
              <a:gd name="connsiteY6" fmla="*/ 1346332 h 1346332"/>
              <a:gd name="connsiteX7" fmla="*/ 0 w 12204192"/>
              <a:gd name="connsiteY7" fmla="*/ 450220 h 1346332"/>
              <a:gd name="connsiteX0" fmla="*/ 0 w 12204192"/>
              <a:gd name="connsiteY0" fmla="*/ 451838 h 1347950"/>
              <a:gd name="connsiteX1" fmla="*/ 1914144 w 12204192"/>
              <a:gd name="connsiteY1" fmla="*/ 195806 h 1347950"/>
              <a:gd name="connsiteX2" fmla="*/ 4474464 w 12204192"/>
              <a:gd name="connsiteY2" fmla="*/ 390878 h 1347950"/>
              <a:gd name="connsiteX3" fmla="*/ 10164833 w 12204192"/>
              <a:gd name="connsiteY3" fmla="*/ 1723 h 1347950"/>
              <a:gd name="connsiteX4" fmla="*/ 12204192 w 12204192"/>
              <a:gd name="connsiteY4" fmla="*/ 415262 h 1347950"/>
              <a:gd name="connsiteX5" fmla="*/ 12192000 w 12204192"/>
              <a:gd name="connsiteY5" fmla="*/ 1347950 h 1347950"/>
              <a:gd name="connsiteX6" fmla="*/ 0 w 12204192"/>
              <a:gd name="connsiteY6" fmla="*/ 1347950 h 1347950"/>
              <a:gd name="connsiteX7" fmla="*/ 0 w 12204192"/>
              <a:gd name="connsiteY7" fmla="*/ 451838 h 1347950"/>
              <a:gd name="connsiteX0" fmla="*/ 0 w 12204192"/>
              <a:gd name="connsiteY0" fmla="*/ 451838 h 1347950"/>
              <a:gd name="connsiteX1" fmla="*/ 1914144 w 12204192"/>
              <a:gd name="connsiteY1" fmla="*/ 195806 h 1347950"/>
              <a:gd name="connsiteX2" fmla="*/ 4474464 w 12204192"/>
              <a:gd name="connsiteY2" fmla="*/ 390878 h 1347950"/>
              <a:gd name="connsiteX3" fmla="*/ 10164833 w 12204192"/>
              <a:gd name="connsiteY3" fmla="*/ 1723 h 1347950"/>
              <a:gd name="connsiteX4" fmla="*/ 12204192 w 12204192"/>
              <a:gd name="connsiteY4" fmla="*/ 415262 h 1347950"/>
              <a:gd name="connsiteX5" fmla="*/ 12192000 w 12204192"/>
              <a:gd name="connsiteY5" fmla="*/ 1347950 h 1347950"/>
              <a:gd name="connsiteX6" fmla="*/ 0 w 12204192"/>
              <a:gd name="connsiteY6" fmla="*/ 1347950 h 1347950"/>
              <a:gd name="connsiteX7" fmla="*/ 0 w 12204192"/>
              <a:gd name="connsiteY7" fmla="*/ 451838 h 1347950"/>
              <a:gd name="connsiteX0" fmla="*/ 0 w 12204192"/>
              <a:gd name="connsiteY0" fmla="*/ 450354 h 1346466"/>
              <a:gd name="connsiteX1" fmla="*/ 1914144 w 12204192"/>
              <a:gd name="connsiteY1" fmla="*/ 194322 h 1346466"/>
              <a:gd name="connsiteX2" fmla="*/ 5005804 w 12204192"/>
              <a:gd name="connsiteY2" fmla="*/ 463535 h 1346466"/>
              <a:gd name="connsiteX3" fmla="*/ 10164833 w 12204192"/>
              <a:gd name="connsiteY3" fmla="*/ 239 h 1346466"/>
              <a:gd name="connsiteX4" fmla="*/ 12204192 w 12204192"/>
              <a:gd name="connsiteY4" fmla="*/ 413778 h 1346466"/>
              <a:gd name="connsiteX5" fmla="*/ 12192000 w 12204192"/>
              <a:gd name="connsiteY5" fmla="*/ 1346466 h 1346466"/>
              <a:gd name="connsiteX6" fmla="*/ 0 w 12204192"/>
              <a:gd name="connsiteY6" fmla="*/ 1346466 h 1346466"/>
              <a:gd name="connsiteX7" fmla="*/ 0 w 12204192"/>
              <a:gd name="connsiteY7" fmla="*/ 450354 h 1346466"/>
              <a:gd name="connsiteX0" fmla="*/ 0 w 12204192"/>
              <a:gd name="connsiteY0" fmla="*/ 499736 h 1395848"/>
              <a:gd name="connsiteX1" fmla="*/ 1914144 w 12204192"/>
              <a:gd name="connsiteY1" fmla="*/ 243704 h 1395848"/>
              <a:gd name="connsiteX2" fmla="*/ 5005804 w 12204192"/>
              <a:gd name="connsiteY2" fmla="*/ 512917 h 1395848"/>
              <a:gd name="connsiteX3" fmla="*/ 9423428 w 12204192"/>
              <a:gd name="connsiteY3" fmla="*/ 194 h 1395848"/>
              <a:gd name="connsiteX4" fmla="*/ 12204192 w 12204192"/>
              <a:gd name="connsiteY4" fmla="*/ 463160 h 1395848"/>
              <a:gd name="connsiteX5" fmla="*/ 12192000 w 12204192"/>
              <a:gd name="connsiteY5" fmla="*/ 1395848 h 1395848"/>
              <a:gd name="connsiteX6" fmla="*/ 0 w 12204192"/>
              <a:gd name="connsiteY6" fmla="*/ 1395848 h 1395848"/>
              <a:gd name="connsiteX7" fmla="*/ 0 w 12204192"/>
              <a:gd name="connsiteY7" fmla="*/ 499736 h 1395848"/>
              <a:gd name="connsiteX0" fmla="*/ 0 w 12204192"/>
              <a:gd name="connsiteY0" fmla="*/ 512084 h 1408196"/>
              <a:gd name="connsiteX1" fmla="*/ 1914144 w 12204192"/>
              <a:gd name="connsiteY1" fmla="*/ 256052 h 1408196"/>
              <a:gd name="connsiteX2" fmla="*/ 5005804 w 12204192"/>
              <a:gd name="connsiteY2" fmla="*/ 525265 h 1408196"/>
              <a:gd name="connsiteX3" fmla="*/ 9275147 w 12204192"/>
              <a:gd name="connsiteY3" fmla="*/ 185 h 1408196"/>
              <a:gd name="connsiteX4" fmla="*/ 12204192 w 12204192"/>
              <a:gd name="connsiteY4" fmla="*/ 475508 h 1408196"/>
              <a:gd name="connsiteX5" fmla="*/ 12192000 w 12204192"/>
              <a:gd name="connsiteY5" fmla="*/ 1408196 h 1408196"/>
              <a:gd name="connsiteX6" fmla="*/ 0 w 12204192"/>
              <a:gd name="connsiteY6" fmla="*/ 1408196 h 1408196"/>
              <a:gd name="connsiteX7" fmla="*/ 0 w 12204192"/>
              <a:gd name="connsiteY7" fmla="*/ 512084 h 140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192" h="1408196">
                <a:moveTo>
                  <a:pt x="0" y="512084"/>
                </a:moveTo>
                <a:cubicBezTo>
                  <a:pt x="699008" y="280436"/>
                  <a:pt x="1129792" y="256052"/>
                  <a:pt x="1914144" y="256052"/>
                </a:cubicBezTo>
                <a:cubicBezTo>
                  <a:pt x="2564384" y="268244"/>
                  <a:pt x="3806924" y="549649"/>
                  <a:pt x="5005804" y="525265"/>
                </a:cubicBezTo>
                <a:cubicBezTo>
                  <a:pt x="6667980" y="537457"/>
                  <a:pt x="8075416" y="8478"/>
                  <a:pt x="9275147" y="185"/>
                </a:cubicBezTo>
                <a:cubicBezTo>
                  <a:pt x="10474878" y="-8108"/>
                  <a:pt x="11658023" y="263081"/>
                  <a:pt x="12204192" y="475508"/>
                </a:cubicBezTo>
                <a:lnTo>
                  <a:pt x="12192000" y="1408196"/>
                </a:lnTo>
                <a:lnTo>
                  <a:pt x="0" y="1408196"/>
                </a:lnTo>
                <a:lnTo>
                  <a:pt x="0" y="512084"/>
                </a:lnTo>
                <a:close/>
              </a:path>
            </a:pathLst>
          </a:cu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pic>
        <p:nvPicPr>
          <p:cNvPr id="10" name="Bilde 16" descr="Bilde 16">
            <a:extLst>
              <a:ext uri="{FF2B5EF4-FFF2-40B4-BE49-F238E27FC236}">
                <a16:creationId xmlns:a16="http://schemas.microsoft.com/office/drawing/2014/main" id="{60A528B5-9AC0-DD4F-B4EB-3A629AE1E10A}"/>
              </a:ext>
            </a:extLst>
          </p:cNvPr>
          <p:cNvPicPr>
            <a:picLocks noChangeAspect="1"/>
          </p:cNvPicPr>
          <p:nvPr/>
        </p:nvPicPr>
        <p:blipFill>
          <a:blip r:embed="rId3"/>
          <a:stretch>
            <a:fillRect/>
          </a:stretch>
        </p:blipFill>
        <p:spPr>
          <a:xfrm>
            <a:off x="633897" y="6187528"/>
            <a:ext cx="1749601" cy="294130"/>
          </a:xfrm>
          <a:prstGeom prst="rect">
            <a:avLst/>
          </a:prstGeom>
          <a:ln w="12700">
            <a:miter lim="400000"/>
          </a:ln>
        </p:spPr>
      </p:pic>
      <p:sp>
        <p:nvSpPr>
          <p:cNvPr id="11" name="Title Text">
            <a:extLst>
              <a:ext uri="{FF2B5EF4-FFF2-40B4-BE49-F238E27FC236}">
                <a16:creationId xmlns:a16="http://schemas.microsoft.com/office/drawing/2014/main" id="{93510EC0-AC9F-674D-9986-DD1E9F4A4143}"/>
              </a:ext>
            </a:extLst>
          </p:cNvPr>
          <p:cNvSpPr txBox="1">
            <a:spLocks noGrp="1"/>
          </p:cNvSpPr>
          <p:nvPr>
            <p:ph type="title" hasCustomPrompt="1"/>
          </p:nvPr>
        </p:nvSpPr>
        <p:spPr>
          <a:xfrm>
            <a:off x="633678" y="1210962"/>
            <a:ext cx="5943313" cy="2467420"/>
          </a:xfrm>
          <a:prstGeom prst="rect">
            <a:avLst/>
          </a:prstGeom>
        </p:spPr>
        <p:txBody>
          <a:bodyPr anchor="b"/>
          <a:lstStyle>
            <a:lvl1pPr>
              <a:lnSpc>
                <a:spcPts val="5000"/>
              </a:lnSpc>
              <a:defRPr sz="4000">
                <a:solidFill>
                  <a:srgbClr val="FFFFFF"/>
                </a:solidFill>
              </a:defRPr>
            </a:lvl1pPr>
          </a:lstStyle>
          <a:p>
            <a:r>
              <a:t>Title Text</a:t>
            </a:r>
          </a:p>
        </p:txBody>
      </p:sp>
      <p:sp>
        <p:nvSpPr>
          <p:cNvPr id="12" name="Body Level One…">
            <a:extLst>
              <a:ext uri="{FF2B5EF4-FFF2-40B4-BE49-F238E27FC236}">
                <a16:creationId xmlns:a16="http://schemas.microsoft.com/office/drawing/2014/main" id="{125A5E14-B120-8A47-B72C-A796B17B4C11}"/>
              </a:ext>
            </a:extLst>
          </p:cNvPr>
          <p:cNvSpPr txBox="1">
            <a:spLocks noGrp="1"/>
          </p:cNvSpPr>
          <p:nvPr>
            <p:ph type="body" sz="quarter" idx="1" hasCustomPrompt="1"/>
          </p:nvPr>
        </p:nvSpPr>
        <p:spPr>
          <a:xfrm>
            <a:off x="634131" y="3865418"/>
            <a:ext cx="5943314" cy="1584385"/>
          </a:xfrm>
          <a:prstGeom prst="rect">
            <a:avLst/>
          </a:prstGeom>
        </p:spPr>
        <p:txBody>
          <a:bodyPr>
            <a:normAutofit/>
          </a:bodyPr>
          <a:lstStyle>
            <a:lvl1pPr marL="0" indent="0" algn="l" defTabSz="841247">
              <a:lnSpc>
                <a:spcPts val="4200"/>
              </a:lnSpc>
              <a:spcBef>
                <a:spcPts val="0"/>
              </a:spcBef>
              <a:buClrTx/>
              <a:buSzTx/>
              <a:buFontTx/>
              <a:buNone/>
              <a:defRPr sz="2500">
                <a:solidFill>
                  <a:schemeClr val="accent1"/>
                </a:solidFill>
              </a:defRPr>
            </a:lvl1pPr>
            <a:lvl2pPr marL="0" indent="0" algn="l" defTabSz="841247">
              <a:lnSpc>
                <a:spcPts val="4200"/>
              </a:lnSpc>
              <a:spcBef>
                <a:spcPts val="0"/>
              </a:spcBef>
              <a:buClrTx/>
              <a:buSzTx/>
              <a:buFontTx/>
              <a:buNone/>
              <a:defRPr sz="3200">
                <a:solidFill>
                  <a:schemeClr val="accent1"/>
                </a:solidFill>
              </a:defRPr>
            </a:lvl2pPr>
            <a:lvl3pPr marL="0" indent="0" algn="l" defTabSz="841247">
              <a:lnSpc>
                <a:spcPts val="4200"/>
              </a:lnSpc>
              <a:spcBef>
                <a:spcPts val="0"/>
              </a:spcBef>
              <a:buClrTx/>
              <a:buSzTx/>
              <a:buFontTx/>
              <a:buNone/>
              <a:defRPr sz="3200">
                <a:solidFill>
                  <a:schemeClr val="accent1"/>
                </a:solidFill>
              </a:defRPr>
            </a:lvl3pPr>
            <a:lvl4pPr marL="0" indent="0" algn="l" defTabSz="841247">
              <a:lnSpc>
                <a:spcPts val="4200"/>
              </a:lnSpc>
              <a:spcBef>
                <a:spcPts val="0"/>
              </a:spcBef>
              <a:buClrTx/>
              <a:buSzTx/>
              <a:buFontTx/>
              <a:buNone/>
              <a:defRPr sz="3200">
                <a:solidFill>
                  <a:schemeClr val="accent1"/>
                </a:solidFill>
              </a:defRPr>
            </a:lvl4pPr>
            <a:lvl5pPr marL="0" indent="0" algn="l" defTabSz="841247">
              <a:lnSpc>
                <a:spcPts val="4200"/>
              </a:lnSpc>
              <a:spcBef>
                <a:spcPts val="0"/>
              </a:spcBef>
              <a:buClrTx/>
              <a:buSzTx/>
              <a:buFontTx/>
              <a:buNone/>
              <a:defRPr sz="3200">
                <a:solidFill>
                  <a:schemeClr val="accent1"/>
                </a:solidFill>
              </a:defRPr>
            </a:lvl5pPr>
          </a:lstStyle>
          <a:p>
            <a:r>
              <a:t>Body Level One</a:t>
            </a:r>
          </a:p>
        </p:txBody>
      </p:sp>
    </p:spTree>
    <p:extLst>
      <p:ext uri="{BB962C8B-B14F-4D97-AF65-F5344CB8AC3E}">
        <p14:creationId xmlns:p14="http://schemas.microsoft.com/office/powerpoint/2010/main" val="180058936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reserve="1">
  <p:cSld name="Title and Content Green">
    <p:bg>
      <p:bgPr>
        <a:solidFill>
          <a:schemeClr val="accent2"/>
        </a:solidFill>
        <a:effectLst/>
      </p:bgPr>
    </p:bg>
    <p:spTree>
      <p:nvGrpSpPr>
        <p:cNvPr id="1" name=""/>
        <p:cNvGrpSpPr/>
        <p:nvPr/>
      </p:nvGrpSpPr>
      <p:grpSpPr>
        <a:xfrm>
          <a:off x="0" y="0"/>
          <a:ext cx="0" cy="0"/>
          <a:chOff x="0" y="0"/>
          <a:chExt cx="0" cy="0"/>
        </a:xfrm>
      </p:grpSpPr>
      <p:sp>
        <p:nvSpPr>
          <p:cNvPr id="60" name="Title Text"/>
          <p:cNvSpPr txBox="1">
            <a:spLocks noGrp="1"/>
          </p:cNvSpPr>
          <p:nvPr>
            <p:ph type="title"/>
          </p:nvPr>
        </p:nvSpPr>
        <p:spPr>
          <a:xfrm>
            <a:off x="633677" y="671674"/>
            <a:ext cx="10923735" cy="635044"/>
          </a:xfrm>
          <a:prstGeom prst="rect">
            <a:avLst/>
          </a:prstGeom>
        </p:spPr>
        <p:txBody>
          <a:bodyPr/>
          <a:lstStyle>
            <a:lvl1pPr defTabSz="667512">
              <a:defRPr>
                <a:solidFill>
                  <a:srgbClr val="FBF7F5"/>
                </a:solidFill>
              </a:defRPr>
            </a:lvl1pPr>
          </a:lstStyle>
          <a:p>
            <a:r>
              <a:rPr lang="nb-NO"/>
              <a:t>Klikk for å redigere tittelstil</a:t>
            </a:r>
            <a:endParaRPr/>
          </a:p>
        </p:txBody>
      </p:sp>
      <p:sp>
        <p:nvSpPr>
          <p:cNvPr id="61"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pic>
        <p:nvPicPr>
          <p:cNvPr id="63" name="Bilde 7" descr="Bilde 7"/>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
        <p:nvSpPr>
          <p:cNvPr id="6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48040237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reserve="1">
  <p:cSld name="Title and Content Yelllow">
    <p:bg>
      <p:bgPr>
        <a:solidFill>
          <a:schemeClr val="accent4"/>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633677" y="671674"/>
            <a:ext cx="10923735" cy="635044"/>
          </a:xfrm>
          <a:prstGeom prst="rect">
            <a:avLst/>
          </a:prstGeom>
        </p:spPr>
        <p:txBody>
          <a:bodyPr/>
          <a:lstStyle>
            <a:lvl1pPr>
              <a:defRPr>
                <a:solidFill>
                  <a:srgbClr val="333030"/>
                </a:solidFill>
              </a:defRPr>
            </a:lvl1pPr>
          </a:lstStyle>
          <a:p>
            <a:r>
              <a:t>Title Text</a:t>
            </a:r>
          </a:p>
        </p:txBody>
      </p:sp>
      <p:sp>
        <p:nvSpPr>
          <p:cNvPr id="43" name="Body Level One…"/>
          <p:cNvSpPr txBox="1">
            <a:spLocks noGrp="1"/>
          </p:cNvSpPr>
          <p:nvPr>
            <p:ph type="body" idx="1" hasCustomPrompt="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5" name="Bilde 7" descr="Bilde 7">
            <a:extLst>
              <a:ext uri="{FF2B5EF4-FFF2-40B4-BE49-F238E27FC236}">
                <a16:creationId xmlns:a16="http://schemas.microsoft.com/office/drawing/2014/main" id="{871CAD6B-C6EE-4349-9F55-AC594C554073}"/>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279496447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Title and Content Mint">
    <p:bg>
      <p:bgPr>
        <a:solidFill>
          <a:schemeClr val="accent5"/>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633677" y="671674"/>
            <a:ext cx="10923735" cy="635044"/>
          </a:xfrm>
          <a:prstGeom prst="rect">
            <a:avLst/>
          </a:prstGeom>
        </p:spPr>
        <p:txBody>
          <a:bodyPr/>
          <a:lstStyle>
            <a:lvl1pPr>
              <a:defRPr>
                <a:solidFill>
                  <a:schemeClr val="bg2">
                    <a:lumMod val="50000"/>
                  </a:schemeClr>
                </a:solidFill>
              </a:defRPr>
            </a:lvl1pPr>
          </a:lstStyle>
          <a:p>
            <a:r>
              <a:t>Title Text</a:t>
            </a:r>
          </a:p>
        </p:txBody>
      </p:sp>
      <p:sp>
        <p:nvSpPr>
          <p:cNvPr id="43" name="Body Level One…"/>
          <p:cNvSpPr txBox="1">
            <a:spLocks noGrp="1"/>
          </p:cNvSpPr>
          <p:nvPr>
            <p:ph type="body" idx="1" hasCustomPrompt="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5" name="Bilde 7" descr="Bilde 7">
            <a:extLst>
              <a:ext uri="{FF2B5EF4-FFF2-40B4-BE49-F238E27FC236}">
                <a16:creationId xmlns:a16="http://schemas.microsoft.com/office/drawing/2014/main" id="{871CAD6B-C6EE-4349-9F55-AC594C554073}"/>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295289799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wo Content + small picture">
    <p:spTree>
      <p:nvGrpSpPr>
        <p:cNvPr id="1" name=""/>
        <p:cNvGrpSpPr/>
        <p:nvPr/>
      </p:nvGrpSpPr>
      <p:grpSpPr>
        <a:xfrm>
          <a:off x="0" y="0"/>
          <a:ext cx="0" cy="0"/>
          <a:chOff x="0" y="0"/>
          <a:chExt cx="0" cy="0"/>
        </a:xfrm>
      </p:grpSpPr>
      <p:sp>
        <p:nvSpPr>
          <p:cNvPr id="81" name="Title Text"/>
          <p:cNvSpPr txBox="1">
            <a:spLocks noGrp="1"/>
          </p:cNvSpPr>
          <p:nvPr>
            <p:ph type="title" hasCustomPrompt="1"/>
          </p:nvPr>
        </p:nvSpPr>
        <p:spPr>
          <a:xfrm>
            <a:off x="632529" y="645128"/>
            <a:ext cx="10923738" cy="983672"/>
          </a:xfrm>
          <a:prstGeom prst="rect">
            <a:avLst/>
          </a:prstGeom>
        </p:spPr>
        <p:txBody>
          <a:bodyPr/>
          <a:lstStyle>
            <a:lvl1pPr>
              <a:defRPr>
                <a:solidFill>
                  <a:schemeClr val="bg2">
                    <a:lumMod val="50000"/>
                  </a:schemeClr>
                </a:solidFill>
              </a:defRPr>
            </a:lvl1pPr>
          </a:lstStyle>
          <a:p>
            <a:r>
              <a:t>Title Text</a:t>
            </a:r>
          </a:p>
        </p:txBody>
      </p:sp>
      <p:sp>
        <p:nvSpPr>
          <p:cNvPr id="82" name="Body Level One…"/>
          <p:cNvSpPr txBox="1">
            <a:spLocks noGrp="1"/>
          </p:cNvSpPr>
          <p:nvPr>
            <p:ph type="body" sz="half" idx="1" hasCustomPrompt="1"/>
          </p:nvPr>
        </p:nvSpPr>
        <p:spPr>
          <a:xfrm>
            <a:off x="633679" y="1808701"/>
            <a:ext cx="4842606" cy="386338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6" name="dn-placeholder-full.png">
            <a:extLst>
              <a:ext uri="{FF2B5EF4-FFF2-40B4-BE49-F238E27FC236}">
                <a16:creationId xmlns:a16="http://schemas.microsoft.com/office/drawing/2014/main" id="{A2983587-E3D9-EE43-93B8-2214B0B39ACB}"/>
              </a:ext>
            </a:extLst>
          </p:cNvPr>
          <p:cNvSpPr>
            <a:spLocks noGrp="1"/>
          </p:cNvSpPr>
          <p:nvPr>
            <p:ph type="pic" idx="21"/>
          </p:nvPr>
        </p:nvSpPr>
        <p:spPr>
          <a:xfrm>
            <a:off x="6354488" y="2086484"/>
            <a:ext cx="4478774" cy="2818025"/>
          </a:xfrm>
          <a:prstGeom prst="rect">
            <a:avLst/>
          </a:prstGeom>
          <a:solidFill>
            <a:schemeClr val="tx2">
              <a:lumMod val="20000"/>
              <a:lumOff val="80000"/>
            </a:schemeClr>
          </a:solidFill>
        </p:spPr>
        <p:txBody>
          <a:bodyPr lIns="91439" tIns="720000" rIns="91439" bIns="46800" anchor="t">
            <a:noAutofit/>
          </a:bodyPr>
          <a:lstStyle>
            <a:lvl1pPr marL="0" indent="0" algn="ctr">
              <a:buNone/>
              <a:defRPr>
                <a:solidFill>
                  <a:schemeClr val="tx2"/>
                </a:solidFill>
              </a:defRPr>
            </a:lvl1pPr>
          </a:lstStyle>
          <a:p>
            <a:r>
              <a:rPr lang="nb-NO"/>
              <a:t>Klikk på ikonet for å legge til et bilde</a:t>
            </a:r>
            <a:endParaRPr/>
          </a:p>
        </p:txBody>
      </p:sp>
      <p:pic>
        <p:nvPicPr>
          <p:cNvPr id="7" name="Bilde 7" descr="Bilde 7">
            <a:extLst>
              <a:ext uri="{FF2B5EF4-FFF2-40B4-BE49-F238E27FC236}">
                <a16:creationId xmlns:a16="http://schemas.microsoft.com/office/drawing/2014/main" id="{17BFDBAA-B3AD-9A4D-B313-A36E7AAA4CA7}"/>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351140850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Yellow Wave + Text">
    <p:bg>
      <p:bgPr>
        <a:solidFill>
          <a:srgbClr val="FFFFFF"/>
        </a:solidFill>
        <a:effectLst/>
      </p:bgPr>
    </p:bg>
    <p:spTree>
      <p:nvGrpSpPr>
        <p:cNvPr id="1" name=""/>
        <p:cNvGrpSpPr/>
        <p:nvPr/>
      </p:nvGrpSpPr>
      <p:grpSpPr>
        <a:xfrm>
          <a:off x="0" y="0"/>
          <a:ext cx="0" cy="0"/>
          <a:chOff x="0" y="0"/>
          <a:chExt cx="0" cy="0"/>
        </a:xfrm>
      </p:grpSpPr>
      <p:sp>
        <p:nvSpPr>
          <p:cNvPr id="139" name="Shape"/>
          <p:cNvSpPr/>
          <p:nvPr/>
        </p:nvSpPr>
        <p:spPr>
          <a:xfrm>
            <a:off x="-168696" y="-12701"/>
            <a:ext cx="7071623" cy="6870701"/>
          </a:xfrm>
          <a:custGeom>
            <a:avLst/>
            <a:gdLst/>
            <a:ahLst/>
            <a:cxnLst>
              <a:cxn ang="0">
                <a:pos x="wd2" y="hd2"/>
              </a:cxn>
              <a:cxn ang="5400000">
                <a:pos x="wd2" y="hd2"/>
              </a:cxn>
              <a:cxn ang="10800000">
                <a:pos x="wd2" y="hd2"/>
              </a:cxn>
              <a:cxn ang="16200000">
                <a:pos x="wd2" y="hd2"/>
              </a:cxn>
            </a:cxnLst>
            <a:rect l="0" t="0" r="r" b="b"/>
            <a:pathLst>
              <a:path w="21600" h="21600" extrusionOk="0">
                <a:moveTo>
                  <a:pt x="21600" y="28"/>
                </a:moveTo>
                <a:cubicBezTo>
                  <a:pt x="20672" y="1775"/>
                  <a:pt x="20258" y="3758"/>
                  <a:pt x="20408" y="5739"/>
                </a:cubicBezTo>
                <a:cubicBezTo>
                  <a:pt x="20561" y="7757"/>
                  <a:pt x="21298" y="9705"/>
                  <a:pt x="21230" y="11731"/>
                </a:cubicBezTo>
                <a:cubicBezTo>
                  <a:pt x="21156" y="13942"/>
                  <a:pt x="20130" y="15997"/>
                  <a:pt x="19932" y="18197"/>
                </a:cubicBezTo>
                <a:cubicBezTo>
                  <a:pt x="19829" y="19345"/>
                  <a:pt x="19954" y="20502"/>
                  <a:pt x="20300" y="21600"/>
                </a:cubicBezTo>
                <a:lnTo>
                  <a:pt x="229" y="21600"/>
                </a:lnTo>
                <a:cubicBezTo>
                  <a:pt x="273" y="18007"/>
                  <a:pt x="277" y="14413"/>
                  <a:pt x="239" y="10820"/>
                </a:cubicBezTo>
                <a:cubicBezTo>
                  <a:pt x="201" y="7212"/>
                  <a:pt x="121" y="3606"/>
                  <a:pt x="0" y="0"/>
                </a:cubicBezTo>
                <a:lnTo>
                  <a:pt x="21600" y="28"/>
                </a:lnTo>
                <a:close/>
              </a:path>
            </a:pathLst>
          </a:custGeom>
          <a:solidFill>
            <a:srgbClr val="FEDEA1"/>
          </a:solidFill>
          <a:ln w="12700">
            <a:miter lim="400000"/>
          </a:ln>
        </p:spPr>
        <p:txBody>
          <a:bodyPr lIns="45718" tIns="45718" rIns="45718" bIns="45718" anchor="ctr"/>
          <a:lstStyle/>
          <a:p>
            <a:pPr algn="l" defTabSz="457200">
              <a:defRPr sz="1200">
                <a:solidFill>
                  <a:srgbClr val="000000"/>
                </a:solidFill>
                <a:latin typeface="+mn-lt"/>
                <a:ea typeface="+mn-ea"/>
                <a:cs typeface="+mn-cs"/>
                <a:sym typeface="Work Sans"/>
              </a:defRPr>
            </a:pPr>
            <a:endParaRPr/>
          </a:p>
        </p:txBody>
      </p:sp>
      <p:sp>
        <p:nvSpPr>
          <p:cNvPr id="140" name="Body Level One…"/>
          <p:cNvSpPr txBox="1">
            <a:spLocks noGrp="1"/>
          </p:cNvSpPr>
          <p:nvPr>
            <p:ph type="body" sz="quarter" idx="1" hasCustomPrompt="1"/>
          </p:nvPr>
        </p:nvSpPr>
        <p:spPr>
          <a:xfrm>
            <a:off x="633679" y="2423515"/>
            <a:ext cx="4767695" cy="2548636"/>
          </a:xfrm>
          <a:prstGeom prst="rect">
            <a:avLst/>
          </a:prstGeom>
        </p:spPr>
        <p:txBody>
          <a:bodyPr lIns="45718" tIns="45718" rIns="45718" bIns="45718"/>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9" name="Bilde 7" descr="Bilde 7">
            <a:extLst>
              <a:ext uri="{FF2B5EF4-FFF2-40B4-BE49-F238E27FC236}">
                <a16:creationId xmlns:a16="http://schemas.microsoft.com/office/drawing/2014/main" id="{ADF73993-9988-E847-87FC-7C143EC645B2}"/>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
        <p:nvSpPr>
          <p:cNvPr id="10" name="Title Text">
            <a:extLst>
              <a:ext uri="{FF2B5EF4-FFF2-40B4-BE49-F238E27FC236}">
                <a16:creationId xmlns:a16="http://schemas.microsoft.com/office/drawing/2014/main" id="{852AEFDC-6B82-0241-BAD3-4EC09DA1B013}"/>
              </a:ext>
            </a:extLst>
          </p:cNvPr>
          <p:cNvSpPr txBox="1">
            <a:spLocks noGrp="1"/>
          </p:cNvSpPr>
          <p:nvPr>
            <p:ph type="title" hasCustomPrompt="1"/>
          </p:nvPr>
        </p:nvSpPr>
        <p:spPr>
          <a:xfrm>
            <a:off x="633679" y="671674"/>
            <a:ext cx="4842606" cy="939196"/>
          </a:xfrm>
          <a:prstGeom prst="rect">
            <a:avLst/>
          </a:prstGeom>
        </p:spPr>
        <p:txBody>
          <a:bodyPr/>
          <a:lstStyle>
            <a:lvl1pPr>
              <a:defRPr>
                <a:solidFill>
                  <a:schemeClr val="bg2">
                    <a:lumMod val="50000"/>
                  </a:schemeClr>
                </a:solidFill>
              </a:defRPr>
            </a:lvl1pPr>
          </a:lstStyle>
          <a:p>
            <a:r>
              <a:t>Title Text</a:t>
            </a:r>
          </a:p>
        </p:txBody>
      </p:sp>
      <p:sp>
        <p:nvSpPr>
          <p:cNvPr id="11" name="Body Level One…">
            <a:extLst>
              <a:ext uri="{FF2B5EF4-FFF2-40B4-BE49-F238E27FC236}">
                <a16:creationId xmlns:a16="http://schemas.microsoft.com/office/drawing/2014/main" id="{24160D71-5E0B-A04B-ABF5-6D2588C2A91F}"/>
              </a:ext>
            </a:extLst>
          </p:cNvPr>
          <p:cNvSpPr txBox="1">
            <a:spLocks noGrp="1"/>
          </p:cNvSpPr>
          <p:nvPr>
            <p:ph type="body" sz="quarter" idx="21"/>
          </p:nvPr>
        </p:nvSpPr>
        <p:spPr>
          <a:xfrm>
            <a:off x="7320136" y="2423515"/>
            <a:ext cx="4536504" cy="2990538"/>
          </a:xfrm>
          <a:prstGeom prst="rect">
            <a:avLst/>
          </a:prstGeom>
        </p:spPr>
        <p:txBody>
          <a:bodyPr/>
          <a:lstStyle>
            <a:lvl1pPr>
              <a:defRPr>
                <a:solidFill>
                  <a:srgbClr val="000000"/>
                </a:solidFill>
              </a:defRPr>
            </a:lvl1pPr>
          </a:lstStyle>
          <a:p>
            <a:pPr lvl="0"/>
            <a:r>
              <a:rPr lang="nb-NO"/>
              <a:t>Klikk for å redigere tekststiler i malen</a:t>
            </a:r>
          </a:p>
        </p:txBody>
      </p:sp>
    </p:spTree>
    <p:extLst>
      <p:ext uri="{BB962C8B-B14F-4D97-AF65-F5344CB8AC3E}">
        <p14:creationId xmlns:p14="http://schemas.microsoft.com/office/powerpoint/2010/main" val="413588272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rown Wave">
    <p:bg>
      <p:bgPr>
        <a:solidFill>
          <a:srgbClr val="FFFFFF"/>
        </a:solidFill>
        <a:effectLst/>
      </p:bgPr>
    </p:bg>
    <p:spTree>
      <p:nvGrpSpPr>
        <p:cNvPr id="1" name=""/>
        <p:cNvGrpSpPr/>
        <p:nvPr/>
      </p:nvGrpSpPr>
      <p:grpSpPr>
        <a:xfrm>
          <a:off x="0" y="0"/>
          <a:ext cx="0" cy="0"/>
          <a:chOff x="0" y="0"/>
          <a:chExt cx="0" cy="0"/>
        </a:xfrm>
      </p:grpSpPr>
      <p:sp>
        <p:nvSpPr>
          <p:cNvPr id="151" name="Shape"/>
          <p:cNvSpPr/>
          <p:nvPr/>
        </p:nvSpPr>
        <p:spPr>
          <a:xfrm>
            <a:off x="-456728" y="0"/>
            <a:ext cx="7369552" cy="6870701"/>
          </a:xfrm>
          <a:custGeom>
            <a:avLst/>
            <a:gdLst/>
            <a:ahLst/>
            <a:cxnLst>
              <a:cxn ang="0">
                <a:pos x="wd2" y="hd2"/>
              </a:cxn>
              <a:cxn ang="5400000">
                <a:pos x="wd2" y="hd2"/>
              </a:cxn>
              <a:cxn ang="10800000">
                <a:pos x="wd2" y="hd2"/>
              </a:cxn>
              <a:cxn ang="16200000">
                <a:pos x="wd2" y="hd2"/>
              </a:cxn>
            </a:cxnLst>
            <a:rect l="0" t="0" r="r" b="b"/>
            <a:pathLst>
              <a:path w="21600" h="21600" extrusionOk="0">
                <a:moveTo>
                  <a:pt x="21600" y="28"/>
                </a:moveTo>
                <a:cubicBezTo>
                  <a:pt x="20672" y="1775"/>
                  <a:pt x="20258" y="3758"/>
                  <a:pt x="20408" y="5739"/>
                </a:cubicBezTo>
                <a:cubicBezTo>
                  <a:pt x="20561" y="7757"/>
                  <a:pt x="21298" y="9705"/>
                  <a:pt x="21230" y="11731"/>
                </a:cubicBezTo>
                <a:cubicBezTo>
                  <a:pt x="21156" y="13942"/>
                  <a:pt x="20131" y="15997"/>
                  <a:pt x="19933" y="18197"/>
                </a:cubicBezTo>
                <a:cubicBezTo>
                  <a:pt x="19829" y="19345"/>
                  <a:pt x="19954" y="20502"/>
                  <a:pt x="20300" y="21600"/>
                </a:cubicBezTo>
                <a:lnTo>
                  <a:pt x="0" y="21600"/>
                </a:lnTo>
                <a:cubicBezTo>
                  <a:pt x="32" y="18007"/>
                  <a:pt x="48" y="14413"/>
                  <a:pt x="49" y="10820"/>
                </a:cubicBezTo>
                <a:cubicBezTo>
                  <a:pt x="49" y="7213"/>
                  <a:pt x="34" y="3607"/>
                  <a:pt x="4" y="0"/>
                </a:cubicBezTo>
                <a:lnTo>
                  <a:pt x="21600" y="28"/>
                </a:lnTo>
                <a:close/>
              </a:path>
            </a:pathLst>
          </a:custGeom>
          <a:solidFill>
            <a:srgbClr val="F0E8E1"/>
          </a:solidFill>
          <a:ln w="12700">
            <a:miter lim="400000"/>
          </a:ln>
        </p:spPr>
        <p:txBody>
          <a:bodyPr lIns="45718" tIns="45718" rIns="45718" bIns="45718" anchor="ctr"/>
          <a:lstStyle/>
          <a:p>
            <a:pPr algn="l" defTabSz="457200">
              <a:defRPr sz="1200">
                <a:solidFill>
                  <a:srgbClr val="000000"/>
                </a:solidFill>
                <a:latin typeface="+mn-lt"/>
                <a:ea typeface="+mn-ea"/>
                <a:cs typeface="+mn-cs"/>
                <a:sym typeface="Work Sans"/>
              </a:defRPr>
            </a:pPr>
            <a:endParaRPr/>
          </a:p>
        </p:txBody>
      </p:sp>
      <p:sp>
        <p:nvSpPr>
          <p:cNvPr id="156" name="Slide Number"/>
          <p:cNvSpPr txBox="1">
            <a:spLocks noGrp="1"/>
          </p:cNvSpPr>
          <p:nvPr>
            <p:ph type="sldNum" sz="quarter" idx="2"/>
          </p:nvPr>
        </p:nvSpPr>
        <p:spPr>
          <a:xfrm>
            <a:off x="8593876" y="6209032"/>
            <a:ext cx="287449" cy="294637"/>
          </a:xfrm>
          <a:prstGeom prst="rect">
            <a:avLst/>
          </a:prstGeom>
        </p:spPr>
        <p:txBody>
          <a:bodyPr/>
          <a:lstStyle/>
          <a:p>
            <a:fld id="{86CB4B4D-7CA3-9044-876B-883B54F8677D}" type="slidenum">
              <a:rPr/>
              <a:t>‹#›</a:t>
            </a:fld>
            <a:endParaRPr/>
          </a:p>
        </p:txBody>
      </p:sp>
      <p:pic>
        <p:nvPicPr>
          <p:cNvPr id="11" name="Bilde 7" descr="Bilde 7">
            <a:extLst>
              <a:ext uri="{FF2B5EF4-FFF2-40B4-BE49-F238E27FC236}">
                <a16:creationId xmlns:a16="http://schemas.microsoft.com/office/drawing/2014/main" id="{98D5EDDE-2B71-6845-9A1C-84BF493D0767}"/>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
        <p:nvSpPr>
          <p:cNvPr id="7" name="Body Level One…">
            <a:extLst>
              <a:ext uri="{FF2B5EF4-FFF2-40B4-BE49-F238E27FC236}">
                <a16:creationId xmlns:a16="http://schemas.microsoft.com/office/drawing/2014/main" id="{A5053350-21EF-6947-A648-7F606802E7E8}"/>
              </a:ext>
            </a:extLst>
          </p:cNvPr>
          <p:cNvSpPr txBox="1">
            <a:spLocks noGrp="1"/>
          </p:cNvSpPr>
          <p:nvPr>
            <p:ph type="body" sz="quarter" idx="10" hasCustomPrompt="1"/>
          </p:nvPr>
        </p:nvSpPr>
        <p:spPr>
          <a:xfrm>
            <a:off x="633679" y="2423515"/>
            <a:ext cx="4767695" cy="2548636"/>
          </a:xfrm>
          <a:prstGeom prst="rect">
            <a:avLst/>
          </a:prstGeom>
        </p:spPr>
        <p:txBody>
          <a:bodyPr lIns="45718" tIns="45718" rIns="45718" bIns="45718"/>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8" name="Title Text">
            <a:extLst>
              <a:ext uri="{FF2B5EF4-FFF2-40B4-BE49-F238E27FC236}">
                <a16:creationId xmlns:a16="http://schemas.microsoft.com/office/drawing/2014/main" id="{13FA0315-5AC6-2740-ABAF-526B0165CE74}"/>
              </a:ext>
            </a:extLst>
          </p:cNvPr>
          <p:cNvSpPr txBox="1">
            <a:spLocks/>
          </p:cNvSpPr>
          <p:nvPr/>
        </p:nvSpPr>
        <p:spPr>
          <a:xfrm>
            <a:off x="633679" y="671674"/>
            <a:ext cx="4842606" cy="9391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0" marR="0" indent="0" algn="l" defTabSz="841247" rtl="0" latinLnBrk="0">
              <a:lnSpc>
                <a:spcPts val="4200"/>
              </a:lnSpc>
              <a:spcBef>
                <a:spcPts val="0"/>
              </a:spcBef>
              <a:spcAft>
                <a:spcPts val="0"/>
              </a:spcAft>
              <a:buClrTx/>
              <a:buSzTx/>
              <a:buFontTx/>
              <a:buNone/>
              <a:tabLst/>
              <a:defRPr sz="3200" b="0" i="0" u="none" strike="noStrike" cap="none" spc="0" baseline="0">
                <a:solidFill>
                  <a:schemeClr val="bg2">
                    <a:lumMod val="50000"/>
                  </a:schemeClr>
                </a:solidFill>
                <a:uFillTx/>
                <a:latin typeface="Poppins Bold"/>
                <a:ea typeface="Poppins Bold"/>
                <a:cs typeface="Poppins Bold"/>
                <a:sym typeface="Poppins Bold"/>
              </a:defRPr>
            </a:lvl1pPr>
            <a:lvl2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2pPr>
            <a:lvl3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3pPr>
            <a:lvl4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4pPr>
            <a:lvl5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5pPr>
            <a:lvl6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6pPr>
            <a:lvl7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7pPr>
            <a:lvl8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8pPr>
            <a:lvl9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9pPr>
          </a:lstStyle>
          <a:p>
            <a:pPr hangingPunct="1"/>
            <a:r>
              <a:rPr lang="en-GB"/>
              <a:t>Title Text</a:t>
            </a:r>
          </a:p>
        </p:txBody>
      </p:sp>
    </p:spTree>
    <p:extLst>
      <p:ext uri="{BB962C8B-B14F-4D97-AF65-F5344CB8AC3E}">
        <p14:creationId xmlns:p14="http://schemas.microsoft.com/office/powerpoint/2010/main" val="30035823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gdir 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B2A23DC1-5111-42B6-BB17-35AC458FD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9" name="Tittel 1">
            <a:extLst>
              <a:ext uri="{FF2B5EF4-FFF2-40B4-BE49-F238E27FC236}">
                <a16:creationId xmlns:a16="http://schemas.microsoft.com/office/drawing/2014/main" id="{65404134-5F34-4B94-A9B6-316CBDACD458}"/>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pic>
        <p:nvPicPr>
          <p:cNvPr id="17" name="Bilde 16">
            <a:extLst>
              <a:ext uri="{FF2B5EF4-FFF2-40B4-BE49-F238E27FC236}">
                <a16:creationId xmlns:a16="http://schemas.microsoft.com/office/drawing/2014/main" id="{511E4814-F717-4C61-A710-7E70E4ACD4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
        <p:nvSpPr>
          <p:cNvPr id="21" name="TextBox 6">
            <a:extLst>
              <a:ext uri="{FF2B5EF4-FFF2-40B4-BE49-F238E27FC236}">
                <a16:creationId xmlns:a16="http://schemas.microsoft.com/office/drawing/2014/main" id="{1F4A38C3-D8E7-404C-9494-8A3CD442BE93}"/>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2807169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wo Content Green Wave">
    <p:bg>
      <p:bgPr>
        <a:solidFill>
          <a:schemeClr val="accent2"/>
        </a:solidFill>
        <a:effectLst/>
      </p:bgPr>
    </p:bg>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7" name="Bilde 7" descr="Bilde 7">
            <a:extLst>
              <a:ext uri="{FF2B5EF4-FFF2-40B4-BE49-F238E27FC236}">
                <a16:creationId xmlns:a16="http://schemas.microsoft.com/office/drawing/2014/main" id="{18AAA945-8D07-7B44-B1DE-76E72F2238D5}"/>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
        <p:nvSpPr>
          <p:cNvPr id="9" name="Text Placeholder 16">
            <a:extLst>
              <a:ext uri="{FF2B5EF4-FFF2-40B4-BE49-F238E27FC236}">
                <a16:creationId xmlns:a16="http://schemas.microsoft.com/office/drawing/2014/main" id="{60F6234C-F5B3-2247-BA9C-069AA7798C12}"/>
              </a:ext>
            </a:extLst>
          </p:cNvPr>
          <p:cNvSpPr>
            <a:spLocks noGrp="1"/>
          </p:cNvSpPr>
          <p:nvPr>
            <p:ph type="body" sz="quarter" idx="12"/>
          </p:nvPr>
        </p:nvSpPr>
        <p:spPr>
          <a:xfrm>
            <a:off x="4994032" y="-13855"/>
            <a:ext cx="7211824" cy="6871855"/>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223981 w 7081981"/>
              <a:gd name="connsiteY0" fmla="*/ 0 h 6858000"/>
              <a:gd name="connsiteX1" fmla="*/ 7081981 w 7081981"/>
              <a:gd name="connsiteY1" fmla="*/ 0 h 6858000"/>
              <a:gd name="connsiteX2" fmla="*/ 7081981 w 7081981"/>
              <a:gd name="connsiteY2" fmla="*/ 6858000 h 6858000"/>
              <a:gd name="connsiteX3" fmla="*/ 223981 w 7081981"/>
              <a:gd name="connsiteY3" fmla="*/ 6858000 h 6858000"/>
              <a:gd name="connsiteX4" fmla="*/ 0 w 7081981"/>
              <a:gd name="connsiteY4" fmla="*/ 1143331 h 6858000"/>
              <a:gd name="connsiteX5" fmla="*/ 223981 w 7081981"/>
              <a:gd name="connsiteY5"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268874 w 7350855"/>
              <a:gd name="connsiteY5" fmla="*/ 1143331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389120 w 7247120"/>
              <a:gd name="connsiteY0" fmla="*/ 0 h 6858000"/>
              <a:gd name="connsiteX1" fmla="*/ 7247120 w 7247120"/>
              <a:gd name="connsiteY1" fmla="*/ 0 h 6858000"/>
              <a:gd name="connsiteX2" fmla="*/ 7247120 w 7247120"/>
              <a:gd name="connsiteY2" fmla="*/ 6858000 h 6858000"/>
              <a:gd name="connsiteX3" fmla="*/ 389120 w 7247120"/>
              <a:gd name="connsiteY3" fmla="*/ 6858000 h 6858000"/>
              <a:gd name="connsiteX4" fmla="*/ 1010268 w 7247120"/>
              <a:gd name="connsiteY4" fmla="*/ 3470895 h 6858000"/>
              <a:gd name="connsiteX5" fmla="*/ 95867 w 7247120"/>
              <a:gd name="connsiteY5" fmla="*/ 1628240 h 6858000"/>
              <a:gd name="connsiteX6" fmla="*/ 389120 w 7247120"/>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69444 w 7327444"/>
              <a:gd name="connsiteY0" fmla="*/ 0 h 6858000"/>
              <a:gd name="connsiteX1" fmla="*/ 7327444 w 7327444"/>
              <a:gd name="connsiteY1" fmla="*/ 0 h 6858000"/>
              <a:gd name="connsiteX2" fmla="*/ 7327444 w 7327444"/>
              <a:gd name="connsiteY2" fmla="*/ 6858000 h 6858000"/>
              <a:gd name="connsiteX3" fmla="*/ 469444 w 7327444"/>
              <a:gd name="connsiteY3" fmla="*/ 6858000 h 6858000"/>
              <a:gd name="connsiteX4" fmla="*/ 688810 w 7327444"/>
              <a:gd name="connsiteY4" fmla="*/ 4302167 h 6858000"/>
              <a:gd name="connsiteX5" fmla="*/ 176191 w 7327444"/>
              <a:gd name="connsiteY5" fmla="*/ 1628240 h 6858000"/>
              <a:gd name="connsiteX6" fmla="*/ 469444 w 7327444"/>
              <a:gd name="connsiteY6" fmla="*/ 0 h 6858000"/>
              <a:gd name="connsiteX0" fmla="*/ 475444 w 7333444"/>
              <a:gd name="connsiteY0" fmla="*/ 0 h 6858000"/>
              <a:gd name="connsiteX1" fmla="*/ 7333444 w 7333444"/>
              <a:gd name="connsiteY1" fmla="*/ 0 h 6858000"/>
              <a:gd name="connsiteX2" fmla="*/ 7333444 w 7333444"/>
              <a:gd name="connsiteY2" fmla="*/ 6858000 h 6858000"/>
              <a:gd name="connsiteX3" fmla="*/ 475444 w 7333444"/>
              <a:gd name="connsiteY3" fmla="*/ 6858000 h 6858000"/>
              <a:gd name="connsiteX4" fmla="*/ 667101 w 7333444"/>
              <a:gd name="connsiteY4" fmla="*/ 4357585 h 6858000"/>
              <a:gd name="connsiteX5" fmla="*/ 182191 w 7333444"/>
              <a:gd name="connsiteY5" fmla="*/ 1628240 h 6858000"/>
              <a:gd name="connsiteX6" fmla="*/ 475444 w 7333444"/>
              <a:gd name="connsiteY6" fmla="*/ 0 h 6858000"/>
              <a:gd name="connsiteX0" fmla="*/ 293253 w 7151253"/>
              <a:gd name="connsiteY0" fmla="*/ 0 h 6858000"/>
              <a:gd name="connsiteX1" fmla="*/ 7151253 w 7151253"/>
              <a:gd name="connsiteY1" fmla="*/ 0 h 6858000"/>
              <a:gd name="connsiteX2" fmla="*/ 7151253 w 7151253"/>
              <a:gd name="connsiteY2" fmla="*/ 6858000 h 6858000"/>
              <a:gd name="connsiteX3" fmla="*/ 667326 w 7151253"/>
              <a:gd name="connsiteY3" fmla="*/ 6844146 h 6858000"/>
              <a:gd name="connsiteX4" fmla="*/ 484910 w 7151253"/>
              <a:gd name="connsiteY4" fmla="*/ 4357585 h 6858000"/>
              <a:gd name="connsiteX5" fmla="*/ 0 w 7151253"/>
              <a:gd name="connsiteY5" fmla="*/ 1628240 h 6858000"/>
              <a:gd name="connsiteX6" fmla="*/ 293253 w 7151253"/>
              <a:gd name="connsiteY6" fmla="*/ 0 h 6858000"/>
              <a:gd name="connsiteX0" fmla="*/ 475444 w 7333444"/>
              <a:gd name="connsiteY0" fmla="*/ 0 h 6858001"/>
              <a:gd name="connsiteX1" fmla="*/ 7333444 w 7333444"/>
              <a:gd name="connsiteY1" fmla="*/ 0 h 6858001"/>
              <a:gd name="connsiteX2" fmla="*/ 7333444 w 7333444"/>
              <a:gd name="connsiteY2" fmla="*/ 6858000 h 6858001"/>
              <a:gd name="connsiteX3" fmla="*/ 475445 w 7333444"/>
              <a:gd name="connsiteY3" fmla="*/ 6858001 h 6858001"/>
              <a:gd name="connsiteX4" fmla="*/ 667101 w 7333444"/>
              <a:gd name="connsiteY4" fmla="*/ 4357585 h 6858001"/>
              <a:gd name="connsiteX5" fmla="*/ 182191 w 7333444"/>
              <a:gd name="connsiteY5" fmla="*/ 1628240 h 6858001"/>
              <a:gd name="connsiteX6" fmla="*/ 475444 w 7333444"/>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40328 w 7151253"/>
              <a:gd name="connsiteY4" fmla="*/ 40527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12619 w 7151253"/>
              <a:gd name="connsiteY4" fmla="*/ 3997367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98764 w 7151253"/>
              <a:gd name="connsiteY4" fmla="*/ 4025076 h 6858001"/>
              <a:gd name="connsiteX5" fmla="*/ 0 w 7151253"/>
              <a:gd name="connsiteY5" fmla="*/ 1628240 h 6858001"/>
              <a:gd name="connsiteX6" fmla="*/ 293253 w 7151253"/>
              <a:gd name="connsiteY6" fmla="*/ 0 h 6858001"/>
              <a:gd name="connsiteX0" fmla="*/ 639616 w 7151253"/>
              <a:gd name="connsiteY0" fmla="*/ 0 h 6885710"/>
              <a:gd name="connsiteX1" fmla="*/ 7151253 w 7151253"/>
              <a:gd name="connsiteY1" fmla="*/ 27709 h 6885710"/>
              <a:gd name="connsiteX2" fmla="*/ 7151253 w 7151253"/>
              <a:gd name="connsiteY2" fmla="*/ 6885709 h 6885710"/>
              <a:gd name="connsiteX3" fmla="*/ 293254 w 7151253"/>
              <a:gd name="connsiteY3" fmla="*/ 6885710 h 6885710"/>
              <a:gd name="connsiteX4" fmla="*/ 498764 w 7151253"/>
              <a:gd name="connsiteY4" fmla="*/ 4052785 h 6885710"/>
              <a:gd name="connsiteX5" fmla="*/ 0 w 7151253"/>
              <a:gd name="connsiteY5" fmla="*/ 1655949 h 6885710"/>
              <a:gd name="connsiteX6" fmla="*/ 639616 w 7151253"/>
              <a:gd name="connsiteY6" fmla="*/ 0 h 6885710"/>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20527"/>
              <a:gd name="connsiteY0" fmla="*/ 13854 h 6885710"/>
              <a:gd name="connsiteX1" fmla="*/ 7220527 w 7220527"/>
              <a:gd name="connsiteY1" fmla="*/ 0 h 6885710"/>
              <a:gd name="connsiteX2" fmla="*/ 7206672 w 7220527"/>
              <a:gd name="connsiteY2" fmla="*/ 6885709 h 6885710"/>
              <a:gd name="connsiteX3" fmla="*/ 348673 w 7220527"/>
              <a:gd name="connsiteY3" fmla="*/ 6885710 h 6885710"/>
              <a:gd name="connsiteX4" fmla="*/ 554183 w 7220527"/>
              <a:gd name="connsiteY4" fmla="*/ 4052785 h 6885710"/>
              <a:gd name="connsiteX5" fmla="*/ 0 w 7220527"/>
              <a:gd name="connsiteY5" fmla="*/ 1531259 h 6885710"/>
              <a:gd name="connsiteX6" fmla="*/ 417944 w 7220527"/>
              <a:gd name="connsiteY6" fmla="*/ 13854 h 6885710"/>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941128"/>
              <a:gd name="connsiteX1" fmla="*/ 7220527 w 7220527"/>
              <a:gd name="connsiteY1" fmla="*/ 13855 h 6941128"/>
              <a:gd name="connsiteX2" fmla="*/ 7192817 w 7220527"/>
              <a:gd name="connsiteY2" fmla="*/ 6941128 h 6941128"/>
              <a:gd name="connsiteX3" fmla="*/ 348673 w 7220527"/>
              <a:gd name="connsiteY3" fmla="*/ 6899565 h 6941128"/>
              <a:gd name="connsiteX4" fmla="*/ 554183 w 7220527"/>
              <a:gd name="connsiteY4" fmla="*/ 4066640 h 6941128"/>
              <a:gd name="connsiteX5" fmla="*/ 0 w 7220527"/>
              <a:gd name="connsiteY5" fmla="*/ 1545114 h 6941128"/>
              <a:gd name="connsiteX6" fmla="*/ 459508 w 7220527"/>
              <a:gd name="connsiteY6" fmla="*/ 0 h 6941128"/>
              <a:gd name="connsiteX0" fmla="*/ 459508 w 7220527"/>
              <a:gd name="connsiteY0" fmla="*/ 0 h 6941128"/>
              <a:gd name="connsiteX1" fmla="*/ 7220527 w 7220527"/>
              <a:gd name="connsiteY1" fmla="*/ 13855 h 6941128"/>
              <a:gd name="connsiteX2" fmla="*/ 7192817 w 7220527"/>
              <a:gd name="connsiteY2" fmla="*/ 6941128 h 6941128"/>
              <a:gd name="connsiteX3" fmla="*/ 334818 w 7220527"/>
              <a:gd name="connsiteY3" fmla="*/ 6941128 h 6941128"/>
              <a:gd name="connsiteX4" fmla="*/ 554183 w 7220527"/>
              <a:gd name="connsiteY4" fmla="*/ 4066640 h 6941128"/>
              <a:gd name="connsiteX5" fmla="*/ 0 w 7220527"/>
              <a:gd name="connsiteY5" fmla="*/ 1545114 h 6941128"/>
              <a:gd name="connsiteX6" fmla="*/ 459508 w 7220527"/>
              <a:gd name="connsiteY6" fmla="*/ 0 h 69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0527" h="6941128">
                <a:moveTo>
                  <a:pt x="459508" y="0"/>
                </a:moveTo>
                <a:lnTo>
                  <a:pt x="7220527" y="13855"/>
                </a:lnTo>
                <a:cubicBezTo>
                  <a:pt x="7215909" y="2309091"/>
                  <a:pt x="7197435" y="4645892"/>
                  <a:pt x="7192817" y="6941128"/>
                </a:cubicBezTo>
                <a:lnTo>
                  <a:pt x="334818" y="6941128"/>
                </a:lnTo>
                <a:cubicBezTo>
                  <a:pt x="-247456" y="5573047"/>
                  <a:pt x="536095" y="4866685"/>
                  <a:pt x="554183" y="4066640"/>
                </a:cubicBezTo>
                <a:cubicBezTo>
                  <a:pt x="586125" y="3197323"/>
                  <a:pt x="20399" y="2663923"/>
                  <a:pt x="0" y="1545114"/>
                </a:cubicBezTo>
                <a:cubicBezTo>
                  <a:pt x="768" y="988513"/>
                  <a:pt x="140084" y="750565"/>
                  <a:pt x="459508" y="0"/>
                </a:cubicBezTo>
                <a:close/>
              </a:path>
            </a:pathLst>
          </a:cu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080000" anchor="ct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2" name="Title 1">
            <a:extLst>
              <a:ext uri="{FF2B5EF4-FFF2-40B4-BE49-F238E27FC236}">
                <a16:creationId xmlns:a16="http://schemas.microsoft.com/office/drawing/2014/main" id="{F0BAC583-A453-974F-B325-DAEBFD73631B}"/>
              </a:ext>
            </a:extLst>
          </p:cNvPr>
          <p:cNvSpPr>
            <a:spLocks noGrp="1"/>
          </p:cNvSpPr>
          <p:nvPr>
            <p:ph type="title"/>
          </p:nvPr>
        </p:nvSpPr>
        <p:spPr>
          <a:xfrm>
            <a:off x="634131" y="671673"/>
            <a:ext cx="4359900" cy="5126226"/>
          </a:xfrm>
        </p:spPr>
        <p:txBody>
          <a:bodyPr anchor="ctr" anchorCtr="0"/>
          <a:lstStyle>
            <a:lvl1pPr>
              <a:defRPr>
                <a:solidFill>
                  <a:schemeClr val="bg1"/>
                </a:solidFill>
              </a:defRPr>
            </a:lvl1pPr>
          </a:lstStyle>
          <a:p>
            <a:r>
              <a:rPr lang="nb-NO"/>
              <a:t>Klikk for å redigere tittelstil</a:t>
            </a:r>
            <a:endParaRPr lang="en-NO"/>
          </a:p>
        </p:txBody>
      </p:sp>
    </p:spTree>
    <p:extLst>
      <p:ext uri="{BB962C8B-B14F-4D97-AF65-F5344CB8AC3E}">
        <p14:creationId xmlns:p14="http://schemas.microsoft.com/office/powerpoint/2010/main" val="1038289782"/>
      </p:ext>
    </p:extLst>
  </p:cSld>
  <p:clrMapOvr>
    <a:overrideClrMapping bg1="lt1" tx1="dk1" bg2="lt2" tx2="dk2" accent1="accent1" accent2="accent2" accent3="accent3" accent4="accent4" accent5="accent5" accent6="accent6" hlink="hlink" folHlink="folHlink"/>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wo Content Yellow Wave">
    <p:bg>
      <p:bgPr>
        <a:solidFill>
          <a:schemeClr val="accent4"/>
        </a:solidFill>
        <a:effectLst/>
      </p:bgPr>
    </p:bg>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7" name="Text Placeholder 16">
            <a:extLst>
              <a:ext uri="{FF2B5EF4-FFF2-40B4-BE49-F238E27FC236}">
                <a16:creationId xmlns:a16="http://schemas.microsoft.com/office/drawing/2014/main" id="{F4E3B542-0520-D244-A0C9-8B474AB97D64}"/>
              </a:ext>
            </a:extLst>
          </p:cNvPr>
          <p:cNvSpPr>
            <a:spLocks noGrp="1"/>
          </p:cNvSpPr>
          <p:nvPr>
            <p:ph type="body" sz="quarter" idx="12"/>
          </p:nvPr>
        </p:nvSpPr>
        <p:spPr>
          <a:xfrm>
            <a:off x="4985328" y="0"/>
            <a:ext cx="7220527"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223981 w 7081981"/>
              <a:gd name="connsiteY0" fmla="*/ 0 h 6858000"/>
              <a:gd name="connsiteX1" fmla="*/ 7081981 w 7081981"/>
              <a:gd name="connsiteY1" fmla="*/ 0 h 6858000"/>
              <a:gd name="connsiteX2" fmla="*/ 7081981 w 7081981"/>
              <a:gd name="connsiteY2" fmla="*/ 6858000 h 6858000"/>
              <a:gd name="connsiteX3" fmla="*/ 223981 w 7081981"/>
              <a:gd name="connsiteY3" fmla="*/ 6858000 h 6858000"/>
              <a:gd name="connsiteX4" fmla="*/ 0 w 7081981"/>
              <a:gd name="connsiteY4" fmla="*/ 1143331 h 6858000"/>
              <a:gd name="connsiteX5" fmla="*/ 223981 w 7081981"/>
              <a:gd name="connsiteY5"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268874 w 7350855"/>
              <a:gd name="connsiteY5" fmla="*/ 1143331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389120 w 7247120"/>
              <a:gd name="connsiteY0" fmla="*/ 0 h 6858000"/>
              <a:gd name="connsiteX1" fmla="*/ 7247120 w 7247120"/>
              <a:gd name="connsiteY1" fmla="*/ 0 h 6858000"/>
              <a:gd name="connsiteX2" fmla="*/ 7247120 w 7247120"/>
              <a:gd name="connsiteY2" fmla="*/ 6858000 h 6858000"/>
              <a:gd name="connsiteX3" fmla="*/ 389120 w 7247120"/>
              <a:gd name="connsiteY3" fmla="*/ 6858000 h 6858000"/>
              <a:gd name="connsiteX4" fmla="*/ 1010268 w 7247120"/>
              <a:gd name="connsiteY4" fmla="*/ 3470895 h 6858000"/>
              <a:gd name="connsiteX5" fmla="*/ 95867 w 7247120"/>
              <a:gd name="connsiteY5" fmla="*/ 1628240 h 6858000"/>
              <a:gd name="connsiteX6" fmla="*/ 389120 w 7247120"/>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69444 w 7327444"/>
              <a:gd name="connsiteY0" fmla="*/ 0 h 6858000"/>
              <a:gd name="connsiteX1" fmla="*/ 7327444 w 7327444"/>
              <a:gd name="connsiteY1" fmla="*/ 0 h 6858000"/>
              <a:gd name="connsiteX2" fmla="*/ 7327444 w 7327444"/>
              <a:gd name="connsiteY2" fmla="*/ 6858000 h 6858000"/>
              <a:gd name="connsiteX3" fmla="*/ 469444 w 7327444"/>
              <a:gd name="connsiteY3" fmla="*/ 6858000 h 6858000"/>
              <a:gd name="connsiteX4" fmla="*/ 688810 w 7327444"/>
              <a:gd name="connsiteY4" fmla="*/ 4302167 h 6858000"/>
              <a:gd name="connsiteX5" fmla="*/ 176191 w 7327444"/>
              <a:gd name="connsiteY5" fmla="*/ 1628240 h 6858000"/>
              <a:gd name="connsiteX6" fmla="*/ 469444 w 7327444"/>
              <a:gd name="connsiteY6" fmla="*/ 0 h 6858000"/>
              <a:gd name="connsiteX0" fmla="*/ 475444 w 7333444"/>
              <a:gd name="connsiteY0" fmla="*/ 0 h 6858000"/>
              <a:gd name="connsiteX1" fmla="*/ 7333444 w 7333444"/>
              <a:gd name="connsiteY1" fmla="*/ 0 h 6858000"/>
              <a:gd name="connsiteX2" fmla="*/ 7333444 w 7333444"/>
              <a:gd name="connsiteY2" fmla="*/ 6858000 h 6858000"/>
              <a:gd name="connsiteX3" fmla="*/ 475444 w 7333444"/>
              <a:gd name="connsiteY3" fmla="*/ 6858000 h 6858000"/>
              <a:gd name="connsiteX4" fmla="*/ 667101 w 7333444"/>
              <a:gd name="connsiteY4" fmla="*/ 4357585 h 6858000"/>
              <a:gd name="connsiteX5" fmla="*/ 182191 w 7333444"/>
              <a:gd name="connsiteY5" fmla="*/ 1628240 h 6858000"/>
              <a:gd name="connsiteX6" fmla="*/ 475444 w 7333444"/>
              <a:gd name="connsiteY6" fmla="*/ 0 h 6858000"/>
              <a:gd name="connsiteX0" fmla="*/ 293253 w 7151253"/>
              <a:gd name="connsiteY0" fmla="*/ 0 h 6858000"/>
              <a:gd name="connsiteX1" fmla="*/ 7151253 w 7151253"/>
              <a:gd name="connsiteY1" fmla="*/ 0 h 6858000"/>
              <a:gd name="connsiteX2" fmla="*/ 7151253 w 7151253"/>
              <a:gd name="connsiteY2" fmla="*/ 6858000 h 6858000"/>
              <a:gd name="connsiteX3" fmla="*/ 667326 w 7151253"/>
              <a:gd name="connsiteY3" fmla="*/ 6844146 h 6858000"/>
              <a:gd name="connsiteX4" fmla="*/ 484910 w 7151253"/>
              <a:gd name="connsiteY4" fmla="*/ 4357585 h 6858000"/>
              <a:gd name="connsiteX5" fmla="*/ 0 w 7151253"/>
              <a:gd name="connsiteY5" fmla="*/ 1628240 h 6858000"/>
              <a:gd name="connsiteX6" fmla="*/ 293253 w 7151253"/>
              <a:gd name="connsiteY6" fmla="*/ 0 h 6858000"/>
              <a:gd name="connsiteX0" fmla="*/ 475444 w 7333444"/>
              <a:gd name="connsiteY0" fmla="*/ 0 h 6858001"/>
              <a:gd name="connsiteX1" fmla="*/ 7333444 w 7333444"/>
              <a:gd name="connsiteY1" fmla="*/ 0 h 6858001"/>
              <a:gd name="connsiteX2" fmla="*/ 7333444 w 7333444"/>
              <a:gd name="connsiteY2" fmla="*/ 6858000 h 6858001"/>
              <a:gd name="connsiteX3" fmla="*/ 475445 w 7333444"/>
              <a:gd name="connsiteY3" fmla="*/ 6858001 h 6858001"/>
              <a:gd name="connsiteX4" fmla="*/ 667101 w 7333444"/>
              <a:gd name="connsiteY4" fmla="*/ 4357585 h 6858001"/>
              <a:gd name="connsiteX5" fmla="*/ 182191 w 7333444"/>
              <a:gd name="connsiteY5" fmla="*/ 1628240 h 6858001"/>
              <a:gd name="connsiteX6" fmla="*/ 475444 w 7333444"/>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40328 w 7151253"/>
              <a:gd name="connsiteY4" fmla="*/ 40527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12619 w 7151253"/>
              <a:gd name="connsiteY4" fmla="*/ 3997367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98764 w 7151253"/>
              <a:gd name="connsiteY4" fmla="*/ 4025076 h 6858001"/>
              <a:gd name="connsiteX5" fmla="*/ 0 w 7151253"/>
              <a:gd name="connsiteY5" fmla="*/ 1628240 h 6858001"/>
              <a:gd name="connsiteX6" fmla="*/ 293253 w 7151253"/>
              <a:gd name="connsiteY6" fmla="*/ 0 h 6858001"/>
              <a:gd name="connsiteX0" fmla="*/ 639616 w 7151253"/>
              <a:gd name="connsiteY0" fmla="*/ 0 h 6885710"/>
              <a:gd name="connsiteX1" fmla="*/ 7151253 w 7151253"/>
              <a:gd name="connsiteY1" fmla="*/ 27709 h 6885710"/>
              <a:gd name="connsiteX2" fmla="*/ 7151253 w 7151253"/>
              <a:gd name="connsiteY2" fmla="*/ 6885709 h 6885710"/>
              <a:gd name="connsiteX3" fmla="*/ 293254 w 7151253"/>
              <a:gd name="connsiteY3" fmla="*/ 6885710 h 6885710"/>
              <a:gd name="connsiteX4" fmla="*/ 498764 w 7151253"/>
              <a:gd name="connsiteY4" fmla="*/ 4052785 h 6885710"/>
              <a:gd name="connsiteX5" fmla="*/ 0 w 7151253"/>
              <a:gd name="connsiteY5" fmla="*/ 1655949 h 6885710"/>
              <a:gd name="connsiteX6" fmla="*/ 639616 w 7151253"/>
              <a:gd name="connsiteY6" fmla="*/ 0 h 6885710"/>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20527"/>
              <a:gd name="connsiteY0" fmla="*/ 13854 h 6885710"/>
              <a:gd name="connsiteX1" fmla="*/ 7220527 w 7220527"/>
              <a:gd name="connsiteY1" fmla="*/ 0 h 6885710"/>
              <a:gd name="connsiteX2" fmla="*/ 7206672 w 7220527"/>
              <a:gd name="connsiteY2" fmla="*/ 6885709 h 6885710"/>
              <a:gd name="connsiteX3" fmla="*/ 348673 w 7220527"/>
              <a:gd name="connsiteY3" fmla="*/ 6885710 h 6885710"/>
              <a:gd name="connsiteX4" fmla="*/ 554183 w 7220527"/>
              <a:gd name="connsiteY4" fmla="*/ 4052785 h 6885710"/>
              <a:gd name="connsiteX5" fmla="*/ 0 w 7220527"/>
              <a:gd name="connsiteY5" fmla="*/ 1531259 h 6885710"/>
              <a:gd name="connsiteX6" fmla="*/ 417944 w 7220527"/>
              <a:gd name="connsiteY6" fmla="*/ 13854 h 6885710"/>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941128"/>
              <a:gd name="connsiteX1" fmla="*/ 7220527 w 7220527"/>
              <a:gd name="connsiteY1" fmla="*/ 13855 h 6941128"/>
              <a:gd name="connsiteX2" fmla="*/ 7192817 w 7220527"/>
              <a:gd name="connsiteY2" fmla="*/ 6941128 h 6941128"/>
              <a:gd name="connsiteX3" fmla="*/ 348673 w 7220527"/>
              <a:gd name="connsiteY3" fmla="*/ 6899565 h 6941128"/>
              <a:gd name="connsiteX4" fmla="*/ 554183 w 7220527"/>
              <a:gd name="connsiteY4" fmla="*/ 4066640 h 6941128"/>
              <a:gd name="connsiteX5" fmla="*/ 0 w 7220527"/>
              <a:gd name="connsiteY5" fmla="*/ 1545114 h 6941128"/>
              <a:gd name="connsiteX6" fmla="*/ 459508 w 7220527"/>
              <a:gd name="connsiteY6" fmla="*/ 0 h 6941128"/>
              <a:gd name="connsiteX0" fmla="*/ 459508 w 7220527"/>
              <a:gd name="connsiteY0" fmla="*/ 0 h 6941128"/>
              <a:gd name="connsiteX1" fmla="*/ 7220527 w 7220527"/>
              <a:gd name="connsiteY1" fmla="*/ 13855 h 6941128"/>
              <a:gd name="connsiteX2" fmla="*/ 7192817 w 7220527"/>
              <a:gd name="connsiteY2" fmla="*/ 6941128 h 6941128"/>
              <a:gd name="connsiteX3" fmla="*/ 334818 w 7220527"/>
              <a:gd name="connsiteY3" fmla="*/ 6941128 h 6941128"/>
              <a:gd name="connsiteX4" fmla="*/ 554183 w 7220527"/>
              <a:gd name="connsiteY4" fmla="*/ 4066640 h 6941128"/>
              <a:gd name="connsiteX5" fmla="*/ 0 w 7220527"/>
              <a:gd name="connsiteY5" fmla="*/ 1545114 h 6941128"/>
              <a:gd name="connsiteX6" fmla="*/ 459508 w 7220527"/>
              <a:gd name="connsiteY6" fmla="*/ 0 h 69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0527" h="6941128">
                <a:moveTo>
                  <a:pt x="459508" y="0"/>
                </a:moveTo>
                <a:lnTo>
                  <a:pt x="7220527" y="13855"/>
                </a:lnTo>
                <a:cubicBezTo>
                  <a:pt x="7215909" y="2309091"/>
                  <a:pt x="7197435" y="4645892"/>
                  <a:pt x="7192817" y="6941128"/>
                </a:cubicBezTo>
                <a:lnTo>
                  <a:pt x="334818" y="6941128"/>
                </a:lnTo>
                <a:cubicBezTo>
                  <a:pt x="-247456" y="5573047"/>
                  <a:pt x="536095" y="4866685"/>
                  <a:pt x="554183" y="4066640"/>
                </a:cubicBezTo>
                <a:cubicBezTo>
                  <a:pt x="586125" y="3197323"/>
                  <a:pt x="20399" y="2663923"/>
                  <a:pt x="0" y="1545114"/>
                </a:cubicBezTo>
                <a:cubicBezTo>
                  <a:pt x="768" y="988513"/>
                  <a:pt x="140084" y="750565"/>
                  <a:pt x="459508" y="0"/>
                </a:cubicBezTo>
                <a:close/>
              </a:path>
            </a:pathLst>
          </a:cu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0000" anchor="ct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18" name="Title 17">
            <a:extLst>
              <a:ext uri="{FF2B5EF4-FFF2-40B4-BE49-F238E27FC236}">
                <a16:creationId xmlns:a16="http://schemas.microsoft.com/office/drawing/2014/main" id="{7F04DE2F-3FEE-5D45-9608-DADD0C2224A1}"/>
              </a:ext>
            </a:extLst>
          </p:cNvPr>
          <p:cNvSpPr>
            <a:spLocks noGrp="1"/>
          </p:cNvSpPr>
          <p:nvPr>
            <p:ph type="title"/>
          </p:nvPr>
        </p:nvSpPr>
        <p:spPr>
          <a:xfrm>
            <a:off x="634132" y="671673"/>
            <a:ext cx="4214960" cy="5230363"/>
          </a:xfrm>
        </p:spPr>
        <p:txBody>
          <a:bodyPr anchor="ctr"/>
          <a:lstStyle/>
          <a:p>
            <a:r>
              <a:rPr lang="nb-NO"/>
              <a:t>Klikk for å redigere tittelstil</a:t>
            </a:r>
            <a:endParaRPr lang="en-NO"/>
          </a:p>
        </p:txBody>
      </p:sp>
      <p:sp>
        <p:nvSpPr>
          <p:cNvPr id="2" name="TextBox 1">
            <a:extLst>
              <a:ext uri="{FF2B5EF4-FFF2-40B4-BE49-F238E27FC236}">
                <a16:creationId xmlns:a16="http://schemas.microsoft.com/office/drawing/2014/main" id="{A2846072-2E5A-2B45-AF4C-A2AB360BEB3E}"/>
              </a:ext>
            </a:extLst>
          </p:cNvPr>
          <p:cNvSpPr txBox="1"/>
          <p:nvPr/>
        </p:nvSpPr>
        <p:spPr>
          <a:xfrm>
            <a:off x="2151313" y="6282813"/>
            <a:ext cx="92394"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pic>
        <p:nvPicPr>
          <p:cNvPr id="8" name="Bilde 7" descr="Bilde 7">
            <a:extLst>
              <a:ext uri="{FF2B5EF4-FFF2-40B4-BE49-F238E27FC236}">
                <a16:creationId xmlns:a16="http://schemas.microsoft.com/office/drawing/2014/main" id="{26248B9C-6927-DA4B-B970-88D7933AE803}"/>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17996608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wo Content Brown Wave">
    <p:bg>
      <p:bgPr>
        <a:solidFill>
          <a:schemeClr val="accent6"/>
        </a:solidFill>
        <a:effectLst/>
      </p:bgPr>
    </p:bg>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7" name="Text Placeholder 16">
            <a:extLst>
              <a:ext uri="{FF2B5EF4-FFF2-40B4-BE49-F238E27FC236}">
                <a16:creationId xmlns:a16="http://schemas.microsoft.com/office/drawing/2014/main" id="{F4E3B542-0520-D244-A0C9-8B474AB97D64}"/>
              </a:ext>
            </a:extLst>
          </p:cNvPr>
          <p:cNvSpPr>
            <a:spLocks noGrp="1"/>
          </p:cNvSpPr>
          <p:nvPr>
            <p:ph type="body" sz="quarter" idx="12"/>
          </p:nvPr>
        </p:nvSpPr>
        <p:spPr>
          <a:xfrm>
            <a:off x="4985328" y="0"/>
            <a:ext cx="7220527"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223981 w 7081981"/>
              <a:gd name="connsiteY0" fmla="*/ 0 h 6858000"/>
              <a:gd name="connsiteX1" fmla="*/ 7081981 w 7081981"/>
              <a:gd name="connsiteY1" fmla="*/ 0 h 6858000"/>
              <a:gd name="connsiteX2" fmla="*/ 7081981 w 7081981"/>
              <a:gd name="connsiteY2" fmla="*/ 6858000 h 6858000"/>
              <a:gd name="connsiteX3" fmla="*/ 223981 w 7081981"/>
              <a:gd name="connsiteY3" fmla="*/ 6858000 h 6858000"/>
              <a:gd name="connsiteX4" fmla="*/ 0 w 7081981"/>
              <a:gd name="connsiteY4" fmla="*/ 1143331 h 6858000"/>
              <a:gd name="connsiteX5" fmla="*/ 223981 w 7081981"/>
              <a:gd name="connsiteY5"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268874 w 7350855"/>
              <a:gd name="connsiteY5" fmla="*/ 1143331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389120 w 7247120"/>
              <a:gd name="connsiteY0" fmla="*/ 0 h 6858000"/>
              <a:gd name="connsiteX1" fmla="*/ 7247120 w 7247120"/>
              <a:gd name="connsiteY1" fmla="*/ 0 h 6858000"/>
              <a:gd name="connsiteX2" fmla="*/ 7247120 w 7247120"/>
              <a:gd name="connsiteY2" fmla="*/ 6858000 h 6858000"/>
              <a:gd name="connsiteX3" fmla="*/ 389120 w 7247120"/>
              <a:gd name="connsiteY3" fmla="*/ 6858000 h 6858000"/>
              <a:gd name="connsiteX4" fmla="*/ 1010268 w 7247120"/>
              <a:gd name="connsiteY4" fmla="*/ 3470895 h 6858000"/>
              <a:gd name="connsiteX5" fmla="*/ 95867 w 7247120"/>
              <a:gd name="connsiteY5" fmla="*/ 1628240 h 6858000"/>
              <a:gd name="connsiteX6" fmla="*/ 389120 w 7247120"/>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69444 w 7327444"/>
              <a:gd name="connsiteY0" fmla="*/ 0 h 6858000"/>
              <a:gd name="connsiteX1" fmla="*/ 7327444 w 7327444"/>
              <a:gd name="connsiteY1" fmla="*/ 0 h 6858000"/>
              <a:gd name="connsiteX2" fmla="*/ 7327444 w 7327444"/>
              <a:gd name="connsiteY2" fmla="*/ 6858000 h 6858000"/>
              <a:gd name="connsiteX3" fmla="*/ 469444 w 7327444"/>
              <a:gd name="connsiteY3" fmla="*/ 6858000 h 6858000"/>
              <a:gd name="connsiteX4" fmla="*/ 688810 w 7327444"/>
              <a:gd name="connsiteY4" fmla="*/ 4302167 h 6858000"/>
              <a:gd name="connsiteX5" fmla="*/ 176191 w 7327444"/>
              <a:gd name="connsiteY5" fmla="*/ 1628240 h 6858000"/>
              <a:gd name="connsiteX6" fmla="*/ 469444 w 7327444"/>
              <a:gd name="connsiteY6" fmla="*/ 0 h 6858000"/>
              <a:gd name="connsiteX0" fmla="*/ 475444 w 7333444"/>
              <a:gd name="connsiteY0" fmla="*/ 0 h 6858000"/>
              <a:gd name="connsiteX1" fmla="*/ 7333444 w 7333444"/>
              <a:gd name="connsiteY1" fmla="*/ 0 h 6858000"/>
              <a:gd name="connsiteX2" fmla="*/ 7333444 w 7333444"/>
              <a:gd name="connsiteY2" fmla="*/ 6858000 h 6858000"/>
              <a:gd name="connsiteX3" fmla="*/ 475444 w 7333444"/>
              <a:gd name="connsiteY3" fmla="*/ 6858000 h 6858000"/>
              <a:gd name="connsiteX4" fmla="*/ 667101 w 7333444"/>
              <a:gd name="connsiteY4" fmla="*/ 4357585 h 6858000"/>
              <a:gd name="connsiteX5" fmla="*/ 182191 w 7333444"/>
              <a:gd name="connsiteY5" fmla="*/ 1628240 h 6858000"/>
              <a:gd name="connsiteX6" fmla="*/ 475444 w 7333444"/>
              <a:gd name="connsiteY6" fmla="*/ 0 h 6858000"/>
              <a:gd name="connsiteX0" fmla="*/ 293253 w 7151253"/>
              <a:gd name="connsiteY0" fmla="*/ 0 h 6858000"/>
              <a:gd name="connsiteX1" fmla="*/ 7151253 w 7151253"/>
              <a:gd name="connsiteY1" fmla="*/ 0 h 6858000"/>
              <a:gd name="connsiteX2" fmla="*/ 7151253 w 7151253"/>
              <a:gd name="connsiteY2" fmla="*/ 6858000 h 6858000"/>
              <a:gd name="connsiteX3" fmla="*/ 667326 w 7151253"/>
              <a:gd name="connsiteY3" fmla="*/ 6844146 h 6858000"/>
              <a:gd name="connsiteX4" fmla="*/ 484910 w 7151253"/>
              <a:gd name="connsiteY4" fmla="*/ 4357585 h 6858000"/>
              <a:gd name="connsiteX5" fmla="*/ 0 w 7151253"/>
              <a:gd name="connsiteY5" fmla="*/ 1628240 h 6858000"/>
              <a:gd name="connsiteX6" fmla="*/ 293253 w 7151253"/>
              <a:gd name="connsiteY6" fmla="*/ 0 h 6858000"/>
              <a:gd name="connsiteX0" fmla="*/ 475444 w 7333444"/>
              <a:gd name="connsiteY0" fmla="*/ 0 h 6858001"/>
              <a:gd name="connsiteX1" fmla="*/ 7333444 w 7333444"/>
              <a:gd name="connsiteY1" fmla="*/ 0 h 6858001"/>
              <a:gd name="connsiteX2" fmla="*/ 7333444 w 7333444"/>
              <a:gd name="connsiteY2" fmla="*/ 6858000 h 6858001"/>
              <a:gd name="connsiteX3" fmla="*/ 475445 w 7333444"/>
              <a:gd name="connsiteY3" fmla="*/ 6858001 h 6858001"/>
              <a:gd name="connsiteX4" fmla="*/ 667101 w 7333444"/>
              <a:gd name="connsiteY4" fmla="*/ 4357585 h 6858001"/>
              <a:gd name="connsiteX5" fmla="*/ 182191 w 7333444"/>
              <a:gd name="connsiteY5" fmla="*/ 1628240 h 6858001"/>
              <a:gd name="connsiteX6" fmla="*/ 475444 w 7333444"/>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40328 w 7151253"/>
              <a:gd name="connsiteY4" fmla="*/ 40527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12619 w 7151253"/>
              <a:gd name="connsiteY4" fmla="*/ 3997367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98764 w 7151253"/>
              <a:gd name="connsiteY4" fmla="*/ 4025076 h 6858001"/>
              <a:gd name="connsiteX5" fmla="*/ 0 w 7151253"/>
              <a:gd name="connsiteY5" fmla="*/ 1628240 h 6858001"/>
              <a:gd name="connsiteX6" fmla="*/ 293253 w 7151253"/>
              <a:gd name="connsiteY6" fmla="*/ 0 h 6858001"/>
              <a:gd name="connsiteX0" fmla="*/ 639616 w 7151253"/>
              <a:gd name="connsiteY0" fmla="*/ 0 h 6885710"/>
              <a:gd name="connsiteX1" fmla="*/ 7151253 w 7151253"/>
              <a:gd name="connsiteY1" fmla="*/ 27709 h 6885710"/>
              <a:gd name="connsiteX2" fmla="*/ 7151253 w 7151253"/>
              <a:gd name="connsiteY2" fmla="*/ 6885709 h 6885710"/>
              <a:gd name="connsiteX3" fmla="*/ 293254 w 7151253"/>
              <a:gd name="connsiteY3" fmla="*/ 6885710 h 6885710"/>
              <a:gd name="connsiteX4" fmla="*/ 498764 w 7151253"/>
              <a:gd name="connsiteY4" fmla="*/ 4052785 h 6885710"/>
              <a:gd name="connsiteX5" fmla="*/ 0 w 7151253"/>
              <a:gd name="connsiteY5" fmla="*/ 1655949 h 6885710"/>
              <a:gd name="connsiteX6" fmla="*/ 639616 w 7151253"/>
              <a:gd name="connsiteY6" fmla="*/ 0 h 6885710"/>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20527"/>
              <a:gd name="connsiteY0" fmla="*/ 13854 h 6885710"/>
              <a:gd name="connsiteX1" fmla="*/ 7220527 w 7220527"/>
              <a:gd name="connsiteY1" fmla="*/ 0 h 6885710"/>
              <a:gd name="connsiteX2" fmla="*/ 7206672 w 7220527"/>
              <a:gd name="connsiteY2" fmla="*/ 6885709 h 6885710"/>
              <a:gd name="connsiteX3" fmla="*/ 348673 w 7220527"/>
              <a:gd name="connsiteY3" fmla="*/ 6885710 h 6885710"/>
              <a:gd name="connsiteX4" fmla="*/ 554183 w 7220527"/>
              <a:gd name="connsiteY4" fmla="*/ 4052785 h 6885710"/>
              <a:gd name="connsiteX5" fmla="*/ 0 w 7220527"/>
              <a:gd name="connsiteY5" fmla="*/ 1531259 h 6885710"/>
              <a:gd name="connsiteX6" fmla="*/ 417944 w 7220527"/>
              <a:gd name="connsiteY6" fmla="*/ 13854 h 6885710"/>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941128"/>
              <a:gd name="connsiteX1" fmla="*/ 7220527 w 7220527"/>
              <a:gd name="connsiteY1" fmla="*/ 13855 h 6941128"/>
              <a:gd name="connsiteX2" fmla="*/ 7192817 w 7220527"/>
              <a:gd name="connsiteY2" fmla="*/ 6941128 h 6941128"/>
              <a:gd name="connsiteX3" fmla="*/ 348673 w 7220527"/>
              <a:gd name="connsiteY3" fmla="*/ 6899565 h 6941128"/>
              <a:gd name="connsiteX4" fmla="*/ 554183 w 7220527"/>
              <a:gd name="connsiteY4" fmla="*/ 4066640 h 6941128"/>
              <a:gd name="connsiteX5" fmla="*/ 0 w 7220527"/>
              <a:gd name="connsiteY5" fmla="*/ 1545114 h 6941128"/>
              <a:gd name="connsiteX6" fmla="*/ 459508 w 7220527"/>
              <a:gd name="connsiteY6" fmla="*/ 0 h 6941128"/>
              <a:gd name="connsiteX0" fmla="*/ 459508 w 7220527"/>
              <a:gd name="connsiteY0" fmla="*/ 0 h 6941128"/>
              <a:gd name="connsiteX1" fmla="*/ 7220527 w 7220527"/>
              <a:gd name="connsiteY1" fmla="*/ 13855 h 6941128"/>
              <a:gd name="connsiteX2" fmla="*/ 7192817 w 7220527"/>
              <a:gd name="connsiteY2" fmla="*/ 6941128 h 6941128"/>
              <a:gd name="connsiteX3" fmla="*/ 334818 w 7220527"/>
              <a:gd name="connsiteY3" fmla="*/ 6941128 h 6941128"/>
              <a:gd name="connsiteX4" fmla="*/ 554183 w 7220527"/>
              <a:gd name="connsiteY4" fmla="*/ 4066640 h 6941128"/>
              <a:gd name="connsiteX5" fmla="*/ 0 w 7220527"/>
              <a:gd name="connsiteY5" fmla="*/ 1545114 h 6941128"/>
              <a:gd name="connsiteX6" fmla="*/ 459508 w 7220527"/>
              <a:gd name="connsiteY6" fmla="*/ 0 h 69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0527" h="6941128">
                <a:moveTo>
                  <a:pt x="459508" y="0"/>
                </a:moveTo>
                <a:lnTo>
                  <a:pt x="7220527" y="13855"/>
                </a:lnTo>
                <a:cubicBezTo>
                  <a:pt x="7215909" y="2309091"/>
                  <a:pt x="7197435" y="4645892"/>
                  <a:pt x="7192817" y="6941128"/>
                </a:cubicBezTo>
                <a:lnTo>
                  <a:pt x="334818" y="6941128"/>
                </a:lnTo>
                <a:cubicBezTo>
                  <a:pt x="-247456" y="5573047"/>
                  <a:pt x="536095" y="4866685"/>
                  <a:pt x="554183" y="4066640"/>
                </a:cubicBezTo>
                <a:cubicBezTo>
                  <a:pt x="586125" y="3197323"/>
                  <a:pt x="20399" y="2663923"/>
                  <a:pt x="0" y="1545114"/>
                </a:cubicBezTo>
                <a:cubicBezTo>
                  <a:pt x="768" y="988513"/>
                  <a:pt x="140084" y="750565"/>
                  <a:pt x="459508" y="0"/>
                </a:cubicBezTo>
                <a:close/>
              </a:path>
            </a:pathLst>
          </a:cu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0000" rIns="1080000" anchor="ct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18" name="Title 17">
            <a:extLst>
              <a:ext uri="{FF2B5EF4-FFF2-40B4-BE49-F238E27FC236}">
                <a16:creationId xmlns:a16="http://schemas.microsoft.com/office/drawing/2014/main" id="{7F04DE2F-3FEE-5D45-9608-DADD0C2224A1}"/>
              </a:ext>
            </a:extLst>
          </p:cNvPr>
          <p:cNvSpPr>
            <a:spLocks noGrp="1"/>
          </p:cNvSpPr>
          <p:nvPr>
            <p:ph type="title"/>
          </p:nvPr>
        </p:nvSpPr>
        <p:spPr>
          <a:xfrm>
            <a:off x="634132" y="671673"/>
            <a:ext cx="4214960" cy="5230363"/>
          </a:xfrm>
        </p:spPr>
        <p:txBody>
          <a:bodyPr anchor="ctr"/>
          <a:lstStyle>
            <a:lvl1pPr>
              <a:defRPr>
                <a:solidFill>
                  <a:srgbClr val="333030"/>
                </a:solidFill>
              </a:defRPr>
            </a:lvl1pPr>
          </a:lstStyle>
          <a:p>
            <a:r>
              <a:rPr lang="nb-NO"/>
              <a:t>Klikk for å redigere tittelstil</a:t>
            </a:r>
            <a:endParaRPr lang="en-NO"/>
          </a:p>
        </p:txBody>
      </p:sp>
      <p:pic>
        <p:nvPicPr>
          <p:cNvPr id="6" name="Bilde 7" descr="Bilde 7">
            <a:extLst>
              <a:ext uri="{FF2B5EF4-FFF2-40B4-BE49-F238E27FC236}">
                <a16:creationId xmlns:a16="http://schemas.microsoft.com/office/drawing/2014/main" id="{07467661-CFC2-1448-BBD5-84D59EC78A90}"/>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117946489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wo Content White Wave">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7" name="Text Placeholder 16">
            <a:extLst>
              <a:ext uri="{FF2B5EF4-FFF2-40B4-BE49-F238E27FC236}">
                <a16:creationId xmlns:a16="http://schemas.microsoft.com/office/drawing/2014/main" id="{F4E3B542-0520-D244-A0C9-8B474AB97D64}"/>
              </a:ext>
            </a:extLst>
          </p:cNvPr>
          <p:cNvSpPr>
            <a:spLocks noGrp="1"/>
          </p:cNvSpPr>
          <p:nvPr>
            <p:ph type="body" sz="quarter" idx="12"/>
          </p:nvPr>
        </p:nvSpPr>
        <p:spPr>
          <a:xfrm>
            <a:off x="4985328" y="0"/>
            <a:ext cx="7220527"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223981 w 7081981"/>
              <a:gd name="connsiteY0" fmla="*/ 0 h 6858000"/>
              <a:gd name="connsiteX1" fmla="*/ 7081981 w 7081981"/>
              <a:gd name="connsiteY1" fmla="*/ 0 h 6858000"/>
              <a:gd name="connsiteX2" fmla="*/ 7081981 w 7081981"/>
              <a:gd name="connsiteY2" fmla="*/ 6858000 h 6858000"/>
              <a:gd name="connsiteX3" fmla="*/ 223981 w 7081981"/>
              <a:gd name="connsiteY3" fmla="*/ 6858000 h 6858000"/>
              <a:gd name="connsiteX4" fmla="*/ 0 w 7081981"/>
              <a:gd name="connsiteY4" fmla="*/ 1143331 h 6858000"/>
              <a:gd name="connsiteX5" fmla="*/ 223981 w 7081981"/>
              <a:gd name="connsiteY5"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268874 w 7350855"/>
              <a:gd name="connsiteY5" fmla="*/ 1143331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389120 w 7247120"/>
              <a:gd name="connsiteY0" fmla="*/ 0 h 6858000"/>
              <a:gd name="connsiteX1" fmla="*/ 7247120 w 7247120"/>
              <a:gd name="connsiteY1" fmla="*/ 0 h 6858000"/>
              <a:gd name="connsiteX2" fmla="*/ 7247120 w 7247120"/>
              <a:gd name="connsiteY2" fmla="*/ 6858000 h 6858000"/>
              <a:gd name="connsiteX3" fmla="*/ 389120 w 7247120"/>
              <a:gd name="connsiteY3" fmla="*/ 6858000 h 6858000"/>
              <a:gd name="connsiteX4" fmla="*/ 1010268 w 7247120"/>
              <a:gd name="connsiteY4" fmla="*/ 3470895 h 6858000"/>
              <a:gd name="connsiteX5" fmla="*/ 95867 w 7247120"/>
              <a:gd name="connsiteY5" fmla="*/ 1628240 h 6858000"/>
              <a:gd name="connsiteX6" fmla="*/ 389120 w 7247120"/>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69444 w 7327444"/>
              <a:gd name="connsiteY0" fmla="*/ 0 h 6858000"/>
              <a:gd name="connsiteX1" fmla="*/ 7327444 w 7327444"/>
              <a:gd name="connsiteY1" fmla="*/ 0 h 6858000"/>
              <a:gd name="connsiteX2" fmla="*/ 7327444 w 7327444"/>
              <a:gd name="connsiteY2" fmla="*/ 6858000 h 6858000"/>
              <a:gd name="connsiteX3" fmla="*/ 469444 w 7327444"/>
              <a:gd name="connsiteY3" fmla="*/ 6858000 h 6858000"/>
              <a:gd name="connsiteX4" fmla="*/ 688810 w 7327444"/>
              <a:gd name="connsiteY4" fmla="*/ 4302167 h 6858000"/>
              <a:gd name="connsiteX5" fmla="*/ 176191 w 7327444"/>
              <a:gd name="connsiteY5" fmla="*/ 1628240 h 6858000"/>
              <a:gd name="connsiteX6" fmla="*/ 469444 w 7327444"/>
              <a:gd name="connsiteY6" fmla="*/ 0 h 6858000"/>
              <a:gd name="connsiteX0" fmla="*/ 475444 w 7333444"/>
              <a:gd name="connsiteY0" fmla="*/ 0 h 6858000"/>
              <a:gd name="connsiteX1" fmla="*/ 7333444 w 7333444"/>
              <a:gd name="connsiteY1" fmla="*/ 0 h 6858000"/>
              <a:gd name="connsiteX2" fmla="*/ 7333444 w 7333444"/>
              <a:gd name="connsiteY2" fmla="*/ 6858000 h 6858000"/>
              <a:gd name="connsiteX3" fmla="*/ 475444 w 7333444"/>
              <a:gd name="connsiteY3" fmla="*/ 6858000 h 6858000"/>
              <a:gd name="connsiteX4" fmla="*/ 667101 w 7333444"/>
              <a:gd name="connsiteY4" fmla="*/ 4357585 h 6858000"/>
              <a:gd name="connsiteX5" fmla="*/ 182191 w 7333444"/>
              <a:gd name="connsiteY5" fmla="*/ 1628240 h 6858000"/>
              <a:gd name="connsiteX6" fmla="*/ 475444 w 7333444"/>
              <a:gd name="connsiteY6" fmla="*/ 0 h 6858000"/>
              <a:gd name="connsiteX0" fmla="*/ 293253 w 7151253"/>
              <a:gd name="connsiteY0" fmla="*/ 0 h 6858000"/>
              <a:gd name="connsiteX1" fmla="*/ 7151253 w 7151253"/>
              <a:gd name="connsiteY1" fmla="*/ 0 h 6858000"/>
              <a:gd name="connsiteX2" fmla="*/ 7151253 w 7151253"/>
              <a:gd name="connsiteY2" fmla="*/ 6858000 h 6858000"/>
              <a:gd name="connsiteX3" fmla="*/ 667326 w 7151253"/>
              <a:gd name="connsiteY3" fmla="*/ 6844146 h 6858000"/>
              <a:gd name="connsiteX4" fmla="*/ 484910 w 7151253"/>
              <a:gd name="connsiteY4" fmla="*/ 4357585 h 6858000"/>
              <a:gd name="connsiteX5" fmla="*/ 0 w 7151253"/>
              <a:gd name="connsiteY5" fmla="*/ 1628240 h 6858000"/>
              <a:gd name="connsiteX6" fmla="*/ 293253 w 7151253"/>
              <a:gd name="connsiteY6" fmla="*/ 0 h 6858000"/>
              <a:gd name="connsiteX0" fmla="*/ 475444 w 7333444"/>
              <a:gd name="connsiteY0" fmla="*/ 0 h 6858001"/>
              <a:gd name="connsiteX1" fmla="*/ 7333444 w 7333444"/>
              <a:gd name="connsiteY1" fmla="*/ 0 h 6858001"/>
              <a:gd name="connsiteX2" fmla="*/ 7333444 w 7333444"/>
              <a:gd name="connsiteY2" fmla="*/ 6858000 h 6858001"/>
              <a:gd name="connsiteX3" fmla="*/ 475445 w 7333444"/>
              <a:gd name="connsiteY3" fmla="*/ 6858001 h 6858001"/>
              <a:gd name="connsiteX4" fmla="*/ 667101 w 7333444"/>
              <a:gd name="connsiteY4" fmla="*/ 4357585 h 6858001"/>
              <a:gd name="connsiteX5" fmla="*/ 182191 w 7333444"/>
              <a:gd name="connsiteY5" fmla="*/ 1628240 h 6858001"/>
              <a:gd name="connsiteX6" fmla="*/ 475444 w 7333444"/>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40328 w 7151253"/>
              <a:gd name="connsiteY4" fmla="*/ 40527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12619 w 7151253"/>
              <a:gd name="connsiteY4" fmla="*/ 3997367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98764 w 7151253"/>
              <a:gd name="connsiteY4" fmla="*/ 4025076 h 6858001"/>
              <a:gd name="connsiteX5" fmla="*/ 0 w 7151253"/>
              <a:gd name="connsiteY5" fmla="*/ 1628240 h 6858001"/>
              <a:gd name="connsiteX6" fmla="*/ 293253 w 7151253"/>
              <a:gd name="connsiteY6" fmla="*/ 0 h 6858001"/>
              <a:gd name="connsiteX0" fmla="*/ 639616 w 7151253"/>
              <a:gd name="connsiteY0" fmla="*/ 0 h 6885710"/>
              <a:gd name="connsiteX1" fmla="*/ 7151253 w 7151253"/>
              <a:gd name="connsiteY1" fmla="*/ 27709 h 6885710"/>
              <a:gd name="connsiteX2" fmla="*/ 7151253 w 7151253"/>
              <a:gd name="connsiteY2" fmla="*/ 6885709 h 6885710"/>
              <a:gd name="connsiteX3" fmla="*/ 293254 w 7151253"/>
              <a:gd name="connsiteY3" fmla="*/ 6885710 h 6885710"/>
              <a:gd name="connsiteX4" fmla="*/ 498764 w 7151253"/>
              <a:gd name="connsiteY4" fmla="*/ 4052785 h 6885710"/>
              <a:gd name="connsiteX5" fmla="*/ 0 w 7151253"/>
              <a:gd name="connsiteY5" fmla="*/ 1655949 h 6885710"/>
              <a:gd name="connsiteX6" fmla="*/ 639616 w 7151253"/>
              <a:gd name="connsiteY6" fmla="*/ 0 h 6885710"/>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20527"/>
              <a:gd name="connsiteY0" fmla="*/ 13854 h 6885710"/>
              <a:gd name="connsiteX1" fmla="*/ 7220527 w 7220527"/>
              <a:gd name="connsiteY1" fmla="*/ 0 h 6885710"/>
              <a:gd name="connsiteX2" fmla="*/ 7206672 w 7220527"/>
              <a:gd name="connsiteY2" fmla="*/ 6885709 h 6885710"/>
              <a:gd name="connsiteX3" fmla="*/ 348673 w 7220527"/>
              <a:gd name="connsiteY3" fmla="*/ 6885710 h 6885710"/>
              <a:gd name="connsiteX4" fmla="*/ 554183 w 7220527"/>
              <a:gd name="connsiteY4" fmla="*/ 4052785 h 6885710"/>
              <a:gd name="connsiteX5" fmla="*/ 0 w 7220527"/>
              <a:gd name="connsiteY5" fmla="*/ 1531259 h 6885710"/>
              <a:gd name="connsiteX6" fmla="*/ 417944 w 7220527"/>
              <a:gd name="connsiteY6" fmla="*/ 13854 h 6885710"/>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941128"/>
              <a:gd name="connsiteX1" fmla="*/ 7220527 w 7220527"/>
              <a:gd name="connsiteY1" fmla="*/ 13855 h 6941128"/>
              <a:gd name="connsiteX2" fmla="*/ 7192817 w 7220527"/>
              <a:gd name="connsiteY2" fmla="*/ 6941128 h 6941128"/>
              <a:gd name="connsiteX3" fmla="*/ 348673 w 7220527"/>
              <a:gd name="connsiteY3" fmla="*/ 6899565 h 6941128"/>
              <a:gd name="connsiteX4" fmla="*/ 554183 w 7220527"/>
              <a:gd name="connsiteY4" fmla="*/ 4066640 h 6941128"/>
              <a:gd name="connsiteX5" fmla="*/ 0 w 7220527"/>
              <a:gd name="connsiteY5" fmla="*/ 1545114 h 6941128"/>
              <a:gd name="connsiteX6" fmla="*/ 459508 w 7220527"/>
              <a:gd name="connsiteY6" fmla="*/ 0 h 6941128"/>
              <a:gd name="connsiteX0" fmla="*/ 459508 w 7220527"/>
              <a:gd name="connsiteY0" fmla="*/ 0 h 6941128"/>
              <a:gd name="connsiteX1" fmla="*/ 7220527 w 7220527"/>
              <a:gd name="connsiteY1" fmla="*/ 13855 h 6941128"/>
              <a:gd name="connsiteX2" fmla="*/ 7192817 w 7220527"/>
              <a:gd name="connsiteY2" fmla="*/ 6941128 h 6941128"/>
              <a:gd name="connsiteX3" fmla="*/ 334818 w 7220527"/>
              <a:gd name="connsiteY3" fmla="*/ 6941128 h 6941128"/>
              <a:gd name="connsiteX4" fmla="*/ 554183 w 7220527"/>
              <a:gd name="connsiteY4" fmla="*/ 4066640 h 6941128"/>
              <a:gd name="connsiteX5" fmla="*/ 0 w 7220527"/>
              <a:gd name="connsiteY5" fmla="*/ 1545114 h 6941128"/>
              <a:gd name="connsiteX6" fmla="*/ 459508 w 7220527"/>
              <a:gd name="connsiteY6" fmla="*/ 0 h 69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0527" h="6941128">
                <a:moveTo>
                  <a:pt x="459508" y="0"/>
                </a:moveTo>
                <a:lnTo>
                  <a:pt x="7220527" y="13855"/>
                </a:lnTo>
                <a:cubicBezTo>
                  <a:pt x="7215909" y="2309091"/>
                  <a:pt x="7197435" y="4645892"/>
                  <a:pt x="7192817" y="6941128"/>
                </a:cubicBezTo>
                <a:lnTo>
                  <a:pt x="334818" y="6941128"/>
                </a:lnTo>
                <a:cubicBezTo>
                  <a:pt x="-247456" y="5573047"/>
                  <a:pt x="536095" y="4866685"/>
                  <a:pt x="554183" y="4066640"/>
                </a:cubicBezTo>
                <a:cubicBezTo>
                  <a:pt x="586125" y="3197323"/>
                  <a:pt x="20399" y="2663923"/>
                  <a:pt x="0" y="1545114"/>
                </a:cubicBezTo>
                <a:cubicBezTo>
                  <a:pt x="768" y="988513"/>
                  <a:pt x="140084" y="750565"/>
                  <a:pt x="459508" y="0"/>
                </a:cubicBezTo>
                <a:close/>
              </a:path>
            </a:pathLst>
          </a:cu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080000" anchor="ct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18" name="Title 17">
            <a:extLst>
              <a:ext uri="{FF2B5EF4-FFF2-40B4-BE49-F238E27FC236}">
                <a16:creationId xmlns:a16="http://schemas.microsoft.com/office/drawing/2014/main" id="{7F04DE2F-3FEE-5D45-9608-DADD0C2224A1}"/>
              </a:ext>
            </a:extLst>
          </p:cNvPr>
          <p:cNvSpPr>
            <a:spLocks noGrp="1"/>
          </p:cNvSpPr>
          <p:nvPr>
            <p:ph type="title"/>
          </p:nvPr>
        </p:nvSpPr>
        <p:spPr>
          <a:xfrm>
            <a:off x="634132" y="671673"/>
            <a:ext cx="4214960" cy="5230363"/>
          </a:xfrm>
        </p:spPr>
        <p:txBody>
          <a:bodyPr anchor="ctr"/>
          <a:lstStyle>
            <a:lvl1pPr>
              <a:defRPr>
                <a:solidFill>
                  <a:schemeClr val="bg2">
                    <a:lumMod val="50000"/>
                  </a:schemeClr>
                </a:solidFill>
              </a:defRPr>
            </a:lvl1pPr>
          </a:lstStyle>
          <a:p>
            <a:r>
              <a:rPr lang="nb-NO"/>
              <a:t>Klikk for å redigere tittelstil</a:t>
            </a:r>
            <a:endParaRPr lang="en-NO"/>
          </a:p>
        </p:txBody>
      </p:sp>
      <p:pic>
        <p:nvPicPr>
          <p:cNvPr id="6" name="Bilde 7" descr="Bilde 7">
            <a:extLst>
              <a:ext uri="{FF2B5EF4-FFF2-40B4-BE49-F238E27FC236}">
                <a16:creationId xmlns:a16="http://schemas.microsoft.com/office/drawing/2014/main" id="{D07C0939-7DE3-8E47-B869-77480D5F1142}"/>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299569701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Green wave + pictur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370E2F33-2C80-9B4C-B0D3-8D4447300A55}"/>
              </a:ext>
            </a:extLst>
          </p:cNvPr>
          <p:cNvSpPr>
            <a:spLocks noGrp="1"/>
          </p:cNvSpPr>
          <p:nvPr>
            <p:ph type="pic" sz="quarter" idx="13"/>
          </p:nvPr>
        </p:nvSpPr>
        <p:spPr>
          <a:xfrm>
            <a:off x="6384033" y="-14288"/>
            <a:ext cx="5807965"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nb-NO"/>
              <a:t>Klikk på ikonet for å legge til et bilde</a:t>
            </a:r>
            <a:endParaRPr lang="en-NO"/>
          </a:p>
        </p:txBody>
      </p:sp>
      <p:sp>
        <p:nvSpPr>
          <p:cNvPr id="8" name="Text Placeholder 11">
            <a:extLst>
              <a:ext uri="{FF2B5EF4-FFF2-40B4-BE49-F238E27FC236}">
                <a16:creationId xmlns:a16="http://schemas.microsoft.com/office/drawing/2014/main" id="{0F52233E-3088-8640-BB02-6487B8506C07}"/>
              </a:ext>
            </a:extLst>
          </p:cNvPr>
          <p:cNvSpPr>
            <a:spLocks noGrp="1"/>
          </p:cNvSpPr>
          <p:nvPr>
            <p:ph type="body" sz="quarter" idx="12" hasCustomPrompt="1"/>
          </p:nvPr>
        </p:nvSpPr>
        <p:spPr>
          <a:xfrm>
            <a:off x="0" y="-13854"/>
            <a:ext cx="7176120" cy="6885450"/>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7547" h="6885450">
                <a:moveTo>
                  <a:pt x="0" y="0"/>
                </a:moveTo>
                <a:lnTo>
                  <a:pt x="5887547" y="0"/>
                </a:lnTo>
                <a:cubicBezTo>
                  <a:pt x="5526021" y="614219"/>
                  <a:pt x="5457044" y="1405418"/>
                  <a:pt x="5452362" y="2034384"/>
                </a:cubicBezTo>
                <a:cubicBezTo>
                  <a:pt x="5457278" y="2761970"/>
                  <a:pt x="5782911" y="3283083"/>
                  <a:pt x="5830383" y="4069664"/>
                </a:cubicBezTo>
                <a:cubicBezTo>
                  <a:pt x="5854043" y="4988595"/>
                  <a:pt x="5280183" y="5450325"/>
                  <a:pt x="5680241" y="6885450"/>
                </a:cubicBezTo>
                <a:lnTo>
                  <a:pt x="0" y="6870701"/>
                </a:lnTo>
                <a:lnTo>
                  <a:pt x="0" y="0"/>
                </a:lnTo>
                <a:close/>
              </a:path>
            </a:pathLst>
          </a:cu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20000" tIns="2880000" rIns="720000" anchor="t" anchorCtr="0">
            <a:normAutofit/>
          </a:bodyPr>
          <a:lstStyle>
            <a:lvl1pPr marL="285750" indent="-285750">
              <a:lnSpc>
                <a:spcPts val="2000"/>
              </a:lnSpc>
              <a:buFont typeface="Arial" panose="020B0604020202020204" pitchFamily="34" charset="0"/>
              <a:buChar char="•"/>
              <a:defRPr sz="1500" b="0">
                <a:solidFill>
                  <a:schemeClr val="bg1"/>
                </a:solidFill>
                <a:latin typeface="Work Sans Regular Roman" pitchFamily="2" charset="77"/>
                <a:cs typeface="Poppins" pitchFamily="2" charset="77"/>
              </a:defRPr>
            </a:lvl1pPr>
            <a:lvl2pPr>
              <a:lnSpc>
                <a:spcPts val="2000"/>
              </a:lnSpc>
              <a:defRPr>
                <a:solidFill>
                  <a:schemeClr val="bg1"/>
                </a:solidFill>
              </a:defRPr>
            </a:lvl2pPr>
            <a:lvl3pPr>
              <a:lnSpc>
                <a:spcPts val="2000"/>
              </a:lnSpc>
              <a:defRPr>
                <a:solidFill>
                  <a:schemeClr val="bg1"/>
                </a:solidFill>
              </a:defRPr>
            </a:lvl3pPr>
            <a:lvl4pPr>
              <a:lnSpc>
                <a:spcPts val="2000"/>
              </a:lnSpc>
              <a:defRPr>
                <a:solidFill>
                  <a:schemeClr val="bg1"/>
                </a:solidFill>
              </a:defRPr>
            </a:lvl4pPr>
            <a:lvl5pPr>
              <a:lnSpc>
                <a:spcPts val="2000"/>
              </a:lnSpc>
              <a:defRPr>
                <a:solidFill>
                  <a:schemeClr val="bg1"/>
                </a:solidFill>
              </a:defRPr>
            </a:lvl5pPr>
          </a:lstStyle>
          <a:p>
            <a:r>
              <a:rPr lang="en-GB"/>
              <a:t>Body Level One</a:t>
            </a:r>
          </a:p>
          <a:p>
            <a:pPr lvl="1"/>
            <a:r>
              <a:rPr lang="en-GB"/>
              <a:t>Body Level Two</a:t>
            </a:r>
          </a:p>
          <a:p>
            <a:pPr lvl="2"/>
            <a:r>
              <a:rPr lang="en-GB"/>
              <a:t>Body Level Three</a:t>
            </a:r>
          </a:p>
          <a:p>
            <a:pPr lvl="3"/>
            <a:r>
              <a:rPr lang="en-GB"/>
              <a:t>Body Level Four</a:t>
            </a:r>
          </a:p>
          <a:p>
            <a:pPr lvl="4"/>
            <a:r>
              <a:rPr lang="en-GB"/>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7" name="Title Text">
            <a:extLst>
              <a:ext uri="{FF2B5EF4-FFF2-40B4-BE49-F238E27FC236}">
                <a16:creationId xmlns:a16="http://schemas.microsoft.com/office/drawing/2014/main" id="{66B678B8-7011-3A45-9CE7-C0BFDE5FD1C1}"/>
              </a:ext>
            </a:extLst>
          </p:cNvPr>
          <p:cNvSpPr txBox="1">
            <a:spLocks noGrp="1"/>
          </p:cNvSpPr>
          <p:nvPr>
            <p:ph type="title" hasCustomPrompt="1"/>
          </p:nvPr>
        </p:nvSpPr>
        <p:spPr>
          <a:xfrm>
            <a:off x="633677" y="376342"/>
            <a:ext cx="5174291" cy="1900530"/>
          </a:xfrm>
          <a:prstGeom prst="rect">
            <a:avLst/>
          </a:prstGeom>
        </p:spPr>
        <p:txBody>
          <a:bodyPr anchor="ctr" anchorCtr="0"/>
          <a:lstStyle>
            <a:lvl1pPr>
              <a:lnSpc>
                <a:spcPct val="100000"/>
              </a:lnSpc>
              <a:defRPr sz="3000">
                <a:solidFill>
                  <a:schemeClr val="bg1"/>
                </a:solidFill>
              </a:defRPr>
            </a:lvl1pPr>
          </a:lstStyle>
          <a:p>
            <a:r>
              <a:t>Title Text</a:t>
            </a:r>
          </a:p>
        </p:txBody>
      </p:sp>
      <p:pic>
        <p:nvPicPr>
          <p:cNvPr id="9" name="Bilde 7" descr="Bilde 7">
            <a:extLst>
              <a:ext uri="{FF2B5EF4-FFF2-40B4-BE49-F238E27FC236}">
                <a16:creationId xmlns:a16="http://schemas.microsoft.com/office/drawing/2014/main" id="{7C8B2B63-FFD9-AC41-8020-3808C1486AC4}"/>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383475331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Yellow wave + pictur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370E2F33-2C80-9B4C-B0D3-8D4447300A55}"/>
              </a:ext>
            </a:extLst>
          </p:cNvPr>
          <p:cNvSpPr>
            <a:spLocks noGrp="1"/>
          </p:cNvSpPr>
          <p:nvPr>
            <p:ph type="pic" sz="quarter" idx="13"/>
          </p:nvPr>
        </p:nvSpPr>
        <p:spPr>
          <a:xfrm>
            <a:off x="6384034" y="-14288"/>
            <a:ext cx="5807964"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nb-NO"/>
              <a:t>Klikk på ikonet for å legge til et bilde</a:t>
            </a:r>
            <a:endParaRPr lang="en-NO"/>
          </a:p>
        </p:txBody>
      </p:sp>
      <p:sp>
        <p:nvSpPr>
          <p:cNvPr id="8" name="Text Placeholder 11">
            <a:extLst>
              <a:ext uri="{FF2B5EF4-FFF2-40B4-BE49-F238E27FC236}">
                <a16:creationId xmlns:a16="http://schemas.microsoft.com/office/drawing/2014/main" id="{0F52233E-3088-8640-BB02-6487B8506C07}"/>
              </a:ext>
            </a:extLst>
          </p:cNvPr>
          <p:cNvSpPr>
            <a:spLocks noGrp="1"/>
          </p:cNvSpPr>
          <p:nvPr>
            <p:ph type="body" sz="quarter" idx="12" hasCustomPrompt="1"/>
          </p:nvPr>
        </p:nvSpPr>
        <p:spPr>
          <a:xfrm>
            <a:off x="-12192" y="-27384"/>
            <a:ext cx="7188312" cy="6897576"/>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 name="connsiteX0" fmla="*/ 10003 w 5897550"/>
              <a:gd name="connsiteY0" fmla="*/ 0 h 6885450"/>
              <a:gd name="connsiteX1" fmla="*/ 5897550 w 5897550"/>
              <a:gd name="connsiteY1" fmla="*/ 0 h 6885450"/>
              <a:gd name="connsiteX2" fmla="*/ 5462365 w 5897550"/>
              <a:gd name="connsiteY2" fmla="*/ 2034384 h 6885450"/>
              <a:gd name="connsiteX3" fmla="*/ 5840386 w 5897550"/>
              <a:gd name="connsiteY3" fmla="*/ 4069664 h 6885450"/>
              <a:gd name="connsiteX4" fmla="*/ 5690244 w 5897550"/>
              <a:gd name="connsiteY4" fmla="*/ 6885450 h 6885450"/>
              <a:gd name="connsiteX5" fmla="*/ 0 w 5897550"/>
              <a:gd name="connsiteY5" fmla="*/ 6882893 h 6885450"/>
              <a:gd name="connsiteX6" fmla="*/ 10003 w 5897550"/>
              <a:gd name="connsiteY6" fmla="*/ 0 h 6885450"/>
              <a:gd name="connsiteX0" fmla="*/ 10003 w 5897550"/>
              <a:gd name="connsiteY0" fmla="*/ 0 h 6922026"/>
              <a:gd name="connsiteX1" fmla="*/ 5897550 w 5897550"/>
              <a:gd name="connsiteY1" fmla="*/ 0 h 6922026"/>
              <a:gd name="connsiteX2" fmla="*/ 5462365 w 5897550"/>
              <a:gd name="connsiteY2" fmla="*/ 2034384 h 6922026"/>
              <a:gd name="connsiteX3" fmla="*/ 5840386 w 5897550"/>
              <a:gd name="connsiteY3" fmla="*/ 4069664 h 6922026"/>
              <a:gd name="connsiteX4" fmla="*/ 5700247 w 5897550"/>
              <a:gd name="connsiteY4" fmla="*/ 6922026 h 6922026"/>
              <a:gd name="connsiteX5" fmla="*/ 0 w 5897550"/>
              <a:gd name="connsiteY5" fmla="*/ 6882893 h 6922026"/>
              <a:gd name="connsiteX6" fmla="*/ 10003 w 5897550"/>
              <a:gd name="connsiteY6" fmla="*/ 0 h 6922026"/>
              <a:gd name="connsiteX0" fmla="*/ 10003 w 5897550"/>
              <a:gd name="connsiteY0" fmla="*/ 0 h 6922026"/>
              <a:gd name="connsiteX1" fmla="*/ 5897550 w 5897550"/>
              <a:gd name="connsiteY1" fmla="*/ 0 h 6922026"/>
              <a:gd name="connsiteX2" fmla="*/ 5462365 w 5897550"/>
              <a:gd name="connsiteY2" fmla="*/ 2034384 h 6922026"/>
              <a:gd name="connsiteX3" fmla="*/ 5840386 w 5897550"/>
              <a:gd name="connsiteY3" fmla="*/ 4069664 h 6922026"/>
              <a:gd name="connsiteX4" fmla="*/ 5700247 w 5897550"/>
              <a:gd name="connsiteY4" fmla="*/ 6922026 h 6922026"/>
              <a:gd name="connsiteX5" fmla="*/ 0 w 5897550"/>
              <a:gd name="connsiteY5" fmla="*/ 6919663 h 6922026"/>
              <a:gd name="connsiteX6" fmla="*/ 10003 w 5897550"/>
              <a:gd name="connsiteY6" fmla="*/ 0 h 6922026"/>
              <a:gd name="connsiteX0" fmla="*/ 10003 w 5897550"/>
              <a:gd name="connsiteY0" fmla="*/ 0 h 6934283"/>
              <a:gd name="connsiteX1" fmla="*/ 5897550 w 5897550"/>
              <a:gd name="connsiteY1" fmla="*/ 0 h 6934283"/>
              <a:gd name="connsiteX2" fmla="*/ 5462365 w 5897550"/>
              <a:gd name="connsiteY2" fmla="*/ 2034384 h 6934283"/>
              <a:gd name="connsiteX3" fmla="*/ 5840386 w 5897550"/>
              <a:gd name="connsiteY3" fmla="*/ 4069664 h 6934283"/>
              <a:gd name="connsiteX4" fmla="*/ 5690245 w 5897550"/>
              <a:gd name="connsiteY4" fmla="*/ 6934283 h 6934283"/>
              <a:gd name="connsiteX5" fmla="*/ 0 w 5897550"/>
              <a:gd name="connsiteY5" fmla="*/ 6919663 h 6934283"/>
              <a:gd name="connsiteX6" fmla="*/ 10003 w 5897550"/>
              <a:gd name="connsiteY6" fmla="*/ 0 h 693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7550" h="6934283">
                <a:moveTo>
                  <a:pt x="10003" y="0"/>
                </a:moveTo>
                <a:lnTo>
                  <a:pt x="5897550" y="0"/>
                </a:lnTo>
                <a:cubicBezTo>
                  <a:pt x="5536024" y="614219"/>
                  <a:pt x="5467047" y="1405418"/>
                  <a:pt x="5462365" y="2034384"/>
                </a:cubicBezTo>
                <a:cubicBezTo>
                  <a:pt x="5467281" y="2761970"/>
                  <a:pt x="5792914" y="3283083"/>
                  <a:pt x="5840386" y="4069664"/>
                </a:cubicBezTo>
                <a:cubicBezTo>
                  <a:pt x="5864046" y="4988595"/>
                  <a:pt x="5290187" y="5499158"/>
                  <a:pt x="5690245" y="6934283"/>
                </a:cubicBezTo>
                <a:lnTo>
                  <a:pt x="0" y="6919663"/>
                </a:lnTo>
                <a:cubicBezTo>
                  <a:pt x="3334" y="4625365"/>
                  <a:pt x="6669" y="2294298"/>
                  <a:pt x="10003" y="0"/>
                </a:cubicBezTo>
                <a:close/>
              </a:path>
            </a:pathLst>
          </a:custGeom>
          <a:solidFill>
            <a:schemeClr val="accent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0" tIns="2880000" rIns="720000" anchor="t" anchorCtr="0">
            <a:normAutofit/>
          </a:bodyPr>
          <a:lstStyle>
            <a:lvl1pPr marL="285750" indent="-285750">
              <a:lnSpc>
                <a:spcPts val="2000"/>
              </a:lnSpc>
              <a:buClr>
                <a:srgbClr val="000000"/>
              </a:buClr>
              <a:buFont typeface="Arial" panose="020B0604020202020204" pitchFamily="34" charset="0"/>
              <a:buChar char="•"/>
              <a:defRPr sz="1500" b="0">
                <a:solidFill>
                  <a:srgbClr val="000000"/>
                </a:solidFill>
                <a:latin typeface="Work Sans Regular Roman" pitchFamily="2" charset="77"/>
                <a:cs typeface="Poppins" pitchFamily="2" charset="77"/>
              </a:defRPr>
            </a:lvl1pPr>
            <a:lvl2pPr>
              <a:lnSpc>
                <a:spcPts val="2000"/>
              </a:lnSpc>
              <a:buClr>
                <a:srgbClr val="000000"/>
              </a:buClr>
              <a:defRPr>
                <a:solidFill>
                  <a:srgbClr val="000000"/>
                </a:solidFill>
              </a:defRPr>
            </a:lvl2pPr>
            <a:lvl3pPr>
              <a:lnSpc>
                <a:spcPts val="2000"/>
              </a:lnSpc>
              <a:buClr>
                <a:srgbClr val="000000"/>
              </a:buClr>
              <a:defRPr>
                <a:solidFill>
                  <a:srgbClr val="000000"/>
                </a:solidFill>
              </a:defRPr>
            </a:lvl3pPr>
            <a:lvl4pPr>
              <a:lnSpc>
                <a:spcPts val="2000"/>
              </a:lnSpc>
              <a:buClr>
                <a:srgbClr val="000000"/>
              </a:buClr>
              <a:defRPr>
                <a:solidFill>
                  <a:srgbClr val="000000"/>
                </a:solidFill>
              </a:defRPr>
            </a:lvl4pPr>
            <a:lvl5pPr>
              <a:lnSpc>
                <a:spcPts val="2000"/>
              </a:lnSpc>
              <a:buClr>
                <a:srgbClr val="000000"/>
              </a:buClr>
              <a:defRPr>
                <a:solidFill>
                  <a:srgbClr val="000000"/>
                </a:solidFill>
              </a:defRPr>
            </a:lvl5pPr>
          </a:lstStyle>
          <a:p>
            <a:r>
              <a:rPr lang="en-GB"/>
              <a:t>Body Level One</a:t>
            </a:r>
          </a:p>
          <a:p>
            <a:pPr lvl="1"/>
            <a:r>
              <a:rPr lang="en-GB"/>
              <a:t>Body Level Two</a:t>
            </a:r>
          </a:p>
          <a:p>
            <a:pPr lvl="2"/>
            <a:r>
              <a:rPr lang="en-GB"/>
              <a:t>Body Level Three</a:t>
            </a:r>
          </a:p>
          <a:p>
            <a:pPr lvl="3"/>
            <a:r>
              <a:rPr lang="en-GB"/>
              <a:t>Body Level Four</a:t>
            </a:r>
          </a:p>
          <a:p>
            <a:pPr lvl="4"/>
            <a:r>
              <a:rPr lang="en-GB"/>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7" name="Title Text">
            <a:extLst>
              <a:ext uri="{FF2B5EF4-FFF2-40B4-BE49-F238E27FC236}">
                <a16:creationId xmlns:a16="http://schemas.microsoft.com/office/drawing/2014/main" id="{66B678B8-7011-3A45-9CE7-C0BFDE5FD1C1}"/>
              </a:ext>
            </a:extLst>
          </p:cNvPr>
          <p:cNvSpPr txBox="1">
            <a:spLocks noGrp="1"/>
          </p:cNvSpPr>
          <p:nvPr>
            <p:ph type="title" hasCustomPrompt="1"/>
          </p:nvPr>
        </p:nvSpPr>
        <p:spPr>
          <a:xfrm>
            <a:off x="633677" y="376342"/>
            <a:ext cx="5807964" cy="1900530"/>
          </a:xfrm>
          <a:prstGeom prst="rect">
            <a:avLst/>
          </a:prstGeom>
        </p:spPr>
        <p:txBody>
          <a:bodyPr anchor="ctr" anchorCtr="0"/>
          <a:lstStyle>
            <a:lvl1pPr>
              <a:lnSpc>
                <a:spcPct val="100000"/>
              </a:lnSpc>
              <a:defRPr sz="3000">
                <a:solidFill>
                  <a:schemeClr val="bg2">
                    <a:lumMod val="50000"/>
                  </a:schemeClr>
                </a:solidFill>
              </a:defRPr>
            </a:lvl1pPr>
          </a:lstStyle>
          <a:p>
            <a:r>
              <a:t>Title Text</a:t>
            </a:r>
          </a:p>
        </p:txBody>
      </p:sp>
      <p:pic>
        <p:nvPicPr>
          <p:cNvPr id="9" name="Bilde 7" descr="Bilde 7">
            <a:extLst>
              <a:ext uri="{FF2B5EF4-FFF2-40B4-BE49-F238E27FC236}">
                <a16:creationId xmlns:a16="http://schemas.microsoft.com/office/drawing/2014/main" id="{7C8B2B63-FFD9-AC41-8020-3808C1486AC4}"/>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336344609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rown wave + pictur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370E2F33-2C80-9B4C-B0D3-8D4447300A55}"/>
              </a:ext>
            </a:extLst>
          </p:cNvPr>
          <p:cNvSpPr>
            <a:spLocks noGrp="1"/>
          </p:cNvSpPr>
          <p:nvPr>
            <p:ph type="pic" sz="quarter" idx="13"/>
          </p:nvPr>
        </p:nvSpPr>
        <p:spPr>
          <a:xfrm>
            <a:off x="6240015" y="-14288"/>
            <a:ext cx="5951983"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nb-NO"/>
              <a:t>Klikk på ikonet for å legge til et bilde</a:t>
            </a:r>
            <a:endParaRPr lang="en-NO"/>
          </a:p>
        </p:txBody>
      </p:sp>
      <p:sp>
        <p:nvSpPr>
          <p:cNvPr id="8" name="Text Placeholder 11">
            <a:extLst>
              <a:ext uri="{FF2B5EF4-FFF2-40B4-BE49-F238E27FC236}">
                <a16:creationId xmlns:a16="http://schemas.microsoft.com/office/drawing/2014/main" id="{0F52233E-3088-8640-BB02-6487B8506C07}"/>
              </a:ext>
            </a:extLst>
          </p:cNvPr>
          <p:cNvSpPr>
            <a:spLocks noGrp="1"/>
          </p:cNvSpPr>
          <p:nvPr>
            <p:ph type="body" sz="quarter" idx="12" hasCustomPrompt="1"/>
          </p:nvPr>
        </p:nvSpPr>
        <p:spPr>
          <a:xfrm>
            <a:off x="0" y="-13854"/>
            <a:ext cx="7176120" cy="6885450"/>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7547" h="6885450">
                <a:moveTo>
                  <a:pt x="0" y="0"/>
                </a:moveTo>
                <a:lnTo>
                  <a:pt x="5887547" y="0"/>
                </a:lnTo>
                <a:cubicBezTo>
                  <a:pt x="5526021" y="614219"/>
                  <a:pt x="5457044" y="1405418"/>
                  <a:pt x="5452362" y="2034384"/>
                </a:cubicBezTo>
                <a:cubicBezTo>
                  <a:pt x="5457278" y="2761970"/>
                  <a:pt x="5782911" y="3283083"/>
                  <a:pt x="5830383" y="4069664"/>
                </a:cubicBezTo>
                <a:cubicBezTo>
                  <a:pt x="5854043" y="4988595"/>
                  <a:pt x="5280183" y="5450325"/>
                  <a:pt x="5680241" y="6885450"/>
                </a:cubicBezTo>
                <a:lnTo>
                  <a:pt x="0" y="6870701"/>
                </a:lnTo>
                <a:lnTo>
                  <a:pt x="0" y="0"/>
                </a:lnTo>
                <a:close/>
              </a:path>
            </a:pathLst>
          </a:cu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0" tIns="2880000" rIns="720000" anchor="t" anchorCtr="0">
            <a:normAutofit/>
          </a:bodyPr>
          <a:lstStyle>
            <a:lvl1pPr marL="285750" indent="-285750">
              <a:lnSpc>
                <a:spcPts val="2000"/>
              </a:lnSpc>
              <a:buClr>
                <a:srgbClr val="000000"/>
              </a:buClr>
              <a:buFont typeface="Arial" panose="020B0604020202020204" pitchFamily="34" charset="0"/>
              <a:buChar char="•"/>
              <a:defRPr sz="1500" b="0">
                <a:solidFill>
                  <a:srgbClr val="000000"/>
                </a:solidFill>
                <a:latin typeface="Work Sans Regular Roman" pitchFamily="2" charset="77"/>
                <a:cs typeface="Poppins" pitchFamily="2" charset="77"/>
              </a:defRPr>
            </a:lvl1pPr>
            <a:lvl2pPr>
              <a:lnSpc>
                <a:spcPts val="2000"/>
              </a:lnSpc>
              <a:buClr>
                <a:srgbClr val="000000"/>
              </a:buClr>
              <a:defRPr>
                <a:solidFill>
                  <a:srgbClr val="000000"/>
                </a:solidFill>
              </a:defRPr>
            </a:lvl2pPr>
            <a:lvl3pPr>
              <a:lnSpc>
                <a:spcPts val="2000"/>
              </a:lnSpc>
              <a:buClr>
                <a:srgbClr val="000000"/>
              </a:buClr>
              <a:defRPr>
                <a:solidFill>
                  <a:srgbClr val="000000"/>
                </a:solidFill>
              </a:defRPr>
            </a:lvl3pPr>
            <a:lvl4pPr>
              <a:lnSpc>
                <a:spcPts val="2000"/>
              </a:lnSpc>
              <a:buClr>
                <a:srgbClr val="000000"/>
              </a:buClr>
              <a:defRPr>
                <a:solidFill>
                  <a:srgbClr val="000000"/>
                </a:solidFill>
              </a:defRPr>
            </a:lvl4pPr>
            <a:lvl5pPr>
              <a:lnSpc>
                <a:spcPts val="2000"/>
              </a:lnSpc>
              <a:buClr>
                <a:srgbClr val="000000"/>
              </a:buClr>
              <a:defRPr>
                <a:solidFill>
                  <a:srgbClr val="000000"/>
                </a:solidFill>
              </a:defRPr>
            </a:lvl5pPr>
          </a:lstStyle>
          <a:p>
            <a:r>
              <a:rPr lang="en-GB"/>
              <a:t>Body Level One</a:t>
            </a:r>
          </a:p>
          <a:p>
            <a:pPr lvl="1"/>
            <a:r>
              <a:rPr lang="en-GB"/>
              <a:t>Body Level Two</a:t>
            </a:r>
          </a:p>
          <a:p>
            <a:pPr lvl="2"/>
            <a:r>
              <a:rPr lang="en-GB"/>
              <a:t>Body Level Three</a:t>
            </a:r>
          </a:p>
          <a:p>
            <a:pPr lvl="3"/>
            <a:r>
              <a:rPr lang="en-GB"/>
              <a:t>Body Level Four</a:t>
            </a:r>
          </a:p>
          <a:p>
            <a:pPr lvl="4"/>
            <a:r>
              <a:rPr lang="en-GB"/>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7" name="Title Text">
            <a:extLst>
              <a:ext uri="{FF2B5EF4-FFF2-40B4-BE49-F238E27FC236}">
                <a16:creationId xmlns:a16="http://schemas.microsoft.com/office/drawing/2014/main" id="{66B678B8-7011-3A45-9CE7-C0BFDE5FD1C1}"/>
              </a:ext>
            </a:extLst>
          </p:cNvPr>
          <p:cNvSpPr txBox="1">
            <a:spLocks noGrp="1"/>
          </p:cNvSpPr>
          <p:nvPr>
            <p:ph type="title" hasCustomPrompt="1"/>
          </p:nvPr>
        </p:nvSpPr>
        <p:spPr>
          <a:xfrm>
            <a:off x="633677" y="376342"/>
            <a:ext cx="5174291" cy="1900530"/>
          </a:xfrm>
          <a:prstGeom prst="rect">
            <a:avLst/>
          </a:prstGeom>
        </p:spPr>
        <p:txBody>
          <a:bodyPr anchor="ctr" anchorCtr="0"/>
          <a:lstStyle>
            <a:lvl1pPr>
              <a:lnSpc>
                <a:spcPct val="100000"/>
              </a:lnSpc>
              <a:defRPr sz="3000">
                <a:solidFill>
                  <a:schemeClr val="bg2">
                    <a:lumMod val="50000"/>
                  </a:schemeClr>
                </a:solidFill>
              </a:defRPr>
            </a:lvl1pPr>
          </a:lstStyle>
          <a:p>
            <a:r>
              <a:t>Title Text</a:t>
            </a:r>
          </a:p>
        </p:txBody>
      </p:sp>
      <p:pic>
        <p:nvPicPr>
          <p:cNvPr id="9" name="Bilde 7" descr="Bilde 7">
            <a:extLst>
              <a:ext uri="{FF2B5EF4-FFF2-40B4-BE49-F238E27FC236}">
                <a16:creationId xmlns:a16="http://schemas.microsoft.com/office/drawing/2014/main" id="{7C8B2B63-FFD9-AC41-8020-3808C1486AC4}"/>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177584228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ight Brown wave + pictur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370E2F33-2C80-9B4C-B0D3-8D4447300A55}"/>
              </a:ext>
            </a:extLst>
          </p:cNvPr>
          <p:cNvSpPr>
            <a:spLocks noGrp="1"/>
          </p:cNvSpPr>
          <p:nvPr>
            <p:ph type="pic" sz="quarter" idx="13"/>
          </p:nvPr>
        </p:nvSpPr>
        <p:spPr>
          <a:xfrm>
            <a:off x="6240015" y="-14288"/>
            <a:ext cx="5951983"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nb-NO"/>
              <a:t>Klikk på ikonet for å legge til et bilde</a:t>
            </a:r>
            <a:endParaRPr lang="en-NO"/>
          </a:p>
        </p:txBody>
      </p:sp>
      <p:sp>
        <p:nvSpPr>
          <p:cNvPr id="8" name="Text Placeholder 11">
            <a:extLst>
              <a:ext uri="{FF2B5EF4-FFF2-40B4-BE49-F238E27FC236}">
                <a16:creationId xmlns:a16="http://schemas.microsoft.com/office/drawing/2014/main" id="{0F52233E-3088-8640-BB02-6487B8506C07}"/>
              </a:ext>
            </a:extLst>
          </p:cNvPr>
          <p:cNvSpPr>
            <a:spLocks noGrp="1"/>
          </p:cNvSpPr>
          <p:nvPr>
            <p:ph type="body" sz="quarter" idx="12" hasCustomPrompt="1"/>
          </p:nvPr>
        </p:nvSpPr>
        <p:spPr>
          <a:xfrm>
            <a:off x="0" y="-27384"/>
            <a:ext cx="7464152" cy="6885384"/>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7547" h="6885450">
                <a:moveTo>
                  <a:pt x="0" y="0"/>
                </a:moveTo>
                <a:lnTo>
                  <a:pt x="5887547" y="0"/>
                </a:lnTo>
                <a:cubicBezTo>
                  <a:pt x="5526021" y="614219"/>
                  <a:pt x="5457044" y="1405418"/>
                  <a:pt x="5452362" y="2034384"/>
                </a:cubicBezTo>
                <a:cubicBezTo>
                  <a:pt x="5457278" y="2761970"/>
                  <a:pt x="5782911" y="3283083"/>
                  <a:pt x="5830383" y="4069664"/>
                </a:cubicBezTo>
                <a:cubicBezTo>
                  <a:pt x="5854043" y="4988595"/>
                  <a:pt x="5280183" y="5450325"/>
                  <a:pt x="5680241" y="6885450"/>
                </a:cubicBezTo>
                <a:lnTo>
                  <a:pt x="0" y="6870701"/>
                </a:lnTo>
                <a:lnTo>
                  <a:pt x="0" y="0"/>
                </a:lnTo>
                <a:close/>
              </a:path>
            </a:pathLst>
          </a:custGeom>
          <a:solidFill>
            <a:srgbClr val="FAF7F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0" tIns="2880000" rIns="720000" anchor="t" anchorCtr="0">
            <a:normAutofit/>
          </a:bodyPr>
          <a:lstStyle>
            <a:lvl1pPr marL="285750" indent="-285750">
              <a:lnSpc>
                <a:spcPts val="2000"/>
              </a:lnSpc>
              <a:buClr>
                <a:schemeClr val="accent1"/>
              </a:buClr>
              <a:buFont typeface="Arial" panose="020B0604020202020204" pitchFamily="34" charset="0"/>
              <a:buChar char="•"/>
              <a:defRPr sz="1500" b="0">
                <a:solidFill>
                  <a:srgbClr val="000000"/>
                </a:solidFill>
                <a:latin typeface="Work Sans Regular Roman" pitchFamily="2" charset="77"/>
                <a:cs typeface="Poppins" pitchFamily="2" charset="77"/>
              </a:defRPr>
            </a:lvl1pPr>
            <a:lvl2pPr>
              <a:lnSpc>
                <a:spcPts val="2000"/>
              </a:lnSpc>
              <a:buClr>
                <a:schemeClr val="accent1"/>
              </a:buClr>
              <a:defRPr>
                <a:solidFill>
                  <a:srgbClr val="000000"/>
                </a:solidFill>
              </a:defRPr>
            </a:lvl2pPr>
            <a:lvl3pPr>
              <a:lnSpc>
                <a:spcPts val="2000"/>
              </a:lnSpc>
              <a:buClr>
                <a:schemeClr val="accent1"/>
              </a:buClr>
              <a:defRPr>
                <a:solidFill>
                  <a:srgbClr val="000000"/>
                </a:solidFill>
              </a:defRPr>
            </a:lvl3pPr>
            <a:lvl4pPr>
              <a:lnSpc>
                <a:spcPts val="2000"/>
              </a:lnSpc>
              <a:buClr>
                <a:schemeClr val="accent1"/>
              </a:buClr>
              <a:defRPr>
                <a:solidFill>
                  <a:srgbClr val="000000"/>
                </a:solidFill>
              </a:defRPr>
            </a:lvl4pPr>
            <a:lvl5pPr>
              <a:lnSpc>
                <a:spcPts val="2000"/>
              </a:lnSpc>
              <a:buClr>
                <a:schemeClr val="accent1"/>
              </a:buClr>
              <a:defRPr>
                <a:solidFill>
                  <a:srgbClr val="000000"/>
                </a:solidFill>
              </a:defRPr>
            </a:lvl5pPr>
          </a:lstStyle>
          <a:p>
            <a:r>
              <a:rPr lang="en-GB"/>
              <a:t>Body Level One</a:t>
            </a:r>
          </a:p>
          <a:p>
            <a:pPr lvl="1"/>
            <a:r>
              <a:rPr lang="en-GB"/>
              <a:t>Body Level Two</a:t>
            </a:r>
          </a:p>
          <a:p>
            <a:pPr lvl="2"/>
            <a:r>
              <a:rPr lang="en-GB"/>
              <a:t>Body Level Three</a:t>
            </a:r>
          </a:p>
          <a:p>
            <a:pPr lvl="3"/>
            <a:r>
              <a:rPr lang="en-GB"/>
              <a:t>Body Level Four</a:t>
            </a:r>
          </a:p>
          <a:p>
            <a:pPr lvl="4"/>
            <a:r>
              <a:rPr lang="en-GB"/>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7" name="Title Text">
            <a:extLst>
              <a:ext uri="{FF2B5EF4-FFF2-40B4-BE49-F238E27FC236}">
                <a16:creationId xmlns:a16="http://schemas.microsoft.com/office/drawing/2014/main" id="{66B678B8-7011-3A45-9CE7-C0BFDE5FD1C1}"/>
              </a:ext>
            </a:extLst>
          </p:cNvPr>
          <p:cNvSpPr txBox="1">
            <a:spLocks noGrp="1"/>
          </p:cNvSpPr>
          <p:nvPr>
            <p:ph type="title" hasCustomPrompt="1"/>
          </p:nvPr>
        </p:nvSpPr>
        <p:spPr>
          <a:xfrm>
            <a:off x="633677" y="376342"/>
            <a:ext cx="5174291" cy="1900530"/>
          </a:xfrm>
          <a:prstGeom prst="rect">
            <a:avLst/>
          </a:prstGeom>
        </p:spPr>
        <p:txBody>
          <a:bodyPr anchor="ctr" anchorCtr="0"/>
          <a:lstStyle>
            <a:lvl1pPr>
              <a:lnSpc>
                <a:spcPct val="100000"/>
              </a:lnSpc>
              <a:defRPr sz="3000">
                <a:solidFill>
                  <a:schemeClr val="bg2">
                    <a:lumMod val="50000"/>
                  </a:schemeClr>
                </a:solidFill>
              </a:defRPr>
            </a:lvl1pPr>
          </a:lstStyle>
          <a:p>
            <a:r>
              <a:t>Title Text</a:t>
            </a:r>
          </a:p>
        </p:txBody>
      </p:sp>
      <p:pic>
        <p:nvPicPr>
          <p:cNvPr id="9" name="Bilde 7" descr="Bilde 7">
            <a:extLst>
              <a:ext uri="{FF2B5EF4-FFF2-40B4-BE49-F238E27FC236}">
                <a16:creationId xmlns:a16="http://schemas.microsoft.com/office/drawing/2014/main" id="{7C8B2B63-FFD9-AC41-8020-3808C1486AC4}"/>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337127199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green">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C9637E-FB48-1343-BF77-F5045BC44125}"/>
              </a:ext>
            </a:extLst>
          </p:cNvPr>
          <p:cNvSpPr>
            <a:spLocks noGrp="1"/>
          </p:cNvSpPr>
          <p:nvPr>
            <p:ph type="pic" sz="quarter" idx="12"/>
          </p:nvPr>
        </p:nvSpPr>
        <p:spPr>
          <a:xfrm>
            <a:off x="5211338" y="-14288"/>
            <a:ext cx="6980662"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nb-NO"/>
              <a:t>Klikk på ikonet for å legge til et bilde</a:t>
            </a:r>
            <a:endParaRPr lang="en-NO"/>
          </a:p>
        </p:txBody>
      </p:sp>
      <p:sp>
        <p:nvSpPr>
          <p:cNvPr id="8" name="Text Placeholder 11">
            <a:extLst>
              <a:ext uri="{FF2B5EF4-FFF2-40B4-BE49-F238E27FC236}">
                <a16:creationId xmlns:a16="http://schemas.microsoft.com/office/drawing/2014/main" id="{F3245B43-9650-6C42-8A08-8048A4F8C782}"/>
              </a:ext>
            </a:extLst>
          </p:cNvPr>
          <p:cNvSpPr>
            <a:spLocks noGrp="1"/>
          </p:cNvSpPr>
          <p:nvPr>
            <p:ph type="body" sz="quarter" idx="11"/>
          </p:nvPr>
        </p:nvSpPr>
        <p:spPr>
          <a:xfrm>
            <a:off x="1" y="-13855"/>
            <a:ext cx="6980662" cy="6870701"/>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1138" h="6870701">
                <a:moveTo>
                  <a:pt x="0" y="0"/>
                </a:moveTo>
                <a:lnTo>
                  <a:pt x="5987143" y="0"/>
                </a:lnTo>
                <a:cubicBezTo>
                  <a:pt x="6238074" y="702709"/>
                  <a:pt x="6441778" y="1302180"/>
                  <a:pt x="6437096" y="1945894"/>
                </a:cubicBezTo>
                <a:cubicBezTo>
                  <a:pt x="6442012" y="2673480"/>
                  <a:pt x="5902998" y="3002863"/>
                  <a:pt x="5878417" y="3981173"/>
                </a:cubicBezTo>
                <a:cubicBezTo>
                  <a:pt x="6034175" y="5254065"/>
                  <a:pt x="6637196" y="5155357"/>
                  <a:pt x="6881138" y="6855953"/>
                </a:cubicBezTo>
                <a:lnTo>
                  <a:pt x="0" y="6870701"/>
                </a:lnTo>
                <a:lnTo>
                  <a:pt x="0" y="0"/>
                </a:lnTo>
                <a:close/>
              </a:path>
            </a:pathLst>
          </a:cu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720000" rIns="1080000" anchor="ctr">
            <a:normAutofit/>
          </a:bodyPr>
          <a:lstStyle>
            <a:lvl1pPr marL="0" indent="0">
              <a:lnSpc>
                <a:spcPct val="100000"/>
              </a:lnSpc>
              <a:buNone/>
              <a:defRPr sz="4000" b="1">
                <a:solidFill>
                  <a:schemeClr val="bg1"/>
                </a:solidFill>
                <a:latin typeface="Poppins" pitchFamily="2" charset="77"/>
                <a:cs typeface="Poppins" pitchFamily="2" charset="77"/>
              </a:defRPr>
            </a:lvl1pPr>
          </a:lstStyle>
          <a:p>
            <a:pPr lvl="0"/>
            <a:r>
              <a:rPr lang="nb-NO"/>
              <a:t>Klikk for å redigere tekststiler i malen</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7" name="Bilde 7" descr="Bilde 7">
            <a:extLst>
              <a:ext uri="{FF2B5EF4-FFF2-40B4-BE49-F238E27FC236}">
                <a16:creationId xmlns:a16="http://schemas.microsoft.com/office/drawing/2014/main" id="{18AAA945-8D07-7B44-B1DE-76E72F2238D5}"/>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3980766377"/>
      </p:ext>
    </p:extLst>
  </p:cSld>
  <p:clrMapOvr>
    <a:overrideClrMapping bg1="lt1" tx1="dk1" bg2="lt2" tx2="dk2" accent1="accent1" accent2="accent2" accent3="accent3" accent4="accent4" accent5="accent5" accent6="accent6" hlink="hlink" folHlink="folHlink"/>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yellow">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C9637E-FB48-1343-BF77-F5045BC44125}"/>
              </a:ext>
            </a:extLst>
          </p:cNvPr>
          <p:cNvSpPr>
            <a:spLocks noGrp="1"/>
          </p:cNvSpPr>
          <p:nvPr>
            <p:ph type="pic" sz="quarter" idx="12"/>
          </p:nvPr>
        </p:nvSpPr>
        <p:spPr>
          <a:xfrm>
            <a:off x="5211338" y="-14288"/>
            <a:ext cx="6980662"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nb-NO"/>
              <a:t>Klikk på ikonet for å legge til et bilde</a:t>
            </a:r>
            <a:endParaRPr lang="en-NO"/>
          </a:p>
        </p:txBody>
      </p:sp>
      <p:sp>
        <p:nvSpPr>
          <p:cNvPr id="8" name="Text Placeholder 11">
            <a:extLst>
              <a:ext uri="{FF2B5EF4-FFF2-40B4-BE49-F238E27FC236}">
                <a16:creationId xmlns:a16="http://schemas.microsoft.com/office/drawing/2014/main" id="{F3245B43-9650-6C42-8A08-8048A4F8C782}"/>
              </a:ext>
            </a:extLst>
          </p:cNvPr>
          <p:cNvSpPr>
            <a:spLocks noGrp="1"/>
          </p:cNvSpPr>
          <p:nvPr>
            <p:ph type="body" sz="quarter" idx="11" hasCustomPrompt="1"/>
          </p:nvPr>
        </p:nvSpPr>
        <p:spPr>
          <a:xfrm>
            <a:off x="1" y="-13855"/>
            <a:ext cx="6980662" cy="6870701"/>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1138" h="6870701">
                <a:moveTo>
                  <a:pt x="0" y="0"/>
                </a:moveTo>
                <a:lnTo>
                  <a:pt x="5987143" y="0"/>
                </a:lnTo>
                <a:cubicBezTo>
                  <a:pt x="6238074" y="702709"/>
                  <a:pt x="6441778" y="1302180"/>
                  <a:pt x="6437096" y="1945894"/>
                </a:cubicBezTo>
                <a:cubicBezTo>
                  <a:pt x="6442012" y="2673480"/>
                  <a:pt x="5902998" y="3002863"/>
                  <a:pt x="5878417" y="3981173"/>
                </a:cubicBezTo>
                <a:cubicBezTo>
                  <a:pt x="6034175" y="5254065"/>
                  <a:pt x="6637196" y="5155357"/>
                  <a:pt x="6881138" y="6855953"/>
                </a:cubicBezTo>
                <a:lnTo>
                  <a:pt x="0" y="6870701"/>
                </a:lnTo>
                <a:lnTo>
                  <a:pt x="0" y="0"/>
                </a:lnTo>
                <a:close/>
              </a:path>
            </a:pathLst>
          </a:custGeom>
          <a:solidFill>
            <a:srgbClr val="FEDEA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720000" rIns="720000" anchor="ctr">
            <a:normAutofit/>
          </a:bodyPr>
          <a:lstStyle>
            <a:lvl1pPr marL="0" indent="0">
              <a:lnSpc>
                <a:spcPct val="100000"/>
              </a:lnSpc>
              <a:buNone/>
              <a:defRPr sz="4000" b="1">
                <a:solidFill>
                  <a:schemeClr val="bg2">
                    <a:lumMod val="50000"/>
                  </a:schemeClr>
                </a:solidFill>
                <a:latin typeface="Poppins" pitchFamily="2" charset="77"/>
                <a:cs typeface="Poppins" pitchFamily="2" charset="77"/>
              </a:defRPr>
            </a:lvl1pPr>
          </a:lstStyle>
          <a:p>
            <a:pPr lvl="0"/>
            <a:r>
              <a:rPr lang="en-GB"/>
              <a:t>Title Text</a:t>
            </a:r>
            <a:endParaRPr lang="en-NO"/>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6" name="Bilde 7" descr="Bilde 7">
            <a:extLst>
              <a:ext uri="{FF2B5EF4-FFF2-40B4-BE49-F238E27FC236}">
                <a16:creationId xmlns:a16="http://schemas.microsoft.com/office/drawing/2014/main" id="{C9B1E40E-7B6A-5642-917C-6D6565B2D631}"/>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669259666"/>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gdir Introslide #2">
    <p:bg>
      <p:bgPr>
        <a:solidFill>
          <a:schemeClr val="lt1"/>
        </a:solidFill>
        <a:effectLst/>
      </p:bgPr>
    </p:bg>
    <p:spTree>
      <p:nvGrpSpPr>
        <p:cNvPr id="1" name=""/>
        <p:cNvGrpSpPr/>
        <p:nvPr/>
      </p:nvGrpSpPr>
      <p:grpSpPr>
        <a:xfrm>
          <a:off x="0" y="0"/>
          <a:ext cx="0" cy="0"/>
          <a:chOff x="0" y="0"/>
          <a:chExt cx="0" cy="0"/>
        </a:xfrm>
      </p:grpSpPr>
      <p:pic>
        <p:nvPicPr>
          <p:cNvPr id="9" name="Bilde 8" descr="Et bilde som inneholder tegning&#10;&#10;Automatisk generert beskrivelse">
            <a:extLst>
              <a:ext uri="{FF2B5EF4-FFF2-40B4-BE49-F238E27FC236}">
                <a16:creationId xmlns:a16="http://schemas.microsoft.com/office/drawing/2014/main" id="{52AAE27E-7FBA-4ECE-92AB-3A3C39E632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tx2"/>
                </a:solidFill>
              </a:defRPr>
            </a:lvl1pPr>
          </a:lstStyle>
          <a:p>
            <a:r>
              <a:rPr lang="nb-NO"/>
              <a:t>Klikk for å redigere tittelstil</a:t>
            </a:r>
          </a:p>
        </p:txBody>
      </p:sp>
      <p:pic>
        <p:nvPicPr>
          <p:cNvPr id="8" name="Bilde 7">
            <a:extLst>
              <a:ext uri="{FF2B5EF4-FFF2-40B4-BE49-F238E27FC236}">
                <a16:creationId xmlns:a16="http://schemas.microsoft.com/office/drawing/2014/main" id="{E5FE4CE4-134D-4788-A6F4-BC91B10574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
        <p:nvSpPr>
          <p:cNvPr id="13" name="TextBox 6">
            <a:extLst>
              <a:ext uri="{FF2B5EF4-FFF2-40B4-BE49-F238E27FC236}">
                <a16:creationId xmlns:a16="http://schemas.microsoft.com/office/drawing/2014/main" id="{57D81D62-A055-4B15-80BD-929468DE16B6}"/>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285747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own">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C9637E-FB48-1343-BF77-F5045BC44125}"/>
              </a:ext>
            </a:extLst>
          </p:cNvPr>
          <p:cNvSpPr>
            <a:spLocks noGrp="1"/>
          </p:cNvSpPr>
          <p:nvPr>
            <p:ph type="pic" sz="quarter" idx="12"/>
          </p:nvPr>
        </p:nvSpPr>
        <p:spPr>
          <a:xfrm>
            <a:off x="5211338" y="-14288"/>
            <a:ext cx="6980662"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nb-NO"/>
              <a:t>Klikk på ikonet for å legge til et bilde</a:t>
            </a:r>
            <a:endParaRPr lang="en-NO"/>
          </a:p>
        </p:txBody>
      </p:sp>
      <p:sp>
        <p:nvSpPr>
          <p:cNvPr id="8" name="Text Placeholder 11">
            <a:extLst>
              <a:ext uri="{FF2B5EF4-FFF2-40B4-BE49-F238E27FC236}">
                <a16:creationId xmlns:a16="http://schemas.microsoft.com/office/drawing/2014/main" id="{F3245B43-9650-6C42-8A08-8048A4F8C782}"/>
              </a:ext>
            </a:extLst>
          </p:cNvPr>
          <p:cNvSpPr>
            <a:spLocks noGrp="1"/>
          </p:cNvSpPr>
          <p:nvPr>
            <p:ph type="body" sz="quarter" idx="11" hasCustomPrompt="1"/>
          </p:nvPr>
        </p:nvSpPr>
        <p:spPr>
          <a:xfrm>
            <a:off x="-1" y="-13855"/>
            <a:ext cx="6956279" cy="6890143"/>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734033 h 6870701"/>
              <a:gd name="connsiteX5" fmla="*/ 0 w 6881138"/>
              <a:gd name="connsiteY5" fmla="*/ 6870701 h 6870701"/>
              <a:gd name="connsiteX6" fmla="*/ 0 w 6881138"/>
              <a:gd name="connsiteY6" fmla="*/ 0 h 6870701"/>
              <a:gd name="connsiteX0" fmla="*/ 0 w 6857102"/>
              <a:gd name="connsiteY0" fmla="*/ 0 h 6880337"/>
              <a:gd name="connsiteX1" fmla="*/ 5987143 w 6857102"/>
              <a:gd name="connsiteY1" fmla="*/ 0 h 6880337"/>
              <a:gd name="connsiteX2" fmla="*/ 6437096 w 6857102"/>
              <a:gd name="connsiteY2" fmla="*/ 1945894 h 6880337"/>
              <a:gd name="connsiteX3" fmla="*/ 5878417 w 6857102"/>
              <a:gd name="connsiteY3" fmla="*/ 3981173 h 6880337"/>
              <a:gd name="connsiteX4" fmla="*/ 6857102 w 6857102"/>
              <a:gd name="connsiteY4" fmla="*/ 6880337 h 6880337"/>
              <a:gd name="connsiteX5" fmla="*/ 0 w 6857102"/>
              <a:gd name="connsiteY5" fmla="*/ 6870701 h 6880337"/>
              <a:gd name="connsiteX6" fmla="*/ 0 w 6857102"/>
              <a:gd name="connsiteY6" fmla="*/ 0 h 6880337"/>
              <a:gd name="connsiteX0" fmla="*/ 0 w 6857102"/>
              <a:gd name="connsiteY0" fmla="*/ 0 h 6880337"/>
              <a:gd name="connsiteX1" fmla="*/ 5987143 w 6857102"/>
              <a:gd name="connsiteY1" fmla="*/ 0 h 6880337"/>
              <a:gd name="connsiteX2" fmla="*/ 6437096 w 6857102"/>
              <a:gd name="connsiteY2" fmla="*/ 1945894 h 6880337"/>
              <a:gd name="connsiteX3" fmla="*/ 5878417 w 6857102"/>
              <a:gd name="connsiteY3" fmla="*/ 3981173 h 6880337"/>
              <a:gd name="connsiteX4" fmla="*/ 6857102 w 6857102"/>
              <a:gd name="connsiteY4" fmla="*/ 6880337 h 6880337"/>
              <a:gd name="connsiteX5" fmla="*/ 12017 w 6857102"/>
              <a:gd name="connsiteY5" fmla="*/ 6865759 h 6880337"/>
              <a:gd name="connsiteX6" fmla="*/ 0 w 6857102"/>
              <a:gd name="connsiteY6" fmla="*/ 6870701 h 6880337"/>
              <a:gd name="connsiteX7" fmla="*/ 0 w 6857102"/>
              <a:gd name="connsiteY7" fmla="*/ 0 h 6880337"/>
              <a:gd name="connsiteX0" fmla="*/ 0 w 6857102"/>
              <a:gd name="connsiteY0" fmla="*/ 0 h 6880337"/>
              <a:gd name="connsiteX1" fmla="*/ 5987143 w 6857102"/>
              <a:gd name="connsiteY1" fmla="*/ 0 h 6880337"/>
              <a:gd name="connsiteX2" fmla="*/ 6437096 w 6857102"/>
              <a:gd name="connsiteY2" fmla="*/ 1945894 h 6880337"/>
              <a:gd name="connsiteX3" fmla="*/ 5878417 w 6857102"/>
              <a:gd name="connsiteY3" fmla="*/ 3981173 h 6880337"/>
              <a:gd name="connsiteX4" fmla="*/ 6857102 w 6857102"/>
              <a:gd name="connsiteY4" fmla="*/ 6880337 h 6880337"/>
              <a:gd name="connsiteX5" fmla="*/ 12017 w 6857102"/>
              <a:gd name="connsiteY5" fmla="*/ 6865759 h 6880337"/>
              <a:gd name="connsiteX6" fmla="*/ 0 w 6857102"/>
              <a:gd name="connsiteY6" fmla="*/ 6529325 h 6880337"/>
              <a:gd name="connsiteX7" fmla="*/ 0 w 6857102"/>
              <a:gd name="connsiteY7" fmla="*/ 0 h 6880337"/>
              <a:gd name="connsiteX0" fmla="*/ 1 w 6857103"/>
              <a:gd name="connsiteY0" fmla="*/ 0 h 6890143"/>
              <a:gd name="connsiteX1" fmla="*/ 5987144 w 6857103"/>
              <a:gd name="connsiteY1" fmla="*/ 0 h 6890143"/>
              <a:gd name="connsiteX2" fmla="*/ 6437097 w 6857103"/>
              <a:gd name="connsiteY2" fmla="*/ 1945894 h 6890143"/>
              <a:gd name="connsiteX3" fmla="*/ 5878418 w 6857103"/>
              <a:gd name="connsiteY3" fmla="*/ 3981173 h 6890143"/>
              <a:gd name="connsiteX4" fmla="*/ 6857103 w 6857103"/>
              <a:gd name="connsiteY4" fmla="*/ 6880337 h 6890143"/>
              <a:gd name="connsiteX5" fmla="*/ 0 w 6857103"/>
              <a:gd name="connsiteY5" fmla="*/ 6890143 h 6890143"/>
              <a:gd name="connsiteX6" fmla="*/ 1 w 6857103"/>
              <a:gd name="connsiteY6" fmla="*/ 6529325 h 6890143"/>
              <a:gd name="connsiteX7" fmla="*/ 1 w 6857103"/>
              <a:gd name="connsiteY7" fmla="*/ 0 h 689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7103" h="6890143">
                <a:moveTo>
                  <a:pt x="1" y="0"/>
                </a:moveTo>
                <a:lnTo>
                  <a:pt x="5987144" y="0"/>
                </a:lnTo>
                <a:cubicBezTo>
                  <a:pt x="6238075" y="702709"/>
                  <a:pt x="6441779" y="1302180"/>
                  <a:pt x="6437097" y="1945894"/>
                </a:cubicBezTo>
                <a:cubicBezTo>
                  <a:pt x="6442013" y="2673480"/>
                  <a:pt x="5902999" y="3002863"/>
                  <a:pt x="5878418" y="3981173"/>
                </a:cubicBezTo>
                <a:cubicBezTo>
                  <a:pt x="6034176" y="5254065"/>
                  <a:pt x="6613161" y="5179741"/>
                  <a:pt x="6857103" y="6880337"/>
                </a:cubicBezTo>
                <a:lnTo>
                  <a:pt x="0" y="6890143"/>
                </a:lnTo>
                <a:cubicBezTo>
                  <a:pt x="0" y="6769870"/>
                  <a:pt x="1" y="6649598"/>
                  <a:pt x="1" y="6529325"/>
                </a:cubicBezTo>
                <a:lnTo>
                  <a:pt x="1" y="0"/>
                </a:lnTo>
                <a:close/>
              </a:path>
            </a:pathLst>
          </a:cu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0" rIns="720000" anchor="ctr">
            <a:normAutofit/>
          </a:bodyPr>
          <a:lstStyle>
            <a:lvl1pPr marL="0" indent="0">
              <a:lnSpc>
                <a:spcPct val="100000"/>
              </a:lnSpc>
              <a:buNone/>
              <a:defRPr sz="4000" b="1">
                <a:solidFill>
                  <a:schemeClr val="bg2">
                    <a:lumMod val="50000"/>
                  </a:schemeClr>
                </a:solidFill>
                <a:latin typeface="Poppins" pitchFamily="2" charset="77"/>
                <a:cs typeface="Poppins" pitchFamily="2" charset="77"/>
              </a:defRPr>
            </a:lvl1pPr>
          </a:lstStyle>
          <a:p>
            <a:pPr lvl="0"/>
            <a:r>
              <a:rPr lang="en-GB"/>
              <a:t>Title Text</a:t>
            </a:r>
            <a:endParaRPr lang="en-NO"/>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6" name="Bilde 7" descr="Bilde 7">
            <a:extLst>
              <a:ext uri="{FF2B5EF4-FFF2-40B4-BE49-F238E27FC236}">
                <a16:creationId xmlns:a16="http://schemas.microsoft.com/office/drawing/2014/main" id="{66B17408-15D8-F34D-84A6-F3F63A4AD629}"/>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77271102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reserve="1">
  <p:cSld name="Quote">
    <p:bg>
      <p:bgPr>
        <a:solidFill>
          <a:srgbClr val="E3F2EC"/>
        </a:solidFill>
        <a:effectLst/>
      </p:bgPr>
    </p:bg>
    <p:spTree>
      <p:nvGrpSpPr>
        <p:cNvPr id="1" name=""/>
        <p:cNvGrpSpPr/>
        <p:nvPr/>
      </p:nvGrpSpPr>
      <p:grpSpPr>
        <a:xfrm>
          <a:off x="0" y="0"/>
          <a:ext cx="0" cy="0"/>
          <a:chOff x="0" y="0"/>
          <a:chExt cx="0" cy="0"/>
        </a:xfrm>
      </p:grpSpPr>
      <p:sp>
        <p:nvSpPr>
          <p:cNvPr id="198" name="Title Text"/>
          <p:cNvSpPr txBox="1">
            <a:spLocks noGrp="1"/>
          </p:cNvSpPr>
          <p:nvPr>
            <p:ph type="title"/>
          </p:nvPr>
        </p:nvSpPr>
        <p:spPr>
          <a:xfrm>
            <a:off x="625648" y="1379047"/>
            <a:ext cx="5407027" cy="2075313"/>
          </a:xfrm>
          <a:prstGeom prst="rect">
            <a:avLst/>
          </a:prstGeom>
        </p:spPr>
        <p:txBody>
          <a:bodyPr anchor="b"/>
          <a:lstStyle>
            <a:lvl1pPr defTabSz="914400">
              <a:lnSpc>
                <a:spcPts val="4000"/>
              </a:lnSpc>
              <a:defRPr sz="3000"/>
            </a:lvl1pPr>
          </a:lstStyle>
          <a:p>
            <a:r>
              <a:rPr lang="nb-NO"/>
              <a:t>Klikk for å redigere tittelstil</a:t>
            </a:r>
            <a:endParaRPr/>
          </a:p>
        </p:txBody>
      </p:sp>
      <p:sp>
        <p:nvSpPr>
          <p:cNvPr id="199" name="Body Level One…"/>
          <p:cNvSpPr txBox="1">
            <a:spLocks noGrp="1"/>
          </p:cNvSpPr>
          <p:nvPr>
            <p:ph type="body" sz="quarter" idx="1"/>
          </p:nvPr>
        </p:nvSpPr>
        <p:spPr>
          <a:xfrm>
            <a:off x="650647" y="3822053"/>
            <a:ext cx="4684415" cy="1351651"/>
          </a:xfrm>
          <a:prstGeom prst="rect">
            <a:avLst/>
          </a:prstGeom>
        </p:spPr>
        <p:txBody>
          <a:bodyPr/>
          <a:lstStyle>
            <a:lvl1pPr marL="0" indent="0">
              <a:lnSpc>
                <a:spcPts val="3100"/>
              </a:lnSpc>
              <a:spcBef>
                <a:spcPts val="0"/>
              </a:spcBef>
              <a:buClrTx/>
              <a:buSzTx/>
              <a:buFontTx/>
              <a:buNone/>
              <a:defRPr sz="2200"/>
            </a:lvl1pPr>
            <a:lvl2pPr marL="0" indent="0">
              <a:lnSpc>
                <a:spcPts val="3100"/>
              </a:lnSpc>
              <a:spcBef>
                <a:spcPts val="0"/>
              </a:spcBef>
              <a:buClrTx/>
              <a:buSzTx/>
              <a:buFontTx/>
              <a:buNone/>
              <a:defRPr sz="2200"/>
            </a:lvl2pPr>
            <a:lvl3pPr marL="0" indent="0">
              <a:lnSpc>
                <a:spcPts val="3100"/>
              </a:lnSpc>
              <a:spcBef>
                <a:spcPts val="0"/>
              </a:spcBef>
              <a:buClrTx/>
              <a:buSzTx/>
              <a:buFontTx/>
              <a:buNone/>
              <a:defRPr sz="2200"/>
            </a:lvl3pPr>
            <a:lvl4pPr marL="0" indent="0">
              <a:lnSpc>
                <a:spcPts val="3100"/>
              </a:lnSpc>
              <a:spcBef>
                <a:spcPts val="0"/>
              </a:spcBef>
              <a:buClrTx/>
              <a:buSzTx/>
              <a:buFontTx/>
              <a:buNone/>
              <a:defRPr sz="2200"/>
            </a:lvl4pPr>
            <a:lvl5pPr marL="0" indent="0">
              <a:lnSpc>
                <a:spcPts val="3100"/>
              </a:lnSpc>
              <a:spcBef>
                <a:spcPts val="0"/>
              </a:spcBef>
              <a:buClrTx/>
              <a:buSzTx/>
              <a:buFontTx/>
              <a:buNone/>
              <a:defRPr sz="2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20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6" name="Bilde 7" descr="Bilde 7">
            <a:extLst>
              <a:ext uri="{FF2B5EF4-FFF2-40B4-BE49-F238E27FC236}">
                <a16:creationId xmlns:a16="http://schemas.microsoft.com/office/drawing/2014/main" id="{E26F0197-CBEA-A544-A990-F686B44B8F32}"/>
              </a:ext>
            </a:extLst>
          </p:cNvPr>
          <p:cNvPicPr>
            <a:picLocks noChangeAspect="1"/>
          </p:cNvPicPr>
          <p:nvPr/>
        </p:nvPicPr>
        <p:blipFill>
          <a:blip r:embed="rId2"/>
          <a:srcRect r="82062"/>
          <a:stretch>
            <a:fillRect/>
          </a:stretch>
        </p:blipFill>
        <p:spPr>
          <a:xfrm>
            <a:off x="633897" y="6187528"/>
            <a:ext cx="313843" cy="294129"/>
          </a:xfrm>
          <a:prstGeom prst="rect">
            <a:avLst/>
          </a:prstGeom>
          <a:ln w="12700">
            <a:miter lim="400000"/>
          </a:ln>
        </p:spPr>
      </p:pic>
    </p:spTree>
    <p:extLst>
      <p:ext uri="{BB962C8B-B14F-4D97-AF65-F5344CB8AC3E}">
        <p14:creationId xmlns:p14="http://schemas.microsoft.com/office/powerpoint/2010/main" val="294713682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reserve="1">
  <p:cSld name="Big Fact">
    <p:bg>
      <p:bgPr>
        <a:solidFill>
          <a:srgbClr val="013C40"/>
        </a:solidFill>
        <a:effectLst/>
      </p:bgPr>
    </p:bg>
    <p:spTree>
      <p:nvGrpSpPr>
        <p:cNvPr id="1" name=""/>
        <p:cNvGrpSpPr/>
        <p:nvPr/>
      </p:nvGrpSpPr>
      <p:grpSpPr>
        <a:xfrm>
          <a:off x="0" y="0"/>
          <a:ext cx="0" cy="0"/>
          <a:chOff x="0" y="0"/>
          <a:chExt cx="0" cy="0"/>
        </a:xfrm>
      </p:grpSpPr>
      <p:sp>
        <p:nvSpPr>
          <p:cNvPr id="215" name="Title Text"/>
          <p:cNvSpPr txBox="1">
            <a:spLocks noGrp="1"/>
          </p:cNvSpPr>
          <p:nvPr>
            <p:ph type="title"/>
          </p:nvPr>
        </p:nvSpPr>
        <p:spPr>
          <a:xfrm>
            <a:off x="634131" y="505693"/>
            <a:ext cx="10923738" cy="3661753"/>
          </a:xfrm>
          <a:prstGeom prst="rect">
            <a:avLst/>
          </a:prstGeom>
        </p:spPr>
        <p:txBody>
          <a:bodyPr anchor="b"/>
          <a:lstStyle>
            <a:lvl1pPr algn="ctr">
              <a:lnSpc>
                <a:spcPts val="100"/>
              </a:lnSpc>
              <a:defRPr sz="15000">
                <a:solidFill>
                  <a:schemeClr val="accent1"/>
                </a:solidFill>
                <a:latin typeface="Poppins SemiBold"/>
                <a:ea typeface="Poppins SemiBold"/>
                <a:cs typeface="Poppins SemiBold"/>
                <a:sym typeface="Poppins SemiBold"/>
              </a:defRPr>
            </a:lvl1pPr>
          </a:lstStyle>
          <a:p>
            <a:r>
              <a:rPr lang="nb-NO"/>
              <a:t>Klikk for å redigere tittelstil</a:t>
            </a:r>
            <a:endParaRPr/>
          </a:p>
        </p:txBody>
      </p:sp>
      <p:sp>
        <p:nvSpPr>
          <p:cNvPr id="216" name="Body Level One…"/>
          <p:cNvSpPr txBox="1">
            <a:spLocks noGrp="1"/>
          </p:cNvSpPr>
          <p:nvPr>
            <p:ph type="body" sz="quarter" idx="1"/>
          </p:nvPr>
        </p:nvSpPr>
        <p:spPr>
          <a:xfrm>
            <a:off x="634131" y="4261010"/>
            <a:ext cx="10923738" cy="723540"/>
          </a:xfrm>
          <a:prstGeom prst="rect">
            <a:avLst/>
          </a:prstGeom>
        </p:spPr>
        <p:txBody>
          <a:bodyPr/>
          <a:lstStyle>
            <a:lvl1pPr marL="0" indent="0" algn="ctr" defTabSz="841247">
              <a:lnSpc>
                <a:spcPts val="4200"/>
              </a:lnSpc>
              <a:spcBef>
                <a:spcPts val="0"/>
              </a:spcBef>
              <a:buClrTx/>
              <a:buSzTx/>
              <a:buFontTx/>
              <a:buNone/>
              <a:defRPr sz="3200">
                <a:solidFill>
                  <a:srgbClr val="FFFFFF"/>
                </a:solidFill>
              </a:defRPr>
            </a:lvl1pPr>
            <a:lvl2pPr marL="0" indent="0" algn="ctr" defTabSz="841247">
              <a:lnSpc>
                <a:spcPts val="4200"/>
              </a:lnSpc>
              <a:spcBef>
                <a:spcPts val="0"/>
              </a:spcBef>
              <a:buClrTx/>
              <a:buSzTx/>
              <a:buFontTx/>
              <a:buNone/>
              <a:defRPr sz="3200">
                <a:solidFill>
                  <a:srgbClr val="FFFFFF"/>
                </a:solidFill>
              </a:defRPr>
            </a:lvl2pPr>
            <a:lvl3pPr marL="0" indent="0" algn="ctr" defTabSz="841247">
              <a:lnSpc>
                <a:spcPts val="4200"/>
              </a:lnSpc>
              <a:spcBef>
                <a:spcPts val="0"/>
              </a:spcBef>
              <a:buClrTx/>
              <a:buSzTx/>
              <a:buFontTx/>
              <a:buNone/>
              <a:defRPr sz="3200">
                <a:solidFill>
                  <a:srgbClr val="FFFFFF"/>
                </a:solidFill>
              </a:defRPr>
            </a:lvl3pPr>
            <a:lvl4pPr marL="0" indent="0" algn="ctr" defTabSz="841247">
              <a:lnSpc>
                <a:spcPts val="4200"/>
              </a:lnSpc>
              <a:spcBef>
                <a:spcPts val="0"/>
              </a:spcBef>
              <a:buClrTx/>
              <a:buSzTx/>
              <a:buFontTx/>
              <a:buNone/>
              <a:defRPr sz="3200">
                <a:solidFill>
                  <a:srgbClr val="FFFFFF"/>
                </a:solidFill>
              </a:defRPr>
            </a:lvl4pPr>
            <a:lvl5pPr marL="0" indent="0" algn="ctr" defTabSz="841247">
              <a:lnSpc>
                <a:spcPts val="4200"/>
              </a:lnSpc>
              <a:spcBef>
                <a:spcPts val="0"/>
              </a:spcBef>
              <a:buClrTx/>
              <a:buSzTx/>
              <a:buFontTx/>
              <a:buNone/>
              <a:defRPr sz="3200">
                <a:solidFill>
                  <a:srgbClr val="FFFFFF"/>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pic>
        <p:nvPicPr>
          <p:cNvPr id="218" name="Bilde 7" descr="Bilde 7"/>
          <p:cNvPicPr>
            <a:picLocks noChangeAspect="1"/>
          </p:cNvPicPr>
          <p:nvPr/>
        </p:nvPicPr>
        <p:blipFill>
          <a:blip r:embed="rId2"/>
          <a:srcRect r="82062"/>
          <a:stretch>
            <a:fillRect/>
          </a:stretch>
        </p:blipFill>
        <p:spPr>
          <a:xfrm>
            <a:off x="633897" y="6187528"/>
            <a:ext cx="313843" cy="294129"/>
          </a:xfrm>
          <a:prstGeom prst="rect">
            <a:avLst/>
          </a:prstGeom>
          <a:ln w="12700">
            <a:miter lim="400000"/>
          </a:ln>
        </p:spPr>
      </p:pic>
      <p:sp>
        <p:nvSpPr>
          <p:cNvPr id="21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29793114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reserve="1">
  <p:cSld name="Bare tittel">
    <p:spTree>
      <p:nvGrpSpPr>
        <p:cNvPr id="1" name=""/>
        <p:cNvGrpSpPr/>
        <p:nvPr/>
      </p:nvGrpSpPr>
      <p:grpSpPr>
        <a:xfrm>
          <a:off x="0" y="0"/>
          <a:ext cx="0" cy="0"/>
          <a:chOff x="0" y="0"/>
          <a:chExt cx="0" cy="0"/>
        </a:xfrm>
      </p:grpSpPr>
      <p:sp>
        <p:nvSpPr>
          <p:cNvPr id="137" name="Title Text"/>
          <p:cNvSpPr txBox="1">
            <a:spLocks noGrp="1"/>
          </p:cNvSpPr>
          <p:nvPr>
            <p:ph type="title" hasCustomPrompt="1"/>
          </p:nvPr>
        </p:nvSpPr>
        <p:spPr>
          <a:xfrm>
            <a:off x="633677" y="570074"/>
            <a:ext cx="10923735" cy="789621"/>
          </a:xfrm>
          <a:prstGeom prst="rect">
            <a:avLst/>
          </a:prstGeom>
        </p:spPr>
        <p:txBody>
          <a:bodyPr anchor="ctr"/>
          <a:lstStyle>
            <a:lvl1pPr>
              <a:defRPr>
                <a:solidFill>
                  <a:schemeClr val="bg2">
                    <a:lumMod val="50000"/>
                  </a:schemeClr>
                </a:solidFill>
              </a:defRPr>
            </a:lvl1pPr>
          </a:lstStyle>
          <a:p>
            <a:r>
              <a:t>Title Text</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5" name="Bilde 7" descr="Bilde 7">
            <a:extLst>
              <a:ext uri="{FF2B5EF4-FFF2-40B4-BE49-F238E27FC236}">
                <a16:creationId xmlns:a16="http://schemas.microsoft.com/office/drawing/2014/main" id="{6FF59CC3-51F0-234B-AF4A-B29403DA0CFF}"/>
              </a:ext>
            </a:extLst>
          </p:cNvPr>
          <p:cNvPicPr>
            <a:picLocks noChangeAspect="1"/>
          </p:cNvPicPr>
          <p:nvPr/>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268698141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om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40128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reserve="1">
  <p:cSld name="Full picture">
    <p:spTree>
      <p:nvGrpSpPr>
        <p:cNvPr id="1" name=""/>
        <p:cNvGrpSpPr/>
        <p:nvPr/>
      </p:nvGrpSpPr>
      <p:grpSpPr>
        <a:xfrm>
          <a:off x="0" y="0"/>
          <a:ext cx="0" cy="0"/>
          <a:chOff x="0" y="0"/>
          <a:chExt cx="0" cy="0"/>
        </a:xfrm>
      </p:grpSpPr>
      <p:pic>
        <p:nvPicPr>
          <p:cNvPr id="163" name="Bilde 16" descr="Bilde 16"/>
          <p:cNvPicPr>
            <a:picLocks noChangeAspect="1"/>
          </p:cNvPicPr>
          <p:nvPr/>
        </p:nvPicPr>
        <p:blipFill>
          <a:blip r:embed="rId2"/>
          <a:stretch>
            <a:fillRect/>
          </a:stretch>
        </p:blipFill>
        <p:spPr>
          <a:xfrm>
            <a:off x="633897" y="6187528"/>
            <a:ext cx="1749601" cy="294131"/>
          </a:xfrm>
          <a:prstGeom prst="rect">
            <a:avLst/>
          </a:prstGeom>
          <a:ln w="12700">
            <a:miter lim="400000"/>
          </a:ln>
        </p:spPr>
      </p:pic>
      <p:sp>
        <p:nvSpPr>
          <p:cNvPr id="164" name="dn-placeholder-full.png"/>
          <p:cNvSpPr>
            <a:spLocks noGrp="1"/>
          </p:cNvSpPr>
          <p:nvPr>
            <p:ph type="pic" idx="21"/>
          </p:nvPr>
        </p:nvSpPr>
        <p:spPr>
          <a:xfrm>
            <a:off x="0" y="0"/>
            <a:ext cx="12192000" cy="6858000"/>
          </a:xfrm>
          <a:prstGeom prst="rect">
            <a:avLst/>
          </a:prstGeom>
          <a:solidFill>
            <a:schemeClr val="tx2">
              <a:lumMod val="20000"/>
              <a:lumOff val="80000"/>
            </a:schemeClr>
          </a:solidFill>
        </p:spPr>
        <p:txBody>
          <a:bodyPr lIns="91439" tIns="2520000" rIns="91439" bIns="46800" anchor="t">
            <a:noAutofit/>
          </a:bodyPr>
          <a:lstStyle>
            <a:lvl1pPr marL="0" indent="0" algn="ctr">
              <a:buNone/>
              <a:defRPr>
                <a:solidFill>
                  <a:schemeClr val="tx2"/>
                </a:solidFill>
              </a:defRPr>
            </a:lvl1pPr>
          </a:lstStyle>
          <a:p>
            <a:r>
              <a:rPr lang="nb-NO"/>
              <a:t>Klikk på ikonet for å legge til et bilde</a:t>
            </a:r>
            <a:endParaRPr/>
          </a:p>
        </p:txBody>
      </p:sp>
      <p:pic>
        <p:nvPicPr>
          <p:cNvPr id="166" name="Bilde 7" descr="Bilde 7"/>
          <p:cNvPicPr>
            <a:picLocks noChangeAspect="1"/>
          </p:cNvPicPr>
          <p:nvPr/>
        </p:nvPicPr>
        <p:blipFill>
          <a:blip r:embed="rId3"/>
          <a:srcRect r="82062"/>
          <a:stretch>
            <a:fillRect/>
          </a:stretch>
        </p:blipFill>
        <p:spPr>
          <a:xfrm>
            <a:off x="633897" y="6187528"/>
            <a:ext cx="313844" cy="294130"/>
          </a:xfrm>
          <a:prstGeom prst="rect">
            <a:avLst/>
          </a:prstGeom>
          <a:ln w="12700">
            <a:miter lim="400000"/>
          </a:ln>
        </p:spPr>
      </p:pic>
      <p:sp>
        <p:nvSpPr>
          <p:cNvPr id="167"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02018844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reserve="1">
  <p:cSld name="Back p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5" name="Bilde 6" descr="Bilde 6">
            <a:extLst>
              <a:ext uri="{FF2B5EF4-FFF2-40B4-BE49-F238E27FC236}">
                <a16:creationId xmlns:a16="http://schemas.microsoft.com/office/drawing/2014/main" id="{BF1C92F5-C9E1-5042-9A4C-C4BD61551B82}"/>
              </a:ext>
            </a:extLst>
          </p:cNvPr>
          <p:cNvPicPr>
            <a:picLocks noChangeAspect="1"/>
          </p:cNvPicPr>
          <p:nvPr/>
        </p:nvPicPr>
        <p:blipFill>
          <a:blip r:embed="rId3"/>
          <a:srcRect l="17925"/>
          <a:stretch>
            <a:fillRect/>
          </a:stretch>
        </p:blipFill>
        <p:spPr>
          <a:xfrm>
            <a:off x="947738" y="6187528"/>
            <a:ext cx="1435416" cy="294130"/>
          </a:xfrm>
          <a:prstGeom prst="rect">
            <a:avLst/>
          </a:prstGeom>
          <a:ln w="12700">
            <a:miter lim="400000"/>
          </a:ln>
        </p:spPr>
      </p:pic>
      <p:pic>
        <p:nvPicPr>
          <p:cNvPr id="6" name="Bilde 7" descr="Bilde 7">
            <a:extLst>
              <a:ext uri="{FF2B5EF4-FFF2-40B4-BE49-F238E27FC236}">
                <a16:creationId xmlns:a16="http://schemas.microsoft.com/office/drawing/2014/main" id="{1550E839-44E9-BD4D-969F-3858B66152CF}"/>
              </a:ext>
            </a:extLst>
          </p:cNvPr>
          <p:cNvPicPr>
            <a:picLocks noChangeAspect="1"/>
          </p:cNvPicPr>
          <p:nvPr/>
        </p:nvPicPr>
        <p:blipFill>
          <a:blip r:embed="rId4"/>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385867139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Forside">
    <p:spTree>
      <p:nvGrpSpPr>
        <p:cNvPr id="1" name=""/>
        <p:cNvGrpSpPr/>
        <p:nvPr/>
      </p:nvGrpSpPr>
      <p:grpSpPr>
        <a:xfrm>
          <a:off x="0" y="0"/>
          <a:ext cx="0" cy="0"/>
          <a:chOff x="0" y="0"/>
          <a:chExt cx="0" cy="0"/>
        </a:xfrm>
      </p:grpSpPr>
      <p:pic>
        <p:nvPicPr>
          <p:cNvPr id="4" name="Bilde 3" descr="Et bilde som inneholder mørk&#10;&#10;Automatisk generert beskrivelse">
            <a:extLst>
              <a:ext uri="{FF2B5EF4-FFF2-40B4-BE49-F238E27FC236}">
                <a16:creationId xmlns:a16="http://schemas.microsoft.com/office/drawing/2014/main" id="{8D3956B6-522A-3149-BADB-1562EDE1C080}"/>
              </a:ext>
            </a:extLst>
          </p:cNvPr>
          <p:cNvPicPr>
            <a:picLocks noChangeAspect="1"/>
          </p:cNvPicPr>
          <p:nvPr userDrawn="1"/>
        </p:nvPicPr>
        <p:blipFill>
          <a:blip r:embed="rId2"/>
          <a:stretch>
            <a:fillRect/>
          </a:stretch>
        </p:blipFill>
        <p:spPr>
          <a:xfrm flipH="1">
            <a:off x="0" y="0"/>
            <a:ext cx="12607738" cy="7090997"/>
          </a:xfrm>
          <a:prstGeom prst="rect">
            <a:avLst/>
          </a:prstGeom>
        </p:spPr>
      </p:pic>
      <p:sp>
        <p:nvSpPr>
          <p:cNvPr id="8" name="Plassholder for tekst 7">
            <a:extLst>
              <a:ext uri="{FF2B5EF4-FFF2-40B4-BE49-F238E27FC236}">
                <a16:creationId xmlns:a16="http://schemas.microsoft.com/office/drawing/2014/main" id="{FCEC18C1-CDB3-7D48-9B60-DABB7B750E55}"/>
              </a:ext>
            </a:extLst>
          </p:cNvPr>
          <p:cNvSpPr>
            <a:spLocks noGrp="1"/>
          </p:cNvSpPr>
          <p:nvPr>
            <p:ph type="body" sz="quarter" idx="11" hasCustomPrompt="1"/>
          </p:nvPr>
        </p:nvSpPr>
        <p:spPr>
          <a:xfrm>
            <a:off x="379226" y="3218671"/>
            <a:ext cx="8361175" cy="647082"/>
          </a:xfrm>
        </p:spPr>
        <p:txBody>
          <a:bodyPr>
            <a:normAutofit/>
          </a:bodyPr>
          <a:lstStyle>
            <a:lvl1pPr marL="0" indent="0">
              <a:buNone/>
              <a:defRPr sz="4000">
                <a:solidFill>
                  <a:schemeClr val="tx2"/>
                </a:solidFill>
              </a:defRPr>
            </a:lvl1pPr>
          </a:lstStyle>
          <a:p>
            <a:pPr lvl="0"/>
            <a:r>
              <a:rPr lang="nb-NO"/>
              <a:t>Presentasjonens tittel her</a:t>
            </a:r>
          </a:p>
        </p:txBody>
      </p:sp>
      <p:pic>
        <p:nvPicPr>
          <p:cNvPr id="9" name="Bilde 8">
            <a:extLst>
              <a:ext uri="{FF2B5EF4-FFF2-40B4-BE49-F238E27FC236}">
                <a16:creationId xmlns:a16="http://schemas.microsoft.com/office/drawing/2014/main" id="{5091F17A-55D2-5D48-AE43-3878EA207600}"/>
              </a:ext>
            </a:extLst>
          </p:cNvPr>
          <p:cNvPicPr>
            <a:picLocks noChangeAspect="1"/>
          </p:cNvPicPr>
          <p:nvPr userDrawn="1"/>
        </p:nvPicPr>
        <p:blipFill>
          <a:blip r:embed="rId3"/>
          <a:stretch>
            <a:fillRect/>
          </a:stretch>
        </p:blipFill>
        <p:spPr>
          <a:xfrm>
            <a:off x="457573" y="2245566"/>
            <a:ext cx="1460500" cy="495300"/>
          </a:xfrm>
          <a:prstGeom prst="rect">
            <a:avLst/>
          </a:prstGeom>
        </p:spPr>
      </p:pic>
      <p:pic>
        <p:nvPicPr>
          <p:cNvPr id="10" name="Grafikk 9">
            <a:extLst>
              <a:ext uri="{FF2B5EF4-FFF2-40B4-BE49-F238E27FC236}">
                <a16:creationId xmlns:a16="http://schemas.microsoft.com/office/drawing/2014/main" id="{87F73C61-CBC4-A14F-AD8C-C3132D9973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96455" y="2270126"/>
            <a:ext cx="2476500" cy="412750"/>
          </a:xfrm>
          <a:prstGeom prst="rect">
            <a:avLst/>
          </a:prstGeom>
        </p:spPr>
      </p:pic>
      <p:cxnSp>
        <p:nvCxnSpPr>
          <p:cNvPr id="12" name="Rett linje 11">
            <a:extLst>
              <a:ext uri="{FF2B5EF4-FFF2-40B4-BE49-F238E27FC236}">
                <a16:creationId xmlns:a16="http://schemas.microsoft.com/office/drawing/2014/main" id="{69695E5C-4C0A-4E49-AE93-28267FD81739}"/>
              </a:ext>
            </a:extLst>
          </p:cNvPr>
          <p:cNvCxnSpPr>
            <a:cxnSpLocks/>
          </p:cNvCxnSpPr>
          <p:nvPr userDrawn="1"/>
        </p:nvCxnSpPr>
        <p:spPr>
          <a:xfrm>
            <a:off x="540590" y="2121321"/>
            <a:ext cx="493236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kstSylinder 10">
            <a:extLst>
              <a:ext uri="{FF2B5EF4-FFF2-40B4-BE49-F238E27FC236}">
                <a16:creationId xmlns:a16="http://schemas.microsoft.com/office/drawing/2014/main" id="{55596264-65F8-B447-8F46-F6ED7BAB8765}"/>
              </a:ext>
            </a:extLst>
          </p:cNvPr>
          <p:cNvSpPr txBox="1"/>
          <p:nvPr userDrawn="1"/>
        </p:nvSpPr>
        <p:spPr>
          <a:xfrm>
            <a:off x="389968" y="1101504"/>
            <a:ext cx="52488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6000">
                <a:latin typeface="Rubik" pitchFamily="2" charset="-79"/>
                <a:cs typeface="Rubik" pitchFamily="2" charset="-79"/>
              </a:rPr>
              <a:t>Datafabrikken</a:t>
            </a:r>
          </a:p>
        </p:txBody>
      </p:sp>
    </p:spTree>
    <p:extLst>
      <p:ext uri="{BB962C8B-B14F-4D97-AF65-F5344CB8AC3E}">
        <p14:creationId xmlns:p14="http://schemas.microsoft.com/office/powerpoint/2010/main" val="1483398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FDAAD8-EFDF-3B41-A0AD-D5946F0B9E7C}"/>
              </a:ext>
            </a:extLst>
          </p:cNvPr>
          <p:cNvSpPr>
            <a:spLocks noGrp="1"/>
          </p:cNvSpPr>
          <p:nvPr>
            <p:ph type="title" hasCustomPrompt="1"/>
          </p:nvPr>
        </p:nvSpPr>
        <p:spPr>
          <a:xfrm>
            <a:off x="1447800" y="2766218"/>
            <a:ext cx="2268070" cy="1325563"/>
          </a:xfrm>
        </p:spPr>
        <p:txBody>
          <a:bodyPr>
            <a:normAutofit/>
          </a:bodyPr>
          <a:lstStyle>
            <a:lvl1pPr>
              <a:defRPr sz="2800"/>
            </a:lvl1pPr>
          </a:lstStyle>
          <a:p>
            <a:r>
              <a:rPr lang="nb-NO"/>
              <a:t>Agenda</a:t>
            </a:r>
          </a:p>
        </p:txBody>
      </p:sp>
      <p:cxnSp>
        <p:nvCxnSpPr>
          <p:cNvPr id="4" name="Rett linje 3">
            <a:extLst>
              <a:ext uri="{FF2B5EF4-FFF2-40B4-BE49-F238E27FC236}">
                <a16:creationId xmlns:a16="http://schemas.microsoft.com/office/drawing/2014/main" id="{04B456AE-C2CB-A543-B04D-D2B3DF2E1529}"/>
              </a:ext>
            </a:extLst>
          </p:cNvPr>
          <p:cNvCxnSpPr>
            <a:cxnSpLocks/>
          </p:cNvCxnSpPr>
          <p:nvPr userDrawn="1"/>
        </p:nvCxnSpPr>
        <p:spPr>
          <a:xfrm>
            <a:off x="3160059" y="1976438"/>
            <a:ext cx="0" cy="30178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lassholder for tekst 5">
            <a:extLst>
              <a:ext uri="{FF2B5EF4-FFF2-40B4-BE49-F238E27FC236}">
                <a16:creationId xmlns:a16="http://schemas.microsoft.com/office/drawing/2014/main" id="{16EF9B01-0084-3140-9373-BCFCC325F8E6}"/>
              </a:ext>
            </a:extLst>
          </p:cNvPr>
          <p:cNvSpPr>
            <a:spLocks noGrp="1"/>
          </p:cNvSpPr>
          <p:nvPr>
            <p:ph type="body" sz="quarter" idx="10" hasCustomPrompt="1"/>
          </p:nvPr>
        </p:nvSpPr>
        <p:spPr>
          <a:xfrm>
            <a:off x="3845953" y="1976439"/>
            <a:ext cx="7059612" cy="3017836"/>
          </a:xfrm>
        </p:spPr>
        <p:txBody>
          <a:bodyPr/>
          <a:lstStyle>
            <a:lvl1pPr marL="514350" indent="-514350">
              <a:buFont typeface="+mj-lt"/>
              <a:buAutoNum type="arabicPeriod"/>
              <a:defRPr sz="2000"/>
            </a:lvl1pPr>
            <a:lvl2pPr>
              <a:defRPr sz="1800"/>
            </a:lvl2pPr>
            <a:lvl3pPr>
              <a:defRPr sz="1800"/>
            </a:lvl3pPr>
          </a:lstStyle>
          <a:p>
            <a:pPr lvl="0"/>
            <a:r>
              <a:rPr lang="nb-NO"/>
              <a:t>Skriv inn agendalisten her</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634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09D294-40B6-3440-AE72-9DD9359E3840}"/>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nb-NO"/>
              <a:t>Klikk for å redigere tittelstil</a:t>
            </a:r>
          </a:p>
        </p:txBody>
      </p:sp>
      <p:sp>
        <p:nvSpPr>
          <p:cNvPr id="3" name="Undertittel 2">
            <a:extLst>
              <a:ext uri="{FF2B5EF4-FFF2-40B4-BE49-F238E27FC236}">
                <a16:creationId xmlns:a16="http://schemas.microsoft.com/office/drawing/2014/main" id="{C9747A99-E29B-3443-96BE-9188E4212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93306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gdir Introslide #3">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7932DB0C-BAFA-498B-B552-68CBCFE5C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281E3279-D715-4827-9A13-05F2C36B5E51}"/>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57F43DFE-C8AB-4A89-875F-908F84F621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3050112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delt slide med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18ED3F-AC9D-7A46-ABC1-205C7B702099}"/>
              </a:ext>
            </a:extLst>
          </p:cNvPr>
          <p:cNvSpPr>
            <a:spLocks noGrp="1"/>
          </p:cNvSpPr>
          <p:nvPr>
            <p:ph type="title"/>
          </p:nvPr>
        </p:nvSpPr>
        <p:spPr>
          <a:xfrm>
            <a:off x="838200" y="602386"/>
            <a:ext cx="10515600" cy="474522"/>
          </a:xfrm>
        </p:spPr>
        <p:txBody>
          <a:bodyPr/>
          <a:lstStyle>
            <a:lvl1pPr>
              <a:defRPr b="1"/>
            </a:lvl1pPr>
          </a:lstStyle>
          <a:p>
            <a:r>
              <a:rPr lang="nb-NO"/>
              <a:t>Klikk for å redigere tittelstil</a:t>
            </a:r>
          </a:p>
        </p:txBody>
      </p:sp>
      <p:sp>
        <p:nvSpPr>
          <p:cNvPr id="5" name="Plassholder for bilde 4">
            <a:extLst>
              <a:ext uri="{FF2B5EF4-FFF2-40B4-BE49-F238E27FC236}">
                <a16:creationId xmlns:a16="http://schemas.microsoft.com/office/drawing/2014/main" id="{8D716A7E-7D89-4447-96E4-FCB58DF41289}"/>
              </a:ext>
            </a:extLst>
          </p:cNvPr>
          <p:cNvSpPr>
            <a:spLocks noGrp="1"/>
          </p:cNvSpPr>
          <p:nvPr>
            <p:ph type="pic" sz="quarter" idx="10"/>
          </p:nvPr>
        </p:nvSpPr>
        <p:spPr>
          <a:xfrm>
            <a:off x="838200" y="3116400"/>
            <a:ext cx="2809875" cy="2809875"/>
          </a:xfrm>
        </p:spPr>
        <p:txBody>
          <a:bodyPr/>
          <a:lstStyle/>
          <a:p>
            <a:endParaRPr lang="nb-NO"/>
          </a:p>
        </p:txBody>
      </p:sp>
      <p:sp>
        <p:nvSpPr>
          <p:cNvPr id="6" name="Plassholder for bilde 4">
            <a:extLst>
              <a:ext uri="{FF2B5EF4-FFF2-40B4-BE49-F238E27FC236}">
                <a16:creationId xmlns:a16="http://schemas.microsoft.com/office/drawing/2014/main" id="{F516051D-705F-254D-A81E-98DADA061C0E}"/>
              </a:ext>
            </a:extLst>
          </p:cNvPr>
          <p:cNvSpPr>
            <a:spLocks noGrp="1"/>
          </p:cNvSpPr>
          <p:nvPr>
            <p:ph type="pic" sz="quarter" idx="11"/>
          </p:nvPr>
        </p:nvSpPr>
        <p:spPr>
          <a:xfrm>
            <a:off x="4691062" y="3116402"/>
            <a:ext cx="2809875" cy="2809875"/>
          </a:xfrm>
        </p:spPr>
        <p:txBody>
          <a:bodyPr/>
          <a:lstStyle/>
          <a:p>
            <a:endParaRPr lang="nb-NO"/>
          </a:p>
        </p:txBody>
      </p:sp>
      <p:sp>
        <p:nvSpPr>
          <p:cNvPr id="7" name="Plassholder for bilde 4">
            <a:extLst>
              <a:ext uri="{FF2B5EF4-FFF2-40B4-BE49-F238E27FC236}">
                <a16:creationId xmlns:a16="http://schemas.microsoft.com/office/drawing/2014/main" id="{E0694A28-3534-7142-BA6A-2DFDD1D5706A}"/>
              </a:ext>
            </a:extLst>
          </p:cNvPr>
          <p:cNvSpPr>
            <a:spLocks noGrp="1"/>
          </p:cNvSpPr>
          <p:nvPr>
            <p:ph type="pic" sz="quarter" idx="12"/>
          </p:nvPr>
        </p:nvSpPr>
        <p:spPr>
          <a:xfrm>
            <a:off x="8543924" y="3116401"/>
            <a:ext cx="2809875" cy="2809875"/>
          </a:xfrm>
        </p:spPr>
        <p:txBody>
          <a:bodyPr/>
          <a:lstStyle/>
          <a:p>
            <a:endParaRPr lang="nb-NO"/>
          </a:p>
        </p:txBody>
      </p:sp>
      <p:cxnSp>
        <p:nvCxnSpPr>
          <p:cNvPr id="9" name="Rett linje 8">
            <a:extLst>
              <a:ext uri="{FF2B5EF4-FFF2-40B4-BE49-F238E27FC236}">
                <a16:creationId xmlns:a16="http://schemas.microsoft.com/office/drawing/2014/main" id="{873D5813-83C6-D343-A416-DD7A1B4D5463}"/>
              </a:ext>
            </a:extLst>
          </p:cNvPr>
          <p:cNvCxnSpPr>
            <a:cxnSpLocks/>
          </p:cNvCxnSpPr>
          <p:nvPr userDrawn="1"/>
        </p:nvCxnSpPr>
        <p:spPr>
          <a:xfrm>
            <a:off x="4168588" y="2420471"/>
            <a:ext cx="0" cy="35058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F2607ADE-FB2B-7040-897B-11537EAEB25F}"/>
              </a:ext>
            </a:extLst>
          </p:cNvPr>
          <p:cNvCxnSpPr>
            <a:cxnSpLocks/>
          </p:cNvCxnSpPr>
          <p:nvPr userDrawn="1"/>
        </p:nvCxnSpPr>
        <p:spPr>
          <a:xfrm>
            <a:off x="8005482" y="2420471"/>
            <a:ext cx="0" cy="35058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Plassholder for innhold 22">
            <a:extLst>
              <a:ext uri="{FF2B5EF4-FFF2-40B4-BE49-F238E27FC236}">
                <a16:creationId xmlns:a16="http://schemas.microsoft.com/office/drawing/2014/main" id="{1BF60726-FC02-AA46-9503-48EA9301C760}"/>
              </a:ext>
            </a:extLst>
          </p:cNvPr>
          <p:cNvSpPr>
            <a:spLocks noGrp="1"/>
          </p:cNvSpPr>
          <p:nvPr>
            <p:ph sz="quarter" idx="13" hasCustomPrompt="1"/>
          </p:nvPr>
        </p:nvSpPr>
        <p:spPr>
          <a:xfrm>
            <a:off x="836239" y="1084645"/>
            <a:ext cx="10515599" cy="474522"/>
          </a:xfrm>
        </p:spPr>
        <p:txBody>
          <a:bodyPr>
            <a:normAutofit/>
          </a:bodyPr>
          <a:lstStyle>
            <a:lvl1pPr marL="0" indent="0">
              <a:buNone/>
              <a:defRPr sz="2500"/>
            </a:lvl1pPr>
          </a:lstStyle>
          <a:p>
            <a:pPr lvl="0"/>
            <a:r>
              <a:rPr lang="nb-NO"/>
              <a:t>Klikk for undertittel</a:t>
            </a:r>
          </a:p>
        </p:txBody>
      </p:sp>
      <p:sp>
        <p:nvSpPr>
          <p:cNvPr id="26" name="Plassholder for tekst 25">
            <a:extLst>
              <a:ext uri="{FF2B5EF4-FFF2-40B4-BE49-F238E27FC236}">
                <a16:creationId xmlns:a16="http://schemas.microsoft.com/office/drawing/2014/main" id="{57EF5030-5487-AC4D-8222-F4E61B0D2BF6}"/>
              </a:ext>
            </a:extLst>
          </p:cNvPr>
          <p:cNvSpPr>
            <a:spLocks noGrp="1"/>
          </p:cNvSpPr>
          <p:nvPr>
            <p:ph type="body" sz="quarter" idx="14" hasCustomPrompt="1"/>
          </p:nvPr>
        </p:nvSpPr>
        <p:spPr>
          <a:xfrm>
            <a:off x="836613" y="2236788"/>
            <a:ext cx="2811462" cy="695325"/>
          </a:xfrm>
        </p:spPr>
        <p:txBody>
          <a:bodyPr>
            <a:normAutofit/>
          </a:bodyPr>
          <a:lstStyle>
            <a:lvl1pPr marL="0" indent="0">
              <a:buNone/>
              <a:defRPr sz="1900"/>
            </a:lvl1pPr>
          </a:lstStyle>
          <a:p>
            <a:pPr lvl="0"/>
            <a:r>
              <a:rPr lang="nb-NO"/>
              <a:t>Tekst til bilde 1, to linjer mulig</a:t>
            </a:r>
          </a:p>
        </p:txBody>
      </p:sp>
      <p:sp>
        <p:nvSpPr>
          <p:cNvPr id="28" name="Plassholder for tekst 27">
            <a:extLst>
              <a:ext uri="{FF2B5EF4-FFF2-40B4-BE49-F238E27FC236}">
                <a16:creationId xmlns:a16="http://schemas.microsoft.com/office/drawing/2014/main" id="{B4609AEB-868E-304C-846F-9795E1E98F1B}"/>
              </a:ext>
            </a:extLst>
          </p:cNvPr>
          <p:cNvSpPr>
            <a:spLocks noGrp="1"/>
          </p:cNvSpPr>
          <p:nvPr>
            <p:ph type="body" sz="quarter" idx="15" hasCustomPrompt="1"/>
          </p:nvPr>
        </p:nvSpPr>
        <p:spPr>
          <a:xfrm>
            <a:off x="4675093" y="2269331"/>
            <a:ext cx="2809875" cy="695325"/>
          </a:xfrm>
        </p:spPr>
        <p:txBody>
          <a:bodyPr>
            <a:normAutofit/>
          </a:bodyPr>
          <a:lstStyle>
            <a:lvl1pPr marL="0" indent="0">
              <a:buNone/>
              <a:defRPr sz="1900"/>
            </a:lvl1pPr>
          </a:lstStyle>
          <a:p>
            <a:pPr lvl="0"/>
            <a:r>
              <a:rPr lang="nb-NO"/>
              <a:t>Tekst til bilde 2, to linjer mulig</a:t>
            </a:r>
          </a:p>
        </p:txBody>
      </p:sp>
      <p:sp>
        <p:nvSpPr>
          <p:cNvPr id="30" name="Plassholder for tekst 29">
            <a:extLst>
              <a:ext uri="{FF2B5EF4-FFF2-40B4-BE49-F238E27FC236}">
                <a16:creationId xmlns:a16="http://schemas.microsoft.com/office/drawing/2014/main" id="{9BA6104B-D0E5-F042-9C66-69609885EEED}"/>
              </a:ext>
            </a:extLst>
          </p:cNvPr>
          <p:cNvSpPr>
            <a:spLocks noGrp="1"/>
          </p:cNvSpPr>
          <p:nvPr>
            <p:ph type="body" sz="quarter" idx="16" hasCustomPrompt="1"/>
          </p:nvPr>
        </p:nvSpPr>
        <p:spPr>
          <a:xfrm>
            <a:off x="8525997" y="2236789"/>
            <a:ext cx="2777936" cy="726374"/>
          </a:xfrm>
        </p:spPr>
        <p:txBody>
          <a:bodyPr>
            <a:normAutofit/>
          </a:bodyPr>
          <a:lstStyle>
            <a:lvl1pPr marL="0" indent="0">
              <a:buNone/>
              <a:defRPr sz="1900"/>
            </a:lvl1pPr>
          </a:lstStyle>
          <a:p>
            <a:pPr lvl="0"/>
            <a:r>
              <a:rPr lang="nb-NO"/>
              <a:t>Tekst til bilde 3, to linjer mulig</a:t>
            </a:r>
          </a:p>
        </p:txBody>
      </p:sp>
    </p:spTree>
    <p:extLst>
      <p:ext uri="{BB962C8B-B14F-4D97-AF65-F5344CB8AC3E}">
        <p14:creationId xmlns:p14="http://schemas.microsoft.com/office/powerpoint/2010/main" val="3659494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3-delt slide med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18ED3F-AC9D-7A46-ABC1-205C7B702099}"/>
              </a:ext>
            </a:extLst>
          </p:cNvPr>
          <p:cNvSpPr>
            <a:spLocks noGrp="1"/>
          </p:cNvSpPr>
          <p:nvPr>
            <p:ph type="title"/>
          </p:nvPr>
        </p:nvSpPr>
        <p:spPr>
          <a:xfrm>
            <a:off x="838200" y="602386"/>
            <a:ext cx="10515600" cy="474522"/>
          </a:xfrm>
        </p:spPr>
        <p:txBody>
          <a:bodyPr/>
          <a:lstStyle>
            <a:lvl1pPr>
              <a:defRPr b="1"/>
            </a:lvl1pPr>
          </a:lstStyle>
          <a:p>
            <a:r>
              <a:rPr lang="nb-NO"/>
              <a:t>Klikk for å redigere tittelstil</a:t>
            </a:r>
          </a:p>
        </p:txBody>
      </p:sp>
      <p:sp>
        <p:nvSpPr>
          <p:cNvPr id="5" name="Plassholder for bilde 4">
            <a:extLst>
              <a:ext uri="{FF2B5EF4-FFF2-40B4-BE49-F238E27FC236}">
                <a16:creationId xmlns:a16="http://schemas.microsoft.com/office/drawing/2014/main" id="{8D716A7E-7D89-4447-96E4-FCB58DF41289}"/>
              </a:ext>
            </a:extLst>
          </p:cNvPr>
          <p:cNvSpPr>
            <a:spLocks noGrp="1"/>
          </p:cNvSpPr>
          <p:nvPr>
            <p:ph type="pic" sz="quarter" idx="10"/>
          </p:nvPr>
        </p:nvSpPr>
        <p:spPr>
          <a:xfrm>
            <a:off x="838201" y="3116400"/>
            <a:ext cx="2187388" cy="2809875"/>
          </a:xfrm>
        </p:spPr>
        <p:txBody>
          <a:bodyPr/>
          <a:lstStyle/>
          <a:p>
            <a:endParaRPr lang="nb-NO"/>
          </a:p>
        </p:txBody>
      </p:sp>
      <p:cxnSp>
        <p:nvCxnSpPr>
          <p:cNvPr id="9" name="Rett linje 8">
            <a:extLst>
              <a:ext uri="{FF2B5EF4-FFF2-40B4-BE49-F238E27FC236}">
                <a16:creationId xmlns:a16="http://schemas.microsoft.com/office/drawing/2014/main" id="{873D5813-83C6-D343-A416-DD7A1B4D5463}"/>
              </a:ext>
            </a:extLst>
          </p:cNvPr>
          <p:cNvCxnSpPr>
            <a:cxnSpLocks/>
          </p:cNvCxnSpPr>
          <p:nvPr userDrawn="1"/>
        </p:nvCxnSpPr>
        <p:spPr>
          <a:xfrm>
            <a:off x="3334871" y="2420471"/>
            <a:ext cx="0" cy="35058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F2607ADE-FB2B-7040-897B-11537EAEB25F}"/>
              </a:ext>
            </a:extLst>
          </p:cNvPr>
          <p:cNvCxnSpPr>
            <a:cxnSpLocks/>
          </p:cNvCxnSpPr>
          <p:nvPr userDrawn="1"/>
        </p:nvCxnSpPr>
        <p:spPr>
          <a:xfrm>
            <a:off x="6096000" y="2420468"/>
            <a:ext cx="0" cy="35058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lassholder for bilde 4">
            <a:extLst>
              <a:ext uri="{FF2B5EF4-FFF2-40B4-BE49-F238E27FC236}">
                <a16:creationId xmlns:a16="http://schemas.microsoft.com/office/drawing/2014/main" id="{A60BA890-EBF5-3047-BE2B-A71E9E36F9F5}"/>
              </a:ext>
            </a:extLst>
          </p:cNvPr>
          <p:cNvSpPr>
            <a:spLocks noGrp="1"/>
          </p:cNvSpPr>
          <p:nvPr>
            <p:ph type="pic" sz="quarter" idx="11"/>
          </p:nvPr>
        </p:nvSpPr>
        <p:spPr>
          <a:xfrm>
            <a:off x="9166411" y="3116399"/>
            <a:ext cx="2187388" cy="2809875"/>
          </a:xfrm>
        </p:spPr>
        <p:txBody>
          <a:bodyPr/>
          <a:lstStyle/>
          <a:p>
            <a:endParaRPr lang="nb-NO"/>
          </a:p>
        </p:txBody>
      </p:sp>
      <p:sp>
        <p:nvSpPr>
          <p:cNvPr id="17" name="Plassholder for bilde 4">
            <a:extLst>
              <a:ext uri="{FF2B5EF4-FFF2-40B4-BE49-F238E27FC236}">
                <a16:creationId xmlns:a16="http://schemas.microsoft.com/office/drawing/2014/main" id="{E6E41A2C-E179-6E4C-B98E-7C10E7F9F404}"/>
              </a:ext>
            </a:extLst>
          </p:cNvPr>
          <p:cNvSpPr>
            <a:spLocks noGrp="1"/>
          </p:cNvSpPr>
          <p:nvPr>
            <p:ph type="pic" sz="quarter" idx="12"/>
          </p:nvPr>
        </p:nvSpPr>
        <p:spPr>
          <a:xfrm>
            <a:off x="6390341" y="3116398"/>
            <a:ext cx="2187388" cy="2809875"/>
          </a:xfrm>
        </p:spPr>
        <p:txBody>
          <a:bodyPr/>
          <a:lstStyle/>
          <a:p>
            <a:endParaRPr lang="nb-NO"/>
          </a:p>
        </p:txBody>
      </p:sp>
      <p:sp>
        <p:nvSpPr>
          <p:cNvPr id="18" name="Plassholder for bilde 4">
            <a:extLst>
              <a:ext uri="{FF2B5EF4-FFF2-40B4-BE49-F238E27FC236}">
                <a16:creationId xmlns:a16="http://schemas.microsoft.com/office/drawing/2014/main" id="{E5C40FD7-90ED-FF43-BA53-BD42086C3F3B}"/>
              </a:ext>
            </a:extLst>
          </p:cNvPr>
          <p:cNvSpPr>
            <a:spLocks noGrp="1"/>
          </p:cNvSpPr>
          <p:nvPr>
            <p:ph type="pic" sz="quarter" idx="13"/>
          </p:nvPr>
        </p:nvSpPr>
        <p:spPr>
          <a:xfrm>
            <a:off x="3614271" y="3116397"/>
            <a:ext cx="2187388" cy="2809875"/>
          </a:xfrm>
        </p:spPr>
        <p:txBody>
          <a:bodyPr/>
          <a:lstStyle/>
          <a:p>
            <a:endParaRPr lang="nb-NO"/>
          </a:p>
        </p:txBody>
      </p:sp>
      <p:cxnSp>
        <p:nvCxnSpPr>
          <p:cNvPr id="22" name="Rett linje 21">
            <a:extLst>
              <a:ext uri="{FF2B5EF4-FFF2-40B4-BE49-F238E27FC236}">
                <a16:creationId xmlns:a16="http://schemas.microsoft.com/office/drawing/2014/main" id="{BB706C00-AE68-A948-850B-80274EEC7335}"/>
              </a:ext>
            </a:extLst>
          </p:cNvPr>
          <p:cNvCxnSpPr>
            <a:cxnSpLocks/>
          </p:cNvCxnSpPr>
          <p:nvPr userDrawn="1"/>
        </p:nvCxnSpPr>
        <p:spPr>
          <a:xfrm>
            <a:off x="8884023" y="2420468"/>
            <a:ext cx="0" cy="35058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32265F16-E62D-7D47-84C4-5C5BD7866B50}"/>
              </a:ext>
            </a:extLst>
          </p:cNvPr>
          <p:cNvSpPr>
            <a:spLocks noGrp="1"/>
          </p:cNvSpPr>
          <p:nvPr>
            <p:ph type="body" sz="quarter" idx="14" hasCustomPrompt="1"/>
          </p:nvPr>
        </p:nvSpPr>
        <p:spPr>
          <a:xfrm>
            <a:off x="838200" y="1089664"/>
            <a:ext cx="10412412" cy="617537"/>
          </a:xfrm>
        </p:spPr>
        <p:txBody>
          <a:bodyPr>
            <a:normAutofit/>
          </a:bodyPr>
          <a:lstStyle>
            <a:lvl1pPr marL="0" indent="0">
              <a:buNone/>
              <a:defRPr sz="2500"/>
            </a:lvl1pPr>
          </a:lstStyle>
          <a:p>
            <a:pPr lvl="0"/>
            <a:r>
              <a:rPr lang="nb-NO"/>
              <a:t>Klikk for undertittel</a:t>
            </a:r>
          </a:p>
        </p:txBody>
      </p:sp>
      <p:sp>
        <p:nvSpPr>
          <p:cNvPr id="11" name="Plassholder for tekst 10">
            <a:extLst>
              <a:ext uri="{FF2B5EF4-FFF2-40B4-BE49-F238E27FC236}">
                <a16:creationId xmlns:a16="http://schemas.microsoft.com/office/drawing/2014/main" id="{DE760D80-BF85-484B-AD4E-F51EFF2615FD}"/>
              </a:ext>
            </a:extLst>
          </p:cNvPr>
          <p:cNvSpPr>
            <a:spLocks noGrp="1"/>
          </p:cNvSpPr>
          <p:nvPr>
            <p:ph type="body" sz="quarter" idx="15" hasCustomPrompt="1"/>
          </p:nvPr>
        </p:nvSpPr>
        <p:spPr>
          <a:xfrm>
            <a:off x="824754" y="2420468"/>
            <a:ext cx="2214282" cy="695325"/>
          </a:xfrm>
        </p:spPr>
        <p:txBody>
          <a:bodyPr>
            <a:normAutofit/>
          </a:bodyPr>
          <a:lstStyle>
            <a:lvl1pPr marL="0" indent="0">
              <a:buNone/>
              <a:defRPr sz="1900"/>
            </a:lvl1pPr>
          </a:lstStyle>
          <a:p>
            <a:pPr lvl="0"/>
            <a:r>
              <a:rPr lang="nb-NO"/>
              <a:t>Tekst til bilde 1, to linjer mulig</a:t>
            </a:r>
          </a:p>
        </p:txBody>
      </p:sp>
      <p:sp>
        <p:nvSpPr>
          <p:cNvPr id="25" name="Plassholder for tekst 10">
            <a:extLst>
              <a:ext uri="{FF2B5EF4-FFF2-40B4-BE49-F238E27FC236}">
                <a16:creationId xmlns:a16="http://schemas.microsoft.com/office/drawing/2014/main" id="{37CA4400-DA64-4948-8FC2-F959B09F3395}"/>
              </a:ext>
            </a:extLst>
          </p:cNvPr>
          <p:cNvSpPr>
            <a:spLocks noGrp="1"/>
          </p:cNvSpPr>
          <p:nvPr>
            <p:ph type="body" sz="quarter" idx="16" hasCustomPrompt="1"/>
          </p:nvPr>
        </p:nvSpPr>
        <p:spPr>
          <a:xfrm>
            <a:off x="3599329" y="2420467"/>
            <a:ext cx="2214282" cy="695325"/>
          </a:xfrm>
        </p:spPr>
        <p:txBody>
          <a:bodyPr>
            <a:normAutofit/>
          </a:bodyPr>
          <a:lstStyle>
            <a:lvl1pPr marL="0" indent="0">
              <a:buNone/>
              <a:defRPr sz="1900"/>
            </a:lvl1pPr>
          </a:lstStyle>
          <a:p>
            <a:pPr lvl="0"/>
            <a:r>
              <a:rPr lang="nb-NO"/>
              <a:t>Tekst til bilde 2, to linjer mulig</a:t>
            </a:r>
          </a:p>
        </p:txBody>
      </p:sp>
      <p:sp>
        <p:nvSpPr>
          <p:cNvPr id="26" name="Plassholder for tekst 10">
            <a:extLst>
              <a:ext uri="{FF2B5EF4-FFF2-40B4-BE49-F238E27FC236}">
                <a16:creationId xmlns:a16="http://schemas.microsoft.com/office/drawing/2014/main" id="{AFD2E77A-0AE2-0F42-B5F0-3C7BC01AA051}"/>
              </a:ext>
            </a:extLst>
          </p:cNvPr>
          <p:cNvSpPr>
            <a:spLocks noGrp="1"/>
          </p:cNvSpPr>
          <p:nvPr>
            <p:ph type="body" sz="quarter" idx="17" hasCustomPrompt="1"/>
          </p:nvPr>
        </p:nvSpPr>
        <p:spPr>
          <a:xfrm>
            <a:off x="6373904" y="2420466"/>
            <a:ext cx="2214282" cy="695325"/>
          </a:xfrm>
        </p:spPr>
        <p:txBody>
          <a:bodyPr>
            <a:normAutofit/>
          </a:bodyPr>
          <a:lstStyle>
            <a:lvl1pPr marL="0" indent="0">
              <a:buNone/>
              <a:defRPr sz="1900"/>
            </a:lvl1pPr>
          </a:lstStyle>
          <a:p>
            <a:pPr lvl="0"/>
            <a:r>
              <a:rPr lang="nb-NO"/>
              <a:t>Tekst til bilde 3, to linjer mulig</a:t>
            </a:r>
          </a:p>
        </p:txBody>
      </p:sp>
      <p:sp>
        <p:nvSpPr>
          <p:cNvPr id="27" name="Plassholder for tekst 10">
            <a:extLst>
              <a:ext uri="{FF2B5EF4-FFF2-40B4-BE49-F238E27FC236}">
                <a16:creationId xmlns:a16="http://schemas.microsoft.com/office/drawing/2014/main" id="{211B482B-E488-864B-92EF-AD36EEA1ACE0}"/>
              </a:ext>
            </a:extLst>
          </p:cNvPr>
          <p:cNvSpPr>
            <a:spLocks noGrp="1"/>
          </p:cNvSpPr>
          <p:nvPr>
            <p:ph type="body" sz="quarter" idx="18" hasCustomPrompt="1"/>
          </p:nvPr>
        </p:nvSpPr>
        <p:spPr>
          <a:xfrm>
            <a:off x="9152964" y="2420465"/>
            <a:ext cx="2214282" cy="695325"/>
          </a:xfrm>
        </p:spPr>
        <p:txBody>
          <a:bodyPr>
            <a:normAutofit/>
          </a:bodyPr>
          <a:lstStyle>
            <a:lvl1pPr marL="0" indent="0">
              <a:buNone/>
              <a:defRPr sz="1900"/>
            </a:lvl1pPr>
          </a:lstStyle>
          <a:p>
            <a:pPr lvl="0"/>
            <a:r>
              <a:rPr lang="nb-NO"/>
              <a:t>Tekst til bilde 4, to linjer mulig</a:t>
            </a:r>
          </a:p>
        </p:txBody>
      </p:sp>
    </p:spTree>
    <p:extLst>
      <p:ext uri="{BB962C8B-B14F-4D97-AF65-F5344CB8AC3E}">
        <p14:creationId xmlns:p14="http://schemas.microsoft.com/office/powerpoint/2010/main" val="40164363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CD55BF-C76E-9247-82DF-2EBFFACFD97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D386276-F9AF-4E49-B598-9BCE7040BE82}"/>
              </a:ext>
            </a:extLst>
          </p:cNvPr>
          <p:cNvSpPr>
            <a:spLocks noGrp="1"/>
          </p:cNvSpPr>
          <p:nvPr>
            <p:ph idx="1"/>
          </p:nvPr>
        </p:nvSpPr>
        <p:spPr/>
        <p:txBody>
          <a:bodyPr>
            <a:normAutofit/>
          </a:bodyPr>
          <a:lstStyle>
            <a:lvl1pPr>
              <a:defRPr sz="2000"/>
            </a:lvl1pPr>
            <a:lvl2pPr>
              <a:defRPr sz="1800"/>
            </a:lvl2pPr>
            <a:lvl3pPr>
              <a:defRPr sz="1800"/>
            </a:lvl3pPr>
            <a:lvl4pPr>
              <a:defRPr sz="1800"/>
            </a:lvl4pPr>
            <a:lvl5pPr>
              <a:defRPr sz="18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28637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midstilt tittel">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B4C7DC89-8E07-8A4F-920B-FB585A161D49}"/>
              </a:ext>
            </a:extLst>
          </p:cNvPr>
          <p:cNvSpPr>
            <a:spLocks noGrp="1"/>
          </p:cNvSpPr>
          <p:nvPr>
            <p:ph type="pic" sz="quarter" idx="10"/>
          </p:nvPr>
        </p:nvSpPr>
        <p:spPr>
          <a:xfrm>
            <a:off x="0" y="-11393"/>
            <a:ext cx="12192000" cy="6858000"/>
          </a:xfrm>
        </p:spPr>
        <p:txBody>
          <a:bodyPr/>
          <a:lstStyle/>
          <a:p>
            <a:r>
              <a:rPr lang="nb-NO"/>
              <a:t>Klikk på ikonet for å legge til et bilde</a:t>
            </a:r>
          </a:p>
        </p:txBody>
      </p:sp>
      <p:sp>
        <p:nvSpPr>
          <p:cNvPr id="2" name="Tittel 1">
            <a:extLst>
              <a:ext uri="{FF2B5EF4-FFF2-40B4-BE49-F238E27FC236}">
                <a16:creationId xmlns:a16="http://schemas.microsoft.com/office/drawing/2014/main" id="{32870BAC-502E-2A49-94C0-8DC1BA06B9C7}"/>
              </a:ext>
            </a:extLst>
          </p:cNvPr>
          <p:cNvSpPr>
            <a:spLocks noGrp="1"/>
          </p:cNvSpPr>
          <p:nvPr>
            <p:ph type="title"/>
          </p:nvPr>
        </p:nvSpPr>
        <p:spPr>
          <a:xfrm>
            <a:off x="838200" y="1709830"/>
            <a:ext cx="10515600" cy="1325563"/>
          </a:xfrm>
        </p:spPr>
        <p:txBody>
          <a:bodyPr/>
          <a:lstStyle>
            <a:lvl1pPr algn="ctr">
              <a:defRPr/>
            </a:lvl1pPr>
          </a:lstStyle>
          <a:p>
            <a:r>
              <a:rPr lang="nb-NO"/>
              <a:t>Klikk for å redigere tittelstil</a:t>
            </a:r>
          </a:p>
        </p:txBody>
      </p:sp>
    </p:spTree>
    <p:extLst>
      <p:ext uri="{BB962C8B-B14F-4D97-AF65-F5344CB8AC3E}">
        <p14:creationId xmlns:p14="http://schemas.microsoft.com/office/powerpoint/2010/main" val="3346077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øyrestilt bilde på halve sliden">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EA304C6F-4D1D-2C44-9FA6-9A1670EC36A4}"/>
              </a:ext>
            </a:extLst>
          </p:cNvPr>
          <p:cNvSpPr>
            <a:spLocks noGrp="1"/>
          </p:cNvSpPr>
          <p:nvPr>
            <p:ph type="pic" sz="quarter" idx="10"/>
          </p:nvPr>
        </p:nvSpPr>
        <p:spPr>
          <a:xfrm>
            <a:off x="6096000" y="0"/>
            <a:ext cx="6096000" cy="6858000"/>
          </a:xfrm>
        </p:spPr>
        <p:txBody>
          <a:bodyPr/>
          <a:lstStyle/>
          <a:p>
            <a:r>
              <a:rPr lang="nb-NO"/>
              <a:t>Klikk på ikonet for å legge til et bilde</a:t>
            </a:r>
          </a:p>
        </p:txBody>
      </p:sp>
      <p:sp>
        <p:nvSpPr>
          <p:cNvPr id="6" name="Plassholder for tekst 5">
            <a:extLst>
              <a:ext uri="{FF2B5EF4-FFF2-40B4-BE49-F238E27FC236}">
                <a16:creationId xmlns:a16="http://schemas.microsoft.com/office/drawing/2014/main" id="{68706F21-5433-C241-85E0-F38BEE62B3B5}"/>
              </a:ext>
            </a:extLst>
          </p:cNvPr>
          <p:cNvSpPr>
            <a:spLocks noGrp="1"/>
          </p:cNvSpPr>
          <p:nvPr>
            <p:ph type="body" sz="quarter" idx="11"/>
          </p:nvPr>
        </p:nvSpPr>
        <p:spPr>
          <a:xfrm>
            <a:off x="551610" y="1290730"/>
            <a:ext cx="5095875" cy="5257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7">
            <a:extLst>
              <a:ext uri="{FF2B5EF4-FFF2-40B4-BE49-F238E27FC236}">
                <a16:creationId xmlns:a16="http://schemas.microsoft.com/office/drawing/2014/main" id="{6B977B80-A096-804A-887C-91DF98C8452A}"/>
              </a:ext>
            </a:extLst>
          </p:cNvPr>
          <p:cNvSpPr>
            <a:spLocks noGrp="1"/>
          </p:cNvSpPr>
          <p:nvPr>
            <p:ph type="body" sz="quarter" idx="12" hasCustomPrompt="1"/>
          </p:nvPr>
        </p:nvSpPr>
        <p:spPr>
          <a:xfrm>
            <a:off x="538163" y="147638"/>
            <a:ext cx="5109322" cy="982662"/>
          </a:xfrm>
        </p:spPr>
        <p:txBody>
          <a:bodyPr anchor="ctr">
            <a:normAutofit/>
          </a:bodyPr>
          <a:lstStyle>
            <a:lvl1pPr marL="0" indent="0" algn="l">
              <a:buNone/>
              <a:defRPr sz="3200"/>
            </a:lvl1pPr>
          </a:lstStyle>
          <a:p>
            <a:pPr lvl="0"/>
            <a:r>
              <a:rPr lang="nb-NO"/>
              <a:t>Tittel</a:t>
            </a:r>
          </a:p>
        </p:txBody>
      </p:sp>
    </p:spTree>
    <p:extLst>
      <p:ext uri="{BB962C8B-B14F-4D97-AF65-F5344CB8AC3E}">
        <p14:creationId xmlns:p14="http://schemas.microsoft.com/office/powerpoint/2010/main" val="1698981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plitt med liste høy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157B11-B1BA-7443-A1E7-939B9A3B26FE}"/>
              </a:ext>
            </a:extLst>
          </p:cNvPr>
          <p:cNvSpPr>
            <a:spLocks noGrp="1"/>
          </p:cNvSpPr>
          <p:nvPr>
            <p:ph type="title"/>
          </p:nvPr>
        </p:nvSpPr>
        <p:spPr>
          <a:xfrm>
            <a:off x="322730" y="432360"/>
            <a:ext cx="5432612" cy="1463675"/>
          </a:xfrm>
        </p:spPr>
        <p:txBody>
          <a:bodyPr/>
          <a:lstStyle/>
          <a:p>
            <a:r>
              <a:rPr lang="nb-NO"/>
              <a:t>Klikk for å redigere tittelstil</a:t>
            </a:r>
          </a:p>
        </p:txBody>
      </p:sp>
      <p:sp>
        <p:nvSpPr>
          <p:cNvPr id="6" name="Plassholder for innhold 5">
            <a:extLst>
              <a:ext uri="{FF2B5EF4-FFF2-40B4-BE49-F238E27FC236}">
                <a16:creationId xmlns:a16="http://schemas.microsoft.com/office/drawing/2014/main" id="{22FA4663-BE89-5C4B-B38B-8E2D1DA2D1CD}"/>
              </a:ext>
            </a:extLst>
          </p:cNvPr>
          <p:cNvSpPr>
            <a:spLocks noGrp="1"/>
          </p:cNvSpPr>
          <p:nvPr>
            <p:ph sz="quarter" idx="10"/>
          </p:nvPr>
        </p:nvSpPr>
        <p:spPr>
          <a:xfrm>
            <a:off x="6096001" y="1"/>
            <a:ext cx="6096000" cy="6858000"/>
          </a:xfrm>
          <a:solidFill>
            <a:schemeClr val="tx1"/>
          </a:solidFill>
        </p:spPr>
        <p:txBody>
          <a:bodyPr lIns="180000" tIns="468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05864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plitt, liste til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F747B9-E5F7-8343-94F7-9D2C6B0FD57C}"/>
              </a:ext>
            </a:extLst>
          </p:cNvPr>
          <p:cNvSpPr>
            <a:spLocks noGrp="1"/>
          </p:cNvSpPr>
          <p:nvPr>
            <p:ph type="title"/>
          </p:nvPr>
        </p:nvSpPr>
        <p:spPr>
          <a:xfrm>
            <a:off x="6360458" y="623825"/>
            <a:ext cx="5526741" cy="1325563"/>
          </a:xfrm>
        </p:spPr>
        <p:txBody>
          <a:bodyPr/>
          <a:lstStyle/>
          <a:p>
            <a:r>
              <a:rPr lang="nb-NO"/>
              <a:t>Klikk for å redigere tittelstil</a:t>
            </a:r>
          </a:p>
        </p:txBody>
      </p:sp>
      <p:sp>
        <p:nvSpPr>
          <p:cNvPr id="3" name="TekstSylinder 2">
            <a:extLst>
              <a:ext uri="{FF2B5EF4-FFF2-40B4-BE49-F238E27FC236}">
                <a16:creationId xmlns:a16="http://schemas.microsoft.com/office/drawing/2014/main" id="{2DB167DD-B869-2341-883E-0159C9BC35CA}"/>
              </a:ext>
            </a:extLst>
          </p:cNvPr>
          <p:cNvSpPr txBox="1"/>
          <p:nvPr userDrawn="1"/>
        </p:nvSpPr>
        <p:spPr>
          <a:xfrm>
            <a:off x="0" y="0"/>
            <a:ext cx="6096000" cy="6858000"/>
          </a:xfrm>
          <a:prstGeom prst="rect">
            <a:avLst/>
          </a:prstGeom>
          <a:solidFill>
            <a:schemeClr val="tx1"/>
          </a:solidFill>
        </p:spPr>
        <p:txBody>
          <a:bodyPr wrap="square" tIns="468000" rtlCol="0">
            <a:normAutofit/>
          </a:bodyPr>
          <a:lstStyle/>
          <a:p>
            <a:endParaRPr lang="nb-NO" b="0" i="0">
              <a:latin typeface="Rubik" pitchFamily="2" charset="-79"/>
            </a:endParaRPr>
          </a:p>
        </p:txBody>
      </p:sp>
      <p:sp>
        <p:nvSpPr>
          <p:cNvPr id="4" name="Rektangel 3">
            <a:extLst>
              <a:ext uri="{FF2B5EF4-FFF2-40B4-BE49-F238E27FC236}">
                <a16:creationId xmlns:a16="http://schemas.microsoft.com/office/drawing/2014/main" id="{55A5C768-705D-3F41-94A6-05FB92C185A0}"/>
              </a:ext>
            </a:extLst>
          </p:cNvPr>
          <p:cNvSpPr/>
          <p:nvPr userDrawn="1"/>
        </p:nvSpPr>
        <p:spPr>
          <a:xfrm>
            <a:off x="6360458" y="1949388"/>
            <a:ext cx="5526741" cy="4249706"/>
          </a:xfrm>
          <a:prstGeom prst="rect">
            <a:avLst/>
          </a:prstGeom>
        </p:spPr>
        <p:txBody>
          <a:bodyPr wrap="square">
            <a:normAutofit/>
          </a:bodyPr>
          <a:lstStyle/>
          <a:p>
            <a:endParaRPr lang="nb-NO">
              <a:effectLst/>
              <a:latin typeface="Rubik" pitchFamily="2" charset="-79"/>
              <a:cs typeface="Rubik" pitchFamily="2" charset="-79"/>
            </a:endParaRPr>
          </a:p>
        </p:txBody>
      </p:sp>
      <p:sp>
        <p:nvSpPr>
          <p:cNvPr id="9" name="Plassholder for tekst 8">
            <a:extLst>
              <a:ext uri="{FF2B5EF4-FFF2-40B4-BE49-F238E27FC236}">
                <a16:creationId xmlns:a16="http://schemas.microsoft.com/office/drawing/2014/main" id="{D0AE7DBA-5E0B-F640-8C34-2EFAFB7A9BFF}"/>
              </a:ext>
            </a:extLst>
          </p:cNvPr>
          <p:cNvSpPr>
            <a:spLocks noGrp="1"/>
          </p:cNvSpPr>
          <p:nvPr>
            <p:ph type="body" sz="quarter" idx="10"/>
          </p:nvPr>
        </p:nvSpPr>
        <p:spPr>
          <a:xfrm>
            <a:off x="500062" y="623825"/>
            <a:ext cx="5095875" cy="584420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4265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BBA270-62CE-CE40-8C90-A8FCE91718BD}"/>
              </a:ext>
            </a:extLst>
          </p:cNvPr>
          <p:cNvSpPr>
            <a:spLocks noGrp="1"/>
          </p:cNvSpPr>
          <p:nvPr>
            <p:ph type="title"/>
          </p:nvPr>
        </p:nvSpPr>
        <p:spPr>
          <a:xfrm>
            <a:off x="831850" y="1709738"/>
            <a:ext cx="10515600" cy="2852737"/>
          </a:xfrm>
        </p:spPr>
        <p:txBody>
          <a:bodyPr anchor="b">
            <a:normAutofit/>
          </a:bodyPr>
          <a:lstStyle>
            <a:lvl1pPr>
              <a:defRPr sz="4000"/>
            </a:lvl1pPr>
          </a:lstStyle>
          <a:p>
            <a:r>
              <a:rPr lang="nb-NO"/>
              <a:t>Klikk for å redigere tittelstil</a:t>
            </a:r>
          </a:p>
        </p:txBody>
      </p:sp>
      <p:sp>
        <p:nvSpPr>
          <p:cNvPr id="3" name="Plassholder for tekst 2">
            <a:extLst>
              <a:ext uri="{FF2B5EF4-FFF2-40B4-BE49-F238E27FC236}">
                <a16:creationId xmlns:a16="http://schemas.microsoft.com/office/drawing/2014/main" id="{FEAE2962-271A-5047-A4A9-53118A286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87636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57C317-E0B0-6845-97BF-E53CAE03FBC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D47BC8B-3DBC-AF40-A977-96EFE8D5A0F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85A72EE-3DA9-0A4A-B9B6-9F8E6743B5B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3354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B9E252-2D02-874B-AB7F-97959A4F84C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40E94D6-6BE6-314B-B5B8-6DB3A23BE4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47D474F-EFDF-0D45-8CB8-5AA5650F9C1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C24C6D6-27D4-5848-8110-D1913BFED3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2159BBF-F54A-334C-86DB-395FED8A38C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3807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gdir Introslide #4">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F68E54C7-4E92-4D7E-AE3A-BBBEE9879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accent1"/>
                </a:solidFill>
              </a:defRPr>
            </a:lvl1pPr>
          </a:lstStyle>
          <a:p>
            <a:r>
              <a:rPr lang="nb-NO"/>
              <a:t>Klikk for å redigere tittelstil</a:t>
            </a:r>
          </a:p>
        </p:txBody>
      </p:sp>
      <p:sp>
        <p:nvSpPr>
          <p:cNvPr id="7" name="TextBox 6">
            <a:extLst>
              <a:ext uri="{FF2B5EF4-FFF2-40B4-BE49-F238E27FC236}">
                <a16:creationId xmlns:a16="http://schemas.microsoft.com/office/drawing/2014/main" id="{F2BBDBD0-71F1-4AEB-9367-24166E6A24AD}"/>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BCAC403A-A759-4525-ACE7-2FACC03B96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4022576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B85AE1-8EF3-2A45-8E3A-E0BCB7C6463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989698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715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56C242-EF5E-C04B-9643-046416353E8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E9A9881-54A8-9641-91B3-5F6C0F74C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182F9BA-C4F6-2A40-982A-FCAECBB00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571850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9C22FE-54F1-144C-AB52-DCCFE1E4C5C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A8F57B0C-C35E-834F-8875-D4FBD5CE7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D4C9257C-4C85-AD4F-9622-DD79A1FC7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7333537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tel, undertittel og 3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21D3FF-492F-40E5-92B0-E3EAB8296C6C}"/>
              </a:ext>
            </a:extLst>
          </p:cNvPr>
          <p:cNvSpPr>
            <a:spLocks noGrp="1"/>
          </p:cNvSpPr>
          <p:nvPr>
            <p:ph type="title"/>
          </p:nvPr>
        </p:nvSpPr>
        <p:spPr>
          <a:xfrm>
            <a:off x="762035" y="696518"/>
            <a:ext cx="10667930" cy="555537"/>
          </a:xfrm>
        </p:spPr>
        <p:txBody>
          <a:bodyPr lIns="0" tIns="0" rIns="0" bIns="0">
            <a:spAutoFit/>
          </a:bodyPr>
          <a:lstStyle/>
          <a:p>
            <a:r>
              <a:rPr lang="en-GB"/>
              <a:t>Click to edit Master title style</a:t>
            </a:r>
            <a:endParaRPr lang="nb-NO"/>
          </a:p>
        </p:txBody>
      </p:sp>
      <p:sp>
        <p:nvSpPr>
          <p:cNvPr id="5" name="Plassholder for dato 4">
            <a:extLst>
              <a:ext uri="{FF2B5EF4-FFF2-40B4-BE49-F238E27FC236}">
                <a16:creationId xmlns:a16="http://schemas.microsoft.com/office/drawing/2014/main" id="{C36E3C00-ED6C-4056-A84B-7B269D12D9E4}"/>
              </a:ext>
            </a:extLst>
          </p:cNvPr>
          <p:cNvSpPr>
            <a:spLocks noGrp="1"/>
          </p:cNvSpPr>
          <p:nvPr>
            <p:ph type="dt" sz="half" idx="10"/>
          </p:nvPr>
        </p:nvSpPr>
        <p:spPr/>
        <p:txBody>
          <a:bodyPr lIns="0" tIns="0" rIns="0" bIns="0"/>
          <a:lstStyle/>
          <a:p>
            <a:fld id="{D791F075-7E18-4AE8-976A-8357FFF69F80}" type="datetimeFigureOut">
              <a:rPr lang="nb-NO" smtClean="0"/>
              <a:t>08.12.2022</a:t>
            </a:fld>
            <a:endParaRPr lang="nb-NO"/>
          </a:p>
        </p:txBody>
      </p:sp>
      <p:sp>
        <p:nvSpPr>
          <p:cNvPr id="6" name="Plassholder for bunntekst 5">
            <a:extLst>
              <a:ext uri="{FF2B5EF4-FFF2-40B4-BE49-F238E27FC236}">
                <a16:creationId xmlns:a16="http://schemas.microsoft.com/office/drawing/2014/main" id="{629F1A52-CA2E-4063-88E6-281EE411CF8F}"/>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A6FB7684-AC24-46F6-B2CB-ACD10A0148C7}"/>
              </a:ext>
            </a:extLst>
          </p:cNvPr>
          <p:cNvSpPr>
            <a:spLocks noGrp="1"/>
          </p:cNvSpPr>
          <p:nvPr>
            <p:ph type="sldNum" sz="quarter" idx="12"/>
          </p:nvPr>
        </p:nvSpPr>
        <p:spPr/>
        <p:txBody>
          <a:bodyPr lIns="0" tIns="0" rIns="0" bIns="0"/>
          <a:lstStyle/>
          <a:p>
            <a:fld id="{24E891A6-9BC9-40A1-90BA-A27EE127DE8A}" type="slidenum">
              <a:rPr lang="nb-NO" smtClean="0"/>
              <a:t>‹#›</a:t>
            </a:fld>
            <a:endParaRPr lang="nb-NO"/>
          </a:p>
        </p:txBody>
      </p:sp>
      <p:cxnSp>
        <p:nvCxnSpPr>
          <p:cNvPr id="9" name="Rett linje 8">
            <a:extLst>
              <a:ext uri="{FF2B5EF4-FFF2-40B4-BE49-F238E27FC236}">
                <a16:creationId xmlns:a16="http://schemas.microsoft.com/office/drawing/2014/main" id="{33AB2F41-110B-4828-A85D-D4CA08714EDC}"/>
              </a:ext>
            </a:extLst>
          </p:cNvPr>
          <p:cNvCxnSpPr/>
          <p:nvPr/>
        </p:nvCxnSpPr>
        <p:spPr>
          <a:xfrm>
            <a:off x="4255012" y="2201675"/>
            <a:ext cx="0" cy="3641855"/>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2FD160E3-7C10-4A17-B92B-8AD9CB79D322}"/>
              </a:ext>
            </a:extLst>
          </p:cNvPr>
          <p:cNvCxnSpPr/>
          <p:nvPr/>
        </p:nvCxnSpPr>
        <p:spPr>
          <a:xfrm>
            <a:off x="7936112" y="2201675"/>
            <a:ext cx="0" cy="3641855"/>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Plassholder for tekst 2">
            <a:extLst>
              <a:ext uri="{FF2B5EF4-FFF2-40B4-BE49-F238E27FC236}">
                <a16:creationId xmlns:a16="http://schemas.microsoft.com/office/drawing/2014/main" id="{8312DF9C-EBDC-4D7A-8057-7A216160D795}"/>
              </a:ext>
            </a:extLst>
          </p:cNvPr>
          <p:cNvSpPr>
            <a:spLocks noGrp="1"/>
          </p:cNvSpPr>
          <p:nvPr>
            <p:ph type="body" idx="16"/>
          </p:nvPr>
        </p:nvSpPr>
        <p:spPr>
          <a:xfrm>
            <a:off x="762036" y="2129536"/>
            <a:ext cx="3303205" cy="553998"/>
          </a:xfrm>
        </p:spPr>
        <p:txBody>
          <a:bodyPr wrap="square" lIns="0" tIns="0" rIns="0" bIns="0" anchor="t">
            <a:spAutoFit/>
          </a:bodyPr>
          <a:lstStyle>
            <a:lvl1pPr marL="0" indent="0">
              <a:spcAft>
                <a:spcPts val="0"/>
              </a:spcAft>
              <a:buNone/>
              <a:defRPr sz="1800" b="0">
                <a:latin typeface="Franklin Gothic Medium" panose="020B0603020102020204" pitchFamily="34" charset="0"/>
              </a:defRPr>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GB"/>
              <a:t>Click to edit Master text styles</a:t>
            </a:r>
          </a:p>
        </p:txBody>
      </p:sp>
      <p:sp>
        <p:nvSpPr>
          <p:cNvPr id="21" name="Plassholder for tekst 2">
            <a:extLst>
              <a:ext uri="{FF2B5EF4-FFF2-40B4-BE49-F238E27FC236}">
                <a16:creationId xmlns:a16="http://schemas.microsoft.com/office/drawing/2014/main" id="{8FA8186E-7EB8-4EEC-AEB5-01940A9983E0}"/>
              </a:ext>
            </a:extLst>
          </p:cNvPr>
          <p:cNvSpPr>
            <a:spLocks noGrp="1"/>
          </p:cNvSpPr>
          <p:nvPr>
            <p:ph type="body" idx="18"/>
          </p:nvPr>
        </p:nvSpPr>
        <p:spPr>
          <a:xfrm>
            <a:off x="4439923" y="2129536"/>
            <a:ext cx="3303205" cy="553998"/>
          </a:xfrm>
        </p:spPr>
        <p:txBody>
          <a:bodyPr wrap="square" lIns="0" tIns="0" rIns="0" bIns="0" anchor="t">
            <a:spAutoFit/>
          </a:bodyPr>
          <a:lstStyle>
            <a:lvl1pPr marL="0" indent="0">
              <a:spcAft>
                <a:spcPts val="0"/>
              </a:spcAft>
              <a:buNone/>
              <a:defRPr sz="1800" b="0">
                <a:latin typeface="Franklin Gothic Medium" panose="020B0603020102020204" pitchFamily="34" charset="0"/>
              </a:defRPr>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GB"/>
              <a:t>Click to edit Master text styles</a:t>
            </a:r>
          </a:p>
        </p:txBody>
      </p:sp>
      <p:sp>
        <p:nvSpPr>
          <p:cNvPr id="23" name="Plassholder for tekst 2">
            <a:extLst>
              <a:ext uri="{FF2B5EF4-FFF2-40B4-BE49-F238E27FC236}">
                <a16:creationId xmlns:a16="http://schemas.microsoft.com/office/drawing/2014/main" id="{D4C42DA2-5367-45B2-B342-C2313E1A92AF}"/>
              </a:ext>
            </a:extLst>
          </p:cNvPr>
          <p:cNvSpPr>
            <a:spLocks noGrp="1"/>
          </p:cNvSpPr>
          <p:nvPr>
            <p:ph type="body" idx="20"/>
          </p:nvPr>
        </p:nvSpPr>
        <p:spPr>
          <a:xfrm>
            <a:off x="8126761" y="2129536"/>
            <a:ext cx="3303205" cy="553998"/>
          </a:xfrm>
        </p:spPr>
        <p:txBody>
          <a:bodyPr wrap="square" lIns="0" tIns="0" rIns="0" bIns="0" anchor="t">
            <a:spAutoFit/>
          </a:bodyPr>
          <a:lstStyle>
            <a:lvl1pPr marL="0" indent="0">
              <a:spcAft>
                <a:spcPts val="0"/>
              </a:spcAft>
              <a:buNone/>
              <a:defRPr sz="1800" b="0">
                <a:latin typeface="Franklin Gothic Medium" panose="020B0603020102020204" pitchFamily="34" charset="0"/>
              </a:defRPr>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GB"/>
              <a:t>Click to edit Master text styles</a:t>
            </a:r>
          </a:p>
        </p:txBody>
      </p:sp>
      <p:sp>
        <p:nvSpPr>
          <p:cNvPr id="24" name="Plassholder for tekst 7">
            <a:extLst>
              <a:ext uri="{FF2B5EF4-FFF2-40B4-BE49-F238E27FC236}">
                <a16:creationId xmlns:a16="http://schemas.microsoft.com/office/drawing/2014/main" id="{31421E41-4381-440C-8E3E-BB09F5DCDBF3}"/>
              </a:ext>
            </a:extLst>
          </p:cNvPr>
          <p:cNvSpPr>
            <a:spLocks noGrp="1"/>
          </p:cNvSpPr>
          <p:nvPr>
            <p:ph type="body" sz="quarter" idx="13"/>
          </p:nvPr>
        </p:nvSpPr>
        <p:spPr>
          <a:xfrm>
            <a:off x="762000" y="1252055"/>
            <a:ext cx="10668000" cy="369332"/>
          </a:xfrm>
        </p:spPr>
        <p:txBody>
          <a:bodyPr>
            <a:spAutoFit/>
          </a:bodyPr>
          <a:lstStyle>
            <a:lvl1pPr marL="0" indent="0">
              <a:spcAft>
                <a:spcPts val="0"/>
              </a:spcAft>
              <a:buNone/>
              <a:defRPr sz="2400"/>
            </a:lvl1pPr>
            <a:lvl2pPr>
              <a:spcAft>
                <a:spcPts val="0"/>
              </a:spcAft>
              <a:defRPr sz="2800"/>
            </a:lvl2pPr>
            <a:lvl3pPr>
              <a:spcAft>
                <a:spcPts val="0"/>
              </a:spcAft>
              <a:defRPr sz="2800"/>
            </a:lvl3pPr>
            <a:lvl4pPr>
              <a:spcAft>
                <a:spcPts val="0"/>
              </a:spcAft>
              <a:defRPr sz="2800"/>
            </a:lvl4pPr>
            <a:lvl5pPr>
              <a:spcAft>
                <a:spcPts val="0"/>
              </a:spcAft>
              <a:defRPr sz="2800"/>
            </a:lvl5pPr>
          </a:lstStyle>
          <a:p>
            <a:pPr lvl="0"/>
            <a:r>
              <a:rPr lang="en-GB"/>
              <a:t>Click to edit Master text styles</a:t>
            </a:r>
          </a:p>
        </p:txBody>
      </p:sp>
      <p:sp>
        <p:nvSpPr>
          <p:cNvPr id="15" name="Plassholder for bilde 6">
            <a:extLst>
              <a:ext uri="{FF2B5EF4-FFF2-40B4-BE49-F238E27FC236}">
                <a16:creationId xmlns:a16="http://schemas.microsoft.com/office/drawing/2014/main" id="{2B3BD681-4858-4832-8AF8-74EB246AD12F}"/>
              </a:ext>
            </a:extLst>
          </p:cNvPr>
          <p:cNvSpPr>
            <a:spLocks noGrp="1"/>
          </p:cNvSpPr>
          <p:nvPr>
            <p:ph type="pic" sz="quarter" idx="14"/>
          </p:nvPr>
        </p:nvSpPr>
        <p:spPr>
          <a:xfrm>
            <a:off x="755127" y="3111889"/>
            <a:ext cx="3316313" cy="2730841"/>
          </a:xfrm>
          <a:prstGeom prst="rect">
            <a:avLst/>
          </a:prstGeom>
          <a:solidFill>
            <a:schemeClr val="bg1">
              <a:lumMod val="95000"/>
            </a:schemeClr>
          </a:solidFill>
        </p:spPr>
        <p:txBody>
          <a:bodyPr lIns="0" tIns="0" rIns="0" bIns="0"/>
          <a:lstStyle/>
          <a:p>
            <a:r>
              <a:rPr lang="en-GB"/>
              <a:t>Click icon to add picture</a:t>
            </a:r>
            <a:endParaRPr lang="nb-NO"/>
          </a:p>
        </p:txBody>
      </p:sp>
      <p:sp>
        <p:nvSpPr>
          <p:cNvPr id="18" name="Plassholder for bilde 8">
            <a:extLst>
              <a:ext uri="{FF2B5EF4-FFF2-40B4-BE49-F238E27FC236}">
                <a16:creationId xmlns:a16="http://schemas.microsoft.com/office/drawing/2014/main" id="{2930C099-15EA-4104-A00F-B5130F8E5FBA}"/>
              </a:ext>
            </a:extLst>
          </p:cNvPr>
          <p:cNvSpPr>
            <a:spLocks noGrp="1"/>
          </p:cNvSpPr>
          <p:nvPr>
            <p:ph type="pic" sz="quarter" idx="21"/>
          </p:nvPr>
        </p:nvSpPr>
        <p:spPr>
          <a:xfrm>
            <a:off x="4445556" y="3104727"/>
            <a:ext cx="3302413" cy="2744884"/>
          </a:xfrm>
          <a:prstGeom prst="rect">
            <a:avLst/>
          </a:prstGeom>
          <a:solidFill>
            <a:schemeClr val="bg1">
              <a:lumMod val="95000"/>
            </a:schemeClr>
          </a:solidFill>
        </p:spPr>
        <p:txBody>
          <a:bodyPr lIns="0" tIns="0" rIns="0" bIns="0"/>
          <a:lstStyle/>
          <a:p>
            <a:r>
              <a:rPr lang="en-GB"/>
              <a:t>Click icon to add picture</a:t>
            </a:r>
            <a:endParaRPr lang="nb-NO"/>
          </a:p>
        </p:txBody>
      </p:sp>
      <p:sp>
        <p:nvSpPr>
          <p:cNvPr id="19" name="Plassholder for bilde 10">
            <a:extLst>
              <a:ext uri="{FF2B5EF4-FFF2-40B4-BE49-F238E27FC236}">
                <a16:creationId xmlns:a16="http://schemas.microsoft.com/office/drawing/2014/main" id="{5DE26FEE-FB52-48C5-9093-F9C112C819AB}"/>
              </a:ext>
            </a:extLst>
          </p:cNvPr>
          <p:cNvSpPr>
            <a:spLocks noGrp="1"/>
          </p:cNvSpPr>
          <p:nvPr>
            <p:ph type="pic" sz="quarter" idx="22"/>
          </p:nvPr>
        </p:nvSpPr>
        <p:spPr>
          <a:xfrm>
            <a:off x="8122585" y="3111889"/>
            <a:ext cx="3315314" cy="2730842"/>
          </a:xfrm>
          <a:prstGeom prst="rect">
            <a:avLst/>
          </a:prstGeom>
          <a:solidFill>
            <a:schemeClr val="bg1">
              <a:lumMod val="95000"/>
            </a:schemeClr>
          </a:solidFill>
        </p:spPr>
        <p:txBody>
          <a:bodyPr lIns="0" tIns="0" rIns="0" bIns="0"/>
          <a:lstStyle/>
          <a:p>
            <a:r>
              <a:rPr lang="en-GB"/>
              <a:t>Click icon to add picture</a:t>
            </a:r>
            <a:endParaRPr lang="nb-NO"/>
          </a:p>
        </p:txBody>
      </p:sp>
      <p:cxnSp>
        <p:nvCxnSpPr>
          <p:cNvPr id="16" name="Rett linje 15">
            <a:extLst>
              <a:ext uri="{FF2B5EF4-FFF2-40B4-BE49-F238E27FC236}">
                <a16:creationId xmlns:a16="http://schemas.microsoft.com/office/drawing/2014/main" id="{46ECD554-953F-44ED-B3A6-829E1F5F727A}"/>
              </a:ext>
            </a:extLst>
          </p:cNvPr>
          <p:cNvCxnSpPr/>
          <p:nvPr/>
        </p:nvCxnSpPr>
        <p:spPr>
          <a:xfrm>
            <a:off x="4255012" y="2201675"/>
            <a:ext cx="0" cy="3641855"/>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1686D941-DAB5-43D7-9B9C-E2254F6ABA9C}"/>
              </a:ext>
            </a:extLst>
          </p:cNvPr>
          <p:cNvCxnSpPr/>
          <p:nvPr/>
        </p:nvCxnSpPr>
        <p:spPr>
          <a:xfrm>
            <a:off x="7936112" y="2201675"/>
            <a:ext cx="0" cy="3641855"/>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E7E673B-9BB4-4109-A91D-2E1C855EC333}"/>
              </a:ext>
            </a:extLst>
          </p:cNvPr>
          <p:cNvCxnSpPr/>
          <p:nvPr/>
        </p:nvCxnSpPr>
        <p:spPr>
          <a:xfrm>
            <a:off x="4255012" y="2201675"/>
            <a:ext cx="0" cy="3641855"/>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0A24FB68-B876-4686-B2AA-B64C77F33A5F}"/>
              </a:ext>
            </a:extLst>
          </p:cNvPr>
          <p:cNvCxnSpPr/>
          <p:nvPr/>
        </p:nvCxnSpPr>
        <p:spPr>
          <a:xfrm>
            <a:off x="7936112" y="2201675"/>
            <a:ext cx="0" cy="3641855"/>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1C9E27ED-1015-4E8E-8E21-6F7129882662}"/>
              </a:ext>
            </a:extLst>
          </p:cNvPr>
          <p:cNvCxnSpPr/>
          <p:nvPr/>
        </p:nvCxnSpPr>
        <p:spPr>
          <a:xfrm>
            <a:off x="4255012" y="2201675"/>
            <a:ext cx="0" cy="3641855"/>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CBD38157-E8AF-4F37-AC1E-72A5A709FAEE}"/>
              </a:ext>
            </a:extLst>
          </p:cNvPr>
          <p:cNvCxnSpPr/>
          <p:nvPr/>
        </p:nvCxnSpPr>
        <p:spPr>
          <a:xfrm>
            <a:off x="7936112" y="2201675"/>
            <a:ext cx="0" cy="3641855"/>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99AE36B4-602E-40C6-8AC6-60E037EA9B90}"/>
              </a:ext>
            </a:extLst>
          </p:cNvPr>
          <p:cNvCxnSpPr/>
          <p:nvPr userDrawn="1"/>
        </p:nvCxnSpPr>
        <p:spPr>
          <a:xfrm>
            <a:off x="4255012" y="2201675"/>
            <a:ext cx="0" cy="3641855"/>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F8884788-4FD6-4A90-97C1-61B0B3CCD469}"/>
              </a:ext>
            </a:extLst>
          </p:cNvPr>
          <p:cNvCxnSpPr/>
          <p:nvPr userDrawn="1"/>
        </p:nvCxnSpPr>
        <p:spPr>
          <a:xfrm>
            <a:off x="7936112" y="2201675"/>
            <a:ext cx="0" cy="3641855"/>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38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and Content Yellow">
    <p:spTree>
      <p:nvGrpSpPr>
        <p:cNvPr id="1" name=""/>
        <p:cNvGrpSpPr/>
        <p:nvPr/>
      </p:nvGrpSpPr>
      <p:grpSpPr>
        <a:xfrm>
          <a:off x="0" y="0"/>
          <a:ext cx="0" cy="0"/>
          <a:chOff x="0" y="0"/>
          <a:chExt cx="0" cy="0"/>
        </a:xfrm>
      </p:grpSpPr>
      <p:sp>
        <p:nvSpPr>
          <p:cNvPr id="52" name="Title Text"/>
          <p:cNvSpPr txBox="1">
            <a:spLocks noGrp="1"/>
          </p:cNvSpPr>
          <p:nvPr>
            <p:ph type="title"/>
          </p:nvPr>
        </p:nvSpPr>
        <p:spPr>
          <a:xfrm>
            <a:off x="633677" y="671674"/>
            <a:ext cx="10923735" cy="635043"/>
          </a:xfrm>
          <a:prstGeom prst="rect">
            <a:avLst/>
          </a:prstGeom>
        </p:spPr>
        <p:txBody>
          <a:bodyPr/>
          <a:lstStyle/>
          <a:p>
            <a:r>
              <a:t>Title Text</a:t>
            </a:r>
          </a:p>
        </p:txBody>
      </p:sp>
      <p:sp>
        <p:nvSpPr>
          <p:cNvPr id="53" name="Body Level One…"/>
          <p:cNvSpPr txBox="1">
            <a:spLocks noGrp="1"/>
          </p:cNvSpPr>
          <p:nvPr>
            <p:ph type="body" idx="1"/>
          </p:nvPr>
        </p:nvSpPr>
        <p:spPr>
          <a:prstGeom prst="rect">
            <a:avLst/>
          </a:prstGeom>
        </p:spPr>
        <p:txBody>
          <a:bodyPr/>
          <a:lstStyle>
            <a:lvl1pPr>
              <a:buClr>
                <a:schemeClr val="accent4">
                  <a:lumOff val="-2000"/>
                </a:schemeClr>
              </a:buClr>
            </a:lvl1pPr>
            <a:lvl2pPr>
              <a:buClr>
                <a:schemeClr val="accent4">
                  <a:lumOff val="-2000"/>
                </a:schemeClr>
              </a:buClr>
            </a:lvl2pPr>
            <a:lvl3pPr>
              <a:buClr>
                <a:schemeClr val="accent4">
                  <a:lumOff val="-2000"/>
                </a:schemeClr>
              </a:buClr>
            </a:lvl3pPr>
            <a:lvl4pPr>
              <a:buClr>
                <a:schemeClr val="accent4">
                  <a:lumOff val="-2000"/>
                </a:schemeClr>
              </a:buClr>
            </a:lvl4pPr>
            <a:lvl5pPr>
              <a:buClr>
                <a:schemeClr val="accent4">
                  <a:lumOff val="-2000"/>
                </a:schemeClr>
              </a:buCl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207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wo Content Green Wave">
    <p:bg>
      <p:bgPr>
        <a:solidFill>
          <a:schemeClr val="accent2"/>
        </a:solidFill>
        <a:effectLst/>
      </p:bgPr>
    </p:bg>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7" name="Bilde 7" descr="Bilde 7">
            <a:extLst>
              <a:ext uri="{FF2B5EF4-FFF2-40B4-BE49-F238E27FC236}">
                <a16:creationId xmlns:a16="http://schemas.microsoft.com/office/drawing/2014/main" id="{18AAA945-8D07-7B44-B1DE-76E72F2238D5}"/>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
        <p:nvSpPr>
          <p:cNvPr id="9" name="Text Placeholder 16">
            <a:extLst>
              <a:ext uri="{FF2B5EF4-FFF2-40B4-BE49-F238E27FC236}">
                <a16:creationId xmlns:a16="http://schemas.microsoft.com/office/drawing/2014/main" id="{60F6234C-F5B3-2247-BA9C-069AA7798C12}"/>
              </a:ext>
            </a:extLst>
          </p:cNvPr>
          <p:cNvSpPr>
            <a:spLocks noGrp="1"/>
          </p:cNvSpPr>
          <p:nvPr>
            <p:ph type="body" sz="quarter" idx="12"/>
          </p:nvPr>
        </p:nvSpPr>
        <p:spPr>
          <a:xfrm>
            <a:off x="4994032" y="-13855"/>
            <a:ext cx="7211824" cy="6871855"/>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223981 w 7081981"/>
              <a:gd name="connsiteY0" fmla="*/ 0 h 6858000"/>
              <a:gd name="connsiteX1" fmla="*/ 7081981 w 7081981"/>
              <a:gd name="connsiteY1" fmla="*/ 0 h 6858000"/>
              <a:gd name="connsiteX2" fmla="*/ 7081981 w 7081981"/>
              <a:gd name="connsiteY2" fmla="*/ 6858000 h 6858000"/>
              <a:gd name="connsiteX3" fmla="*/ 223981 w 7081981"/>
              <a:gd name="connsiteY3" fmla="*/ 6858000 h 6858000"/>
              <a:gd name="connsiteX4" fmla="*/ 0 w 7081981"/>
              <a:gd name="connsiteY4" fmla="*/ 1143331 h 6858000"/>
              <a:gd name="connsiteX5" fmla="*/ 223981 w 7081981"/>
              <a:gd name="connsiteY5"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268874 w 7350855"/>
              <a:gd name="connsiteY5" fmla="*/ 1143331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389120 w 7247120"/>
              <a:gd name="connsiteY0" fmla="*/ 0 h 6858000"/>
              <a:gd name="connsiteX1" fmla="*/ 7247120 w 7247120"/>
              <a:gd name="connsiteY1" fmla="*/ 0 h 6858000"/>
              <a:gd name="connsiteX2" fmla="*/ 7247120 w 7247120"/>
              <a:gd name="connsiteY2" fmla="*/ 6858000 h 6858000"/>
              <a:gd name="connsiteX3" fmla="*/ 389120 w 7247120"/>
              <a:gd name="connsiteY3" fmla="*/ 6858000 h 6858000"/>
              <a:gd name="connsiteX4" fmla="*/ 1010268 w 7247120"/>
              <a:gd name="connsiteY4" fmla="*/ 3470895 h 6858000"/>
              <a:gd name="connsiteX5" fmla="*/ 95867 w 7247120"/>
              <a:gd name="connsiteY5" fmla="*/ 1628240 h 6858000"/>
              <a:gd name="connsiteX6" fmla="*/ 389120 w 7247120"/>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69444 w 7327444"/>
              <a:gd name="connsiteY0" fmla="*/ 0 h 6858000"/>
              <a:gd name="connsiteX1" fmla="*/ 7327444 w 7327444"/>
              <a:gd name="connsiteY1" fmla="*/ 0 h 6858000"/>
              <a:gd name="connsiteX2" fmla="*/ 7327444 w 7327444"/>
              <a:gd name="connsiteY2" fmla="*/ 6858000 h 6858000"/>
              <a:gd name="connsiteX3" fmla="*/ 469444 w 7327444"/>
              <a:gd name="connsiteY3" fmla="*/ 6858000 h 6858000"/>
              <a:gd name="connsiteX4" fmla="*/ 688810 w 7327444"/>
              <a:gd name="connsiteY4" fmla="*/ 4302167 h 6858000"/>
              <a:gd name="connsiteX5" fmla="*/ 176191 w 7327444"/>
              <a:gd name="connsiteY5" fmla="*/ 1628240 h 6858000"/>
              <a:gd name="connsiteX6" fmla="*/ 469444 w 7327444"/>
              <a:gd name="connsiteY6" fmla="*/ 0 h 6858000"/>
              <a:gd name="connsiteX0" fmla="*/ 475444 w 7333444"/>
              <a:gd name="connsiteY0" fmla="*/ 0 h 6858000"/>
              <a:gd name="connsiteX1" fmla="*/ 7333444 w 7333444"/>
              <a:gd name="connsiteY1" fmla="*/ 0 h 6858000"/>
              <a:gd name="connsiteX2" fmla="*/ 7333444 w 7333444"/>
              <a:gd name="connsiteY2" fmla="*/ 6858000 h 6858000"/>
              <a:gd name="connsiteX3" fmla="*/ 475444 w 7333444"/>
              <a:gd name="connsiteY3" fmla="*/ 6858000 h 6858000"/>
              <a:gd name="connsiteX4" fmla="*/ 667101 w 7333444"/>
              <a:gd name="connsiteY4" fmla="*/ 4357585 h 6858000"/>
              <a:gd name="connsiteX5" fmla="*/ 182191 w 7333444"/>
              <a:gd name="connsiteY5" fmla="*/ 1628240 h 6858000"/>
              <a:gd name="connsiteX6" fmla="*/ 475444 w 7333444"/>
              <a:gd name="connsiteY6" fmla="*/ 0 h 6858000"/>
              <a:gd name="connsiteX0" fmla="*/ 293253 w 7151253"/>
              <a:gd name="connsiteY0" fmla="*/ 0 h 6858000"/>
              <a:gd name="connsiteX1" fmla="*/ 7151253 w 7151253"/>
              <a:gd name="connsiteY1" fmla="*/ 0 h 6858000"/>
              <a:gd name="connsiteX2" fmla="*/ 7151253 w 7151253"/>
              <a:gd name="connsiteY2" fmla="*/ 6858000 h 6858000"/>
              <a:gd name="connsiteX3" fmla="*/ 667326 w 7151253"/>
              <a:gd name="connsiteY3" fmla="*/ 6844146 h 6858000"/>
              <a:gd name="connsiteX4" fmla="*/ 484910 w 7151253"/>
              <a:gd name="connsiteY4" fmla="*/ 4357585 h 6858000"/>
              <a:gd name="connsiteX5" fmla="*/ 0 w 7151253"/>
              <a:gd name="connsiteY5" fmla="*/ 1628240 h 6858000"/>
              <a:gd name="connsiteX6" fmla="*/ 293253 w 7151253"/>
              <a:gd name="connsiteY6" fmla="*/ 0 h 6858000"/>
              <a:gd name="connsiteX0" fmla="*/ 475444 w 7333444"/>
              <a:gd name="connsiteY0" fmla="*/ 0 h 6858001"/>
              <a:gd name="connsiteX1" fmla="*/ 7333444 w 7333444"/>
              <a:gd name="connsiteY1" fmla="*/ 0 h 6858001"/>
              <a:gd name="connsiteX2" fmla="*/ 7333444 w 7333444"/>
              <a:gd name="connsiteY2" fmla="*/ 6858000 h 6858001"/>
              <a:gd name="connsiteX3" fmla="*/ 475445 w 7333444"/>
              <a:gd name="connsiteY3" fmla="*/ 6858001 h 6858001"/>
              <a:gd name="connsiteX4" fmla="*/ 667101 w 7333444"/>
              <a:gd name="connsiteY4" fmla="*/ 4357585 h 6858001"/>
              <a:gd name="connsiteX5" fmla="*/ 182191 w 7333444"/>
              <a:gd name="connsiteY5" fmla="*/ 1628240 h 6858001"/>
              <a:gd name="connsiteX6" fmla="*/ 475444 w 7333444"/>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40328 w 7151253"/>
              <a:gd name="connsiteY4" fmla="*/ 40527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12619 w 7151253"/>
              <a:gd name="connsiteY4" fmla="*/ 3997367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98764 w 7151253"/>
              <a:gd name="connsiteY4" fmla="*/ 4025076 h 6858001"/>
              <a:gd name="connsiteX5" fmla="*/ 0 w 7151253"/>
              <a:gd name="connsiteY5" fmla="*/ 1628240 h 6858001"/>
              <a:gd name="connsiteX6" fmla="*/ 293253 w 7151253"/>
              <a:gd name="connsiteY6" fmla="*/ 0 h 6858001"/>
              <a:gd name="connsiteX0" fmla="*/ 639616 w 7151253"/>
              <a:gd name="connsiteY0" fmla="*/ 0 h 6885710"/>
              <a:gd name="connsiteX1" fmla="*/ 7151253 w 7151253"/>
              <a:gd name="connsiteY1" fmla="*/ 27709 h 6885710"/>
              <a:gd name="connsiteX2" fmla="*/ 7151253 w 7151253"/>
              <a:gd name="connsiteY2" fmla="*/ 6885709 h 6885710"/>
              <a:gd name="connsiteX3" fmla="*/ 293254 w 7151253"/>
              <a:gd name="connsiteY3" fmla="*/ 6885710 h 6885710"/>
              <a:gd name="connsiteX4" fmla="*/ 498764 w 7151253"/>
              <a:gd name="connsiteY4" fmla="*/ 4052785 h 6885710"/>
              <a:gd name="connsiteX5" fmla="*/ 0 w 7151253"/>
              <a:gd name="connsiteY5" fmla="*/ 1655949 h 6885710"/>
              <a:gd name="connsiteX6" fmla="*/ 639616 w 7151253"/>
              <a:gd name="connsiteY6" fmla="*/ 0 h 6885710"/>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20527"/>
              <a:gd name="connsiteY0" fmla="*/ 13854 h 6885710"/>
              <a:gd name="connsiteX1" fmla="*/ 7220527 w 7220527"/>
              <a:gd name="connsiteY1" fmla="*/ 0 h 6885710"/>
              <a:gd name="connsiteX2" fmla="*/ 7206672 w 7220527"/>
              <a:gd name="connsiteY2" fmla="*/ 6885709 h 6885710"/>
              <a:gd name="connsiteX3" fmla="*/ 348673 w 7220527"/>
              <a:gd name="connsiteY3" fmla="*/ 6885710 h 6885710"/>
              <a:gd name="connsiteX4" fmla="*/ 554183 w 7220527"/>
              <a:gd name="connsiteY4" fmla="*/ 4052785 h 6885710"/>
              <a:gd name="connsiteX5" fmla="*/ 0 w 7220527"/>
              <a:gd name="connsiteY5" fmla="*/ 1531259 h 6885710"/>
              <a:gd name="connsiteX6" fmla="*/ 417944 w 7220527"/>
              <a:gd name="connsiteY6" fmla="*/ 13854 h 6885710"/>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941128"/>
              <a:gd name="connsiteX1" fmla="*/ 7220527 w 7220527"/>
              <a:gd name="connsiteY1" fmla="*/ 13855 h 6941128"/>
              <a:gd name="connsiteX2" fmla="*/ 7192817 w 7220527"/>
              <a:gd name="connsiteY2" fmla="*/ 6941128 h 6941128"/>
              <a:gd name="connsiteX3" fmla="*/ 348673 w 7220527"/>
              <a:gd name="connsiteY3" fmla="*/ 6899565 h 6941128"/>
              <a:gd name="connsiteX4" fmla="*/ 554183 w 7220527"/>
              <a:gd name="connsiteY4" fmla="*/ 4066640 h 6941128"/>
              <a:gd name="connsiteX5" fmla="*/ 0 w 7220527"/>
              <a:gd name="connsiteY5" fmla="*/ 1545114 h 6941128"/>
              <a:gd name="connsiteX6" fmla="*/ 459508 w 7220527"/>
              <a:gd name="connsiteY6" fmla="*/ 0 h 6941128"/>
              <a:gd name="connsiteX0" fmla="*/ 459508 w 7220527"/>
              <a:gd name="connsiteY0" fmla="*/ 0 h 6941128"/>
              <a:gd name="connsiteX1" fmla="*/ 7220527 w 7220527"/>
              <a:gd name="connsiteY1" fmla="*/ 13855 h 6941128"/>
              <a:gd name="connsiteX2" fmla="*/ 7192817 w 7220527"/>
              <a:gd name="connsiteY2" fmla="*/ 6941128 h 6941128"/>
              <a:gd name="connsiteX3" fmla="*/ 334818 w 7220527"/>
              <a:gd name="connsiteY3" fmla="*/ 6941128 h 6941128"/>
              <a:gd name="connsiteX4" fmla="*/ 554183 w 7220527"/>
              <a:gd name="connsiteY4" fmla="*/ 4066640 h 6941128"/>
              <a:gd name="connsiteX5" fmla="*/ 0 w 7220527"/>
              <a:gd name="connsiteY5" fmla="*/ 1545114 h 6941128"/>
              <a:gd name="connsiteX6" fmla="*/ 459508 w 7220527"/>
              <a:gd name="connsiteY6" fmla="*/ 0 h 69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0527" h="6941128">
                <a:moveTo>
                  <a:pt x="459508" y="0"/>
                </a:moveTo>
                <a:lnTo>
                  <a:pt x="7220527" y="13855"/>
                </a:lnTo>
                <a:cubicBezTo>
                  <a:pt x="7215909" y="2309091"/>
                  <a:pt x="7197435" y="4645892"/>
                  <a:pt x="7192817" y="6941128"/>
                </a:cubicBezTo>
                <a:lnTo>
                  <a:pt x="334818" y="6941128"/>
                </a:lnTo>
                <a:cubicBezTo>
                  <a:pt x="-247456" y="5573047"/>
                  <a:pt x="536095" y="4866685"/>
                  <a:pt x="554183" y="4066640"/>
                </a:cubicBezTo>
                <a:cubicBezTo>
                  <a:pt x="586125" y="3197323"/>
                  <a:pt x="20399" y="2663923"/>
                  <a:pt x="0" y="1545114"/>
                </a:cubicBezTo>
                <a:cubicBezTo>
                  <a:pt x="768" y="988513"/>
                  <a:pt x="140084" y="750565"/>
                  <a:pt x="459508" y="0"/>
                </a:cubicBezTo>
                <a:close/>
              </a:path>
            </a:pathLst>
          </a:cu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080000" anchor="ct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2" name="Title 1">
            <a:extLst>
              <a:ext uri="{FF2B5EF4-FFF2-40B4-BE49-F238E27FC236}">
                <a16:creationId xmlns:a16="http://schemas.microsoft.com/office/drawing/2014/main" id="{F0BAC583-A453-974F-B325-DAEBFD73631B}"/>
              </a:ext>
            </a:extLst>
          </p:cNvPr>
          <p:cNvSpPr>
            <a:spLocks noGrp="1"/>
          </p:cNvSpPr>
          <p:nvPr>
            <p:ph type="title"/>
          </p:nvPr>
        </p:nvSpPr>
        <p:spPr>
          <a:xfrm>
            <a:off x="634131" y="671673"/>
            <a:ext cx="4359900" cy="5126226"/>
          </a:xfrm>
        </p:spPr>
        <p:txBody>
          <a:bodyPr anchor="ctr" anchorCtr="0"/>
          <a:lstStyle>
            <a:lvl1pPr>
              <a:defRPr>
                <a:solidFill>
                  <a:schemeClr val="bg1"/>
                </a:solidFill>
              </a:defRPr>
            </a:lvl1pPr>
          </a:lstStyle>
          <a:p>
            <a:r>
              <a:rPr lang="en-GB"/>
              <a:t>Click to edit Master title style</a:t>
            </a:r>
            <a:endParaRPr lang="en-NO"/>
          </a:p>
        </p:txBody>
      </p:sp>
    </p:spTree>
    <p:extLst>
      <p:ext uri="{BB962C8B-B14F-4D97-AF65-F5344CB8AC3E}">
        <p14:creationId xmlns:p14="http://schemas.microsoft.com/office/powerpoint/2010/main" val="2778360402"/>
      </p:ext>
    </p:extLst>
  </p:cSld>
  <p:clrMapOvr>
    <a:overrideClrMapping bg1="lt1" tx1="dk1" bg2="lt2" tx2="dk2" accent1="accent1" accent2="accent2" accent3="accent3" accent4="accent4" accent5="accent5" accent6="accent6" hlink="hlink" folHlink="folHlink"/>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gdir Introslide #5">
    <p:bg>
      <p:bgPr>
        <a:solidFill>
          <a:schemeClr val="l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98C1FA3-9361-4B71-8FB6-9F9D34E83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757109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gdir Introslide #6">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C1421C68-4400-4B62-A3FC-DFDD0D1A8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accent1"/>
                </a:solidFill>
              </a:defRPr>
            </a:lvl1pPr>
          </a:lstStyle>
          <a:p>
            <a:r>
              <a:rPr lang="nb-NO"/>
              <a:t>Klikk for å redigere tittelstil</a:t>
            </a:r>
          </a:p>
        </p:txBody>
      </p:sp>
      <p:sp>
        <p:nvSpPr>
          <p:cNvPr id="6" name="TextBox 6">
            <a:extLst>
              <a:ext uri="{FF2B5EF4-FFF2-40B4-BE49-F238E27FC236}">
                <a16:creationId xmlns:a16="http://schemas.microsoft.com/office/drawing/2014/main" id="{4BDA1AFF-68C0-4650-8E52-6263233596B5}"/>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7" name="Bilde 6">
            <a:extLst>
              <a:ext uri="{FF2B5EF4-FFF2-40B4-BE49-F238E27FC236}">
                <a16:creationId xmlns:a16="http://schemas.microsoft.com/office/drawing/2014/main" id="{F730FB02-9270-497B-BF5B-66B5BB7B62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3172101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gdir Introslide #7">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D83A18E-4B0C-454E-81E7-91F1C4D484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1379431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theme" Target="../theme/theme3.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image" Target="../media/image25.png"/><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773348" y="1110717"/>
            <a:ext cx="9222298" cy="519373"/>
          </a:xfrm>
          <a:prstGeom prst="rect">
            <a:avLst/>
          </a:prstGeom>
        </p:spPr>
        <p:txBody>
          <a:bodyPr vert="horz" lIns="0" tIns="0" rIns="0" bIns="0" rtlCol="0" anchor="b" anchorCtr="0">
            <a:noAutofit/>
          </a:bodyPr>
          <a:lstStyle/>
          <a:p>
            <a:r>
              <a:rPr lang="nb-NO"/>
              <a:t>Klikk for å redigere tittelstil</a:t>
            </a:r>
          </a:p>
        </p:txBody>
      </p:sp>
      <p:sp>
        <p:nvSpPr>
          <p:cNvPr id="3" name="Plassholder for tekst 2"/>
          <p:cNvSpPr>
            <a:spLocks noGrp="1"/>
          </p:cNvSpPr>
          <p:nvPr>
            <p:ph type="body" idx="1"/>
          </p:nvPr>
        </p:nvSpPr>
        <p:spPr>
          <a:xfrm>
            <a:off x="1773348" y="1840299"/>
            <a:ext cx="9222298" cy="432363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
        <p:nvSpPr>
          <p:cNvPr id="8" name="TextBox 6">
            <a:extLst>
              <a:ext uri="{FF2B5EF4-FFF2-40B4-BE49-F238E27FC236}">
                <a16:creationId xmlns:a16="http://schemas.microsoft.com/office/drawing/2014/main" id="{7DA5B237-216F-496A-9C1D-773EFC9118DD}"/>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387090377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14" rtl="0" eaLnBrk="1" latinLnBrk="0" hangingPunct="1">
        <a:lnSpc>
          <a:spcPct val="90000"/>
        </a:lnSpc>
        <a:spcBef>
          <a:spcPct val="0"/>
        </a:spcBef>
        <a:buNone/>
        <a:defRPr sz="3600" kern="1200">
          <a:solidFill>
            <a:schemeClr val="dk2"/>
          </a:solidFill>
          <a:latin typeface="+mj-lt"/>
          <a:ea typeface="+mj-ea"/>
          <a:cs typeface="+mj-cs"/>
        </a:defRPr>
      </a:lvl1pPr>
    </p:titleStyle>
    <p:bodyStyle>
      <a:lvl1pPr marL="405000" indent="-405000" algn="l" defTabSz="914314" rtl="0" eaLnBrk="1" latinLnBrk="0" hangingPunct="1">
        <a:lnSpc>
          <a:spcPct val="100000"/>
        </a:lnSpc>
        <a:spcBef>
          <a:spcPts val="1875"/>
        </a:spcBef>
        <a:buClr>
          <a:schemeClr val="accent3"/>
        </a:buClr>
        <a:buFont typeface="Arial" panose="020B0604020202020204" pitchFamily="34" charset="0"/>
        <a:buChar char="•"/>
        <a:defRPr sz="2700" kern="1200">
          <a:solidFill>
            <a:schemeClr val="tx2"/>
          </a:solidFill>
          <a:latin typeface="+mn-lt"/>
          <a:ea typeface="+mn-ea"/>
          <a:cs typeface="+mn-cs"/>
        </a:defRPr>
      </a:lvl1pPr>
      <a:lvl2pPr marL="833625" indent="-428625" algn="l" defTabSz="914314" rtl="0" eaLnBrk="1" latinLnBrk="0" hangingPunct="1">
        <a:lnSpc>
          <a:spcPct val="90000"/>
        </a:lnSpc>
        <a:spcBef>
          <a:spcPts val="1125"/>
        </a:spcBef>
        <a:buClr>
          <a:schemeClr val="accent3"/>
        </a:buClr>
        <a:buSzPct val="100000"/>
        <a:buFont typeface="Arial" panose="020B0604020202020204" pitchFamily="34" charset="0"/>
        <a:buChar char="•"/>
        <a:defRPr sz="2400" kern="1200">
          <a:solidFill>
            <a:schemeClr val="tx2"/>
          </a:solidFill>
          <a:latin typeface="+mn-lt"/>
          <a:ea typeface="+mn-ea"/>
          <a:cs typeface="+mn-cs"/>
        </a:defRPr>
      </a:lvl2pPr>
      <a:lvl3pPr marL="1103625" indent="-428625" algn="l" defTabSz="914314" rtl="0" eaLnBrk="1" latinLnBrk="0" hangingPunct="1">
        <a:lnSpc>
          <a:spcPct val="90000"/>
        </a:lnSpc>
        <a:spcBef>
          <a:spcPts val="1125"/>
        </a:spcBef>
        <a:buClr>
          <a:schemeClr val="accent3"/>
        </a:buClr>
        <a:buSzPct val="100000"/>
        <a:buFont typeface="Arial" panose="020B0604020202020204" pitchFamily="34" charset="0"/>
        <a:buChar char="•"/>
        <a:defRPr sz="2100" kern="1200">
          <a:solidFill>
            <a:schemeClr val="tx2"/>
          </a:solidFill>
          <a:latin typeface="+mn-lt"/>
          <a:ea typeface="+mn-ea"/>
          <a:cs typeface="+mn-cs"/>
        </a:defRPr>
      </a:lvl3pPr>
      <a:lvl4pPr marL="1287900" indent="-342900" algn="l" defTabSz="914314" rtl="0" eaLnBrk="1" latinLnBrk="0" hangingPunct="1">
        <a:lnSpc>
          <a:spcPct val="90000"/>
        </a:lnSpc>
        <a:spcBef>
          <a:spcPts val="1125"/>
        </a:spcBef>
        <a:buClr>
          <a:schemeClr val="accent3"/>
        </a:buClr>
        <a:buSzPct val="100000"/>
        <a:buFont typeface="Arial" panose="020B0604020202020204" pitchFamily="34" charset="0"/>
        <a:buChar char="•"/>
        <a:defRPr sz="1800" kern="1200">
          <a:solidFill>
            <a:schemeClr val="tx2"/>
          </a:solidFill>
          <a:latin typeface="+mn-lt"/>
          <a:ea typeface="+mn-ea"/>
          <a:cs typeface="+mn-cs"/>
        </a:defRPr>
      </a:lvl4pPr>
      <a:lvl5pPr marL="1557900" indent="-342900" algn="l" defTabSz="914314" rtl="0" eaLnBrk="1" latinLnBrk="0" hangingPunct="1">
        <a:lnSpc>
          <a:spcPct val="90000"/>
        </a:lnSpc>
        <a:spcBef>
          <a:spcPts val="1125"/>
        </a:spcBef>
        <a:buClr>
          <a:schemeClr val="accent3"/>
        </a:buClr>
        <a:buSzPct val="100000"/>
        <a:buFont typeface="Arial" panose="020B0604020202020204" pitchFamily="34" charset="0"/>
        <a:buChar char="•"/>
        <a:defRPr sz="1500" kern="1200">
          <a:solidFill>
            <a:schemeClr val="tx2"/>
          </a:solidFill>
          <a:latin typeface="+mn-lt"/>
          <a:ea typeface="+mn-ea"/>
          <a:cs typeface="+mn-cs"/>
        </a:defRPr>
      </a:lvl5pPr>
      <a:lvl6pPr marL="2514363"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0"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77"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34"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1" algn="l" defTabSz="914314" rtl="0" eaLnBrk="1" latinLnBrk="0" hangingPunct="1">
        <a:defRPr sz="1800" kern="1200">
          <a:solidFill>
            <a:schemeClr val="tx1"/>
          </a:solidFill>
          <a:latin typeface="+mn-lt"/>
          <a:ea typeface="+mn-ea"/>
          <a:cs typeface="+mn-cs"/>
        </a:defRPr>
      </a:lvl7pPr>
      <a:lvl8pPr marL="3200099" algn="l" defTabSz="914314" rtl="0" eaLnBrk="1" latinLnBrk="0" hangingPunct="1">
        <a:defRPr sz="1800" kern="1200">
          <a:solidFill>
            <a:schemeClr val="tx1"/>
          </a:solidFill>
          <a:latin typeface="+mn-lt"/>
          <a:ea typeface="+mn-ea"/>
          <a:cs typeface="+mn-cs"/>
        </a:defRPr>
      </a:lvl8pPr>
      <a:lvl9pPr marL="3657256" algn="l" defTabSz="9143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7F5"/>
        </a:solidFill>
        <a:effectLst/>
      </p:bgPr>
    </p:bg>
    <p:spTree>
      <p:nvGrpSpPr>
        <p:cNvPr id="1" name=""/>
        <p:cNvGrpSpPr/>
        <p:nvPr/>
      </p:nvGrpSpPr>
      <p:grpSpPr>
        <a:xfrm>
          <a:off x="0" y="0"/>
          <a:ext cx="0" cy="0"/>
          <a:chOff x="0" y="0"/>
          <a:chExt cx="0" cy="0"/>
        </a:xfrm>
      </p:grpSpPr>
      <p:pic>
        <p:nvPicPr>
          <p:cNvPr id="2" name="Bilde 16" descr="Bilde 16"/>
          <p:cNvPicPr>
            <a:picLocks noChangeAspect="1"/>
          </p:cNvPicPr>
          <p:nvPr/>
        </p:nvPicPr>
        <p:blipFill>
          <a:blip r:embed="rId27"/>
          <a:stretch>
            <a:fillRect/>
          </a:stretch>
        </p:blipFill>
        <p:spPr>
          <a:xfrm>
            <a:off x="633897" y="6187528"/>
            <a:ext cx="1749601" cy="294130"/>
          </a:xfrm>
          <a:prstGeom prst="rect">
            <a:avLst/>
          </a:prstGeom>
          <a:ln w="12700">
            <a:miter lim="400000"/>
          </a:ln>
        </p:spPr>
      </p:pic>
      <p:sp>
        <p:nvSpPr>
          <p:cNvPr id="3" name="Title Text"/>
          <p:cNvSpPr txBox="1">
            <a:spLocks noGrp="1"/>
          </p:cNvSpPr>
          <p:nvPr>
            <p:ph type="title"/>
          </p:nvPr>
        </p:nvSpPr>
        <p:spPr>
          <a:xfrm>
            <a:off x="634131" y="671674"/>
            <a:ext cx="10923738" cy="6350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t>Title Text</a:t>
            </a:r>
          </a:p>
        </p:txBody>
      </p:sp>
      <p:sp>
        <p:nvSpPr>
          <p:cNvPr id="4" name="Body Level One…"/>
          <p:cNvSpPr txBox="1">
            <a:spLocks noGrp="1"/>
          </p:cNvSpPr>
          <p:nvPr>
            <p:ph type="body" idx="1"/>
          </p:nvPr>
        </p:nvSpPr>
        <p:spPr>
          <a:xfrm>
            <a:off x="633677" y="1809456"/>
            <a:ext cx="10923752" cy="3875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593875" y="6209032"/>
            <a:ext cx="287449" cy="294637"/>
          </a:xfrm>
          <a:prstGeom prst="rect">
            <a:avLst/>
          </a:prstGeom>
          <a:ln w="12700">
            <a:miter lim="400000"/>
          </a:ln>
        </p:spPr>
        <p:txBody>
          <a:bodyPr wrap="none" lIns="45718" tIns="45718" rIns="45718" bIns="45718" anchor="ctr">
            <a:spAutoFit/>
          </a:bodyPr>
          <a:lstStyle/>
          <a:p>
            <a:fld id="{86CB4B4D-7CA3-9044-876B-883B54F8677D}" type="slidenum">
              <a:rPr/>
              <a:t>‹#›</a:t>
            </a:fld>
            <a:endParaRPr/>
          </a:p>
        </p:txBody>
      </p:sp>
    </p:spTree>
    <p:extLst>
      <p:ext uri="{BB962C8B-B14F-4D97-AF65-F5344CB8AC3E}">
        <p14:creationId xmlns:p14="http://schemas.microsoft.com/office/powerpoint/2010/main" val="2489844373"/>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 id="2147484916" r:id="rId13"/>
    <p:sldLayoutId id="2147484917" r:id="rId14"/>
    <p:sldLayoutId id="2147484918" r:id="rId15"/>
    <p:sldLayoutId id="2147484919" r:id="rId16"/>
    <p:sldLayoutId id="2147484920" r:id="rId17"/>
    <p:sldLayoutId id="2147484921" r:id="rId18"/>
    <p:sldLayoutId id="2147484922" r:id="rId19"/>
    <p:sldLayoutId id="2147484923" r:id="rId20"/>
    <p:sldLayoutId id="2147484924" r:id="rId21"/>
    <p:sldLayoutId id="2147484925" r:id="rId22"/>
    <p:sldLayoutId id="2147484926" r:id="rId23"/>
    <p:sldLayoutId id="2147484927" r:id="rId24"/>
    <p:sldLayoutId id="2147484928" r:id="rId25"/>
  </p:sldLayoutIdLst>
  <p:transition spd="med"/>
  <p:hf sldNum="0" hdr="0" dt="0"/>
  <p:txStyles>
    <p:titleStyle>
      <a:lvl1pPr marL="0" marR="0" indent="0" algn="l" defTabSz="841247" rtl="0" eaLnBrk="1" latinLnBrk="0" hangingPunct="1">
        <a:lnSpc>
          <a:spcPts val="4200"/>
        </a:lnSpc>
        <a:spcBef>
          <a:spcPts val="0"/>
        </a:spcBef>
        <a:spcAft>
          <a:spcPts val="0"/>
        </a:spcAft>
        <a:buClrTx/>
        <a:buSzTx/>
        <a:buFontTx/>
        <a:buNone/>
        <a:tabLst/>
        <a:defRPr sz="3200" b="0" i="0" u="none" strike="noStrike" cap="none" spc="0" baseline="0">
          <a:solidFill>
            <a:schemeClr val="tx1"/>
          </a:solidFill>
          <a:uFillTx/>
          <a:latin typeface="Poppins Bold"/>
          <a:ea typeface="Poppins Bold"/>
          <a:cs typeface="Poppins Bold"/>
          <a:sym typeface="Poppins Bold"/>
        </a:defRPr>
      </a:lvl1pPr>
      <a:lvl2pPr marL="487680" marR="0" indent="-487680" algn="l" defTabSz="841247" rtl="0" eaLnBrk="1" latinLnBrk="0" hangingPunct="1">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2pPr>
      <a:lvl3pPr marL="487680" marR="0" indent="-487680" algn="l" defTabSz="841247" rtl="0" eaLnBrk="1" latinLnBrk="0" hangingPunct="1">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3pPr>
      <a:lvl4pPr marL="487680" marR="0" indent="-487680" algn="l" defTabSz="841247" rtl="0" eaLnBrk="1" latinLnBrk="0" hangingPunct="1">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4pPr>
      <a:lvl5pPr marL="487680" marR="0" indent="-487680" algn="l" defTabSz="841247" rtl="0" eaLnBrk="1" latinLnBrk="0" hangingPunct="1">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5pPr>
      <a:lvl6pPr marL="406400" marR="0" indent="-406400" algn="l" defTabSz="841247" rtl="0" eaLnBrk="1" latinLnBrk="0" hangingPunct="1">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6pPr>
      <a:lvl7pPr marL="406400" marR="0" indent="-406400" algn="l" defTabSz="841247" rtl="0" eaLnBrk="1" latinLnBrk="0" hangingPunct="1">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7pPr>
      <a:lvl8pPr marL="406400" marR="0" indent="-406400" algn="l" defTabSz="841247" rtl="0" eaLnBrk="1" latinLnBrk="0" hangingPunct="1">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8pPr>
      <a:lvl9pPr marL="406400" marR="0" indent="-406400" algn="l" defTabSz="841247" rtl="0" eaLnBrk="1" latinLnBrk="0" hangingPunct="1">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9pPr>
    </p:titleStyle>
    <p:bodyStyle>
      <a:lvl1pPr marL="228600" marR="0" indent="-228600" algn="l" defTabSz="914400" rtl="0" eaLnBrk="1" latinLnBrk="0" hangingPunct="1">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1pPr>
      <a:lvl2pPr marL="685800" marR="0" indent="-228600" algn="l" defTabSz="914400" rtl="0" eaLnBrk="1" latinLnBrk="0" hangingPunct="1">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2pPr>
      <a:lvl3pPr marL="1143000" marR="0" indent="-228600" algn="l" defTabSz="914400" rtl="0" eaLnBrk="1" latinLnBrk="0" hangingPunct="1">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3pPr>
      <a:lvl4pPr marL="1600200" marR="0" indent="-228600" algn="l" defTabSz="914400" rtl="0" eaLnBrk="1" latinLnBrk="0" hangingPunct="1">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4pPr>
      <a:lvl5pPr marL="2057400" marR="0" indent="-228600" algn="l" defTabSz="914400" rtl="0" eaLnBrk="1" latinLnBrk="0" hangingPunct="1">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5pPr>
      <a:lvl6pPr marL="2476500" marR="0" indent="-190500" algn="l" defTabSz="914400" rtl="0" eaLnBrk="1" latinLnBrk="0" hangingPunct="1">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accent4">
              <a:lumOff val="-2000"/>
            </a:schemeClr>
          </a:solidFill>
          <a:uFillTx/>
          <a:latin typeface="+mn-lt"/>
          <a:ea typeface="+mn-ea"/>
          <a:cs typeface="+mn-cs"/>
          <a:sym typeface="Work Sans"/>
        </a:defRPr>
      </a:lvl6pPr>
      <a:lvl7pPr marL="2933700" marR="0" indent="-190500" algn="l" defTabSz="914400" rtl="0" eaLnBrk="1" latinLnBrk="0" hangingPunct="1">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accent4">
              <a:lumOff val="-2000"/>
            </a:schemeClr>
          </a:solidFill>
          <a:uFillTx/>
          <a:latin typeface="+mn-lt"/>
          <a:ea typeface="+mn-ea"/>
          <a:cs typeface="+mn-cs"/>
          <a:sym typeface="Work Sans"/>
        </a:defRPr>
      </a:lvl7pPr>
      <a:lvl8pPr marL="3390900" marR="0" indent="-190500" algn="l" defTabSz="914400" rtl="0" eaLnBrk="1" latinLnBrk="0" hangingPunct="1">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accent4">
              <a:lumOff val="-2000"/>
            </a:schemeClr>
          </a:solidFill>
          <a:uFillTx/>
          <a:latin typeface="+mn-lt"/>
          <a:ea typeface="+mn-ea"/>
          <a:cs typeface="+mn-cs"/>
          <a:sym typeface="Work Sans"/>
        </a:defRPr>
      </a:lvl8pPr>
      <a:lvl9pPr marL="3848100" marR="0" indent="-190500" algn="l" defTabSz="914400" rtl="0" eaLnBrk="1" latinLnBrk="0" hangingPunct="1">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accent4">
              <a:lumOff val="-2000"/>
            </a:schemeClr>
          </a:solidFill>
          <a:uFillTx/>
          <a:latin typeface="+mn-lt"/>
          <a:ea typeface="+mn-ea"/>
          <a:cs typeface="+mn-cs"/>
          <a:sym typeface="Work Sans"/>
        </a:defRPr>
      </a:lvl9pPr>
    </p:bodyStyle>
    <p:otherStyle>
      <a:lvl1pPr marL="0" marR="0" indent="0" algn="ct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Work Sans"/>
        </a:defRPr>
      </a:lvl1pPr>
      <a:lvl2pPr marL="213358" marR="0" indent="-213358" algn="ctr" defTabSz="914400" rtl="0" eaLnBrk="1" latinLnBrk="0" hangingPunct="1">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2pPr>
      <a:lvl3pPr marL="213358" marR="0" indent="-213358" algn="ctr" defTabSz="914400" rtl="0" eaLnBrk="1" latinLnBrk="0" hangingPunct="1">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3pPr>
      <a:lvl4pPr marL="213358" marR="0" indent="-213358" algn="ctr" defTabSz="914400" rtl="0" eaLnBrk="1" latinLnBrk="0" hangingPunct="1">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4pPr>
      <a:lvl5pPr marL="213358" marR="0" indent="-213358" algn="ctr" defTabSz="914400" rtl="0" eaLnBrk="1" latinLnBrk="0" hangingPunct="1">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5pPr>
      <a:lvl6pPr marL="177800" marR="0" indent="-177800" algn="ctr" defTabSz="914400" rtl="0" eaLnBrk="1" latinLnBrk="0" hangingPunct="1">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6pPr>
      <a:lvl7pPr marL="177800" marR="0" indent="-177800" algn="ctr" defTabSz="914400" rtl="0" eaLnBrk="1" latinLnBrk="0" hangingPunct="1">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7pPr>
      <a:lvl8pPr marL="177800" marR="0" indent="-177800" algn="ctr" defTabSz="914400" rtl="0" eaLnBrk="1" latinLnBrk="0" hangingPunct="1">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8pPr>
      <a:lvl9pPr marL="177800" marR="0" indent="-177800" algn="ctr" defTabSz="914400" rtl="0" eaLnBrk="1" latinLnBrk="0" hangingPunct="1">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299DB0C-C922-7B4A-A9BC-1483AB9FE2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7E00D1D-D109-3B45-B10D-24B011E2D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TekstSylinder 5">
            <a:extLst>
              <a:ext uri="{FF2B5EF4-FFF2-40B4-BE49-F238E27FC236}">
                <a16:creationId xmlns:a16="http://schemas.microsoft.com/office/drawing/2014/main" id="{EA691DFF-D27E-0E4F-9C48-DDA380551AD7}"/>
              </a:ext>
            </a:extLst>
          </p:cNvPr>
          <p:cNvSpPr txBox="1"/>
          <p:nvPr userDrawn="1"/>
        </p:nvSpPr>
        <p:spPr>
          <a:xfrm>
            <a:off x="4753535" y="6366013"/>
            <a:ext cx="2684930" cy="369332"/>
          </a:xfrm>
          <a:prstGeom prst="rect">
            <a:avLst/>
          </a:prstGeom>
          <a:noFill/>
        </p:spPr>
        <p:txBody>
          <a:bodyPr wrap="square" rtlCol="0">
            <a:spAutoFit/>
          </a:bodyPr>
          <a:lstStyle/>
          <a:p>
            <a:r>
              <a:rPr lang="nb-NO" err="1">
                <a:solidFill>
                  <a:schemeClr val="bg2"/>
                </a:solidFill>
              </a:rPr>
              <a:t>Datafabrikken.norge.no</a:t>
            </a:r>
            <a:endParaRPr lang="nb-NO">
              <a:solidFill>
                <a:schemeClr val="bg2"/>
              </a:solidFill>
            </a:endParaRPr>
          </a:p>
        </p:txBody>
      </p:sp>
      <p:pic>
        <p:nvPicPr>
          <p:cNvPr id="1026" name="Picture 2">
            <a:extLst>
              <a:ext uri="{FF2B5EF4-FFF2-40B4-BE49-F238E27FC236}">
                <a16:creationId xmlns:a16="http://schemas.microsoft.com/office/drawing/2014/main" id="{B4B52BC8-4842-AA4C-A7F3-2A8F1905DBB1}"/>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9200000" y="6287473"/>
            <a:ext cx="2153800" cy="524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ge - Norge">
            <a:extLst>
              <a:ext uri="{FF2B5EF4-FFF2-40B4-BE49-F238E27FC236}">
                <a16:creationId xmlns:a16="http://schemas.microsoft.com/office/drawing/2014/main" id="{89475A8A-D447-1C4E-856B-75B1D9312394}"/>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838200" y="6330154"/>
            <a:ext cx="1296276" cy="43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12043"/>
      </p:ext>
    </p:extLst>
  </p:cSld>
  <p:clrMap bg1="dk1" tx1="lt1" bg2="dk2" tx2="lt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 id="2147485129" r:id="rId12"/>
    <p:sldLayoutId id="2147485130" r:id="rId13"/>
    <p:sldLayoutId id="2147485131" r:id="rId14"/>
    <p:sldLayoutId id="2147485132" r:id="rId15"/>
    <p:sldLayoutId id="2147485133" r:id="rId16"/>
    <p:sldLayoutId id="2147485134" r:id="rId17"/>
    <p:sldLayoutId id="2147485135" r:id="rId18"/>
    <p:sldLayoutId id="2147485136" r:id="rId19"/>
    <p:sldLayoutId id="2147485137" r:id="rId20"/>
  </p:sldLayoutIdLst>
  <p:hf sldNum="0" hdr="0" dt="0"/>
  <p:txStyles>
    <p:titleStyle>
      <a:lvl1pPr algn="l" defTabSz="914400" rtl="0" eaLnBrk="1" latinLnBrk="0" hangingPunct="1">
        <a:lnSpc>
          <a:spcPct val="90000"/>
        </a:lnSpc>
        <a:spcBef>
          <a:spcPct val="0"/>
        </a:spcBef>
        <a:buNone/>
        <a:defRPr sz="3200" kern="1200" baseline="0">
          <a:solidFill>
            <a:schemeClr val="bg2"/>
          </a:solidFill>
          <a:latin typeface="Rubik" pitchFamily="2" charset="-79"/>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baseline="0">
          <a:solidFill>
            <a:schemeClr val="bg2"/>
          </a:solidFill>
          <a:latin typeface="Rubik" pitchFamily="2" charset="-79"/>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kern="1200" baseline="0">
          <a:solidFill>
            <a:schemeClr val="bg2"/>
          </a:solidFill>
          <a:latin typeface="Rubik" pitchFamily="2" charset="-79"/>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800" kern="1200" baseline="0">
          <a:solidFill>
            <a:schemeClr val="bg2"/>
          </a:solidFill>
          <a:latin typeface="Rubik" pitchFamily="2" charset="-79"/>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baseline="0">
          <a:solidFill>
            <a:schemeClr val="bg2"/>
          </a:solidFill>
          <a:latin typeface="Rubik" pitchFamily="2" charset="-79"/>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baseline="0">
          <a:solidFill>
            <a:schemeClr val="bg2"/>
          </a:solidFill>
          <a:latin typeface="Rubik" pitchFamily="2"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B06C1247-1941-4CEF-89DA-F9EEC380568B}"/>
              </a:ext>
            </a:extLst>
          </p:cNvPr>
          <p:cNvGraphicFramePr>
            <a:graphicFrameLocks noGrp="1"/>
          </p:cNvGraphicFramePr>
          <p:nvPr>
            <p:extLst>
              <p:ext uri="{D42A27DB-BD31-4B8C-83A1-F6EECF244321}">
                <p14:modId xmlns:p14="http://schemas.microsoft.com/office/powerpoint/2010/main" val="2310568929"/>
              </p:ext>
            </p:extLst>
          </p:nvPr>
        </p:nvGraphicFramePr>
        <p:xfrm>
          <a:off x="695275" y="817069"/>
          <a:ext cx="10875469" cy="5635647"/>
        </p:xfrm>
        <a:graphic>
          <a:graphicData uri="http://schemas.openxmlformats.org/drawingml/2006/table">
            <a:tbl>
              <a:tblPr firstRow="1" firstCol="1" bandRow="1">
                <a:tableStyleId>{5940675A-B579-460E-94D1-54222C63F5DA}</a:tableStyleId>
              </a:tblPr>
              <a:tblGrid>
                <a:gridCol w="1652165">
                  <a:extLst>
                    <a:ext uri="{9D8B030D-6E8A-4147-A177-3AD203B41FA5}">
                      <a16:colId xmlns:a16="http://schemas.microsoft.com/office/drawing/2014/main" val="1750011881"/>
                    </a:ext>
                  </a:extLst>
                </a:gridCol>
                <a:gridCol w="2136359">
                  <a:extLst>
                    <a:ext uri="{9D8B030D-6E8A-4147-A177-3AD203B41FA5}">
                      <a16:colId xmlns:a16="http://schemas.microsoft.com/office/drawing/2014/main" val="181093525"/>
                    </a:ext>
                  </a:extLst>
                </a:gridCol>
                <a:gridCol w="1779707">
                  <a:extLst>
                    <a:ext uri="{9D8B030D-6E8A-4147-A177-3AD203B41FA5}">
                      <a16:colId xmlns:a16="http://schemas.microsoft.com/office/drawing/2014/main" val="1883439873"/>
                    </a:ext>
                  </a:extLst>
                </a:gridCol>
                <a:gridCol w="1695859">
                  <a:extLst>
                    <a:ext uri="{9D8B030D-6E8A-4147-A177-3AD203B41FA5}">
                      <a16:colId xmlns:a16="http://schemas.microsoft.com/office/drawing/2014/main" val="635163938"/>
                    </a:ext>
                  </a:extLst>
                </a:gridCol>
                <a:gridCol w="1817500">
                  <a:extLst>
                    <a:ext uri="{9D8B030D-6E8A-4147-A177-3AD203B41FA5}">
                      <a16:colId xmlns:a16="http://schemas.microsoft.com/office/drawing/2014/main" val="2009357670"/>
                    </a:ext>
                  </a:extLst>
                </a:gridCol>
                <a:gridCol w="1793879">
                  <a:extLst>
                    <a:ext uri="{9D8B030D-6E8A-4147-A177-3AD203B41FA5}">
                      <a16:colId xmlns:a16="http://schemas.microsoft.com/office/drawing/2014/main" val="3727876078"/>
                    </a:ext>
                  </a:extLst>
                </a:gridCol>
              </a:tblGrid>
              <a:tr h="427377">
                <a:tc>
                  <a:txBody>
                    <a:bodyPr/>
                    <a:lstStyle/>
                    <a:p>
                      <a:pPr algn="ctr">
                        <a:lnSpc>
                          <a:spcPct val="107000"/>
                        </a:lnSpc>
                        <a:spcAft>
                          <a:spcPts val="800"/>
                        </a:spcAft>
                      </a:pPr>
                      <a:endParaRPr lang="nb-NO" sz="1400" b="1" dirty="0">
                        <a:effectLst/>
                        <a:latin typeface="Poppins" panose="00000500000000000000" pitchFamily="2" charset="0"/>
                        <a:cs typeface="Poppins" panose="00000500000000000000" pitchFamily="2" charset="0"/>
                      </a:endParaRPr>
                    </a:p>
                    <a:p>
                      <a:pPr algn="ctr">
                        <a:lnSpc>
                          <a:spcPct val="107000"/>
                        </a:lnSpc>
                        <a:spcAft>
                          <a:spcPts val="800"/>
                        </a:spcAft>
                      </a:pPr>
                      <a:r>
                        <a:rPr lang="nb-NO" sz="1400" b="1" dirty="0">
                          <a:effectLst/>
                          <a:latin typeface="Poppins" panose="00000500000000000000" pitchFamily="2" charset="0"/>
                          <a:cs typeface="Poppins" panose="00000500000000000000" pitchFamily="2" charset="0"/>
                        </a:rPr>
                        <a:t>Interessent</a:t>
                      </a:r>
                      <a:br>
                        <a:rPr lang="nb-NO" sz="1400" b="1" dirty="0">
                          <a:effectLst/>
                          <a:latin typeface="Poppins" panose="00000500000000000000" pitchFamily="2" charset="0"/>
                          <a:cs typeface="Poppins" panose="00000500000000000000" pitchFamily="2" charset="0"/>
                        </a:rPr>
                      </a:br>
                      <a:r>
                        <a:rPr lang="nb-NO" sz="1200" dirty="0">
                          <a:effectLst/>
                          <a:latin typeface="+mn-lt"/>
                        </a:rPr>
                        <a:t>Identifiser hvem som kan være prosjektets interessenter</a:t>
                      </a:r>
                      <a:endParaRPr lang="nb-NO" sz="12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endParaRPr lang="nb-NO" sz="1400" b="1" dirty="0">
                        <a:effectLst/>
                        <a:latin typeface="Poppins" panose="00000500000000000000" pitchFamily="2" charset="0"/>
                        <a:ea typeface="Calibri" panose="020F0502020204030204" pitchFamily="34" charset="0"/>
                        <a:cs typeface="Poppins" panose="00000500000000000000" pitchFamily="2"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nb-NO" sz="1400" b="1" dirty="0">
                        <a:effectLst/>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nb-NO" sz="1400" b="1" dirty="0">
                          <a:effectLst/>
                          <a:latin typeface="Poppins" panose="00000500000000000000" pitchFamily="2" charset="0"/>
                          <a:cs typeface="Poppins" panose="00000500000000000000" pitchFamily="2" charset="0"/>
                        </a:rPr>
                        <a:t>Område/tema</a:t>
                      </a:r>
                      <a:br>
                        <a:rPr lang="nb-NO" sz="1400" b="1" dirty="0">
                          <a:effectLst/>
                          <a:latin typeface="Poppins" panose="00000500000000000000" pitchFamily="2" charset="0"/>
                          <a:cs typeface="Poppins" panose="00000500000000000000" pitchFamily="2" charset="0"/>
                        </a:rPr>
                      </a:br>
                      <a:r>
                        <a:rPr lang="nb-NO" sz="1200" dirty="0">
                          <a:effectLst/>
                          <a:latin typeface="+mn-lt"/>
                        </a:rPr>
                        <a:t>Identifiser hvilket område eller tema interessentene vil kunne ha interesse knyttet til</a:t>
                      </a:r>
                      <a:endParaRPr lang="nb-NO" sz="12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endParaRPr lang="nb-NO" sz="1400" b="1" dirty="0">
                        <a:effectLst/>
                        <a:latin typeface="Poppins" panose="00000500000000000000" pitchFamily="2" charset="0"/>
                        <a:ea typeface="Calibri" panose="020F0502020204030204" pitchFamily="34" charset="0"/>
                        <a:cs typeface="Poppins" panose="00000500000000000000" pitchFamily="2"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nb-NO" sz="1400" b="1" dirty="0">
                        <a:effectLst/>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nb-NO" sz="1400" b="1" dirty="0">
                          <a:effectLst/>
                          <a:latin typeface="Poppins" panose="00000500000000000000" pitchFamily="2" charset="0"/>
                          <a:cs typeface="Poppins" panose="00000500000000000000" pitchFamily="2" charset="0"/>
                        </a:rPr>
                        <a:t>Forventninger</a:t>
                      </a:r>
                      <a:br>
                        <a:rPr lang="nb-NO" sz="1400" b="1" dirty="0">
                          <a:effectLst/>
                          <a:latin typeface="Poppins" panose="00000500000000000000" pitchFamily="2" charset="0"/>
                          <a:cs typeface="Poppins" panose="00000500000000000000" pitchFamily="2" charset="0"/>
                        </a:rPr>
                      </a:br>
                      <a:r>
                        <a:rPr lang="nb-NO" sz="1200" dirty="0">
                          <a:effectLst/>
                        </a:rPr>
                        <a:t>Identifiser hvilke forventninger og holdninger</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b-NO" sz="1400" b="1" dirty="0">
                        <a:effectLst/>
                        <a:latin typeface="Poppins" panose="00000500000000000000" pitchFamily="2" charset="0"/>
                        <a:ea typeface="Calibri" panose="020F0502020204030204" pitchFamily="34" charset="0"/>
                        <a:cs typeface="Poppins" panose="00000500000000000000" pitchFamily="2"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nb-NO" sz="1400" b="1" dirty="0">
                        <a:effectLst/>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nb-NO" sz="1400" b="1" dirty="0">
                          <a:effectLst/>
                          <a:latin typeface="Poppins" panose="00000500000000000000" pitchFamily="2" charset="0"/>
                          <a:cs typeface="Poppins" panose="00000500000000000000" pitchFamily="2" charset="0"/>
                        </a:rPr>
                        <a:t>Påvirkning</a:t>
                      </a:r>
                      <a:br>
                        <a:rPr lang="nb-NO" sz="1400" b="1" dirty="0">
                          <a:effectLst/>
                          <a:latin typeface="Poppins" panose="00000500000000000000" pitchFamily="2" charset="0"/>
                          <a:cs typeface="Poppins" panose="00000500000000000000" pitchFamily="2" charset="0"/>
                        </a:rPr>
                      </a:br>
                      <a:r>
                        <a:rPr lang="nb-NO" sz="1200" dirty="0">
                          <a:effectLst/>
                        </a:rPr>
                        <a:t>Hvordan de kan påvirke prosjektet og dets resultater</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b-NO" sz="1400" b="1" dirty="0">
                        <a:effectLst/>
                        <a:latin typeface="Poppins" panose="00000500000000000000" pitchFamily="2" charset="0"/>
                        <a:ea typeface="Calibri" panose="020F0502020204030204" pitchFamily="34" charset="0"/>
                        <a:cs typeface="Poppins" panose="00000500000000000000" pitchFamily="2"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solidFill>
                  </a:tcPr>
                </a:tc>
                <a:tc>
                  <a:txBody>
                    <a:bodyPr/>
                    <a:lstStyle/>
                    <a:p>
                      <a:pPr algn="ctr">
                        <a:lnSpc>
                          <a:spcPct val="107000"/>
                        </a:lnSpc>
                        <a:spcAft>
                          <a:spcPts val="800"/>
                        </a:spcAft>
                      </a:pPr>
                      <a:endParaRPr lang="nb-NO" sz="1400" b="1" dirty="0">
                        <a:effectLst/>
                        <a:latin typeface="Poppins" panose="00000500000000000000" pitchFamily="2" charset="0"/>
                        <a:cs typeface="Poppins" panose="00000500000000000000" pitchFamily="2" charset="0"/>
                      </a:endParaRPr>
                    </a:p>
                    <a:p>
                      <a:pPr algn="ctr">
                        <a:lnSpc>
                          <a:spcPct val="107000"/>
                        </a:lnSpc>
                        <a:spcAft>
                          <a:spcPts val="800"/>
                        </a:spcAft>
                      </a:pPr>
                      <a:r>
                        <a:rPr lang="nb-NO" sz="1400" b="1" dirty="0">
                          <a:effectLst/>
                          <a:latin typeface="Poppins" panose="00000500000000000000" pitchFamily="2" charset="0"/>
                          <a:cs typeface="Poppins" panose="00000500000000000000" pitchFamily="2" charset="0"/>
                        </a:rPr>
                        <a:t>Styrke</a:t>
                      </a:r>
                      <a:br>
                        <a:rPr lang="nb-NO" sz="1400" b="1" dirty="0">
                          <a:effectLst/>
                          <a:latin typeface="Poppins" panose="00000500000000000000" pitchFamily="2" charset="0"/>
                          <a:cs typeface="Poppins" panose="00000500000000000000" pitchFamily="2" charset="0"/>
                        </a:rPr>
                      </a:br>
                      <a:r>
                        <a:rPr lang="nb-NO" sz="1200" dirty="0">
                          <a:effectLst/>
                          <a:latin typeface="Calibri" panose="020F0502020204030204" pitchFamily="34" charset="0"/>
                          <a:ea typeface="Calibri" panose="020F0502020204030204" pitchFamily="34" charset="0"/>
                          <a:cs typeface="Times New Roman" panose="02020603050405020304" pitchFamily="18" charset="0"/>
                        </a:rPr>
                        <a:t>Vurder hvor stor grad interessenten kan påvirke prosjektets mulighet til å lykkes Bruk en skala fra 1-5. </a:t>
                      </a:r>
                      <a:endParaRPr lang="nb-NO" sz="1400" b="1" dirty="0">
                        <a:effectLst/>
                        <a:latin typeface="Poppins" panose="00000500000000000000" pitchFamily="2" charset="0"/>
                        <a:ea typeface="Calibri" panose="020F0502020204030204" pitchFamily="34" charset="0"/>
                        <a:cs typeface="Poppins" panose="00000500000000000000" pitchFamily="2"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solidFill>
                  </a:tcPr>
                </a:tc>
                <a:tc>
                  <a:txBody>
                    <a:bodyPr/>
                    <a:lstStyle/>
                    <a:p>
                      <a:pPr algn="ctr">
                        <a:lnSpc>
                          <a:spcPct val="107000"/>
                        </a:lnSpc>
                        <a:spcAft>
                          <a:spcPts val="800"/>
                        </a:spcAft>
                      </a:pPr>
                      <a:endParaRPr lang="nb-NO" sz="1400" b="1" dirty="0">
                        <a:effectLst/>
                        <a:latin typeface="Poppins" panose="00000500000000000000" pitchFamily="2" charset="0"/>
                        <a:cs typeface="Poppins" panose="00000500000000000000" pitchFamily="2" charset="0"/>
                      </a:endParaRPr>
                    </a:p>
                    <a:p>
                      <a:pPr algn="ctr">
                        <a:lnSpc>
                          <a:spcPct val="107000"/>
                        </a:lnSpc>
                        <a:spcAft>
                          <a:spcPts val="800"/>
                        </a:spcAft>
                      </a:pPr>
                      <a:r>
                        <a:rPr lang="nb-NO" sz="1400" b="1" dirty="0">
                          <a:effectLst/>
                          <a:latin typeface="Poppins" panose="00000500000000000000" pitchFamily="2" charset="0"/>
                          <a:cs typeface="Poppins" panose="00000500000000000000" pitchFamily="2" charset="0"/>
                        </a:rPr>
                        <a:t>Tiltak</a:t>
                      </a:r>
                      <a:br>
                        <a:rPr lang="nb-NO" sz="1400" b="1" dirty="0">
                          <a:effectLst/>
                          <a:latin typeface="Poppins" panose="00000500000000000000" pitchFamily="2" charset="0"/>
                          <a:cs typeface="Poppins" panose="00000500000000000000" pitchFamily="2" charset="0"/>
                        </a:rPr>
                      </a:br>
                      <a:r>
                        <a:rPr lang="nb-NO" sz="1200" b="0" dirty="0">
                          <a:effectLst/>
                          <a:latin typeface="+mn-lt"/>
                          <a:cs typeface="Poppins" panose="00000500000000000000" pitchFamily="2" charset="0"/>
                        </a:rPr>
                        <a:t>Utarbeid tiltak for å håndtere interessentene</a:t>
                      </a:r>
                      <a:endParaRPr lang="nb-NO" sz="1400" b="0" dirty="0">
                        <a:effectLst/>
                        <a:latin typeface="+mn-lt"/>
                        <a:ea typeface="Calibri" panose="020F0502020204030204" pitchFamily="34" charset="0"/>
                        <a:cs typeface="Poppins" panose="00000500000000000000" pitchFamily="2"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1385164653"/>
                  </a:ext>
                </a:extLst>
              </a:tr>
              <a:tr h="567430">
                <a:tc>
                  <a:txBody>
                    <a:bodyPr/>
                    <a:lstStyle/>
                    <a:p>
                      <a:pPr>
                        <a:lnSpc>
                          <a:spcPct val="107000"/>
                        </a:lnSpc>
                        <a:spcAft>
                          <a:spcPts val="800"/>
                        </a:spcAft>
                      </a:pPr>
                      <a:r>
                        <a:rPr lang="nb-NO" sz="1000" dirty="0">
                          <a:effectLst/>
                        </a:rPr>
                        <a:t> </a:t>
                      </a:r>
                    </a:p>
                    <a:p>
                      <a:pPr>
                        <a:lnSpc>
                          <a:spcPct val="107000"/>
                        </a:lnSpc>
                        <a:spcAft>
                          <a:spcPts val="80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93287599"/>
                  </a:ext>
                </a:extLst>
              </a:tr>
              <a:tr h="567430">
                <a:tc>
                  <a:txBody>
                    <a:bodyPr/>
                    <a:lstStyle/>
                    <a:p>
                      <a:pPr>
                        <a:lnSpc>
                          <a:spcPct val="107000"/>
                        </a:lnSpc>
                        <a:spcAft>
                          <a:spcPts val="800"/>
                        </a:spcAft>
                      </a:pPr>
                      <a:r>
                        <a:rPr lang="nb-NO" sz="1000">
                          <a:effectLst/>
                        </a:rPr>
                        <a:t> </a:t>
                      </a:r>
                    </a:p>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86107808"/>
                  </a:ext>
                </a:extLst>
              </a:tr>
              <a:tr h="567430">
                <a:tc>
                  <a:txBody>
                    <a:bodyPr/>
                    <a:lstStyle/>
                    <a:p>
                      <a:pPr>
                        <a:lnSpc>
                          <a:spcPct val="107000"/>
                        </a:lnSpc>
                        <a:spcAft>
                          <a:spcPts val="800"/>
                        </a:spcAft>
                      </a:pPr>
                      <a:r>
                        <a:rPr lang="nb-NO" sz="1000">
                          <a:effectLst/>
                        </a:rPr>
                        <a:t> </a:t>
                      </a:r>
                    </a:p>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846435168"/>
                  </a:ext>
                </a:extLst>
              </a:tr>
              <a:tr h="567430">
                <a:tc>
                  <a:txBody>
                    <a:bodyPr/>
                    <a:lstStyle/>
                    <a:p>
                      <a:pPr>
                        <a:lnSpc>
                          <a:spcPct val="107000"/>
                        </a:lnSpc>
                        <a:spcAft>
                          <a:spcPts val="800"/>
                        </a:spcAft>
                      </a:pPr>
                      <a:r>
                        <a:rPr lang="nb-NO" sz="1000">
                          <a:effectLst/>
                        </a:rPr>
                        <a:t> </a:t>
                      </a:r>
                    </a:p>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17507531"/>
                  </a:ext>
                </a:extLst>
              </a:tr>
              <a:tr h="567430">
                <a:tc>
                  <a:txBody>
                    <a:bodyPr/>
                    <a:lstStyle/>
                    <a:p>
                      <a:pPr>
                        <a:lnSpc>
                          <a:spcPct val="107000"/>
                        </a:lnSpc>
                        <a:spcAft>
                          <a:spcPts val="800"/>
                        </a:spcAft>
                      </a:pPr>
                      <a:r>
                        <a:rPr lang="nb-NO" sz="1000">
                          <a:effectLst/>
                        </a:rPr>
                        <a:t> </a:t>
                      </a:r>
                    </a:p>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70257033"/>
                  </a:ext>
                </a:extLst>
              </a:tr>
              <a:tr h="567430">
                <a:tc>
                  <a:txBody>
                    <a:bodyPr/>
                    <a:lstStyle/>
                    <a:p>
                      <a:pPr>
                        <a:lnSpc>
                          <a:spcPct val="107000"/>
                        </a:lnSpc>
                        <a:spcAft>
                          <a:spcPts val="800"/>
                        </a:spcAft>
                      </a:pPr>
                      <a:r>
                        <a:rPr lang="nb-NO" sz="1000">
                          <a:effectLst/>
                        </a:rPr>
                        <a:t> </a:t>
                      </a:r>
                    </a:p>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02942867"/>
                  </a:ext>
                </a:extLst>
              </a:tr>
              <a:tr h="567430">
                <a:tc>
                  <a:txBody>
                    <a:bodyPr/>
                    <a:lstStyle/>
                    <a:p>
                      <a:pPr>
                        <a:lnSpc>
                          <a:spcPct val="107000"/>
                        </a:lnSpc>
                        <a:spcAft>
                          <a:spcPts val="800"/>
                        </a:spcAft>
                      </a:pPr>
                      <a:r>
                        <a:rPr lang="nb-NO" sz="1000">
                          <a:effectLst/>
                        </a:rPr>
                        <a:t> </a:t>
                      </a:r>
                    </a:p>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9" marR="64089"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28102373"/>
                  </a:ext>
                </a:extLst>
              </a:tr>
            </a:tbl>
          </a:graphicData>
        </a:graphic>
      </p:graphicFrame>
      <p:sp>
        <p:nvSpPr>
          <p:cNvPr id="3" name="Rectangle 1">
            <a:extLst>
              <a:ext uri="{FF2B5EF4-FFF2-40B4-BE49-F238E27FC236}">
                <a16:creationId xmlns:a16="http://schemas.microsoft.com/office/drawing/2014/main" id="{394FE310-5D03-434A-822A-779C97471327}"/>
              </a:ext>
            </a:extLst>
          </p:cNvPr>
          <p:cNvSpPr>
            <a:spLocks noChangeArrowheads="1"/>
          </p:cNvSpPr>
          <p:nvPr/>
        </p:nvSpPr>
        <p:spPr bwMode="auto">
          <a:xfrm>
            <a:off x="3362325" y="1809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b-NO" altLang="nb-NO" sz="1300" b="0" i="0" u="none" strike="noStrike" cap="none" normalizeH="0" baseline="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br>
            <a:br>
              <a:rPr kumimoji="0" lang="nb-NO" altLang="nb-NO" sz="1300" b="0" i="0" u="none" strike="noStrike" cap="none" normalizeH="0" baseline="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br>
            <a:endParaRPr kumimoji="0" lang="nb-NO" altLang="nb-NO" sz="1300" b="0" i="0" u="none" strike="noStrike" cap="none" normalizeH="0" baseline="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4" name="TekstSylinder 3">
            <a:extLst>
              <a:ext uri="{FF2B5EF4-FFF2-40B4-BE49-F238E27FC236}">
                <a16:creationId xmlns:a16="http://schemas.microsoft.com/office/drawing/2014/main" id="{8F7B8544-88CA-4513-8EA8-8B1FB9BC5EC7}"/>
              </a:ext>
            </a:extLst>
          </p:cNvPr>
          <p:cNvSpPr txBox="1"/>
          <p:nvPr/>
        </p:nvSpPr>
        <p:spPr>
          <a:xfrm>
            <a:off x="695275" y="228600"/>
            <a:ext cx="265392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000" b="1" i="0" u="none" strike="noStrike" cap="none" spc="0" normalizeH="0" baseline="0" dirty="0">
                <a:ln>
                  <a:noFill/>
                </a:ln>
                <a:solidFill>
                  <a:schemeClr val="accent2">
                    <a:lumOff val="-2549"/>
                  </a:schemeClr>
                </a:solidFill>
                <a:effectLst/>
                <a:uFillTx/>
                <a:latin typeface="Poppins" panose="00000500000000000000" pitchFamily="2" charset="0"/>
                <a:cs typeface="Poppins" panose="00000500000000000000" pitchFamily="2" charset="0"/>
                <a:sym typeface="Work Sans"/>
              </a:rPr>
              <a:t>Interessentanalyse</a:t>
            </a:r>
          </a:p>
        </p:txBody>
      </p:sp>
    </p:spTree>
    <p:extLst>
      <p:ext uri="{BB962C8B-B14F-4D97-AF65-F5344CB8AC3E}">
        <p14:creationId xmlns:p14="http://schemas.microsoft.com/office/powerpoint/2010/main" val="6593575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5807EE-71D6-4FBB-B9EB-FA601C5D4B29}"/>
              </a:ext>
            </a:extLst>
          </p:cNvPr>
          <p:cNvPicPr>
            <a:picLocks noChangeAspect="1"/>
          </p:cNvPicPr>
          <p:nvPr/>
        </p:nvPicPr>
        <p:blipFill>
          <a:blip r:embed="rId3"/>
          <a:stretch>
            <a:fillRect/>
          </a:stretch>
        </p:blipFill>
        <p:spPr>
          <a:xfrm>
            <a:off x="1363436" y="235404"/>
            <a:ext cx="8724900" cy="5581650"/>
          </a:xfrm>
          <a:prstGeom prst="rect">
            <a:avLst/>
          </a:prstGeom>
        </p:spPr>
      </p:pic>
      <p:grpSp>
        <p:nvGrpSpPr>
          <p:cNvPr id="13" name="Gruppe 12">
            <a:extLst>
              <a:ext uri="{FF2B5EF4-FFF2-40B4-BE49-F238E27FC236}">
                <a16:creationId xmlns:a16="http://schemas.microsoft.com/office/drawing/2014/main" id="{92CB1CF6-686C-428B-8D5D-1D4207289F1C}"/>
              </a:ext>
            </a:extLst>
          </p:cNvPr>
          <p:cNvGrpSpPr/>
          <p:nvPr/>
        </p:nvGrpSpPr>
        <p:grpSpPr>
          <a:xfrm>
            <a:off x="3506897" y="994781"/>
            <a:ext cx="4375717" cy="4125613"/>
            <a:chOff x="3506897" y="994781"/>
            <a:chExt cx="4375717" cy="4125613"/>
          </a:xfrm>
        </p:grpSpPr>
        <p:sp>
          <p:nvSpPr>
            <p:cNvPr id="5" name="TekstSylinder 4">
              <a:extLst>
                <a:ext uri="{FF2B5EF4-FFF2-40B4-BE49-F238E27FC236}">
                  <a16:creationId xmlns:a16="http://schemas.microsoft.com/office/drawing/2014/main" id="{6DC3909B-5DED-46AE-BDD3-9FCC4908A193}"/>
                </a:ext>
              </a:extLst>
            </p:cNvPr>
            <p:cNvSpPr txBox="1"/>
            <p:nvPr/>
          </p:nvSpPr>
          <p:spPr>
            <a:xfrm rot="10800000" flipH="1" flipV="1">
              <a:off x="5439796" y="994781"/>
              <a:ext cx="57217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000" b="1"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Work Sans"/>
                </a:rPr>
                <a:t>1</a:t>
              </a:r>
            </a:p>
          </p:txBody>
        </p:sp>
        <p:sp>
          <p:nvSpPr>
            <p:cNvPr id="6" name="TekstSylinder 5">
              <a:extLst>
                <a:ext uri="{FF2B5EF4-FFF2-40B4-BE49-F238E27FC236}">
                  <a16:creationId xmlns:a16="http://schemas.microsoft.com/office/drawing/2014/main" id="{F5950F25-EE75-4427-874F-DABDEE721CB9}"/>
                </a:ext>
              </a:extLst>
            </p:cNvPr>
            <p:cNvSpPr txBox="1"/>
            <p:nvPr/>
          </p:nvSpPr>
          <p:spPr>
            <a:xfrm rot="10800000" flipH="1" flipV="1">
              <a:off x="6756967" y="1517295"/>
              <a:ext cx="57217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000" b="1"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Work Sans"/>
                </a:rPr>
                <a:t>2</a:t>
              </a:r>
            </a:p>
          </p:txBody>
        </p:sp>
        <p:sp>
          <p:nvSpPr>
            <p:cNvPr id="7" name="TekstSylinder 6">
              <a:extLst>
                <a:ext uri="{FF2B5EF4-FFF2-40B4-BE49-F238E27FC236}">
                  <a16:creationId xmlns:a16="http://schemas.microsoft.com/office/drawing/2014/main" id="{1D7D78D5-B5FB-4068-8F88-107AEA5876D8}"/>
                </a:ext>
              </a:extLst>
            </p:cNvPr>
            <p:cNvSpPr txBox="1"/>
            <p:nvPr/>
          </p:nvSpPr>
          <p:spPr>
            <a:xfrm rot="10800000" flipH="1" flipV="1">
              <a:off x="7310435" y="2826176"/>
              <a:ext cx="57217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000" b="1"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Work Sans"/>
                </a:rPr>
                <a:t>3</a:t>
              </a:r>
            </a:p>
          </p:txBody>
        </p:sp>
        <p:sp>
          <p:nvSpPr>
            <p:cNvPr id="8" name="TekstSylinder 7">
              <a:extLst>
                <a:ext uri="{FF2B5EF4-FFF2-40B4-BE49-F238E27FC236}">
                  <a16:creationId xmlns:a16="http://schemas.microsoft.com/office/drawing/2014/main" id="{B32BC24F-E230-4E1C-B2E0-A2446028EF28}"/>
                </a:ext>
              </a:extLst>
            </p:cNvPr>
            <p:cNvSpPr txBox="1"/>
            <p:nvPr/>
          </p:nvSpPr>
          <p:spPr>
            <a:xfrm rot="10800000" flipH="1" flipV="1">
              <a:off x="6760027" y="4197775"/>
              <a:ext cx="57217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000" b="1"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Work Sans"/>
                </a:rPr>
                <a:t>4</a:t>
              </a:r>
            </a:p>
          </p:txBody>
        </p:sp>
        <p:sp>
          <p:nvSpPr>
            <p:cNvPr id="9" name="TekstSylinder 8">
              <a:extLst>
                <a:ext uri="{FF2B5EF4-FFF2-40B4-BE49-F238E27FC236}">
                  <a16:creationId xmlns:a16="http://schemas.microsoft.com/office/drawing/2014/main" id="{AAA0698F-54D7-407C-AE76-8868B05CAAE7}"/>
                </a:ext>
              </a:extLst>
            </p:cNvPr>
            <p:cNvSpPr txBox="1"/>
            <p:nvPr/>
          </p:nvSpPr>
          <p:spPr>
            <a:xfrm rot="10800000" flipH="1" flipV="1">
              <a:off x="5439795" y="4720289"/>
              <a:ext cx="57217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000" b="1"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Work Sans"/>
                </a:rPr>
                <a:t>5</a:t>
              </a:r>
            </a:p>
          </p:txBody>
        </p:sp>
        <p:sp>
          <p:nvSpPr>
            <p:cNvPr id="10" name="TekstSylinder 9">
              <a:extLst>
                <a:ext uri="{FF2B5EF4-FFF2-40B4-BE49-F238E27FC236}">
                  <a16:creationId xmlns:a16="http://schemas.microsoft.com/office/drawing/2014/main" id="{EFAD154C-B087-4E1C-AE5A-895932ABF4C4}"/>
                </a:ext>
              </a:extLst>
            </p:cNvPr>
            <p:cNvSpPr txBox="1"/>
            <p:nvPr/>
          </p:nvSpPr>
          <p:spPr>
            <a:xfrm rot="10800000" flipH="1" flipV="1">
              <a:off x="4079077" y="4132461"/>
              <a:ext cx="57217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000" b="1"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Work Sans"/>
                </a:rPr>
                <a:t>6</a:t>
              </a:r>
            </a:p>
          </p:txBody>
        </p:sp>
        <p:sp>
          <p:nvSpPr>
            <p:cNvPr id="11" name="TekstSylinder 10">
              <a:extLst>
                <a:ext uri="{FF2B5EF4-FFF2-40B4-BE49-F238E27FC236}">
                  <a16:creationId xmlns:a16="http://schemas.microsoft.com/office/drawing/2014/main" id="{955E95FD-6541-49F2-96D7-0BF910E9284B}"/>
                </a:ext>
              </a:extLst>
            </p:cNvPr>
            <p:cNvSpPr txBox="1"/>
            <p:nvPr/>
          </p:nvSpPr>
          <p:spPr>
            <a:xfrm rot="10800000" flipH="1" flipV="1">
              <a:off x="3506897" y="2826175"/>
              <a:ext cx="57217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000" b="1"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Work Sans"/>
                </a:rPr>
                <a:t>7</a:t>
              </a:r>
            </a:p>
          </p:txBody>
        </p:sp>
        <p:sp>
          <p:nvSpPr>
            <p:cNvPr id="12" name="TekstSylinder 11">
              <a:extLst>
                <a:ext uri="{FF2B5EF4-FFF2-40B4-BE49-F238E27FC236}">
                  <a16:creationId xmlns:a16="http://schemas.microsoft.com/office/drawing/2014/main" id="{9B4DA468-2FB3-4E39-9435-963B0C850028}"/>
                </a:ext>
              </a:extLst>
            </p:cNvPr>
            <p:cNvSpPr txBox="1"/>
            <p:nvPr/>
          </p:nvSpPr>
          <p:spPr>
            <a:xfrm rot="10800000" flipH="1" flipV="1">
              <a:off x="4079076" y="1517295"/>
              <a:ext cx="57217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000" b="1"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Work Sans"/>
                </a:rPr>
                <a:t>8</a:t>
              </a:r>
            </a:p>
          </p:txBody>
        </p:sp>
      </p:grpSp>
    </p:spTree>
    <p:extLst>
      <p:ext uri="{BB962C8B-B14F-4D97-AF65-F5344CB8AC3E}">
        <p14:creationId xmlns:p14="http://schemas.microsoft.com/office/powerpoint/2010/main" val="20283392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1070D15-CE21-4231-A663-AFD1DC18297E}"/>
              </a:ext>
            </a:extLst>
          </p:cNvPr>
          <p:cNvPicPr>
            <a:picLocks noChangeAspect="1"/>
          </p:cNvPicPr>
          <p:nvPr/>
        </p:nvPicPr>
        <p:blipFill rotWithShape="1">
          <a:blip r:embed="rId2"/>
          <a:srcRect l="43750" t="21111" r="32232" b="37143"/>
          <a:stretch/>
        </p:blipFill>
        <p:spPr>
          <a:xfrm>
            <a:off x="5334000" y="1447800"/>
            <a:ext cx="2928257" cy="2862943"/>
          </a:xfrm>
          <a:prstGeom prst="rect">
            <a:avLst/>
          </a:prstGeom>
        </p:spPr>
      </p:pic>
    </p:spTree>
    <p:extLst>
      <p:ext uri="{BB962C8B-B14F-4D97-AF65-F5344CB8AC3E}">
        <p14:creationId xmlns:p14="http://schemas.microsoft.com/office/powerpoint/2010/main" val="3861211077"/>
      </p:ext>
    </p:extLst>
  </p:cSld>
  <p:clrMapOvr>
    <a:masterClrMapping/>
  </p:clrMapOvr>
</p:sld>
</file>

<file path=ppt/theme/theme1.xml><?xml version="1.0" encoding="utf-8"?>
<a:theme xmlns:a="http://schemas.openxmlformats.org/drawingml/2006/main" name="Digdir PPTmal">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dir_ppt_mal" id="{09402E70-7836-4A76-98C1-D621FB816469}" vid="{F513D9EA-257E-4DB9-BFBF-9A5262E320A6}"/>
    </a:ext>
  </a:extLst>
</a:theme>
</file>

<file path=ppt/theme/theme2.xml><?xml version="1.0" encoding="utf-8"?>
<a:theme xmlns:a="http://schemas.openxmlformats.org/drawingml/2006/main" name="3_Digital Norway 2020">
  <a:themeElements>
    <a:clrScheme name="Digital Norway 2020 green hyperlink">
      <a:dk1>
        <a:srgbClr val="32302F"/>
      </a:dk1>
      <a:lt1>
        <a:srgbClr val="FAF7F4"/>
      </a:lt1>
      <a:dk2>
        <a:srgbClr val="A7A7A7"/>
      </a:dk2>
      <a:lt2>
        <a:srgbClr val="535353"/>
      </a:lt2>
      <a:accent1>
        <a:srgbClr val="00AB85"/>
      </a:accent1>
      <a:accent2>
        <a:srgbClr val="003C41"/>
      </a:accent2>
      <a:accent3>
        <a:srgbClr val="4B8B95"/>
      </a:accent3>
      <a:accent4>
        <a:srgbClr val="FEDDA0"/>
      </a:accent4>
      <a:accent5>
        <a:srgbClr val="E2F2EB"/>
      </a:accent5>
      <a:accent6>
        <a:srgbClr val="F1E8E0"/>
      </a:accent6>
      <a:hlink>
        <a:srgbClr val="00AB84"/>
      </a:hlink>
      <a:folHlink>
        <a:srgbClr val="4A8B94"/>
      </a:folHlink>
    </a:clrScheme>
    <a:fontScheme name="Office Theme">
      <a:majorFont>
        <a:latin typeface="Helvetica"/>
        <a:ea typeface="Helvetica"/>
        <a:cs typeface="Helvetica"/>
      </a:majorFont>
      <a:minorFont>
        <a:latin typeface="Work Sans"/>
        <a:ea typeface="Work Sans"/>
        <a:cs typeface="Work San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atafabrikken Hvit bakgrunn, mørk tekst">
  <a:themeElements>
    <a:clrScheme name="Egendefinert 1">
      <a:dk1>
        <a:srgbClr val="3C4557"/>
      </a:dk1>
      <a:lt1>
        <a:srgbClr val="FFFFFF"/>
      </a:lt1>
      <a:dk2>
        <a:srgbClr val="3C4557"/>
      </a:dk2>
      <a:lt2>
        <a:srgbClr val="E7E6E6"/>
      </a:lt2>
      <a:accent1>
        <a:srgbClr val="4472C4"/>
      </a:accent1>
      <a:accent2>
        <a:srgbClr val="ED7D31"/>
      </a:accent2>
      <a:accent3>
        <a:srgbClr val="A5A5A5"/>
      </a:accent3>
      <a:accent4>
        <a:srgbClr val="FFC000"/>
      </a:accent4>
      <a:accent5>
        <a:srgbClr val="68B4F9"/>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454E2F30-DA0D-415B-9C3A-5F4A6A0BF954}" vid="{164BACF6-5A8B-4CFE-9D73-C77EEBD649D9}"/>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AB85"/>
      </a:accent1>
      <a:accent2>
        <a:srgbClr val="003C41"/>
      </a:accent2>
      <a:accent3>
        <a:srgbClr val="4B8B95"/>
      </a:accent3>
      <a:accent4>
        <a:srgbClr val="0C2527"/>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Work Sans"/>
        <a:ea typeface="Work Sans"/>
        <a:cs typeface="Work San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8f91a39-5617-46f5-a4ce-ca9555a7efb2">
      <UserInfo>
        <DisplayName>Sigri Sevaldsen</DisplayName>
        <AccountId>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B631C9A44F084D97A5643D42372735" ma:contentTypeVersion="13" ma:contentTypeDescription="Create a new document." ma:contentTypeScope="" ma:versionID="d09dcd9157f7747fdba59777538d92db">
  <xsd:schema xmlns:xsd="http://www.w3.org/2001/XMLSchema" xmlns:xs="http://www.w3.org/2001/XMLSchema" xmlns:p="http://schemas.microsoft.com/office/2006/metadata/properties" xmlns:ns2="b82828a3-b11d-4e12-aaf2-371474e250a7" xmlns:ns3="a8f91a39-5617-46f5-a4ce-ca9555a7efb2" targetNamespace="http://schemas.microsoft.com/office/2006/metadata/properties" ma:root="true" ma:fieldsID="f029c8eb1222c842e53756e2b8e79e06" ns2:_="" ns3:_="">
    <xsd:import namespace="b82828a3-b11d-4e12-aaf2-371474e250a7"/>
    <xsd:import namespace="a8f91a39-5617-46f5-a4ce-ca9555a7ef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828a3-b11d-4e12-aaf2-371474e25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f91a39-5617-46f5-a4ce-ca9555a7ef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46F548-CC71-4C98-A34B-4A3DBB5484A5}">
  <ds:schemaRefs>
    <ds:schemaRef ds:uri="http://schemas.microsoft.com/sharepoint/v3/contenttype/forms"/>
  </ds:schemaRefs>
</ds:datastoreItem>
</file>

<file path=customXml/itemProps2.xml><?xml version="1.0" encoding="utf-8"?>
<ds:datastoreItem xmlns:ds="http://schemas.openxmlformats.org/officeDocument/2006/customXml" ds:itemID="{4457D36C-E2AA-4002-9970-C02E937668C1}">
  <ds:schemaRefs>
    <ds:schemaRef ds:uri="http://purl.org/dc/dcmitype/"/>
    <ds:schemaRef ds:uri="http://schemas.microsoft.com/office/infopath/2007/PartnerControls"/>
    <ds:schemaRef ds:uri="a8f91a39-5617-46f5-a4ce-ca9555a7efb2"/>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b82828a3-b11d-4e12-aaf2-371474e250a7"/>
    <ds:schemaRef ds:uri="http://www.w3.org/XML/1998/namespace"/>
  </ds:schemaRefs>
</ds:datastoreItem>
</file>

<file path=customXml/itemProps3.xml><?xml version="1.0" encoding="utf-8"?>
<ds:datastoreItem xmlns:ds="http://schemas.openxmlformats.org/officeDocument/2006/customXml" ds:itemID="{360904CF-53AE-4E58-B7E8-8F796C05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2828a3-b11d-4e12-aaf2-371474e250a7"/>
    <ds:schemaRef ds:uri="a8f91a39-5617-46f5-a4ce-ca9555a7e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3209</TotalTime>
  <Words>622</Words>
  <Application>Microsoft Office PowerPoint</Application>
  <PresentationFormat>Widescreen</PresentationFormat>
  <Paragraphs>93</Paragraphs>
  <Slides>3</Slides>
  <Notes>2</Notes>
  <HiddenSlides>0</HiddenSlides>
  <MMClips>0</MMClips>
  <ScaleCrop>false</ScaleCrop>
  <HeadingPairs>
    <vt:vector size="6" baseType="variant">
      <vt:variant>
        <vt:lpstr>Brukte skrifter</vt:lpstr>
      </vt:variant>
      <vt:variant>
        <vt:i4>13</vt:i4>
      </vt:variant>
      <vt:variant>
        <vt:lpstr>Tema</vt:lpstr>
      </vt:variant>
      <vt:variant>
        <vt:i4>3</vt:i4>
      </vt:variant>
      <vt:variant>
        <vt:lpstr>Lysbildetitler</vt:lpstr>
      </vt:variant>
      <vt:variant>
        <vt:i4>3</vt:i4>
      </vt:variant>
    </vt:vector>
  </HeadingPairs>
  <TitlesOfParts>
    <vt:vector size="19" baseType="lpstr">
      <vt:lpstr>Arial</vt:lpstr>
      <vt:lpstr>Calibri</vt:lpstr>
      <vt:lpstr>Calibri Light</vt:lpstr>
      <vt:lpstr>Franklin Gothic Medium</vt:lpstr>
      <vt:lpstr>Poppins</vt:lpstr>
      <vt:lpstr>Poppins Bold</vt:lpstr>
      <vt:lpstr>Poppins SemiBold</vt:lpstr>
      <vt:lpstr>Rubik</vt:lpstr>
      <vt:lpstr>Symbol</vt:lpstr>
      <vt:lpstr>var(--teft-typography-heading-font-family)</vt:lpstr>
      <vt:lpstr>Wingdings</vt:lpstr>
      <vt:lpstr>Work Sans</vt:lpstr>
      <vt:lpstr>Work Sans Regular Roman</vt:lpstr>
      <vt:lpstr>Digdir PPTmal</vt:lpstr>
      <vt:lpstr>3_Digital Norway 2020</vt:lpstr>
      <vt:lpstr>Datafabrikken Hvit bakgrunn, mørk tekst</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Styremøte DigitalNorway</dc:title>
  <dc:creator>Liv Dingsør</dc:creator>
  <cp:lastModifiedBy>Annita Fjuk</cp:lastModifiedBy>
  <cp:revision>45</cp:revision>
  <dcterms:created xsi:type="dcterms:W3CDTF">2021-02-16T18:16:40Z</dcterms:created>
  <dcterms:modified xsi:type="dcterms:W3CDTF">2022-12-09T09:23:10Z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0x010100A7B631C9A44F084D97A5643D42372735</vt:lpwstr>
  </property>
</Properties>
</file>