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46" r:id="rId5"/>
  </p:sldIdLst>
  <p:sldSz cx="7559675" cy="1069181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1pPr>
    <a:lvl2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2pPr>
    <a:lvl3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3pPr>
    <a:lvl4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4pPr>
    <a:lvl5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5pPr>
    <a:lvl6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6pPr>
    <a:lvl7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7pPr>
    <a:lvl8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8pPr>
    <a:lvl9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9pPr>
  </p:defaultTextStyle>
  <p:extLst>
    <p:ext uri="{521415D9-36F7-43E2-AB2F-B90AF26B5E84}">
      <p14:sectionLst xmlns:p14="http://schemas.microsoft.com/office/powerpoint/2010/main">
        <p14:section name="Digital Norway Slides" id="{8AD53D9A-EB2F-B749-AC4A-513CF8A3A66A}">
          <p14:sldIdLst>
            <p14:sldId id="346"/>
          </p14:sldIdLst>
        </p14:section>
        <p14:section name="Master slides" id="{0E3920F9-5FC3-8F4F-91BB-055F3EF61BE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A11EB2-6DD3-1D21-7CC9-6466FBED8213}" name="Liv Dingsør" initials="LD" userId="S::liv.dingsor@digitalnorway.com::82155edd-7a9d-449e-8c79-63b9e4f054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Hassel Kristoffersen" initials="CHK" lastIdx="17" clrIdx="0">
    <p:extLst>
      <p:ext uri="{19B8F6BF-5375-455C-9EA6-DF929625EA0E}">
        <p15:presenceInfo xmlns:p15="http://schemas.microsoft.com/office/powerpoint/2012/main" userId="S::chk@digitalnorway.com::112eea8f-d902-4e2b-a920-22290f4db7e3" providerId="AD"/>
      </p:ext>
    </p:extLst>
  </p:cmAuthor>
  <p:cmAuthor id="2" name="Henning Brikt Andersen" initials="HBA" lastIdx="2" clrIdx="1">
    <p:extLst>
      <p:ext uri="{19B8F6BF-5375-455C-9EA6-DF929625EA0E}">
        <p15:presenceInfo xmlns:p15="http://schemas.microsoft.com/office/powerpoint/2012/main" userId="S::henning.brikt.andersen@digitalnorway.com::9e45e555-4e04-4a56-8ae0-5f6a13df37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AF7F5"/>
    <a:srgbClr val="F0E8E1"/>
    <a:srgbClr val="FEDEA1"/>
    <a:srgbClr val="FBF7F5"/>
    <a:srgbClr val="F5CB7A"/>
    <a:srgbClr val="E4F2EC"/>
    <a:srgbClr val="000000"/>
    <a:srgbClr val="33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2D8"/>
          </a:solidFill>
        </a:fill>
      </a:tcStyle>
    </a:wholeTbl>
    <a:band2H>
      <a:tcTxStyle/>
      <a:tcStyle>
        <a:tcBdr/>
        <a:fill>
          <a:solidFill>
            <a:srgbClr val="E6F1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CC"/>
          </a:solidFill>
        </a:fill>
      </a:tcStyle>
    </a:wholeTbl>
    <a:band2H>
      <a:tcTxStyle/>
      <a:tcStyle>
        <a:tcBdr/>
        <a:fill>
          <a:solidFill>
            <a:srgbClr val="E6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4"/>
    <p:restoredTop sz="96357" autoAdjust="0"/>
  </p:normalViewPr>
  <p:slideViewPr>
    <p:cSldViewPr snapToGrid="0">
      <p:cViewPr>
        <p:scale>
          <a:sx n="125" d="100"/>
          <a:sy n="125" d="100"/>
        </p:scale>
        <p:origin x="1872" y="-319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AE42B6-837F-BE41-83B7-4151EFC585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BF9A3D-D332-ED4F-ABED-967DBF01B4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70F3D-9B44-A548-800A-A5F43E9B71E4}" type="datetimeFigureOut">
              <a:rPr lang="en-NO" smtClean="0">
                <a:latin typeface="Work Sans" pitchFamily="2" charset="77"/>
              </a:rPr>
              <a:t>12/08/2022</a:t>
            </a:fld>
            <a:endParaRPr lang="en-NO">
              <a:latin typeface="Work Sans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FDFF8-45C3-3C44-B13A-F900BA11D1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8DC90-6755-4941-8503-0AD75A6AA0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7BB50-1A61-304F-B38B-7703D08071D2}" type="slidenum">
              <a:rPr lang="en-NO" smtClean="0">
                <a:latin typeface="Work Sans" pitchFamily="2" charset="77"/>
              </a:rPr>
              <a:t>‹#›</a:t>
            </a:fld>
            <a:endParaRPr lang="en-NO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55207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Work Sans"/>
      </a:defRPr>
    </a:lvl1pPr>
    <a:lvl2pPr indent="228600" latinLnBrk="0">
      <a:defRPr sz="1200">
        <a:latin typeface="+mn-lt"/>
        <a:ea typeface="+mn-ea"/>
        <a:cs typeface="+mn-cs"/>
        <a:sym typeface="Work Sans"/>
      </a:defRPr>
    </a:lvl2pPr>
    <a:lvl3pPr indent="457200" latinLnBrk="0">
      <a:defRPr sz="1200">
        <a:latin typeface="+mn-lt"/>
        <a:ea typeface="+mn-ea"/>
        <a:cs typeface="+mn-cs"/>
        <a:sym typeface="Work Sans"/>
      </a:defRPr>
    </a:lvl3pPr>
    <a:lvl4pPr indent="685800" latinLnBrk="0">
      <a:defRPr sz="1200">
        <a:latin typeface="+mn-lt"/>
        <a:ea typeface="+mn-ea"/>
        <a:cs typeface="+mn-cs"/>
        <a:sym typeface="Work Sans"/>
      </a:defRPr>
    </a:lvl4pPr>
    <a:lvl5pPr indent="914400" latinLnBrk="0">
      <a:defRPr sz="1200">
        <a:latin typeface="+mn-lt"/>
        <a:ea typeface="+mn-ea"/>
        <a:cs typeface="+mn-cs"/>
        <a:sym typeface="Work Sans"/>
      </a:defRPr>
    </a:lvl5pPr>
    <a:lvl6pPr indent="1143000" latinLnBrk="0">
      <a:defRPr sz="1200">
        <a:latin typeface="+mn-lt"/>
        <a:ea typeface="+mn-ea"/>
        <a:cs typeface="+mn-cs"/>
        <a:sym typeface="Work Sans"/>
      </a:defRPr>
    </a:lvl6pPr>
    <a:lvl7pPr indent="1371600" latinLnBrk="0">
      <a:defRPr sz="1200">
        <a:latin typeface="+mn-lt"/>
        <a:ea typeface="+mn-ea"/>
        <a:cs typeface="+mn-cs"/>
        <a:sym typeface="Work Sans"/>
      </a:defRPr>
    </a:lvl7pPr>
    <a:lvl8pPr indent="1600200" latinLnBrk="0">
      <a:defRPr sz="1200">
        <a:latin typeface="+mn-lt"/>
        <a:ea typeface="+mn-ea"/>
        <a:cs typeface="+mn-cs"/>
        <a:sym typeface="Work Sans"/>
      </a:defRPr>
    </a:lvl8pPr>
    <a:lvl9pPr indent="1828800" latinLnBrk="0">
      <a:defRPr sz="1200">
        <a:latin typeface="+mn-lt"/>
        <a:ea typeface="+mn-ea"/>
        <a:cs typeface="+mn-cs"/>
        <a:sym typeface="Work San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8sikkerhet </a:t>
            </a:r>
            <a:r>
              <a:rPr lang="nb-NO" dirty="0" err="1"/>
              <a:t>gMºr</a:t>
            </a:r>
            <a:r>
              <a:rPr lang="nb-NO" dirty="0"/>
              <a:t> seg </a:t>
            </a:r>
            <a:r>
              <a:rPr lang="nb-NO" dirty="0" err="1"/>
              <a:t>gMelGenGe</a:t>
            </a:r>
            <a:r>
              <a:rPr lang="nb-NO" dirty="0"/>
              <a:t> Så </a:t>
            </a:r>
            <a:r>
              <a:rPr lang="nb-NO" dirty="0" err="1"/>
              <a:t>Xlike</a:t>
            </a:r>
            <a:r>
              <a:rPr lang="nb-NO" dirty="0"/>
              <a:t> </a:t>
            </a:r>
            <a:r>
              <a:rPr lang="nb-NO" dirty="0" err="1"/>
              <a:t>niYåer</a:t>
            </a:r>
            <a:r>
              <a:rPr lang="nb-NO" dirty="0"/>
              <a:t> og </a:t>
            </a:r>
            <a:r>
              <a:rPr lang="nb-NO" dirty="0" err="1"/>
              <a:t>Xlike</a:t>
            </a:r>
            <a:r>
              <a:rPr lang="nb-NO" dirty="0"/>
              <a:t> </a:t>
            </a:r>
            <a:r>
              <a:rPr lang="nb-NO" dirty="0" err="1"/>
              <a:t>fDser</a:t>
            </a:r>
            <a:r>
              <a:rPr lang="nb-NO" dirty="0"/>
              <a:t> i </a:t>
            </a:r>
            <a:r>
              <a:rPr lang="nb-NO" dirty="0" err="1"/>
              <a:t>SrosMektet</a:t>
            </a:r>
            <a:r>
              <a:rPr lang="nb-NO" dirty="0"/>
              <a:t> $</a:t>
            </a:r>
            <a:r>
              <a:rPr lang="nb-NO" dirty="0" err="1"/>
              <a:t>rEeiG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Xsikkerhet</a:t>
            </a:r>
            <a:r>
              <a:rPr lang="nb-NO" dirty="0"/>
              <a:t> </a:t>
            </a:r>
            <a:r>
              <a:rPr lang="nb-NO" dirty="0" err="1"/>
              <a:t>forEXnGet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EeslXtningsSXnkter</a:t>
            </a:r>
            <a:r>
              <a:rPr lang="nb-NO" dirty="0"/>
              <a:t> eller </a:t>
            </a:r>
            <a:r>
              <a:rPr lang="nb-NO" dirty="0" err="1"/>
              <a:t>mileS¨ler</a:t>
            </a:r>
            <a:r>
              <a:rPr lang="nb-NO" dirty="0"/>
              <a:t> gir Gere </a:t>
            </a:r>
            <a:r>
              <a:rPr lang="nb-NO" dirty="0" err="1"/>
              <a:t>oYersikt</a:t>
            </a:r>
            <a:r>
              <a:rPr lang="nb-NO" dirty="0"/>
              <a:t> </a:t>
            </a:r>
            <a:r>
              <a:rPr lang="nb-NO" dirty="0" err="1"/>
              <a:t>oYer</a:t>
            </a:r>
            <a:r>
              <a:rPr lang="nb-NO" dirty="0"/>
              <a:t> </a:t>
            </a:r>
            <a:r>
              <a:rPr lang="nb-NO" dirty="0" err="1"/>
              <a:t>Yesentlig</a:t>
            </a:r>
            <a:r>
              <a:rPr lang="nb-NO" dirty="0"/>
              <a:t> Geler DY </a:t>
            </a:r>
            <a:r>
              <a:rPr lang="nb-NO" dirty="0" err="1"/>
              <a:t>XsikkerhetsEilGet</a:t>
            </a:r>
            <a:r>
              <a:rPr lang="nb-NO" dirty="0"/>
              <a:t> og </a:t>
            </a:r>
            <a:r>
              <a:rPr lang="nb-NO" dirty="0" err="1"/>
              <a:t>hMelSer</a:t>
            </a:r>
            <a:r>
              <a:rPr lang="nb-NO" dirty="0"/>
              <a:t> Gere til å </a:t>
            </a:r>
            <a:r>
              <a:rPr lang="nb-NO" dirty="0" err="1"/>
              <a:t>hånGtere</a:t>
            </a:r>
            <a:r>
              <a:rPr lang="nb-NO" dirty="0"/>
              <a:t> </a:t>
            </a:r>
            <a:r>
              <a:rPr lang="nb-NO" dirty="0" err="1"/>
              <a:t>Xsikkerheten</a:t>
            </a:r>
            <a:endParaRPr lang="nb-NO" dirty="0"/>
          </a:p>
          <a:p>
            <a:endParaRPr lang="nb-NO" dirty="0"/>
          </a:p>
          <a:p>
            <a:r>
              <a:rPr lang="nb-NO" dirty="0"/>
              <a:t>Arbeidet med usikkerhet forbundet med beslutningspunkter eller milepæler gir dere oversikt over vesentlige deler av usikkerhetsbildet og hjelper dere til å håndtere usikkerheten. </a:t>
            </a:r>
          </a:p>
          <a:p>
            <a:endParaRPr lang="nb-NO" dirty="0"/>
          </a:p>
          <a:p>
            <a:r>
              <a:rPr lang="nb-NO" dirty="0" err="1"/>
              <a:t>rEeiG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Xsikkerhet</a:t>
            </a:r>
            <a:r>
              <a:rPr lang="nb-NO" dirty="0"/>
              <a:t> </a:t>
            </a:r>
            <a:r>
              <a:rPr lang="nb-NO" dirty="0" err="1"/>
              <a:t>forEXnGet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EeslXtningsSXnkter</a:t>
            </a:r>
            <a:r>
              <a:rPr lang="nb-NO" dirty="0"/>
              <a:t> eller </a:t>
            </a:r>
            <a:r>
              <a:rPr lang="nb-NO" dirty="0" err="1"/>
              <a:t>mileS¨ler</a:t>
            </a:r>
            <a:r>
              <a:rPr lang="nb-NO" dirty="0"/>
              <a:t> gir Gere </a:t>
            </a:r>
            <a:r>
              <a:rPr lang="nb-NO" dirty="0" err="1"/>
              <a:t>oYersikt</a:t>
            </a:r>
            <a:r>
              <a:rPr lang="nb-NO" dirty="0"/>
              <a:t> </a:t>
            </a:r>
            <a:r>
              <a:rPr lang="nb-NO" dirty="0" err="1"/>
              <a:t>oYer</a:t>
            </a:r>
            <a:r>
              <a:rPr lang="nb-NO" dirty="0"/>
              <a:t> </a:t>
            </a:r>
            <a:r>
              <a:rPr lang="nb-NO" dirty="0" err="1"/>
              <a:t>Yesentlig</a:t>
            </a:r>
            <a:r>
              <a:rPr lang="nb-NO" dirty="0"/>
              <a:t> Geler DY </a:t>
            </a:r>
            <a:r>
              <a:rPr lang="nb-NO" dirty="0" err="1"/>
              <a:t>XsikkerhetsEilGet</a:t>
            </a:r>
            <a:r>
              <a:rPr lang="nb-NO" dirty="0"/>
              <a:t> og </a:t>
            </a:r>
            <a:r>
              <a:rPr lang="nb-NO" dirty="0" err="1"/>
              <a:t>hMelSer</a:t>
            </a:r>
            <a:r>
              <a:rPr lang="nb-NO" dirty="0"/>
              <a:t> Gere til å </a:t>
            </a:r>
            <a:r>
              <a:rPr lang="nb-NO" dirty="0" err="1"/>
              <a:t>hånGtere</a:t>
            </a:r>
            <a:r>
              <a:rPr lang="nb-NO" dirty="0"/>
              <a:t> </a:t>
            </a:r>
            <a:r>
              <a:rPr lang="nb-NO" dirty="0" err="1"/>
              <a:t>Xsikkerheten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786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CA87D75B-4511-0D47-B77C-9A6FEB7C53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4599" y="0"/>
            <a:ext cx="3895077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78974E25-9C82-E241-BC4A-C56B94ADA4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4134773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720000" rIns="1080000" bIns="72000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171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>
              <a:buFontTx/>
              <a:buNone/>
              <a:defRPr sz="1551">
                <a:solidFill>
                  <a:schemeClr val="accent1"/>
                </a:solidFill>
              </a:defRPr>
            </a:lvl2pPr>
            <a:lvl3pPr>
              <a:buFontTx/>
              <a:buNone/>
              <a:defRPr sz="1551">
                <a:solidFill>
                  <a:schemeClr val="accent1"/>
                </a:solidFill>
              </a:defRPr>
            </a:lvl3pPr>
            <a:lvl4pPr>
              <a:buFontTx/>
              <a:buNone/>
              <a:defRPr sz="1551">
                <a:solidFill>
                  <a:schemeClr val="accent1"/>
                </a:solidFill>
              </a:defRPr>
            </a:lvl4pPr>
            <a:lvl5pPr>
              <a:buFontTx/>
              <a:buNone/>
              <a:defRPr sz="1551">
                <a:solidFill>
                  <a:schemeClr val="accent1"/>
                </a:solidFill>
              </a:defRPr>
            </a:lvl5pPr>
          </a:lstStyle>
          <a:p>
            <a:endParaRPr lang="en-GB"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6" descr="Bilde 6">
            <a:extLst>
              <a:ext uri="{FF2B5EF4-FFF2-40B4-BE49-F238E27FC236}">
                <a16:creationId xmlns:a16="http://schemas.microsoft.com/office/drawing/2014/main" id="{111AEF4F-539E-5140-A06E-F99BD2481D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7925"/>
          <a:stretch>
            <a:fillRect/>
          </a:stretch>
        </p:blipFill>
        <p:spPr>
          <a:xfrm>
            <a:off x="587648" y="9646529"/>
            <a:ext cx="890033" cy="458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5C7AE47-A38C-E043-9836-26AA440531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244129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White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D07C0939-7DE3-8E47-B869-77480D5F11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6337943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5" y="-22276"/>
            <a:ext cx="3601241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Font typeface="Arial" panose="020B0604020202020204" pitchFamily="34" charset="0"/>
              <a:buChar char="•"/>
              <a:defRPr sz="931" b="0">
                <a:solidFill>
                  <a:schemeClr val="bg1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ts val="124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ts val="124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ts val="1240"/>
              </a:lnSpc>
              <a:defRPr>
                <a:solidFill>
                  <a:schemeClr val="bg1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1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7215960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4" y="-22276"/>
            <a:ext cx="3601240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7560" y="-42693"/>
            <a:ext cx="4457128" cy="10753513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  <a:gd name="connsiteX0" fmla="*/ 10003 w 5897550"/>
              <a:gd name="connsiteY0" fmla="*/ 0 h 6885450"/>
              <a:gd name="connsiteX1" fmla="*/ 5897550 w 5897550"/>
              <a:gd name="connsiteY1" fmla="*/ 0 h 6885450"/>
              <a:gd name="connsiteX2" fmla="*/ 5462365 w 5897550"/>
              <a:gd name="connsiteY2" fmla="*/ 2034384 h 6885450"/>
              <a:gd name="connsiteX3" fmla="*/ 5840386 w 5897550"/>
              <a:gd name="connsiteY3" fmla="*/ 4069664 h 6885450"/>
              <a:gd name="connsiteX4" fmla="*/ 5690244 w 5897550"/>
              <a:gd name="connsiteY4" fmla="*/ 6885450 h 6885450"/>
              <a:gd name="connsiteX5" fmla="*/ 0 w 5897550"/>
              <a:gd name="connsiteY5" fmla="*/ 6882893 h 6885450"/>
              <a:gd name="connsiteX6" fmla="*/ 10003 w 5897550"/>
              <a:gd name="connsiteY6" fmla="*/ 0 h 6885450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882893 h 6922026"/>
              <a:gd name="connsiteX6" fmla="*/ 10003 w 5897550"/>
              <a:gd name="connsiteY6" fmla="*/ 0 h 6922026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919663 h 6922026"/>
              <a:gd name="connsiteX6" fmla="*/ 10003 w 5897550"/>
              <a:gd name="connsiteY6" fmla="*/ 0 h 6922026"/>
              <a:gd name="connsiteX0" fmla="*/ 10003 w 5897550"/>
              <a:gd name="connsiteY0" fmla="*/ 0 h 6934283"/>
              <a:gd name="connsiteX1" fmla="*/ 5897550 w 5897550"/>
              <a:gd name="connsiteY1" fmla="*/ 0 h 6934283"/>
              <a:gd name="connsiteX2" fmla="*/ 5462365 w 5897550"/>
              <a:gd name="connsiteY2" fmla="*/ 2034384 h 6934283"/>
              <a:gd name="connsiteX3" fmla="*/ 5840386 w 5897550"/>
              <a:gd name="connsiteY3" fmla="*/ 4069664 h 6934283"/>
              <a:gd name="connsiteX4" fmla="*/ 5690245 w 5897550"/>
              <a:gd name="connsiteY4" fmla="*/ 6934283 h 6934283"/>
              <a:gd name="connsiteX5" fmla="*/ 0 w 5897550"/>
              <a:gd name="connsiteY5" fmla="*/ 6919663 h 6934283"/>
              <a:gd name="connsiteX6" fmla="*/ 10003 w 5897550"/>
              <a:gd name="connsiteY6" fmla="*/ 0 h 6934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97550" h="6934283">
                <a:moveTo>
                  <a:pt x="10003" y="0"/>
                </a:moveTo>
                <a:lnTo>
                  <a:pt x="5897550" y="0"/>
                </a:lnTo>
                <a:cubicBezTo>
                  <a:pt x="5536024" y="614219"/>
                  <a:pt x="5467047" y="1405418"/>
                  <a:pt x="5462365" y="2034384"/>
                </a:cubicBezTo>
                <a:cubicBezTo>
                  <a:pt x="5467281" y="2761970"/>
                  <a:pt x="5792914" y="3283083"/>
                  <a:pt x="5840386" y="4069664"/>
                </a:cubicBezTo>
                <a:cubicBezTo>
                  <a:pt x="5864046" y="4988595"/>
                  <a:pt x="5290187" y="5499158"/>
                  <a:pt x="5690245" y="6934283"/>
                </a:cubicBezTo>
                <a:lnTo>
                  <a:pt x="0" y="6919663"/>
                </a:lnTo>
                <a:cubicBezTo>
                  <a:pt x="3334" y="4625365"/>
                  <a:pt x="6669" y="2294298"/>
                  <a:pt x="10003" y="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60124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930215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0095146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-42691"/>
            <a:ext cx="4628163" cy="10734506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AF7F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1637208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gre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720000" rIns="108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55729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yello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C9B1E40E-7B6A-5642-917C-6D6565B2D6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24459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ow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597"/>
            <a:ext cx="4313255" cy="1074192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73403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0 w 6857102"/>
              <a:gd name="connsiteY5" fmla="*/ 6870701 h 6880337"/>
              <a:gd name="connsiteX6" fmla="*/ 0 w 6857102"/>
              <a:gd name="connsiteY6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870701 h 6880337"/>
              <a:gd name="connsiteX7" fmla="*/ 0 w 6857102"/>
              <a:gd name="connsiteY7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529325 h 6880337"/>
              <a:gd name="connsiteX7" fmla="*/ 0 w 6857102"/>
              <a:gd name="connsiteY7" fmla="*/ 0 h 6880337"/>
              <a:gd name="connsiteX0" fmla="*/ 1 w 6857103"/>
              <a:gd name="connsiteY0" fmla="*/ 0 h 6890143"/>
              <a:gd name="connsiteX1" fmla="*/ 5987144 w 6857103"/>
              <a:gd name="connsiteY1" fmla="*/ 0 h 6890143"/>
              <a:gd name="connsiteX2" fmla="*/ 6437097 w 6857103"/>
              <a:gd name="connsiteY2" fmla="*/ 1945894 h 6890143"/>
              <a:gd name="connsiteX3" fmla="*/ 5878418 w 6857103"/>
              <a:gd name="connsiteY3" fmla="*/ 3981173 h 6890143"/>
              <a:gd name="connsiteX4" fmla="*/ 6857103 w 6857103"/>
              <a:gd name="connsiteY4" fmla="*/ 6880337 h 6890143"/>
              <a:gd name="connsiteX5" fmla="*/ 0 w 6857103"/>
              <a:gd name="connsiteY5" fmla="*/ 6890143 h 6890143"/>
              <a:gd name="connsiteX6" fmla="*/ 1 w 6857103"/>
              <a:gd name="connsiteY6" fmla="*/ 6529325 h 6890143"/>
              <a:gd name="connsiteX7" fmla="*/ 1 w 6857103"/>
              <a:gd name="connsiteY7" fmla="*/ 0 h 689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7103" h="6890143">
                <a:moveTo>
                  <a:pt x="1" y="0"/>
                </a:moveTo>
                <a:lnTo>
                  <a:pt x="5987144" y="0"/>
                </a:lnTo>
                <a:cubicBezTo>
                  <a:pt x="6238075" y="702709"/>
                  <a:pt x="6441779" y="1302180"/>
                  <a:pt x="6437097" y="1945894"/>
                </a:cubicBezTo>
                <a:cubicBezTo>
                  <a:pt x="6442013" y="2673480"/>
                  <a:pt x="5902999" y="3002863"/>
                  <a:pt x="5878418" y="3981173"/>
                </a:cubicBezTo>
                <a:cubicBezTo>
                  <a:pt x="6034176" y="5254065"/>
                  <a:pt x="6613161" y="5179741"/>
                  <a:pt x="6857103" y="6880337"/>
                </a:cubicBezTo>
                <a:lnTo>
                  <a:pt x="0" y="6890143"/>
                </a:lnTo>
                <a:cubicBezTo>
                  <a:pt x="0" y="6769870"/>
                  <a:pt x="1" y="6649598"/>
                  <a:pt x="1" y="6529325"/>
                </a:cubicBezTo>
                <a:lnTo>
                  <a:pt x="1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66B17408-15D8-F34D-84A6-F3F63A4AD6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14199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Quote">
    <p:bg>
      <p:bgPr>
        <a:solidFill>
          <a:srgbClr val="E3F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itle Text"/>
          <p:cNvSpPr txBox="1">
            <a:spLocks noGrp="1"/>
          </p:cNvSpPr>
          <p:nvPr>
            <p:ph type="title"/>
          </p:nvPr>
        </p:nvSpPr>
        <p:spPr>
          <a:xfrm>
            <a:off x="387935" y="2149974"/>
            <a:ext cx="3352638" cy="3235470"/>
          </a:xfrm>
          <a:prstGeom prst="rect">
            <a:avLst/>
          </a:prstGeom>
        </p:spPr>
        <p:txBody>
          <a:bodyPr anchor="b"/>
          <a:lstStyle>
            <a:lvl1pPr defTabSz="567073">
              <a:lnSpc>
                <a:spcPts val="2481"/>
              </a:lnSpc>
              <a:defRPr sz="1860"/>
            </a:lvl1pPr>
          </a:lstStyle>
          <a:p>
            <a:r>
              <a:t>Title Text</a:t>
            </a:r>
          </a:p>
        </p:txBody>
      </p:sp>
      <p:sp>
        <p:nvSpPr>
          <p:cNvPr id="1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3435" y="5958688"/>
            <a:ext cx="2904582" cy="2107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1pPr>
            <a:lvl2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2pPr>
            <a:lvl3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3pPr>
            <a:lvl4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4pPr>
            <a:lvl5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E26F0197-CBEA-A544-A990-F686B44B8F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8719518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ig Fact">
    <p:bg>
      <p:bgPr>
        <a:solidFill>
          <a:srgbClr val="013C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Text"/>
          <p:cNvSpPr txBox="1">
            <a:spLocks noGrp="1"/>
          </p:cNvSpPr>
          <p:nvPr>
            <p:ph type="title"/>
          </p:nvPr>
        </p:nvSpPr>
        <p:spPr>
          <a:xfrm>
            <a:off x="393195" y="788390"/>
            <a:ext cx="6773287" cy="5708776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ts val="62"/>
              </a:lnSpc>
              <a:defRPr sz="9303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2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3195" y="6643035"/>
            <a:ext cx="6773287" cy="1128019"/>
          </a:xfrm>
          <a:prstGeom prst="rect">
            <a:avLst/>
          </a:prstGeom>
        </p:spPr>
        <p:txBody>
          <a:bodyPr/>
          <a:lstStyle>
            <a:lvl1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1pPr>
            <a:lvl2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2pPr>
            <a:lvl3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3pPr>
            <a:lvl4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4pPr>
            <a:lvl5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18" name="Bilde 7" descr="Bilde 7"/>
          <p:cNvPicPr>
            <a:picLocks noChangeAspect="1"/>
          </p:cNvPicPr>
          <p:nvPr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6440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5ACD8B-1B03-E746-9058-42A12F2BE278}"/>
              </a:ext>
            </a:extLst>
          </p:cNvPr>
          <p:cNvSpPr/>
          <p:nvPr userDrawn="1"/>
        </p:nvSpPr>
        <p:spPr>
          <a:xfrm>
            <a:off x="1" y="9498696"/>
            <a:ext cx="7567235" cy="190812"/>
          </a:xfrm>
          <a:custGeom>
            <a:avLst/>
            <a:gdLst>
              <a:gd name="connsiteX0" fmla="*/ 0 w 12192000"/>
              <a:gd name="connsiteY0" fmla="*/ 0 h 896112"/>
              <a:gd name="connsiteX1" fmla="*/ 12192000 w 12192000"/>
              <a:gd name="connsiteY1" fmla="*/ 0 h 896112"/>
              <a:gd name="connsiteX2" fmla="*/ 12192000 w 12192000"/>
              <a:gd name="connsiteY2" fmla="*/ 896112 h 896112"/>
              <a:gd name="connsiteX3" fmla="*/ 0 w 12192000"/>
              <a:gd name="connsiteY3" fmla="*/ 896112 h 896112"/>
              <a:gd name="connsiteX4" fmla="*/ 0 w 12192000"/>
              <a:gd name="connsiteY4" fmla="*/ 0 h 896112"/>
              <a:gd name="connsiteX0" fmla="*/ 0 w 12192000"/>
              <a:gd name="connsiteY0" fmla="*/ 195072 h 1091184"/>
              <a:gd name="connsiteX1" fmla="*/ 1792224 w 12192000"/>
              <a:gd name="connsiteY1" fmla="*/ 0 h 1091184"/>
              <a:gd name="connsiteX2" fmla="*/ 12192000 w 12192000"/>
              <a:gd name="connsiteY2" fmla="*/ 195072 h 1091184"/>
              <a:gd name="connsiteX3" fmla="*/ 12192000 w 12192000"/>
              <a:gd name="connsiteY3" fmla="*/ 1091184 h 1091184"/>
              <a:gd name="connsiteX4" fmla="*/ 0 w 12192000"/>
              <a:gd name="connsiteY4" fmla="*/ 1091184 h 1091184"/>
              <a:gd name="connsiteX5" fmla="*/ 0 w 12192000"/>
              <a:gd name="connsiteY5" fmla="*/ 195072 h 1091184"/>
              <a:gd name="connsiteX0" fmla="*/ 0 w 12192000"/>
              <a:gd name="connsiteY0" fmla="*/ 204454 h 1100566"/>
              <a:gd name="connsiteX1" fmla="*/ 1792224 w 12192000"/>
              <a:gd name="connsiteY1" fmla="*/ 9382 h 1100566"/>
              <a:gd name="connsiteX2" fmla="*/ 12192000 w 12192000"/>
              <a:gd name="connsiteY2" fmla="*/ 204454 h 1100566"/>
              <a:gd name="connsiteX3" fmla="*/ 12192000 w 12192000"/>
              <a:gd name="connsiteY3" fmla="*/ 1100566 h 1100566"/>
              <a:gd name="connsiteX4" fmla="*/ 0 w 12192000"/>
              <a:gd name="connsiteY4" fmla="*/ 1100566 h 1100566"/>
              <a:gd name="connsiteX5" fmla="*/ 0 w 12192000"/>
              <a:gd name="connsiteY5" fmla="*/ 204454 h 1100566"/>
              <a:gd name="connsiteX0" fmla="*/ 0 w 12192000"/>
              <a:gd name="connsiteY0" fmla="*/ 263818 h 1159930"/>
              <a:gd name="connsiteX1" fmla="*/ 1524000 w 12192000"/>
              <a:gd name="connsiteY1" fmla="*/ 7786 h 1159930"/>
              <a:gd name="connsiteX2" fmla="*/ 12192000 w 12192000"/>
              <a:gd name="connsiteY2" fmla="*/ 263818 h 1159930"/>
              <a:gd name="connsiteX3" fmla="*/ 12192000 w 12192000"/>
              <a:gd name="connsiteY3" fmla="*/ 1159930 h 1159930"/>
              <a:gd name="connsiteX4" fmla="*/ 0 w 12192000"/>
              <a:gd name="connsiteY4" fmla="*/ 1159930 h 1159930"/>
              <a:gd name="connsiteX5" fmla="*/ 0 w 12192000"/>
              <a:gd name="connsiteY5" fmla="*/ 263818 h 1159930"/>
              <a:gd name="connsiteX0" fmla="*/ 0 w 12192000"/>
              <a:gd name="connsiteY0" fmla="*/ 145913 h 1042025"/>
              <a:gd name="connsiteX1" fmla="*/ 1536192 w 12192000"/>
              <a:gd name="connsiteY1" fmla="*/ 11801 h 1042025"/>
              <a:gd name="connsiteX2" fmla="*/ 12192000 w 12192000"/>
              <a:gd name="connsiteY2" fmla="*/ 145913 h 1042025"/>
              <a:gd name="connsiteX3" fmla="*/ 12192000 w 12192000"/>
              <a:gd name="connsiteY3" fmla="*/ 1042025 h 1042025"/>
              <a:gd name="connsiteX4" fmla="*/ 0 w 12192000"/>
              <a:gd name="connsiteY4" fmla="*/ 1042025 h 1042025"/>
              <a:gd name="connsiteX5" fmla="*/ 0 w 12192000"/>
              <a:gd name="connsiteY5" fmla="*/ 145913 h 1042025"/>
              <a:gd name="connsiteX0" fmla="*/ 0 w 12192000"/>
              <a:gd name="connsiteY0" fmla="*/ 142381 h 1038493"/>
              <a:gd name="connsiteX1" fmla="*/ 1536192 w 12192000"/>
              <a:gd name="connsiteY1" fmla="*/ 8269 h 1038493"/>
              <a:gd name="connsiteX2" fmla="*/ 12192000 w 12192000"/>
              <a:gd name="connsiteY2" fmla="*/ 142381 h 1038493"/>
              <a:gd name="connsiteX3" fmla="*/ 12192000 w 12192000"/>
              <a:gd name="connsiteY3" fmla="*/ 1038493 h 1038493"/>
              <a:gd name="connsiteX4" fmla="*/ 0 w 12192000"/>
              <a:gd name="connsiteY4" fmla="*/ 1038493 h 1038493"/>
              <a:gd name="connsiteX5" fmla="*/ 0 w 12192000"/>
              <a:gd name="connsiteY5" fmla="*/ 142381 h 1038493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12192000 w 12192000"/>
              <a:gd name="connsiteY2" fmla="*/ 231648 h 1127760"/>
              <a:gd name="connsiteX3" fmla="*/ 12192000 w 12192000"/>
              <a:gd name="connsiteY3" fmla="*/ 1127760 h 1127760"/>
              <a:gd name="connsiteX4" fmla="*/ 0 w 12192000"/>
              <a:gd name="connsiteY4" fmla="*/ 1127760 h 1127760"/>
              <a:gd name="connsiteX5" fmla="*/ 0 w 12192000"/>
              <a:gd name="connsiteY5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12192000 w 12192000"/>
              <a:gd name="connsiteY3" fmla="*/ 231648 h 1127760"/>
              <a:gd name="connsiteX4" fmla="*/ 12192000 w 12192000"/>
              <a:gd name="connsiteY4" fmla="*/ 1127760 h 1127760"/>
              <a:gd name="connsiteX5" fmla="*/ 0 w 12192000"/>
              <a:gd name="connsiteY5" fmla="*/ 1127760 h 1127760"/>
              <a:gd name="connsiteX6" fmla="*/ 0 w 12192000"/>
              <a:gd name="connsiteY6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8546592 w 12192000"/>
              <a:gd name="connsiteY3" fmla="*/ 48768 h 1127760"/>
              <a:gd name="connsiteX4" fmla="*/ 12192000 w 12192000"/>
              <a:gd name="connsiteY4" fmla="*/ 231648 h 1127760"/>
              <a:gd name="connsiteX5" fmla="*/ 12192000 w 12192000"/>
              <a:gd name="connsiteY5" fmla="*/ 1127760 h 1127760"/>
              <a:gd name="connsiteX6" fmla="*/ 0 w 12192000"/>
              <a:gd name="connsiteY6" fmla="*/ 1127760 h 1127760"/>
              <a:gd name="connsiteX7" fmla="*/ 0 w 12192000"/>
              <a:gd name="connsiteY7" fmla="*/ 231648 h 1127760"/>
              <a:gd name="connsiteX0" fmla="*/ 0 w 12204192"/>
              <a:gd name="connsiteY0" fmla="*/ 231648 h 1127760"/>
              <a:gd name="connsiteX1" fmla="*/ 1511808 w 12204192"/>
              <a:gd name="connsiteY1" fmla="*/ 0 h 1127760"/>
              <a:gd name="connsiteX2" fmla="*/ 3572256 w 12204192"/>
              <a:gd name="connsiteY2" fmla="*/ 158496 h 1127760"/>
              <a:gd name="connsiteX3" fmla="*/ 8546592 w 12204192"/>
              <a:gd name="connsiteY3" fmla="*/ 48768 h 1127760"/>
              <a:gd name="connsiteX4" fmla="*/ 12204192 w 12204192"/>
              <a:gd name="connsiteY4" fmla="*/ 195072 h 1127760"/>
              <a:gd name="connsiteX5" fmla="*/ 12192000 w 12204192"/>
              <a:gd name="connsiteY5" fmla="*/ 1127760 h 1127760"/>
              <a:gd name="connsiteX6" fmla="*/ 0 w 12204192"/>
              <a:gd name="connsiteY6" fmla="*/ 1127760 h 1127760"/>
              <a:gd name="connsiteX7" fmla="*/ 0 w 12204192"/>
              <a:gd name="connsiteY7" fmla="*/ 231648 h 1127760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3572256 w 12204192"/>
              <a:gd name="connsiteY2" fmla="*/ 280416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328160 w 12204192"/>
              <a:gd name="connsiteY2" fmla="*/ 304800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75488 h 1371600"/>
              <a:gd name="connsiteX1" fmla="*/ 1914144 w 12204192"/>
              <a:gd name="connsiteY1" fmla="*/ 219456 h 1371600"/>
              <a:gd name="connsiteX2" fmla="*/ 4474464 w 12204192"/>
              <a:gd name="connsiteY2" fmla="*/ 414528 h 1371600"/>
              <a:gd name="connsiteX3" fmla="*/ 8997696 w 12204192"/>
              <a:gd name="connsiteY3" fmla="*/ 0 h 1371600"/>
              <a:gd name="connsiteX4" fmla="*/ 12204192 w 12204192"/>
              <a:gd name="connsiteY4" fmla="*/ 438912 h 1371600"/>
              <a:gd name="connsiteX5" fmla="*/ 12192000 w 12204192"/>
              <a:gd name="connsiteY5" fmla="*/ 1371600 h 1371600"/>
              <a:gd name="connsiteX6" fmla="*/ 0 w 12204192"/>
              <a:gd name="connsiteY6" fmla="*/ 1371600 h 1371600"/>
              <a:gd name="connsiteX7" fmla="*/ 0 w 12204192"/>
              <a:gd name="connsiteY7" fmla="*/ 475488 h 1371600"/>
              <a:gd name="connsiteX0" fmla="*/ 0 w 12204192"/>
              <a:gd name="connsiteY0" fmla="*/ 475551 h 1371663"/>
              <a:gd name="connsiteX1" fmla="*/ 1914144 w 12204192"/>
              <a:gd name="connsiteY1" fmla="*/ 219519 h 1371663"/>
              <a:gd name="connsiteX2" fmla="*/ 4474464 w 12204192"/>
              <a:gd name="connsiteY2" fmla="*/ 414591 h 1371663"/>
              <a:gd name="connsiteX3" fmla="*/ 8997696 w 12204192"/>
              <a:gd name="connsiteY3" fmla="*/ 63 h 1371663"/>
              <a:gd name="connsiteX4" fmla="*/ 12204192 w 12204192"/>
              <a:gd name="connsiteY4" fmla="*/ 438975 h 1371663"/>
              <a:gd name="connsiteX5" fmla="*/ 12192000 w 12204192"/>
              <a:gd name="connsiteY5" fmla="*/ 1371663 h 1371663"/>
              <a:gd name="connsiteX6" fmla="*/ 0 w 12204192"/>
              <a:gd name="connsiteY6" fmla="*/ 1371663 h 1371663"/>
              <a:gd name="connsiteX7" fmla="*/ 0 w 12204192"/>
              <a:gd name="connsiteY7" fmla="*/ 475551 h 1371663"/>
              <a:gd name="connsiteX0" fmla="*/ 0 w 12204192"/>
              <a:gd name="connsiteY0" fmla="*/ 495190 h 1391302"/>
              <a:gd name="connsiteX1" fmla="*/ 1914144 w 12204192"/>
              <a:gd name="connsiteY1" fmla="*/ 239158 h 1391302"/>
              <a:gd name="connsiteX2" fmla="*/ 4474464 w 12204192"/>
              <a:gd name="connsiteY2" fmla="*/ 434230 h 1391302"/>
              <a:gd name="connsiteX3" fmla="*/ 8997696 w 12204192"/>
              <a:gd name="connsiteY3" fmla="*/ 19702 h 1391302"/>
              <a:gd name="connsiteX4" fmla="*/ 12204192 w 12204192"/>
              <a:gd name="connsiteY4" fmla="*/ 458614 h 1391302"/>
              <a:gd name="connsiteX5" fmla="*/ 12192000 w 12204192"/>
              <a:gd name="connsiteY5" fmla="*/ 1391302 h 1391302"/>
              <a:gd name="connsiteX6" fmla="*/ 0 w 12204192"/>
              <a:gd name="connsiteY6" fmla="*/ 1391302 h 1391302"/>
              <a:gd name="connsiteX7" fmla="*/ 0 w 12204192"/>
              <a:gd name="connsiteY7" fmla="*/ 495190 h 1391302"/>
              <a:gd name="connsiteX0" fmla="*/ 0 w 12204192"/>
              <a:gd name="connsiteY0" fmla="*/ 476400 h 1372512"/>
              <a:gd name="connsiteX1" fmla="*/ 1914144 w 12204192"/>
              <a:gd name="connsiteY1" fmla="*/ 220368 h 1372512"/>
              <a:gd name="connsiteX2" fmla="*/ 4474464 w 12204192"/>
              <a:gd name="connsiteY2" fmla="*/ 415440 h 1372512"/>
              <a:gd name="connsiteX3" fmla="*/ 8997696 w 12204192"/>
              <a:gd name="connsiteY3" fmla="*/ 912 h 1372512"/>
              <a:gd name="connsiteX4" fmla="*/ 12204192 w 12204192"/>
              <a:gd name="connsiteY4" fmla="*/ 439824 h 1372512"/>
              <a:gd name="connsiteX5" fmla="*/ 12192000 w 12204192"/>
              <a:gd name="connsiteY5" fmla="*/ 1372512 h 1372512"/>
              <a:gd name="connsiteX6" fmla="*/ 0 w 12204192"/>
              <a:gd name="connsiteY6" fmla="*/ 1372512 h 1372512"/>
              <a:gd name="connsiteX7" fmla="*/ 0 w 12204192"/>
              <a:gd name="connsiteY7" fmla="*/ 476400 h 1372512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524864 h 1420976"/>
              <a:gd name="connsiteX1" fmla="*/ 1914144 w 12204192"/>
              <a:gd name="connsiteY1" fmla="*/ 268832 h 1420976"/>
              <a:gd name="connsiteX2" fmla="*/ 4474464 w 12204192"/>
              <a:gd name="connsiteY2" fmla="*/ 463904 h 1420976"/>
              <a:gd name="connsiteX3" fmla="*/ 9497568 w 12204192"/>
              <a:gd name="connsiteY3" fmla="*/ 608 h 1420976"/>
              <a:gd name="connsiteX4" fmla="*/ 12204192 w 12204192"/>
              <a:gd name="connsiteY4" fmla="*/ 488288 h 1420976"/>
              <a:gd name="connsiteX5" fmla="*/ 12192000 w 12204192"/>
              <a:gd name="connsiteY5" fmla="*/ 1420976 h 1420976"/>
              <a:gd name="connsiteX6" fmla="*/ 0 w 12204192"/>
              <a:gd name="connsiteY6" fmla="*/ 1420976 h 1420976"/>
              <a:gd name="connsiteX7" fmla="*/ 0 w 12204192"/>
              <a:gd name="connsiteY7" fmla="*/ 524864 h 1420976"/>
              <a:gd name="connsiteX0" fmla="*/ 0 w 12204192"/>
              <a:gd name="connsiteY0" fmla="*/ 526981 h 1423093"/>
              <a:gd name="connsiteX1" fmla="*/ 1914144 w 12204192"/>
              <a:gd name="connsiteY1" fmla="*/ 270949 h 1423093"/>
              <a:gd name="connsiteX2" fmla="*/ 4474464 w 12204192"/>
              <a:gd name="connsiteY2" fmla="*/ 466021 h 1423093"/>
              <a:gd name="connsiteX3" fmla="*/ 9497568 w 12204192"/>
              <a:gd name="connsiteY3" fmla="*/ 2725 h 1423093"/>
              <a:gd name="connsiteX4" fmla="*/ 12204192 w 12204192"/>
              <a:gd name="connsiteY4" fmla="*/ 490405 h 1423093"/>
              <a:gd name="connsiteX5" fmla="*/ 12192000 w 12204192"/>
              <a:gd name="connsiteY5" fmla="*/ 1423093 h 1423093"/>
              <a:gd name="connsiteX6" fmla="*/ 0 w 12204192"/>
              <a:gd name="connsiteY6" fmla="*/ 1423093 h 1423093"/>
              <a:gd name="connsiteX7" fmla="*/ 0 w 12204192"/>
              <a:gd name="connsiteY7" fmla="*/ 526981 h 1423093"/>
              <a:gd name="connsiteX0" fmla="*/ 0 w 12204192"/>
              <a:gd name="connsiteY0" fmla="*/ 524346 h 1420458"/>
              <a:gd name="connsiteX1" fmla="*/ 1914144 w 12204192"/>
              <a:gd name="connsiteY1" fmla="*/ 268314 h 1420458"/>
              <a:gd name="connsiteX2" fmla="*/ 4474464 w 12204192"/>
              <a:gd name="connsiteY2" fmla="*/ 463386 h 1420458"/>
              <a:gd name="connsiteX3" fmla="*/ 9497568 w 12204192"/>
              <a:gd name="connsiteY3" fmla="*/ 90 h 1420458"/>
              <a:gd name="connsiteX4" fmla="*/ 12204192 w 12204192"/>
              <a:gd name="connsiteY4" fmla="*/ 487770 h 1420458"/>
              <a:gd name="connsiteX5" fmla="*/ 12192000 w 12204192"/>
              <a:gd name="connsiteY5" fmla="*/ 1420458 h 1420458"/>
              <a:gd name="connsiteX6" fmla="*/ 0 w 12204192"/>
              <a:gd name="connsiteY6" fmla="*/ 1420458 h 1420458"/>
              <a:gd name="connsiteX7" fmla="*/ 0 w 12204192"/>
              <a:gd name="connsiteY7" fmla="*/ 524346 h 1420458"/>
              <a:gd name="connsiteX0" fmla="*/ 0 w 12204192"/>
              <a:gd name="connsiteY0" fmla="*/ 437868 h 1333980"/>
              <a:gd name="connsiteX1" fmla="*/ 1914144 w 12204192"/>
              <a:gd name="connsiteY1" fmla="*/ 181836 h 1333980"/>
              <a:gd name="connsiteX2" fmla="*/ 4474464 w 12204192"/>
              <a:gd name="connsiteY2" fmla="*/ 376908 h 1333980"/>
              <a:gd name="connsiteX3" fmla="*/ 9522281 w 12204192"/>
              <a:gd name="connsiteY3" fmla="*/ 109 h 1333980"/>
              <a:gd name="connsiteX4" fmla="*/ 12204192 w 12204192"/>
              <a:gd name="connsiteY4" fmla="*/ 401292 h 1333980"/>
              <a:gd name="connsiteX5" fmla="*/ 12192000 w 12204192"/>
              <a:gd name="connsiteY5" fmla="*/ 1333980 h 1333980"/>
              <a:gd name="connsiteX6" fmla="*/ 0 w 12204192"/>
              <a:gd name="connsiteY6" fmla="*/ 1333980 h 1333980"/>
              <a:gd name="connsiteX7" fmla="*/ 0 w 12204192"/>
              <a:gd name="connsiteY7" fmla="*/ 437868 h 1333980"/>
              <a:gd name="connsiteX0" fmla="*/ 0 w 12204192"/>
              <a:gd name="connsiteY0" fmla="*/ 439531 h 1335643"/>
              <a:gd name="connsiteX1" fmla="*/ 1914144 w 12204192"/>
              <a:gd name="connsiteY1" fmla="*/ 183499 h 1335643"/>
              <a:gd name="connsiteX2" fmla="*/ 4474464 w 12204192"/>
              <a:gd name="connsiteY2" fmla="*/ 378571 h 1335643"/>
              <a:gd name="connsiteX3" fmla="*/ 9522281 w 12204192"/>
              <a:gd name="connsiteY3" fmla="*/ 1772 h 1335643"/>
              <a:gd name="connsiteX4" fmla="*/ 12204192 w 12204192"/>
              <a:gd name="connsiteY4" fmla="*/ 402955 h 1335643"/>
              <a:gd name="connsiteX5" fmla="*/ 12192000 w 12204192"/>
              <a:gd name="connsiteY5" fmla="*/ 1335643 h 1335643"/>
              <a:gd name="connsiteX6" fmla="*/ 0 w 12204192"/>
              <a:gd name="connsiteY6" fmla="*/ 1335643 h 1335643"/>
              <a:gd name="connsiteX7" fmla="*/ 0 w 12204192"/>
              <a:gd name="connsiteY7" fmla="*/ 439531 h 1335643"/>
              <a:gd name="connsiteX0" fmla="*/ 0 w 12204192"/>
              <a:gd name="connsiteY0" fmla="*/ 427225 h 1323337"/>
              <a:gd name="connsiteX1" fmla="*/ 1914144 w 12204192"/>
              <a:gd name="connsiteY1" fmla="*/ 171193 h 1323337"/>
              <a:gd name="connsiteX2" fmla="*/ 4474464 w 12204192"/>
              <a:gd name="connsiteY2" fmla="*/ 366265 h 1323337"/>
              <a:gd name="connsiteX3" fmla="*/ 9534638 w 12204192"/>
              <a:gd name="connsiteY3" fmla="*/ 1823 h 1323337"/>
              <a:gd name="connsiteX4" fmla="*/ 12204192 w 12204192"/>
              <a:gd name="connsiteY4" fmla="*/ 390649 h 1323337"/>
              <a:gd name="connsiteX5" fmla="*/ 12192000 w 12204192"/>
              <a:gd name="connsiteY5" fmla="*/ 1323337 h 1323337"/>
              <a:gd name="connsiteX6" fmla="*/ 0 w 12204192"/>
              <a:gd name="connsiteY6" fmla="*/ 1323337 h 1323337"/>
              <a:gd name="connsiteX7" fmla="*/ 0 w 12204192"/>
              <a:gd name="connsiteY7" fmla="*/ 427225 h 1323337"/>
              <a:gd name="connsiteX0" fmla="*/ 0 w 12204192"/>
              <a:gd name="connsiteY0" fmla="*/ 425515 h 1321627"/>
              <a:gd name="connsiteX1" fmla="*/ 1914144 w 12204192"/>
              <a:gd name="connsiteY1" fmla="*/ 169483 h 1321627"/>
              <a:gd name="connsiteX2" fmla="*/ 4474464 w 12204192"/>
              <a:gd name="connsiteY2" fmla="*/ 364555 h 1321627"/>
              <a:gd name="connsiteX3" fmla="*/ 9534638 w 12204192"/>
              <a:gd name="connsiteY3" fmla="*/ 113 h 1321627"/>
              <a:gd name="connsiteX4" fmla="*/ 12204192 w 12204192"/>
              <a:gd name="connsiteY4" fmla="*/ 388939 h 1321627"/>
              <a:gd name="connsiteX5" fmla="*/ 12192000 w 12204192"/>
              <a:gd name="connsiteY5" fmla="*/ 1321627 h 1321627"/>
              <a:gd name="connsiteX6" fmla="*/ 0 w 12204192"/>
              <a:gd name="connsiteY6" fmla="*/ 1321627 h 1321627"/>
              <a:gd name="connsiteX7" fmla="*/ 0 w 12204192"/>
              <a:gd name="connsiteY7" fmla="*/ 425515 h 1321627"/>
              <a:gd name="connsiteX0" fmla="*/ 0 w 12204192"/>
              <a:gd name="connsiteY0" fmla="*/ 450220 h 1346332"/>
              <a:gd name="connsiteX1" fmla="*/ 1914144 w 12204192"/>
              <a:gd name="connsiteY1" fmla="*/ 194188 h 1346332"/>
              <a:gd name="connsiteX2" fmla="*/ 4474464 w 12204192"/>
              <a:gd name="connsiteY2" fmla="*/ 389260 h 1346332"/>
              <a:gd name="connsiteX3" fmla="*/ 10164833 w 12204192"/>
              <a:gd name="connsiteY3" fmla="*/ 105 h 1346332"/>
              <a:gd name="connsiteX4" fmla="*/ 12204192 w 12204192"/>
              <a:gd name="connsiteY4" fmla="*/ 413644 h 1346332"/>
              <a:gd name="connsiteX5" fmla="*/ 12192000 w 12204192"/>
              <a:gd name="connsiteY5" fmla="*/ 1346332 h 1346332"/>
              <a:gd name="connsiteX6" fmla="*/ 0 w 12204192"/>
              <a:gd name="connsiteY6" fmla="*/ 1346332 h 1346332"/>
              <a:gd name="connsiteX7" fmla="*/ 0 w 12204192"/>
              <a:gd name="connsiteY7" fmla="*/ 450220 h 1346332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0354 h 1346466"/>
              <a:gd name="connsiteX1" fmla="*/ 1914144 w 12204192"/>
              <a:gd name="connsiteY1" fmla="*/ 194322 h 1346466"/>
              <a:gd name="connsiteX2" fmla="*/ 5005804 w 12204192"/>
              <a:gd name="connsiteY2" fmla="*/ 463535 h 1346466"/>
              <a:gd name="connsiteX3" fmla="*/ 10164833 w 12204192"/>
              <a:gd name="connsiteY3" fmla="*/ 239 h 1346466"/>
              <a:gd name="connsiteX4" fmla="*/ 12204192 w 12204192"/>
              <a:gd name="connsiteY4" fmla="*/ 413778 h 1346466"/>
              <a:gd name="connsiteX5" fmla="*/ 12192000 w 12204192"/>
              <a:gd name="connsiteY5" fmla="*/ 1346466 h 1346466"/>
              <a:gd name="connsiteX6" fmla="*/ 0 w 12204192"/>
              <a:gd name="connsiteY6" fmla="*/ 1346466 h 1346466"/>
              <a:gd name="connsiteX7" fmla="*/ 0 w 12204192"/>
              <a:gd name="connsiteY7" fmla="*/ 450354 h 1346466"/>
              <a:gd name="connsiteX0" fmla="*/ 0 w 12204192"/>
              <a:gd name="connsiteY0" fmla="*/ 499736 h 1395848"/>
              <a:gd name="connsiteX1" fmla="*/ 1914144 w 12204192"/>
              <a:gd name="connsiteY1" fmla="*/ 243704 h 1395848"/>
              <a:gd name="connsiteX2" fmla="*/ 5005804 w 12204192"/>
              <a:gd name="connsiteY2" fmla="*/ 512917 h 1395848"/>
              <a:gd name="connsiteX3" fmla="*/ 9423428 w 12204192"/>
              <a:gd name="connsiteY3" fmla="*/ 194 h 1395848"/>
              <a:gd name="connsiteX4" fmla="*/ 12204192 w 12204192"/>
              <a:gd name="connsiteY4" fmla="*/ 463160 h 1395848"/>
              <a:gd name="connsiteX5" fmla="*/ 12192000 w 12204192"/>
              <a:gd name="connsiteY5" fmla="*/ 1395848 h 1395848"/>
              <a:gd name="connsiteX6" fmla="*/ 0 w 12204192"/>
              <a:gd name="connsiteY6" fmla="*/ 1395848 h 1395848"/>
              <a:gd name="connsiteX7" fmla="*/ 0 w 12204192"/>
              <a:gd name="connsiteY7" fmla="*/ 499736 h 1395848"/>
              <a:gd name="connsiteX0" fmla="*/ 0 w 12204192"/>
              <a:gd name="connsiteY0" fmla="*/ 512084 h 1408196"/>
              <a:gd name="connsiteX1" fmla="*/ 1914144 w 12204192"/>
              <a:gd name="connsiteY1" fmla="*/ 256052 h 1408196"/>
              <a:gd name="connsiteX2" fmla="*/ 5005804 w 12204192"/>
              <a:gd name="connsiteY2" fmla="*/ 525265 h 1408196"/>
              <a:gd name="connsiteX3" fmla="*/ 9275147 w 12204192"/>
              <a:gd name="connsiteY3" fmla="*/ 185 h 1408196"/>
              <a:gd name="connsiteX4" fmla="*/ 12204192 w 12204192"/>
              <a:gd name="connsiteY4" fmla="*/ 475508 h 1408196"/>
              <a:gd name="connsiteX5" fmla="*/ 12192000 w 12204192"/>
              <a:gd name="connsiteY5" fmla="*/ 1408196 h 1408196"/>
              <a:gd name="connsiteX6" fmla="*/ 0 w 12204192"/>
              <a:gd name="connsiteY6" fmla="*/ 1408196 h 1408196"/>
              <a:gd name="connsiteX7" fmla="*/ 0 w 12204192"/>
              <a:gd name="connsiteY7" fmla="*/ 512084 h 140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04192" h="1408196">
                <a:moveTo>
                  <a:pt x="0" y="512084"/>
                </a:moveTo>
                <a:cubicBezTo>
                  <a:pt x="699008" y="280436"/>
                  <a:pt x="1129792" y="256052"/>
                  <a:pt x="1914144" y="256052"/>
                </a:cubicBezTo>
                <a:cubicBezTo>
                  <a:pt x="2564384" y="268244"/>
                  <a:pt x="3806924" y="549649"/>
                  <a:pt x="5005804" y="525265"/>
                </a:cubicBezTo>
                <a:cubicBezTo>
                  <a:pt x="6667980" y="537457"/>
                  <a:pt x="8075416" y="8478"/>
                  <a:pt x="9275147" y="185"/>
                </a:cubicBezTo>
                <a:cubicBezTo>
                  <a:pt x="10474878" y="-8108"/>
                  <a:pt x="11658023" y="263081"/>
                  <a:pt x="12204192" y="475508"/>
                </a:cubicBezTo>
                <a:lnTo>
                  <a:pt x="12192000" y="1408196"/>
                </a:lnTo>
                <a:lnTo>
                  <a:pt x="0" y="1408196"/>
                </a:lnTo>
                <a:lnTo>
                  <a:pt x="0" y="512084"/>
                </a:ln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8348" tIns="28348" rIns="28348" bIns="28348" numCol="1" spcCol="38100" rtlCol="0" anchor="ctr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10" name="Bilde 16" descr="Bilde 16">
            <a:extLst>
              <a:ext uri="{FF2B5EF4-FFF2-40B4-BE49-F238E27FC236}">
                <a16:creationId xmlns:a16="http://schemas.microsoft.com/office/drawing/2014/main" id="{60A528B5-9AC0-DD4F-B4EB-3A629AE1E1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itle Text">
            <a:extLst>
              <a:ext uri="{FF2B5EF4-FFF2-40B4-BE49-F238E27FC236}">
                <a16:creationId xmlns:a16="http://schemas.microsoft.com/office/drawing/2014/main" id="{93510EC0-AC9F-674D-9986-DD1E9F4A414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4" y="1887923"/>
            <a:ext cx="3685164" cy="3846777"/>
          </a:xfrm>
          <a:prstGeom prst="rect">
            <a:avLst/>
          </a:prstGeom>
        </p:spPr>
        <p:txBody>
          <a:bodyPr anchor="b"/>
          <a:lstStyle>
            <a:lvl1pPr>
              <a:lnSpc>
                <a:spcPts val="3101"/>
              </a:lnSpc>
              <a:defRPr sz="2481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125A5E14-B120-8A47-B72C-A796B17B4C11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3194" y="6026297"/>
            <a:ext cx="3685164" cy="24701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551">
                <a:solidFill>
                  <a:schemeClr val="accent1"/>
                </a:solidFill>
              </a:defRPr>
            </a:lvl1pPr>
            <a:lvl2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2pPr>
            <a:lvl3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3pPr>
            <a:lvl4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4pPr>
            <a:lvl5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</p:txBody>
      </p:sp>
    </p:spTree>
    <p:extLst>
      <p:ext uri="{BB962C8B-B14F-4D97-AF65-F5344CB8AC3E}">
        <p14:creationId xmlns:p14="http://schemas.microsoft.com/office/powerpoint/2010/main" val="257368022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5061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Yelllow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319302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Mi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8922831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"/>
          <p:cNvSpPr/>
          <p:nvPr/>
        </p:nvSpPr>
        <p:spPr>
          <a:xfrm>
            <a:off x="-104600" y="-19801"/>
            <a:ext cx="4384774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0" y="15997"/>
                  <a:pt x="19932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229" y="21600"/>
                </a:lnTo>
                <a:cubicBezTo>
                  <a:pt x="273" y="18007"/>
                  <a:pt x="277" y="14413"/>
                  <a:pt x="239" y="10820"/>
                </a:cubicBezTo>
                <a:cubicBezTo>
                  <a:pt x="201" y="7212"/>
                  <a:pt x="121" y="3606"/>
                  <a:pt x="0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4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ADF73993-9988-E847-87FC-7C143EC645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itle Text">
            <a:extLst>
              <a:ext uri="{FF2B5EF4-FFF2-40B4-BE49-F238E27FC236}">
                <a16:creationId xmlns:a16="http://schemas.microsoft.com/office/drawing/2014/main" id="{852AEFDC-6B82-0241-BAD3-4EC09DA1B01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5" y="1047158"/>
            <a:ext cx="3002668" cy="1464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24160D71-5E0B-A04B-ABF5-6D2588C2A91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538865" y="3778328"/>
            <a:ext cx="2812869" cy="4662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940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own Wav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"/>
          <p:cNvSpPr/>
          <p:nvPr/>
        </p:nvSpPr>
        <p:spPr>
          <a:xfrm>
            <a:off x="-283195" y="0"/>
            <a:ext cx="4569506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1" y="15997"/>
                  <a:pt x="19933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0" y="21600"/>
                </a:lnTo>
                <a:cubicBezTo>
                  <a:pt x="32" y="18007"/>
                  <a:pt x="48" y="14413"/>
                  <a:pt x="49" y="10820"/>
                </a:cubicBezTo>
                <a:cubicBezTo>
                  <a:pt x="49" y="7213"/>
                  <a:pt x="34" y="3607"/>
                  <a:pt x="4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0E8E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11" name="Bilde 7" descr="Bilde 7">
            <a:extLst>
              <a:ext uri="{FF2B5EF4-FFF2-40B4-BE49-F238E27FC236}">
                <a16:creationId xmlns:a16="http://schemas.microsoft.com/office/drawing/2014/main" id="{98D5EDDE-2B71-6845-9A1C-84BF493D07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Body Level One…">
            <a:extLst>
              <a:ext uri="{FF2B5EF4-FFF2-40B4-BE49-F238E27FC236}">
                <a16:creationId xmlns:a16="http://schemas.microsoft.com/office/drawing/2014/main" id="{A5053350-21EF-6947-A648-7F606802E7E8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13FA0315-5AC6-2740-ABAF-526B0165CE74}"/>
              </a:ext>
            </a:extLst>
          </p:cNvPr>
          <p:cNvSpPr txBox="1">
            <a:spLocks/>
          </p:cNvSpPr>
          <p:nvPr userDrawn="1"/>
        </p:nvSpPr>
        <p:spPr>
          <a:xfrm>
            <a:off x="392915" y="1047158"/>
            <a:ext cx="3002668" cy="1464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chemeClr val="bg2">
                    <a:lumMod val="50000"/>
                  </a:schemeClr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1pPr>
            <a:lvl2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2pPr>
            <a:lvl3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3pPr>
            <a:lvl4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4pPr>
            <a:lvl5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5pPr>
            <a:lvl6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6pPr>
            <a:lvl7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7pPr>
            <a:lvl8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8pPr>
            <a:lvl9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9pPr>
          </a:lstStyle>
          <a:p>
            <a:pPr hangingPunct="1"/>
            <a:r>
              <a:rPr lang="en-GB" sz="1984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53271995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Green Wav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60F6234C-F5B3-2247-BA9C-069AA7798C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6561" y="-21600"/>
            <a:ext cx="4471707" cy="10713414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AC583-A453-974F-B325-DAEBFD73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5" y="1047159"/>
            <a:ext cx="2703365" cy="7991929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93714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Yellow Wav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846072-2E5A-2B45-AF4C-A2AB360BEB3E}"/>
              </a:ext>
            </a:extLst>
          </p:cNvPr>
          <p:cNvSpPr txBox="1"/>
          <p:nvPr userDrawn="1"/>
        </p:nvSpPr>
        <p:spPr>
          <a:xfrm>
            <a:off x="1333916" y="9795082"/>
            <a:ext cx="57314" cy="1908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8348" tIns="28348" rIns="28348" bIns="28348" numCol="1" spcCol="38100" rtlCol="0" anchor="t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8" name="Bilde 7" descr="Bilde 7">
            <a:extLst>
              <a:ext uri="{FF2B5EF4-FFF2-40B4-BE49-F238E27FC236}">
                <a16:creationId xmlns:a16="http://schemas.microsoft.com/office/drawing/2014/main" id="{26248B9C-6927-DA4B-B970-88D7933AE8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695414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Brown Wav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80000" r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07467661-CFC2-1448-BBD5-84D59EC78A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225967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6" descr="Bilde 1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93195" y="1047158"/>
            <a:ext cx="6773287" cy="99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392914" y="2820996"/>
            <a:ext cx="6773295" cy="604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0" r:id="rId2"/>
    <p:sldLayoutId id="2147483676" r:id="rId3"/>
    <p:sldLayoutId id="2147483690" r:id="rId4"/>
    <p:sldLayoutId id="2147483694" r:id="rId5"/>
    <p:sldLayoutId id="2147483695" r:id="rId6"/>
    <p:sldLayoutId id="2147483678" r:id="rId7"/>
    <p:sldLayoutId id="2147483683" r:id="rId8"/>
    <p:sldLayoutId id="2147483679" r:id="rId9"/>
    <p:sldLayoutId id="2147483674" r:id="rId10"/>
    <p:sldLayoutId id="2147483673" r:id="rId11"/>
    <p:sldLayoutId id="2147483699" r:id="rId12"/>
    <p:sldLayoutId id="2147483697" r:id="rId13"/>
    <p:sldLayoutId id="2147483698" r:id="rId14"/>
    <p:sldLayoutId id="2147483677" r:id="rId15"/>
    <p:sldLayoutId id="2147483680" r:id="rId16"/>
    <p:sldLayoutId id="2147483681" r:id="rId17"/>
    <p:sldLayoutId id="2147483691" r:id="rId18"/>
    <p:sldLayoutId id="2147483692" r:id="rId19"/>
    <p:sldLayoutId id="2147483672" r:id="rId20"/>
  </p:sldLayoutIdLst>
  <p:transition spd="med"/>
  <p:hf sldNum="0" hdr="0" dt="0"/>
  <p:txStyles>
    <p:titleStyle>
      <a:lvl1pPr marL="0" marR="0" indent="0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84" b="0" i="0" u="none" strike="noStrike" cap="none" spc="0" baseline="0">
          <a:solidFill>
            <a:schemeClr val="tx1"/>
          </a:solidFill>
          <a:uFillTx/>
          <a:latin typeface="Poppins Bold"/>
          <a:ea typeface="Poppins Bold"/>
          <a:cs typeface="Poppins Bold"/>
          <a:sym typeface="Poppins Bold"/>
        </a:defRPr>
      </a:lvl1pPr>
      <a:lvl2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2pPr>
      <a:lvl3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3pPr>
      <a:lvl4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4pPr>
      <a:lvl5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5pPr>
      <a:lvl6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6pPr>
      <a:lvl7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7pPr>
      <a:lvl8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8pPr>
      <a:lvl9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9pPr>
    </p:titleStyle>
    <p:bodyStyle>
      <a:lvl1pPr marL="141769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42530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708842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992377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27591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53582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6pPr>
      <a:lvl7pPr marL="1819360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7pPr>
      <a:lvl8pPr marL="2102896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8pPr>
      <a:lvl9pPr marL="238643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9pPr>
    </p:bodyStyle>
    <p:otherStyle>
      <a:lvl1pPr marL="0" marR="0" indent="0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6pPr>
      <a:lvl7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7pPr>
      <a:lvl8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8pPr>
      <a:lvl9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8B0E6F1-64AA-4790-B9FF-F742E25875E9}"/>
              </a:ext>
            </a:extLst>
          </p:cNvPr>
          <p:cNvSpPr/>
          <p:nvPr/>
        </p:nvSpPr>
        <p:spPr>
          <a:xfrm>
            <a:off x="-143799" y="-8776"/>
            <a:ext cx="7824396" cy="2894309"/>
          </a:xfrm>
          <a:prstGeom prst="rect">
            <a:avLst/>
          </a:prstGeom>
          <a:solidFill>
            <a:schemeClr val="accent5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1F2F83-B9C8-5159-817E-CF5DFE5425ED}"/>
              </a:ext>
            </a:extLst>
          </p:cNvPr>
          <p:cNvSpPr/>
          <p:nvPr/>
        </p:nvSpPr>
        <p:spPr>
          <a:xfrm>
            <a:off x="-219940" y="9954451"/>
            <a:ext cx="7555128" cy="64800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n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16F3582-0D03-4C9A-A6F4-D7E6BB9C231F}"/>
              </a:ext>
            </a:extLst>
          </p:cNvPr>
          <p:cNvSpPr/>
          <p:nvPr/>
        </p:nvSpPr>
        <p:spPr>
          <a:xfrm>
            <a:off x="-9165" y="5681211"/>
            <a:ext cx="7573460" cy="2214801"/>
          </a:xfrm>
          <a:custGeom>
            <a:avLst/>
            <a:gdLst>
              <a:gd name="connsiteX0" fmla="*/ 0 w 12192000"/>
              <a:gd name="connsiteY0" fmla="*/ 0 h 1484784"/>
              <a:gd name="connsiteX1" fmla="*/ 12192000 w 12192000"/>
              <a:gd name="connsiteY1" fmla="*/ 0 h 1484784"/>
              <a:gd name="connsiteX2" fmla="*/ 12192000 w 12192000"/>
              <a:gd name="connsiteY2" fmla="*/ 1484784 h 1484784"/>
              <a:gd name="connsiteX3" fmla="*/ 0 w 12192000"/>
              <a:gd name="connsiteY3" fmla="*/ 1484784 h 1484784"/>
              <a:gd name="connsiteX4" fmla="*/ 0 w 12192000"/>
              <a:gd name="connsiteY4" fmla="*/ 0 h 1484784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92000 w 12192000"/>
              <a:gd name="connsiteY2" fmla="*/ 34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40"/>
              <a:gd name="connsiteY0" fmla="*/ 476193 h 1384508"/>
              <a:gd name="connsiteX1" fmla="*/ 5098774 w 12201940"/>
              <a:gd name="connsiteY1" fmla="*/ 509865 h 1384508"/>
              <a:gd name="connsiteX2" fmla="*/ 12201940 w 12201940"/>
              <a:gd name="connsiteY2" fmla="*/ 476194 h 1384508"/>
              <a:gd name="connsiteX3" fmla="*/ 12201939 w 12201940"/>
              <a:gd name="connsiteY3" fmla="*/ 1384508 h 1384508"/>
              <a:gd name="connsiteX4" fmla="*/ 9939 w 12201940"/>
              <a:gd name="connsiteY4" fmla="*/ 1384508 h 1384508"/>
              <a:gd name="connsiteX5" fmla="*/ 0 w 12201940"/>
              <a:gd name="connsiteY5" fmla="*/ 476193 h 1384508"/>
              <a:gd name="connsiteX0" fmla="*/ 0 w 12201940"/>
              <a:gd name="connsiteY0" fmla="*/ 489443 h 1397758"/>
              <a:gd name="connsiteX1" fmla="*/ 5098774 w 12201940"/>
              <a:gd name="connsiteY1" fmla="*/ 523115 h 1397758"/>
              <a:gd name="connsiteX2" fmla="*/ 12201940 w 12201940"/>
              <a:gd name="connsiteY2" fmla="*/ 489444 h 1397758"/>
              <a:gd name="connsiteX3" fmla="*/ 12201939 w 12201940"/>
              <a:gd name="connsiteY3" fmla="*/ 1397758 h 1397758"/>
              <a:gd name="connsiteX4" fmla="*/ 9939 w 12201940"/>
              <a:gd name="connsiteY4" fmla="*/ 1397758 h 1397758"/>
              <a:gd name="connsiteX5" fmla="*/ 0 w 12201940"/>
              <a:gd name="connsiteY5" fmla="*/ 489443 h 1397758"/>
              <a:gd name="connsiteX0" fmla="*/ 0 w 12212826"/>
              <a:gd name="connsiteY0" fmla="*/ 3485552 h 4393867"/>
              <a:gd name="connsiteX1" fmla="*/ 5098774 w 12212826"/>
              <a:gd name="connsiteY1" fmla="*/ 3519224 h 4393867"/>
              <a:gd name="connsiteX2" fmla="*/ 12212826 w 12212826"/>
              <a:gd name="connsiteY2" fmla="*/ 198067 h 4393867"/>
              <a:gd name="connsiteX3" fmla="*/ 12201939 w 12212826"/>
              <a:gd name="connsiteY3" fmla="*/ 4393867 h 4393867"/>
              <a:gd name="connsiteX4" fmla="*/ 9939 w 12212826"/>
              <a:gd name="connsiteY4" fmla="*/ 4393867 h 4393867"/>
              <a:gd name="connsiteX5" fmla="*/ 0 w 12212826"/>
              <a:gd name="connsiteY5" fmla="*/ 3485552 h 4393867"/>
              <a:gd name="connsiteX0" fmla="*/ 0 w 12201941"/>
              <a:gd name="connsiteY0" fmla="*/ 4403866 h 5312181"/>
              <a:gd name="connsiteX1" fmla="*/ 5098774 w 12201941"/>
              <a:gd name="connsiteY1" fmla="*/ 4437538 h 5312181"/>
              <a:gd name="connsiteX2" fmla="*/ 12201941 w 12201941"/>
              <a:gd name="connsiteY2" fmla="*/ 169324 h 5312181"/>
              <a:gd name="connsiteX3" fmla="*/ 12201939 w 12201941"/>
              <a:gd name="connsiteY3" fmla="*/ 5312181 h 5312181"/>
              <a:gd name="connsiteX4" fmla="*/ 9939 w 12201941"/>
              <a:gd name="connsiteY4" fmla="*/ 5312181 h 5312181"/>
              <a:gd name="connsiteX5" fmla="*/ 0 w 12201941"/>
              <a:gd name="connsiteY5" fmla="*/ 4403866 h 5312181"/>
              <a:gd name="connsiteX0" fmla="*/ 0 w 12201941"/>
              <a:gd name="connsiteY0" fmla="*/ 4257527 h 5165842"/>
              <a:gd name="connsiteX1" fmla="*/ 5098774 w 12201941"/>
              <a:gd name="connsiteY1" fmla="*/ 4291199 h 5165842"/>
              <a:gd name="connsiteX2" fmla="*/ 12201941 w 12201941"/>
              <a:gd name="connsiteY2" fmla="*/ 22985 h 5165842"/>
              <a:gd name="connsiteX3" fmla="*/ 12201939 w 12201941"/>
              <a:gd name="connsiteY3" fmla="*/ 5165842 h 5165842"/>
              <a:gd name="connsiteX4" fmla="*/ 9939 w 12201941"/>
              <a:gd name="connsiteY4" fmla="*/ 5165842 h 5165842"/>
              <a:gd name="connsiteX5" fmla="*/ 0 w 12201941"/>
              <a:gd name="connsiteY5" fmla="*/ 4257527 h 5165842"/>
              <a:gd name="connsiteX0" fmla="*/ 0 w 12201941"/>
              <a:gd name="connsiteY0" fmla="*/ 4256122 h 5164437"/>
              <a:gd name="connsiteX1" fmla="*/ 5164088 w 12201941"/>
              <a:gd name="connsiteY1" fmla="*/ 4561937 h 5164437"/>
              <a:gd name="connsiteX2" fmla="*/ 12201941 w 12201941"/>
              <a:gd name="connsiteY2" fmla="*/ 21580 h 5164437"/>
              <a:gd name="connsiteX3" fmla="*/ 12201939 w 12201941"/>
              <a:gd name="connsiteY3" fmla="*/ 5164437 h 5164437"/>
              <a:gd name="connsiteX4" fmla="*/ 9939 w 12201941"/>
              <a:gd name="connsiteY4" fmla="*/ 5164437 h 5164437"/>
              <a:gd name="connsiteX5" fmla="*/ 0 w 12201941"/>
              <a:gd name="connsiteY5" fmla="*/ 4256122 h 5164437"/>
              <a:gd name="connsiteX0" fmla="*/ 0 w 12201941"/>
              <a:gd name="connsiteY0" fmla="*/ 4254324 h 5162639"/>
              <a:gd name="connsiteX1" fmla="*/ 5164088 w 12201941"/>
              <a:gd name="connsiteY1" fmla="*/ 4560139 h 5162639"/>
              <a:gd name="connsiteX2" fmla="*/ 12201941 w 12201941"/>
              <a:gd name="connsiteY2" fmla="*/ 19782 h 5162639"/>
              <a:gd name="connsiteX3" fmla="*/ 12201939 w 12201941"/>
              <a:gd name="connsiteY3" fmla="*/ 5162639 h 5162639"/>
              <a:gd name="connsiteX4" fmla="*/ 9939 w 12201941"/>
              <a:gd name="connsiteY4" fmla="*/ 5162639 h 5162639"/>
              <a:gd name="connsiteX5" fmla="*/ 0 w 12201941"/>
              <a:gd name="connsiteY5" fmla="*/ 4254324 h 5162639"/>
              <a:gd name="connsiteX0" fmla="*/ 0 w 12201941"/>
              <a:gd name="connsiteY0" fmla="*/ 4478326 h 5386641"/>
              <a:gd name="connsiteX1" fmla="*/ 5164088 w 12201941"/>
              <a:gd name="connsiteY1" fmla="*/ 4784141 h 5386641"/>
              <a:gd name="connsiteX2" fmla="*/ 8087140 w 12201941"/>
              <a:gd name="connsiteY2" fmla="*/ 1010583 h 5386641"/>
              <a:gd name="connsiteX3" fmla="*/ 12201941 w 12201941"/>
              <a:gd name="connsiteY3" fmla="*/ 243784 h 5386641"/>
              <a:gd name="connsiteX4" fmla="*/ 12201939 w 12201941"/>
              <a:gd name="connsiteY4" fmla="*/ 5386641 h 5386641"/>
              <a:gd name="connsiteX5" fmla="*/ 9939 w 12201941"/>
              <a:gd name="connsiteY5" fmla="*/ 5386641 h 5386641"/>
              <a:gd name="connsiteX6" fmla="*/ 0 w 12201941"/>
              <a:gd name="connsiteY6" fmla="*/ 4478326 h 5386641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549976 h 5458291"/>
              <a:gd name="connsiteX1" fmla="*/ 5164088 w 12201941"/>
              <a:gd name="connsiteY1" fmla="*/ 4855791 h 5458291"/>
              <a:gd name="connsiteX2" fmla="*/ 8968883 w 12201941"/>
              <a:gd name="connsiteY2" fmla="*/ 342005 h 5458291"/>
              <a:gd name="connsiteX3" fmla="*/ 12201941 w 12201941"/>
              <a:gd name="connsiteY3" fmla="*/ 315434 h 5458291"/>
              <a:gd name="connsiteX4" fmla="*/ 12201939 w 12201941"/>
              <a:gd name="connsiteY4" fmla="*/ 5458291 h 5458291"/>
              <a:gd name="connsiteX5" fmla="*/ 9939 w 12201941"/>
              <a:gd name="connsiteY5" fmla="*/ 5458291 h 5458291"/>
              <a:gd name="connsiteX6" fmla="*/ 0 w 12201941"/>
              <a:gd name="connsiteY6" fmla="*/ 4549976 h 5458291"/>
              <a:gd name="connsiteX0" fmla="*/ 0 w 12201941"/>
              <a:gd name="connsiteY0" fmla="*/ 4412424 h 5320739"/>
              <a:gd name="connsiteX1" fmla="*/ 5164088 w 12201941"/>
              <a:gd name="connsiteY1" fmla="*/ 4718239 h 5320739"/>
              <a:gd name="connsiteX2" fmla="*/ 9328112 w 12201941"/>
              <a:gd name="connsiteY2" fmla="*/ 901139 h 5320739"/>
              <a:gd name="connsiteX3" fmla="*/ 12201941 w 12201941"/>
              <a:gd name="connsiteY3" fmla="*/ 177882 h 5320739"/>
              <a:gd name="connsiteX4" fmla="*/ 12201939 w 12201941"/>
              <a:gd name="connsiteY4" fmla="*/ 5320739 h 5320739"/>
              <a:gd name="connsiteX5" fmla="*/ 9939 w 12201941"/>
              <a:gd name="connsiteY5" fmla="*/ 5320739 h 5320739"/>
              <a:gd name="connsiteX6" fmla="*/ 0 w 12201941"/>
              <a:gd name="connsiteY6" fmla="*/ 4412424 h 5320739"/>
              <a:gd name="connsiteX0" fmla="*/ 0 w 12201941"/>
              <a:gd name="connsiteY0" fmla="*/ 4512512 h 5420827"/>
              <a:gd name="connsiteX1" fmla="*/ 5164088 w 12201941"/>
              <a:gd name="connsiteY1" fmla="*/ 4818327 h 5420827"/>
              <a:gd name="connsiteX2" fmla="*/ 9328112 w 12201941"/>
              <a:gd name="connsiteY2" fmla="*/ 1001227 h 5420827"/>
              <a:gd name="connsiteX3" fmla="*/ 12201941 w 12201941"/>
              <a:gd name="connsiteY3" fmla="*/ 277970 h 5420827"/>
              <a:gd name="connsiteX4" fmla="*/ 12201939 w 12201941"/>
              <a:gd name="connsiteY4" fmla="*/ 5420827 h 5420827"/>
              <a:gd name="connsiteX5" fmla="*/ 9939 w 12201941"/>
              <a:gd name="connsiteY5" fmla="*/ 5420827 h 5420827"/>
              <a:gd name="connsiteX6" fmla="*/ 0 w 12201941"/>
              <a:gd name="connsiteY6" fmla="*/ 4512512 h 5420827"/>
              <a:gd name="connsiteX0" fmla="*/ 0 w 12201941"/>
              <a:gd name="connsiteY0" fmla="*/ 4396672 h 5304987"/>
              <a:gd name="connsiteX1" fmla="*/ 5164088 w 12201941"/>
              <a:gd name="connsiteY1" fmla="*/ 4702487 h 5304987"/>
              <a:gd name="connsiteX2" fmla="*/ 9328112 w 12201941"/>
              <a:gd name="connsiteY2" fmla="*/ 885387 h 5304987"/>
              <a:gd name="connsiteX3" fmla="*/ 12201941 w 12201941"/>
              <a:gd name="connsiteY3" fmla="*/ 162130 h 5304987"/>
              <a:gd name="connsiteX4" fmla="*/ 12201939 w 12201941"/>
              <a:gd name="connsiteY4" fmla="*/ 5304987 h 5304987"/>
              <a:gd name="connsiteX5" fmla="*/ 9939 w 12201941"/>
              <a:gd name="connsiteY5" fmla="*/ 5304987 h 5304987"/>
              <a:gd name="connsiteX6" fmla="*/ 0 w 12201941"/>
              <a:gd name="connsiteY6" fmla="*/ 4396672 h 530498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328112 w 12201941"/>
              <a:gd name="connsiteY2" fmla="*/ 723257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012427 w 12201941"/>
              <a:gd name="connsiteY2" fmla="*/ 233400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12827"/>
              <a:gd name="connsiteY0" fmla="*/ 4003611 h 4911926"/>
              <a:gd name="connsiteX1" fmla="*/ 5164088 w 12212827"/>
              <a:gd name="connsiteY1" fmla="*/ 4309426 h 4911926"/>
              <a:gd name="connsiteX2" fmla="*/ 9012427 w 12212827"/>
              <a:gd name="connsiteY2" fmla="*/ 2469 h 4911926"/>
              <a:gd name="connsiteX3" fmla="*/ 12212827 w 12212827"/>
              <a:gd name="connsiteY3" fmla="*/ 73869 h 4911926"/>
              <a:gd name="connsiteX4" fmla="*/ 12201939 w 12212827"/>
              <a:gd name="connsiteY4" fmla="*/ 4911926 h 4911926"/>
              <a:gd name="connsiteX5" fmla="*/ 9939 w 12212827"/>
              <a:gd name="connsiteY5" fmla="*/ 4911926 h 4911926"/>
              <a:gd name="connsiteX6" fmla="*/ 0 w 12212827"/>
              <a:gd name="connsiteY6" fmla="*/ 4003611 h 4911926"/>
              <a:gd name="connsiteX0" fmla="*/ 0 w 12223712"/>
              <a:gd name="connsiteY0" fmla="*/ 4016827 h 4925142"/>
              <a:gd name="connsiteX1" fmla="*/ 5164088 w 12223712"/>
              <a:gd name="connsiteY1" fmla="*/ 4322642 h 4925142"/>
              <a:gd name="connsiteX2" fmla="*/ 9012427 w 12223712"/>
              <a:gd name="connsiteY2" fmla="*/ 15685 h 4925142"/>
              <a:gd name="connsiteX3" fmla="*/ 12223712 w 12223712"/>
              <a:gd name="connsiteY3" fmla="*/ 0 h 4925142"/>
              <a:gd name="connsiteX4" fmla="*/ 12201939 w 12223712"/>
              <a:gd name="connsiteY4" fmla="*/ 4925142 h 4925142"/>
              <a:gd name="connsiteX5" fmla="*/ 9939 w 12223712"/>
              <a:gd name="connsiteY5" fmla="*/ 4925142 h 4925142"/>
              <a:gd name="connsiteX6" fmla="*/ 0 w 12223712"/>
              <a:gd name="connsiteY6" fmla="*/ 4016827 h 4925142"/>
              <a:gd name="connsiteX0" fmla="*/ 22718 w 12213773"/>
              <a:gd name="connsiteY0" fmla="*/ 3341913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22718 w 12213773"/>
              <a:gd name="connsiteY6" fmla="*/ 3341913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740688 w 12213773"/>
              <a:gd name="connsiteY1" fmla="*/ 2054889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2948529 w 12213773"/>
              <a:gd name="connsiteY1" fmla="*/ 703558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336843 w 12213773"/>
              <a:gd name="connsiteY1" fmla="*/ 2520866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63077 w 12213773"/>
              <a:gd name="connsiteY0" fmla="*/ 40576 h 5846677"/>
              <a:gd name="connsiteX1" fmla="*/ 3336843 w 12213773"/>
              <a:gd name="connsiteY1" fmla="*/ 3442401 h 5846677"/>
              <a:gd name="connsiteX2" fmla="*/ 9002488 w 12213773"/>
              <a:gd name="connsiteY2" fmla="*/ 937220 h 5846677"/>
              <a:gd name="connsiteX3" fmla="*/ 12213773 w 12213773"/>
              <a:gd name="connsiteY3" fmla="*/ 921535 h 5846677"/>
              <a:gd name="connsiteX4" fmla="*/ 12192000 w 12213773"/>
              <a:gd name="connsiteY4" fmla="*/ 5846677 h 5846677"/>
              <a:gd name="connsiteX5" fmla="*/ 0 w 12213773"/>
              <a:gd name="connsiteY5" fmla="*/ 5846677 h 5846677"/>
              <a:gd name="connsiteX6" fmla="*/ 63077 w 12213773"/>
              <a:gd name="connsiteY6" fmla="*/ 40576 h 5846677"/>
              <a:gd name="connsiteX0" fmla="*/ 63077 w 12213773"/>
              <a:gd name="connsiteY0" fmla="*/ 51956 h 5858057"/>
              <a:gd name="connsiteX1" fmla="*/ 3119389 w 12213773"/>
              <a:gd name="connsiteY1" fmla="*/ 2568426 h 5858057"/>
              <a:gd name="connsiteX2" fmla="*/ 9002488 w 12213773"/>
              <a:gd name="connsiteY2" fmla="*/ 948600 h 5858057"/>
              <a:gd name="connsiteX3" fmla="*/ 12213773 w 12213773"/>
              <a:gd name="connsiteY3" fmla="*/ 932915 h 5858057"/>
              <a:gd name="connsiteX4" fmla="*/ 12192000 w 12213773"/>
              <a:gd name="connsiteY4" fmla="*/ 5858057 h 5858057"/>
              <a:gd name="connsiteX5" fmla="*/ 0 w 12213773"/>
              <a:gd name="connsiteY5" fmla="*/ 5858057 h 5858057"/>
              <a:gd name="connsiteX6" fmla="*/ 63077 w 12213773"/>
              <a:gd name="connsiteY6" fmla="*/ 51956 h 5858057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600897 w 12213773"/>
              <a:gd name="connsiteY1" fmla="*/ 2023824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256928 w 12213773"/>
              <a:gd name="connsiteY2" fmla="*/ 869973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129579 h 4056242"/>
              <a:gd name="connsiteX1" fmla="*/ 3523233 w 12213773"/>
              <a:gd name="connsiteY1" fmla="*/ 999598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32013 w 12213773"/>
              <a:gd name="connsiteY0" fmla="*/ 129579 h 4056242"/>
              <a:gd name="connsiteX1" fmla="*/ 3663027 w 12213773"/>
              <a:gd name="connsiteY1" fmla="*/ 2475190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5 w 12228363"/>
              <a:gd name="connsiteY0" fmla="*/ 1946888 h 4056242"/>
              <a:gd name="connsiteX1" fmla="*/ 3677617 w 12228363"/>
              <a:gd name="connsiteY1" fmla="*/ 2475190 h 4056242"/>
              <a:gd name="connsiteX2" fmla="*/ 8271518 w 12228363"/>
              <a:gd name="connsiteY2" fmla="*/ 1073 h 4056242"/>
              <a:gd name="connsiteX3" fmla="*/ 12228363 w 12228363"/>
              <a:gd name="connsiteY3" fmla="*/ 1492047 h 4056242"/>
              <a:gd name="connsiteX4" fmla="*/ 12206590 w 12228363"/>
              <a:gd name="connsiteY4" fmla="*/ 4056242 h 4056242"/>
              <a:gd name="connsiteX5" fmla="*/ 14590 w 12228363"/>
              <a:gd name="connsiteY5" fmla="*/ 4056242 h 4056242"/>
              <a:gd name="connsiteX6" fmla="*/ 5 w 12228363"/>
              <a:gd name="connsiteY6" fmla="*/ 1946888 h 4056242"/>
              <a:gd name="connsiteX0" fmla="*/ 5 w 12228363"/>
              <a:gd name="connsiteY0" fmla="*/ 454841 h 2564195"/>
              <a:gd name="connsiteX1" fmla="*/ 3677617 w 12228363"/>
              <a:gd name="connsiteY1" fmla="*/ 983143 h 2564195"/>
              <a:gd name="connsiteX2" fmla="*/ 8271518 w 12228363"/>
              <a:gd name="connsiteY2" fmla="*/ 15684 h 2564195"/>
              <a:gd name="connsiteX3" fmla="*/ 12228363 w 12228363"/>
              <a:gd name="connsiteY3" fmla="*/ 0 h 2564195"/>
              <a:gd name="connsiteX4" fmla="*/ 12206590 w 12228363"/>
              <a:gd name="connsiteY4" fmla="*/ 2564195 h 2564195"/>
              <a:gd name="connsiteX5" fmla="*/ 14590 w 12228363"/>
              <a:gd name="connsiteY5" fmla="*/ 2564195 h 2564195"/>
              <a:gd name="connsiteX6" fmla="*/ 5 w 12228363"/>
              <a:gd name="connsiteY6" fmla="*/ 454841 h 2564195"/>
              <a:gd name="connsiteX0" fmla="*/ 5 w 12206591"/>
              <a:gd name="connsiteY0" fmla="*/ 440495 h 2549849"/>
              <a:gd name="connsiteX1" fmla="*/ 3677617 w 12206591"/>
              <a:gd name="connsiteY1" fmla="*/ 968797 h 2549849"/>
              <a:gd name="connsiteX2" fmla="*/ 8271518 w 12206591"/>
              <a:gd name="connsiteY2" fmla="*/ 1338 h 2549849"/>
              <a:gd name="connsiteX3" fmla="*/ 12181767 w 12206591"/>
              <a:gd name="connsiteY3" fmla="*/ 995270 h 2549849"/>
              <a:gd name="connsiteX4" fmla="*/ 12206590 w 12206591"/>
              <a:gd name="connsiteY4" fmla="*/ 2549849 h 2549849"/>
              <a:gd name="connsiteX5" fmla="*/ 14590 w 12206591"/>
              <a:gd name="connsiteY5" fmla="*/ 2549849 h 2549849"/>
              <a:gd name="connsiteX6" fmla="*/ 5 w 12206591"/>
              <a:gd name="connsiteY6" fmla="*/ 440495 h 2549849"/>
              <a:gd name="connsiteX0" fmla="*/ 5 w 12243897"/>
              <a:gd name="connsiteY0" fmla="*/ 440547 h 2549901"/>
              <a:gd name="connsiteX1" fmla="*/ 3677617 w 12243897"/>
              <a:gd name="connsiteY1" fmla="*/ 968849 h 2549901"/>
              <a:gd name="connsiteX2" fmla="*/ 8271518 w 12243897"/>
              <a:gd name="connsiteY2" fmla="*/ 1390 h 2549901"/>
              <a:gd name="connsiteX3" fmla="*/ 12243897 w 12243897"/>
              <a:gd name="connsiteY3" fmla="*/ 917659 h 2549901"/>
              <a:gd name="connsiteX4" fmla="*/ 12206590 w 12243897"/>
              <a:gd name="connsiteY4" fmla="*/ 2549901 h 2549901"/>
              <a:gd name="connsiteX5" fmla="*/ 14590 w 12243897"/>
              <a:gd name="connsiteY5" fmla="*/ 2549901 h 2549901"/>
              <a:gd name="connsiteX6" fmla="*/ 5 w 12243897"/>
              <a:gd name="connsiteY6" fmla="*/ 440547 h 2549901"/>
              <a:gd name="connsiteX0" fmla="*/ 5 w 12243897"/>
              <a:gd name="connsiteY0" fmla="*/ 441725 h 2551079"/>
              <a:gd name="connsiteX1" fmla="*/ 3677617 w 12243897"/>
              <a:gd name="connsiteY1" fmla="*/ 970027 h 2551079"/>
              <a:gd name="connsiteX2" fmla="*/ 8271518 w 12243897"/>
              <a:gd name="connsiteY2" fmla="*/ 2568 h 2551079"/>
              <a:gd name="connsiteX3" fmla="*/ 12243897 w 12243897"/>
              <a:gd name="connsiteY3" fmla="*/ 918837 h 2551079"/>
              <a:gd name="connsiteX4" fmla="*/ 12206590 w 12243897"/>
              <a:gd name="connsiteY4" fmla="*/ 2551079 h 2551079"/>
              <a:gd name="connsiteX5" fmla="*/ 14590 w 12243897"/>
              <a:gd name="connsiteY5" fmla="*/ 2551079 h 2551079"/>
              <a:gd name="connsiteX6" fmla="*/ 5 w 12243897"/>
              <a:gd name="connsiteY6" fmla="*/ 441725 h 2551079"/>
              <a:gd name="connsiteX0" fmla="*/ 5 w 12243897"/>
              <a:gd name="connsiteY0" fmla="*/ 441685 h 2551039"/>
              <a:gd name="connsiteX1" fmla="*/ 3677617 w 12243897"/>
              <a:gd name="connsiteY1" fmla="*/ 969987 h 2551039"/>
              <a:gd name="connsiteX2" fmla="*/ 8271518 w 12243897"/>
              <a:gd name="connsiteY2" fmla="*/ 2528 h 2551039"/>
              <a:gd name="connsiteX3" fmla="*/ 12243897 w 12243897"/>
              <a:gd name="connsiteY3" fmla="*/ 918797 h 2551039"/>
              <a:gd name="connsiteX4" fmla="*/ 12206590 w 12243897"/>
              <a:gd name="connsiteY4" fmla="*/ 2551039 h 2551039"/>
              <a:gd name="connsiteX5" fmla="*/ 14590 w 12243897"/>
              <a:gd name="connsiteY5" fmla="*/ 2551039 h 2551039"/>
              <a:gd name="connsiteX6" fmla="*/ 5 w 12243897"/>
              <a:gd name="connsiteY6" fmla="*/ 441685 h 255103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8271518 w 12261464"/>
              <a:gd name="connsiteY2" fmla="*/ 1103888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2816855 w 12261464"/>
              <a:gd name="connsiteY1" fmla="*/ 1948381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01952 w 12261464"/>
              <a:gd name="connsiteY1" fmla="*/ 1860549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797221 w 12261464"/>
              <a:gd name="connsiteY2" fmla="*/ 11390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97221 w 12261464"/>
              <a:gd name="connsiteY2" fmla="*/ 57689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449252 w 12261464"/>
              <a:gd name="connsiteY1" fmla="*/ 2036215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256020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148554 w 12261464"/>
              <a:gd name="connsiteY2" fmla="*/ 1121455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46560"/>
              <a:gd name="connsiteY0" fmla="*/ 104279 h 2213633"/>
              <a:gd name="connsiteX1" fmla="*/ 3378986 w 12246560"/>
              <a:gd name="connsiteY1" fmla="*/ 913648 h 2213633"/>
              <a:gd name="connsiteX2" fmla="*/ 8148554 w 12246560"/>
              <a:gd name="connsiteY2" fmla="*/ 244820 h 2213633"/>
              <a:gd name="connsiteX3" fmla="*/ 12246560 w 12246560"/>
              <a:gd name="connsiteY3" fmla="*/ 1001393 h 2213633"/>
              <a:gd name="connsiteX4" fmla="*/ 12206590 w 12246560"/>
              <a:gd name="connsiteY4" fmla="*/ 2213633 h 2213633"/>
              <a:gd name="connsiteX5" fmla="*/ 14590 w 12246560"/>
              <a:gd name="connsiteY5" fmla="*/ 2213633 h 2213633"/>
              <a:gd name="connsiteX6" fmla="*/ 5 w 12246560"/>
              <a:gd name="connsiteY6" fmla="*/ 104279 h 2213633"/>
              <a:gd name="connsiteX0" fmla="*/ 5 w 12246560"/>
              <a:gd name="connsiteY0" fmla="*/ 109791 h 2219145"/>
              <a:gd name="connsiteX1" fmla="*/ 3378986 w 12246560"/>
              <a:gd name="connsiteY1" fmla="*/ 919160 h 2219145"/>
              <a:gd name="connsiteX2" fmla="*/ 8029314 w 12246560"/>
              <a:gd name="connsiteY2" fmla="*/ 757103 h 2219145"/>
              <a:gd name="connsiteX3" fmla="*/ 12246560 w 12246560"/>
              <a:gd name="connsiteY3" fmla="*/ 1006905 h 2219145"/>
              <a:gd name="connsiteX4" fmla="*/ 12206590 w 12246560"/>
              <a:gd name="connsiteY4" fmla="*/ 2219145 h 2219145"/>
              <a:gd name="connsiteX5" fmla="*/ 14590 w 12246560"/>
              <a:gd name="connsiteY5" fmla="*/ 2219145 h 2219145"/>
              <a:gd name="connsiteX6" fmla="*/ 5 w 12246560"/>
              <a:gd name="connsiteY6" fmla="*/ 109791 h 2219145"/>
              <a:gd name="connsiteX0" fmla="*/ 5 w 12246560"/>
              <a:gd name="connsiteY0" fmla="*/ 549289 h 1481149"/>
              <a:gd name="connsiteX1" fmla="*/ 3378986 w 12246560"/>
              <a:gd name="connsiteY1" fmla="*/ 181164 h 1481149"/>
              <a:gd name="connsiteX2" fmla="*/ 8029314 w 12246560"/>
              <a:gd name="connsiteY2" fmla="*/ 19107 h 1481149"/>
              <a:gd name="connsiteX3" fmla="*/ 12246560 w 12246560"/>
              <a:gd name="connsiteY3" fmla="*/ 268909 h 1481149"/>
              <a:gd name="connsiteX4" fmla="*/ 12206590 w 12246560"/>
              <a:gd name="connsiteY4" fmla="*/ 1481149 h 1481149"/>
              <a:gd name="connsiteX5" fmla="*/ 14590 w 12246560"/>
              <a:gd name="connsiteY5" fmla="*/ 1481149 h 1481149"/>
              <a:gd name="connsiteX6" fmla="*/ 5 w 12246560"/>
              <a:gd name="connsiteY6" fmla="*/ 549289 h 1481149"/>
              <a:gd name="connsiteX0" fmla="*/ 5 w 12246560"/>
              <a:gd name="connsiteY0" fmla="*/ 536892 h 1468752"/>
              <a:gd name="connsiteX1" fmla="*/ 3587655 w 12246560"/>
              <a:gd name="connsiteY1" fmla="*/ 601012 h 1468752"/>
              <a:gd name="connsiteX2" fmla="*/ 8029314 w 12246560"/>
              <a:gd name="connsiteY2" fmla="*/ 6710 h 1468752"/>
              <a:gd name="connsiteX3" fmla="*/ 12246560 w 12246560"/>
              <a:gd name="connsiteY3" fmla="*/ 256512 h 1468752"/>
              <a:gd name="connsiteX4" fmla="*/ 12206590 w 12246560"/>
              <a:gd name="connsiteY4" fmla="*/ 1468752 h 1468752"/>
              <a:gd name="connsiteX5" fmla="*/ 14590 w 12246560"/>
              <a:gd name="connsiteY5" fmla="*/ 1468752 h 1468752"/>
              <a:gd name="connsiteX6" fmla="*/ 5 w 12246560"/>
              <a:gd name="connsiteY6" fmla="*/ 536892 h 1468752"/>
              <a:gd name="connsiteX0" fmla="*/ 5 w 12246560"/>
              <a:gd name="connsiteY0" fmla="*/ 391819 h 1323679"/>
              <a:gd name="connsiteX1" fmla="*/ 3587655 w 12246560"/>
              <a:gd name="connsiteY1" fmla="*/ 455939 h 1323679"/>
              <a:gd name="connsiteX2" fmla="*/ 7984599 w 12246560"/>
              <a:gd name="connsiteY2" fmla="*/ 10686 h 1323679"/>
              <a:gd name="connsiteX3" fmla="*/ 12246560 w 12246560"/>
              <a:gd name="connsiteY3" fmla="*/ 111439 h 1323679"/>
              <a:gd name="connsiteX4" fmla="*/ 12206590 w 12246560"/>
              <a:gd name="connsiteY4" fmla="*/ 1323679 h 1323679"/>
              <a:gd name="connsiteX5" fmla="*/ 14590 w 12246560"/>
              <a:gd name="connsiteY5" fmla="*/ 1323679 h 1323679"/>
              <a:gd name="connsiteX6" fmla="*/ 5 w 12246560"/>
              <a:gd name="connsiteY6" fmla="*/ 391819 h 1323679"/>
              <a:gd name="connsiteX0" fmla="*/ 5 w 12246560"/>
              <a:gd name="connsiteY0" fmla="*/ 388729 h 1320589"/>
              <a:gd name="connsiteX1" fmla="*/ 3587655 w 12246560"/>
              <a:gd name="connsiteY1" fmla="*/ 452849 h 1320589"/>
              <a:gd name="connsiteX2" fmla="*/ 7984599 w 12246560"/>
              <a:gd name="connsiteY2" fmla="*/ 7596 h 1320589"/>
              <a:gd name="connsiteX3" fmla="*/ 12246560 w 12246560"/>
              <a:gd name="connsiteY3" fmla="*/ 302113 h 1320589"/>
              <a:gd name="connsiteX4" fmla="*/ 12206590 w 12246560"/>
              <a:gd name="connsiteY4" fmla="*/ 1320589 h 1320589"/>
              <a:gd name="connsiteX5" fmla="*/ 14590 w 12246560"/>
              <a:gd name="connsiteY5" fmla="*/ 1320589 h 1320589"/>
              <a:gd name="connsiteX6" fmla="*/ 5 w 12246560"/>
              <a:gd name="connsiteY6" fmla="*/ 388729 h 1320589"/>
              <a:gd name="connsiteX0" fmla="*/ 5 w 12216751"/>
              <a:gd name="connsiteY0" fmla="*/ 388727 h 1320587"/>
              <a:gd name="connsiteX1" fmla="*/ 3587655 w 12216751"/>
              <a:gd name="connsiteY1" fmla="*/ 452847 h 1320587"/>
              <a:gd name="connsiteX2" fmla="*/ 7984599 w 12216751"/>
              <a:gd name="connsiteY2" fmla="*/ 7594 h 1320587"/>
              <a:gd name="connsiteX3" fmla="*/ 12216751 w 12216751"/>
              <a:gd name="connsiteY3" fmla="*/ 302110 h 1320587"/>
              <a:gd name="connsiteX4" fmla="*/ 12206590 w 12216751"/>
              <a:gd name="connsiteY4" fmla="*/ 1320587 h 1320587"/>
              <a:gd name="connsiteX5" fmla="*/ 14590 w 12216751"/>
              <a:gd name="connsiteY5" fmla="*/ 1320587 h 1320587"/>
              <a:gd name="connsiteX6" fmla="*/ 5 w 12216751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775 h 1313635"/>
              <a:gd name="connsiteX1" fmla="*/ 3587655 w 12221495"/>
              <a:gd name="connsiteY1" fmla="*/ 445895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  <a:gd name="connsiteX0" fmla="*/ 5 w 12221495"/>
              <a:gd name="connsiteY0" fmla="*/ 381775 h 1313635"/>
              <a:gd name="connsiteX1" fmla="*/ 4120508 w 12221495"/>
              <a:gd name="connsiteY1" fmla="*/ 335610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21495" h="1313635">
                <a:moveTo>
                  <a:pt x="5" y="381775"/>
                </a:moveTo>
                <a:cubicBezTo>
                  <a:pt x="1333267" y="-85499"/>
                  <a:pt x="2789742" y="399132"/>
                  <a:pt x="4120508" y="335610"/>
                </a:cubicBezTo>
                <a:cubicBezTo>
                  <a:pt x="5451274" y="272088"/>
                  <a:pt x="5893411" y="560"/>
                  <a:pt x="7984599" y="642"/>
                </a:cubicBezTo>
                <a:cubicBezTo>
                  <a:pt x="9776365" y="-17360"/>
                  <a:pt x="10122916" y="349373"/>
                  <a:pt x="12216751" y="295158"/>
                </a:cubicBezTo>
                <a:cubicBezTo>
                  <a:pt x="12216751" y="597929"/>
                  <a:pt x="12221495" y="1010864"/>
                  <a:pt x="12221495" y="1313635"/>
                </a:cubicBezTo>
                <a:lnTo>
                  <a:pt x="14590" y="1313635"/>
                </a:lnTo>
                <a:cubicBezTo>
                  <a:pt x="14906" y="905635"/>
                  <a:pt x="-311" y="789775"/>
                  <a:pt x="5" y="381775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3B0FB28-5774-4C68-97EE-8349E6F4FE7E}"/>
              </a:ext>
            </a:extLst>
          </p:cNvPr>
          <p:cNvSpPr txBox="1"/>
          <p:nvPr/>
        </p:nvSpPr>
        <p:spPr>
          <a:xfrm>
            <a:off x="-17622" y="6457950"/>
            <a:ext cx="92393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 dirty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DB1BF9E-42BE-4BEF-9069-FC7FFF4E4572}"/>
              </a:ext>
            </a:extLst>
          </p:cNvPr>
          <p:cNvSpPr/>
          <p:nvPr/>
        </p:nvSpPr>
        <p:spPr>
          <a:xfrm>
            <a:off x="-26291" y="2100765"/>
            <a:ext cx="7573460" cy="2214801"/>
          </a:xfrm>
          <a:custGeom>
            <a:avLst/>
            <a:gdLst>
              <a:gd name="connsiteX0" fmla="*/ 0 w 12192000"/>
              <a:gd name="connsiteY0" fmla="*/ 0 h 1484784"/>
              <a:gd name="connsiteX1" fmla="*/ 12192000 w 12192000"/>
              <a:gd name="connsiteY1" fmla="*/ 0 h 1484784"/>
              <a:gd name="connsiteX2" fmla="*/ 12192000 w 12192000"/>
              <a:gd name="connsiteY2" fmla="*/ 1484784 h 1484784"/>
              <a:gd name="connsiteX3" fmla="*/ 0 w 12192000"/>
              <a:gd name="connsiteY3" fmla="*/ 1484784 h 1484784"/>
              <a:gd name="connsiteX4" fmla="*/ 0 w 12192000"/>
              <a:gd name="connsiteY4" fmla="*/ 0 h 1484784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92000 w 12192000"/>
              <a:gd name="connsiteY2" fmla="*/ 34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40"/>
              <a:gd name="connsiteY0" fmla="*/ 476193 h 1384508"/>
              <a:gd name="connsiteX1" fmla="*/ 5098774 w 12201940"/>
              <a:gd name="connsiteY1" fmla="*/ 509865 h 1384508"/>
              <a:gd name="connsiteX2" fmla="*/ 12201940 w 12201940"/>
              <a:gd name="connsiteY2" fmla="*/ 476194 h 1384508"/>
              <a:gd name="connsiteX3" fmla="*/ 12201939 w 12201940"/>
              <a:gd name="connsiteY3" fmla="*/ 1384508 h 1384508"/>
              <a:gd name="connsiteX4" fmla="*/ 9939 w 12201940"/>
              <a:gd name="connsiteY4" fmla="*/ 1384508 h 1384508"/>
              <a:gd name="connsiteX5" fmla="*/ 0 w 12201940"/>
              <a:gd name="connsiteY5" fmla="*/ 476193 h 1384508"/>
              <a:gd name="connsiteX0" fmla="*/ 0 w 12201940"/>
              <a:gd name="connsiteY0" fmla="*/ 489443 h 1397758"/>
              <a:gd name="connsiteX1" fmla="*/ 5098774 w 12201940"/>
              <a:gd name="connsiteY1" fmla="*/ 523115 h 1397758"/>
              <a:gd name="connsiteX2" fmla="*/ 12201940 w 12201940"/>
              <a:gd name="connsiteY2" fmla="*/ 489444 h 1397758"/>
              <a:gd name="connsiteX3" fmla="*/ 12201939 w 12201940"/>
              <a:gd name="connsiteY3" fmla="*/ 1397758 h 1397758"/>
              <a:gd name="connsiteX4" fmla="*/ 9939 w 12201940"/>
              <a:gd name="connsiteY4" fmla="*/ 1397758 h 1397758"/>
              <a:gd name="connsiteX5" fmla="*/ 0 w 12201940"/>
              <a:gd name="connsiteY5" fmla="*/ 489443 h 1397758"/>
              <a:gd name="connsiteX0" fmla="*/ 0 w 12212826"/>
              <a:gd name="connsiteY0" fmla="*/ 3485552 h 4393867"/>
              <a:gd name="connsiteX1" fmla="*/ 5098774 w 12212826"/>
              <a:gd name="connsiteY1" fmla="*/ 3519224 h 4393867"/>
              <a:gd name="connsiteX2" fmla="*/ 12212826 w 12212826"/>
              <a:gd name="connsiteY2" fmla="*/ 198067 h 4393867"/>
              <a:gd name="connsiteX3" fmla="*/ 12201939 w 12212826"/>
              <a:gd name="connsiteY3" fmla="*/ 4393867 h 4393867"/>
              <a:gd name="connsiteX4" fmla="*/ 9939 w 12212826"/>
              <a:gd name="connsiteY4" fmla="*/ 4393867 h 4393867"/>
              <a:gd name="connsiteX5" fmla="*/ 0 w 12212826"/>
              <a:gd name="connsiteY5" fmla="*/ 3485552 h 4393867"/>
              <a:gd name="connsiteX0" fmla="*/ 0 w 12201941"/>
              <a:gd name="connsiteY0" fmla="*/ 4403866 h 5312181"/>
              <a:gd name="connsiteX1" fmla="*/ 5098774 w 12201941"/>
              <a:gd name="connsiteY1" fmla="*/ 4437538 h 5312181"/>
              <a:gd name="connsiteX2" fmla="*/ 12201941 w 12201941"/>
              <a:gd name="connsiteY2" fmla="*/ 169324 h 5312181"/>
              <a:gd name="connsiteX3" fmla="*/ 12201939 w 12201941"/>
              <a:gd name="connsiteY3" fmla="*/ 5312181 h 5312181"/>
              <a:gd name="connsiteX4" fmla="*/ 9939 w 12201941"/>
              <a:gd name="connsiteY4" fmla="*/ 5312181 h 5312181"/>
              <a:gd name="connsiteX5" fmla="*/ 0 w 12201941"/>
              <a:gd name="connsiteY5" fmla="*/ 4403866 h 5312181"/>
              <a:gd name="connsiteX0" fmla="*/ 0 w 12201941"/>
              <a:gd name="connsiteY0" fmla="*/ 4257527 h 5165842"/>
              <a:gd name="connsiteX1" fmla="*/ 5098774 w 12201941"/>
              <a:gd name="connsiteY1" fmla="*/ 4291199 h 5165842"/>
              <a:gd name="connsiteX2" fmla="*/ 12201941 w 12201941"/>
              <a:gd name="connsiteY2" fmla="*/ 22985 h 5165842"/>
              <a:gd name="connsiteX3" fmla="*/ 12201939 w 12201941"/>
              <a:gd name="connsiteY3" fmla="*/ 5165842 h 5165842"/>
              <a:gd name="connsiteX4" fmla="*/ 9939 w 12201941"/>
              <a:gd name="connsiteY4" fmla="*/ 5165842 h 5165842"/>
              <a:gd name="connsiteX5" fmla="*/ 0 w 12201941"/>
              <a:gd name="connsiteY5" fmla="*/ 4257527 h 5165842"/>
              <a:gd name="connsiteX0" fmla="*/ 0 w 12201941"/>
              <a:gd name="connsiteY0" fmla="*/ 4256122 h 5164437"/>
              <a:gd name="connsiteX1" fmla="*/ 5164088 w 12201941"/>
              <a:gd name="connsiteY1" fmla="*/ 4561937 h 5164437"/>
              <a:gd name="connsiteX2" fmla="*/ 12201941 w 12201941"/>
              <a:gd name="connsiteY2" fmla="*/ 21580 h 5164437"/>
              <a:gd name="connsiteX3" fmla="*/ 12201939 w 12201941"/>
              <a:gd name="connsiteY3" fmla="*/ 5164437 h 5164437"/>
              <a:gd name="connsiteX4" fmla="*/ 9939 w 12201941"/>
              <a:gd name="connsiteY4" fmla="*/ 5164437 h 5164437"/>
              <a:gd name="connsiteX5" fmla="*/ 0 w 12201941"/>
              <a:gd name="connsiteY5" fmla="*/ 4256122 h 5164437"/>
              <a:gd name="connsiteX0" fmla="*/ 0 w 12201941"/>
              <a:gd name="connsiteY0" fmla="*/ 4254324 h 5162639"/>
              <a:gd name="connsiteX1" fmla="*/ 5164088 w 12201941"/>
              <a:gd name="connsiteY1" fmla="*/ 4560139 h 5162639"/>
              <a:gd name="connsiteX2" fmla="*/ 12201941 w 12201941"/>
              <a:gd name="connsiteY2" fmla="*/ 19782 h 5162639"/>
              <a:gd name="connsiteX3" fmla="*/ 12201939 w 12201941"/>
              <a:gd name="connsiteY3" fmla="*/ 5162639 h 5162639"/>
              <a:gd name="connsiteX4" fmla="*/ 9939 w 12201941"/>
              <a:gd name="connsiteY4" fmla="*/ 5162639 h 5162639"/>
              <a:gd name="connsiteX5" fmla="*/ 0 w 12201941"/>
              <a:gd name="connsiteY5" fmla="*/ 4254324 h 5162639"/>
              <a:gd name="connsiteX0" fmla="*/ 0 w 12201941"/>
              <a:gd name="connsiteY0" fmla="*/ 4478326 h 5386641"/>
              <a:gd name="connsiteX1" fmla="*/ 5164088 w 12201941"/>
              <a:gd name="connsiteY1" fmla="*/ 4784141 h 5386641"/>
              <a:gd name="connsiteX2" fmla="*/ 8087140 w 12201941"/>
              <a:gd name="connsiteY2" fmla="*/ 1010583 h 5386641"/>
              <a:gd name="connsiteX3" fmla="*/ 12201941 w 12201941"/>
              <a:gd name="connsiteY3" fmla="*/ 243784 h 5386641"/>
              <a:gd name="connsiteX4" fmla="*/ 12201939 w 12201941"/>
              <a:gd name="connsiteY4" fmla="*/ 5386641 h 5386641"/>
              <a:gd name="connsiteX5" fmla="*/ 9939 w 12201941"/>
              <a:gd name="connsiteY5" fmla="*/ 5386641 h 5386641"/>
              <a:gd name="connsiteX6" fmla="*/ 0 w 12201941"/>
              <a:gd name="connsiteY6" fmla="*/ 4478326 h 5386641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549976 h 5458291"/>
              <a:gd name="connsiteX1" fmla="*/ 5164088 w 12201941"/>
              <a:gd name="connsiteY1" fmla="*/ 4855791 h 5458291"/>
              <a:gd name="connsiteX2" fmla="*/ 8968883 w 12201941"/>
              <a:gd name="connsiteY2" fmla="*/ 342005 h 5458291"/>
              <a:gd name="connsiteX3" fmla="*/ 12201941 w 12201941"/>
              <a:gd name="connsiteY3" fmla="*/ 315434 h 5458291"/>
              <a:gd name="connsiteX4" fmla="*/ 12201939 w 12201941"/>
              <a:gd name="connsiteY4" fmla="*/ 5458291 h 5458291"/>
              <a:gd name="connsiteX5" fmla="*/ 9939 w 12201941"/>
              <a:gd name="connsiteY5" fmla="*/ 5458291 h 5458291"/>
              <a:gd name="connsiteX6" fmla="*/ 0 w 12201941"/>
              <a:gd name="connsiteY6" fmla="*/ 4549976 h 5458291"/>
              <a:gd name="connsiteX0" fmla="*/ 0 w 12201941"/>
              <a:gd name="connsiteY0" fmla="*/ 4412424 h 5320739"/>
              <a:gd name="connsiteX1" fmla="*/ 5164088 w 12201941"/>
              <a:gd name="connsiteY1" fmla="*/ 4718239 h 5320739"/>
              <a:gd name="connsiteX2" fmla="*/ 9328112 w 12201941"/>
              <a:gd name="connsiteY2" fmla="*/ 901139 h 5320739"/>
              <a:gd name="connsiteX3" fmla="*/ 12201941 w 12201941"/>
              <a:gd name="connsiteY3" fmla="*/ 177882 h 5320739"/>
              <a:gd name="connsiteX4" fmla="*/ 12201939 w 12201941"/>
              <a:gd name="connsiteY4" fmla="*/ 5320739 h 5320739"/>
              <a:gd name="connsiteX5" fmla="*/ 9939 w 12201941"/>
              <a:gd name="connsiteY5" fmla="*/ 5320739 h 5320739"/>
              <a:gd name="connsiteX6" fmla="*/ 0 w 12201941"/>
              <a:gd name="connsiteY6" fmla="*/ 4412424 h 5320739"/>
              <a:gd name="connsiteX0" fmla="*/ 0 w 12201941"/>
              <a:gd name="connsiteY0" fmla="*/ 4512512 h 5420827"/>
              <a:gd name="connsiteX1" fmla="*/ 5164088 w 12201941"/>
              <a:gd name="connsiteY1" fmla="*/ 4818327 h 5420827"/>
              <a:gd name="connsiteX2" fmla="*/ 9328112 w 12201941"/>
              <a:gd name="connsiteY2" fmla="*/ 1001227 h 5420827"/>
              <a:gd name="connsiteX3" fmla="*/ 12201941 w 12201941"/>
              <a:gd name="connsiteY3" fmla="*/ 277970 h 5420827"/>
              <a:gd name="connsiteX4" fmla="*/ 12201939 w 12201941"/>
              <a:gd name="connsiteY4" fmla="*/ 5420827 h 5420827"/>
              <a:gd name="connsiteX5" fmla="*/ 9939 w 12201941"/>
              <a:gd name="connsiteY5" fmla="*/ 5420827 h 5420827"/>
              <a:gd name="connsiteX6" fmla="*/ 0 w 12201941"/>
              <a:gd name="connsiteY6" fmla="*/ 4512512 h 5420827"/>
              <a:gd name="connsiteX0" fmla="*/ 0 w 12201941"/>
              <a:gd name="connsiteY0" fmla="*/ 4396672 h 5304987"/>
              <a:gd name="connsiteX1" fmla="*/ 5164088 w 12201941"/>
              <a:gd name="connsiteY1" fmla="*/ 4702487 h 5304987"/>
              <a:gd name="connsiteX2" fmla="*/ 9328112 w 12201941"/>
              <a:gd name="connsiteY2" fmla="*/ 885387 h 5304987"/>
              <a:gd name="connsiteX3" fmla="*/ 12201941 w 12201941"/>
              <a:gd name="connsiteY3" fmla="*/ 162130 h 5304987"/>
              <a:gd name="connsiteX4" fmla="*/ 12201939 w 12201941"/>
              <a:gd name="connsiteY4" fmla="*/ 5304987 h 5304987"/>
              <a:gd name="connsiteX5" fmla="*/ 9939 w 12201941"/>
              <a:gd name="connsiteY5" fmla="*/ 5304987 h 5304987"/>
              <a:gd name="connsiteX6" fmla="*/ 0 w 12201941"/>
              <a:gd name="connsiteY6" fmla="*/ 4396672 h 530498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328112 w 12201941"/>
              <a:gd name="connsiteY2" fmla="*/ 723257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012427 w 12201941"/>
              <a:gd name="connsiteY2" fmla="*/ 233400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12827"/>
              <a:gd name="connsiteY0" fmla="*/ 4003611 h 4911926"/>
              <a:gd name="connsiteX1" fmla="*/ 5164088 w 12212827"/>
              <a:gd name="connsiteY1" fmla="*/ 4309426 h 4911926"/>
              <a:gd name="connsiteX2" fmla="*/ 9012427 w 12212827"/>
              <a:gd name="connsiteY2" fmla="*/ 2469 h 4911926"/>
              <a:gd name="connsiteX3" fmla="*/ 12212827 w 12212827"/>
              <a:gd name="connsiteY3" fmla="*/ 73869 h 4911926"/>
              <a:gd name="connsiteX4" fmla="*/ 12201939 w 12212827"/>
              <a:gd name="connsiteY4" fmla="*/ 4911926 h 4911926"/>
              <a:gd name="connsiteX5" fmla="*/ 9939 w 12212827"/>
              <a:gd name="connsiteY5" fmla="*/ 4911926 h 4911926"/>
              <a:gd name="connsiteX6" fmla="*/ 0 w 12212827"/>
              <a:gd name="connsiteY6" fmla="*/ 4003611 h 4911926"/>
              <a:gd name="connsiteX0" fmla="*/ 0 w 12223712"/>
              <a:gd name="connsiteY0" fmla="*/ 4016827 h 4925142"/>
              <a:gd name="connsiteX1" fmla="*/ 5164088 w 12223712"/>
              <a:gd name="connsiteY1" fmla="*/ 4322642 h 4925142"/>
              <a:gd name="connsiteX2" fmla="*/ 9012427 w 12223712"/>
              <a:gd name="connsiteY2" fmla="*/ 15685 h 4925142"/>
              <a:gd name="connsiteX3" fmla="*/ 12223712 w 12223712"/>
              <a:gd name="connsiteY3" fmla="*/ 0 h 4925142"/>
              <a:gd name="connsiteX4" fmla="*/ 12201939 w 12223712"/>
              <a:gd name="connsiteY4" fmla="*/ 4925142 h 4925142"/>
              <a:gd name="connsiteX5" fmla="*/ 9939 w 12223712"/>
              <a:gd name="connsiteY5" fmla="*/ 4925142 h 4925142"/>
              <a:gd name="connsiteX6" fmla="*/ 0 w 12223712"/>
              <a:gd name="connsiteY6" fmla="*/ 4016827 h 4925142"/>
              <a:gd name="connsiteX0" fmla="*/ 22718 w 12213773"/>
              <a:gd name="connsiteY0" fmla="*/ 3341913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22718 w 12213773"/>
              <a:gd name="connsiteY6" fmla="*/ 3341913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740688 w 12213773"/>
              <a:gd name="connsiteY1" fmla="*/ 2054889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2948529 w 12213773"/>
              <a:gd name="connsiteY1" fmla="*/ 703558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336843 w 12213773"/>
              <a:gd name="connsiteY1" fmla="*/ 2520866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63077 w 12213773"/>
              <a:gd name="connsiteY0" fmla="*/ 40576 h 5846677"/>
              <a:gd name="connsiteX1" fmla="*/ 3336843 w 12213773"/>
              <a:gd name="connsiteY1" fmla="*/ 3442401 h 5846677"/>
              <a:gd name="connsiteX2" fmla="*/ 9002488 w 12213773"/>
              <a:gd name="connsiteY2" fmla="*/ 937220 h 5846677"/>
              <a:gd name="connsiteX3" fmla="*/ 12213773 w 12213773"/>
              <a:gd name="connsiteY3" fmla="*/ 921535 h 5846677"/>
              <a:gd name="connsiteX4" fmla="*/ 12192000 w 12213773"/>
              <a:gd name="connsiteY4" fmla="*/ 5846677 h 5846677"/>
              <a:gd name="connsiteX5" fmla="*/ 0 w 12213773"/>
              <a:gd name="connsiteY5" fmla="*/ 5846677 h 5846677"/>
              <a:gd name="connsiteX6" fmla="*/ 63077 w 12213773"/>
              <a:gd name="connsiteY6" fmla="*/ 40576 h 5846677"/>
              <a:gd name="connsiteX0" fmla="*/ 63077 w 12213773"/>
              <a:gd name="connsiteY0" fmla="*/ 51956 h 5858057"/>
              <a:gd name="connsiteX1" fmla="*/ 3119389 w 12213773"/>
              <a:gd name="connsiteY1" fmla="*/ 2568426 h 5858057"/>
              <a:gd name="connsiteX2" fmla="*/ 9002488 w 12213773"/>
              <a:gd name="connsiteY2" fmla="*/ 948600 h 5858057"/>
              <a:gd name="connsiteX3" fmla="*/ 12213773 w 12213773"/>
              <a:gd name="connsiteY3" fmla="*/ 932915 h 5858057"/>
              <a:gd name="connsiteX4" fmla="*/ 12192000 w 12213773"/>
              <a:gd name="connsiteY4" fmla="*/ 5858057 h 5858057"/>
              <a:gd name="connsiteX5" fmla="*/ 0 w 12213773"/>
              <a:gd name="connsiteY5" fmla="*/ 5858057 h 5858057"/>
              <a:gd name="connsiteX6" fmla="*/ 63077 w 12213773"/>
              <a:gd name="connsiteY6" fmla="*/ 51956 h 5858057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600897 w 12213773"/>
              <a:gd name="connsiteY1" fmla="*/ 2023824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256928 w 12213773"/>
              <a:gd name="connsiteY2" fmla="*/ 869973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129579 h 4056242"/>
              <a:gd name="connsiteX1" fmla="*/ 3523233 w 12213773"/>
              <a:gd name="connsiteY1" fmla="*/ 999598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32013 w 12213773"/>
              <a:gd name="connsiteY0" fmla="*/ 129579 h 4056242"/>
              <a:gd name="connsiteX1" fmla="*/ 3663027 w 12213773"/>
              <a:gd name="connsiteY1" fmla="*/ 2475190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5 w 12228363"/>
              <a:gd name="connsiteY0" fmla="*/ 1946888 h 4056242"/>
              <a:gd name="connsiteX1" fmla="*/ 3677617 w 12228363"/>
              <a:gd name="connsiteY1" fmla="*/ 2475190 h 4056242"/>
              <a:gd name="connsiteX2" fmla="*/ 8271518 w 12228363"/>
              <a:gd name="connsiteY2" fmla="*/ 1073 h 4056242"/>
              <a:gd name="connsiteX3" fmla="*/ 12228363 w 12228363"/>
              <a:gd name="connsiteY3" fmla="*/ 1492047 h 4056242"/>
              <a:gd name="connsiteX4" fmla="*/ 12206590 w 12228363"/>
              <a:gd name="connsiteY4" fmla="*/ 4056242 h 4056242"/>
              <a:gd name="connsiteX5" fmla="*/ 14590 w 12228363"/>
              <a:gd name="connsiteY5" fmla="*/ 4056242 h 4056242"/>
              <a:gd name="connsiteX6" fmla="*/ 5 w 12228363"/>
              <a:gd name="connsiteY6" fmla="*/ 1946888 h 4056242"/>
              <a:gd name="connsiteX0" fmla="*/ 5 w 12228363"/>
              <a:gd name="connsiteY0" fmla="*/ 454841 h 2564195"/>
              <a:gd name="connsiteX1" fmla="*/ 3677617 w 12228363"/>
              <a:gd name="connsiteY1" fmla="*/ 983143 h 2564195"/>
              <a:gd name="connsiteX2" fmla="*/ 8271518 w 12228363"/>
              <a:gd name="connsiteY2" fmla="*/ 15684 h 2564195"/>
              <a:gd name="connsiteX3" fmla="*/ 12228363 w 12228363"/>
              <a:gd name="connsiteY3" fmla="*/ 0 h 2564195"/>
              <a:gd name="connsiteX4" fmla="*/ 12206590 w 12228363"/>
              <a:gd name="connsiteY4" fmla="*/ 2564195 h 2564195"/>
              <a:gd name="connsiteX5" fmla="*/ 14590 w 12228363"/>
              <a:gd name="connsiteY5" fmla="*/ 2564195 h 2564195"/>
              <a:gd name="connsiteX6" fmla="*/ 5 w 12228363"/>
              <a:gd name="connsiteY6" fmla="*/ 454841 h 2564195"/>
              <a:gd name="connsiteX0" fmla="*/ 5 w 12206591"/>
              <a:gd name="connsiteY0" fmla="*/ 440495 h 2549849"/>
              <a:gd name="connsiteX1" fmla="*/ 3677617 w 12206591"/>
              <a:gd name="connsiteY1" fmla="*/ 968797 h 2549849"/>
              <a:gd name="connsiteX2" fmla="*/ 8271518 w 12206591"/>
              <a:gd name="connsiteY2" fmla="*/ 1338 h 2549849"/>
              <a:gd name="connsiteX3" fmla="*/ 12181767 w 12206591"/>
              <a:gd name="connsiteY3" fmla="*/ 995270 h 2549849"/>
              <a:gd name="connsiteX4" fmla="*/ 12206590 w 12206591"/>
              <a:gd name="connsiteY4" fmla="*/ 2549849 h 2549849"/>
              <a:gd name="connsiteX5" fmla="*/ 14590 w 12206591"/>
              <a:gd name="connsiteY5" fmla="*/ 2549849 h 2549849"/>
              <a:gd name="connsiteX6" fmla="*/ 5 w 12206591"/>
              <a:gd name="connsiteY6" fmla="*/ 440495 h 2549849"/>
              <a:gd name="connsiteX0" fmla="*/ 5 w 12243897"/>
              <a:gd name="connsiteY0" fmla="*/ 440547 h 2549901"/>
              <a:gd name="connsiteX1" fmla="*/ 3677617 w 12243897"/>
              <a:gd name="connsiteY1" fmla="*/ 968849 h 2549901"/>
              <a:gd name="connsiteX2" fmla="*/ 8271518 w 12243897"/>
              <a:gd name="connsiteY2" fmla="*/ 1390 h 2549901"/>
              <a:gd name="connsiteX3" fmla="*/ 12243897 w 12243897"/>
              <a:gd name="connsiteY3" fmla="*/ 917659 h 2549901"/>
              <a:gd name="connsiteX4" fmla="*/ 12206590 w 12243897"/>
              <a:gd name="connsiteY4" fmla="*/ 2549901 h 2549901"/>
              <a:gd name="connsiteX5" fmla="*/ 14590 w 12243897"/>
              <a:gd name="connsiteY5" fmla="*/ 2549901 h 2549901"/>
              <a:gd name="connsiteX6" fmla="*/ 5 w 12243897"/>
              <a:gd name="connsiteY6" fmla="*/ 440547 h 2549901"/>
              <a:gd name="connsiteX0" fmla="*/ 5 w 12243897"/>
              <a:gd name="connsiteY0" fmla="*/ 441725 h 2551079"/>
              <a:gd name="connsiteX1" fmla="*/ 3677617 w 12243897"/>
              <a:gd name="connsiteY1" fmla="*/ 970027 h 2551079"/>
              <a:gd name="connsiteX2" fmla="*/ 8271518 w 12243897"/>
              <a:gd name="connsiteY2" fmla="*/ 2568 h 2551079"/>
              <a:gd name="connsiteX3" fmla="*/ 12243897 w 12243897"/>
              <a:gd name="connsiteY3" fmla="*/ 918837 h 2551079"/>
              <a:gd name="connsiteX4" fmla="*/ 12206590 w 12243897"/>
              <a:gd name="connsiteY4" fmla="*/ 2551079 h 2551079"/>
              <a:gd name="connsiteX5" fmla="*/ 14590 w 12243897"/>
              <a:gd name="connsiteY5" fmla="*/ 2551079 h 2551079"/>
              <a:gd name="connsiteX6" fmla="*/ 5 w 12243897"/>
              <a:gd name="connsiteY6" fmla="*/ 441725 h 2551079"/>
              <a:gd name="connsiteX0" fmla="*/ 5 w 12243897"/>
              <a:gd name="connsiteY0" fmla="*/ 441685 h 2551039"/>
              <a:gd name="connsiteX1" fmla="*/ 3677617 w 12243897"/>
              <a:gd name="connsiteY1" fmla="*/ 969987 h 2551039"/>
              <a:gd name="connsiteX2" fmla="*/ 8271518 w 12243897"/>
              <a:gd name="connsiteY2" fmla="*/ 2528 h 2551039"/>
              <a:gd name="connsiteX3" fmla="*/ 12243897 w 12243897"/>
              <a:gd name="connsiteY3" fmla="*/ 918797 h 2551039"/>
              <a:gd name="connsiteX4" fmla="*/ 12206590 w 12243897"/>
              <a:gd name="connsiteY4" fmla="*/ 2551039 h 2551039"/>
              <a:gd name="connsiteX5" fmla="*/ 14590 w 12243897"/>
              <a:gd name="connsiteY5" fmla="*/ 2551039 h 2551039"/>
              <a:gd name="connsiteX6" fmla="*/ 5 w 12243897"/>
              <a:gd name="connsiteY6" fmla="*/ 441685 h 255103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8271518 w 12261464"/>
              <a:gd name="connsiteY2" fmla="*/ 1103888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2816855 w 12261464"/>
              <a:gd name="connsiteY1" fmla="*/ 1948381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01952 w 12261464"/>
              <a:gd name="connsiteY1" fmla="*/ 1860549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797221 w 12261464"/>
              <a:gd name="connsiteY2" fmla="*/ 11390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97221 w 12261464"/>
              <a:gd name="connsiteY2" fmla="*/ 57689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449252 w 12261464"/>
              <a:gd name="connsiteY1" fmla="*/ 2036215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256020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148554 w 12261464"/>
              <a:gd name="connsiteY2" fmla="*/ 1121455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46560"/>
              <a:gd name="connsiteY0" fmla="*/ 104279 h 2213633"/>
              <a:gd name="connsiteX1" fmla="*/ 3378986 w 12246560"/>
              <a:gd name="connsiteY1" fmla="*/ 913648 h 2213633"/>
              <a:gd name="connsiteX2" fmla="*/ 8148554 w 12246560"/>
              <a:gd name="connsiteY2" fmla="*/ 244820 h 2213633"/>
              <a:gd name="connsiteX3" fmla="*/ 12246560 w 12246560"/>
              <a:gd name="connsiteY3" fmla="*/ 1001393 h 2213633"/>
              <a:gd name="connsiteX4" fmla="*/ 12206590 w 12246560"/>
              <a:gd name="connsiteY4" fmla="*/ 2213633 h 2213633"/>
              <a:gd name="connsiteX5" fmla="*/ 14590 w 12246560"/>
              <a:gd name="connsiteY5" fmla="*/ 2213633 h 2213633"/>
              <a:gd name="connsiteX6" fmla="*/ 5 w 12246560"/>
              <a:gd name="connsiteY6" fmla="*/ 104279 h 2213633"/>
              <a:gd name="connsiteX0" fmla="*/ 5 w 12246560"/>
              <a:gd name="connsiteY0" fmla="*/ 109791 h 2219145"/>
              <a:gd name="connsiteX1" fmla="*/ 3378986 w 12246560"/>
              <a:gd name="connsiteY1" fmla="*/ 919160 h 2219145"/>
              <a:gd name="connsiteX2" fmla="*/ 8029314 w 12246560"/>
              <a:gd name="connsiteY2" fmla="*/ 757103 h 2219145"/>
              <a:gd name="connsiteX3" fmla="*/ 12246560 w 12246560"/>
              <a:gd name="connsiteY3" fmla="*/ 1006905 h 2219145"/>
              <a:gd name="connsiteX4" fmla="*/ 12206590 w 12246560"/>
              <a:gd name="connsiteY4" fmla="*/ 2219145 h 2219145"/>
              <a:gd name="connsiteX5" fmla="*/ 14590 w 12246560"/>
              <a:gd name="connsiteY5" fmla="*/ 2219145 h 2219145"/>
              <a:gd name="connsiteX6" fmla="*/ 5 w 12246560"/>
              <a:gd name="connsiteY6" fmla="*/ 109791 h 2219145"/>
              <a:gd name="connsiteX0" fmla="*/ 5 w 12246560"/>
              <a:gd name="connsiteY0" fmla="*/ 549289 h 1481149"/>
              <a:gd name="connsiteX1" fmla="*/ 3378986 w 12246560"/>
              <a:gd name="connsiteY1" fmla="*/ 181164 h 1481149"/>
              <a:gd name="connsiteX2" fmla="*/ 8029314 w 12246560"/>
              <a:gd name="connsiteY2" fmla="*/ 19107 h 1481149"/>
              <a:gd name="connsiteX3" fmla="*/ 12246560 w 12246560"/>
              <a:gd name="connsiteY3" fmla="*/ 268909 h 1481149"/>
              <a:gd name="connsiteX4" fmla="*/ 12206590 w 12246560"/>
              <a:gd name="connsiteY4" fmla="*/ 1481149 h 1481149"/>
              <a:gd name="connsiteX5" fmla="*/ 14590 w 12246560"/>
              <a:gd name="connsiteY5" fmla="*/ 1481149 h 1481149"/>
              <a:gd name="connsiteX6" fmla="*/ 5 w 12246560"/>
              <a:gd name="connsiteY6" fmla="*/ 549289 h 1481149"/>
              <a:gd name="connsiteX0" fmla="*/ 5 w 12246560"/>
              <a:gd name="connsiteY0" fmla="*/ 536892 h 1468752"/>
              <a:gd name="connsiteX1" fmla="*/ 3587655 w 12246560"/>
              <a:gd name="connsiteY1" fmla="*/ 601012 h 1468752"/>
              <a:gd name="connsiteX2" fmla="*/ 8029314 w 12246560"/>
              <a:gd name="connsiteY2" fmla="*/ 6710 h 1468752"/>
              <a:gd name="connsiteX3" fmla="*/ 12246560 w 12246560"/>
              <a:gd name="connsiteY3" fmla="*/ 256512 h 1468752"/>
              <a:gd name="connsiteX4" fmla="*/ 12206590 w 12246560"/>
              <a:gd name="connsiteY4" fmla="*/ 1468752 h 1468752"/>
              <a:gd name="connsiteX5" fmla="*/ 14590 w 12246560"/>
              <a:gd name="connsiteY5" fmla="*/ 1468752 h 1468752"/>
              <a:gd name="connsiteX6" fmla="*/ 5 w 12246560"/>
              <a:gd name="connsiteY6" fmla="*/ 536892 h 1468752"/>
              <a:gd name="connsiteX0" fmla="*/ 5 w 12246560"/>
              <a:gd name="connsiteY0" fmla="*/ 391819 h 1323679"/>
              <a:gd name="connsiteX1" fmla="*/ 3587655 w 12246560"/>
              <a:gd name="connsiteY1" fmla="*/ 455939 h 1323679"/>
              <a:gd name="connsiteX2" fmla="*/ 7984599 w 12246560"/>
              <a:gd name="connsiteY2" fmla="*/ 10686 h 1323679"/>
              <a:gd name="connsiteX3" fmla="*/ 12246560 w 12246560"/>
              <a:gd name="connsiteY3" fmla="*/ 111439 h 1323679"/>
              <a:gd name="connsiteX4" fmla="*/ 12206590 w 12246560"/>
              <a:gd name="connsiteY4" fmla="*/ 1323679 h 1323679"/>
              <a:gd name="connsiteX5" fmla="*/ 14590 w 12246560"/>
              <a:gd name="connsiteY5" fmla="*/ 1323679 h 1323679"/>
              <a:gd name="connsiteX6" fmla="*/ 5 w 12246560"/>
              <a:gd name="connsiteY6" fmla="*/ 391819 h 1323679"/>
              <a:gd name="connsiteX0" fmla="*/ 5 w 12246560"/>
              <a:gd name="connsiteY0" fmla="*/ 388729 h 1320589"/>
              <a:gd name="connsiteX1" fmla="*/ 3587655 w 12246560"/>
              <a:gd name="connsiteY1" fmla="*/ 452849 h 1320589"/>
              <a:gd name="connsiteX2" fmla="*/ 7984599 w 12246560"/>
              <a:gd name="connsiteY2" fmla="*/ 7596 h 1320589"/>
              <a:gd name="connsiteX3" fmla="*/ 12246560 w 12246560"/>
              <a:gd name="connsiteY3" fmla="*/ 302113 h 1320589"/>
              <a:gd name="connsiteX4" fmla="*/ 12206590 w 12246560"/>
              <a:gd name="connsiteY4" fmla="*/ 1320589 h 1320589"/>
              <a:gd name="connsiteX5" fmla="*/ 14590 w 12246560"/>
              <a:gd name="connsiteY5" fmla="*/ 1320589 h 1320589"/>
              <a:gd name="connsiteX6" fmla="*/ 5 w 12246560"/>
              <a:gd name="connsiteY6" fmla="*/ 388729 h 1320589"/>
              <a:gd name="connsiteX0" fmla="*/ 5 w 12216751"/>
              <a:gd name="connsiteY0" fmla="*/ 388727 h 1320587"/>
              <a:gd name="connsiteX1" fmla="*/ 3587655 w 12216751"/>
              <a:gd name="connsiteY1" fmla="*/ 452847 h 1320587"/>
              <a:gd name="connsiteX2" fmla="*/ 7984599 w 12216751"/>
              <a:gd name="connsiteY2" fmla="*/ 7594 h 1320587"/>
              <a:gd name="connsiteX3" fmla="*/ 12216751 w 12216751"/>
              <a:gd name="connsiteY3" fmla="*/ 302110 h 1320587"/>
              <a:gd name="connsiteX4" fmla="*/ 12206590 w 12216751"/>
              <a:gd name="connsiteY4" fmla="*/ 1320587 h 1320587"/>
              <a:gd name="connsiteX5" fmla="*/ 14590 w 12216751"/>
              <a:gd name="connsiteY5" fmla="*/ 1320587 h 1320587"/>
              <a:gd name="connsiteX6" fmla="*/ 5 w 12216751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775 h 1313635"/>
              <a:gd name="connsiteX1" fmla="*/ 3587655 w 12221495"/>
              <a:gd name="connsiteY1" fmla="*/ 445895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  <a:gd name="connsiteX0" fmla="*/ 5 w 12221495"/>
              <a:gd name="connsiteY0" fmla="*/ 381775 h 1313635"/>
              <a:gd name="connsiteX1" fmla="*/ 4120508 w 12221495"/>
              <a:gd name="connsiteY1" fmla="*/ 335610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21495" h="1313635">
                <a:moveTo>
                  <a:pt x="5" y="381775"/>
                </a:moveTo>
                <a:cubicBezTo>
                  <a:pt x="1333267" y="-85499"/>
                  <a:pt x="2789742" y="399132"/>
                  <a:pt x="4120508" y="335610"/>
                </a:cubicBezTo>
                <a:cubicBezTo>
                  <a:pt x="5451274" y="272088"/>
                  <a:pt x="5893411" y="560"/>
                  <a:pt x="7984599" y="642"/>
                </a:cubicBezTo>
                <a:cubicBezTo>
                  <a:pt x="9776365" y="-17360"/>
                  <a:pt x="10122916" y="349373"/>
                  <a:pt x="12216751" y="295158"/>
                </a:cubicBezTo>
                <a:cubicBezTo>
                  <a:pt x="12216751" y="597929"/>
                  <a:pt x="12221495" y="1010864"/>
                  <a:pt x="12221495" y="1313635"/>
                </a:cubicBezTo>
                <a:lnTo>
                  <a:pt x="14590" y="1313635"/>
                </a:lnTo>
                <a:cubicBezTo>
                  <a:pt x="14906" y="905635"/>
                  <a:pt x="-311" y="789775"/>
                  <a:pt x="5" y="381775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20" name="Bilde 19">
            <a:extLst>
              <a:ext uri="{FF2B5EF4-FFF2-40B4-BE49-F238E27FC236}">
                <a16:creationId xmlns:a16="http://schemas.microsoft.com/office/drawing/2014/main" id="{68EFC7F8-7C90-44D1-89EC-BD035E21E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87" y="10043813"/>
            <a:ext cx="1511214" cy="367677"/>
          </a:xfrm>
          <a:prstGeom prst="rect">
            <a:avLst/>
          </a:prstGeom>
        </p:spPr>
      </p:pic>
      <p:pic>
        <p:nvPicPr>
          <p:cNvPr id="22" name="Picture 2" descr="Logo og visuell profil | Kommunikasjon og profil - Ansatt ...">
            <a:extLst>
              <a:ext uri="{FF2B5EF4-FFF2-40B4-BE49-F238E27FC236}">
                <a16:creationId xmlns:a16="http://schemas.microsoft.com/office/drawing/2014/main" id="{ADB17BFD-F150-4E54-BA21-D01F92AC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40" y="9970097"/>
            <a:ext cx="736844" cy="5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4BFEA2C1-D0CC-4AD8-8BFF-CDD3EF8361EF}"/>
              </a:ext>
            </a:extLst>
          </p:cNvPr>
          <p:cNvSpPr txBox="1"/>
          <p:nvPr/>
        </p:nvSpPr>
        <p:spPr>
          <a:xfrm>
            <a:off x="224487" y="214856"/>
            <a:ext cx="7214537" cy="16619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RISIKOANALYSE</a:t>
            </a:r>
            <a:br>
              <a:rPr lang="nb-NO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Plasser milepælene til prosjektet fra usikkerhetsanalysen i malen for risikoanalysen. Her kan du/dere ta utgangspunkt i vurderingene som er gjort for hvert usikkerhetselement. Plasser hvert usikkerhetselement - basert på sannsynlighet og konsekvens - inn i matrisen. Usikkerheter som havner i rødt felt bør prioriteres først, ved å identifisere aktuelle tiltak som kan redusere den aktuelle risikoen til et akseptabelt nivå.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Risikomatrisen bør oppdateres jevnlig gjennom prosjektsyklusen, både for å følge opp pågående tiltak og eventuelt legge inn nye usikkerhetselementer som eventuelt kan dukke opp mens prosjektet pågår.</a:t>
            </a:r>
            <a:endParaRPr lang="nb-NO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Rektangel 65">
            <a:extLst>
              <a:ext uri="{FF2B5EF4-FFF2-40B4-BE49-F238E27FC236}">
                <a16:creationId xmlns:a16="http://schemas.microsoft.com/office/drawing/2014/main" id="{DF25E095-DC54-4806-A48F-2E5B5B0E0EAB}"/>
              </a:ext>
            </a:extLst>
          </p:cNvPr>
          <p:cNvSpPr/>
          <p:nvPr/>
        </p:nvSpPr>
        <p:spPr>
          <a:xfrm>
            <a:off x="2218590" y="6842004"/>
            <a:ext cx="1184857" cy="117312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grpSp>
        <p:nvGrpSpPr>
          <p:cNvPr id="78" name="Gruppe 77">
            <a:extLst>
              <a:ext uri="{FF2B5EF4-FFF2-40B4-BE49-F238E27FC236}">
                <a16:creationId xmlns:a16="http://schemas.microsoft.com/office/drawing/2014/main" id="{EA75C684-584C-43D3-88C6-A9E6D4763BD2}"/>
              </a:ext>
            </a:extLst>
          </p:cNvPr>
          <p:cNvGrpSpPr/>
          <p:nvPr/>
        </p:nvGrpSpPr>
        <p:grpSpPr>
          <a:xfrm>
            <a:off x="963194" y="3078051"/>
            <a:ext cx="6198679" cy="6201732"/>
            <a:chOff x="963194" y="3078051"/>
            <a:chExt cx="6198679" cy="62017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2F05175C-BD19-4770-8DA5-94545CE60616}"/>
                </a:ext>
              </a:extLst>
            </p:cNvPr>
            <p:cNvSpPr/>
            <p:nvPr/>
          </p:nvSpPr>
          <p:spPr>
            <a:xfrm>
              <a:off x="963194" y="3078051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52" name="Rektangel 51">
              <a:extLst>
                <a:ext uri="{FF2B5EF4-FFF2-40B4-BE49-F238E27FC236}">
                  <a16:creationId xmlns:a16="http://schemas.microsoft.com/office/drawing/2014/main" id="{DBD2145B-0B9A-4D6F-935C-0713AAB7D034}"/>
                </a:ext>
              </a:extLst>
            </p:cNvPr>
            <p:cNvSpPr/>
            <p:nvPr/>
          </p:nvSpPr>
          <p:spPr>
            <a:xfrm>
              <a:off x="2218590" y="3078051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53" name="Rektangel 52">
              <a:extLst>
                <a:ext uri="{FF2B5EF4-FFF2-40B4-BE49-F238E27FC236}">
                  <a16:creationId xmlns:a16="http://schemas.microsoft.com/office/drawing/2014/main" id="{494F93BB-DFCE-4081-B439-DA11CBECC997}"/>
                </a:ext>
              </a:extLst>
            </p:cNvPr>
            <p:cNvSpPr/>
            <p:nvPr/>
          </p:nvSpPr>
          <p:spPr>
            <a:xfrm>
              <a:off x="963194" y="4334210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54" name="Rektangel 53">
              <a:extLst>
                <a:ext uri="{FF2B5EF4-FFF2-40B4-BE49-F238E27FC236}">
                  <a16:creationId xmlns:a16="http://schemas.microsoft.com/office/drawing/2014/main" id="{1BFEB05F-AEBA-4CBA-BCAF-756F13630BB4}"/>
                </a:ext>
              </a:extLst>
            </p:cNvPr>
            <p:cNvSpPr/>
            <p:nvPr/>
          </p:nvSpPr>
          <p:spPr>
            <a:xfrm>
              <a:off x="2218590" y="4334210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55" name="Rektangel 54">
              <a:extLst>
                <a:ext uri="{FF2B5EF4-FFF2-40B4-BE49-F238E27FC236}">
                  <a16:creationId xmlns:a16="http://schemas.microsoft.com/office/drawing/2014/main" id="{2FAF3F10-3CBA-4B7A-9752-441E5E268924}"/>
                </a:ext>
              </a:extLst>
            </p:cNvPr>
            <p:cNvSpPr/>
            <p:nvPr/>
          </p:nvSpPr>
          <p:spPr>
            <a:xfrm>
              <a:off x="3466814" y="4334210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B3A16453-1582-4A87-A544-81696D9B63F2}"/>
                </a:ext>
              </a:extLst>
            </p:cNvPr>
            <p:cNvSpPr/>
            <p:nvPr/>
          </p:nvSpPr>
          <p:spPr>
            <a:xfrm>
              <a:off x="2218590" y="5592596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id="{25B38D1D-BC88-4685-9016-604BB61881C3}"/>
                </a:ext>
              </a:extLst>
            </p:cNvPr>
            <p:cNvSpPr/>
            <p:nvPr/>
          </p:nvSpPr>
          <p:spPr>
            <a:xfrm>
              <a:off x="3466814" y="5592596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id="{BE64276F-5890-4897-919C-E0A152CA700B}"/>
                </a:ext>
              </a:extLst>
            </p:cNvPr>
            <p:cNvSpPr/>
            <p:nvPr/>
          </p:nvSpPr>
          <p:spPr>
            <a:xfrm>
              <a:off x="4721219" y="5592596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19C8274C-8AD2-47F2-B136-A9EA54555AEE}"/>
                </a:ext>
              </a:extLst>
            </p:cNvPr>
            <p:cNvSpPr/>
            <p:nvPr/>
          </p:nvSpPr>
          <p:spPr>
            <a:xfrm>
              <a:off x="3466814" y="6856900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8D1A0030-A1C5-44D3-B1F0-16F75DEB6C53}"/>
                </a:ext>
              </a:extLst>
            </p:cNvPr>
            <p:cNvSpPr/>
            <p:nvPr/>
          </p:nvSpPr>
          <p:spPr>
            <a:xfrm>
              <a:off x="4721219" y="6856899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FCD62FDB-8C59-4208-A9E6-00002C71B183}"/>
                </a:ext>
              </a:extLst>
            </p:cNvPr>
            <p:cNvSpPr/>
            <p:nvPr/>
          </p:nvSpPr>
          <p:spPr>
            <a:xfrm>
              <a:off x="5976806" y="6873020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2" name="Rektangel 61">
              <a:extLst>
                <a:ext uri="{FF2B5EF4-FFF2-40B4-BE49-F238E27FC236}">
                  <a16:creationId xmlns:a16="http://schemas.microsoft.com/office/drawing/2014/main" id="{919E19DE-1A9B-486A-B5DE-84AC1FF24FEE}"/>
                </a:ext>
              </a:extLst>
            </p:cNvPr>
            <p:cNvSpPr/>
            <p:nvPr/>
          </p:nvSpPr>
          <p:spPr>
            <a:xfrm>
              <a:off x="4721219" y="8106656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3" name="Rektangel 62">
              <a:extLst>
                <a:ext uri="{FF2B5EF4-FFF2-40B4-BE49-F238E27FC236}">
                  <a16:creationId xmlns:a16="http://schemas.microsoft.com/office/drawing/2014/main" id="{4A61307A-CD71-4D3A-BCB5-BFD8F9C7C4E3}"/>
                </a:ext>
              </a:extLst>
            </p:cNvPr>
            <p:cNvSpPr/>
            <p:nvPr/>
          </p:nvSpPr>
          <p:spPr>
            <a:xfrm>
              <a:off x="5976806" y="8106656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C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4" name="Rektangel 63">
              <a:extLst>
                <a:ext uri="{FF2B5EF4-FFF2-40B4-BE49-F238E27FC236}">
                  <a16:creationId xmlns:a16="http://schemas.microsoft.com/office/drawing/2014/main" id="{BFB55A36-C823-47CD-92E3-35139A796CC9}"/>
                </a:ext>
              </a:extLst>
            </p:cNvPr>
            <p:cNvSpPr/>
            <p:nvPr/>
          </p:nvSpPr>
          <p:spPr>
            <a:xfrm>
              <a:off x="963194" y="5583870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5" name="Rektangel 64">
              <a:extLst>
                <a:ext uri="{FF2B5EF4-FFF2-40B4-BE49-F238E27FC236}">
                  <a16:creationId xmlns:a16="http://schemas.microsoft.com/office/drawing/2014/main" id="{F8007049-40E3-420D-A55A-16907D344865}"/>
                </a:ext>
              </a:extLst>
            </p:cNvPr>
            <p:cNvSpPr/>
            <p:nvPr/>
          </p:nvSpPr>
          <p:spPr>
            <a:xfrm>
              <a:off x="963194" y="6850159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id="{CCC0AF98-AAC5-42DE-99E2-423A056F1165}"/>
                </a:ext>
              </a:extLst>
            </p:cNvPr>
            <p:cNvSpPr/>
            <p:nvPr/>
          </p:nvSpPr>
          <p:spPr>
            <a:xfrm>
              <a:off x="963194" y="8106656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id="{06694153-98F0-4513-9576-43C6282F4C3D}"/>
                </a:ext>
              </a:extLst>
            </p:cNvPr>
            <p:cNvSpPr/>
            <p:nvPr/>
          </p:nvSpPr>
          <p:spPr>
            <a:xfrm>
              <a:off x="2218590" y="8106656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69" name="Rektangel 68">
              <a:extLst>
                <a:ext uri="{FF2B5EF4-FFF2-40B4-BE49-F238E27FC236}">
                  <a16:creationId xmlns:a16="http://schemas.microsoft.com/office/drawing/2014/main" id="{C788C369-404B-4AAB-9296-AC57943E3894}"/>
                </a:ext>
              </a:extLst>
            </p:cNvPr>
            <p:cNvSpPr/>
            <p:nvPr/>
          </p:nvSpPr>
          <p:spPr>
            <a:xfrm>
              <a:off x="3465330" y="8106656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70" name="Rektangel 69">
              <a:extLst>
                <a:ext uri="{FF2B5EF4-FFF2-40B4-BE49-F238E27FC236}">
                  <a16:creationId xmlns:a16="http://schemas.microsoft.com/office/drawing/2014/main" id="{08BC3660-9034-4DC9-B5E9-76924991D737}"/>
                </a:ext>
              </a:extLst>
            </p:cNvPr>
            <p:cNvSpPr/>
            <p:nvPr/>
          </p:nvSpPr>
          <p:spPr>
            <a:xfrm>
              <a:off x="3466580" y="3078051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71" name="Rektangel 70">
              <a:extLst>
                <a:ext uri="{FF2B5EF4-FFF2-40B4-BE49-F238E27FC236}">
                  <a16:creationId xmlns:a16="http://schemas.microsoft.com/office/drawing/2014/main" id="{277F0D4D-D3B3-475C-9F06-4402AAE0EFC0}"/>
                </a:ext>
              </a:extLst>
            </p:cNvPr>
            <p:cNvSpPr/>
            <p:nvPr/>
          </p:nvSpPr>
          <p:spPr>
            <a:xfrm>
              <a:off x="4715505" y="3078051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72" name="Rektangel 71">
              <a:extLst>
                <a:ext uri="{FF2B5EF4-FFF2-40B4-BE49-F238E27FC236}">
                  <a16:creationId xmlns:a16="http://schemas.microsoft.com/office/drawing/2014/main" id="{A5E3F8D0-50B8-4565-AC58-412D5C3BF5F0}"/>
                </a:ext>
              </a:extLst>
            </p:cNvPr>
            <p:cNvSpPr/>
            <p:nvPr/>
          </p:nvSpPr>
          <p:spPr>
            <a:xfrm>
              <a:off x="5977016" y="3078051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73" name="Rektangel 72">
              <a:extLst>
                <a:ext uri="{FF2B5EF4-FFF2-40B4-BE49-F238E27FC236}">
                  <a16:creationId xmlns:a16="http://schemas.microsoft.com/office/drawing/2014/main" id="{F8C18C4A-0307-4070-99D9-25A4C6A5159A}"/>
                </a:ext>
              </a:extLst>
            </p:cNvPr>
            <p:cNvSpPr/>
            <p:nvPr/>
          </p:nvSpPr>
          <p:spPr>
            <a:xfrm>
              <a:off x="4721219" y="4334210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74" name="Rektangel 73">
              <a:extLst>
                <a:ext uri="{FF2B5EF4-FFF2-40B4-BE49-F238E27FC236}">
                  <a16:creationId xmlns:a16="http://schemas.microsoft.com/office/drawing/2014/main" id="{1A99D19E-6E5E-4C58-95FF-766EFFAC544D}"/>
                </a:ext>
              </a:extLst>
            </p:cNvPr>
            <p:cNvSpPr/>
            <p:nvPr/>
          </p:nvSpPr>
          <p:spPr>
            <a:xfrm>
              <a:off x="5976806" y="4334210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75" name="Rektangel 74">
              <a:extLst>
                <a:ext uri="{FF2B5EF4-FFF2-40B4-BE49-F238E27FC236}">
                  <a16:creationId xmlns:a16="http://schemas.microsoft.com/office/drawing/2014/main" id="{C6709D71-8823-499C-9F75-A5FC66D95C85}"/>
                </a:ext>
              </a:extLst>
            </p:cNvPr>
            <p:cNvSpPr/>
            <p:nvPr/>
          </p:nvSpPr>
          <p:spPr>
            <a:xfrm>
              <a:off x="5976806" y="5600145"/>
              <a:ext cx="1184857" cy="117312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</p:grpSp>
      <p:cxnSp>
        <p:nvCxnSpPr>
          <p:cNvPr id="77" name="Rett pilkobling 76">
            <a:extLst>
              <a:ext uri="{FF2B5EF4-FFF2-40B4-BE49-F238E27FC236}">
                <a16:creationId xmlns:a16="http://schemas.microsoft.com/office/drawing/2014/main" id="{E7261BE2-DA27-43A8-B975-54281D39429A}"/>
              </a:ext>
            </a:extLst>
          </p:cNvPr>
          <p:cNvCxnSpPr/>
          <p:nvPr/>
        </p:nvCxnSpPr>
        <p:spPr>
          <a:xfrm flipV="1">
            <a:off x="804871" y="2714625"/>
            <a:ext cx="0" cy="671512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0" name="Rett pilkobling 79">
            <a:extLst>
              <a:ext uri="{FF2B5EF4-FFF2-40B4-BE49-F238E27FC236}">
                <a16:creationId xmlns:a16="http://schemas.microsoft.com/office/drawing/2014/main" id="{BC649FD3-5AE9-4F3A-995D-DD135E56B606}"/>
              </a:ext>
            </a:extLst>
          </p:cNvPr>
          <p:cNvCxnSpPr>
            <a:cxnSpLocks/>
          </p:cNvCxnSpPr>
          <p:nvPr/>
        </p:nvCxnSpPr>
        <p:spPr>
          <a:xfrm rot="5400000" flipV="1">
            <a:off x="4112846" y="6117750"/>
            <a:ext cx="0" cy="662400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2" name="TekstSylinder 81">
            <a:extLst>
              <a:ext uri="{FF2B5EF4-FFF2-40B4-BE49-F238E27FC236}">
                <a16:creationId xmlns:a16="http://schemas.microsoft.com/office/drawing/2014/main" id="{990C42AE-3E62-48AC-BA59-73FF5944CD42}"/>
              </a:ext>
            </a:extLst>
          </p:cNvPr>
          <p:cNvSpPr txBox="1"/>
          <p:nvPr/>
        </p:nvSpPr>
        <p:spPr>
          <a:xfrm rot="16200000">
            <a:off x="-116234" y="5981700"/>
            <a:ext cx="1451675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400" b="0" i="0" u="none" strike="noStrike" cap="none" spc="0" normalizeH="0" baseline="0" dirty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rPr>
              <a:t>SANSYNLIGHET</a:t>
            </a:r>
          </a:p>
        </p:txBody>
      </p:sp>
      <p:sp>
        <p:nvSpPr>
          <p:cNvPr id="85" name="TekstSylinder 84">
            <a:extLst>
              <a:ext uri="{FF2B5EF4-FFF2-40B4-BE49-F238E27FC236}">
                <a16:creationId xmlns:a16="http://schemas.microsoft.com/office/drawing/2014/main" id="{4E784EE8-6B2C-4F8A-BF40-A49728860338}"/>
              </a:ext>
            </a:extLst>
          </p:cNvPr>
          <p:cNvSpPr txBox="1"/>
          <p:nvPr/>
        </p:nvSpPr>
        <p:spPr>
          <a:xfrm>
            <a:off x="3055149" y="9436491"/>
            <a:ext cx="1299391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400" b="0" i="0" u="none" strike="noStrike" cap="none" spc="0" normalizeH="0" baseline="0" dirty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rPr>
              <a:t>KONSEKVENS</a:t>
            </a:r>
          </a:p>
        </p:txBody>
      </p:sp>
    </p:spTree>
    <p:extLst>
      <p:ext uri="{BB962C8B-B14F-4D97-AF65-F5344CB8AC3E}">
        <p14:creationId xmlns:p14="http://schemas.microsoft.com/office/powerpoint/2010/main" val="268094802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igital Norway 2020">
  <a:themeElements>
    <a:clrScheme name="Digital Norway 2020 green hyperlink">
      <a:dk1>
        <a:srgbClr val="32302F"/>
      </a:dk1>
      <a:lt1>
        <a:srgbClr val="FAF7F4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FEDDA0"/>
      </a:accent4>
      <a:accent5>
        <a:srgbClr val="E2F2EB"/>
      </a:accent5>
      <a:accent6>
        <a:srgbClr val="F1E8E0"/>
      </a:accent6>
      <a:hlink>
        <a:srgbClr val="00AB84"/>
      </a:hlink>
      <a:folHlink>
        <a:srgbClr val="4A8B94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4136B3C218024BB751C9AF740B8F51" ma:contentTypeVersion="12" ma:contentTypeDescription="Opprett et nytt dokument." ma:contentTypeScope="" ma:versionID="420d4910dca14dbe0a31c54f47744434">
  <xsd:schema xmlns:xsd="http://www.w3.org/2001/XMLSchema" xmlns:xs="http://www.w3.org/2001/XMLSchema" xmlns:p="http://schemas.microsoft.com/office/2006/metadata/properties" xmlns:ns2="7dd0a5c1-4401-4c81-8691-5f9447548d4c" xmlns:ns3="33f974fa-7371-45e6-8494-99aada0f1796" targetNamespace="http://schemas.microsoft.com/office/2006/metadata/properties" ma:root="true" ma:fieldsID="f9a1e0ef4d499b2ea59df434ad82b84e" ns2:_="" ns3:_="">
    <xsd:import namespace="7dd0a5c1-4401-4c81-8691-5f9447548d4c"/>
    <xsd:import namespace="33f974fa-7371-45e6-8494-99aada0f17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0a5c1-4401-4c81-8691-5f9447548d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974fa-7371-45e6-8494-99aada0f179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E52F33-24EF-4B8E-994F-B7BA36112A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70F26A-EE98-4AE4-B332-FC1255496F3A}">
  <ds:schemaRefs>
    <ds:schemaRef ds:uri="7dd0a5c1-4401-4c81-8691-5f9447548d4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3f974fa-7371-45e6-8494-99aada0f179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E17E6C-05A5-4D0C-B223-8C93CDE8D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d0a5c1-4401-4c81-8691-5f9447548d4c"/>
    <ds:schemaRef ds:uri="33f974fa-7371-45e6-8494-99aada0f1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7680</TotalTime>
  <Words>189</Words>
  <Application>Microsoft Office PowerPoint</Application>
  <PresentationFormat>Egendefinert</PresentationFormat>
  <Paragraphs>9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Poppins</vt:lpstr>
      <vt:lpstr>Poppins Bold</vt:lpstr>
      <vt:lpstr>Poppins SemiBold</vt:lpstr>
      <vt:lpstr>Work Sans</vt:lpstr>
      <vt:lpstr>Digital Norway 2020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Hassel Kristoffersen</dc:creator>
  <cp:lastModifiedBy>Annita Fjuk</cp:lastModifiedBy>
  <cp:revision>25</cp:revision>
  <cp:lastPrinted>2022-04-27T13:11:43Z</cp:lastPrinted>
  <dcterms:modified xsi:type="dcterms:W3CDTF">2022-12-08T18:47:56Z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0x010100344136B3C218024BB751C9AF740B8F51</vt:lpwstr>
  </property>
  <property fmtid="{D5CDD505-2E9C-101B-9397-08002B2CF9AE}" pid="3" name="MediaServiceImageTags">
    <vt:lpwstr/>
  </property>
</Properties>
</file>