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46" r:id="rId5"/>
    <p:sldId id="353" r:id="rId6"/>
  </p:sldIdLst>
  <p:sldSz cx="7559675" cy="1069181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1pPr>
    <a:lvl2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2pPr>
    <a:lvl3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3pPr>
    <a:lvl4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4pPr>
    <a:lvl5pPr marL="213358" marR="0" indent="-213358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5pPr>
    <a:lvl6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6pPr>
    <a:lvl7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7pPr>
    <a:lvl8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8pPr>
    <a:lvl9pPr marL="177800" marR="0" indent="-177800" algn="ctr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Pct val="100000"/>
      <a:buFontTx/>
      <a:buChar char="•"/>
      <a:tabLst/>
      <a:defRPr kumimoji="0" sz="1400" b="0" i="0" u="none" strike="noStrike" cap="none" spc="0" normalizeH="0" baseline="0">
        <a:ln>
          <a:noFill/>
        </a:ln>
        <a:solidFill>
          <a:schemeClr val="accent2">
            <a:lumOff val="-2549"/>
          </a:schemeClr>
        </a:solidFill>
        <a:effectLst/>
        <a:uFillTx/>
        <a:latin typeface="+mn-lt"/>
        <a:ea typeface="+mn-ea"/>
        <a:cs typeface="+mn-cs"/>
        <a:sym typeface="Work Sans"/>
      </a:defRPr>
    </a:lvl9pPr>
  </p:defaultTextStyle>
  <p:extLst>
    <p:ext uri="{521415D9-36F7-43E2-AB2F-B90AF26B5E84}">
      <p14:sectionLst xmlns:p14="http://schemas.microsoft.com/office/powerpoint/2010/main">
        <p14:section name="Digital Norway Slides" id="{8AD53D9A-EB2F-B749-AC4A-513CF8A3A66A}">
          <p14:sldIdLst>
            <p14:sldId id="346"/>
            <p14:sldId id="353"/>
          </p14:sldIdLst>
        </p14:section>
        <p14:section name="Master slides" id="{0E3920F9-5FC3-8F4F-91BB-055F3EF61BE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3368" userDrawn="1">
          <p15:clr>
            <a:srgbClr val="A4A3A4"/>
          </p15:clr>
        </p15:guide>
        <p15:guide id="2" pos="2381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33A11EB2-6DD3-1D21-7CC9-6466FBED8213}" name="Liv Dingsør" initials="LD" userId="S::liv.dingsor@digitalnorway.com::82155edd-7a9d-449e-8c79-63b9e4f054de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tine Hassel Kristoffersen" initials="CHK" lastIdx="17" clrIdx="0">
    <p:extLst>
      <p:ext uri="{19B8F6BF-5375-455C-9EA6-DF929625EA0E}">
        <p15:presenceInfo xmlns:p15="http://schemas.microsoft.com/office/powerpoint/2012/main" userId="S::chk@digitalnorway.com::112eea8f-d902-4e2b-a920-22290f4db7e3" providerId="AD"/>
      </p:ext>
    </p:extLst>
  </p:cmAuthor>
  <p:cmAuthor id="2" name="Henning Brikt Andersen" initials="HBA" lastIdx="2" clrIdx="1">
    <p:extLst>
      <p:ext uri="{19B8F6BF-5375-455C-9EA6-DF929625EA0E}">
        <p15:presenceInfo xmlns:p15="http://schemas.microsoft.com/office/powerpoint/2012/main" userId="S::henning.brikt.andersen@digitalnorway.com::9e45e555-4e04-4a56-8ae0-5f6a13df376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AF7F5"/>
    <a:srgbClr val="F0E8E1"/>
    <a:srgbClr val="FEDEA1"/>
    <a:srgbClr val="FBF7F5"/>
    <a:srgbClr val="F5CB7A"/>
    <a:srgbClr val="E4F2EC"/>
    <a:srgbClr val="000000"/>
    <a:srgbClr val="3330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E2D8"/>
          </a:solidFill>
        </a:fill>
      </a:tcStyle>
    </a:wholeTbl>
    <a:band2H>
      <a:tcTxStyle/>
      <a:tcStyle>
        <a:tcBdr/>
        <a:fill>
          <a:solidFill>
            <a:srgbClr val="E6F1ED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ADC"/>
          </a:solidFill>
        </a:fill>
      </a:tcStyle>
    </a:wholeTbl>
    <a:band2H>
      <a:tcTxStyle/>
      <a:tcStyle>
        <a:tcBdr/>
        <a:fill>
          <a:solidFill>
            <a:srgbClr val="E8EDEE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7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CCC"/>
          </a:solidFill>
        </a:fill>
      </a:tcStyle>
    </a:wholeTbl>
    <a:band2H>
      <a:tcTxStyle/>
      <a:tcStyle>
        <a:tcBdr/>
        <a:fill>
          <a:solidFill>
            <a:srgbClr val="E6E7E7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</a:schemeClr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</a:schemeClr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</a:schemeClr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  <a:alpha val="20000"/>
            </a:scheme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solidFill>
            <a:schemeClr val="accent2">
              <a:lumOff val="-2549"/>
              <a:alpha val="20000"/>
            </a:schemeClr>
          </a:solidFill>
        </a:fill>
      </a:tcStyle>
    </a:firstCol>
    <a:lastRow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508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inor">
          <a:schemeClr val="accent2">
            <a:lumOff val="-2549"/>
          </a:schemeClr>
        </a:fontRef>
        <a:schemeClr val="accent2">
          <a:lumOff val="-2549"/>
        </a:schemeClr>
      </a:tcTxStyle>
      <a:tcStyle>
        <a:tcBdr>
          <a:lef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top>
          <a:bottom>
            <a:ln w="254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2">
                  <a:lumOff val="-2549"/>
                </a:schemeClr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Ingen stil, tabellrutenet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4"/>
    <p:restoredTop sz="92917" autoAdjust="0"/>
  </p:normalViewPr>
  <p:slideViewPr>
    <p:cSldViewPr snapToGrid="0">
      <p:cViewPr>
        <p:scale>
          <a:sx n="150" d="100"/>
          <a:sy n="150" d="100"/>
        </p:scale>
        <p:origin x="1278" y="-2808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8AE42B6-837F-BE41-83B7-4151EFC585E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O">
              <a:latin typeface="Work Sans" pitchFamily="2" charset="77"/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BF9A3D-D332-ED4F-ABED-967DBF01B41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170F3D-9B44-A548-800A-A5F43E9B71E4}" type="datetimeFigureOut">
              <a:rPr lang="en-NO" smtClean="0">
                <a:latin typeface="Work Sans" pitchFamily="2" charset="77"/>
              </a:rPr>
              <a:t>12/08/2022</a:t>
            </a:fld>
            <a:endParaRPr lang="en-NO">
              <a:latin typeface="Work Sans" pitchFamily="2" charset="77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7FDFF8-45C3-3C44-B13A-F900BA11D1E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O">
              <a:latin typeface="Work Sans" pitchFamily="2" charset="77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E98DC90-6755-4941-8503-0AD75A6AA0B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E7BB50-1A61-304F-B38B-7703D08071D2}" type="slidenum">
              <a:rPr lang="en-NO" smtClean="0">
                <a:latin typeface="Work Sans" pitchFamily="2" charset="77"/>
              </a:rPr>
              <a:t>‹#›</a:t>
            </a:fld>
            <a:endParaRPr lang="en-NO">
              <a:latin typeface="Work Sans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255207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Shape 182"/>
          <p:cNvSpPr>
            <a:spLocks noGrp="1" noRot="1" noChangeAspect="1"/>
          </p:cNvSpPr>
          <p:nvPr>
            <p:ph type="sldImg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83" name="Shape 183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defRPr sz="1200">
        <a:latin typeface="+mn-lt"/>
        <a:ea typeface="+mn-ea"/>
        <a:cs typeface="+mn-cs"/>
        <a:sym typeface="Work Sans"/>
      </a:defRPr>
    </a:lvl1pPr>
    <a:lvl2pPr indent="228600" latinLnBrk="0">
      <a:defRPr sz="1200">
        <a:latin typeface="+mn-lt"/>
        <a:ea typeface="+mn-ea"/>
        <a:cs typeface="+mn-cs"/>
        <a:sym typeface="Work Sans"/>
      </a:defRPr>
    </a:lvl2pPr>
    <a:lvl3pPr indent="457200" latinLnBrk="0">
      <a:defRPr sz="1200">
        <a:latin typeface="+mn-lt"/>
        <a:ea typeface="+mn-ea"/>
        <a:cs typeface="+mn-cs"/>
        <a:sym typeface="Work Sans"/>
      </a:defRPr>
    </a:lvl3pPr>
    <a:lvl4pPr indent="685800" latinLnBrk="0">
      <a:defRPr sz="1200">
        <a:latin typeface="+mn-lt"/>
        <a:ea typeface="+mn-ea"/>
        <a:cs typeface="+mn-cs"/>
        <a:sym typeface="Work Sans"/>
      </a:defRPr>
    </a:lvl4pPr>
    <a:lvl5pPr indent="914400" latinLnBrk="0">
      <a:defRPr sz="1200">
        <a:latin typeface="+mn-lt"/>
        <a:ea typeface="+mn-ea"/>
        <a:cs typeface="+mn-cs"/>
        <a:sym typeface="Work Sans"/>
      </a:defRPr>
    </a:lvl5pPr>
    <a:lvl6pPr indent="1143000" latinLnBrk="0">
      <a:defRPr sz="1200">
        <a:latin typeface="+mn-lt"/>
        <a:ea typeface="+mn-ea"/>
        <a:cs typeface="+mn-cs"/>
        <a:sym typeface="Work Sans"/>
      </a:defRPr>
    </a:lvl6pPr>
    <a:lvl7pPr indent="1371600" latinLnBrk="0">
      <a:defRPr sz="1200">
        <a:latin typeface="+mn-lt"/>
        <a:ea typeface="+mn-ea"/>
        <a:cs typeface="+mn-cs"/>
        <a:sym typeface="Work Sans"/>
      </a:defRPr>
    </a:lvl7pPr>
    <a:lvl8pPr indent="1600200" latinLnBrk="0">
      <a:defRPr sz="1200">
        <a:latin typeface="+mn-lt"/>
        <a:ea typeface="+mn-ea"/>
        <a:cs typeface="+mn-cs"/>
        <a:sym typeface="Work Sans"/>
      </a:defRPr>
    </a:lvl8pPr>
    <a:lvl9pPr indent="1828800" latinLnBrk="0">
      <a:defRPr sz="1200">
        <a:latin typeface="+mn-lt"/>
        <a:ea typeface="+mn-ea"/>
        <a:cs typeface="+mn-cs"/>
        <a:sym typeface="Work San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0278620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ee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3">
            <a:extLst>
              <a:ext uri="{FF2B5EF4-FFF2-40B4-BE49-F238E27FC236}">
                <a16:creationId xmlns:a16="http://schemas.microsoft.com/office/drawing/2014/main" id="{CA87D75B-4511-0D47-B77C-9A6FEB7C537E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664599" y="0"/>
            <a:ext cx="3895077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78974E25-9C82-E241-BC4A-C56B94ADA4C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0" y="0"/>
            <a:ext cx="4134773" cy="10734609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720000" rIns="1080000" bIns="720000" anchor="ctr" anchorCtr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2171" b="1" i="0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  <a:lvl2pPr>
              <a:buFontTx/>
              <a:buNone/>
              <a:defRPr sz="1551">
                <a:solidFill>
                  <a:schemeClr val="accent1"/>
                </a:solidFill>
              </a:defRPr>
            </a:lvl2pPr>
            <a:lvl3pPr>
              <a:buFontTx/>
              <a:buNone/>
              <a:defRPr sz="1551">
                <a:solidFill>
                  <a:schemeClr val="accent1"/>
                </a:solidFill>
              </a:defRPr>
            </a:lvl3pPr>
            <a:lvl4pPr>
              <a:buFontTx/>
              <a:buNone/>
              <a:defRPr sz="1551">
                <a:solidFill>
                  <a:schemeClr val="accent1"/>
                </a:solidFill>
              </a:defRPr>
            </a:lvl4pPr>
            <a:lvl5pPr>
              <a:buFontTx/>
              <a:buNone/>
              <a:defRPr sz="1551">
                <a:solidFill>
                  <a:schemeClr val="accent1"/>
                </a:solidFill>
              </a:defRPr>
            </a:lvl5pPr>
          </a:lstStyle>
          <a:p>
            <a:endParaRPr lang="en-GB"/>
          </a:p>
        </p:txBody>
      </p:sp>
      <p:sp>
        <p:nvSpPr>
          <p:cNvPr id="6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6" descr="Bilde 6">
            <a:extLst>
              <a:ext uri="{FF2B5EF4-FFF2-40B4-BE49-F238E27FC236}">
                <a16:creationId xmlns:a16="http://schemas.microsoft.com/office/drawing/2014/main" id="{111AEF4F-539E-5140-A06E-F99BD2481DD6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 l="17925"/>
          <a:stretch>
            <a:fillRect/>
          </a:stretch>
        </p:blipFill>
        <p:spPr>
          <a:xfrm>
            <a:off x="587648" y="9646529"/>
            <a:ext cx="890033" cy="458556"/>
          </a:xfrm>
          <a:prstGeom prst="rect">
            <a:avLst/>
          </a:prstGeom>
          <a:ln w="12700">
            <a:miter lim="400000"/>
          </a:ln>
        </p:spPr>
      </p:pic>
      <p:pic>
        <p:nvPicPr>
          <p:cNvPr id="7" name="Bilde 7" descr="Bilde 7">
            <a:extLst>
              <a:ext uri="{FF2B5EF4-FFF2-40B4-BE49-F238E27FC236}">
                <a16:creationId xmlns:a16="http://schemas.microsoft.com/office/drawing/2014/main" id="{15C7AE47-A38C-E043-9836-26AA440531CF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 r="82062"/>
          <a:stretch>
            <a:fillRect/>
          </a:stretch>
        </p:blipFill>
        <p:spPr>
          <a:xfrm>
            <a:off x="393049" y="9646529"/>
            <a:ext cx="194599" cy="45855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6244129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White Wav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4E3B542-0520-D244-A0C9-8B474AB97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1163" y="2"/>
            <a:ext cx="4477103" cy="10691813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7F04DE2F-3FEE-5D45-9608-DADD0C22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6" y="1047159"/>
            <a:ext cx="2613495" cy="8154282"/>
          </a:xfrm>
        </p:spPr>
        <p:txBody>
          <a:bodyPr anchor="ctr"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D07C0939-7DE3-8E47-B869-77480D5F11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16337943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58435" y="-22276"/>
            <a:ext cx="3601241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1600"/>
            <a:ext cx="4449568" cy="10734609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Font typeface="Arial" panose="020B0604020202020204" pitchFamily="34" charset="0"/>
              <a:buChar char="•"/>
              <a:defRPr sz="931" b="0">
                <a:solidFill>
                  <a:schemeClr val="bg1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defRPr>
                <a:solidFill>
                  <a:schemeClr val="bg1"/>
                </a:solidFill>
              </a:defRPr>
            </a:lvl2pPr>
            <a:lvl3pPr>
              <a:lnSpc>
                <a:spcPts val="1240"/>
              </a:lnSpc>
              <a:defRPr>
                <a:solidFill>
                  <a:schemeClr val="bg1"/>
                </a:solidFill>
              </a:defRPr>
            </a:lvl3pPr>
            <a:lvl4pPr>
              <a:lnSpc>
                <a:spcPts val="1240"/>
              </a:lnSpc>
              <a:defRPr>
                <a:solidFill>
                  <a:schemeClr val="bg1"/>
                </a:solidFill>
              </a:defRPr>
            </a:lvl4pPr>
            <a:lvl5pPr>
              <a:lnSpc>
                <a:spcPts val="1240"/>
              </a:lnSpc>
              <a:defRPr>
                <a:solidFill>
                  <a:schemeClr val="bg1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20833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1"/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672159601"/>
      </p:ext>
    </p:extLst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58434" y="-22276"/>
            <a:ext cx="3601240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-7560" y="-42693"/>
            <a:ext cx="4457128" cy="10753513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  <a:gd name="connsiteX0" fmla="*/ 10003 w 5897550"/>
              <a:gd name="connsiteY0" fmla="*/ 0 h 6885450"/>
              <a:gd name="connsiteX1" fmla="*/ 5897550 w 5897550"/>
              <a:gd name="connsiteY1" fmla="*/ 0 h 6885450"/>
              <a:gd name="connsiteX2" fmla="*/ 5462365 w 5897550"/>
              <a:gd name="connsiteY2" fmla="*/ 2034384 h 6885450"/>
              <a:gd name="connsiteX3" fmla="*/ 5840386 w 5897550"/>
              <a:gd name="connsiteY3" fmla="*/ 4069664 h 6885450"/>
              <a:gd name="connsiteX4" fmla="*/ 5690244 w 5897550"/>
              <a:gd name="connsiteY4" fmla="*/ 6885450 h 6885450"/>
              <a:gd name="connsiteX5" fmla="*/ 0 w 5897550"/>
              <a:gd name="connsiteY5" fmla="*/ 6882893 h 6885450"/>
              <a:gd name="connsiteX6" fmla="*/ 10003 w 5897550"/>
              <a:gd name="connsiteY6" fmla="*/ 0 h 6885450"/>
              <a:gd name="connsiteX0" fmla="*/ 10003 w 5897550"/>
              <a:gd name="connsiteY0" fmla="*/ 0 h 6922026"/>
              <a:gd name="connsiteX1" fmla="*/ 5897550 w 5897550"/>
              <a:gd name="connsiteY1" fmla="*/ 0 h 6922026"/>
              <a:gd name="connsiteX2" fmla="*/ 5462365 w 5897550"/>
              <a:gd name="connsiteY2" fmla="*/ 2034384 h 6922026"/>
              <a:gd name="connsiteX3" fmla="*/ 5840386 w 5897550"/>
              <a:gd name="connsiteY3" fmla="*/ 4069664 h 6922026"/>
              <a:gd name="connsiteX4" fmla="*/ 5700247 w 5897550"/>
              <a:gd name="connsiteY4" fmla="*/ 6922026 h 6922026"/>
              <a:gd name="connsiteX5" fmla="*/ 0 w 5897550"/>
              <a:gd name="connsiteY5" fmla="*/ 6882893 h 6922026"/>
              <a:gd name="connsiteX6" fmla="*/ 10003 w 5897550"/>
              <a:gd name="connsiteY6" fmla="*/ 0 h 6922026"/>
              <a:gd name="connsiteX0" fmla="*/ 10003 w 5897550"/>
              <a:gd name="connsiteY0" fmla="*/ 0 h 6922026"/>
              <a:gd name="connsiteX1" fmla="*/ 5897550 w 5897550"/>
              <a:gd name="connsiteY1" fmla="*/ 0 h 6922026"/>
              <a:gd name="connsiteX2" fmla="*/ 5462365 w 5897550"/>
              <a:gd name="connsiteY2" fmla="*/ 2034384 h 6922026"/>
              <a:gd name="connsiteX3" fmla="*/ 5840386 w 5897550"/>
              <a:gd name="connsiteY3" fmla="*/ 4069664 h 6922026"/>
              <a:gd name="connsiteX4" fmla="*/ 5700247 w 5897550"/>
              <a:gd name="connsiteY4" fmla="*/ 6922026 h 6922026"/>
              <a:gd name="connsiteX5" fmla="*/ 0 w 5897550"/>
              <a:gd name="connsiteY5" fmla="*/ 6919663 h 6922026"/>
              <a:gd name="connsiteX6" fmla="*/ 10003 w 5897550"/>
              <a:gd name="connsiteY6" fmla="*/ 0 h 6922026"/>
              <a:gd name="connsiteX0" fmla="*/ 10003 w 5897550"/>
              <a:gd name="connsiteY0" fmla="*/ 0 h 6934283"/>
              <a:gd name="connsiteX1" fmla="*/ 5897550 w 5897550"/>
              <a:gd name="connsiteY1" fmla="*/ 0 h 6934283"/>
              <a:gd name="connsiteX2" fmla="*/ 5462365 w 5897550"/>
              <a:gd name="connsiteY2" fmla="*/ 2034384 h 6934283"/>
              <a:gd name="connsiteX3" fmla="*/ 5840386 w 5897550"/>
              <a:gd name="connsiteY3" fmla="*/ 4069664 h 6934283"/>
              <a:gd name="connsiteX4" fmla="*/ 5690245 w 5897550"/>
              <a:gd name="connsiteY4" fmla="*/ 6934283 h 6934283"/>
              <a:gd name="connsiteX5" fmla="*/ 0 w 5897550"/>
              <a:gd name="connsiteY5" fmla="*/ 6919663 h 6934283"/>
              <a:gd name="connsiteX6" fmla="*/ 10003 w 5897550"/>
              <a:gd name="connsiteY6" fmla="*/ 0 h 69342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97550" h="6934283">
                <a:moveTo>
                  <a:pt x="10003" y="0"/>
                </a:moveTo>
                <a:lnTo>
                  <a:pt x="5897550" y="0"/>
                </a:lnTo>
                <a:cubicBezTo>
                  <a:pt x="5536024" y="614219"/>
                  <a:pt x="5467047" y="1405418"/>
                  <a:pt x="5462365" y="2034384"/>
                </a:cubicBezTo>
                <a:cubicBezTo>
                  <a:pt x="5467281" y="2761970"/>
                  <a:pt x="5792914" y="3283083"/>
                  <a:pt x="5840386" y="4069664"/>
                </a:cubicBezTo>
                <a:cubicBezTo>
                  <a:pt x="5864046" y="4988595"/>
                  <a:pt x="5290187" y="5499158"/>
                  <a:pt x="5690245" y="6934283"/>
                </a:cubicBezTo>
                <a:lnTo>
                  <a:pt x="0" y="6919663"/>
                </a:lnTo>
                <a:cubicBezTo>
                  <a:pt x="3334" y="4625365"/>
                  <a:pt x="6669" y="2294298"/>
                  <a:pt x="10003" y="0"/>
                </a:cubicBezTo>
                <a:close/>
              </a:path>
            </a:pathLst>
          </a:custGeom>
          <a:solidFill>
            <a:schemeClr val="accent4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Clr>
                <a:srgbClr val="000000"/>
              </a:buClr>
              <a:buFont typeface="Arial" panose="020B0604020202020204" pitchFamily="34" charset="0"/>
              <a:buChar char="•"/>
              <a:defRPr sz="931" b="0">
                <a:solidFill>
                  <a:srgbClr val="000000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2pPr>
            <a:lvl3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3pPr>
            <a:lvl4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4pPr>
            <a:lvl5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60124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9302158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ow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69135" y="-22276"/>
            <a:ext cx="3690539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0" y="-21600"/>
            <a:ext cx="4449568" cy="10734609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Clr>
                <a:srgbClr val="000000"/>
              </a:buClr>
              <a:buFont typeface="Arial" panose="020B0604020202020204" pitchFamily="34" charset="0"/>
              <a:buChar char="•"/>
              <a:defRPr sz="931" b="0">
                <a:solidFill>
                  <a:srgbClr val="000000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2pPr>
            <a:lvl3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3pPr>
            <a:lvl4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4pPr>
            <a:lvl5pPr>
              <a:lnSpc>
                <a:spcPts val="1240"/>
              </a:lnSpc>
              <a:buClr>
                <a:srgbClr val="000000"/>
              </a:buClr>
              <a:defRPr>
                <a:solidFill>
                  <a:srgbClr val="000000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20833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400951466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ight Brown wave +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3">
            <a:extLst>
              <a:ext uri="{FF2B5EF4-FFF2-40B4-BE49-F238E27FC236}">
                <a16:creationId xmlns:a16="http://schemas.microsoft.com/office/drawing/2014/main" id="{370E2F33-2C80-9B4C-B0D3-8D4447300A5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869135" y="-22276"/>
            <a:ext cx="3690539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0F52233E-3088-8640-BB02-6487B8506C07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" y="-42691"/>
            <a:ext cx="4628163" cy="10734506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4870309 w 6881138"/>
              <a:gd name="connsiteY1" fmla="*/ 44245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020039 w 6881138"/>
              <a:gd name="connsiteY2" fmla="*/ 2019636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855045 w 6881138"/>
              <a:gd name="connsiteY1" fmla="*/ 14748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4821628 w 6881138"/>
              <a:gd name="connsiteY3" fmla="*/ 464485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03081 w 6881138"/>
              <a:gd name="connsiteY1" fmla="*/ 29497 h 6870701"/>
              <a:gd name="connsiteX2" fmla="*/ 5452362 w 6881138"/>
              <a:gd name="connsiteY2" fmla="*/ 2034384 h 6870701"/>
              <a:gd name="connsiteX3" fmla="*/ 5842390 w 6881138"/>
              <a:gd name="connsiteY3" fmla="*/ 4128658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500106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42390 w 5903081"/>
              <a:gd name="connsiteY3" fmla="*/ 412865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4797611 w 5903081"/>
              <a:gd name="connsiteY3" fmla="*/ 4202400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794356 w 5903081"/>
              <a:gd name="connsiteY3" fmla="*/ 4025419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143406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18374 w 5903081"/>
              <a:gd name="connsiteY3" fmla="*/ 4217148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903081"/>
              <a:gd name="connsiteY0" fmla="*/ 0 h 6885450"/>
              <a:gd name="connsiteX1" fmla="*/ 5903081 w 5903081"/>
              <a:gd name="connsiteY1" fmla="*/ 29497 h 6885450"/>
              <a:gd name="connsiteX2" fmla="*/ 5452362 w 5903081"/>
              <a:gd name="connsiteY2" fmla="*/ 2034384 h 6885450"/>
              <a:gd name="connsiteX3" fmla="*/ 5830383 w 5903081"/>
              <a:gd name="connsiteY3" fmla="*/ 4069664 h 6885450"/>
              <a:gd name="connsiteX4" fmla="*/ 5680241 w 5903081"/>
              <a:gd name="connsiteY4" fmla="*/ 6885450 h 6885450"/>
              <a:gd name="connsiteX5" fmla="*/ 0 w 5903081"/>
              <a:gd name="connsiteY5" fmla="*/ 6870701 h 6885450"/>
              <a:gd name="connsiteX6" fmla="*/ 0 w 5903081"/>
              <a:gd name="connsiteY6" fmla="*/ 0 h 6885450"/>
              <a:gd name="connsiteX0" fmla="*/ 0 w 5887547"/>
              <a:gd name="connsiteY0" fmla="*/ 0 h 6885450"/>
              <a:gd name="connsiteX1" fmla="*/ 5887547 w 5887547"/>
              <a:gd name="connsiteY1" fmla="*/ 0 h 6885450"/>
              <a:gd name="connsiteX2" fmla="*/ 5452362 w 5887547"/>
              <a:gd name="connsiteY2" fmla="*/ 2034384 h 6885450"/>
              <a:gd name="connsiteX3" fmla="*/ 5830383 w 5887547"/>
              <a:gd name="connsiteY3" fmla="*/ 4069664 h 6885450"/>
              <a:gd name="connsiteX4" fmla="*/ 5680241 w 5887547"/>
              <a:gd name="connsiteY4" fmla="*/ 6885450 h 6885450"/>
              <a:gd name="connsiteX5" fmla="*/ 0 w 5887547"/>
              <a:gd name="connsiteY5" fmla="*/ 6870701 h 6885450"/>
              <a:gd name="connsiteX6" fmla="*/ 0 w 5887547"/>
              <a:gd name="connsiteY6" fmla="*/ 0 h 688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7547" h="6885450">
                <a:moveTo>
                  <a:pt x="0" y="0"/>
                </a:moveTo>
                <a:lnTo>
                  <a:pt x="5887547" y="0"/>
                </a:lnTo>
                <a:cubicBezTo>
                  <a:pt x="5526021" y="614219"/>
                  <a:pt x="5457044" y="1405418"/>
                  <a:pt x="5452362" y="2034384"/>
                </a:cubicBezTo>
                <a:cubicBezTo>
                  <a:pt x="5457278" y="2761970"/>
                  <a:pt x="5782911" y="3283083"/>
                  <a:pt x="5830383" y="4069664"/>
                </a:cubicBezTo>
                <a:cubicBezTo>
                  <a:pt x="5854043" y="4988595"/>
                  <a:pt x="5280183" y="5450325"/>
                  <a:pt x="5680241" y="6885450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rgbClr val="FAF7F5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720000" tIns="2880000" rIns="720000" anchor="t" anchorCtr="0">
            <a:normAutofit/>
          </a:bodyPr>
          <a:lstStyle>
            <a:lvl1pPr marL="177211" indent="-177211">
              <a:lnSpc>
                <a:spcPts val="1240"/>
              </a:lnSpc>
              <a:buClr>
                <a:schemeClr val="accent1"/>
              </a:buClr>
              <a:buFont typeface="Arial" panose="020B0604020202020204" pitchFamily="34" charset="0"/>
              <a:buChar char="•"/>
              <a:defRPr sz="931" b="0">
                <a:solidFill>
                  <a:srgbClr val="000000"/>
                </a:solidFill>
                <a:latin typeface="Work Sans" pitchFamily="2" charset="77"/>
                <a:cs typeface="Poppins" pitchFamily="2" charset="77"/>
              </a:defRPr>
            </a:lvl1pPr>
            <a:lvl2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2pPr>
            <a:lvl3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3pPr>
            <a:lvl4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4pPr>
            <a:lvl5pPr>
              <a:lnSpc>
                <a:spcPts val="1240"/>
              </a:lnSpc>
              <a:buClr>
                <a:schemeClr val="accent1"/>
              </a:buClr>
              <a:defRPr>
                <a:solidFill>
                  <a:srgbClr val="000000"/>
                </a:solidFill>
              </a:defRPr>
            </a:lvl5pPr>
          </a:lstStyle>
          <a:p>
            <a:r>
              <a:rPr lang="en-GB"/>
              <a:t>Body Level One</a:t>
            </a:r>
          </a:p>
          <a:p>
            <a:pPr lvl="1"/>
            <a:r>
              <a:rPr lang="en-GB"/>
              <a:t>Body Level Two</a:t>
            </a:r>
          </a:p>
          <a:p>
            <a:pPr lvl="2"/>
            <a:r>
              <a:rPr lang="en-GB"/>
              <a:t>Body Level Three</a:t>
            </a:r>
          </a:p>
          <a:p>
            <a:pPr lvl="3"/>
            <a:r>
              <a:rPr lang="en-GB"/>
              <a:t>Body Level Four</a:t>
            </a:r>
          </a:p>
          <a:p>
            <a:pPr lvl="4"/>
            <a:r>
              <a:rPr lang="en-GB"/>
              <a:t>Body Level Five</a:t>
            </a:r>
          </a:p>
        </p:txBody>
      </p:sp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7" name="Title Text">
            <a:extLst>
              <a:ext uri="{FF2B5EF4-FFF2-40B4-BE49-F238E27FC236}">
                <a16:creationId xmlns:a16="http://schemas.microsoft.com/office/drawing/2014/main" id="{66B678B8-7011-3A45-9CE7-C0BFDE5FD1C1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3" y="586728"/>
            <a:ext cx="3208330" cy="2962979"/>
          </a:xfrm>
          <a:prstGeom prst="rect">
            <a:avLst/>
          </a:prstGeom>
        </p:spPr>
        <p:txBody>
          <a:bodyPr anchor="ctr" anchorCtr="0"/>
          <a:lstStyle>
            <a:lvl1pPr>
              <a:lnSpc>
                <a:spcPct val="100000"/>
              </a:lnSpc>
              <a:defRPr sz="186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7C8B2B63-FFD9-AC41-8020-3808C1486AC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916372086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gree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C9637E-FB48-1343-BF77-F5045BC441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31301" y="-22276"/>
            <a:ext cx="4328374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F3245B43-9650-6C42-8A08-8048A4F8C78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" y="-21600"/>
            <a:ext cx="4328374" cy="10711615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81138" h="6870701">
                <a:moveTo>
                  <a:pt x="0" y="0"/>
                </a:moveTo>
                <a:lnTo>
                  <a:pt x="5987143" y="0"/>
                </a:lnTo>
                <a:cubicBezTo>
                  <a:pt x="6238074" y="702709"/>
                  <a:pt x="6441778" y="1302180"/>
                  <a:pt x="6437096" y="1945894"/>
                </a:cubicBezTo>
                <a:cubicBezTo>
                  <a:pt x="6442012" y="2673480"/>
                  <a:pt x="5902998" y="3002863"/>
                  <a:pt x="5878417" y="3981173"/>
                </a:cubicBezTo>
                <a:cubicBezTo>
                  <a:pt x="6034175" y="5254065"/>
                  <a:pt x="6637196" y="5155357"/>
                  <a:pt x="6881138" y="6855953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720000" rIns="1080000" anchor="ctr">
            <a:normAutofit/>
          </a:bodyPr>
          <a:lstStyle>
            <a:lvl1pPr marL="0" indent="0">
              <a:lnSpc>
                <a:spcPct val="100000"/>
              </a:lnSpc>
              <a:buNone/>
              <a:defRPr sz="2481" b="1">
                <a:solidFill>
                  <a:schemeClr val="bg1"/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endParaRPr lang="en-NO"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7" name="Bilde 7" descr="Bilde 7">
            <a:extLst>
              <a:ext uri="{FF2B5EF4-FFF2-40B4-BE49-F238E27FC236}">
                <a16:creationId xmlns:a16="http://schemas.microsoft.com/office/drawing/2014/main" id="{18AAA945-8D07-7B44-B1DE-76E72F2238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275572986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yellow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C9637E-FB48-1343-BF77-F5045BC441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31301" y="-22276"/>
            <a:ext cx="4328374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F3245B43-9650-6C42-8A08-8048A4F8C78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-21600"/>
            <a:ext cx="4328374" cy="10711615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881138" h="6870701">
                <a:moveTo>
                  <a:pt x="0" y="0"/>
                </a:moveTo>
                <a:lnTo>
                  <a:pt x="5987143" y="0"/>
                </a:lnTo>
                <a:cubicBezTo>
                  <a:pt x="6238074" y="702709"/>
                  <a:pt x="6441778" y="1302180"/>
                  <a:pt x="6437096" y="1945894"/>
                </a:cubicBezTo>
                <a:cubicBezTo>
                  <a:pt x="6442012" y="2673480"/>
                  <a:pt x="5902998" y="3002863"/>
                  <a:pt x="5878417" y="3981173"/>
                </a:cubicBezTo>
                <a:cubicBezTo>
                  <a:pt x="6034175" y="5254065"/>
                  <a:pt x="6637196" y="5155357"/>
                  <a:pt x="6881138" y="6855953"/>
                </a:cubicBezTo>
                <a:lnTo>
                  <a:pt x="0" y="6870701"/>
                </a:lnTo>
                <a:lnTo>
                  <a:pt x="0" y="0"/>
                </a:lnTo>
                <a:close/>
              </a:path>
            </a:pathLst>
          </a:custGeom>
          <a:solidFill>
            <a:srgbClr val="FEDEA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720000" rIns="720000" anchor="ctr">
            <a:normAutofit/>
          </a:bodyPr>
          <a:lstStyle>
            <a:lvl1pPr marL="0" indent="0">
              <a:lnSpc>
                <a:spcPct val="100000"/>
              </a:lnSpc>
              <a:buNone/>
              <a:defRPr sz="2481" b="1">
                <a:solidFill>
                  <a:schemeClr val="bg2">
                    <a:lumMod val="50000"/>
                  </a:schemeClr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GB"/>
              <a:t>Title Text</a:t>
            </a:r>
            <a:endParaRPr lang="en-NO"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C9B1E40E-7B6A-5642-917C-6D6565B2D63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2445999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brow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7C9637E-FB48-1343-BF77-F5045BC44125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3231301" y="-22276"/>
            <a:ext cx="4328374" cy="10711615"/>
          </a:xfrm>
          <a:solidFill>
            <a:schemeClr val="bg2">
              <a:lumMod val="20000"/>
              <a:lumOff val="80000"/>
            </a:schemeClr>
          </a:solidFill>
        </p:spPr>
        <p:txBody>
          <a:bodyPr tIns="2520000"/>
          <a:lstStyle>
            <a:lvl1pPr marL="0" indent="0" algn="ctr">
              <a:lnSpc>
                <a:spcPct val="300000"/>
              </a:lnSpc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NO"/>
              <a:t>Click icon to add picture</a:t>
            </a:r>
          </a:p>
        </p:txBody>
      </p:sp>
      <p:sp>
        <p:nvSpPr>
          <p:cNvPr id="8" name="Text Placeholder 11">
            <a:extLst>
              <a:ext uri="{FF2B5EF4-FFF2-40B4-BE49-F238E27FC236}">
                <a16:creationId xmlns:a16="http://schemas.microsoft.com/office/drawing/2014/main" id="{F3245B43-9650-6C42-8A08-8048A4F8C78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" y="-21597"/>
            <a:ext cx="4313255" cy="10741925"/>
          </a:xfrm>
          <a:custGeom>
            <a:avLst/>
            <a:gdLst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987143 w 5987143"/>
              <a:gd name="connsiteY2" fmla="*/ 6870701 h 6870701"/>
              <a:gd name="connsiteX3" fmla="*/ 0 w 5987143"/>
              <a:gd name="connsiteY3" fmla="*/ 6870701 h 6870701"/>
              <a:gd name="connsiteX4" fmla="*/ 0 w 5987143"/>
              <a:gd name="connsiteY4" fmla="*/ 0 h 6870701"/>
              <a:gd name="connsiteX0" fmla="*/ 0 w 5987143"/>
              <a:gd name="connsiteY0" fmla="*/ 0 h 6870701"/>
              <a:gd name="connsiteX1" fmla="*/ 5987143 w 5987143"/>
              <a:gd name="connsiteY1" fmla="*/ 0 h 6870701"/>
              <a:gd name="connsiteX2" fmla="*/ 5737123 w 5987143"/>
              <a:gd name="connsiteY2" fmla="*/ 1577184 h 6870701"/>
              <a:gd name="connsiteX3" fmla="*/ 5987143 w 5987143"/>
              <a:gd name="connsiteY3" fmla="*/ 6870701 h 6870701"/>
              <a:gd name="connsiteX4" fmla="*/ 0 w 5987143"/>
              <a:gd name="connsiteY4" fmla="*/ 6870701 h 6870701"/>
              <a:gd name="connsiteX5" fmla="*/ 0 w 5987143"/>
              <a:gd name="connsiteY5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548"/>
              <a:gd name="connsiteY0" fmla="*/ 0 h 6870701"/>
              <a:gd name="connsiteX1" fmla="*/ 5987143 w 6415548"/>
              <a:gd name="connsiteY1" fmla="*/ 0 h 6870701"/>
              <a:gd name="connsiteX2" fmla="*/ 5737123 w 6415548"/>
              <a:gd name="connsiteY2" fmla="*/ 1577184 h 6870701"/>
              <a:gd name="connsiteX3" fmla="*/ 6415548 w 6415548"/>
              <a:gd name="connsiteY3" fmla="*/ 4644849 h 6870701"/>
              <a:gd name="connsiteX4" fmla="*/ 5987143 w 6415548"/>
              <a:gd name="connsiteY4" fmla="*/ 6870701 h 6870701"/>
              <a:gd name="connsiteX5" fmla="*/ 0 w 6415548"/>
              <a:gd name="connsiteY5" fmla="*/ 6870701 h 6870701"/>
              <a:gd name="connsiteX6" fmla="*/ 0 w 6415548"/>
              <a:gd name="connsiteY6" fmla="*/ 0 h 6870701"/>
              <a:gd name="connsiteX0" fmla="*/ 0 w 6415657"/>
              <a:gd name="connsiteY0" fmla="*/ 0 h 6870701"/>
              <a:gd name="connsiteX1" fmla="*/ 5987143 w 6415657"/>
              <a:gd name="connsiteY1" fmla="*/ 0 h 6870701"/>
              <a:gd name="connsiteX2" fmla="*/ 5737123 w 6415657"/>
              <a:gd name="connsiteY2" fmla="*/ 1577184 h 6870701"/>
              <a:gd name="connsiteX3" fmla="*/ 6415548 w 6415657"/>
              <a:gd name="connsiteY3" fmla="*/ 4644849 h 6870701"/>
              <a:gd name="connsiteX4" fmla="*/ 5987143 w 6415657"/>
              <a:gd name="connsiteY4" fmla="*/ 6870701 h 6870701"/>
              <a:gd name="connsiteX5" fmla="*/ 0 w 6415657"/>
              <a:gd name="connsiteY5" fmla="*/ 6870701 h 6870701"/>
              <a:gd name="connsiteX6" fmla="*/ 0 w 6415657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37123 w 6416434"/>
              <a:gd name="connsiteY2" fmla="*/ 1577184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515897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722374 w 6416434"/>
              <a:gd name="connsiteY2" fmla="*/ 1709920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78128 w 6416434"/>
              <a:gd name="connsiteY2" fmla="*/ 1901649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48631 w 6416434"/>
              <a:gd name="connsiteY2" fmla="*/ 1754165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04386 w 6416434"/>
              <a:gd name="connsiteY2" fmla="*/ 1680423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416434"/>
              <a:gd name="connsiteY0" fmla="*/ 0 h 6870701"/>
              <a:gd name="connsiteX1" fmla="*/ 5987143 w 6416434"/>
              <a:gd name="connsiteY1" fmla="*/ 0 h 6870701"/>
              <a:gd name="connsiteX2" fmla="*/ 5619135 w 6416434"/>
              <a:gd name="connsiteY2" fmla="*/ 1872152 h 6870701"/>
              <a:gd name="connsiteX3" fmla="*/ 6415548 w 6416434"/>
              <a:gd name="connsiteY3" fmla="*/ 4644849 h 6870701"/>
              <a:gd name="connsiteX4" fmla="*/ 5987143 w 6416434"/>
              <a:gd name="connsiteY4" fmla="*/ 6870701 h 6870701"/>
              <a:gd name="connsiteX5" fmla="*/ 0 w 6416434"/>
              <a:gd name="connsiteY5" fmla="*/ 6870701 h 6870701"/>
              <a:gd name="connsiteX6" fmla="*/ 0 w 6416434"/>
              <a:gd name="connsiteY6" fmla="*/ 0 h 6870701"/>
              <a:gd name="connsiteX0" fmla="*/ 0 w 6182793"/>
              <a:gd name="connsiteY0" fmla="*/ 0 h 6870701"/>
              <a:gd name="connsiteX1" fmla="*/ 5987143 w 6182793"/>
              <a:gd name="connsiteY1" fmla="*/ 0 h 6870701"/>
              <a:gd name="connsiteX2" fmla="*/ 5619135 w 6182793"/>
              <a:gd name="connsiteY2" fmla="*/ 1872152 h 6870701"/>
              <a:gd name="connsiteX3" fmla="*/ 6179574 w 6182793"/>
              <a:gd name="connsiteY3" fmla="*/ 4703843 h 6870701"/>
              <a:gd name="connsiteX4" fmla="*/ 5987143 w 6182793"/>
              <a:gd name="connsiteY4" fmla="*/ 6870701 h 6870701"/>
              <a:gd name="connsiteX5" fmla="*/ 0 w 6182793"/>
              <a:gd name="connsiteY5" fmla="*/ 6870701 h 6870701"/>
              <a:gd name="connsiteX6" fmla="*/ 0 w 6182793"/>
              <a:gd name="connsiteY6" fmla="*/ 0 h 6870701"/>
              <a:gd name="connsiteX0" fmla="*/ 0 w 6284319"/>
              <a:gd name="connsiteY0" fmla="*/ 0 h 6870701"/>
              <a:gd name="connsiteX1" fmla="*/ 5987143 w 6284319"/>
              <a:gd name="connsiteY1" fmla="*/ 0 h 6870701"/>
              <a:gd name="connsiteX2" fmla="*/ 5619135 w 6284319"/>
              <a:gd name="connsiteY2" fmla="*/ 1872152 h 6870701"/>
              <a:gd name="connsiteX3" fmla="*/ 6282812 w 6284319"/>
              <a:gd name="connsiteY3" fmla="*/ 4777585 h 6870701"/>
              <a:gd name="connsiteX4" fmla="*/ 5987143 w 6284319"/>
              <a:gd name="connsiteY4" fmla="*/ 6870701 h 6870701"/>
              <a:gd name="connsiteX5" fmla="*/ 0 w 6284319"/>
              <a:gd name="connsiteY5" fmla="*/ 6870701 h 6870701"/>
              <a:gd name="connsiteX6" fmla="*/ 0 w 628431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5588936 w 6283459"/>
              <a:gd name="connsiteY4" fmla="*/ 6855953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84453"/>
              <a:gd name="connsiteY0" fmla="*/ 0 h 6870701"/>
              <a:gd name="connsiteX1" fmla="*/ 5987143 w 6284453"/>
              <a:gd name="connsiteY1" fmla="*/ 0 h 6870701"/>
              <a:gd name="connsiteX2" fmla="*/ 5619135 w 6284453"/>
              <a:gd name="connsiteY2" fmla="*/ 1872152 h 6870701"/>
              <a:gd name="connsiteX3" fmla="*/ 6282812 w 6284453"/>
              <a:gd name="connsiteY3" fmla="*/ 4777585 h 6870701"/>
              <a:gd name="connsiteX4" fmla="*/ 6046136 w 6284453"/>
              <a:gd name="connsiteY4" fmla="*/ 6870701 h 6870701"/>
              <a:gd name="connsiteX5" fmla="*/ 0 w 6284453"/>
              <a:gd name="connsiteY5" fmla="*/ 6870701 h 6870701"/>
              <a:gd name="connsiteX6" fmla="*/ 0 w 6284453"/>
              <a:gd name="connsiteY6" fmla="*/ 0 h 6870701"/>
              <a:gd name="connsiteX0" fmla="*/ 0 w 6283459"/>
              <a:gd name="connsiteY0" fmla="*/ 0 h 6870701"/>
              <a:gd name="connsiteX1" fmla="*/ 5987143 w 6283459"/>
              <a:gd name="connsiteY1" fmla="*/ 0 h 6870701"/>
              <a:gd name="connsiteX2" fmla="*/ 5619135 w 6283459"/>
              <a:gd name="connsiteY2" fmla="*/ 1872152 h 6870701"/>
              <a:gd name="connsiteX3" fmla="*/ 6282812 w 6283459"/>
              <a:gd name="connsiteY3" fmla="*/ 4777585 h 6870701"/>
              <a:gd name="connsiteX4" fmla="*/ 6046136 w 6283459"/>
              <a:gd name="connsiteY4" fmla="*/ 6870701 h 6870701"/>
              <a:gd name="connsiteX5" fmla="*/ 0 w 6283459"/>
              <a:gd name="connsiteY5" fmla="*/ 6870701 h 6870701"/>
              <a:gd name="connsiteX6" fmla="*/ 0 w 6283459"/>
              <a:gd name="connsiteY6" fmla="*/ 0 h 6870701"/>
              <a:gd name="connsiteX0" fmla="*/ 0 w 6253991"/>
              <a:gd name="connsiteY0" fmla="*/ 0 h 6870701"/>
              <a:gd name="connsiteX1" fmla="*/ 5987143 w 6253991"/>
              <a:gd name="connsiteY1" fmla="*/ 0 h 6870701"/>
              <a:gd name="connsiteX2" fmla="*/ 5619135 w 6253991"/>
              <a:gd name="connsiteY2" fmla="*/ 1872152 h 6870701"/>
              <a:gd name="connsiteX3" fmla="*/ 6253315 w 6253991"/>
              <a:gd name="connsiteY3" fmla="*/ 4423624 h 6870701"/>
              <a:gd name="connsiteX4" fmla="*/ 6046136 w 6253991"/>
              <a:gd name="connsiteY4" fmla="*/ 6870701 h 6870701"/>
              <a:gd name="connsiteX5" fmla="*/ 0 w 6253991"/>
              <a:gd name="connsiteY5" fmla="*/ 6870701 h 6870701"/>
              <a:gd name="connsiteX6" fmla="*/ 0 w 6253991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886900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67"/>
              <a:gd name="connsiteY0" fmla="*/ 0 h 6870701"/>
              <a:gd name="connsiteX1" fmla="*/ 5987143 w 6471267"/>
              <a:gd name="connsiteY1" fmla="*/ 0 h 6870701"/>
              <a:gd name="connsiteX2" fmla="*/ 6471178 w 6471267"/>
              <a:gd name="connsiteY2" fmla="*/ 1901649 h 6870701"/>
              <a:gd name="connsiteX3" fmla="*/ 6253315 w 6471267"/>
              <a:gd name="connsiteY3" fmla="*/ 4423624 h 6870701"/>
              <a:gd name="connsiteX4" fmla="*/ 6046136 w 6471267"/>
              <a:gd name="connsiteY4" fmla="*/ 6870701 h 6870701"/>
              <a:gd name="connsiteX5" fmla="*/ 0 w 6471267"/>
              <a:gd name="connsiteY5" fmla="*/ 6870701 h 6870701"/>
              <a:gd name="connsiteX6" fmla="*/ 0 w 6471267"/>
              <a:gd name="connsiteY6" fmla="*/ 0 h 6870701"/>
              <a:gd name="connsiteX0" fmla="*/ 0 w 6471212"/>
              <a:gd name="connsiteY0" fmla="*/ 0 h 6870701"/>
              <a:gd name="connsiteX1" fmla="*/ 5987143 w 6471212"/>
              <a:gd name="connsiteY1" fmla="*/ 0 h 6870701"/>
              <a:gd name="connsiteX2" fmla="*/ 6471178 w 6471212"/>
              <a:gd name="connsiteY2" fmla="*/ 1901649 h 6870701"/>
              <a:gd name="connsiteX3" fmla="*/ 5776171 w 6471212"/>
              <a:gd name="connsiteY3" fmla="*/ 4453121 h 6870701"/>
              <a:gd name="connsiteX4" fmla="*/ 6046136 w 6471212"/>
              <a:gd name="connsiteY4" fmla="*/ 6870701 h 6870701"/>
              <a:gd name="connsiteX5" fmla="*/ 0 w 6471212"/>
              <a:gd name="connsiteY5" fmla="*/ 6870701 h 6870701"/>
              <a:gd name="connsiteX6" fmla="*/ 0 w 6471212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71178 w 6881138"/>
              <a:gd name="connsiteY2" fmla="*/ 1901649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1931146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385974 w 6881138"/>
              <a:gd name="connsiteY2" fmla="*/ 231460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776171 w 6881138"/>
              <a:gd name="connsiteY3" fmla="*/ 4453121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946580 w 6881138"/>
              <a:gd name="connsiteY3" fmla="*/ 4335134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85595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81138"/>
              <a:gd name="connsiteY0" fmla="*/ 0 h 6870701"/>
              <a:gd name="connsiteX1" fmla="*/ 5987143 w 6881138"/>
              <a:gd name="connsiteY1" fmla="*/ 0 h 6870701"/>
              <a:gd name="connsiteX2" fmla="*/ 6437096 w 6881138"/>
              <a:gd name="connsiteY2" fmla="*/ 1945894 h 6870701"/>
              <a:gd name="connsiteX3" fmla="*/ 5878417 w 6881138"/>
              <a:gd name="connsiteY3" fmla="*/ 3981173 h 6870701"/>
              <a:gd name="connsiteX4" fmla="*/ 6881138 w 6881138"/>
              <a:gd name="connsiteY4" fmla="*/ 6734033 h 6870701"/>
              <a:gd name="connsiteX5" fmla="*/ 0 w 6881138"/>
              <a:gd name="connsiteY5" fmla="*/ 6870701 h 6870701"/>
              <a:gd name="connsiteX6" fmla="*/ 0 w 6881138"/>
              <a:gd name="connsiteY6" fmla="*/ 0 h 6870701"/>
              <a:gd name="connsiteX0" fmla="*/ 0 w 6857102"/>
              <a:gd name="connsiteY0" fmla="*/ 0 h 6880337"/>
              <a:gd name="connsiteX1" fmla="*/ 5987143 w 6857102"/>
              <a:gd name="connsiteY1" fmla="*/ 0 h 6880337"/>
              <a:gd name="connsiteX2" fmla="*/ 6437096 w 6857102"/>
              <a:gd name="connsiteY2" fmla="*/ 1945894 h 6880337"/>
              <a:gd name="connsiteX3" fmla="*/ 5878417 w 6857102"/>
              <a:gd name="connsiteY3" fmla="*/ 3981173 h 6880337"/>
              <a:gd name="connsiteX4" fmla="*/ 6857102 w 6857102"/>
              <a:gd name="connsiteY4" fmla="*/ 6880337 h 6880337"/>
              <a:gd name="connsiteX5" fmla="*/ 0 w 6857102"/>
              <a:gd name="connsiteY5" fmla="*/ 6870701 h 6880337"/>
              <a:gd name="connsiteX6" fmla="*/ 0 w 6857102"/>
              <a:gd name="connsiteY6" fmla="*/ 0 h 6880337"/>
              <a:gd name="connsiteX0" fmla="*/ 0 w 6857102"/>
              <a:gd name="connsiteY0" fmla="*/ 0 h 6880337"/>
              <a:gd name="connsiteX1" fmla="*/ 5987143 w 6857102"/>
              <a:gd name="connsiteY1" fmla="*/ 0 h 6880337"/>
              <a:gd name="connsiteX2" fmla="*/ 6437096 w 6857102"/>
              <a:gd name="connsiteY2" fmla="*/ 1945894 h 6880337"/>
              <a:gd name="connsiteX3" fmla="*/ 5878417 w 6857102"/>
              <a:gd name="connsiteY3" fmla="*/ 3981173 h 6880337"/>
              <a:gd name="connsiteX4" fmla="*/ 6857102 w 6857102"/>
              <a:gd name="connsiteY4" fmla="*/ 6880337 h 6880337"/>
              <a:gd name="connsiteX5" fmla="*/ 12017 w 6857102"/>
              <a:gd name="connsiteY5" fmla="*/ 6865759 h 6880337"/>
              <a:gd name="connsiteX6" fmla="*/ 0 w 6857102"/>
              <a:gd name="connsiteY6" fmla="*/ 6870701 h 6880337"/>
              <a:gd name="connsiteX7" fmla="*/ 0 w 6857102"/>
              <a:gd name="connsiteY7" fmla="*/ 0 h 6880337"/>
              <a:gd name="connsiteX0" fmla="*/ 0 w 6857102"/>
              <a:gd name="connsiteY0" fmla="*/ 0 h 6880337"/>
              <a:gd name="connsiteX1" fmla="*/ 5987143 w 6857102"/>
              <a:gd name="connsiteY1" fmla="*/ 0 h 6880337"/>
              <a:gd name="connsiteX2" fmla="*/ 6437096 w 6857102"/>
              <a:gd name="connsiteY2" fmla="*/ 1945894 h 6880337"/>
              <a:gd name="connsiteX3" fmla="*/ 5878417 w 6857102"/>
              <a:gd name="connsiteY3" fmla="*/ 3981173 h 6880337"/>
              <a:gd name="connsiteX4" fmla="*/ 6857102 w 6857102"/>
              <a:gd name="connsiteY4" fmla="*/ 6880337 h 6880337"/>
              <a:gd name="connsiteX5" fmla="*/ 12017 w 6857102"/>
              <a:gd name="connsiteY5" fmla="*/ 6865759 h 6880337"/>
              <a:gd name="connsiteX6" fmla="*/ 0 w 6857102"/>
              <a:gd name="connsiteY6" fmla="*/ 6529325 h 6880337"/>
              <a:gd name="connsiteX7" fmla="*/ 0 w 6857102"/>
              <a:gd name="connsiteY7" fmla="*/ 0 h 6880337"/>
              <a:gd name="connsiteX0" fmla="*/ 1 w 6857103"/>
              <a:gd name="connsiteY0" fmla="*/ 0 h 6890143"/>
              <a:gd name="connsiteX1" fmla="*/ 5987144 w 6857103"/>
              <a:gd name="connsiteY1" fmla="*/ 0 h 6890143"/>
              <a:gd name="connsiteX2" fmla="*/ 6437097 w 6857103"/>
              <a:gd name="connsiteY2" fmla="*/ 1945894 h 6890143"/>
              <a:gd name="connsiteX3" fmla="*/ 5878418 w 6857103"/>
              <a:gd name="connsiteY3" fmla="*/ 3981173 h 6890143"/>
              <a:gd name="connsiteX4" fmla="*/ 6857103 w 6857103"/>
              <a:gd name="connsiteY4" fmla="*/ 6880337 h 6890143"/>
              <a:gd name="connsiteX5" fmla="*/ 0 w 6857103"/>
              <a:gd name="connsiteY5" fmla="*/ 6890143 h 6890143"/>
              <a:gd name="connsiteX6" fmla="*/ 1 w 6857103"/>
              <a:gd name="connsiteY6" fmla="*/ 6529325 h 6890143"/>
              <a:gd name="connsiteX7" fmla="*/ 1 w 6857103"/>
              <a:gd name="connsiteY7" fmla="*/ 0 h 6890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7103" h="6890143">
                <a:moveTo>
                  <a:pt x="1" y="0"/>
                </a:moveTo>
                <a:lnTo>
                  <a:pt x="5987144" y="0"/>
                </a:lnTo>
                <a:cubicBezTo>
                  <a:pt x="6238075" y="702709"/>
                  <a:pt x="6441779" y="1302180"/>
                  <a:pt x="6437097" y="1945894"/>
                </a:cubicBezTo>
                <a:cubicBezTo>
                  <a:pt x="6442013" y="2673480"/>
                  <a:pt x="5902999" y="3002863"/>
                  <a:pt x="5878418" y="3981173"/>
                </a:cubicBezTo>
                <a:cubicBezTo>
                  <a:pt x="6034176" y="5254065"/>
                  <a:pt x="6613161" y="5179741"/>
                  <a:pt x="6857103" y="6880337"/>
                </a:cubicBezTo>
                <a:lnTo>
                  <a:pt x="0" y="6890143"/>
                </a:lnTo>
                <a:cubicBezTo>
                  <a:pt x="0" y="6769870"/>
                  <a:pt x="1" y="6649598"/>
                  <a:pt x="1" y="6529325"/>
                </a:cubicBezTo>
                <a:lnTo>
                  <a:pt x="1" y="0"/>
                </a:lnTo>
                <a:close/>
              </a:path>
            </a:pathLst>
          </a:custGeom>
          <a:solidFill>
            <a:schemeClr val="accent6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720000" rIns="720000" anchor="ctr">
            <a:normAutofit/>
          </a:bodyPr>
          <a:lstStyle>
            <a:lvl1pPr marL="0" indent="0">
              <a:lnSpc>
                <a:spcPct val="100000"/>
              </a:lnSpc>
              <a:buNone/>
              <a:defRPr sz="2481" b="1">
                <a:solidFill>
                  <a:schemeClr val="bg2">
                    <a:lumMod val="50000"/>
                  </a:schemeClr>
                </a:solidFill>
                <a:latin typeface="Poppins" pitchFamily="2" charset="77"/>
                <a:cs typeface="Poppins" pitchFamily="2" charset="77"/>
              </a:defRPr>
            </a:lvl1pPr>
          </a:lstStyle>
          <a:p>
            <a:pPr lvl="0"/>
            <a:r>
              <a:rPr lang="en-GB"/>
              <a:t>Title Text</a:t>
            </a:r>
            <a:endParaRPr lang="en-NO"/>
          </a:p>
        </p:txBody>
      </p:sp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66B17408-15D8-F34D-84A6-F3F63A4AD62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141999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Quote">
    <p:bg>
      <p:bgPr>
        <a:solidFill>
          <a:srgbClr val="E3F2E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Title Text"/>
          <p:cNvSpPr txBox="1">
            <a:spLocks noGrp="1"/>
          </p:cNvSpPr>
          <p:nvPr>
            <p:ph type="title"/>
          </p:nvPr>
        </p:nvSpPr>
        <p:spPr>
          <a:xfrm>
            <a:off x="387935" y="2149974"/>
            <a:ext cx="3352638" cy="3235470"/>
          </a:xfrm>
          <a:prstGeom prst="rect">
            <a:avLst/>
          </a:prstGeom>
        </p:spPr>
        <p:txBody>
          <a:bodyPr anchor="b"/>
          <a:lstStyle>
            <a:lvl1pPr defTabSz="567073">
              <a:lnSpc>
                <a:spcPts val="2481"/>
              </a:lnSpc>
              <a:defRPr sz="1860"/>
            </a:lvl1pPr>
          </a:lstStyle>
          <a:p>
            <a:r>
              <a:t>Title Text</a:t>
            </a:r>
          </a:p>
        </p:txBody>
      </p:sp>
      <p:sp>
        <p:nvSpPr>
          <p:cNvPr id="199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03435" y="5958688"/>
            <a:ext cx="2904582" cy="2107262"/>
          </a:xfrm>
          <a:prstGeom prst="rect">
            <a:avLst/>
          </a:prstGeom>
        </p:spPr>
        <p:txBody>
          <a:bodyPr/>
          <a:lstStyle>
            <a:lvl1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1pPr>
            <a:lvl2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2pPr>
            <a:lvl3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3pPr>
            <a:lvl4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4pPr>
            <a:lvl5pPr marL="0" indent="0">
              <a:lnSpc>
                <a:spcPts val="1923"/>
              </a:lnSpc>
              <a:spcBef>
                <a:spcPts val="0"/>
              </a:spcBef>
              <a:buClrTx/>
              <a:buSzTx/>
              <a:buFontTx/>
              <a:buNone/>
              <a:defRPr sz="1364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00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E26F0197-CBEA-A544-A990-F686B44B8F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6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87195183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Big Fact">
    <p:bg>
      <p:bgPr>
        <a:solidFill>
          <a:srgbClr val="013C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itle Text"/>
          <p:cNvSpPr txBox="1">
            <a:spLocks noGrp="1"/>
          </p:cNvSpPr>
          <p:nvPr>
            <p:ph type="title"/>
          </p:nvPr>
        </p:nvSpPr>
        <p:spPr>
          <a:xfrm>
            <a:off x="393195" y="788390"/>
            <a:ext cx="6773287" cy="5708776"/>
          </a:xfrm>
          <a:prstGeom prst="rect">
            <a:avLst/>
          </a:prstGeom>
        </p:spPr>
        <p:txBody>
          <a:bodyPr anchor="b"/>
          <a:lstStyle>
            <a:lvl1pPr algn="ctr">
              <a:lnSpc>
                <a:spcPts val="62"/>
              </a:lnSpc>
              <a:defRPr sz="9303">
                <a:solidFill>
                  <a:schemeClr val="accent1"/>
                </a:solidFill>
                <a:latin typeface="Poppins SemiBold"/>
                <a:ea typeface="Poppins SemiBold"/>
                <a:cs typeface="Poppins SemiBold"/>
                <a:sym typeface="Poppins SemiBold"/>
              </a:defRPr>
            </a:lvl1pPr>
          </a:lstStyle>
          <a:p>
            <a:r>
              <a:t>Title Text</a:t>
            </a:r>
          </a:p>
        </p:txBody>
      </p:sp>
      <p:sp>
        <p:nvSpPr>
          <p:cNvPr id="216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393195" y="6643035"/>
            <a:ext cx="6773287" cy="1128019"/>
          </a:xfrm>
          <a:prstGeom prst="rect">
            <a:avLst/>
          </a:prstGeom>
        </p:spPr>
        <p:txBody>
          <a:bodyPr/>
          <a:lstStyle>
            <a:lvl1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1pPr>
            <a:lvl2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2pPr>
            <a:lvl3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3pPr>
            <a:lvl4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4pPr>
            <a:lvl5pPr marL="0" indent="0" algn="ctr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rgbClr val="FFFFFF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pic>
        <p:nvPicPr>
          <p:cNvPr id="218" name="Bilde 7" descr="Bilde 7"/>
          <p:cNvPicPr>
            <a:picLocks noChangeAspect="1"/>
          </p:cNvPicPr>
          <p:nvPr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6"/>
          </a:xfrm>
          <a:prstGeom prst="rect">
            <a:avLst/>
          </a:prstGeom>
          <a:ln w="12700">
            <a:miter lim="400000"/>
          </a:ln>
        </p:spPr>
      </p:pic>
      <p:sp>
        <p:nvSpPr>
          <p:cNvPr id="219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2666440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Gree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55ACD8B-1B03-E746-9058-42A12F2BE278}"/>
              </a:ext>
            </a:extLst>
          </p:cNvPr>
          <p:cNvSpPr/>
          <p:nvPr userDrawn="1"/>
        </p:nvSpPr>
        <p:spPr>
          <a:xfrm>
            <a:off x="1" y="9498696"/>
            <a:ext cx="7567235" cy="190812"/>
          </a:xfrm>
          <a:custGeom>
            <a:avLst/>
            <a:gdLst>
              <a:gd name="connsiteX0" fmla="*/ 0 w 12192000"/>
              <a:gd name="connsiteY0" fmla="*/ 0 h 896112"/>
              <a:gd name="connsiteX1" fmla="*/ 12192000 w 12192000"/>
              <a:gd name="connsiteY1" fmla="*/ 0 h 896112"/>
              <a:gd name="connsiteX2" fmla="*/ 12192000 w 12192000"/>
              <a:gd name="connsiteY2" fmla="*/ 896112 h 896112"/>
              <a:gd name="connsiteX3" fmla="*/ 0 w 12192000"/>
              <a:gd name="connsiteY3" fmla="*/ 896112 h 896112"/>
              <a:gd name="connsiteX4" fmla="*/ 0 w 12192000"/>
              <a:gd name="connsiteY4" fmla="*/ 0 h 896112"/>
              <a:gd name="connsiteX0" fmla="*/ 0 w 12192000"/>
              <a:gd name="connsiteY0" fmla="*/ 195072 h 1091184"/>
              <a:gd name="connsiteX1" fmla="*/ 1792224 w 12192000"/>
              <a:gd name="connsiteY1" fmla="*/ 0 h 1091184"/>
              <a:gd name="connsiteX2" fmla="*/ 12192000 w 12192000"/>
              <a:gd name="connsiteY2" fmla="*/ 195072 h 1091184"/>
              <a:gd name="connsiteX3" fmla="*/ 12192000 w 12192000"/>
              <a:gd name="connsiteY3" fmla="*/ 1091184 h 1091184"/>
              <a:gd name="connsiteX4" fmla="*/ 0 w 12192000"/>
              <a:gd name="connsiteY4" fmla="*/ 1091184 h 1091184"/>
              <a:gd name="connsiteX5" fmla="*/ 0 w 12192000"/>
              <a:gd name="connsiteY5" fmla="*/ 195072 h 1091184"/>
              <a:gd name="connsiteX0" fmla="*/ 0 w 12192000"/>
              <a:gd name="connsiteY0" fmla="*/ 204454 h 1100566"/>
              <a:gd name="connsiteX1" fmla="*/ 1792224 w 12192000"/>
              <a:gd name="connsiteY1" fmla="*/ 9382 h 1100566"/>
              <a:gd name="connsiteX2" fmla="*/ 12192000 w 12192000"/>
              <a:gd name="connsiteY2" fmla="*/ 204454 h 1100566"/>
              <a:gd name="connsiteX3" fmla="*/ 12192000 w 12192000"/>
              <a:gd name="connsiteY3" fmla="*/ 1100566 h 1100566"/>
              <a:gd name="connsiteX4" fmla="*/ 0 w 12192000"/>
              <a:gd name="connsiteY4" fmla="*/ 1100566 h 1100566"/>
              <a:gd name="connsiteX5" fmla="*/ 0 w 12192000"/>
              <a:gd name="connsiteY5" fmla="*/ 204454 h 1100566"/>
              <a:gd name="connsiteX0" fmla="*/ 0 w 12192000"/>
              <a:gd name="connsiteY0" fmla="*/ 263818 h 1159930"/>
              <a:gd name="connsiteX1" fmla="*/ 1524000 w 12192000"/>
              <a:gd name="connsiteY1" fmla="*/ 7786 h 1159930"/>
              <a:gd name="connsiteX2" fmla="*/ 12192000 w 12192000"/>
              <a:gd name="connsiteY2" fmla="*/ 263818 h 1159930"/>
              <a:gd name="connsiteX3" fmla="*/ 12192000 w 12192000"/>
              <a:gd name="connsiteY3" fmla="*/ 1159930 h 1159930"/>
              <a:gd name="connsiteX4" fmla="*/ 0 w 12192000"/>
              <a:gd name="connsiteY4" fmla="*/ 1159930 h 1159930"/>
              <a:gd name="connsiteX5" fmla="*/ 0 w 12192000"/>
              <a:gd name="connsiteY5" fmla="*/ 263818 h 1159930"/>
              <a:gd name="connsiteX0" fmla="*/ 0 w 12192000"/>
              <a:gd name="connsiteY0" fmla="*/ 145913 h 1042025"/>
              <a:gd name="connsiteX1" fmla="*/ 1536192 w 12192000"/>
              <a:gd name="connsiteY1" fmla="*/ 11801 h 1042025"/>
              <a:gd name="connsiteX2" fmla="*/ 12192000 w 12192000"/>
              <a:gd name="connsiteY2" fmla="*/ 145913 h 1042025"/>
              <a:gd name="connsiteX3" fmla="*/ 12192000 w 12192000"/>
              <a:gd name="connsiteY3" fmla="*/ 1042025 h 1042025"/>
              <a:gd name="connsiteX4" fmla="*/ 0 w 12192000"/>
              <a:gd name="connsiteY4" fmla="*/ 1042025 h 1042025"/>
              <a:gd name="connsiteX5" fmla="*/ 0 w 12192000"/>
              <a:gd name="connsiteY5" fmla="*/ 145913 h 1042025"/>
              <a:gd name="connsiteX0" fmla="*/ 0 w 12192000"/>
              <a:gd name="connsiteY0" fmla="*/ 142381 h 1038493"/>
              <a:gd name="connsiteX1" fmla="*/ 1536192 w 12192000"/>
              <a:gd name="connsiteY1" fmla="*/ 8269 h 1038493"/>
              <a:gd name="connsiteX2" fmla="*/ 12192000 w 12192000"/>
              <a:gd name="connsiteY2" fmla="*/ 142381 h 1038493"/>
              <a:gd name="connsiteX3" fmla="*/ 12192000 w 12192000"/>
              <a:gd name="connsiteY3" fmla="*/ 1038493 h 1038493"/>
              <a:gd name="connsiteX4" fmla="*/ 0 w 12192000"/>
              <a:gd name="connsiteY4" fmla="*/ 1038493 h 1038493"/>
              <a:gd name="connsiteX5" fmla="*/ 0 w 12192000"/>
              <a:gd name="connsiteY5" fmla="*/ 142381 h 1038493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7344 h 1133456"/>
              <a:gd name="connsiteX1" fmla="*/ 1511808 w 12192000"/>
              <a:gd name="connsiteY1" fmla="*/ 5696 h 1133456"/>
              <a:gd name="connsiteX2" fmla="*/ 12192000 w 12192000"/>
              <a:gd name="connsiteY2" fmla="*/ 237344 h 1133456"/>
              <a:gd name="connsiteX3" fmla="*/ 12192000 w 12192000"/>
              <a:gd name="connsiteY3" fmla="*/ 1133456 h 1133456"/>
              <a:gd name="connsiteX4" fmla="*/ 0 w 12192000"/>
              <a:gd name="connsiteY4" fmla="*/ 1133456 h 1133456"/>
              <a:gd name="connsiteX5" fmla="*/ 0 w 12192000"/>
              <a:gd name="connsiteY5" fmla="*/ 237344 h 1133456"/>
              <a:gd name="connsiteX0" fmla="*/ 0 w 12192000"/>
              <a:gd name="connsiteY0" fmla="*/ 231648 h 1127760"/>
              <a:gd name="connsiteX1" fmla="*/ 1511808 w 12192000"/>
              <a:gd name="connsiteY1" fmla="*/ 0 h 1127760"/>
              <a:gd name="connsiteX2" fmla="*/ 12192000 w 12192000"/>
              <a:gd name="connsiteY2" fmla="*/ 231648 h 1127760"/>
              <a:gd name="connsiteX3" fmla="*/ 12192000 w 12192000"/>
              <a:gd name="connsiteY3" fmla="*/ 1127760 h 1127760"/>
              <a:gd name="connsiteX4" fmla="*/ 0 w 12192000"/>
              <a:gd name="connsiteY4" fmla="*/ 1127760 h 1127760"/>
              <a:gd name="connsiteX5" fmla="*/ 0 w 12192000"/>
              <a:gd name="connsiteY5" fmla="*/ 231648 h 1127760"/>
              <a:gd name="connsiteX0" fmla="*/ 0 w 12192000"/>
              <a:gd name="connsiteY0" fmla="*/ 231648 h 1127760"/>
              <a:gd name="connsiteX1" fmla="*/ 1511808 w 12192000"/>
              <a:gd name="connsiteY1" fmla="*/ 0 h 1127760"/>
              <a:gd name="connsiteX2" fmla="*/ 3572256 w 12192000"/>
              <a:gd name="connsiteY2" fmla="*/ 158496 h 1127760"/>
              <a:gd name="connsiteX3" fmla="*/ 12192000 w 12192000"/>
              <a:gd name="connsiteY3" fmla="*/ 231648 h 1127760"/>
              <a:gd name="connsiteX4" fmla="*/ 12192000 w 12192000"/>
              <a:gd name="connsiteY4" fmla="*/ 1127760 h 1127760"/>
              <a:gd name="connsiteX5" fmla="*/ 0 w 12192000"/>
              <a:gd name="connsiteY5" fmla="*/ 1127760 h 1127760"/>
              <a:gd name="connsiteX6" fmla="*/ 0 w 12192000"/>
              <a:gd name="connsiteY6" fmla="*/ 231648 h 1127760"/>
              <a:gd name="connsiteX0" fmla="*/ 0 w 12192000"/>
              <a:gd name="connsiteY0" fmla="*/ 231648 h 1127760"/>
              <a:gd name="connsiteX1" fmla="*/ 1511808 w 12192000"/>
              <a:gd name="connsiteY1" fmla="*/ 0 h 1127760"/>
              <a:gd name="connsiteX2" fmla="*/ 3572256 w 12192000"/>
              <a:gd name="connsiteY2" fmla="*/ 158496 h 1127760"/>
              <a:gd name="connsiteX3" fmla="*/ 8546592 w 12192000"/>
              <a:gd name="connsiteY3" fmla="*/ 48768 h 1127760"/>
              <a:gd name="connsiteX4" fmla="*/ 12192000 w 12192000"/>
              <a:gd name="connsiteY4" fmla="*/ 231648 h 1127760"/>
              <a:gd name="connsiteX5" fmla="*/ 12192000 w 12192000"/>
              <a:gd name="connsiteY5" fmla="*/ 1127760 h 1127760"/>
              <a:gd name="connsiteX6" fmla="*/ 0 w 12192000"/>
              <a:gd name="connsiteY6" fmla="*/ 1127760 h 1127760"/>
              <a:gd name="connsiteX7" fmla="*/ 0 w 12192000"/>
              <a:gd name="connsiteY7" fmla="*/ 231648 h 1127760"/>
              <a:gd name="connsiteX0" fmla="*/ 0 w 12204192"/>
              <a:gd name="connsiteY0" fmla="*/ 231648 h 1127760"/>
              <a:gd name="connsiteX1" fmla="*/ 1511808 w 12204192"/>
              <a:gd name="connsiteY1" fmla="*/ 0 h 1127760"/>
              <a:gd name="connsiteX2" fmla="*/ 3572256 w 12204192"/>
              <a:gd name="connsiteY2" fmla="*/ 158496 h 1127760"/>
              <a:gd name="connsiteX3" fmla="*/ 8546592 w 12204192"/>
              <a:gd name="connsiteY3" fmla="*/ 48768 h 1127760"/>
              <a:gd name="connsiteX4" fmla="*/ 12204192 w 12204192"/>
              <a:gd name="connsiteY4" fmla="*/ 195072 h 1127760"/>
              <a:gd name="connsiteX5" fmla="*/ 12192000 w 12204192"/>
              <a:gd name="connsiteY5" fmla="*/ 1127760 h 1127760"/>
              <a:gd name="connsiteX6" fmla="*/ 0 w 12204192"/>
              <a:gd name="connsiteY6" fmla="*/ 1127760 h 1127760"/>
              <a:gd name="connsiteX7" fmla="*/ 0 w 12204192"/>
              <a:gd name="connsiteY7" fmla="*/ 231648 h 1127760"/>
              <a:gd name="connsiteX0" fmla="*/ 0 w 12204192"/>
              <a:gd name="connsiteY0" fmla="*/ 353924 h 1250036"/>
              <a:gd name="connsiteX1" fmla="*/ 1511808 w 12204192"/>
              <a:gd name="connsiteY1" fmla="*/ 122276 h 1250036"/>
              <a:gd name="connsiteX2" fmla="*/ 3572256 w 12204192"/>
              <a:gd name="connsiteY2" fmla="*/ 280772 h 1250036"/>
              <a:gd name="connsiteX3" fmla="*/ 8473440 w 12204192"/>
              <a:gd name="connsiteY3" fmla="*/ 356 h 1250036"/>
              <a:gd name="connsiteX4" fmla="*/ 12204192 w 12204192"/>
              <a:gd name="connsiteY4" fmla="*/ 317348 h 1250036"/>
              <a:gd name="connsiteX5" fmla="*/ 12192000 w 12204192"/>
              <a:gd name="connsiteY5" fmla="*/ 1250036 h 1250036"/>
              <a:gd name="connsiteX6" fmla="*/ 0 w 12204192"/>
              <a:gd name="connsiteY6" fmla="*/ 1250036 h 1250036"/>
              <a:gd name="connsiteX7" fmla="*/ 0 w 12204192"/>
              <a:gd name="connsiteY7" fmla="*/ 353924 h 1250036"/>
              <a:gd name="connsiteX0" fmla="*/ 0 w 12204192"/>
              <a:gd name="connsiteY0" fmla="*/ 353924 h 1250036"/>
              <a:gd name="connsiteX1" fmla="*/ 1511808 w 12204192"/>
              <a:gd name="connsiteY1" fmla="*/ 122276 h 1250036"/>
              <a:gd name="connsiteX2" fmla="*/ 3572256 w 12204192"/>
              <a:gd name="connsiteY2" fmla="*/ 280772 h 1250036"/>
              <a:gd name="connsiteX3" fmla="*/ 8473440 w 12204192"/>
              <a:gd name="connsiteY3" fmla="*/ 356 h 1250036"/>
              <a:gd name="connsiteX4" fmla="*/ 12204192 w 12204192"/>
              <a:gd name="connsiteY4" fmla="*/ 317348 h 1250036"/>
              <a:gd name="connsiteX5" fmla="*/ 12192000 w 12204192"/>
              <a:gd name="connsiteY5" fmla="*/ 1250036 h 1250036"/>
              <a:gd name="connsiteX6" fmla="*/ 0 w 12204192"/>
              <a:gd name="connsiteY6" fmla="*/ 1250036 h 1250036"/>
              <a:gd name="connsiteX7" fmla="*/ 0 w 12204192"/>
              <a:gd name="connsiteY7" fmla="*/ 353924 h 1250036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3572256 w 12204192"/>
              <a:gd name="connsiteY2" fmla="*/ 280416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4328160 w 12204192"/>
              <a:gd name="connsiteY2" fmla="*/ 304800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511808 w 12204192"/>
              <a:gd name="connsiteY1" fmla="*/ 121920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914144 w 12204192"/>
              <a:gd name="connsiteY1" fmla="*/ 97536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353568 h 1249680"/>
              <a:gd name="connsiteX1" fmla="*/ 1914144 w 12204192"/>
              <a:gd name="connsiteY1" fmla="*/ 97536 h 1249680"/>
              <a:gd name="connsiteX2" fmla="*/ 4474464 w 12204192"/>
              <a:gd name="connsiteY2" fmla="*/ 292608 h 1249680"/>
              <a:gd name="connsiteX3" fmla="*/ 8473440 w 12204192"/>
              <a:gd name="connsiteY3" fmla="*/ 0 h 1249680"/>
              <a:gd name="connsiteX4" fmla="*/ 12204192 w 12204192"/>
              <a:gd name="connsiteY4" fmla="*/ 316992 h 1249680"/>
              <a:gd name="connsiteX5" fmla="*/ 12192000 w 12204192"/>
              <a:gd name="connsiteY5" fmla="*/ 1249680 h 1249680"/>
              <a:gd name="connsiteX6" fmla="*/ 0 w 12204192"/>
              <a:gd name="connsiteY6" fmla="*/ 1249680 h 1249680"/>
              <a:gd name="connsiteX7" fmla="*/ 0 w 12204192"/>
              <a:gd name="connsiteY7" fmla="*/ 353568 h 1249680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51104 h 1347216"/>
              <a:gd name="connsiteX1" fmla="*/ 1914144 w 12204192"/>
              <a:gd name="connsiteY1" fmla="*/ 195072 h 1347216"/>
              <a:gd name="connsiteX2" fmla="*/ 4474464 w 12204192"/>
              <a:gd name="connsiteY2" fmla="*/ 390144 h 1347216"/>
              <a:gd name="connsiteX3" fmla="*/ 8656320 w 12204192"/>
              <a:gd name="connsiteY3" fmla="*/ 0 h 1347216"/>
              <a:gd name="connsiteX4" fmla="*/ 12204192 w 12204192"/>
              <a:gd name="connsiteY4" fmla="*/ 414528 h 1347216"/>
              <a:gd name="connsiteX5" fmla="*/ 12192000 w 12204192"/>
              <a:gd name="connsiteY5" fmla="*/ 1347216 h 1347216"/>
              <a:gd name="connsiteX6" fmla="*/ 0 w 12204192"/>
              <a:gd name="connsiteY6" fmla="*/ 1347216 h 1347216"/>
              <a:gd name="connsiteX7" fmla="*/ 0 w 12204192"/>
              <a:gd name="connsiteY7" fmla="*/ 451104 h 1347216"/>
              <a:gd name="connsiteX0" fmla="*/ 0 w 12204192"/>
              <a:gd name="connsiteY0" fmla="*/ 475488 h 1371600"/>
              <a:gd name="connsiteX1" fmla="*/ 1914144 w 12204192"/>
              <a:gd name="connsiteY1" fmla="*/ 219456 h 1371600"/>
              <a:gd name="connsiteX2" fmla="*/ 4474464 w 12204192"/>
              <a:gd name="connsiteY2" fmla="*/ 414528 h 1371600"/>
              <a:gd name="connsiteX3" fmla="*/ 8997696 w 12204192"/>
              <a:gd name="connsiteY3" fmla="*/ 0 h 1371600"/>
              <a:gd name="connsiteX4" fmla="*/ 12204192 w 12204192"/>
              <a:gd name="connsiteY4" fmla="*/ 438912 h 1371600"/>
              <a:gd name="connsiteX5" fmla="*/ 12192000 w 12204192"/>
              <a:gd name="connsiteY5" fmla="*/ 1371600 h 1371600"/>
              <a:gd name="connsiteX6" fmla="*/ 0 w 12204192"/>
              <a:gd name="connsiteY6" fmla="*/ 1371600 h 1371600"/>
              <a:gd name="connsiteX7" fmla="*/ 0 w 12204192"/>
              <a:gd name="connsiteY7" fmla="*/ 475488 h 1371600"/>
              <a:gd name="connsiteX0" fmla="*/ 0 w 12204192"/>
              <a:gd name="connsiteY0" fmla="*/ 475551 h 1371663"/>
              <a:gd name="connsiteX1" fmla="*/ 1914144 w 12204192"/>
              <a:gd name="connsiteY1" fmla="*/ 219519 h 1371663"/>
              <a:gd name="connsiteX2" fmla="*/ 4474464 w 12204192"/>
              <a:gd name="connsiteY2" fmla="*/ 414591 h 1371663"/>
              <a:gd name="connsiteX3" fmla="*/ 8997696 w 12204192"/>
              <a:gd name="connsiteY3" fmla="*/ 63 h 1371663"/>
              <a:gd name="connsiteX4" fmla="*/ 12204192 w 12204192"/>
              <a:gd name="connsiteY4" fmla="*/ 438975 h 1371663"/>
              <a:gd name="connsiteX5" fmla="*/ 12192000 w 12204192"/>
              <a:gd name="connsiteY5" fmla="*/ 1371663 h 1371663"/>
              <a:gd name="connsiteX6" fmla="*/ 0 w 12204192"/>
              <a:gd name="connsiteY6" fmla="*/ 1371663 h 1371663"/>
              <a:gd name="connsiteX7" fmla="*/ 0 w 12204192"/>
              <a:gd name="connsiteY7" fmla="*/ 475551 h 1371663"/>
              <a:gd name="connsiteX0" fmla="*/ 0 w 12204192"/>
              <a:gd name="connsiteY0" fmla="*/ 495190 h 1391302"/>
              <a:gd name="connsiteX1" fmla="*/ 1914144 w 12204192"/>
              <a:gd name="connsiteY1" fmla="*/ 239158 h 1391302"/>
              <a:gd name="connsiteX2" fmla="*/ 4474464 w 12204192"/>
              <a:gd name="connsiteY2" fmla="*/ 434230 h 1391302"/>
              <a:gd name="connsiteX3" fmla="*/ 8997696 w 12204192"/>
              <a:gd name="connsiteY3" fmla="*/ 19702 h 1391302"/>
              <a:gd name="connsiteX4" fmla="*/ 12204192 w 12204192"/>
              <a:gd name="connsiteY4" fmla="*/ 458614 h 1391302"/>
              <a:gd name="connsiteX5" fmla="*/ 12192000 w 12204192"/>
              <a:gd name="connsiteY5" fmla="*/ 1391302 h 1391302"/>
              <a:gd name="connsiteX6" fmla="*/ 0 w 12204192"/>
              <a:gd name="connsiteY6" fmla="*/ 1391302 h 1391302"/>
              <a:gd name="connsiteX7" fmla="*/ 0 w 12204192"/>
              <a:gd name="connsiteY7" fmla="*/ 495190 h 1391302"/>
              <a:gd name="connsiteX0" fmla="*/ 0 w 12204192"/>
              <a:gd name="connsiteY0" fmla="*/ 476400 h 1372512"/>
              <a:gd name="connsiteX1" fmla="*/ 1914144 w 12204192"/>
              <a:gd name="connsiteY1" fmla="*/ 220368 h 1372512"/>
              <a:gd name="connsiteX2" fmla="*/ 4474464 w 12204192"/>
              <a:gd name="connsiteY2" fmla="*/ 415440 h 1372512"/>
              <a:gd name="connsiteX3" fmla="*/ 8997696 w 12204192"/>
              <a:gd name="connsiteY3" fmla="*/ 912 h 1372512"/>
              <a:gd name="connsiteX4" fmla="*/ 12204192 w 12204192"/>
              <a:gd name="connsiteY4" fmla="*/ 439824 h 1372512"/>
              <a:gd name="connsiteX5" fmla="*/ 12192000 w 12204192"/>
              <a:gd name="connsiteY5" fmla="*/ 1372512 h 1372512"/>
              <a:gd name="connsiteX6" fmla="*/ 0 w 12204192"/>
              <a:gd name="connsiteY6" fmla="*/ 1372512 h 1372512"/>
              <a:gd name="connsiteX7" fmla="*/ 0 w 12204192"/>
              <a:gd name="connsiteY7" fmla="*/ 476400 h 1372512"/>
              <a:gd name="connsiteX0" fmla="*/ 0 w 12204192"/>
              <a:gd name="connsiteY0" fmla="*/ 476161 h 1372273"/>
              <a:gd name="connsiteX1" fmla="*/ 1914144 w 12204192"/>
              <a:gd name="connsiteY1" fmla="*/ 220129 h 1372273"/>
              <a:gd name="connsiteX2" fmla="*/ 4474464 w 12204192"/>
              <a:gd name="connsiteY2" fmla="*/ 415201 h 1372273"/>
              <a:gd name="connsiteX3" fmla="*/ 8997696 w 12204192"/>
              <a:gd name="connsiteY3" fmla="*/ 673 h 1372273"/>
              <a:gd name="connsiteX4" fmla="*/ 12204192 w 12204192"/>
              <a:gd name="connsiteY4" fmla="*/ 439585 h 1372273"/>
              <a:gd name="connsiteX5" fmla="*/ 12192000 w 12204192"/>
              <a:gd name="connsiteY5" fmla="*/ 1372273 h 1372273"/>
              <a:gd name="connsiteX6" fmla="*/ 0 w 12204192"/>
              <a:gd name="connsiteY6" fmla="*/ 1372273 h 1372273"/>
              <a:gd name="connsiteX7" fmla="*/ 0 w 12204192"/>
              <a:gd name="connsiteY7" fmla="*/ 476161 h 1372273"/>
              <a:gd name="connsiteX0" fmla="*/ 0 w 12204192"/>
              <a:gd name="connsiteY0" fmla="*/ 476161 h 1372273"/>
              <a:gd name="connsiteX1" fmla="*/ 1914144 w 12204192"/>
              <a:gd name="connsiteY1" fmla="*/ 220129 h 1372273"/>
              <a:gd name="connsiteX2" fmla="*/ 4474464 w 12204192"/>
              <a:gd name="connsiteY2" fmla="*/ 415201 h 1372273"/>
              <a:gd name="connsiteX3" fmla="*/ 8997696 w 12204192"/>
              <a:gd name="connsiteY3" fmla="*/ 673 h 1372273"/>
              <a:gd name="connsiteX4" fmla="*/ 12204192 w 12204192"/>
              <a:gd name="connsiteY4" fmla="*/ 439585 h 1372273"/>
              <a:gd name="connsiteX5" fmla="*/ 12192000 w 12204192"/>
              <a:gd name="connsiteY5" fmla="*/ 1372273 h 1372273"/>
              <a:gd name="connsiteX6" fmla="*/ 0 w 12204192"/>
              <a:gd name="connsiteY6" fmla="*/ 1372273 h 1372273"/>
              <a:gd name="connsiteX7" fmla="*/ 0 w 12204192"/>
              <a:gd name="connsiteY7" fmla="*/ 476161 h 1372273"/>
              <a:gd name="connsiteX0" fmla="*/ 0 w 12204192"/>
              <a:gd name="connsiteY0" fmla="*/ 524864 h 1420976"/>
              <a:gd name="connsiteX1" fmla="*/ 1914144 w 12204192"/>
              <a:gd name="connsiteY1" fmla="*/ 268832 h 1420976"/>
              <a:gd name="connsiteX2" fmla="*/ 4474464 w 12204192"/>
              <a:gd name="connsiteY2" fmla="*/ 463904 h 1420976"/>
              <a:gd name="connsiteX3" fmla="*/ 9497568 w 12204192"/>
              <a:gd name="connsiteY3" fmla="*/ 608 h 1420976"/>
              <a:gd name="connsiteX4" fmla="*/ 12204192 w 12204192"/>
              <a:gd name="connsiteY4" fmla="*/ 488288 h 1420976"/>
              <a:gd name="connsiteX5" fmla="*/ 12192000 w 12204192"/>
              <a:gd name="connsiteY5" fmla="*/ 1420976 h 1420976"/>
              <a:gd name="connsiteX6" fmla="*/ 0 w 12204192"/>
              <a:gd name="connsiteY6" fmla="*/ 1420976 h 1420976"/>
              <a:gd name="connsiteX7" fmla="*/ 0 w 12204192"/>
              <a:gd name="connsiteY7" fmla="*/ 524864 h 1420976"/>
              <a:gd name="connsiteX0" fmla="*/ 0 w 12204192"/>
              <a:gd name="connsiteY0" fmla="*/ 526981 h 1423093"/>
              <a:gd name="connsiteX1" fmla="*/ 1914144 w 12204192"/>
              <a:gd name="connsiteY1" fmla="*/ 270949 h 1423093"/>
              <a:gd name="connsiteX2" fmla="*/ 4474464 w 12204192"/>
              <a:gd name="connsiteY2" fmla="*/ 466021 h 1423093"/>
              <a:gd name="connsiteX3" fmla="*/ 9497568 w 12204192"/>
              <a:gd name="connsiteY3" fmla="*/ 2725 h 1423093"/>
              <a:gd name="connsiteX4" fmla="*/ 12204192 w 12204192"/>
              <a:gd name="connsiteY4" fmla="*/ 490405 h 1423093"/>
              <a:gd name="connsiteX5" fmla="*/ 12192000 w 12204192"/>
              <a:gd name="connsiteY5" fmla="*/ 1423093 h 1423093"/>
              <a:gd name="connsiteX6" fmla="*/ 0 w 12204192"/>
              <a:gd name="connsiteY6" fmla="*/ 1423093 h 1423093"/>
              <a:gd name="connsiteX7" fmla="*/ 0 w 12204192"/>
              <a:gd name="connsiteY7" fmla="*/ 526981 h 1423093"/>
              <a:gd name="connsiteX0" fmla="*/ 0 w 12204192"/>
              <a:gd name="connsiteY0" fmla="*/ 524346 h 1420458"/>
              <a:gd name="connsiteX1" fmla="*/ 1914144 w 12204192"/>
              <a:gd name="connsiteY1" fmla="*/ 268314 h 1420458"/>
              <a:gd name="connsiteX2" fmla="*/ 4474464 w 12204192"/>
              <a:gd name="connsiteY2" fmla="*/ 463386 h 1420458"/>
              <a:gd name="connsiteX3" fmla="*/ 9497568 w 12204192"/>
              <a:gd name="connsiteY3" fmla="*/ 90 h 1420458"/>
              <a:gd name="connsiteX4" fmla="*/ 12204192 w 12204192"/>
              <a:gd name="connsiteY4" fmla="*/ 487770 h 1420458"/>
              <a:gd name="connsiteX5" fmla="*/ 12192000 w 12204192"/>
              <a:gd name="connsiteY5" fmla="*/ 1420458 h 1420458"/>
              <a:gd name="connsiteX6" fmla="*/ 0 w 12204192"/>
              <a:gd name="connsiteY6" fmla="*/ 1420458 h 1420458"/>
              <a:gd name="connsiteX7" fmla="*/ 0 w 12204192"/>
              <a:gd name="connsiteY7" fmla="*/ 524346 h 1420458"/>
              <a:gd name="connsiteX0" fmla="*/ 0 w 12204192"/>
              <a:gd name="connsiteY0" fmla="*/ 437868 h 1333980"/>
              <a:gd name="connsiteX1" fmla="*/ 1914144 w 12204192"/>
              <a:gd name="connsiteY1" fmla="*/ 181836 h 1333980"/>
              <a:gd name="connsiteX2" fmla="*/ 4474464 w 12204192"/>
              <a:gd name="connsiteY2" fmla="*/ 376908 h 1333980"/>
              <a:gd name="connsiteX3" fmla="*/ 9522281 w 12204192"/>
              <a:gd name="connsiteY3" fmla="*/ 109 h 1333980"/>
              <a:gd name="connsiteX4" fmla="*/ 12204192 w 12204192"/>
              <a:gd name="connsiteY4" fmla="*/ 401292 h 1333980"/>
              <a:gd name="connsiteX5" fmla="*/ 12192000 w 12204192"/>
              <a:gd name="connsiteY5" fmla="*/ 1333980 h 1333980"/>
              <a:gd name="connsiteX6" fmla="*/ 0 w 12204192"/>
              <a:gd name="connsiteY6" fmla="*/ 1333980 h 1333980"/>
              <a:gd name="connsiteX7" fmla="*/ 0 w 12204192"/>
              <a:gd name="connsiteY7" fmla="*/ 437868 h 1333980"/>
              <a:gd name="connsiteX0" fmla="*/ 0 w 12204192"/>
              <a:gd name="connsiteY0" fmla="*/ 439531 h 1335643"/>
              <a:gd name="connsiteX1" fmla="*/ 1914144 w 12204192"/>
              <a:gd name="connsiteY1" fmla="*/ 183499 h 1335643"/>
              <a:gd name="connsiteX2" fmla="*/ 4474464 w 12204192"/>
              <a:gd name="connsiteY2" fmla="*/ 378571 h 1335643"/>
              <a:gd name="connsiteX3" fmla="*/ 9522281 w 12204192"/>
              <a:gd name="connsiteY3" fmla="*/ 1772 h 1335643"/>
              <a:gd name="connsiteX4" fmla="*/ 12204192 w 12204192"/>
              <a:gd name="connsiteY4" fmla="*/ 402955 h 1335643"/>
              <a:gd name="connsiteX5" fmla="*/ 12192000 w 12204192"/>
              <a:gd name="connsiteY5" fmla="*/ 1335643 h 1335643"/>
              <a:gd name="connsiteX6" fmla="*/ 0 w 12204192"/>
              <a:gd name="connsiteY6" fmla="*/ 1335643 h 1335643"/>
              <a:gd name="connsiteX7" fmla="*/ 0 w 12204192"/>
              <a:gd name="connsiteY7" fmla="*/ 439531 h 1335643"/>
              <a:gd name="connsiteX0" fmla="*/ 0 w 12204192"/>
              <a:gd name="connsiteY0" fmla="*/ 427225 h 1323337"/>
              <a:gd name="connsiteX1" fmla="*/ 1914144 w 12204192"/>
              <a:gd name="connsiteY1" fmla="*/ 171193 h 1323337"/>
              <a:gd name="connsiteX2" fmla="*/ 4474464 w 12204192"/>
              <a:gd name="connsiteY2" fmla="*/ 366265 h 1323337"/>
              <a:gd name="connsiteX3" fmla="*/ 9534638 w 12204192"/>
              <a:gd name="connsiteY3" fmla="*/ 1823 h 1323337"/>
              <a:gd name="connsiteX4" fmla="*/ 12204192 w 12204192"/>
              <a:gd name="connsiteY4" fmla="*/ 390649 h 1323337"/>
              <a:gd name="connsiteX5" fmla="*/ 12192000 w 12204192"/>
              <a:gd name="connsiteY5" fmla="*/ 1323337 h 1323337"/>
              <a:gd name="connsiteX6" fmla="*/ 0 w 12204192"/>
              <a:gd name="connsiteY6" fmla="*/ 1323337 h 1323337"/>
              <a:gd name="connsiteX7" fmla="*/ 0 w 12204192"/>
              <a:gd name="connsiteY7" fmla="*/ 427225 h 1323337"/>
              <a:gd name="connsiteX0" fmla="*/ 0 w 12204192"/>
              <a:gd name="connsiteY0" fmla="*/ 425515 h 1321627"/>
              <a:gd name="connsiteX1" fmla="*/ 1914144 w 12204192"/>
              <a:gd name="connsiteY1" fmla="*/ 169483 h 1321627"/>
              <a:gd name="connsiteX2" fmla="*/ 4474464 w 12204192"/>
              <a:gd name="connsiteY2" fmla="*/ 364555 h 1321627"/>
              <a:gd name="connsiteX3" fmla="*/ 9534638 w 12204192"/>
              <a:gd name="connsiteY3" fmla="*/ 113 h 1321627"/>
              <a:gd name="connsiteX4" fmla="*/ 12204192 w 12204192"/>
              <a:gd name="connsiteY4" fmla="*/ 388939 h 1321627"/>
              <a:gd name="connsiteX5" fmla="*/ 12192000 w 12204192"/>
              <a:gd name="connsiteY5" fmla="*/ 1321627 h 1321627"/>
              <a:gd name="connsiteX6" fmla="*/ 0 w 12204192"/>
              <a:gd name="connsiteY6" fmla="*/ 1321627 h 1321627"/>
              <a:gd name="connsiteX7" fmla="*/ 0 w 12204192"/>
              <a:gd name="connsiteY7" fmla="*/ 425515 h 1321627"/>
              <a:gd name="connsiteX0" fmla="*/ 0 w 12204192"/>
              <a:gd name="connsiteY0" fmla="*/ 450220 h 1346332"/>
              <a:gd name="connsiteX1" fmla="*/ 1914144 w 12204192"/>
              <a:gd name="connsiteY1" fmla="*/ 194188 h 1346332"/>
              <a:gd name="connsiteX2" fmla="*/ 4474464 w 12204192"/>
              <a:gd name="connsiteY2" fmla="*/ 389260 h 1346332"/>
              <a:gd name="connsiteX3" fmla="*/ 10164833 w 12204192"/>
              <a:gd name="connsiteY3" fmla="*/ 105 h 1346332"/>
              <a:gd name="connsiteX4" fmla="*/ 12204192 w 12204192"/>
              <a:gd name="connsiteY4" fmla="*/ 413644 h 1346332"/>
              <a:gd name="connsiteX5" fmla="*/ 12192000 w 12204192"/>
              <a:gd name="connsiteY5" fmla="*/ 1346332 h 1346332"/>
              <a:gd name="connsiteX6" fmla="*/ 0 w 12204192"/>
              <a:gd name="connsiteY6" fmla="*/ 1346332 h 1346332"/>
              <a:gd name="connsiteX7" fmla="*/ 0 w 12204192"/>
              <a:gd name="connsiteY7" fmla="*/ 450220 h 1346332"/>
              <a:gd name="connsiteX0" fmla="*/ 0 w 12204192"/>
              <a:gd name="connsiteY0" fmla="*/ 451838 h 1347950"/>
              <a:gd name="connsiteX1" fmla="*/ 1914144 w 12204192"/>
              <a:gd name="connsiteY1" fmla="*/ 195806 h 1347950"/>
              <a:gd name="connsiteX2" fmla="*/ 4474464 w 12204192"/>
              <a:gd name="connsiteY2" fmla="*/ 390878 h 1347950"/>
              <a:gd name="connsiteX3" fmla="*/ 10164833 w 12204192"/>
              <a:gd name="connsiteY3" fmla="*/ 1723 h 1347950"/>
              <a:gd name="connsiteX4" fmla="*/ 12204192 w 12204192"/>
              <a:gd name="connsiteY4" fmla="*/ 415262 h 1347950"/>
              <a:gd name="connsiteX5" fmla="*/ 12192000 w 12204192"/>
              <a:gd name="connsiteY5" fmla="*/ 1347950 h 1347950"/>
              <a:gd name="connsiteX6" fmla="*/ 0 w 12204192"/>
              <a:gd name="connsiteY6" fmla="*/ 1347950 h 1347950"/>
              <a:gd name="connsiteX7" fmla="*/ 0 w 12204192"/>
              <a:gd name="connsiteY7" fmla="*/ 451838 h 1347950"/>
              <a:gd name="connsiteX0" fmla="*/ 0 w 12204192"/>
              <a:gd name="connsiteY0" fmla="*/ 451838 h 1347950"/>
              <a:gd name="connsiteX1" fmla="*/ 1914144 w 12204192"/>
              <a:gd name="connsiteY1" fmla="*/ 195806 h 1347950"/>
              <a:gd name="connsiteX2" fmla="*/ 4474464 w 12204192"/>
              <a:gd name="connsiteY2" fmla="*/ 390878 h 1347950"/>
              <a:gd name="connsiteX3" fmla="*/ 10164833 w 12204192"/>
              <a:gd name="connsiteY3" fmla="*/ 1723 h 1347950"/>
              <a:gd name="connsiteX4" fmla="*/ 12204192 w 12204192"/>
              <a:gd name="connsiteY4" fmla="*/ 415262 h 1347950"/>
              <a:gd name="connsiteX5" fmla="*/ 12192000 w 12204192"/>
              <a:gd name="connsiteY5" fmla="*/ 1347950 h 1347950"/>
              <a:gd name="connsiteX6" fmla="*/ 0 w 12204192"/>
              <a:gd name="connsiteY6" fmla="*/ 1347950 h 1347950"/>
              <a:gd name="connsiteX7" fmla="*/ 0 w 12204192"/>
              <a:gd name="connsiteY7" fmla="*/ 451838 h 1347950"/>
              <a:gd name="connsiteX0" fmla="*/ 0 w 12204192"/>
              <a:gd name="connsiteY0" fmla="*/ 450354 h 1346466"/>
              <a:gd name="connsiteX1" fmla="*/ 1914144 w 12204192"/>
              <a:gd name="connsiteY1" fmla="*/ 194322 h 1346466"/>
              <a:gd name="connsiteX2" fmla="*/ 5005804 w 12204192"/>
              <a:gd name="connsiteY2" fmla="*/ 463535 h 1346466"/>
              <a:gd name="connsiteX3" fmla="*/ 10164833 w 12204192"/>
              <a:gd name="connsiteY3" fmla="*/ 239 h 1346466"/>
              <a:gd name="connsiteX4" fmla="*/ 12204192 w 12204192"/>
              <a:gd name="connsiteY4" fmla="*/ 413778 h 1346466"/>
              <a:gd name="connsiteX5" fmla="*/ 12192000 w 12204192"/>
              <a:gd name="connsiteY5" fmla="*/ 1346466 h 1346466"/>
              <a:gd name="connsiteX6" fmla="*/ 0 w 12204192"/>
              <a:gd name="connsiteY6" fmla="*/ 1346466 h 1346466"/>
              <a:gd name="connsiteX7" fmla="*/ 0 w 12204192"/>
              <a:gd name="connsiteY7" fmla="*/ 450354 h 1346466"/>
              <a:gd name="connsiteX0" fmla="*/ 0 w 12204192"/>
              <a:gd name="connsiteY0" fmla="*/ 499736 h 1395848"/>
              <a:gd name="connsiteX1" fmla="*/ 1914144 w 12204192"/>
              <a:gd name="connsiteY1" fmla="*/ 243704 h 1395848"/>
              <a:gd name="connsiteX2" fmla="*/ 5005804 w 12204192"/>
              <a:gd name="connsiteY2" fmla="*/ 512917 h 1395848"/>
              <a:gd name="connsiteX3" fmla="*/ 9423428 w 12204192"/>
              <a:gd name="connsiteY3" fmla="*/ 194 h 1395848"/>
              <a:gd name="connsiteX4" fmla="*/ 12204192 w 12204192"/>
              <a:gd name="connsiteY4" fmla="*/ 463160 h 1395848"/>
              <a:gd name="connsiteX5" fmla="*/ 12192000 w 12204192"/>
              <a:gd name="connsiteY5" fmla="*/ 1395848 h 1395848"/>
              <a:gd name="connsiteX6" fmla="*/ 0 w 12204192"/>
              <a:gd name="connsiteY6" fmla="*/ 1395848 h 1395848"/>
              <a:gd name="connsiteX7" fmla="*/ 0 w 12204192"/>
              <a:gd name="connsiteY7" fmla="*/ 499736 h 1395848"/>
              <a:gd name="connsiteX0" fmla="*/ 0 w 12204192"/>
              <a:gd name="connsiteY0" fmla="*/ 512084 h 1408196"/>
              <a:gd name="connsiteX1" fmla="*/ 1914144 w 12204192"/>
              <a:gd name="connsiteY1" fmla="*/ 256052 h 1408196"/>
              <a:gd name="connsiteX2" fmla="*/ 5005804 w 12204192"/>
              <a:gd name="connsiteY2" fmla="*/ 525265 h 1408196"/>
              <a:gd name="connsiteX3" fmla="*/ 9275147 w 12204192"/>
              <a:gd name="connsiteY3" fmla="*/ 185 h 1408196"/>
              <a:gd name="connsiteX4" fmla="*/ 12204192 w 12204192"/>
              <a:gd name="connsiteY4" fmla="*/ 475508 h 1408196"/>
              <a:gd name="connsiteX5" fmla="*/ 12192000 w 12204192"/>
              <a:gd name="connsiteY5" fmla="*/ 1408196 h 1408196"/>
              <a:gd name="connsiteX6" fmla="*/ 0 w 12204192"/>
              <a:gd name="connsiteY6" fmla="*/ 1408196 h 1408196"/>
              <a:gd name="connsiteX7" fmla="*/ 0 w 12204192"/>
              <a:gd name="connsiteY7" fmla="*/ 512084 h 1408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204192" h="1408196">
                <a:moveTo>
                  <a:pt x="0" y="512084"/>
                </a:moveTo>
                <a:cubicBezTo>
                  <a:pt x="699008" y="280436"/>
                  <a:pt x="1129792" y="256052"/>
                  <a:pt x="1914144" y="256052"/>
                </a:cubicBezTo>
                <a:cubicBezTo>
                  <a:pt x="2564384" y="268244"/>
                  <a:pt x="3806924" y="549649"/>
                  <a:pt x="5005804" y="525265"/>
                </a:cubicBezTo>
                <a:cubicBezTo>
                  <a:pt x="6667980" y="537457"/>
                  <a:pt x="8075416" y="8478"/>
                  <a:pt x="9275147" y="185"/>
                </a:cubicBezTo>
                <a:cubicBezTo>
                  <a:pt x="10474878" y="-8108"/>
                  <a:pt x="11658023" y="263081"/>
                  <a:pt x="12204192" y="475508"/>
                </a:cubicBezTo>
                <a:lnTo>
                  <a:pt x="12192000" y="1408196"/>
                </a:lnTo>
                <a:lnTo>
                  <a:pt x="0" y="1408196"/>
                </a:lnTo>
                <a:lnTo>
                  <a:pt x="0" y="512084"/>
                </a:ln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28348" tIns="28348" rIns="28348" bIns="28348" numCol="1" spcCol="38100" rtlCol="0" anchor="ctr">
            <a:spAutoFit/>
          </a:bodyPr>
          <a:lstStyle/>
          <a:p>
            <a:pPr marL="0" marR="0" indent="0" algn="ctr" defTabSz="56707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NO" sz="868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pic>
        <p:nvPicPr>
          <p:cNvPr id="10" name="Bilde 16" descr="Bilde 16">
            <a:extLst>
              <a:ext uri="{FF2B5EF4-FFF2-40B4-BE49-F238E27FC236}">
                <a16:creationId xmlns:a16="http://schemas.microsoft.com/office/drawing/2014/main" id="{60A528B5-9AC0-DD4F-B4EB-3A629AE1E10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93049" y="9646529"/>
            <a:ext cx="1084844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Title Text">
            <a:extLst>
              <a:ext uri="{FF2B5EF4-FFF2-40B4-BE49-F238E27FC236}">
                <a16:creationId xmlns:a16="http://schemas.microsoft.com/office/drawing/2014/main" id="{93510EC0-AC9F-674D-9986-DD1E9F4A414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4" y="1887923"/>
            <a:ext cx="3685164" cy="3846777"/>
          </a:xfrm>
          <a:prstGeom prst="rect">
            <a:avLst/>
          </a:prstGeom>
        </p:spPr>
        <p:txBody>
          <a:bodyPr anchor="b"/>
          <a:lstStyle>
            <a:lvl1pPr>
              <a:lnSpc>
                <a:spcPts val="3101"/>
              </a:lnSpc>
              <a:defRPr sz="2481">
                <a:solidFill>
                  <a:srgbClr val="FFFFFF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2" name="Body Level One…">
            <a:extLst>
              <a:ext uri="{FF2B5EF4-FFF2-40B4-BE49-F238E27FC236}">
                <a16:creationId xmlns:a16="http://schemas.microsoft.com/office/drawing/2014/main" id="{125A5E14-B120-8A47-B72C-A796B17B4C11}"/>
              </a:ext>
            </a:extLst>
          </p:cNvPr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3194" y="6026297"/>
            <a:ext cx="3685164" cy="24701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551">
                <a:solidFill>
                  <a:schemeClr val="accent1"/>
                </a:solidFill>
              </a:defRPr>
            </a:lvl1pPr>
            <a:lvl2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2pPr>
            <a:lvl3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3pPr>
            <a:lvl4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4pPr>
            <a:lvl5pPr marL="0" indent="0" algn="l" defTabSz="521707">
              <a:lnSpc>
                <a:spcPts val="2604"/>
              </a:lnSpc>
              <a:spcBef>
                <a:spcPts val="0"/>
              </a:spcBef>
              <a:buClrTx/>
              <a:buSzTx/>
              <a:buFontTx/>
              <a:buNone/>
              <a:defRPr sz="1984">
                <a:solidFill>
                  <a:schemeClr val="accent1"/>
                </a:solidFill>
              </a:defRPr>
            </a:lvl5pPr>
          </a:lstStyle>
          <a:p>
            <a:r>
              <a:t>Body Level One</a:t>
            </a:r>
          </a:p>
        </p:txBody>
      </p:sp>
    </p:spTree>
    <p:extLst>
      <p:ext uri="{BB962C8B-B14F-4D97-AF65-F5344CB8AC3E}">
        <p14:creationId xmlns:p14="http://schemas.microsoft.com/office/powerpoint/2010/main" val="2573680227"/>
      </p:ext>
    </p:extLst>
  </p:cSld>
  <p:clrMapOvr>
    <a:masterClrMapping/>
  </p:clrMapOvr>
  <p:transition spd="med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lank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9506116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and Content Yelllow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392913" y="1047158"/>
            <a:ext cx="6773285" cy="9900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333030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5" name="Bilde 7" descr="Bilde 7">
            <a:extLst>
              <a:ext uri="{FF2B5EF4-FFF2-40B4-BE49-F238E27FC236}">
                <a16:creationId xmlns:a16="http://schemas.microsoft.com/office/drawing/2014/main" id="{871CAD6B-C6EE-4349-9F55-AC594C5540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83193022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 preserve="1">
  <p:cSld name="Title and Content Mint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Title Text"/>
          <p:cNvSpPr txBox="1">
            <a:spLocks noGrp="1"/>
          </p:cNvSpPr>
          <p:nvPr>
            <p:ph type="title" hasCustomPrompt="1"/>
          </p:nvPr>
        </p:nvSpPr>
        <p:spPr>
          <a:xfrm>
            <a:off x="392913" y="1047158"/>
            <a:ext cx="6773285" cy="990051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43" name="Body Level One…"/>
          <p:cNvSpPr txBox="1"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5" name="Bilde 7" descr="Bilde 7">
            <a:extLst>
              <a:ext uri="{FF2B5EF4-FFF2-40B4-BE49-F238E27FC236}">
                <a16:creationId xmlns:a16="http://schemas.microsoft.com/office/drawing/2014/main" id="{871CAD6B-C6EE-4349-9F55-AC594C55407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189228311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Yellow Wave + Tex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Shape"/>
          <p:cNvSpPr/>
          <p:nvPr/>
        </p:nvSpPr>
        <p:spPr>
          <a:xfrm>
            <a:off x="-104600" y="-19801"/>
            <a:ext cx="4384774" cy="10711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8"/>
                </a:moveTo>
                <a:cubicBezTo>
                  <a:pt x="20672" y="1775"/>
                  <a:pt x="20258" y="3758"/>
                  <a:pt x="20408" y="5739"/>
                </a:cubicBezTo>
                <a:cubicBezTo>
                  <a:pt x="20561" y="7757"/>
                  <a:pt x="21298" y="9705"/>
                  <a:pt x="21230" y="11731"/>
                </a:cubicBezTo>
                <a:cubicBezTo>
                  <a:pt x="21156" y="13942"/>
                  <a:pt x="20130" y="15997"/>
                  <a:pt x="19932" y="18197"/>
                </a:cubicBezTo>
                <a:cubicBezTo>
                  <a:pt x="19829" y="19345"/>
                  <a:pt x="19954" y="20502"/>
                  <a:pt x="20300" y="21600"/>
                </a:cubicBezTo>
                <a:lnTo>
                  <a:pt x="229" y="21600"/>
                </a:lnTo>
                <a:cubicBezTo>
                  <a:pt x="273" y="18007"/>
                  <a:pt x="277" y="14413"/>
                  <a:pt x="239" y="10820"/>
                </a:cubicBezTo>
                <a:cubicBezTo>
                  <a:pt x="201" y="7212"/>
                  <a:pt x="121" y="3606"/>
                  <a:pt x="0" y="0"/>
                </a:cubicBezTo>
                <a:lnTo>
                  <a:pt x="21600" y="28"/>
                </a:lnTo>
                <a:close/>
              </a:path>
            </a:pathLst>
          </a:custGeom>
          <a:solidFill>
            <a:srgbClr val="FEDEA1"/>
          </a:solidFill>
          <a:ln w="12700">
            <a:miter lim="400000"/>
          </a:ln>
        </p:spPr>
        <p:txBody>
          <a:bodyPr lIns="28348" tIns="28348" rIns="28348" bIns="28348" anchor="ctr"/>
          <a:lstStyle/>
          <a:p>
            <a:pPr algn="l" defTabSz="283536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Work Sans"/>
              </a:defRPr>
            </a:pPr>
            <a:endParaRPr sz="744"/>
          </a:p>
        </p:txBody>
      </p:sp>
      <p:sp>
        <p:nvSpPr>
          <p:cNvPr id="14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392916" y="3778330"/>
            <a:ext cx="2956219" cy="3973394"/>
          </a:xfrm>
          <a:prstGeom prst="rect">
            <a:avLst/>
          </a:prstGeom>
        </p:spPr>
        <p:txBody>
          <a:bodyPr lIns="45718" tIns="45718" rIns="45718" bIns="45718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4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9" name="Bilde 7" descr="Bilde 7">
            <a:extLst>
              <a:ext uri="{FF2B5EF4-FFF2-40B4-BE49-F238E27FC236}">
                <a16:creationId xmlns:a16="http://schemas.microsoft.com/office/drawing/2014/main" id="{ADF73993-9988-E847-87FC-7C143EC645B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10" name="Title Text">
            <a:extLst>
              <a:ext uri="{FF2B5EF4-FFF2-40B4-BE49-F238E27FC236}">
                <a16:creationId xmlns:a16="http://schemas.microsoft.com/office/drawing/2014/main" id="{852AEFDC-6B82-0241-BAD3-4EC09DA1B013}"/>
              </a:ext>
            </a:extLst>
          </p:cNvPr>
          <p:cNvSpPr txBox="1">
            <a:spLocks noGrp="1"/>
          </p:cNvSpPr>
          <p:nvPr>
            <p:ph type="title" hasCustomPrompt="1"/>
          </p:nvPr>
        </p:nvSpPr>
        <p:spPr>
          <a:xfrm>
            <a:off x="392915" y="1047158"/>
            <a:ext cx="3002668" cy="1464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1" name="Body Level One…">
            <a:extLst>
              <a:ext uri="{FF2B5EF4-FFF2-40B4-BE49-F238E27FC236}">
                <a16:creationId xmlns:a16="http://schemas.microsoft.com/office/drawing/2014/main" id="{24160D71-5E0B-A04B-ABF5-6D2588C2A91F}"/>
              </a:ext>
            </a:extLst>
          </p:cNvPr>
          <p:cNvSpPr txBox="1">
            <a:spLocks noGrp="1"/>
          </p:cNvSpPr>
          <p:nvPr>
            <p:ph type="body" sz="quarter" idx="21"/>
          </p:nvPr>
        </p:nvSpPr>
        <p:spPr>
          <a:xfrm>
            <a:off x="4538865" y="3778328"/>
            <a:ext cx="2812869" cy="4662332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889406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rown Wave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"/>
          <p:cNvSpPr/>
          <p:nvPr/>
        </p:nvSpPr>
        <p:spPr>
          <a:xfrm>
            <a:off x="-283195" y="0"/>
            <a:ext cx="4569506" cy="1071161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600" y="28"/>
                </a:moveTo>
                <a:cubicBezTo>
                  <a:pt x="20672" y="1775"/>
                  <a:pt x="20258" y="3758"/>
                  <a:pt x="20408" y="5739"/>
                </a:cubicBezTo>
                <a:cubicBezTo>
                  <a:pt x="20561" y="7757"/>
                  <a:pt x="21298" y="9705"/>
                  <a:pt x="21230" y="11731"/>
                </a:cubicBezTo>
                <a:cubicBezTo>
                  <a:pt x="21156" y="13942"/>
                  <a:pt x="20131" y="15997"/>
                  <a:pt x="19933" y="18197"/>
                </a:cubicBezTo>
                <a:cubicBezTo>
                  <a:pt x="19829" y="19345"/>
                  <a:pt x="19954" y="20502"/>
                  <a:pt x="20300" y="21600"/>
                </a:cubicBezTo>
                <a:lnTo>
                  <a:pt x="0" y="21600"/>
                </a:lnTo>
                <a:cubicBezTo>
                  <a:pt x="32" y="18007"/>
                  <a:pt x="48" y="14413"/>
                  <a:pt x="49" y="10820"/>
                </a:cubicBezTo>
                <a:cubicBezTo>
                  <a:pt x="49" y="7213"/>
                  <a:pt x="34" y="3607"/>
                  <a:pt x="4" y="0"/>
                </a:cubicBezTo>
                <a:lnTo>
                  <a:pt x="21600" y="28"/>
                </a:lnTo>
                <a:close/>
              </a:path>
            </a:pathLst>
          </a:custGeom>
          <a:solidFill>
            <a:srgbClr val="F0E8E1"/>
          </a:solidFill>
          <a:ln w="12700">
            <a:miter lim="400000"/>
          </a:ln>
        </p:spPr>
        <p:txBody>
          <a:bodyPr lIns="28348" tIns="28348" rIns="28348" bIns="28348" anchor="ctr"/>
          <a:lstStyle/>
          <a:p>
            <a:pPr algn="l" defTabSz="283536">
              <a:defRPr sz="1200">
                <a:solidFill>
                  <a:srgbClr val="000000"/>
                </a:solidFill>
                <a:latin typeface="+mn-lt"/>
                <a:ea typeface="+mn-ea"/>
                <a:cs typeface="+mn-cs"/>
                <a:sym typeface="Work Sans"/>
              </a:defRPr>
            </a:pPr>
            <a:endParaRPr sz="744"/>
          </a:p>
        </p:txBody>
      </p:sp>
      <p:sp>
        <p:nvSpPr>
          <p:cNvPr id="15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257791" y="9755843"/>
            <a:ext cx="319956" cy="307773"/>
          </a:xfrm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11" name="Bilde 7" descr="Bilde 7">
            <a:extLst>
              <a:ext uri="{FF2B5EF4-FFF2-40B4-BE49-F238E27FC236}">
                <a16:creationId xmlns:a16="http://schemas.microsoft.com/office/drawing/2014/main" id="{98D5EDDE-2B71-6845-9A1C-84BF493D076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7" name="Body Level One…">
            <a:extLst>
              <a:ext uri="{FF2B5EF4-FFF2-40B4-BE49-F238E27FC236}">
                <a16:creationId xmlns:a16="http://schemas.microsoft.com/office/drawing/2014/main" id="{A5053350-21EF-6947-A648-7F606802E7E8}"/>
              </a:ext>
            </a:extLst>
          </p:cNvPr>
          <p:cNvSpPr txBox="1">
            <a:spLocks noGrp="1"/>
          </p:cNvSpPr>
          <p:nvPr>
            <p:ph type="body" sz="quarter" idx="10" hasCustomPrompt="1"/>
          </p:nvPr>
        </p:nvSpPr>
        <p:spPr>
          <a:xfrm>
            <a:off x="392916" y="3778330"/>
            <a:ext cx="2956219" cy="3973394"/>
          </a:xfrm>
          <a:prstGeom prst="rect">
            <a:avLst/>
          </a:prstGeom>
        </p:spPr>
        <p:txBody>
          <a:bodyPr lIns="45718" tIns="45718" rIns="45718" bIns="45718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" name="Title Text">
            <a:extLst>
              <a:ext uri="{FF2B5EF4-FFF2-40B4-BE49-F238E27FC236}">
                <a16:creationId xmlns:a16="http://schemas.microsoft.com/office/drawing/2014/main" id="{13FA0315-5AC6-2740-ABAF-526B0165CE74}"/>
              </a:ext>
            </a:extLst>
          </p:cNvPr>
          <p:cNvSpPr txBox="1">
            <a:spLocks/>
          </p:cNvSpPr>
          <p:nvPr userDrawn="1"/>
        </p:nvSpPr>
        <p:spPr>
          <a:xfrm>
            <a:off x="392915" y="1047158"/>
            <a:ext cx="3002668" cy="146423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>
            <a:lvl1pPr marL="0" marR="0" indent="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u="none" strike="noStrike" cap="none" spc="0" baseline="0">
                <a:solidFill>
                  <a:schemeClr val="bg2">
                    <a:lumMod val="50000"/>
                  </a:schemeClr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1pPr>
            <a:lvl2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2pPr>
            <a:lvl3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3pPr>
            <a:lvl4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4pPr>
            <a:lvl5pPr marL="487680" marR="0" indent="-48768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5pPr>
            <a:lvl6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6pPr>
            <a:lvl7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7pPr>
            <a:lvl8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8pPr>
            <a:lvl9pPr marL="406400" marR="0" indent="-406400" algn="l" defTabSz="841247" rtl="0" latinLnBrk="0">
              <a:lnSpc>
                <a:spcPts val="4200"/>
              </a:lnSpc>
              <a:spcBef>
                <a:spcPts val="0"/>
              </a:spcBef>
              <a:spcAft>
                <a:spcPts val="0"/>
              </a:spcAft>
              <a:buClrTx/>
              <a:buSzPct val="100000"/>
              <a:buFontTx/>
              <a:buChar char="•"/>
              <a:tabLst/>
              <a:defRPr sz="3200" b="0" i="0" u="none" strike="noStrike" cap="none" spc="0" baseline="0">
                <a:solidFill>
                  <a:srgbClr val="333030"/>
                </a:solidFill>
                <a:uFillTx/>
                <a:latin typeface="Poppins Bold"/>
                <a:ea typeface="Poppins Bold"/>
                <a:cs typeface="Poppins Bold"/>
                <a:sym typeface="Poppins Bold"/>
              </a:defRPr>
            </a:lvl9pPr>
          </a:lstStyle>
          <a:p>
            <a:pPr hangingPunct="1"/>
            <a:r>
              <a:rPr lang="en-GB" sz="1984"/>
              <a:t>Title Text</a:t>
            </a:r>
          </a:p>
        </p:txBody>
      </p:sp>
    </p:spTree>
    <p:extLst>
      <p:ext uri="{BB962C8B-B14F-4D97-AF65-F5344CB8AC3E}">
        <p14:creationId xmlns:p14="http://schemas.microsoft.com/office/powerpoint/2010/main" val="53271995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Green Wav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pic>
        <p:nvPicPr>
          <p:cNvPr id="7" name="Bilde 7" descr="Bilde 7">
            <a:extLst>
              <a:ext uri="{FF2B5EF4-FFF2-40B4-BE49-F238E27FC236}">
                <a16:creationId xmlns:a16="http://schemas.microsoft.com/office/drawing/2014/main" id="{18AAA945-8D07-7B44-B1DE-76E72F2238D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9" name="Text Placeholder 16">
            <a:extLst>
              <a:ext uri="{FF2B5EF4-FFF2-40B4-BE49-F238E27FC236}">
                <a16:creationId xmlns:a16="http://schemas.microsoft.com/office/drawing/2014/main" id="{60F6234C-F5B3-2247-BA9C-069AA7798C1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6561" y="-21600"/>
            <a:ext cx="4471707" cy="10713414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0BAC583-A453-974F-B325-DAEBFD736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5" y="1047159"/>
            <a:ext cx="2703365" cy="7991929"/>
          </a:xfrm>
        </p:spPr>
        <p:txBody>
          <a:bodyPr anchor="ctr" anchorCtr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</p:spTree>
    <p:extLst>
      <p:ext uri="{BB962C8B-B14F-4D97-AF65-F5344CB8AC3E}">
        <p14:creationId xmlns:p14="http://schemas.microsoft.com/office/powerpoint/2010/main" val="139371441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Yellow Wave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4E3B542-0520-D244-A0C9-8B474AB97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1163" y="2"/>
            <a:ext cx="4477103" cy="10691813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7F04DE2F-3FEE-5D45-9608-DADD0C22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6" y="1047159"/>
            <a:ext cx="2613495" cy="8154282"/>
          </a:xfrm>
        </p:spPr>
        <p:txBody>
          <a:bodyPr anchor="ctr"/>
          <a:lstStyle/>
          <a:p>
            <a:r>
              <a:rPr lang="en-GB"/>
              <a:t>Click to edit Master title style</a:t>
            </a:r>
            <a:endParaRPr lang="en-NO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846072-2E5A-2B45-AF4C-A2AB360BEB3E}"/>
              </a:ext>
            </a:extLst>
          </p:cNvPr>
          <p:cNvSpPr txBox="1"/>
          <p:nvPr userDrawn="1"/>
        </p:nvSpPr>
        <p:spPr>
          <a:xfrm>
            <a:off x="1333916" y="9795082"/>
            <a:ext cx="57314" cy="19081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28348" tIns="28348" rIns="28348" bIns="28348" numCol="1" spcCol="38100" rtlCol="0" anchor="t">
            <a:spAutoFit/>
          </a:bodyPr>
          <a:lstStyle/>
          <a:p>
            <a:pPr marL="0" marR="0" indent="0" algn="ctr" defTabSz="567073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NO" sz="868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pic>
        <p:nvPicPr>
          <p:cNvPr id="8" name="Bilde 7" descr="Bilde 7">
            <a:extLst>
              <a:ext uri="{FF2B5EF4-FFF2-40B4-BE49-F238E27FC236}">
                <a16:creationId xmlns:a16="http://schemas.microsoft.com/office/drawing/2014/main" id="{26248B9C-6927-DA4B-B970-88D7933AE80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3669541444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 Brown Wav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F4E3B542-0520-D244-A0C9-8B474AB97D6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3091163" y="2"/>
            <a:ext cx="4477103" cy="10691813"/>
          </a:xfrm>
          <a:custGeom>
            <a:avLst/>
            <a:gdLst>
              <a:gd name="connsiteX0" fmla="*/ 0 w 6858000"/>
              <a:gd name="connsiteY0" fmla="*/ 0 h 6858000"/>
              <a:gd name="connsiteX1" fmla="*/ 6858000 w 6858000"/>
              <a:gd name="connsiteY1" fmla="*/ 0 h 6858000"/>
              <a:gd name="connsiteX2" fmla="*/ 6858000 w 6858000"/>
              <a:gd name="connsiteY2" fmla="*/ 6858000 h 6858000"/>
              <a:gd name="connsiteX3" fmla="*/ 0 w 6858000"/>
              <a:gd name="connsiteY3" fmla="*/ 6858000 h 6858000"/>
              <a:gd name="connsiteX4" fmla="*/ 0 w 6858000"/>
              <a:gd name="connsiteY4" fmla="*/ 0 h 6858000"/>
              <a:gd name="connsiteX0" fmla="*/ 223981 w 7081981"/>
              <a:gd name="connsiteY0" fmla="*/ 0 h 6858000"/>
              <a:gd name="connsiteX1" fmla="*/ 7081981 w 7081981"/>
              <a:gd name="connsiteY1" fmla="*/ 0 h 6858000"/>
              <a:gd name="connsiteX2" fmla="*/ 7081981 w 7081981"/>
              <a:gd name="connsiteY2" fmla="*/ 6858000 h 6858000"/>
              <a:gd name="connsiteX3" fmla="*/ 223981 w 7081981"/>
              <a:gd name="connsiteY3" fmla="*/ 6858000 h 6858000"/>
              <a:gd name="connsiteX4" fmla="*/ 0 w 7081981"/>
              <a:gd name="connsiteY4" fmla="*/ 1143331 h 6858000"/>
              <a:gd name="connsiteX5" fmla="*/ 223981 w 7081981"/>
              <a:gd name="connsiteY5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268874 w 7350855"/>
              <a:gd name="connsiteY5" fmla="*/ 1143331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492855 w 7350855"/>
              <a:gd name="connsiteY0" fmla="*/ 0 h 6858000"/>
              <a:gd name="connsiteX1" fmla="*/ 7350855 w 7350855"/>
              <a:gd name="connsiteY1" fmla="*/ 0 h 6858000"/>
              <a:gd name="connsiteX2" fmla="*/ 7350855 w 7350855"/>
              <a:gd name="connsiteY2" fmla="*/ 6858000 h 6858000"/>
              <a:gd name="connsiteX3" fmla="*/ 492855 w 7350855"/>
              <a:gd name="connsiteY3" fmla="*/ 6858000 h 6858000"/>
              <a:gd name="connsiteX4" fmla="*/ 559821 w 7350855"/>
              <a:gd name="connsiteY4" fmla="*/ 3872676 h 6858000"/>
              <a:gd name="connsiteX5" fmla="*/ 199602 w 7350855"/>
              <a:gd name="connsiteY5" fmla="*/ 1628240 h 6858000"/>
              <a:gd name="connsiteX6" fmla="*/ 492855 w 7350855"/>
              <a:gd name="connsiteY6" fmla="*/ 0 h 6858000"/>
              <a:gd name="connsiteX0" fmla="*/ 389120 w 7247120"/>
              <a:gd name="connsiteY0" fmla="*/ 0 h 6858000"/>
              <a:gd name="connsiteX1" fmla="*/ 7247120 w 7247120"/>
              <a:gd name="connsiteY1" fmla="*/ 0 h 6858000"/>
              <a:gd name="connsiteX2" fmla="*/ 7247120 w 7247120"/>
              <a:gd name="connsiteY2" fmla="*/ 6858000 h 6858000"/>
              <a:gd name="connsiteX3" fmla="*/ 389120 w 7247120"/>
              <a:gd name="connsiteY3" fmla="*/ 6858000 h 6858000"/>
              <a:gd name="connsiteX4" fmla="*/ 1010268 w 7247120"/>
              <a:gd name="connsiteY4" fmla="*/ 3470895 h 6858000"/>
              <a:gd name="connsiteX5" fmla="*/ 95867 w 7247120"/>
              <a:gd name="connsiteY5" fmla="*/ 1628240 h 6858000"/>
              <a:gd name="connsiteX6" fmla="*/ 389120 w 7247120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59244 w 7317244"/>
              <a:gd name="connsiteY0" fmla="*/ 0 h 6858000"/>
              <a:gd name="connsiteX1" fmla="*/ 7317244 w 7317244"/>
              <a:gd name="connsiteY1" fmla="*/ 0 h 6858000"/>
              <a:gd name="connsiteX2" fmla="*/ 7317244 w 7317244"/>
              <a:gd name="connsiteY2" fmla="*/ 6858000 h 6858000"/>
              <a:gd name="connsiteX3" fmla="*/ 459244 w 7317244"/>
              <a:gd name="connsiteY3" fmla="*/ 6858000 h 6858000"/>
              <a:gd name="connsiteX4" fmla="*/ 678610 w 7317244"/>
              <a:gd name="connsiteY4" fmla="*/ 4302167 h 6858000"/>
              <a:gd name="connsiteX5" fmla="*/ 165991 w 7317244"/>
              <a:gd name="connsiteY5" fmla="*/ 1628240 h 6858000"/>
              <a:gd name="connsiteX6" fmla="*/ 459244 w 7317244"/>
              <a:gd name="connsiteY6" fmla="*/ 0 h 6858000"/>
              <a:gd name="connsiteX0" fmla="*/ 469444 w 7327444"/>
              <a:gd name="connsiteY0" fmla="*/ 0 h 6858000"/>
              <a:gd name="connsiteX1" fmla="*/ 7327444 w 7327444"/>
              <a:gd name="connsiteY1" fmla="*/ 0 h 6858000"/>
              <a:gd name="connsiteX2" fmla="*/ 7327444 w 7327444"/>
              <a:gd name="connsiteY2" fmla="*/ 6858000 h 6858000"/>
              <a:gd name="connsiteX3" fmla="*/ 469444 w 7327444"/>
              <a:gd name="connsiteY3" fmla="*/ 6858000 h 6858000"/>
              <a:gd name="connsiteX4" fmla="*/ 688810 w 7327444"/>
              <a:gd name="connsiteY4" fmla="*/ 4302167 h 6858000"/>
              <a:gd name="connsiteX5" fmla="*/ 176191 w 7327444"/>
              <a:gd name="connsiteY5" fmla="*/ 1628240 h 6858000"/>
              <a:gd name="connsiteX6" fmla="*/ 469444 w 7327444"/>
              <a:gd name="connsiteY6" fmla="*/ 0 h 6858000"/>
              <a:gd name="connsiteX0" fmla="*/ 475444 w 7333444"/>
              <a:gd name="connsiteY0" fmla="*/ 0 h 6858000"/>
              <a:gd name="connsiteX1" fmla="*/ 7333444 w 7333444"/>
              <a:gd name="connsiteY1" fmla="*/ 0 h 6858000"/>
              <a:gd name="connsiteX2" fmla="*/ 7333444 w 7333444"/>
              <a:gd name="connsiteY2" fmla="*/ 6858000 h 6858000"/>
              <a:gd name="connsiteX3" fmla="*/ 475444 w 7333444"/>
              <a:gd name="connsiteY3" fmla="*/ 6858000 h 6858000"/>
              <a:gd name="connsiteX4" fmla="*/ 667101 w 7333444"/>
              <a:gd name="connsiteY4" fmla="*/ 4357585 h 6858000"/>
              <a:gd name="connsiteX5" fmla="*/ 182191 w 7333444"/>
              <a:gd name="connsiteY5" fmla="*/ 1628240 h 6858000"/>
              <a:gd name="connsiteX6" fmla="*/ 475444 w 7333444"/>
              <a:gd name="connsiteY6" fmla="*/ 0 h 6858000"/>
              <a:gd name="connsiteX0" fmla="*/ 293253 w 7151253"/>
              <a:gd name="connsiteY0" fmla="*/ 0 h 6858000"/>
              <a:gd name="connsiteX1" fmla="*/ 7151253 w 7151253"/>
              <a:gd name="connsiteY1" fmla="*/ 0 h 6858000"/>
              <a:gd name="connsiteX2" fmla="*/ 7151253 w 7151253"/>
              <a:gd name="connsiteY2" fmla="*/ 6858000 h 6858000"/>
              <a:gd name="connsiteX3" fmla="*/ 667326 w 7151253"/>
              <a:gd name="connsiteY3" fmla="*/ 6844146 h 6858000"/>
              <a:gd name="connsiteX4" fmla="*/ 484910 w 7151253"/>
              <a:gd name="connsiteY4" fmla="*/ 4357585 h 6858000"/>
              <a:gd name="connsiteX5" fmla="*/ 0 w 7151253"/>
              <a:gd name="connsiteY5" fmla="*/ 1628240 h 6858000"/>
              <a:gd name="connsiteX6" fmla="*/ 293253 w 7151253"/>
              <a:gd name="connsiteY6" fmla="*/ 0 h 6858000"/>
              <a:gd name="connsiteX0" fmla="*/ 475444 w 7333444"/>
              <a:gd name="connsiteY0" fmla="*/ 0 h 6858001"/>
              <a:gd name="connsiteX1" fmla="*/ 7333444 w 7333444"/>
              <a:gd name="connsiteY1" fmla="*/ 0 h 6858001"/>
              <a:gd name="connsiteX2" fmla="*/ 7333444 w 7333444"/>
              <a:gd name="connsiteY2" fmla="*/ 6858000 h 6858001"/>
              <a:gd name="connsiteX3" fmla="*/ 475445 w 7333444"/>
              <a:gd name="connsiteY3" fmla="*/ 6858001 h 6858001"/>
              <a:gd name="connsiteX4" fmla="*/ 667101 w 7333444"/>
              <a:gd name="connsiteY4" fmla="*/ 4357585 h 6858001"/>
              <a:gd name="connsiteX5" fmla="*/ 182191 w 7333444"/>
              <a:gd name="connsiteY5" fmla="*/ 1628240 h 6858001"/>
              <a:gd name="connsiteX6" fmla="*/ 475444 w 7333444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84910 w 7151253"/>
              <a:gd name="connsiteY4" fmla="*/ 43575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40328 w 7151253"/>
              <a:gd name="connsiteY4" fmla="*/ 4052785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512619 w 7151253"/>
              <a:gd name="connsiteY4" fmla="*/ 3997367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293253 w 7151253"/>
              <a:gd name="connsiteY0" fmla="*/ 0 h 6858001"/>
              <a:gd name="connsiteX1" fmla="*/ 7151253 w 7151253"/>
              <a:gd name="connsiteY1" fmla="*/ 0 h 6858001"/>
              <a:gd name="connsiteX2" fmla="*/ 7151253 w 7151253"/>
              <a:gd name="connsiteY2" fmla="*/ 6858000 h 6858001"/>
              <a:gd name="connsiteX3" fmla="*/ 293254 w 7151253"/>
              <a:gd name="connsiteY3" fmla="*/ 6858001 h 6858001"/>
              <a:gd name="connsiteX4" fmla="*/ 498764 w 7151253"/>
              <a:gd name="connsiteY4" fmla="*/ 4025076 h 6858001"/>
              <a:gd name="connsiteX5" fmla="*/ 0 w 7151253"/>
              <a:gd name="connsiteY5" fmla="*/ 1628240 h 6858001"/>
              <a:gd name="connsiteX6" fmla="*/ 293253 w 7151253"/>
              <a:gd name="connsiteY6" fmla="*/ 0 h 6858001"/>
              <a:gd name="connsiteX0" fmla="*/ 639616 w 7151253"/>
              <a:gd name="connsiteY0" fmla="*/ 0 h 6885710"/>
              <a:gd name="connsiteX1" fmla="*/ 7151253 w 7151253"/>
              <a:gd name="connsiteY1" fmla="*/ 27709 h 6885710"/>
              <a:gd name="connsiteX2" fmla="*/ 7151253 w 7151253"/>
              <a:gd name="connsiteY2" fmla="*/ 6885709 h 6885710"/>
              <a:gd name="connsiteX3" fmla="*/ 293254 w 7151253"/>
              <a:gd name="connsiteY3" fmla="*/ 6885710 h 6885710"/>
              <a:gd name="connsiteX4" fmla="*/ 498764 w 7151253"/>
              <a:gd name="connsiteY4" fmla="*/ 4052785 h 6885710"/>
              <a:gd name="connsiteX5" fmla="*/ 0 w 7151253"/>
              <a:gd name="connsiteY5" fmla="*/ 1655949 h 6885710"/>
              <a:gd name="connsiteX6" fmla="*/ 639616 w 7151253"/>
              <a:gd name="connsiteY6" fmla="*/ 0 h 6885710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62525 w 7151253"/>
              <a:gd name="connsiteY0" fmla="*/ 0 h 6871856"/>
              <a:gd name="connsiteX1" fmla="*/ 7151253 w 7151253"/>
              <a:gd name="connsiteY1" fmla="*/ 13855 h 6871856"/>
              <a:gd name="connsiteX2" fmla="*/ 7151253 w 7151253"/>
              <a:gd name="connsiteY2" fmla="*/ 6871855 h 6871856"/>
              <a:gd name="connsiteX3" fmla="*/ 293254 w 7151253"/>
              <a:gd name="connsiteY3" fmla="*/ 6871856 h 6871856"/>
              <a:gd name="connsiteX4" fmla="*/ 498764 w 7151253"/>
              <a:gd name="connsiteY4" fmla="*/ 4038931 h 6871856"/>
              <a:gd name="connsiteX5" fmla="*/ 0 w 7151253"/>
              <a:gd name="connsiteY5" fmla="*/ 1642095 h 6871856"/>
              <a:gd name="connsiteX6" fmla="*/ 362525 w 7151253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376380 w 7165108"/>
              <a:gd name="connsiteY0" fmla="*/ 0 h 6871856"/>
              <a:gd name="connsiteX1" fmla="*/ 7165108 w 7165108"/>
              <a:gd name="connsiteY1" fmla="*/ 13855 h 6871856"/>
              <a:gd name="connsiteX2" fmla="*/ 7165108 w 7165108"/>
              <a:gd name="connsiteY2" fmla="*/ 6871855 h 6871856"/>
              <a:gd name="connsiteX3" fmla="*/ 307109 w 7165108"/>
              <a:gd name="connsiteY3" fmla="*/ 6871856 h 6871856"/>
              <a:gd name="connsiteX4" fmla="*/ 512619 w 7165108"/>
              <a:gd name="connsiteY4" fmla="*/ 4038931 h 6871856"/>
              <a:gd name="connsiteX5" fmla="*/ 0 w 7165108"/>
              <a:gd name="connsiteY5" fmla="*/ 1655950 h 6871856"/>
              <a:gd name="connsiteX6" fmla="*/ 376380 w 7165108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06672"/>
              <a:gd name="connsiteY0" fmla="*/ 0 h 6871856"/>
              <a:gd name="connsiteX1" fmla="*/ 7206672 w 7206672"/>
              <a:gd name="connsiteY1" fmla="*/ 13855 h 6871856"/>
              <a:gd name="connsiteX2" fmla="*/ 7206672 w 7206672"/>
              <a:gd name="connsiteY2" fmla="*/ 6871855 h 6871856"/>
              <a:gd name="connsiteX3" fmla="*/ 348673 w 7206672"/>
              <a:gd name="connsiteY3" fmla="*/ 6871856 h 6871856"/>
              <a:gd name="connsiteX4" fmla="*/ 554183 w 7206672"/>
              <a:gd name="connsiteY4" fmla="*/ 4038931 h 6871856"/>
              <a:gd name="connsiteX5" fmla="*/ 0 w 7206672"/>
              <a:gd name="connsiteY5" fmla="*/ 1517405 h 6871856"/>
              <a:gd name="connsiteX6" fmla="*/ 417944 w 7206672"/>
              <a:gd name="connsiteY6" fmla="*/ 0 h 6871856"/>
              <a:gd name="connsiteX0" fmla="*/ 417944 w 7220527"/>
              <a:gd name="connsiteY0" fmla="*/ 13854 h 6885710"/>
              <a:gd name="connsiteX1" fmla="*/ 7220527 w 7220527"/>
              <a:gd name="connsiteY1" fmla="*/ 0 h 6885710"/>
              <a:gd name="connsiteX2" fmla="*/ 7206672 w 7220527"/>
              <a:gd name="connsiteY2" fmla="*/ 6885709 h 6885710"/>
              <a:gd name="connsiteX3" fmla="*/ 348673 w 7220527"/>
              <a:gd name="connsiteY3" fmla="*/ 6885710 h 6885710"/>
              <a:gd name="connsiteX4" fmla="*/ 554183 w 7220527"/>
              <a:gd name="connsiteY4" fmla="*/ 4052785 h 6885710"/>
              <a:gd name="connsiteX5" fmla="*/ 0 w 7220527"/>
              <a:gd name="connsiteY5" fmla="*/ 1531259 h 6885710"/>
              <a:gd name="connsiteX6" fmla="*/ 417944 w 7220527"/>
              <a:gd name="connsiteY6" fmla="*/ 13854 h 6885710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899565"/>
              <a:gd name="connsiteX1" fmla="*/ 7220527 w 7220527"/>
              <a:gd name="connsiteY1" fmla="*/ 13855 h 6899565"/>
              <a:gd name="connsiteX2" fmla="*/ 7206672 w 7220527"/>
              <a:gd name="connsiteY2" fmla="*/ 6899564 h 6899565"/>
              <a:gd name="connsiteX3" fmla="*/ 348673 w 7220527"/>
              <a:gd name="connsiteY3" fmla="*/ 6899565 h 6899565"/>
              <a:gd name="connsiteX4" fmla="*/ 554183 w 7220527"/>
              <a:gd name="connsiteY4" fmla="*/ 4066640 h 6899565"/>
              <a:gd name="connsiteX5" fmla="*/ 0 w 7220527"/>
              <a:gd name="connsiteY5" fmla="*/ 1545114 h 6899565"/>
              <a:gd name="connsiteX6" fmla="*/ 459508 w 7220527"/>
              <a:gd name="connsiteY6" fmla="*/ 0 h 6899565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48673 w 7220527"/>
              <a:gd name="connsiteY3" fmla="*/ 6899565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  <a:gd name="connsiteX0" fmla="*/ 459508 w 7220527"/>
              <a:gd name="connsiteY0" fmla="*/ 0 h 6941128"/>
              <a:gd name="connsiteX1" fmla="*/ 7220527 w 7220527"/>
              <a:gd name="connsiteY1" fmla="*/ 13855 h 6941128"/>
              <a:gd name="connsiteX2" fmla="*/ 7192817 w 7220527"/>
              <a:gd name="connsiteY2" fmla="*/ 6941128 h 6941128"/>
              <a:gd name="connsiteX3" fmla="*/ 334818 w 7220527"/>
              <a:gd name="connsiteY3" fmla="*/ 6941128 h 6941128"/>
              <a:gd name="connsiteX4" fmla="*/ 554183 w 7220527"/>
              <a:gd name="connsiteY4" fmla="*/ 4066640 h 6941128"/>
              <a:gd name="connsiteX5" fmla="*/ 0 w 7220527"/>
              <a:gd name="connsiteY5" fmla="*/ 1545114 h 6941128"/>
              <a:gd name="connsiteX6" fmla="*/ 459508 w 7220527"/>
              <a:gd name="connsiteY6" fmla="*/ 0 h 69411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220527" h="6941128">
                <a:moveTo>
                  <a:pt x="459508" y="0"/>
                </a:moveTo>
                <a:lnTo>
                  <a:pt x="7220527" y="13855"/>
                </a:lnTo>
                <a:cubicBezTo>
                  <a:pt x="7215909" y="2309091"/>
                  <a:pt x="7197435" y="4645892"/>
                  <a:pt x="7192817" y="6941128"/>
                </a:cubicBezTo>
                <a:lnTo>
                  <a:pt x="334818" y="6941128"/>
                </a:lnTo>
                <a:cubicBezTo>
                  <a:pt x="-247456" y="5573047"/>
                  <a:pt x="536095" y="4866685"/>
                  <a:pt x="554183" y="4066640"/>
                </a:cubicBezTo>
                <a:cubicBezTo>
                  <a:pt x="586125" y="3197323"/>
                  <a:pt x="20399" y="2663923"/>
                  <a:pt x="0" y="1545114"/>
                </a:cubicBezTo>
                <a:cubicBezTo>
                  <a:pt x="768" y="988513"/>
                  <a:pt x="140084" y="750565"/>
                  <a:pt x="459508" y="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80000" rIns="1080000" anchor="ctr"/>
          <a:lstStyle>
            <a:lvl1pPr>
              <a:defRPr>
                <a:solidFill>
                  <a:srgbClr val="000000"/>
                </a:solidFill>
              </a:defRPr>
            </a:lvl1pPr>
            <a:lvl2pPr>
              <a:defRPr>
                <a:solidFill>
                  <a:srgbClr val="000000"/>
                </a:solidFill>
              </a:defRPr>
            </a:lvl2pPr>
            <a:lvl3pPr>
              <a:defRPr>
                <a:solidFill>
                  <a:srgbClr val="000000"/>
                </a:solidFill>
              </a:defRPr>
            </a:lvl3pPr>
            <a:lvl4pPr>
              <a:defRPr>
                <a:solidFill>
                  <a:srgbClr val="000000"/>
                </a:solidFill>
              </a:defRPr>
            </a:lvl4pPr>
            <a:lvl5pPr>
              <a:defRPr>
                <a:solidFill>
                  <a:srgbClr val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NO"/>
          </a:p>
        </p:txBody>
      </p:sp>
      <p:sp>
        <p:nvSpPr>
          <p:cNvPr id="18" name="Title 17">
            <a:extLst>
              <a:ext uri="{FF2B5EF4-FFF2-40B4-BE49-F238E27FC236}">
                <a16:creationId xmlns:a16="http://schemas.microsoft.com/office/drawing/2014/main" id="{7F04DE2F-3FEE-5D45-9608-DADD0C222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3196" y="1047159"/>
            <a:ext cx="2613495" cy="8154282"/>
          </a:xfrm>
        </p:spPr>
        <p:txBody>
          <a:bodyPr anchor="ctr"/>
          <a:lstStyle>
            <a:lvl1pPr>
              <a:defRPr>
                <a:solidFill>
                  <a:srgbClr val="333030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NO"/>
          </a:p>
        </p:txBody>
      </p:sp>
      <p:pic>
        <p:nvPicPr>
          <p:cNvPr id="6" name="Bilde 7" descr="Bilde 7">
            <a:extLst>
              <a:ext uri="{FF2B5EF4-FFF2-40B4-BE49-F238E27FC236}">
                <a16:creationId xmlns:a16="http://schemas.microsoft.com/office/drawing/2014/main" id="{07467661-CFC2-1448-BBD5-84D59EC78A9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rcRect r="82062"/>
          <a:stretch>
            <a:fillRect/>
          </a:stretch>
        </p:blipFill>
        <p:spPr>
          <a:xfrm>
            <a:off x="393049" y="9646529"/>
            <a:ext cx="194599" cy="458557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422596798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BF7F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6" descr="Bilde 16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393049" y="9646529"/>
            <a:ext cx="1084844" cy="458557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393195" y="1047158"/>
            <a:ext cx="6773287" cy="99005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392914" y="2820996"/>
            <a:ext cx="6773295" cy="6041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0" tIns="0" rIns="0" bIns="0">
            <a:normAutofit/>
          </a:bodyPr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5257791" y="9755843"/>
            <a:ext cx="319956" cy="307773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 anchor="ctr">
            <a:spAutoFit/>
          </a:bodyPr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70" r:id="rId2"/>
    <p:sldLayoutId id="2147483676" r:id="rId3"/>
    <p:sldLayoutId id="2147483690" r:id="rId4"/>
    <p:sldLayoutId id="2147483694" r:id="rId5"/>
    <p:sldLayoutId id="2147483695" r:id="rId6"/>
    <p:sldLayoutId id="2147483678" r:id="rId7"/>
    <p:sldLayoutId id="2147483683" r:id="rId8"/>
    <p:sldLayoutId id="2147483679" r:id="rId9"/>
    <p:sldLayoutId id="2147483674" r:id="rId10"/>
    <p:sldLayoutId id="2147483673" r:id="rId11"/>
    <p:sldLayoutId id="2147483699" r:id="rId12"/>
    <p:sldLayoutId id="2147483697" r:id="rId13"/>
    <p:sldLayoutId id="2147483698" r:id="rId14"/>
    <p:sldLayoutId id="2147483677" r:id="rId15"/>
    <p:sldLayoutId id="2147483680" r:id="rId16"/>
    <p:sldLayoutId id="2147483681" r:id="rId17"/>
    <p:sldLayoutId id="2147483691" r:id="rId18"/>
    <p:sldLayoutId id="2147483692" r:id="rId19"/>
    <p:sldLayoutId id="2147483672" r:id="rId20"/>
  </p:sldLayoutIdLst>
  <p:transition spd="med"/>
  <p:hf sldNum="0" hdr="0" dt="0"/>
  <p:txStyles>
    <p:titleStyle>
      <a:lvl1pPr marL="0" marR="0" indent="0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984" b="0" i="0" u="none" strike="noStrike" cap="none" spc="0" baseline="0">
          <a:solidFill>
            <a:schemeClr val="tx1"/>
          </a:solidFill>
          <a:uFillTx/>
          <a:latin typeface="Poppins Bold"/>
          <a:ea typeface="Poppins Bold"/>
          <a:cs typeface="Poppins Bold"/>
          <a:sym typeface="Poppins Bold"/>
        </a:defRPr>
      </a:lvl1pPr>
      <a:lvl2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2pPr>
      <a:lvl3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3pPr>
      <a:lvl4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4pPr>
      <a:lvl5pPr marL="302439" marR="0" indent="-302439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5pPr>
      <a:lvl6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6pPr>
      <a:lvl7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7pPr>
      <a:lvl8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8pPr>
      <a:lvl9pPr marL="252032" marR="0" indent="-252032" algn="l" defTabSz="521707" rtl="0" latinLnBrk="0">
        <a:lnSpc>
          <a:spcPts val="2604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1984" b="0" i="0" u="none" strike="noStrike" cap="none" spc="0" baseline="0">
          <a:solidFill>
            <a:srgbClr val="333030"/>
          </a:solidFill>
          <a:uFillTx/>
          <a:latin typeface="Poppins Bold"/>
          <a:ea typeface="Poppins Bold"/>
          <a:cs typeface="Poppins Bold"/>
          <a:sym typeface="Poppins Bold"/>
        </a:defRPr>
      </a:lvl9pPr>
    </p:titleStyle>
    <p:bodyStyle>
      <a:lvl1pPr marL="141769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1pPr>
      <a:lvl2pPr marL="425305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2pPr>
      <a:lvl3pPr marL="708842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3pPr>
      <a:lvl4pPr marL="992377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4pPr>
      <a:lvl5pPr marL="1275915" marR="0" indent="-141769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5pPr>
      <a:lvl6pPr marL="1535823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6pPr>
      <a:lvl7pPr marL="1819360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7pPr>
      <a:lvl8pPr marL="2102896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8pPr>
      <a:lvl9pPr marL="2386433" marR="0" indent="-118141" algn="l" defTabSz="567073" rtl="0" latinLnBrk="0">
        <a:lnSpc>
          <a:spcPts val="1240"/>
        </a:lnSpc>
        <a:spcBef>
          <a:spcPts val="931"/>
        </a:spcBef>
        <a:spcAft>
          <a:spcPts val="0"/>
        </a:spcAft>
        <a:buClr>
          <a:schemeClr val="accent1"/>
        </a:buClr>
        <a:buSzPct val="100000"/>
        <a:buFont typeface="Work Sans"/>
        <a:buChar char="•"/>
        <a:tabLst/>
        <a:defRPr sz="931" b="0" i="0" u="none" strike="noStrike" cap="none" spc="0" baseline="0">
          <a:solidFill>
            <a:schemeClr val="accent4">
              <a:lumOff val="-2000"/>
            </a:schemeClr>
          </a:solidFill>
          <a:uFillTx/>
          <a:latin typeface="+mn-lt"/>
          <a:ea typeface="+mn-ea"/>
          <a:cs typeface="+mn-cs"/>
          <a:sym typeface="Work Sans"/>
        </a:defRPr>
      </a:lvl9pPr>
    </p:bodyStyle>
    <p:otherStyle>
      <a:lvl1pPr marL="0" marR="0" indent="0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1pPr>
      <a:lvl2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2pPr>
      <a:lvl3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3pPr>
      <a:lvl4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4pPr>
      <a:lvl5pPr marL="132316" marR="0" indent="-132316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5pPr>
      <a:lvl6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6pPr>
      <a:lvl7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7pPr>
      <a:lvl8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8pPr>
      <a:lvl9pPr marL="110264" marR="0" indent="-110264" algn="ctr" defTabSz="567073" rtl="0" latinLnBrk="0">
        <a:lnSpc>
          <a:spcPct val="100000"/>
        </a:lnSpc>
        <a:spcBef>
          <a:spcPts val="0"/>
        </a:spcBef>
        <a:spcAft>
          <a:spcPts val="0"/>
        </a:spcAft>
        <a:buClrTx/>
        <a:buSzPct val="100000"/>
        <a:buFontTx/>
        <a:buChar char="•"/>
        <a:tabLst/>
        <a:defRPr sz="868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Work San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0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58B0E6F1-64AA-4790-B9FF-F742E25875E9}"/>
              </a:ext>
            </a:extLst>
          </p:cNvPr>
          <p:cNvSpPr/>
          <p:nvPr/>
        </p:nvSpPr>
        <p:spPr>
          <a:xfrm>
            <a:off x="-143799" y="-8776"/>
            <a:ext cx="7824396" cy="2894309"/>
          </a:xfrm>
          <a:prstGeom prst="rect">
            <a:avLst/>
          </a:prstGeom>
          <a:solidFill>
            <a:schemeClr val="accent5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F1F2F83-B9C8-5159-817E-CF5DFE5425ED}"/>
              </a:ext>
            </a:extLst>
          </p:cNvPr>
          <p:cNvSpPr/>
          <p:nvPr/>
        </p:nvSpPr>
        <p:spPr>
          <a:xfrm>
            <a:off x="1" y="10043813"/>
            <a:ext cx="7555128" cy="648000"/>
          </a:xfrm>
          <a:prstGeom prst="rect">
            <a:avLst/>
          </a:pr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n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416F3582-0D03-4C9A-A6F4-D7E6BB9C231F}"/>
              </a:ext>
            </a:extLst>
          </p:cNvPr>
          <p:cNvSpPr/>
          <p:nvPr/>
        </p:nvSpPr>
        <p:spPr>
          <a:xfrm>
            <a:off x="-9165" y="5681211"/>
            <a:ext cx="7573460" cy="2214801"/>
          </a:xfrm>
          <a:custGeom>
            <a:avLst/>
            <a:gdLst>
              <a:gd name="connsiteX0" fmla="*/ 0 w 12192000"/>
              <a:gd name="connsiteY0" fmla="*/ 0 h 1484784"/>
              <a:gd name="connsiteX1" fmla="*/ 12192000 w 12192000"/>
              <a:gd name="connsiteY1" fmla="*/ 0 h 1484784"/>
              <a:gd name="connsiteX2" fmla="*/ 12192000 w 12192000"/>
              <a:gd name="connsiteY2" fmla="*/ 1484784 h 1484784"/>
              <a:gd name="connsiteX3" fmla="*/ 0 w 12192000"/>
              <a:gd name="connsiteY3" fmla="*/ 1484784 h 1484784"/>
              <a:gd name="connsiteX4" fmla="*/ 0 w 12192000"/>
              <a:gd name="connsiteY4" fmla="*/ 0 h 1484784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92000 w 12192000"/>
              <a:gd name="connsiteY2" fmla="*/ 34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72122 w 12192000"/>
              <a:gd name="connsiteY2" fmla="*/ 536747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72122 w 12192000"/>
              <a:gd name="connsiteY2" fmla="*/ 536747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201939"/>
              <a:gd name="connsiteY0" fmla="*/ 506014 h 1414329"/>
              <a:gd name="connsiteX1" fmla="*/ 5098774 w 12201939"/>
              <a:gd name="connsiteY1" fmla="*/ 539686 h 1414329"/>
              <a:gd name="connsiteX2" fmla="*/ 12182061 w 12201939"/>
              <a:gd name="connsiteY2" fmla="*/ 466258 h 1414329"/>
              <a:gd name="connsiteX3" fmla="*/ 12201939 w 12201939"/>
              <a:gd name="connsiteY3" fmla="*/ 1414329 h 1414329"/>
              <a:gd name="connsiteX4" fmla="*/ 9939 w 12201939"/>
              <a:gd name="connsiteY4" fmla="*/ 1414329 h 1414329"/>
              <a:gd name="connsiteX5" fmla="*/ 0 w 12201939"/>
              <a:gd name="connsiteY5" fmla="*/ 506014 h 1414329"/>
              <a:gd name="connsiteX0" fmla="*/ 0 w 12201939"/>
              <a:gd name="connsiteY0" fmla="*/ 506014 h 1414329"/>
              <a:gd name="connsiteX1" fmla="*/ 5098774 w 12201939"/>
              <a:gd name="connsiteY1" fmla="*/ 539686 h 1414329"/>
              <a:gd name="connsiteX2" fmla="*/ 12182061 w 12201939"/>
              <a:gd name="connsiteY2" fmla="*/ 466258 h 1414329"/>
              <a:gd name="connsiteX3" fmla="*/ 12201939 w 12201939"/>
              <a:gd name="connsiteY3" fmla="*/ 1414329 h 1414329"/>
              <a:gd name="connsiteX4" fmla="*/ 9939 w 12201939"/>
              <a:gd name="connsiteY4" fmla="*/ 1414329 h 1414329"/>
              <a:gd name="connsiteX5" fmla="*/ 0 w 12201939"/>
              <a:gd name="connsiteY5" fmla="*/ 506014 h 1414329"/>
              <a:gd name="connsiteX0" fmla="*/ 0 w 12201940"/>
              <a:gd name="connsiteY0" fmla="*/ 476193 h 1384508"/>
              <a:gd name="connsiteX1" fmla="*/ 5098774 w 12201940"/>
              <a:gd name="connsiteY1" fmla="*/ 509865 h 1384508"/>
              <a:gd name="connsiteX2" fmla="*/ 12201940 w 12201940"/>
              <a:gd name="connsiteY2" fmla="*/ 476194 h 1384508"/>
              <a:gd name="connsiteX3" fmla="*/ 12201939 w 12201940"/>
              <a:gd name="connsiteY3" fmla="*/ 1384508 h 1384508"/>
              <a:gd name="connsiteX4" fmla="*/ 9939 w 12201940"/>
              <a:gd name="connsiteY4" fmla="*/ 1384508 h 1384508"/>
              <a:gd name="connsiteX5" fmla="*/ 0 w 12201940"/>
              <a:gd name="connsiteY5" fmla="*/ 476193 h 1384508"/>
              <a:gd name="connsiteX0" fmla="*/ 0 w 12201940"/>
              <a:gd name="connsiteY0" fmla="*/ 489443 h 1397758"/>
              <a:gd name="connsiteX1" fmla="*/ 5098774 w 12201940"/>
              <a:gd name="connsiteY1" fmla="*/ 523115 h 1397758"/>
              <a:gd name="connsiteX2" fmla="*/ 12201940 w 12201940"/>
              <a:gd name="connsiteY2" fmla="*/ 489444 h 1397758"/>
              <a:gd name="connsiteX3" fmla="*/ 12201939 w 12201940"/>
              <a:gd name="connsiteY3" fmla="*/ 1397758 h 1397758"/>
              <a:gd name="connsiteX4" fmla="*/ 9939 w 12201940"/>
              <a:gd name="connsiteY4" fmla="*/ 1397758 h 1397758"/>
              <a:gd name="connsiteX5" fmla="*/ 0 w 12201940"/>
              <a:gd name="connsiteY5" fmla="*/ 489443 h 1397758"/>
              <a:gd name="connsiteX0" fmla="*/ 0 w 12212826"/>
              <a:gd name="connsiteY0" fmla="*/ 3485552 h 4393867"/>
              <a:gd name="connsiteX1" fmla="*/ 5098774 w 12212826"/>
              <a:gd name="connsiteY1" fmla="*/ 3519224 h 4393867"/>
              <a:gd name="connsiteX2" fmla="*/ 12212826 w 12212826"/>
              <a:gd name="connsiteY2" fmla="*/ 198067 h 4393867"/>
              <a:gd name="connsiteX3" fmla="*/ 12201939 w 12212826"/>
              <a:gd name="connsiteY3" fmla="*/ 4393867 h 4393867"/>
              <a:gd name="connsiteX4" fmla="*/ 9939 w 12212826"/>
              <a:gd name="connsiteY4" fmla="*/ 4393867 h 4393867"/>
              <a:gd name="connsiteX5" fmla="*/ 0 w 12212826"/>
              <a:gd name="connsiteY5" fmla="*/ 3485552 h 4393867"/>
              <a:gd name="connsiteX0" fmla="*/ 0 w 12201941"/>
              <a:gd name="connsiteY0" fmla="*/ 4403866 h 5312181"/>
              <a:gd name="connsiteX1" fmla="*/ 5098774 w 12201941"/>
              <a:gd name="connsiteY1" fmla="*/ 4437538 h 5312181"/>
              <a:gd name="connsiteX2" fmla="*/ 12201941 w 12201941"/>
              <a:gd name="connsiteY2" fmla="*/ 169324 h 5312181"/>
              <a:gd name="connsiteX3" fmla="*/ 12201939 w 12201941"/>
              <a:gd name="connsiteY3" fmla="*/ 5312181 h 5312181"/>
              <a:gd name="connsiteX4" fmla="*/ 9939 w 12201941"/>
              <a:gd name="connsiteY4" fmla="*/ 5312181 h 5312181"/>
              <a:gd name="connsiteX5" fmla="*/ 0 w 12201941"/>
              <a:gd name="connsiteY5" fmla="*/ 4403866 h 5312181"/>
              <a:gd name="connsiteX0" fmla="*/ 0 w 12201941"/>
              <a:gd name="connsiteY0" fmla="*/ 4257527 h 5165842"/>
              <a:gd name="connsiteX1" fmla="*/ 5098774 w 12201941"/>
              <a:gd name="connsiteY1" fmla="*/ 4291199 h 5165842"/>
              <a:gd name="connsiteX2" fmla="*/ 12201941 w 12201941"/>
              <a:gd name="connsiteY2" fmla="*/ 22985 h 5165842"/>
              <a:gd name="connsiteX3" fmla="*/ 12201939 w 12201941"/>
              <a:gd name="connsiteY3" fmla="*/ 5165842 h 5165842"/>
              <a:gd name="connsiteX4" fmla="*/ 9939 w 12201941"/>
              <a:gd name="connsiteY4" fmla="*/ 5165842 h 5165842"/>
              <a:gd name="connsiteX5" fmla="*/ 0 w 12201941"/>
              <a:gd name="connsiteY5" fmla="*/ 4257527 h 5165842"/>
              <a:gd name="connsiteX0" fmla="*/ 0 w 12201941"/>
              <a:gd name="connsiteY0" fmla="*/ 4256122 h 5164437"/>
              <a:gd name="connsiteX1" fmla="*/ 5164088 w 12201941"/>
              <a:gd name="connsiteY1" fmla="*/ 4561937 h 5164437"/>
              <a:gd name="connsiteX2" fmla="*/ 12201941 w 12201941"/>
              <a:gd name="connsiteY2" fmla="*/ 21580 h 5164437"/>
              <a:gd name="connsiteX3" fmla="*/ 12201939 w 12201941"/>
              <a:gd name="connsiteY3" fmla="*/ 5164437 h 5164437"/>
              <a:gd name="connsiteX4" fmla="*/ 9939 w 12201941"/>
              <a:gd name="connsiteY4" fmla="*/ 5164437 h 5164437"/>
              <a:gd name="connsiteX5" fmla="*/ 0 w 12201941"/>
              <a:gd name="connsiteY5" fmla="*/ 4256122 h 5164437"/>
              <a:gd name="connsiteX0" fmla="*/ 0 w 12201941"/>
              <a:gd name="connsiteY0" fmla="*/ 4254324 h 5162639"/>
              <a:gd name="connsiteX1" fmla="*/ 5164088 w 12201941"/>
              <a:gd name="connsiteY1" fmla="*/ 4560139 h 5162639"/>
              <a:gd name="connsiteX2" fmla="*/ 12201941 w 12201941"/>
              <a:gd name="connsiteY2" fmla="*/ 19782 h 5162639"/>
              <a:gd name="connsiteX3" fmla="*/ 12201939 w 12201941"/>
              <a:gd name="connsiteY3" fmla="*/ 5162639 h 5162639"/>
              <a:gd name="connsiteX4" fmla="*/ 9939 w 12201941"/>
              <a:gd name="connsiteY4" fmla="*/ 5162639 h 5162639"/>
              <a:gd name="connsiteX5" fmla="*/ 0 w 12201941"/>
              <a:gd name="connsiteY5" fmla="*/ 4254324 h 5162639"/>
              <a:gd name="connsiteX0" fmla="*/ 0 w 12201941"/>
              <a:gd name="connsiteY0" fmla="*/ 4478326 h 5386641"/>
              <a:gd name="connsiteX1" fmla="*/ 5164088 w 12201941"/>
              <a:gd name="connsiteY1" fmla="*/ 4784141 h 5386641"/>
              <a:gd name="connsiteX2" fmla="*/ 8087140 w 12201941"/>
              <a:gd name="connsiteY2" fmla="*/ 1010583 h 5386641"/>
              <a:gd name="connsiteX3" fmla="*/ 12201941 w 12201941"/>
              <a:gd name="connsiteY3" fmla="*/ 243784 h 5386641"/>
              <a:gd name="connsiteX4" fmla="*/ 12201939 w 12201941"/>
              <a:gd name="connsiteY4" fmla="*/ 5386641 h 5386641"/>
              <a:gd name="connsiteX5" fmla="*/ 9939 w 12201941"/>
              <a:gd name="connsiteY5" fmla="*/ 5386641 h 5386641"/>
              <a:gd name="connsiteX6" fmla="*/ 0 w 12201941"/>
              <a:gd name="connsiteY6" fmla="*/ 4478326 h 5386641"/>
              <a:gd name="connsiteX0" fmla="*/ 0 w 12201941"/>
              <a:gd name="connsiteY0" fmla="*/ 4407595 h 5315910"/>
              <a:gd name="connsiteX1" fmla="*/ 5164088 w 12201941"/>
              <a:gd name="connsiteY1" fmla="*/ 4713410 h 5315910"/>
              <a:gd name="connsiteX2" fmla="*/ 8087140 w 12201941"/>
              <a:gd name="connsiteY2" fmla="*/ 939852 h 5315910"/>
              <a:gd name="connsiteX3" fmla="*/ 12201941 w 12201941"/>
              <a:gd name="connsiteY3" fmla="*/ 173053 h 5315910"/>
              <a:gd name="connsiteX4" fmla="*/ 12201939 w 12201941"/>
              <a:gd name="connsiteY4" fmla="*/ 5315910 h 5315910"/>
              <a:gd name="connsiteX5" fmla="*/ 9939 w 12201941"/>
              <a:gd name="connsiteY5" fmla="*/ 5315910 h 5315910"/>
              <a:gd name="connsiteX6" fmla="*/ 0 w 12201941"/>
              <a:gd name="connsiteY6" fmla="*/ 4407595 h 5315910"/>
              <a:gd name="connsiteX0" fmla="*/ 0 w 12201941"/>
              <a:gd name="connsiteY0" fmla="*/ 4407595 h 5315910"/>
              <a:gd name="connsiteX1" fmla="*/ 5164088 w 12201941"/>
              <a:gd name="connsiteY1" fmla="*/ 4713410 h 5315910"/>
              <a:gd name="connsiteX2" fmla="*/ 8087140 w 12201941"/>
              <a:gd name="connsiteY2" fmla="*/ 939852 h 5315910"/>
              <a:gd name="connsiteX3" fmla="*/ 12201941 w 12201941"/>
              <a:gd name="connsiteY3" fmla="*/ 173053 h 5315910"/>
              <a:gd name="connsiteX4" fmla="*/ 12201939 w 12201941"/>
              <a:gd name="connsiteY4" fmla="*/ 5315910 h 5315910"/>
              <a:gd name="connsiteX5" fmla="*/ 9939 w 12201941"/>
              <a:gd name="connsiteY5" fmla="*/ 5315910 h 5315910"/>
              <a:gd name="connsiteX6" fmla="*/ 0 w 12201941"/>
              <a:gd name="connsiteY6" fmla="*/ 4407595 h 5315910"/>
              <a:gd name="connsiteX0" fmla="*/ 0 w 12201941"/>
              <a:gd name="connsiteY0" fmla="*/ 4549976 h 5458291"/>
              <a:gd name="connsiteX1" fmla="*/ 5164088 w 12201941"/>
              <a:gd name="connsiteY1" fmla="*/ 4855791 h 5458291"/>
              <a:gd name="connsiteX2" fmla="*/ 8968883 w 12201941"/>
              <a:gd name="connsiteY2" fmla="*/ 342005 h 5458291"/>
              <a:gd name="connsiteX3" fmla="*/ 12201941 w 12201941"/>
              <a:gd name="connsiteY3" fmla="*/ 315434 h 5458291"/>
              <a:gd name="connsiteX4" fmla="*/ 12201939 w 12201941"/>
              <a:gd name="connsiteY4" fmla="*/ 5458291 h 5458291"/>
              <a:gd name="connsiteX5" fmla="*/ 9939 w 12201941"/>
              <a:gd name="connsiteY5" fmla="*/ 5458291 h 5458291"/>
              <a:gd name="connsiteX6" fmla="*/ 0 w 12201941"/>
              <a:gd name="connsiteY6" fmla="*/ 4549976 h 5458291"/>
              <a:gd name="connsiteX0" fmla="*/ 0 w 12201941"/>
              <a:gd name="connsiteY0" fmla="*/ 4412424 h 5320739"/>
              <a:gd name="connsiteX1" fmla="*/ 5164088 w 12201941"/>
              <a:gd name="connsiteY1" fmla="*/ 4718239 h 5320739"/>
              <a:gd name="connsiteX2" fmla="*/ 9328112 w 12201941"/>
              <a:gd name="connsiteY2" fmla="*/ 901139 h 5320739"/>
              <a:gd name="connsiteX3" fmla="*/ 12201941 w 12201941"/>
              <a:gd name="connsiteY3" fmla="*/ 177882 h 5320739"/>
              <a:gd name="connsiteX4" fmla="*/ 12201939 w 12201941"/>
              <a:gd name="connsiteY4" fmla="*/ 5320739 h 5320739"/>
              <a:gd name="connsiteX5" fmla="*/ 9939 w 12201941"/>
              <a:gd name="connsiteY5" fmla="*/ 5320739 h 5320739"/>
              <a:gd name="connsiteX6" fmla="*/ 0 w 12201941"/>
              <a:gd name="connsiteY6" fmla="*/ 4412424 h 5320739"/>
              <a:gd name="connsiteX0" fmla="*/ 0 w 12201941"/>
              <a:gd name="connsiteY0" fmla="*/ 4512512 h 5420827"/>
              <a:gd name="connsiteX1" fmla="*/ 5164088 w 12201941"/>
              <a:gd name="connsiteY1" fmla="*/ 4818327 h 5420827"/>
              <a:gd name="connsiteX2" fmla="*/ 9328112 w 12201941"/>
              <a:gd name="connsiteY2" fmla="*/ 1001227 h 5420827"/>
              <a:gd name="connsiteX3" fmla="*/ 12201941 w 12201941"/>
              <a:gd name="connsiteY3" fmla="*/ 277970 h 5420827"/>
              <a:gd name="connsiteX4" fmla="*/ 12201939 w 12201941"/>
              <a:gd name="connsiteY4" fmla="*/ 5420827 h 5420827"/>
              <a:gd name="connsiteX5" fmla="*/ 9939 w 12201941"/>
              <a:gd name="connsiteY5" fmla="*/ 5420827 h 5420827"/>
              <a:gd name="connsiteX6" fmla="*/ 0 w 12201941"/>
              <a:gd name="connsiteY6" fmla="*/ 4512512 h 5420827"/>
              <a:gd name="connsiteX0" fmla="*/ 0 w 12201941"/>
              <a:gd name="connsiteY0" fmla="*/ 4396672 h 5304987"/>
              <a:gd name="connsiteX1" fmla="*/ 5164088 w 12201941"/>
              <a:gd name="connsiteY1" fmla="*/ 4702487 h 5304987"/>
              <a:gd name="connsiteX2" fmla="*/ 9328112 w 12201941"/>
              <a:gd name="connsiteY2" fmla="*/ 885387 h 5304987"/>
              <a:gd name="connsiteX3" fmla="*/ 12201941 w 12201941"/>
              <a:gd name="connsiteY3" fmla="*/ 162130 h 5304987"/>
              <a:gd name="connsiteX4" fmla="*/ 12201939 w 12201941"/>
              <a:gd name="connsiteY4" fmla="*/ 5304987 h 5304987"/>
              <a:gd name="connsiteX5" fmla="*/ 9939 w 12201941"/>
              <a:gd name="connsiteY5" fmla="*/ 5304987 h 5304987"/>
              <a:gd name="connsiteX6" fmla="*/ 0 w 12201941"/>
              <a:gd name="connsiteY6" fmla="*/ 4396672 h 5304987"/>
              <a:gd name="connsiteX0" fmla="*/ 0 w 12201941"/>
              <a:gd name="connsiteY0" fmla="*/ 4234542 h 5142857"/>
              <a:gd name="connsiteX1" fmla="*/ 5164088 w 12201941"/>
              <a:gd name="connsiteY1" fmla="*/ 4540357 h 5142857"/>
              <a:gd name="connsiteX2" fmla="*/ 9328112 w 12201941"/>
              <a:gd name="connsiteY2" fmla="*/ 723257 h 5142857"/>
              <a:gd name="connsiteX3" fmla="*/ 12201941 w 12201941"/>
              <a:gd name="connsiteY3" fmla="*/ 0 h 5142857"/>
              <a:gd name="connsiteX4" fmla="*/ 12201939 w 12201941"/>
              <a:gd name="connsiteY4" fmla="*/ 5142857 h 5142857"/>
              <a:gd name="connsiteX5" fmla="*/ 9939 w 12201941"/>
              <a:gd name="connsiteY5" fmla="*/ 5142857 h 5142857"/>
              <a:gd name="connsiteX6" fmla="*/ 0 w 12201941"/>
              <a:gd name="connsiteY6" fmla="*/ 4234542 h 5142857"/>
              <a:gd name="connsiteX0" fmla="*/ 0 w 12201941"/>
              <a:gd name="connsiteY0" fmla="*/ 4234542 h 5142857"/>
              <a:gd name="connsiteX1" fmla="*/ 5164088 w 12201941"/>
              <a:gd name="connsiteY1" fmla="*/ 4540357 h 5142857"/>
              <a:gd name="connsiteX2" fmla="*/ 9012427 w 12201941"/>
              <a:gd name="connsiteY2" fmla="*/ 233400 h 5142857"/>
              <a:gd name="connsiteX3" fmla="*/ 12201941 w 12201941"/>
              <a:gd name="connsiteY3" fmla="*/ 0 h 5142857"/>
              <a:gd name="connsiteX4" fmla="*/ 12201939 w 12201941"/>
              <a:gd name="connsiteY4" fmla="*/ 5142857 h 5142857"/>
              <a:gd name="connsiteX5" fmla="*/ 9939 w 12201941"/>
              <a:gd name="connsiteY5" fmla="*/ 5142857 h 5142857"/>
              <a:gd name="connsiteX6" fmla="*/ 0 w 12201941"/>
              <a:gd name="connsiteY6" fmla="*/ 4234542 h 5142857"/>
              <a:gd name="connsiteX0" fmla="*/ 0 w 12212827"/>
              <a:gd name="connsiteY0" fmla="*/ 4003611 h 4911926"/>
              <a:gd name="connsiteX1" fmla="*/ 5164088 w 12212827"/>
              <a:gd name="connsiteY1" fmla="*/ 4309426 h 4911926"/>
              <a:gd name="connsiteX2" fmla="*/ 9012427 w 12212827"/>
              <a:gd name="connsiteY2" fmla="*/ 2469 h 4911926"/>
              <a:gd name="connsiteX3" fmla="*/ 12212827 w 12212827"/>
              <a:gd name="connsiteY3" fmla="*/ 73869 h 4911926"/>
              <a:gd name="connsiteX4" fmla="*/ 12201939 w 12212827"/>
              <a:gd name="connsiteY4" fmla="*/ 4911926 h 4911926"/>
              <a:gd name="connsiteX5" fmla="*/ 9939 w 12212827"/>
              <a:gd name="connsiteY5" fmla="*/ 4911926 h 4911926"/>
              <a:gd name="connsiteX6" fmla="*/ 0 w 12212827"/>
              <a:gd name="connsiteY6" fmla="*/ 4003611 h 4911926"/>
              <a:gd name="connsiteX0" fmla="*/ 0 w 12223712"/>
              <a:gd name="connsiteY0" fmla="*/ 4016827 h 4925142"/>
              <a:gd name="connsiteX1" fmla="*/ 5164088 w 12223712"/>
              <a:gd name="connsiteY1" fmla="*/ 4322642 h 4925142"/>
              <a:gd name="connsiteX2" fmla="*/ 9012427 w 12223712"/>
              <a:gd name="connsiteY2" fmla="*/ 15685 h 4925142"/>
              <a:gd name="connsiteX3" fmla="*/ 12223712 w 12223712"/>
              <a:gd name="connsiteY3" fmla="*/ 0 h 4925142"/>
              <a:gd name="connsiteX4" fmla="*/ 12201939 w 12223712"/>
              <a:gd name="connsiteY4" fmla="*/ 4925142 h 4925142"/>
              <a:gd name="connsiteX5" fmla="*/ 9939 w 12223712"/>
              <a:gd name="connsiteY5" fmla="*/ 4925142 h 4925142"/>
              <a:gd name="connsiteX6" fmla="*/ 0 w 12223712"/>
              <a:gd name="connsiteY6" fmla="*/ 4016827 h 4925142"/>
              <a:gd name="connsiteX0" fmla="*/ 22718 w 12213773"/>
              <a:gd name="connsiteY0" fmla="*/ 3341913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22718 w 12213773"/>
              <a:gd name="connsiteY6" fmla="*/ 3341913 h 4925142"/>
              <a:gd name="connsiteX0" fmla="*/ 947 w 12213773"/>
              <a:gd name="connsiteY0" fmla="*/ 3701142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3740688 w 12213773"/>
              <a:gd name="connsiteY1" fmla="*/ 2054889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2948529 w 12213773"/>
              <a:gd name="connsiteY1" fmla="*/ 703558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3336843 w 12213773"/>
              <a:gd name="connsiteY1" fmla="*/ 2520866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63077 w 12213773"/>
              <a:gd name="connsiteY0" fmla="*/ 40576 h 5846677"/>
              <a:gd name="connsiteX1" fmla="*/ 3336843 w 12213773"/>
              <a:gd name="connsiteY1" fmla="*/ 3442401 h 5846677"/>
              <a:gd name="connsiteX2" fmla="*/ 9002488 w 12213773"/>
              <a:gd name="connsiteY2" fmla="*/ 937220 h 5846677"/>
              <a:gd name="connsiteX3" fmla="*/ 12213773 w 12213773"/>
              <a:gd name="connsiteY3" fmla="*/ 921535 h 5846677"/>
              <a:gd name="connsiteX4" fmla="*/ 12192000 w 12213773"/>
              <a:gd name="connsiteY4" fmla="*/ 5846677 h 5846677"/>
              <a:gd name="connsiteX5" fmla="*/ 0 w 12213773"/>
              <a:gd name="connsiteY5" fmla="*/ 5846677 h 5846677"/>
              <a:gd name="connsiteX6" fmla="*/ 63077 w 12213773"/>
              <a:gd name="connsiteY6" fmla="*/ 40576 h 5846677"/>
              <a:gd name="connsiteX0" fmla="*/ 63077 w 12213773"/>
              <a:gd name="connsiteY0" fmla="*/ 51956 h 5858057"/>
              <a:gd name="connsiteX1" fmla="*/ 3119389 w 12213773"/>
              <a:gd name="connsiteY1" fmla="*/ 2568426 h 5858057"/>
              <a:gd name="connsiteX2" fmla="*/ 9002488 w 12213773"/>
              <a:gd name="connsiteY2" fmla="*/ 948600 h 5858057"/>
              <a:gd name="connsiteX3" fmla="*/ 12213773 w 12213773"/>
              <a:gd name="connsiteY3" fmla="*/ 932915 h 5858057"/>
              <a:gd name="connsiteX4" fmla="*/ 12192000 w 12213773"/>
              <a:gd name="connsiteY4" fmla="*/ 5858057 h 5858057"/>
              <a:gd name="connsiteX5" fmla="*/ 0 w 12213773"/>
              <a:gd name="connsiteY5" fmla="*/ 5858057 h 5858057"/>
              <a:gd name="connsiteX6" fmla="*/ 63077 w 12213773"/>
              <a:gd name="connsiteY6" fmla="*/ 51956 h 5858057"/>
              <a:gd name="connsiteX0" fmla="*/ 32013 w 12213773"/>
              <a:gd name="connsiteY0" fmla="*/ 998479 h 4925142"/>
              <a:gd name="connsiteX1" fmla="*/ 3119389 w 12213773"/>
              <a:gd name="connsiteY1" fmla="*/ 1635511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119389 w 12213773"/>
              <a:gd name="connsiteY1" fmla="*/ 1635511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600897 w 12213773"/>
              <a:gd name="connsiteY1" fmla="*/ 2023824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523233 w 12213773"/>
              <a:gd name="connsiteY1" fmla="*/ 1868498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523233 w 12213773"/>
              <a:gd name="connsiteY1" fmla="*/ 1868498 h 4925142"/>
              <a:gd name="connsiteX2" fmla="*/ 8256928 w 12213773"/>
              <a:gd name="connsiteY2" fmla="*/ 869973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129579 h 4056242"/>
              <a:gd name="connsiteX1" fmla="*/ 3523233 w 12213773"/>
              <a:gd name="connsiteY1" fmla="*/ 999598 h 4056242"/>
              <a:gd name="connsiteX2" fmla="*/ 8256928 w 12213773"/>
              <a:gd name="connsiteY2" fmla="*/ 1073 h 4056242"/>
              <a:gd name="connsiteX3" fmla="*/ 12213773 w 12213773"/>
              <a:gd name="connsiteY3" fmla="*/ 1492047 h 4056242"/>
              <a:gd name="connsiteX4" fmla="*/ 12192000 w 12213773"/>
              <a:gd name="connsiteY4" fmla="*/ 4056242 h 4056242"/>
              <a:gd name="connsiteX5" fmla="*/ 0 w 12213773"/>
              <a:gd name="connsiteY5" fmla="*/ 4056242 h 4056242"/>
              <a:gd name="connsiteX6" fmla="*/ 32013 w 12213773"/>
              <a:gd name="connsiteY6" fmla="*/ 129579 h 4056242"/>
              <a:gd name="connsiteX0" fmla="*/ 32013 w 12213773"/>
              <a:gd name="connsiteY0" fmla="*/ 129579 h 4056242"/>
              <a:gd name="connsiteX1" fmla="*/ 3663027 w 12213773"/>
              <a:gd name="connsiteY1" fmla="*/ 2475190 h 4056242"/>
              <a:gd name="connsiteX2" fmla="*/ 8256928 w 12213773"/>
              <a:gd name="connsiteY2" fmla="*/ 1073 h 4056242"/>
              <a:gd name="connsiteX3" fmla="*/ 12213773 w 12213773"/>
              <a:gd name="connsiteY3" fmla="*/ 1492047 h 4056242"/>
              <a:gd name="connsiteX4" fmla="*/ 12192000 w 12213773"/>
              <a:gd name="connsiteY4" fmla="*/ 4056242 h 4056242"/>
              <a:gd name="connsiteX5" fmla="*/ 0 w 12213773"/>
              <a:gd name="connsiteY5" fmla="*/ 4056242 h 4056242"/>
              <a:gd name="connsiteX6" fmla="*/ 32013 w 12213773"/>
              <a:gd name="connsiteY6" fmla="*/ 129579 h 4056242"/>
              <a:gd name="connsiteX0" fmla="*/ 5 w 12228363"/>
              <a:gd name="connsiteY0" fmla="*/ 1946888 h 4056242"/>
              <a:gd name="connsiteX1" fmla="*/ 3677617 w 12228363"/>
              <a:gd name="connsiteY1" fmla="*/ 2475190 h 4056242"/>
              <a:gd name="connsiteX2" fmla="*/ 8271518 w 12228363"/>
              <a:gd name="connsiteY2" fmla="*/ 1073 h 4056242"/>
              <a:gd name="connsiteX3" fmla="*/ 12228363 w 12228363"/>
              <a:gd name="connsiteY3" fmla="*/ 1492047 h 4056242"/>
              <a:gd name="connsiteX4" fmla="*/ 12206590 w 12228363"/>
              <a:gd name="connsiteY4" fmla="*/ 4056242 h 4056242"/>
              <a:gd name="connsiteX5" fmla="*/ 14590 w 12228363"/>
              <a:gd name="connsiteY5" fmla="*/ 4056242 h 4056242"/>
              <a:gd name="connsiteX6" fmla="*/ 5 w 12228363"/>
              <a:gd name="connsiteY6" fmla="*/ 1946888 h 4056242"/>
              <a:gd name="connsiteX0" fmla="*/ 5 w 12228363"/>
              <a:gd name="connsiteY0" fmla="*/ 454841 h 2564195"/>
              <a:gd name="connsiteX1" fmla="*/ 3677617 w 12228363"/>
              <a:gd name="connsiteY1" fmla="*/ 983143 h 2564195"/>
              <a:gd name="connsiteX2" fmla="*/ 8271518 w 12228363"/>
              <a:gd name="connsiteY2" fmla="*/ 15684 h 2564195"/>
              <a:gd name="connsiteX3" fmla="*/ 12228363 w 12228363"/>
              <a:gd name="connsiteY3" fmla="*/ 0 h 2564195"/>
              <a:gd name="connsiteX4" fmla="*/ 12206590 w 12228363"/>
              <a:gd name="connsiteY4" fmla="*/ 2564195 h 2564195"/>
              <a:gd name="connsiteX5" fmla="*/ 14590 w 12228363"/>
              <a:gd name="connsiteY5" fmla="*/ 2564195 h 2564195"/>
              <a:gd name="connsiteX6" fmla="*/ 5 w 12228363"/>
              <a:gd name="connsiteY6" fmla="*/ 454841 h 2564195"/>
              <a:gd name="connsiteX0" fmla="*/ 5 w 12206591"/>
              <a:gd name="connsiteY0" fmla="*/ 440495 h 2549849"/>
              <a:gd name="connsiteX1" fmla="*/ 3677617 w 12206591"/>
              <a:gd name="connsiteY1" fmla="*/ 968797 h 2549849"/>
              <a:gd name="connsiteX2" fmla="*/ 8271518 w 12206591"/>
              <a:gd name="connsiteY2" fmla="*/ 1338 h 2549849"/>
              <a:gd name="connsiteX3" fmla="*/ 12181767 w 12206591"/>
              <a:gd name="connsiteY3" fmla="*/ 995270 h 2549849"/>
              <a:gd name="connsiteX4" fmla="*/ 12206590 w 12206591"/>
              <a:gd name="connsiteY4" fmla="*/ 2549849 h 2549849"/>
              <a:gd name="connsiteX5" fmla="*/ 14590 w 12206591"/>
              <a:gd name="connsiteY5" fmla="*/ 2549849 h 2549849"/>
              <a:gd name="connsiteX6" fmla="*/ 5 w 12206591"/>
              <a:gd name="connsiteY6" fmla="*/ 440495 h 2549849"/>
              <a:gd name="connsiteX0" fmla="*/ 5 w 12243897"/>
              <a:gd name="connsiteY0" fmla="*/ 440547 h 2549901"/>
              <a:gd name="connsiteX1" fmla="*/ 3677617 w 12243897"/>
              <a:gd name="connsiteY1" fmla="*/ 968849 h 2549901"/>
              <a:gd name="connsiteX2" fmla="*/ 8271518 w 12243897"/>
              <a:gd name="connsiteY2" fmla="*/ 1390 h 2549901"/>
              <a:gd name="connsiteX3" fmla="*/ 12243897 w 12243897"/>
              <a:gd name="connsiteY3" fmla="*/ 917659 h 2549901"/>
              <a:gd name="connsiteX4" fmla="*/ 12206590 w 12243897"/>
              <a:gd name="connsiteY4" fmla="*/ 2549901 h 2549901"/>
              <a:gd name="connsiteX5" fmla="*/ 14590 w 12243897"/>
              <a:gd name="connsiteY5" fmla="*/ 2549901 h 2549901"/>
              <a:gd name="connsiteX6" fmla="*/ 5 w 12243897"/>
              <a:gd name="connsiteY6" fmla="*/ 440547 h 2549901"/>
              <a:gd name="connsiteX0" fmla="*/ 5 w 12243897"/>
              <a:gd name="connsiteY0" fmla="*/ 441725 h 2551079"/>
              <a:gd name="connsiteX1" fmla="*/ 3677617 w 12243897"/>
              <a:gd name="connsiteY1" fmla="*/ 970027 h 2551079"/>
              <a:gd name="connsiteX2" fmla="*/ 8271518 w 12243897"/>
              <a:gd name="connsiteY2" fmla="*/ 2568 h 2551079"/>
              <a:gd name="connsiteX3" fmla="*/ 12243897 w 12243897"/>
              <a:gd name="connsiteY3" fmla="*/ 918837 h 2551079"/>
              <a:gd name="connsiteX4" fmla="*/ 12206590 w 12243897"/>
              <a:gd name="connsiteY4" fmla="*/ 2551079 h 2551079"/>
              <a:gd name="connsiteX5" fmla="*/ 14590 w 12243897"/>
              <a:gd name="connsiteY5" fmla="*/ 2551079 h 2551079"/>
              <a:gd name="connsiteX6" fmla="*/ 5 w 12243897"/>
              <a:gd name="connsiteY6" fmla="*/ 441725 h 2551079"/>
              <a:gd name="connsiteX0" fmla="*/ 5 w 12243897"/>
              <a:gd name="connsiteY0" fmla="*/ 441685 h 2551039"/>
              <a:gd name="connsiteX1" fmla="*/ 3677617 w 12243897"/>
              <a:gd name="connsiteY1" fmla="*/ 969987 h 2551039"/>
              <a:gd name="connsiteX2" fmla="*/ 8271518 w 12243897"/>
              <a:gd name="connsiteY2" fmla="*/ 2528 h 2551039"/>
              <a:gd name="connsiteX3" fmla="*/ 12243897 w 12243897"/>
              <a:gd name="connsiteY3" fmla="*/ 918797 h 2551039"/>
              <a:gd name="connsiteX4" fmla="*/ 12206590 w 12243897"/>
              <a:gd name="connsiteY4" fmla="*/ 2551039 h 2551039"/>
              <a:gd name="connsiteX5" fmla="*/ 14590 w 12243897"/>
              <a:gd name="connsiteY5" fmla="*/ 2551039 h 2551039"/>
              <a:gd name="connsiteX6" fmla="*/ 5 w 12243897"/>
              <a:gd name="connsiteY6" fmla="*/ 441685 h 2551039"/>
              <a:gd name="connsiteX0" fmla="*/ 5 w 12261464"/>
              <a:gd name="connsiteY0" fmla="*/ 1543045 h 3652399"/>
              <a:gd name="connsiteX1" fmla="*/ 3677617 w 12261464"/>
              <a:gd name="connsiteY1" fmla="*/ 2071347 h 3652399"/>
              <a:gd name="connsiteX2" fmla="*/ 8271518 w 12261464"/>
              <a:gd name="connsiteY2" fmla="*/ 1103888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677617 w 12261464"/>
              <a:gd name="connsiteY1" fmla="*/ 2071347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2816855 w 12261464"/>
              <a:gd name="connsiteY1" fmla="*/ 1948381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01952 w 12261464"/>
              <a:gd name="connsiteY1" fmla="*/ 1860549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72218 w 12261464"/>
              <a:gd name="connsiteY1" fmla="*/ 2141614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72218 w 12261464"/>
              <a:gd name="connsiteY1" fmla="*/ 2141614 h 3652399"/>
              <a:gd name="connsiteX2" fmla="*/ 7797221 w 12261464"/>
              <a:gd name="connsiteY2" fmla="*/ 11390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980914 h 3090268"/>
              <a:gd name="connsiteX1" fmla="*/ 3572218 w 12261464"/>
              <a:gd name="connsiteY1" fmla="*/ 1579483 h 3090268"/>
              <a:gd name="connsiteX2" fmla="*/ 7797221 w 12261464"/>
              <a:gd name="connsiteY2" fmla="*/ 57689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572218 w 12261464"/>
              <a:gd name="connsiteY1" fmla="*/ 15794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449252 w 12261464"/>
              <a:gd name="connsiteY1" fmla="*/ 2036215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256020 w 12261464"/>
              <a:gd name="connsiteY1" fmla="*/ 17902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09389 w 12261464"/>
              <a:gd name="connsiteY2" fmla="*/ 1226853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09389 w 12261464"/>
              <a:gd name="connsiteY2" fmla="*/ 1226853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201253 w 12261464"/>
              <a:gd name="connsiteY2" fmla="*/ 119172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201253 w 12261464"/>
              <a:gd name="connsiteY2" fmla="*/ 119172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148554 w 12261464"/>
              <a:gd name="connsiteY2" fmla="*/ 1121455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46560"/>
              <a:gd name="connsiteY0" fmla="*/ 104279 h 2213633"/>
              <a:gd name="connsiteX1" fmla="*/ 3378986 w 12246560"/>
              <a:gd name="connsiteY1" fmla="*/ 913648 h 2213633"/>
              <a:gd name="connsiteX2" fmla="*/ 8148554 w 12246560"/>
              <a:gd name="connsiteY2" fmla="*/ 244820 h 2213633"/>
              <a:gd name="connsiteX3" fmla="*/ 12246560 w 12246560"/>
              <a:gd name="connsiteY3" fmla="*/ 1001393 h 2213633"/>
              <a:gd name="connsiteX4" fmla="*/ 12206590 w 12246560"/>
              <a:gd name="connsiteY4" fmla="*/ 2213633 h 2213633"/>
              <a:gd name="connsiteX5" fmla="*/ 14590 w 12246560"/>
              <a:gd name="connsiteY5" fmla="*/ 2213633 h 2213633"/>
              <a:gd name="connsiteX6" fmla="*/ 5 w 12246560"/>
              <a:gd name="connsiteY6" fmla="*/ 104279 h 2213633"/>
              <a:gd name="connsiteX0" fmla="*/ 5 w 12246560"/>
              <a:gd name="connsiteY0" fmla="*/ 109791 h 2219145"/>
              <a:gd name="connsiteX1" fmla="*/ 3378986 w 12246560"/>
              <a:gd name="connsiteY1" fmla="*/ 919160 h 2219145"/>
              <a:gd name="connsiteX2" fmla="*/ 8029314 w 12246560"/>
              <a:gd name="connsiteY2" fmla="*/ 757103 h 2219145"/>
              <a:gd name="connsiteX3" fmla="*/ 12246560 w 12246560"/>
              <a:gd name="connsiteY3" fmla="*/ 1006905 h 2219145"/>
              <a:gd name="connsiteX4" fmla="*/ 12206590 w 12246560"/>
              <a:gd name="connsiteY4" fmla="*/ 2219145 h 2219145"/>
              <a:gd name="connsiteX5" fmla="*/ 14590 w 12246560"/>
              <a:gd name="connsiteY5" fmla="*/ 2219145 h 2219145"/>
              <a:gd name="connsiteX6" fmla="*/ 5 w 12246560"/>
              <a:gd name="connsiteY6" fmla="*/ 109791 h 2219145"/>
              <a:gd name="connsiteX0" fmla="*/ 5 w 12246560"/>
              <a:gd name="connsiteY0" fmla="*/ 549289 h 1481149"/>
              <a:gd name="connsiteX1" fmla="*/ 3378986 w 12246560"/>
              <a:gd name="connsiteY1" fmla="*/ 181164 h 1481149"/>
              <a:gd name="connsiteX2" fmla="*/ 8029314 w 12246560"/>
              <a:gd name="connsiteY2" fmla="*/ 19107 h 1481149"/>
              <a:gd name="connsiteX3" fmla="*/ 12246560 w 12246560"/>
              <a:gd name="connsiteY3" fmla="*/ 268909 h 1481149"/>
              <a:gd name="connsiteX4" fmla="*/ 12206590 w 12246560"/>
              <a:gd name="connsiteY4" fmla="*/ 1481149 h 1481149"/>
              <a:gd name="connsiteX5" fmla="*/ 14590 w 12246560"/>
              <a:gd name="connsiteY5" fmla="*/ 1481149 h 1481149"/>
              <a:gd name="connsiteX6" fmla="*/ 5 w 12246560"/>
              <a:gd name="connsiteY6" fmla="*/ 549289 h 1481149"/>
              <a:gd name="connsiteX0" fmla="*/ 5 w 12246560"/>
              <a:gd name="connsiteY0" fmla="*/ 536892 h 1468752"/>
              <a:gd name="connsiteX1" fmla="*/ 3587655 w 12246560"/>
              <a:gd name="connsiteY1" fmla="*/ 601012 h 1468752"/>
              <a:gd name="connsiteX2" fmla="*/ 8029314 w 12246560"/>
              <a:gd name="connsiteY2" fmla="*/ 6710 h 1468752"/>
              <a:gd name="connsiteX3" fmla="*/ 12246560 w 12246560"/>
              <a:gd name="connsiteY3" fmla="*/ 256512 h 1468752"/>
              <a:gd name="connsiteX4" fmla="*/ 12206590 w 12246560"/>
              <a:gd name="connsiteY4" fmla="*/ 1468752 h 1468752"/>
              <a:gd name="connsiteX5" fmla="*/ 14590 w 12246560"/>
              <a:gd name="connsiteY5" fmla="*/ 1468752 h 1468752"/>
              <a:gd name="connsiteX6" fmla="*/ 5 w 12246560"/>
              <a:gd name="connsiteY6" fmla="*/ 536892 h 1468752"/>
              <a:gd name="connsiteX0" fmla="*/ 5 w 12246560"/>
              <a:gd name="connsiteY0" fmla="*/ 391819 h 1323679"/>
              <a:gd name="connsiteX1" fmla="*/ 3587655 w 12246560"/>
              <a:gd name="connsiteY1" fmla="*/ 455939 h 1323679"/>
              <a:gd name="connsiteX2" fmla="*/ 7984599 w 12246560"/>
              <a:gd name="connsiteY2" fmla="*/ 10686 h 1323679"/>
              <a:gd name="connsiteX3" fmla="*/ 12246560 w 12246560"/>
              <a:gd name="connsiteY3" fmla="*/ 111439 h 1323679"/>
              <a:gd name="connsiteX4" fmla="*/ 12206590 w 12246560"/>
              <a:gd name="connsiteY4" fmla="*/ 1323679 h 1323679"/>
              <a:gd name="connsiteX5" fmla="*/ 14590 w 12246560"/>
              <a:gd name="connsiteY5" fmla="*/ 1323679 h 1323679"/>
              <a:gd name="connsiteX6" fmla="*/ 5 w 12246560"/>
              <a:gd name="connsiteY6" fmla="*/ 391819 h 1323679"/>
              <a:gd name="connsiteX0" fmla="*/ 5 w 12246560"/>
              <a:gd name="connsiteY0" fmla="*/ 388729 h 1320589"/>
              <a:gd name="connsiteX1" fmla="*/ 3587655 w 12246560"/>
              <a:gd name="connsiteY1" fmla="*/ 452849 h 1320589"/>
              <a:gd name="connsiteX2" fmla="*/ 7984599 w 12246560"/>
              <a:gd name="connsiteY2" fmla="*/ 7596 h 1320589"/>
              <a:gd name="connsiteX3" fmla="*/ 12246560 w 12246560"/>
              <a:gd name="connsiteY3" fmla="*/ 302113 h 1320589"/>
              <a:gd name="connsiteX4" fmla="*/ 12206590 w 12246560"/>
              <a:gd name="connsiteY4" fmla="*/ 1320589 h 1320589"/>
              <a:gd name="connsiteX5" fmla="*/ 14590 w 12246560"/>
              <a:gd name="connsiteY5" fmla="*/ 1320589 h 1320589"/>
              <a:gd name="connsiteX6" fmla="*/ 5 w 12246560"/>
              <a:gd name="connsiteY6" fmla="*/ 388729 h 1320589"/>
              <a:gd name="connsiteX0" fmla="*/ 5 w 12216751"/>
              <a:gd name="connsiteY0" fmla="*/ 388727 h 1320587"/>
              <a:gd name="connsiteX1" fmla="*/ 3587655 w 12216751"/>
              <a:gd name="connsiteY1" fmla="*/ 452847 h 1320587"/>
              <a:gd name="connsiteX2" fmla="*/ 7984599 w 12216751"/>
              <a:gd name="connsiteY2" fmla="*/ 7594 h 1320587"/>
              <a:gd name="connsiteX3" fmla="*/ 12216751 w 12216751"/>
              <a:gd name="connsiteY3" fmla="*/ 302110 h 1320587"/>
              <a:gd name="connsiteX4" fmla="*/ 12206590 w 12216751"/>
              <a:gd name="connsiteY4" fmla="*/ 1320587 h 1320587"/>
              <a:gd name="connsiteX5" fmla="*/ 14590 w 12216751"/>
              <a:gd name="connsiteY5" fmla="*/ 1320587 h 1320587"/>
              <a:gd name="connsiteX6" fmla="*/ 5 w 12216751"/>
              <a:gd name="connsiteY6" fmla="*/ 388727 h 1320587"/>
              <a:gd name="connsiteX0" fmla="*/ 5 w 12221495"/>
              <a:gd name="connsiteY0" fmla="*/ 388727 h 1320587"/>
              <a:gd name="connsiteX1" fmla="*/ 3587655 w 12221495"/>
              <a:gd name="connsiteY1" fmla="*/ 452847 h 1320587"/>
              <a:gd name="connsiteX2" fmla="*/ 7984599 w 12221495"/>
              <a:gd name="connsiteY2" fmla="*/ 7594 h 1320587"/>
              <a:gd name="connsiteX3" fmla="*/ 12216751 w 12221495"/>
              <a:gd name="connsiteY3" fmla="*/ 302110 h 1320587"/>
              <a:gd name="connsiteX4" fmla="*/ 12221495 w 12221495"/>
              <a:gd name="connsiteY4" fmla="*/ 1320587 h 1320587"/>
              <a:gd name="connsiteX5" fmla="*/ 14590 w 12221495"/>
              <a:gd name="connsiteY5" fmla="*/ 1320587 h 1320587"/>
              <a:gd name="connsiteX6" fmla="*/ 5 w 12221495"/>
              <a:gd name="connsiteY6" fmla="*/ 388727 h 1320587"/>
              <a:gd name="connsiteX0" fmla="*/ 5 w 12221495"/>
              <a:gd name="connsiteY0" fmla="*/ 388727 h 1320587"/>
              <a:gd name="connsiteX1" fmla="*/ 3587655 w 12221495"/>
              <a:gd name="connsiteY1" fmla="*/ 452847 h 1320587"/>
              <a:gd name="connsiteX2" fmla="*/ 7984599 w 12221495"/>
              <a:gd name="connsiteY2" fmla="*/ 7594 h 1320587"/>
              <a:gd name="connsiteX3" fmla="*/ 12216751 w 12221495"/>
              <a:gd name="connsiteY3" fmla="*/ 302110 h 1320587"/>
              <a:gd name="connsiteX4" fmla="*/ 12221495 w 12221495"/>
              <a:gd name="connsiteY4" fmla="*/ 1320587 h 1320587"/>
              <a:gd name="connsiteX5" fmla="*/ 14590 w 12221495"/>
              <a:gd name="connsiteY5" fmla="*/ 1320587 h 1320587"/>
              <a:gd name="connsiteX6" fmla="*/ 5 w 12221495"/>
              <a:gd name="connsiteY6" fmla="*/ 388727 h 1320587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775 h 1313635"/>
              <a:gd name="connsiteX1" fmla="*/ 3587655 w 12221495"/>
              <a:gd name="connsiteY1" fmla="*/ 445895 h 1313635"/>
              <a:gd name="connsiteX2" fmla="*/ 7984599 w 12221495"/>
              <a:gd name="connsiteY2" fmla="*/ 642 h 1313635"/>
              <a:gd name="connsiteX3" fmla="*/ 12216751 w 12221495"/>
              <a:gd name="connsiteY3" fmla="*/ 295158 h 1313635"/>
              <a:gd name="connsiteX4" fmla="*/ 12221495 w 12221495"/>
              <a:gd name="connsiteY4" fmla="*/ 1313635 h 1313635"/>
              <a:gd name="connsiteX5" fmla="*/ 14590 w 12221495"/>
              <a:gd name="connsiteY5" fmla="*/ 1313635 h 1313635"/>
              <a:gd name="connsiteX6" fmla="*/ 5 w 12221495"/>
              <a:gd name="connsiteY6" fmla="*/ 381775 h 1313635"/>
              <a:gd name="connsiteX0" fmla="*/ 5 w 12221495"/>
              <a:gd name="connsiteY0" fmla="*/ 381775 h 1313635"/>
              <a:gd name="connsiteX1" fmla="*/ 4120508 w 12221495"/>
              <a:gd name="connsiteY1" fmla="*/ 335610 h 1313635"/>
              <a:gd name="connsiteX2" fmla="*/ 7984599 w 12221495"/>
              <a:gd name="connsiteY2" fmla="*/ 642 h 1313635"/>
              <a:gd name="connsiteX3" fmla="*/ 12216751 w 12221495"/>
              <a:gd name="connsiteY3" fmla="*/ 295158 h 1313635"/>
              <a:gd name="connsiteX4" fmla="*/ 12221495 w 12221495"/>
              <a:gd name="connsiteY4" fmla="*/ 1313635 h 1313635"/>
              <a:gd name="connsiteX5" fmla="*/ 14590 w 12221495"/>
              <a:gd name="connsiteY5" fmla="*/ 1313635 h 1313635"/>
              <a:gd name="connsiteX6" fmla="*/ 5 w 12221495"/>
              <a:gd name="connsiteY6" fmla="*/ 381775 h 1313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21495" h="1313635">
                <a:moveTo>
                  <a:pt x="5" y="381775"/>
                </a:moveTo>
                <a:cubicBezTo>
                  <a:pt x="1333267" y="-85499"/>
                  <a:pt x="2789742" y="399132"/>
                  <a:pt x="4120508" y="335610"/>
                </a:cubicBezTo>
                <a:cubicBezTo>
                  <a:pt x="5451274" y="272088"/>
                  <a:pt x="5893411" y="560"/>
                  <a:pt x="7984599" y="642"/>
                </a:cubicBezTo>
                <a:cubicBezTo>
                  <a:pt x="9776365" y="-17360"/>
                  <a:pt x="10122916" y="349373"/>
                  <a:pt x="12216751" y="295158"/>
                </a:cubicBezTo>
                <a:cubicBezTo>
                  <a:pt x="12216751" y="597929"/>
                  <a:pt x="12221495" y="1010864"/>
                  <a:pt x="12221495" y="1313635"/>
                </a:cubicBezTo>
                <a:lnTo>
                  <a:pt x="14590" y="1313635"/>
                </a:lnTo>
                <a:cubicBezTo>
                  <a:pt x="14906" y="905635"/>
                  <a:pt x="-311" y="789775"/>
                  <a:pt x="5" y="381775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C3B0FB28-5774-4C68-97EE-8349E6F4FE7E}"/>
              </a:ext>
            </a:extLst>
          </p:cNvPr>
          <p:cNvSpPr txBox="1"/>
          <p:nvPr/>
        </p:nvSpPr>
        <p:spPr>
          <a:xfrm>
            <a:off x="-17622" y="6457950"/>
            <a:ext cx="92393" cy="30777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 dirty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sp>
        <p:nvSpPr>
          <p:cNvPr id="24" name="Rectangle 3">
            <a:extLst>
              <a:ext uri="{FF2B5EF4-FFF2-40B4-BE49-F238E27FC236}">
                <a16:creationId xmlns:a16="http://schemas.microsoft.com/office/drawing/2014/main" id="{DDB1BF9E-42BE-4BEF-9069-FC7FFF4E4572}"/>
              </a:ext>
            </a:extLst>
          </p:cNvPr>
          <p:cNvSpPr/>
          <p:nvPr/>
        </p:nvSpPr>
        <p:spPr>
          <a:xfrm>
            <a:off x="-26291" y="2100765"/>
            <a:ext cx="7573460" cy="2214801"/>
          </a:xfrm>
          <a:custGeom>
            <a:avLst/>
            <a:gdLst>
              <a:gd name="connsiteX0" fmla="*/ 0 w 12192000"/>
              <a:gd name="connsiteY0" fmla="*/ 0 h 1484784"/>
              <a:gd name="connsiteX1" fmla="*/ 12192000 w 12192000"/>
              <a:gd name="connsiteY1" fmla="*/ 0 h 1484784"/>
              <a:gd name="connsiteX2" fmla="*/ 12192000 w 12192000"/>
              <a:gd name="connsiteY2" fmla="*/ 1484784 h 1484784"/>
              <a:gd name="connsiteX3" fmla="*/ 0 w 12192000"/>
              <a:gd name="connsiteY3" fmla="*/ 1484784 h 1484784"/>
              <a:gd name="connsiteX4" fmla="*/ 0 w 12192000"/>
              <a:gd name="connsiteY4" fmla="*/ 0 h 1484784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92000 w 12192000"/>
              <a:gd name="connsiteY2" fmla="*/ 34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72122 w 12192000"/>
              <a:gd name="connsiteY2" fmla="*/ 536747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192000"/>
              <a:gd name="connsiteY0" fmla="*/ 34 h 1484818"/>
              <a:gd name="connsiteX1" fmla="*/ 5088835 w 12192000"/>
              <a:gd name="connsiteY1" fmla="*/ 610175 h 1484818"/>
              <a:gd name="connsiteX2" fmla="*/ 12172122 w 12192000"/>
              <a:gd name="connsiteY2" fmla="*/ 536747 h 1484818"/>
              <a:gd name="connsiteX3" fmla="*/ 12192000 w 12192000"/>
              <a:gd name="connsiteY3" fmla="*/ 1484818 h 1484818"/>
              <a:gd name="connsiteX4" fmla="*/ 0 w 12192000"/>
              <a:gd name="connsiteY4" fmla="*/ 1484818 h 1484818"/>
              <a:gd name="connsiteX5" fmla="*/ 0 w 12192000"/>
              <a:gd name="connsiteY5" fmla="*/ 34 h 1484818"/>
              <a:gd name="connsiteX0" fmla="*/ 0 w 12201939"/>
              <a:gd name="connsiteY0" fmla="*/ 506014 h 1414329"/>
              <a:gd name="connsiteX1" fmla="*/ 5098774 w 12201939"/>
              <a:gd name="connsiteY1" fmla="*/ 539686 h 1414329"/>
              <a:gd name="connsiteX2" fmla="*/ 12182061 w 12201939"/>
              <a:gd name="connsiteY2" fmla="*/ 466258 h 1414329"/>
              <a:gd name="connsiteX3" fmla="*/ 12201939 w 12201939"/>
              <a:gd name="connsiteY3" fmla="*/ 1414329 h 1414329"/>
              <a:gd name="connsiteX4" fmla="*/ 9939 w 12201939"/>
              <a:gd name="connsiteY4" fmla="*/ 1414329 h 1414329"/>
              <a:gd name="connsiteX5" fmla="*/ 0 w 12201939"/>
              <a:gd name="connsiteY5" fmla="*/ 506014 h 1414329"/>
              <a:gd name="connsiteX0" fmla="*/ 0 w 12201939"/>
              <a:gd name="connsiteY0" fmla="*/ 506014 h 1414329"/>
              <a:gd name="connsiteX1" fmla="*/ 5098774 w 12201939"/>
              <a:gd name="connsiteY1" fmla="*/ 539686 h 1414329"/>
              <a:gd name="connsiteX2" fmla="*/ 12182061 w 12201939"/>
              <a:gd name="connsiteY2" fmla="*/ 466258 h 1414329"/>
              <a:gd name="connsiteX3" fmla="*/ 12201939 w 12201939"/>
              <a:gd name="connsiteY3" fmla="*/ 1414329 h 1414329"/>
              <a:gd name="connsiteX4" fmla="*/ 9939 w 12201939"/>
              <a:gd name="connsiteY4" fmla="*/ 1414329 h 1414329"/>
              <a:gd name="connsiteX5" fmla="*/ 0 w 12201939"/>
              <a:gd name="connsiteY5" fmla="*/ 506014 h 1414329"/>
              <a:gd name="connsiteX0" fmla="*/ 0 w 12201940"/>
              <a:gd name="connsiteY0" fmla="*/ 476193 h 1384508"/>
              <a:gd name="connsiteX1" fmla="*/ 5098774 w 12201940"/>
              <a:gd name="connsiteY1" fmla="*/ 509865 h 1384508"/>
              <a:gd name="connsiteX2" fmla="*/ 12201940 w 12201940"/>
              <a:gd name="connsiteY2" fmla="*/ 476194 h 1384508"/>
              <a:gd name="connsiteX3" fmla="*/ 12201939 w 12201940"/>
              <a:gd name="connsiteY3" fmla="*/ 1384508 h 1384508"/>
              <a:gd name="connsiteX4" fmla="*/ 9939 w 12201940"/>
              <a:gd name="connsiteY4" fmla="*/ 1384508 h 1384508"/>
              <a:gd name="connsiteX5" fmla="*/ 0 w 12201940"/>
              <a:gd name="connsiteY5" fmla="*/ 476193 h 1384508"/>
              <a:gd name="connsiteX0" fmla="*/ 0 w 12201940"/>
              <a:gd name="connsiteY0" fmla="*/ 489443 h 1397758"/>
              <a:gd name="connsiteX1" fmla="*/ 5098774 w 12201940"/>
              <a:gd name="connsiteY1" fmla="*/ 523115 h 1397758"/>
              <a:gd name="connsiteX2" fmla="*/ 12201940 w 12201940"/>
              <a:gd name="connsiteY2" fmla="*/ 489444 h 1397758"/>
              <a:gd name="connsiteX3" fmla="*/ 12201939 w 12201940"/>
              <a:gd name="connsiteY3" fmla="*/ 1397758 h 1397758"/>
              <a:gd name="connsiteX4" fmla="*/ 9939 w 12201940"/>
              <a:gd name="connsiteY4" fmla="*/ 1397758 h 1397758"/>
              <a:gd name="connsiteX5" fmla="*/ 0 w 12201940"/>
              <a:gd name="connsiteY5" fmla="*/ 489443 h 1397758"/>
              <a:gd name="connsiteX0" fmla="*/ 0 w 12212826"/>
              <a:gd name="connsiteY0" fmla="*/ 3485552 h 4393867"/>
              <a:gd name="connsiteX1" fmla="*/ 5098774 w 12212826"/>
              <a:gd name="connsiteY1" fmla="*/ 3519224 h 4393867"/>
              <a:gd name="connsiteX2" fmla="*/ 12212826 w 12212826"/>
              <a:gd name="connsiteY2" fmla="*/ 198067 h 4393867"/>
              <a:gd name="connsiteX3" fmla="*/ 12201939 w 12212826"/>
              <a:gd name="connsiteY3" fmla="*/ 4393867 h 4393867"/>
              <a:gd name="connsiteX4" fmla="*/ 9939 w 12212826"/>
              <a:gd name="connsiteY4" fmla="*/ 4393867 h 4393867"/>
              <a:gd name="connsiteX5" fmla="*/ 0 w 12212826"/>
              <a:gd name="connsiteY5" fmla="*/ 3485552 h 4393867"/>
              <a:gd name="connsiteX0" fmla="*/ 0 w 12201941"/>
              <a:gd name="connsiteY0" fmla="*/ 4403866 h 5312181"/>
              <a:gd name="connsiteX1" fmla="*/ 5098774 w 12201941"/>
              <a:gd name="connsiteY1" fmla="*/ 4437538 h 5312181"/>
              <a:gd name="connsiteX2" fmla="*/ 12201941 w 12201941"/>
              <a:gd name="connsiteY2" fmla="*/ 169324 h 5312181"/>
              <a:gd name="connsiteX3" fmla="*/ 12201939 w 12201941"/>
              <a:gd name="connsiteY3" fmla="*/ 5312181 h 5312181"/>
              <a:gd name="connsiteX4" fmla="*/ 9939 w 12201941"/>
              <a:gd name="connsiteY4" fmla="*/ 5312181 h 5312181"/>
              <a:gd name="connsiteX5" fmla="*/ 0 w 12201941"/>
              <a:gd name="connsiteY5" fmla="*/ 4403866 h 5312181"/>
              <a:gd name="connsiteX0" fmla="*/ 0 w 12201941"/>
              <a:gd name="connsiteY0" fmla="*/ 4257527 h 5165842"/>
              <a:gd name="connsiteX1" fmla="*/ 5098774 w 12201941"/>
              <a:gd name="connsiteY1" fmla="*/ 4291199 h 5165842"/>
              <a:gd name="connsiteX2" fmla="*/ 12201941 w 12201941"/>
              <a:gd name="connsiteY2" fmla="*/ 22985 h 5165842"/>
              <a:gd name="connsiteX3" fmla="*/ 12201939 w 12201941"/>
              <a:gd name="connsiteY3" fmla="*/ 5165842 h 5165842"/>
              <a:gd name="connsiteX4" fmla="*/ 9939 w 12201941"/>
              <a:gd name="connsiteY4" fmla="*/ 5165842 h 5165842"/>
              <a:gd name="connsiteX5" fmla="*/ 0 w 12201941"/>
              <a:gd name="connsiteY5" fmla="*/ 4257527 h 5165842"/>
              <a:gd name="connsiteX0" fmla="*/ 0 w 12201941"/>
              <a:gd name="connsiteY0" fmla="*/ 4256122 h 5164437"/>
              <a:gd name="connsiteX1" fmla="*/ 5164088 w 12201941"/>
              <a:gd name="connsiteY1" fmla="*/ 4561937 h 5164437"/>
              <a:gd name="connsiteX2" fmla="*/ 12201941 w 12201941"/>
              <a:gd name="connsiteY2" fmla="*/ 21580 h 5164437"/>
              <a:gd name="connsiteX3" fmla="*/ 12201939 w 12201941"/>
              <a:gd name="connsiteY3" fmla="*/ 5164437 h 5164437"/>
              <a:gd name="connsiteX4" fmla="*/ 9939 w 12201941"/>
              <a:gd name="connsiteY4" fmla="*/ 5164437 h 5164437"/>
              <a:gd name="connsiteX5" fmla="*/ 0 w 12201941"/>
              <a:gd name="connsiteY5" fmla="*/ 4256122 h 5164437"/>
              <a:gd name="connsiteX0" fmla="*/ 0 w 12201941"/>
              <a:gd name="connsiteY0" fmla="*/ 4254324 h 5162639"/>
              <a:gd name="connsiteX1" fmla="*/ 5164088 w 12201941"/>
              <a:gd name="connsiteY1" fmla="*/ 4560139 h 5162639"/>
              <a:gd name="connsiteX2" fmla="*/ 12201941 w 12201941"/>
              <a:gd name="connsiteY2" fmla="*/ 19782 h 5162639"/>
              <a:gd name="connsiteX3" fmla="*/ 12201939 w 12201941"/>
              <a:gd name="connsiteY3" fmla="*/ 5162639 h 5162639"/>
              <a:gd name="connsiteX4" fmla="*/ 9939 w 12201941"/>
              <a:gd name="connsiteY4" fmla="*/ 5162639 h 5162639"/>
              <a:gd name="connsiteX5" fmla="*/ 0 w 12201941"/>
              <a:gd name="connsiteY5" fmla="*/ 4254324 h 5162639"/>
              <a:gd name="connsiteX0" fmla="*/ 0 w 12201941"/>
              <a:gd name="connsiteY0" fmla="*/ 4478326 h 5386641"/>
              <a:gd name="connsiteX1" fmla="*/ 5164088 w 12201941"/>
              <a:gd name="connsiteY1" fmla="*/ 4784141 h 5386641"/>
              <a:gd name="connsiteX2" fmla="*/ 8087140 w 12201941"/>
              <a:gd name="connsiteY2" fmla="*/ 1010583 h 5386641"/>
              <a:gd name="connsiteX3" fmla="*/ 12201941 w 12201941"/>
              <a:gd name="connsiteY3" fmla="*/ 243784 h 5386641"/>
              <a:gd name="connsiteX4" fmla="*/ 12201939 w 12201941"/>
              <a:gd name="connsiteY4" fmla="*/ 5386641 h 5386641"/>
              <a:gd name="connsiteX5" fmla="*/ 9939 w 12201941"/>
              <a:gd name="connsiteY5" fmla="*/ 5386641 h 5386641"/>
              <a:gd name="connsiteX6" fmla="*/ 0 w 12201941"/>
              <a:gd name="connsiteY6" fmla="*/ 4478326 h 5386641"/>
              <a:gd name="connsiteX0" fmla="*/ 0 w 12201941"/>
              <a:gd name="connsiteY0" fmla="*/ 4407595 h 5315910"/>
              <a:gd name="connsiteX1" fmla="*/ 5164088 w 12201941"/>
              <a:gd name="connsiteY1" fmla="*/ 4713410 h 5315910"/>
              <a:gd name="connsiteX2" fmla="*/ 8087140 w 12201941"/>
              <a:gd name="connsiteY2" fmla="*/ 939852 h 5315910"/>
              <a:gd name="connsiteX3" fmla="*/ 12201941 w 12201941"/>
              <a:gd name="connsiteY3" fmla="*/ 173053 h 5315910"/>
              <a:gd name="connsiteX4" fmla="*/ 12201939 w 12201941"/>
              <a:gd name="connsiteY4" fmla="*/ 5315910 h 5315910"/>
              <a:gd name="connsiteX5" fmla="*/ 9939 w 12201941"/>
              <a:gd name="connsiteY5" fmla="*/ 5315910 h 5315910"/>
              <a:gd name="connsiteX6" fmla="*/ 0 w 12201941"/>
              <a:gd name="connsiteY6" fmla="*/ 4407595 h 5315910"/>
              <a:gd name="connsiteX0" fmla="*/ 0 w 12201941"/>
              <a:gd name="connsiteY0" fmla="*/ 4407595 h 5315910"/>
              <a:gd name="connsiteX1" fmla="*/ 5164088 w 12201941"/>
              <a:gd name="connsiteY1" fmla="*/ 4713410 h 5315910"/>
              <a:gd name="connsiteX2" fmla="*/ 8087140 w 12201941"/>
              <a:gd name="connsiteY2" fmla="*/ 939852 h 5315910"/>
              <a:gd name="connsiteX3" fmla="*/ 12201941 w 12201941"/>
              <a:gd name="connsiteY3" fmla="*/ 173053 h 5315910"/>
              <a:gd name="connsiteX4" fmla="*/ 12201939 w 12201941"/>
              <a:gd name="connsiteY4" fmla="*/ 5315910 h 5315910"/>
              <a:gd name="connsiteX5" fmla="*/ 9939 w 12201941"/>
              <a:gd name="connsiteY5" fmla="*/ 5315910 h 5315910"/>
              <a:gd name="connsiteX6" fmla="*/ 0 w 12201941"/>
              <a:gd name="connsiteY6" fmla="*/ 4407595 h 5315910"/>
              <a:gd name="connsiteX0" fmla="*/ 0 w 12201941"/>
              <a:gd name="connsiteY0" fmla="*/ 4549976 h 5458291"/>
              <a:gd name="connsiteX1" fmla="*/ 5164088 w 12201941"/>
              <a:gd name="connsiteY1" fmla="*/ 4855791 h 5458291"/>
              <a:gd name="connsiteX2" fmla="*/ 8968883 w 12201941"/>
              <a:gd name="connsiteY2" fmla="*/ 342005 h 5458291"/>
              <a:gd name="connsiteX3" fmla="*/ 12201941 w 12201941"/>
              <a:gd name="connsiteY3" fmla="*/ 315434 h 5458291"/>
              <a:gd name="connsiteX4" fmla="*/ 12201939 w 12201941"/>
              <a:gd name="connsiteY4" fmla="*/ 5458291 h 5458291"/>
              <a:gd name="connsiteX5" fmla="*/ 9939 w 12201941"/>
              <a:gd name="connsiteY5" fmla="*/ 5458291 h 5458291"/>
              <a:gd name="connsiteX6" fmla="*/ 0 w 12201941"/>
              <a:gd name="connsiteY6" fmla="*/ 4549976 h 5458291"/>
              <a:gd name="connsiteX0" fmla="*/ 0 w 12201941"/>
              <a:gd name="connsiteY0" fmla="*/ 4412424 h 5320739"/>
              <a:gd name="connsiteX1" fmla="*/ 5164088 w 12201941"/>
              <a:gd name="connsiteY1" fmla="*/ 4718239 h 5320739"/>
              <a:gd name="connsiteX2" fmla="*/ 9328112 w 12201941"/>
              <a:gd name="connsiteY2" fmla="*/ 901139 h 5320739"/>
              <a:gd name="connsiteX3" fmla="*/ 12201941 w 12201941"/>
              <a:gd name="connsiteY3" fmla="*/ 177882 h 5320739"/>
              <a:gd name="connsiteX4" fmla="*/ 12201939 w 12201941"/>
              <a:gd name="connsiteY4" fmla="*/ 5320739 h 5320739"/>
              <a:gd name="connsiteX5" fmla="*/ 9939 w 12201941"/>
              <a:gd name="connsiteY5" fmla="*/ 5320739 h 5320739"/>
              <a:gd name="connsiteX6" fmla="*/ 0 w 12201941"/>
              <a:gd name="connsiteY6" fmla="*/ 4412424 h 5320739"/>
              <a:gd name="connsiteX0" fmla="*/ 0 w 12201941"/>
              <a:gd name="connsiteY0" fmla="*/ 4512512 h 5420827"/>
              <a:gd name="connsiteX1" fmla="*/ 5164088 w 12201941"/>
              <a:gd name="connsiteY1" fmla="*/ 4818327 h 5420827"/>
              <a:gd name="connsiteX2" fmla="*/ 9328112 w 12201941"/>
              <a:gd name="connsiteY2" fmla="*/ 1001227 h 5420827"/>
              <a:gd name="connsiteX3" fmla="*/ 12201941 w 12201941"/>
              <a:gd name="connsiteY3" fmla="*/ 277970 h 5420827"/>
              <a:gd name="connsiteX4" fmla="*/ 12201939 w 12201941"/>
              <a:gd name="connsiteY4" fmla="*/ 5420827 h 5420827"/>
              <a:gd name="connsiteX5" fmla="*/ 9939 w 12201941"/>
              <a:gd name="connsiteY5" fmla="*/ 5420827 h 5420827"/>
              <a:gd name="connsiteX6" fmla="*/ 0 w 12201941"/>
              <a:gd name="connsiteY6" fmla="*/ 4512512 h 5420827"/>
              <a:gd name="connsiteX0" fmla="*/ 0 w 12201941"/>
              <a:gd name="connsiteY0" fmla="*/ 4396672 h 5304987"/>
              <a:gd name="connsiteX1" fmla="*/ 5164088 w 12201941"/>
              <a:gd name="connsiteY1" fmla="*/ 4702487 h 5304987"/>
              <a:gd name="connsiteX2" fmla="*/ 9328112 w 12201941"/>
              <a:gd name="connsiteY2" fmla="*/ 885387 h 5304987"/>
              <a:gd name="connsiteX3" fmla="*/ 12201941 w 12201941"/>
              <a:gd name="connsiteY3" fmla="*/ 162130 h 5304987"/>
              <a:gd name="connsiteX4" fmla="*/ 12201939 w 12201941"/>
              <a:gd name="connsiteY4" fmla="*/ 5304987 h 5304987"/>
              <a:gd name="connsiteX5" fmla="*/ 9939 w 12201941"/>
              <a:gd name="connsiteY5" fmla="*/ 5304987 h 5304987"/>
              <a:gd name="connsiteX6" fmla="*/ 0 w 12201941"/>
              <a:gd name="connsiteY6" fmla="*/ 4396672 h 5304987"/>
              <a:gd name="connsiteX0" fmla="*/ 0 w 12201941"/>
              <a:gd name="connsiteY0" fmla="*/ 4234542 h 5142857"/>
              <a:gd name="connsiteX1" fmla="*/ 5164088 w 12201941"/>
              <a:gd name="connsiteY1" fmla="*/ 4540357 h 5142857"/>
              <a:gd name="connsiteX2" fmla="*/ 9328112 w 12201941"/>
              <a:gd name="connsiteY2" fmla="*/ 723257 h 5142857"/>
              <a:gd name="connsiteX3" fmla="*/ 12201941 w 12201941"/>
              <a:gd name="connsiteY3" fmla="*/ 0 h 5142857"/>
              <a:gd name="connsiteX4" fmla="*/ 12201939 w 12201941"/>
              <a:gd name="connsiteY4" fmla="*/ 5142857 h 5142857"/>
              <a:gd name="connsiteX5" fmla="*/ 9939 w 12201941"/>
              <a:gd name="connsiteY5" fmla="*/ 5142857 h 5142857"/>
              <a:gd name="connsiteX6" fmla="*/ 0 w 12201941"/>
              <a:gd name="connsiteY6" fmla="*/ 4234542 h 5142857"/>
              <a:gd name="connsiteX0" fmla="*/ 0 w 12201941"/>
              <a:gd name="connsiteY0" fmla="*/ 4234542 h 5142857"/>
              <a:gd name="connsiteX1" fmla="*/ 5164088 w 12201941"/>
              <a:gd name="connsiteY1" fmla="*/ 4540357 h 5142857"/>
              <a:gd name="connsiteX2" fmla="*/ 9012427 w 12201941"/>
              <a:gd name="connsiteY2" fmla="*/ 233400 h 5142857"/>
              <a:gd name="connsiteX3" fmla="*/ 12201941 w 12201941"/>
              <a:gd name="connsiteY3" fmla="*/ 0 h 5142857"/>
              <a:gd name="connsiteX4" fmla="*/ 12201939 w 12201941"/>
              <a:gd name="connsiteY4" fmla="*/ 5142857 h 5142857"/>
              <a:gd name="connsiteX5" fmla="*/ 9939 w 12201941"/>
              <a:gd name="connsiteY5" fmla="*/ 5142857 h 5142857"/>
              <a:gd name="connsiteX6" fmla="*/ 0 w 12201941"/>
              <a:gd name="connsiteY6" fmla="*/ 4234542 h 5142857"/>
              <a:gd name="connsiteX0" fmla="*/ 0 w 12212827"/>
              <a:gd name="connsiteY0" fmla="*/ 4003611 h 4911926"/>
              <a:gd name="connsiteX1" fmla="*/ 5164088 w 12212827"/>
              <a:gd name="connsiteY1" fmla="*/ 4309426 h 4911926"/>
              <a:gd name="connsiteX2" fmla="*/ 9012427 w 12212827"/>
              <a:gd name="connsiteY2" fmla="*/ 2469 h 4911926"/>
              <a:gd name="connsiteX3" fmla="*/ 12212827 w 12212827"/>
              <a:gd name="connsiteY3" fmla="*/ 73869 h 4911926"/>
              <a:gd name="connsiteX4" fmla="*/ 12201939 w 12212827"/>
              <a:gd name="connsiteY4" fmla="*/ 4911926 h 4911926"/>
              <a:gd name="connsiteX5" fmla="*/ 9939 w 12212827"/>
              <a:gd name="connsiteY5" fmla="*/ 4911926 h 4911926"/>
              <a:gd name="connsiteX6" fmla="*/ 0 w 12212827"/>
              <a:gd name="connsiteY6" fmla="*/ 4003611 h 4911926"/>
              <a:gd name="connsiteX0" fmla="*/ 0 w 12223712"/>
              <a:gd name="connsiteY0" fmla="*/ 4016827 h 4925142"/>
              <a:gd name="connsiteX1" fmla="*/ 5164088 w 12223712"/>
              <a:gd name="connsiteY1" fmla="*/ 4322642 h 4925142"/>
              <a:gd name="connsiteX2" fmla="*/ 9012427 w 12223712"/>
              <a:gd name="connsiteY2" fmla="*/ 15685 h 4925142"/>
              <a:gd name="connsiteX3" fmla="*/ 12223712 w 12223712"/>
              <a:gd name="connsiteY3" fmla="*/ 0 h 4925142"/>
              <a:gd name="connsiteX4" fmla="*/ 12201939 w 12223712"/>
              <a:gd name="connsiteY4" fmla="*/ 4925142 h 4925142"/>
              <a:gd name="connsiteX5" fmla="*/ 9939 w 12223712"/>
              <a:gd name="connsiteY5" fmla="*/ 4925142 h 4925142"/>
              <a:gd name="connsiteX6" fmla="*/ 0 w 12223712"/>
              <a:gd name="connsiteY6" fmla="*/ 4016827 h 4925142"/>
              <a:gd name="connsiteX0" fmla="*/ 22718 w 12213773"/>
              <a:gd name="connsiteY0" fmla="*/ 3341913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22718 w 12213773"/>
              <a:gd name="connsiteY6" fmla="*/ 3341913 h 4925142"/>
              <a:gd name="connsiteX0" fmla="*/ 947 w 12213773"/>
              <a:gd name="connsiteY0" fmla="*/ 3701142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5154149 w 12213773"/>
              <a:gd name="connsiteY1" fmla="*/ 4322642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3740688 w 12213773"/>
              <a:gd name="connsiteY1" fmla="*/ 2054889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2948529 w 12213773"/>
              <a:gd name="connsiteY1" fmla="*/ 703558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947 w 12213773"/>
              <a:gd name="connsiteY0" fmla="*/ 3701142 h 4925142"/>
              <a:gd name="connsiteX1" fmla="*/ 3336843 w 12213773"/>
              <a:gd name="connsiteY1" fmla="*/ 2520866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947 w 12213773"/>
              <a:gd name="connsiteY6" fmla="*/ 3701142 h 4925142"/>
              <a:gd name="connsiteX0" fmla="*/ 63077 w 12213773"/>
              <a:gd name="connsiteY0" fmla="*/ 40576 h 5846677"/>
              <a:gd name="connsiteX1" fmla="*/ 3336843 w 12213773"/>
              <a:gd name="connsiteY1" fmla="*/ 3442401 h 5846677"/>
              <a:gd name="connsiteX2" fmla="*/ 9002488 w 12213773"/>
              <a:gd name="connsiteY2" fmla="*/ 937220 h 5846677"/>
              <a:gd name="connsiteX3" fmla="*/ 12213773 w 12213773"/>
              <a:gd name="connsiteY3" fmla="*/ 921535 h 5846677"/>
              <a:gd name="connsiteX4" fmla="*/ 12192000 w 12213773"/>
              <a:gd name="connsiteY4" fmla="*/ 5846677 h 5846677"/>
              <a:gd name="connsiteX5" fmla="*/ 0 w 12213773"/>
              <a:gd name="connsiteY5" fmla="*/ 5846677 h 5846677"/>
              <a:gd name="connsiteX6" fmla="*/ 63077 w 12213773"/>
              <a:gd name="connsiteY6" fmla="*/ 40576 h 5846677"/>
              <a:gd name="connsiteX0" fmla="*/ 63077 w 12213773"/>
              <a:gd name="connsiteY0" fmla="*/ 51956 h 5858057"/>
              <a:gd name="connsiteX1" fmla="*/ 3119389 w 12213773"/>
              <a:gd name="connsiteY1" fmla="*/ 2568426 h 5858057"/>
              <a:gd name="connsiteX2" fmla="*/ 9002488 w 12213773"/>
              <a:gd name="connsiteY2" fmla="*/ 948600 h 5858057"/>
              <a:gd name="connsiteX3" fmla="*/ 12213773 w 12213773"/>
              <a:gd name="connsiteY3" fmla="*/ 932915 h 5858057"/>
              <a:gd name="connsiteX4" fmla="*/ 12192000 w 12213773"/>
              <a:gd name="connsiteY4" fmla="*/ 5858057 h 5858057"/>
              <a:gd name="connsiteX5" fmla="*/ 0 w 12213773"/>
              <a:gd name="connsiteY5" fmla="*/ 5858057 h 5858057"/>
              <a:gd name="connsiteX6" fmla="*/ 63077 w 12213773"/>
              <a:gd name="connsiteY6" fmla="*/ 51956 h 5858057"/>
              <a:gd name="connsiteX0" fmla="*/ 32013 w 12213773"/>
              <a:gd name="connsiteY0" fmla="*/ 998479 h 4925142"/>
              <a:gd name="connsiteX1" fmla="*/ 3119389 w 12213773"/>
              <a:gd name="connsiteY1" fmla="*/ 1635511 h 4925142"/>
              <a:gd name="connsiteX2" fmla="*/ 9002488 w 12213773"/>
              <a:gd name="connsiteY2" fmla="*/ 15685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119389 w 12213773"/>
              <a:gd name="connsiteY1" fmla="*/ 1635511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600897 w 12213773"/>
              <a:gd name="connsiteY1" fmla="*/ 2023824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523233 w 12213773"/>
              <a:gd name="connsiteY1" fmla="*/ 1868498 h 4925142"/>
              <a:gd name="connsiteX2" fmla="*/ 8629709 w 12213773"/>
              <a:gd name="connsiteY2" fmla="*/ 543791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998479 h 4925142"/>
              <a:gd name="connsiteX1" fmla="*/ 3523233 w 12213773"/>
              <a:gd name="connsiteY1" fmla="*/ 1868498 h 4925142"/>
              <a:gd name="connsiteX2" fmla="*/ 8256928 w 12213773"/>
              <a:gd name="connsiteY2" fmla="*/ 869973 h 4925142"/>
              <a:gd name="connsiteX3" fmla="*/ 12213773 w 12213773"/>
              <a:gd name="connsiteY3" fmla="*/ 0 h 4925142"/>
              <a:gd name="connsiteX4" fmla="*/ 12192000 w 12213773"/>
              <a:gd name="connsiteY4" fmla="*/ 4925142 h 4925142"/>
              <a:gd name="connsiteX5" fmla="*/ 0 w 12213773"/>
              <a:gd name="connsiteY5" fmla="*/ 4925142 h 4925142"/>
              <a:gd name="connsiteX6" fmla="*/ 32013 w 12213773"/>
              <a:gd name="connsiteY6" fmla="*/ 998479 h 4925142"/>
              <a:gd name="connsiteX0" fmla="*/ 32013 w 12213773"/>
              <a:gd name="connsiteY0" fmla="*/ 129579 h 4056242"/>
              <a:gd name="connsiteX1" fmla="*/ 3523233 w 12213773"/>
              <a:gd name="connsiteY1" fmla="*/ 999598 h 4056242"/>
              <a:gd name="connsiteX2" fmla="*/ 8256928 w 12213773"/>
              <a:gd name="connsiteY2" fmla="*/ 1073 h 4056242"/>
              <a:gd name="connsiteX3" fmla="*/ 12213773 w 12213773"/>
              <a:gd name="connsiteY3" fmla="*/ 1492047 h 4056242"/>
              <a:gd name="connsiteX4" fmla="*/ 12192000 w 12213773"/>
              <a:gd name="connsiteY4" fmla="*/ 4056242 h 4056242"/>
              <a:gd name="connsiteX5" fmla="*/ 0 w 12213773"/>
              <a:gd name="connsiteY5" fmla="*/ 4056242 h 4056242"/>
              <a:gd name="connsiteX6" fmla="*/ 32013 w 12213773"/>
              <a:gd name="connsiteY6" fmla="*/ 129579 h 4056242"/>
              <a:gd name="connsiteX0" fmla="*/ 32013 w 12213773"/>
              <a:gd name="connsiteY0" fmla="*/ 129579 h 4056242"/>
              <a:gd name="connsiteX1" fmla="*/ 3663027 w 12213773"/>
              <a:gd name="connsiteY1" fmla="*/ 2475190 h 4056242"/>
              <a:gd name="connsiteX2" fmla="*/ 8256928 w 12213773"/>
              <a:gd name="connsiteY2" fmla="*/ 1073 h 4056242"/>
              <a:gd name="connsiteX3" fmla="*/ 12213773 w 12213773"/>
              <a:gd name="connsiteY3" fmla="*/ 1492047 h 4056242"/>
              <a:gd name="connsiteX4" fmla="*/ 12192000 w 12213773"/>
              <a:gd name="connsiteY4" fmla="*/ 4056242 h 4056242"/>
              <a:gd name="connsiteX5" fmla="*/ 0 w 12213773"/>
              <a:gd name="connsiteY5" fmla="*/ 4056242 h 4056242"/>
              <a:gd name="connsiteX6" fmla="*/ 32013 w 12213773"/>
              <a:gd name="connsiteY6" fmla="*/ 129579 h 4056242"/>
              <a:gd name="connsiteX0" fmla="*/ 5 w 12228363"/>
              <a:gd name="connsiteY0" fmla="*/ 1946888 h 4056242"/>
              <a:gd name="connsiteX1" fmla="*/ 3677617 w 12228363"/>
              <a:gd name="connsiteY1" fmla="*/ 2475190 h 4056242"/>
              <a:gd name="connsiteX2" fmla="*/ 8271518 w 12228363"/>
              <a:gd name="connsiteY2" fmla="*/ 1073 h 4056242"/>
              <a:gd name="connsiteX3" fmla="*/ 12228363 w 12228363"/>
              <a:gd name="connsiteY3" fmla="*/ 1492047 h 4056242"/>
              <a:gd name="connsiteX4" fmla="*/ 12206590 w 12228363"/>
              <a:gd name="connsiteY4" fmla="*/ 4056242 h 4056242"/>
              <a:gd name="connsiteX5" fmla="*/ 14590 w 12228363"/>
              <a:gd name="connsiteY5" fmla="*/ 4056242 h 4056242"/>
              <a:gd name="connsiteX6" fmla="*/ 5 w 12228363"/>
              <a:gd name="connsiteY6" fmla="*/ 1946888 h 4056242"/>
              <a:gd name="connsiteX0" fmla="*/ 5 w 12228363"/>
              <a:gd name="connsiteY0" fmla="*/ 454841 h 2564195"/>
              <a:gd name="connsiteX1" fmla="*/ 3677617 w 12228363"/>
              <a:gd name="connsiteY1" fmla="*/ 983143 h 2564195"/>
              <a:gd name="connsiteX2" fmla="*/ 8271518 w 12228363"/>
              <a:gd name="connsiteY2" fmla="*/ 15684 h 2564195"/>
              <a:gd name="connsiteX3" fmla="*/ 12228363 w 12228363"/>
              <a:gd name="connsiteY3" fmla="*/ 0 h 2564195"/>
              <a:gd name="connsiteX4" fmla="*/ 12206590 w 12228363"/>
              <a:gd name="connsiteY4" fmla="*/ 2564195 h 2564195"/>
              <a:gd name="connsiteX5" fmla="*/ 14590 w 12228363"/>
              <a:gd name="connsiteY5" fmla="*/ 2564195 h 2564195"/>
              <a:gd name="connsiteX6" fmla="*/ 5 w 12228363"/>
              <a:gd name="connsiteY6" fmla="*/ 454841 h 2564195"/>
              <a:gd name="connsiteX0" fmla="*/ 5 w 12206591"/>
              <a:gd name="connsiteY0" fmla="*/ 440495 h 2549849"/>
              <a:gd name="connsiteX1" fmla="*/ 3677617 w 12206591"/>
              <a:gd name="connsiteY1" fmla="*/ 968797 h 2549849"/>
              <a:gd name="connsiteX2" fmla="*/ 8271518 w 12206591"/>
              <a:gd name="connsiteY2" fmla="*/ 1338 h 2549849"/>
              <a:gd name="connsiteX3" fmla="*/ 12181767 w 12206591"/>
              <a:gd name="connsiteY3" fmla="*/ 995270 h 2549849"/>
              <a:gd name="connsiteX4" fmla="*/ 12206590 w 12206591"/>
              <a:gd name="connsiteY4" fmla="*/ 2549849 h 2549849"/>
              <a:gd name="connsiteX5" fmla="*/ 14590 w 12206591"/>
              <a:gd name="connsiteY5" fmla="*/ 2549849 h 2549849"/>
              <a:gd name="connsiteX6" fmla="*/ 5 w 12206591"/>
              <a:gd name="connsiteY6" fmla="*/ 440495 h 2549849"/>
              <a:gd name="connsiteX0" fmla="*/ 5 w 12243897"/>
              <a:gd name="connsiteY0" fmla="*/ 440547 h 2549901"/>
              <a:gd name="connsiteX1" fmla="*/ 3677617 w 12243897"/>
              <a:gd name="connsiteY1" fmla="*/ 968849 h 2549901"/>
              <a:gd name="connsiteX2" fmla="*/ 8271518 w 12243897"/>
              <a:gd name="connsiteY2" fmla="*/ 1390 h 2549901"/>
              <a:gd name="connsiteX3" fmla="*/ 12243897 w 12243897"/>
              <a:gd name="connsiteY3" fmla="*/ 917659 h 2549901"/>
              <a:gd name="connsiteX4" fmla="*/ 12206590 w 12243897"/>
              <a:gd name="connsiteY4" fmla="*/ 2549901 h 2549901"/>
              <a:gd name="connsiteX5" fmla="*/ 14590 w 12243897"/>
              <a:gd name="connsiteY5" fmla="*/ 2549901 h 2549901"/>
              <a:gd name="connsiteX6" fmla="*/ 5 w 12243897"/>
              <a:gd name="connsiteY6" fmla="*/ 440547 h 2549901"/>
              <a:gd name="connsiteX0" fmla="*/ 5 w 12243897"/>
              <a:gd name="connsiteY0" fmla="*/ 441725 h 2551079"/>
              <a:gd name="connsiteX1" fmla="*/ 3677617 w 12243897"/>
              <a:gd name="connsiteY1" fmla="*/ 970027 h 2551079"/>
              <a:gd name="connsiteX2" fmla="*/ 8271518 w 12243897"/>
              <a:gd name="connsiteY2" fmla="*/ 2568 h 2551079"/>
              <a:gd name="connsiteX3" fmla="*/ 12243897 w 12243897"/>
              <a:gd name="connsiteY3" fmla="*/ 918837 h 2551079"/>
              <a:gd name="connsiteX4" fmla="*/ 12206590 w 12243897"/>
              <a:gd name="connsiteY4" fmla="*/ 2551079 h 2551079"/>
              <a:gd name="connsiteX5" fmla="*/ 14590 w 12243897"/>
              <a:gd name="connsiteY5" fmla="*/ 2551079 h 2551079"/>
              <a:gd name="connsiteX6" fmla="*/ 5 w 12243897"/>
              <a:gd name="connsiteY6" fmla="*/ 441725 h 2551079"/>
              <a:gd name="connsiteX0" fmla="*/ 5 w 12243897"/>
              <a:gd name="connsiteY0" fmla="*/ 441685 h 2551039"/>
              <a:gd name="connsiteX1" fmla="*/ 3677617 w 12243897"/>
              <a:gd name="connsiteY1" fmla="*/ 969987 h 2551039"/>
              <a:gd name="connsiteX2" fmla="*/ 8271518 w 12243897"/>
              <a:gd name="connsiteY2" fmla="*/ 2528 h 2551039"/>
              <a:gd name="connsiteX3" fmla="*/ 12243897 w 12243897"/>
              <a:gd name="connsiteY3" fmla="*/ 918797 h 2551039"/>
              <a:gd name="connsiteX4" fmla="*/ 12206590 w 12243897"/>
              <a:gd name="connsiteY4" fmla="*/ 2551039 h 2551039"/>
              <a:gd name="connsiteX5" fmla="*/ 14590 w 12243897"/>
              <a:gd name="connsiteY5" fmla="*/ 2551039 h 2551039"/>
              <a:gd name="connsiteX6" fmla="*/ 5 w 12243897"/>
              <a:gd name="connsiteY6" fmla="*/ 441685 h 2551039"/>
              <a:gd name="connsiteX0" fmla="*/ 5 w 12261464"/>
              <a:gd name="connsiteY0" fmla="*/ 1543045 h 3652399"/>
              <a:gd name="connsiteX1" fmla="*/ 3677617 w 12261464"/>
              <a:gd name="connsiteY1" fmla="*/ 2071347 h 3652399"/>
              <a:gd name="connsiteX2" fmla="*/ 8271518 w 12261464"/>
              <a:gd name="connsiteY2" fmla="*/ 1103888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677617 w 12261464"/>
              <a:gd name="connsiteY1" fmla="*/ 2071347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2816855 w 12261464"/>
              <a:gd name="connsiteY1" fmla="*/ 1948381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01952 w 12261464"/>
              <a:gd name="connsiteY1" fmla="*/ 1860549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72218 w 12261464"/>
              <a:gd name="connsiteY1" fmla="*/ 2141614 h 3652399"/>
              <a:gd name="connsiteX2" fmla="*/ 7516157 w 12261464"/>
              <a:gd name="connsiteY2" fmla="*/ 13498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1543045 h 3652399"/>
              <a:gd name="connsiteX1" fmla="*/ 3572218 w 12261464"/>
              <a:gd name="connsiteY1" fmla="*/ 2141614 h 3652399"/>
              <a:gd name="connsiteX2" fmla="*/ 7797221 w 12261464"/>
              <a:gd name="connsiteY2" fmla="*/ 1139021 h 3652399"/>
              <a:gd name="connsiteX3" fmla="*/ 12261464 w 12261464"/>
              <a:gd name="connsiteY3" fmla="*/ 0 h 3652399"/>
              <a:gd name="connsiteX4" fmla="*/ 12206590 w 12261464"/>
              <a:gd name="connsiteY4" fmla="*/ 3652399 h 3652399"/>
              <a:gd name="connsiteX5" fmla="*/ 14590 w 12261464"/>
              <a:gd name="connsiteY5" fmla="*/ 3652399 h 3652399"/>
              <a:gd name="connsiteX6" fmla="*/ 5 w 12261464"/>
              <a:gd name="connsiteY6" fmla="*/ 1543045 h 3652399"/>
              <a:gd name="connsiteX0" fmla="*/ 5 w 12261464"/>
              <a:gd name="connsiteY0" fmla="*/ 980914 h 3090268"/>
              <a:gd name="connsiteX1" fmla="*/ 3572218 w 12261464"/>
              <a:gd name="connsiteY1" fmla="*/ 1579483 h 3090268"/>
              <a:gd name="connsiteX2" fmla="*/ 7797221 w 12261464"/>
              <a:gd name="connsiteY2" fmla="*/ 57689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572218 w 12261464"/>
              <a:gd name="connsiteY1" fmla="*/ 15794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449252 w 12261464"/>
              <a:gd name="connsiteY1" fmla="*/ 2036215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256020 w 12261464"/>
              <a:gd name="connsiteY1" fmla="*/ 17902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44522 w 12261464"/>
              <a:gd name="connsiteY2" fmla="*/ 1068754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09389 w 12261464"/>
              <a:gd name="connsiteY2" fmla="*/ 1226853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7709389 w 12261464"/>
              <a:gd name="connsiteY2" fmla="*/ 1226853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201253 w 12261464"/>
              <a:gd name="connsiteY2" fmla="*/ 119172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201253 w 12261464"/>
              <a:gd name="connsiteY2" fmla="*/ 1191720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61464"/>
              <a:gd name="connsiteY0" fmla="*/ 980914 h 3090268"/>
              <a:gd name="connsiteX1" fmla="*/ 3378986 w 12261464"/>
              <a:gd name="connsiteY1" fmla="*/ 1790283 h 3090268"/>
              <a:gd name="connsiteX2" fmla="*/ 8148554 w 12261464"/>
              <a:gd name="connsiteY2" fmla="*/ 1121455 h 3090268"/>
              <a:gd name="connsiteX3" fmla="*/ 12261464 w 12261464"/>
              <a:gd name="connsiteY3" fmla="*/ 0 h 3090268"/>
              <a:gd name="connsiteX4" fmla="*/ 12206590 w 12261464"/>
              <a:gd name="connsiteY4" fmla="*/ 3090268 h 3090268"/>
              <a:gd name="connsiteX5" fmla="*/ 14590 w 12261464"/>
              <a:gd name="connsiteY5" fmla="*/ 3090268 h 3090268"/>
              <a:gd name="connsiteX6" fmla="*/ 5 w 12261464"/>
              <a:gd name="connsiteY6" fmla="*/ 980914 h 3090268"/>
              <a:gd name="connsiteX0" fmla="*/ 5 w 12246560"/>
              <a:gd name="connsiteY0" fmla="*/ 104279 h 2213633"/>
              <a:gd name="connsiteX1" fmla="*/ 3378986 w 12246560"/>
              <a:gd name="connsiteY1" fmla="*/ 913648 h 2213633"/>
              <a:gd name="connsiteX2" fmla="*/ 8148554 w 12246560"/>
              <a:gd name="connsiteY2" fmla="*/ 244820 h 2213633"/>
              <a:gd name="connsiteX3" fmla="*/ 12246560 w 12246560"/>
              <a:gd name="connsiteY3" fmla="*/ 1001393 h 2213633"/>
              <a:gd name="connsiteX4" fmla="*/ 12206590 w 12246560"/>
              <a:gd name="connsiteY4" fmla="*/ 2213633 h 2213633"/>
              <a:gd name="connsiteX5" fmla="*/ 14590 w 12246560"/>
              <a:gd name="connsiteY5" fmla="*/ 2213633 h 2213633"/>
              <a:gd name="connsiteX6" fmla="*/ 5 w 12246560"/>
              <a:gd name="connsiteY6" fmla="*/ 104279 h 2213633"/>
              <a:gd name="connsiteX0" fmla="*/ 5 w 12246560"/>
              <a:gd name="connsiteY0" fmla="*/ 109791 h 2219145"/>
              <a:gd name="connsiteX1" fmla="*/ 3378986 w 12246560"/>
              <a:gd name="connsiteY1" fmla="*/ 919160 h 2219145"/>
              <a:gd name="connsiteX2" fmla="*/ 8029314 w 12246560"/>
              <a:gd name="connsiteY2" fmla="*/ 757103 h 2219145"/>
              <a:gd name="connsiteX3" fmla="*/ 12246560 w 12246560"/>
              <a:gd name="connsiteY3" fmla="*/ 1006905 h 2219145"/>
              <a:gd name="connsiteX4" fmla="*/ 12206590 w 12246560"/>
              <a:gd name="connsiteY4" fmla="*/ 2219145 h 2219145"/>
              <a:gd name="connsiteX5" fmla="*/ 14590 w 12246560"/>
              <a:gd name="connsiteY5" fmla="*/ 2219145 h 2219145"/>
              <a:gd name="connsiteX6" fmla="*/ 5 w 12246560"/>
              <a:gd name="connsiteY6" fmla="*/ 109791 h 2219145"/>
              <a:gd name="connsiteX0" fmla="*/ 5 w 12246560"/>
              <a:gd name="connsiteY0" fmla="*/ 549289 h 1481149"/>
              <a:gd name="connsiteX1" fmla="*/ 3378986 w 12246560"/>
              <a:gd name="connsiteY1" fmla="*/ 181164 h 1481149"/>
              <a:gd name="connsiteX2" fmla="*/ 8029314 w 12246560"/>
              <a:gd name="connsiteY2" fmla="*/ 19107 h 1481149"/>
              <a:gd name="connsiteX3" fmla="*/ 12246560 w 12246560"/>
              <a:gd name="connsiteY3" fmla="*/ 268909 h 1481149"/>
              <a:gd name="connsiteX4" fmla="*/ 12206590 w 12246560"/>
              <a:gd name="connsiteY4" fmla="*/ 1481149 h 1481149"/>
              <a:gd name="connsiteX5" fmla="*/ 14590 w 12246560"/>
              <a:gd name="connsiteY5" fmla="*/ 1481149 h 1481149"/>
              <a:gd name="connsiteX6" fmla="*/ 5 w 12246560"/>
              <a:gd name="connsiteY6" fmla="*/ 549289 h 1481149"/>
              <a:gd name="connsiteX0" fmla="*/ 5 w 12246560"/>
              <a:gd name="connsiteY0" fmla="*/ 536892 h 1468752"/>
              <a:gd name="connsiteX1" fmla="*/ 3587655 w 12246560"/>
              <a:gd name="connsiteY1" fmla="*/ 601012 h 1468752"/>
              <a:gd name="connsiteX2" fmla="*/ 8029314 w 12246560"/>
              <a:gd name="connsiteY2" fmla="*/ 6710 h 1468752"/>
              <a:gd name="connsiteX3" fmla="*/ 12246560 w 12246560"/>
              <a:gd name="connsiteY3" fmla="*/ 256512 h 1468752"/>
              <a:gd name="connsiteX4" fmla="*/ 12206590 w 12246560"/>
              <a:gd name="connsiteY4" fmla="*/ 1468752 h 1468752"/>
              <a:gd name="connsiteX5" fmla="*/ 14590 w 12246560"/>
              <a:gd name="connsiteY5" fmla="*/ 1468752 h 1468752"/>
              <a:gd name="connsiteX6" fmla="*/ 5 w 12246560"/>
              <a:gd name="connsiteY6" fmla="*/ 536892 h 1468752"/>
              <a:gd name="connsiteX0" fmla="*/ 5 w 12246560"/>
              <a:gd name="connsiteY0" fmla="*/ 391819 h 1323679"/>
              <a:gd name="connsiteX1" fmla="*/ 3587655 w 12246560"/>
              <a:gd name="connsiteY1" fmla="*/ 455939 h 1323679"/>
              <a:gd name="connsiteX2" fmla="*/ 7984599 w 12246560"/>
              <a:gd name="connsiteY2" fmla="*/ 10686 h 1323679"/>
              <a:gd name="connsiteX3" fmla="*/ 12246560 w 12246560"/>
              <a:gd name="connsiteY3" fmla="*/ 111439 h 1323679"/>
              <a:gd name="connsiteX4" fmla="*/ 12206590 w 12246560"/>
              <a:gd name="connsiteY4" fmla="*/ 1323679 h 1323679"/>
              <a:gd name="connsiteX5" fmla="*/ 14590 w 12246560"/>
              <a:gd name="connsiteY5" fmla="*/ 1323679 h 1323679"/>
              <a:gd name="connsiteX6" fmla="*/ 5 w 12246560"/>
              <a:gd name="connsiteY6" fmla="*/ 391819 h 1323679"/>
              <a:gd name="connsiteX0" fmla="*/ 5 w 12246560"/>
              <a:gd name="connsiteY0" fmla="*/ 388729 h 1320589"/>
              <a:gd name="connsiteX1" fmla="*/ 3587655 w 12246560"/>
              <a:gd name="connsiteY1" fmla="*/ 452849 h 1320589"/>
              <a:gd name="connsiteX2" fmla="*/ 7984599 w 12246560"/>
              <a:gd name="connsiteY2" fmla="*/ 7596 h 1320589"/>
              <a:gd name="connsiteX3" fmla="*/ 12246560 w 12246560"/>
              <a:gd name="connsiteY3" fmla="*/ 302113 h 1320589"/>
              <a:gd name="connsiteX4" fmla="*/ 12206590 w 12246560"/>
              <a:gd name="connsiteY4" fmla="*/ 1320589 h 1320589"/>
              <a:gd name="connsiteX5" fmla="*/ 14590 w 12246560"/>
              <a:gd name="connsiteY5" fmla="*/ 1320589 h 1320589"/>
              <a:gd name="connsiteX6" fmla="*/ 5 w 12246560"/>
              <a:gd name="connsiteY6" fmla="*/ 388729 h 1320589"/>
              <a:gd name="connsiteX0" fmla="*/ 5 w 12216751"/>
              <a:gd name="connsiteY0" fmla="*/ 388727 h 1320587"/>
              <a:gd name="connsiteX1" fmla="*/ 3587655 w 12216751"/>
              <a:gd name="connsiteY1" fmla="*/ 452847 h 1320587"/>
              <a:gd name="connsiteX2" fmla="*/ 7984599 w 12216751"/>
              <a:gd name="connsiteY2" fmla="*/ 7594 h 1320587"/>
              <a:gd name="connsiteX3" fmla="*/ 12216751 w 12216751"/>
              <a:gd name="connsiteY3" fmla="*/ 302110 h 1320587"/>
              <a:gd name="connsiteX4" fmla="*/ 12206590 w 12216751"/>
              <a:gd name="connsiteY4" fmla="*/ 1320587 h 1320587"/>
              <a:gd name="connsiteX5" fmla="*/ 14590 w 12216751"/>
              <a:gd name="connsiteY5" fmla="*/ 1320587 h 1320587"/>
              <a:gd name="connsiteX6" fmla="*/ 5 w 12216751"/>
              <a:gd name="connsiteY6" fmla="*/ 388727 h 1320587"/>
              <a:gd name="connsiteX0" fmla="*/ 5 w 12221495"/>
              <a:gd name="connsiteY0" fmla="*/ 388727 h 1320587"/>
              <a:gd name="connsiteX1" fmla="*/ 3587655 w 12221495"/>
              <a:gd name="connsiteY1" fmla="*/ 452847 h 1320587"/>
              <a:gd name="connsiteX2" fmla="*/ 7984599 w 12221495"/>
              <a:gd name="connsiteY2" fmla="*/ 7594 h 1320587"/>
              <a:gd name="connsiteX3" fmla="*/ 12216751 w 12221495"/>
              <a:gd name="connsiteY3" fmla="*/ 302110 h 1320587"/>
              <a:gd name="connsiteX4" fmla="*/ 12221495 w 12221495"/>
              <a:gd name="connsiteY4" fmla="*/ 1320587 h 1320587"/>
              <a:gd name="connsiteX5" fmla="*/ 14590 w 12221495"/>
              <a:gd name="connsiteY5" fmla="*/ 1320587 h 1320587"/>
              <a:gd name="connsiteX6" fmla="*/ 5 w 12221495"/>
              <a:gd name="connsiteY6" fmla="*/ 388727 h 1320587"/>
              <a:gd name="connsiteX0" fmla="*/ 5 w 12221495"/>
              <a:gd name="connsiteY0" fmla="*/ 388727 h 1320587"/>
              <a:gd name="connsiteX1" fmla="*/ 3587655 w 12221495"/>
              <a:gd name="connsiteY1" fmla="*/ 452847 h 1320587"/>
              <a:gd name="connsiteX2" fmla="*/ 7984599 w 12221495"/>
              <a:gd name="connsiteY2" fmla="*/ 7594 h 1320587"/>
              <a:gd name="connsiteX3" fmla="*/ 12216751 w 12221495"/>
              <a:gd name="connsiteY3" fmla="*/ 302110 h 1320587"/>
              <a:gd name="connsiteX4" fmla="*/ 12221495 w 12221495"/>
              <a:gd name="connsiteY4" fmla="*/ 1320587 h 1320587"/>
              <a:gd name="connsiteX5" fmla="*/ 14590 w 12221495"/>
              <a:gd name="connsiteY5" fmla="*/ 1320587 h 1320587"/>
              <a:gd name="connsiteX6" fmla="*/ 5 w 12221495"/>
              <a:gd name="connsiteY6" fmla="*/ 388727 h 1320587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133 h 1312993"/>
              <a:gd name="connsiteX1" fmla="*/ 3587655 w 12221495"/>
              <a:gd name="connsiteY1" fmla="*/ 445253 h 1312993"/>
              <a:gd name="connsiteX2" fmla="*/ 7984599 w 12221495"/>
              <a:gd name="connsiteY2" fmla="*/ 0 h 1312993"/>
              <a:gd name="connsiteX3" fmla="*/ 12216751 w 12221495"/>
              <a:gd name="connsiteY3" fmla="*/ 294516 h 1312993"/>
              <a:gd name="connsiteX4" fmla="*/ 12221495 w 12221495"/>
              <a:gd name="connsiteY4" fmla="*/ 1312993 h 1312993"/>
              <a:gd name="connsiteX5" fmla="*/ 14590 w 12221495"/>
              <a:gd name="connsiteY5" fmla="*/ 1312993 h 1312993"/>
              <a:gd name="connsiteX6" fmla="*/ 5 w 12221495"/>
              <a:gd name="connsiteY6" fmla="*/ 381133 h 1312993"/>
              <a:gd name="connsiteX0" fmla="*/ 5 w 12221495"/>
              <a:gd name="connsiteY0" fmla="*/ 381775 h 1313635"/>
              <a:gd name="connsiteX1" fmla="*/ 3587655 w 12221495"/>
              <a:gd name="connsiteY1" fmla="*/ 445895 h 1313635"/>
              <a:gd name="connsiteX2" fmla="*/ 7984599 w 12221495"/>
              <a:gd name="connsiteY2" fmla="*/ 642 h 1313635"/>
              <a:gd name="connsiteX3" fmla="*/ 12216751 w 12221495"/>
              <a:gd name="connsiteY3" fmla="*/ 295158 h 1313635"/>
              <a:gd name="connsiteX4" fmla="*/ 12221495 w 12221495"/>
              <a:gd name="connsiteY4" fmla="*/ 1313635 h 1313635"/>
              <a:gd name="connsiteX5" fmla="*/ 14590 w 12221495"/>
              <a:gd name="connsiteY5" fmla="*/ 1313635 h 1313635"/>
              <a:gd name="connsiteX6" fmla="*/ 5 w 12221495"/>
              <a:gd name="connsiteY6" fmla="*/ 381775 h 1313635"/>
              <a:gd name="connsiteX0" fmla="*/ 5 w 12221495"/>
              <a:gd name="connsiteY0" fmla="*/ 381775 h 1313635"/>
              <a:gd name="connsiteX1" fmla="*/ 4120508 w 12221495"/>
              <a:gd name="connsiteY1" fmla="*/ 335610 h 1313635"/>
              <a:gd name="connsiteX2" fmla="*/ 7984599 w 12221495"/>
              <a:gd name="connsiteY2" fmla="*/ 642 h 1313635"/>
              <a:gd name="connsiteX3" fmla="*/ 12216751 w 12221495"/>
              <a:gd name="connsiteY3" fmla="*/ 295158 h 1313635"/>
              <a:gd name="connsiteX4" fmla="*/ 12221495 w 12221495"/>
              <a:gd name="connsiteY4" fmla="*/ 1313635 h 1313635"/>
              <a:gd name="connsiteX5" fmla="*/ 14590 w 12221495"/>
              <a:gd name="connsiteY5" fmla="*/ 1313635 h 1313635"/>
              <a:gd name="connsiteX6" fmla="*/ 5 w 12221495"/>
              <a:gd name="connsiteY6" fmla="*/ 381775 h 13136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221495" h="1313635">
                <a:moveTo>
                  <a:pt x="5" y="381775"/>
                </a:moveTo>
                <a:cubicBezTo>
                  <a:pt x="1333267" y="-85499"/>
                  <a:pt x="2789742" y="399132"/>
                  <a:pt x="4120508" y="335610"/>
                </a:cubicBezTo>
                <a:cubicBezTo>
                  <a:pt x="5451274" y="272088"/>
                  <a:pt x="5893411" y="560"/>
                  <a:pt x="7984599" y="642"/>
                </a:cubicBezTo>
                <a:cubicBezTo>
                  <a:pt x="9776365" y="-17360"/>
                  <a:pt x="10122916" y="349373"/>
                  <a:pt x="12216751" y="295158"/>
                </a:cubicBezTo>
                <a:cubicBezTo>
                  <a:pt x="12216751" y="597929"/>
                  <a:pt x="12221495" y="1010864"/>
                  <a:pt x="12221495" y="1313635"/>
                </a:cubicBezTo>
                <a:lnTo>
                  <a:pt x="14590" y="1313635"/>
                </a:lnTo>
                <a:cubicBezTo>
                  <a:pt x="14906" y="905635"/>
                  <a:pt x="-311" y="789775"/>
                  <a:pt x="5" y="381775"/>
                </a:cubicBezTo>
                <a:close/>
              </a:path>
            </a:pathLst>
          </a:custGeom>
          <a:solidFill>
            <a:srgbClr val="FFFFFF"/>
          </a:solidFill>
          <a:ln w="25400" cap="flat">
            <a:noFill/>
            <a:prstDash val="solid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ctr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400" b="0" i="0" u="none" strike="noStrike" cap="none" spc="0" normalizeH="0" baseline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+mn-lt"/>
              <a:ea typeface="+mn-ea"/>
              <a:cs typeface="+mn-cs"/>
              <a:sym typeface="Work Sans"/>
            </a:endParaRPr>
          </a:p>
        </p:txBody>
      </p:sp>
      <p:pic>
        <p:nvPicPr>
          <p:cNvPr id="20" name="Bilde 19">
            <a:extLst>
              <a:ext uri="{FF2B5EF4-FFF2-40B4-BE49-F238E27FC236}">
                <a16:creationId xmlns:a16="http://schemas.microsoft.com/office/drawing/2014/main" id="{68EFC7F8-7C90-44D1-89EC-BD035E21E0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487" y="10043813"/>
            <a:ext cx="1511214" cy="367677"/>
          </a:xfrm>
          <a:prstGeom prst="rect">
            <a:avLst/>
          </a:prstGeom>
        </p:spPr>
      </p:pic>
      <p:pic>
        <p:nvPicPr>
          <p:cNvPr id="22" name="Picture 2" descr="Logo og visuell profil | Kommunikasjon og profil - Ansatt ...">
            <a:extLst>
              <a:ext uri="{FF2B5EF4-FFF2-40B4-BE49-F238E27FC236}">
                <a16:creationId xmlns:a16="http://schemas.microsoft.com/office/drawing/2014/main" id="{ADB17BFD-F150-4E54-BA21-D01F92ACEB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240" y="9970097"/>
            <a:ext cx="736844" cy="51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B1E7C14F-7825-4C02-82C4-BA33D8677A3E}"/>
              </a:ext>
            </a:extLst>
          </p:cNvPr>
          <p:cNvSpPr txBox="1"/>
          <p:nvPr/>
        </p:nvSpPr>
        <p:spPr>
          <a:xfrm>
            <a:off x="74771" y="416836"/>
            <a:ext cx="7184158" cy="132343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8" tIns="45718" rIns="45718" bIns="45718" numCol="1" spcCol="38100" rtlCol="0" anchor="t">
            <a:spAutoFit/>
          </a:bodyPr>
          <a:lstStyle/>
          <a:p>
            <a:pPr marL="0" marR="0" indent="0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nb-NO" sz="18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EGENVURDERING FOR PROSJEKTLEDER</a:t>
            </a:r>
            <a:br>
              <a:rPr lang="nb-NO" sz="1800" b="1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br>
              <a:rPr lang="nb-NO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/>
              <a:t>Det kan være lurt å bli mer bevisst på egne trekk og atferd som prosjektleder. Det er naturligvis vanskelig å vurdere seg selv som person og eventuelle lederegenskaper. Men du kan ta i bruk noen enkle hjelpemidler for å reflektere over deg selv som person relatert til prosjektet du er ment til å lede. </a:t>
            </a:r>
            <a:r>
              <a:rPr lang="nb-NO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  <a:endParaRPr kumimoji="0" lang="nb-NO" sz="1200" b="0" i="0" u="none" strike="noStrike" cap="none" spc="0" normalizeH="0" baseline="0" dirty="0">
              <a:ln>
                <a:noFill/>
              </a:ln>
              <a:solidFill>
                <a:schemeClr val="tx1"/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Work Sans"/>
            </a:endParaRPr>
          </a:p>
        </p:txBody>
      </p:sp>
      <p:sp>
        <p:nvSpPr>
          <p:cNvPr id="30" name="TekstSylinder 29">
            <a:extLst>
              <a:ext uri="{FF2B5EF4-FFF2-40B4-BE49-F238E27FC236}">
                <a16:creationId xmlns:a16="http://schemas.microsoft.com/office/drawing/2014/main" id="{E5A6908A-E9CA-468F-B114-EDA9B1C2C138}"/>
              </a:ext>
            </a:extLst>
          </p:cNvPr>
          <p:cNvSpPr txBox="1"/>
          <p:nvPr/>
        </p:nvSpPr>
        <p:spPr>
          <a:xfrm>
            <a:off x="4969132" y="3405165"/>
            <a:ext cx="2359147" cy="563231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algn="l"/>
            <a:b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Spør deg selv Hvilken fagkompetanse har jeg tilknyttet prosjektet, og hvilken prosjektkompetanse har jeg? </a:t>
            </a:r>
          </a:p>
          <a:p>
            <a:pPr algn="l"/>
            <a:endParaRPr lang="nb-N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nb-N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nb-N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nb-N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nb-N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nb-N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nb-N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nb-N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nb-N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b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Reflekter over egne styrker og svakheter som person og leder gjennom SWOT-analysen.</a:t>
            </a:r>
            <a:b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STYRKER</a:t>
            </a:r>
            <a:br>
              <a:rPr lang="nb-NO" sz="1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Hva er mine styrker som person?</a:t>
            </a:r>
            <a:b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SVAKHETER</a:t>
            </a:r>
            <a:br>
              <a:rPr lang="nb-NO" sz="1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Hva er mine svakheter?</a:t>
            </a:r>
            <a:b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MULIGHETER</a:t>
            </a:r>
            <a:br>
              <a:rPr lang="nb-NO" sz="1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Hva anser jeg som mine muligheter?</a:t>
            </a:r>
            <a:b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UTFORDRINGER</a:t>
            </a:r>
            <a:br>
              <a:rPr lang="nb-NO" sz="1200" dirty="0"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  <a:t>Hva anser jeg som mulige hindre og utfordringer?</a:t>
            </a:r>
            <a:endParaRPr kumimoji="0" lang="nb-NO" sz="1200" b="0" i="0" u="none" strike="noStrike" cap="none" spc="0" normalizeH="0" baseline="0" dirty="0">
              <a:ln>
                <a:noFill/>
              </a:ln>
              <a:solidFill>
                <a:schemeClr val="accent2">
                  <a:lumOff val="-2549"/>
                </a:schemeClr>
              </a:solidFill>
              <a:effectLst/>
              <a:uFillTx/>
              <a:latin typeface="Calibri" panose="020F0502020204030204" pitchFamily="34" charset="0"/>
              <a:cs typeface="Calibri" panose="020F0502020204030204" pitchFamily="34" charset="0"/>
              <a:sym typeface="Work Sans"/>
            </a:endParaRPr>
          </a:p>
          <a:p>
            <a:pPr algn="l"/>
            <a:br>
              <a:rPr lang="nb-NO" sz="12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nb-NO" sz="1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34" name="Rett linje 33">
            <a:extLst>
              <a:ext uri="{FF2B5EF4-FFF2-40B4-BE49-F238E27FC236}">
                <a16:creationId xmlns:a16="http://schemas.microsoft.com/office/drawing/2014/main" id="{E7B4E85E-4E6D-4915-8CBF-1CF0D3132917}"/>
              </a:ext>
            </a:extLst>
          </p:cNvPr>
          <p:cNvCxnSpPr/>
          <p:nvPr/>
        </p:nvCxnSpPr>
        <p:spPr>
          <a:xfrm>
            <a:off x="4814566" y="3600420"/>
            <a:ext cx="0" cy="2160000"/>
          </a:xfrm>
          <a:prstGeom prst="line">
            <a:avLst/>
          </a:pr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7" name="Rett linje 36">
            <a:extLst>
              <a:ext uri="{FF2B5EF4-FFF2-40B4-BE49-F238E27FC236}">
                <a16:creationId xmlns:a16="http://schemas.microsoft.com/office/drawing/2014/main" id="{BDA0D055-E19A-43DC-BA89-063D19BADC48}"/>
              </a:ext>
            </a:extLst>
          </p:cNvPr>
          <p:cNvCxnSpPr/>
          <p:nvPr/>
        </p:nvCxnSpPr>
        <p:spPr>
          <a:xfrm>
            <a:off x="4814566" y="6157923"/>
            <a:ext cx="0" cy="2556000"/>
          </a:xfrm>
          <a:prstGeom prst="line">
            <a:avLst/>
          </a:pr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pic>
        <p:nvPicPr>
          <p:cNvPr id="6" name="Bilde 5">
            <a:extLst>
              <a:ext uri="{FF2B5EF4-FFF2-40B4-BE49-F238E27FC236}">
                <a16:creationId xmlns:a16="http://schemas.microsoft.com/office/drawing/2014/main" id="{CB8C1BE6-0178-40F9-A303-46BC5114FB0B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l="43359" t="16502" r="29512" b="16989"/>
          <a:stretch/>
        </p:blipFill>
        <p:spPr>
          <a:xfrm>
            <a:off x="383363" y="3246057"/>
            <a:ext cx="3976512" cy="5483665"/>
          </a:xfrm>
          <a:prstGeom prst="rect">
            <a:avLst/>
          </a:prstGeom>
        </p:spPr>
      </p:pic>
      <p:sp>
        <p:nvSpPr>
          <p:cNvPr id="38" name="Frihåndsform: figur 37">
            <a:extLst>
              <a:ext uri="{FF2B5EF4-FFF2-40B4-BE49-F238E27FC236}">
                <a16:creationId xmlns:a16="http://schemas.microsoft.com/office/drawing/2014/main" id="{112202AC-FC9E-4BF7-B9AB-39856E291565}"/>
              </a:ext>
            </a:extLst>
          </p:cNvPr>
          <p:cNvSpPr/>
          <p:nvPr/>
        </p:nvSpPr>
        <p:spPr>
          <a:xfrm rot="1417330">
            <a:off x="4449543" y="6809635"/>
            <a:ext cx="205241" cy="857951"/>
          </a:xfrm>
          <a:custGeom>
            <a:avLst/>
            <a:gdLst>
              <a:gd name="connsiteX0" fmla="*/ 596900 w 596900"/>
              <a:gd name="connsiteY0" fmla="*/ 0 h 1092200"/>
              <a:gd name="connsiteX1" fmla="*/ 355600 w 596900"/>
              <a:gd name="connsiteY1" fmla="*/ 330200 h 1092200"/>
              <a:gd name="connsiteX2" fmla="*/ 520700 w 596900"/>
              <a:gd name="connsiteY2" fmla="*/ 495300 h 1092200"/>
              <a:gd name="connsiteX3" fmla="*/ 0 w 596900"/>
              <a:gd name="connsiteY3" fmla="*/ 1092200 h 1092200"/>
              <a:gd name="connsiteX4" fmla="*/ 0 w 596900"/>
              <a:gd name="connsiteY4" fmla="*/ 1092200 h 109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6900" h="1092200">
                <a:moveTo>
                  <a:pt x="596900" y="0"/>
                </a:moveTo>
                <a:cubicBezTo>
                  <a:pt x="482600" y="123825"/>
                  <a:pt x="368300" y="247650"/>
                  <a:pt x="355600" y="330200"/>
                </a:cubicBezTo>
                <a:cubicBezTo>
                  <a:pt x="342900" y="412750"/>
                  <a:pt x="579967" y="368300"/>
                  <a:pt x="520700" y="495300"/>
                </a:cubicBezTo>
                <a:cubicBezTo>
                  <a:pt x="461433" y="622300"/>
                  <a:pt x="0" y="1092200"/>
                  <a:pt x="0" y="1092200"/>
                </a:cubicBezTo>
                <a:lnTo>
                  <a:pt x="0" y="109220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  <p:sp>
        <p:nvSpPr>
          <p:cNvPr id="25" name="Frihåndsform: figur 24">
            <a:extLst>
              <a:ext uri="{FF2B5EF4-FFF2-40B4-BE49-F238E27FC236}">
                <a16:creationId xmlns:a16="http://schemas.microsoft.com/office/drawing/2014/main" id="{19D5DEAB-7DB2-4A88-977B-1CA10C9D4B81}"/>
              </a:ext>
            </a:extLst>
          </p:cNvPr>
          <p:cNvSpPr/>
          <p:nvPr/>
        </p:nvSpPr>
        <p:spPr>
          <a:xfrm rot="1417330">
            <a:off x="4453384" y="4256460"/>
            <a:ext cx="205241" cy="857951"/>
          </a:xfrm>
          <a:custGeom>
            <a:avLst/>
            <a:gdLst>
              <a:gd name="connsiteX0" fmla="*/ 596900 w 596900"/>
              <a:gd name="connsiteY0" fmla="*/ 0 h 1092200"/>
              <a:gd name="connsiteX1" fmla="*/ 355600 w 596900"/>
              <a:gd name="connsiteY1" fmla="*/ 330200 h 1092200"/>
              <a:gd name="connsiteX2" fmla="*/ 520700 w 596900"/>
              <a:gd name="connsiteY2" fmla="*/ 495300 h 1092200"/>
              <a:gd name="connsiteX3" fmla="*/ 0 w 596900"/>
              <a:gd name="connsiteY3" fmla="*/ 1092200 h 1092200"/>
              <a:gd name="connsiteX4" fmla="*/ 0 w 596900"/>
              <a:gd name="connsiteY4" fmla="*/ 1092200 h 1092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6900" h="1092200">
                <a:moveTo>
                  <a:pt x="596900" y="0"/>
                </a:moveTo>
                <a:cubicBezTo>
                  <a:pt x="482600" y="123825"/>
                  <a:pt x="368300" y="247650"/>
                  <a:pt x="355600" y="330200"/>
                </a:cubicBezTo>
                <a:cubicBezTo>
                  <a:pt x="342900" y="412750"/>
                  <a:pt x="579967" y="368300"/>
                  <a:pt x="520700" y="495300"/>
                </a:cubicBezTo>
                <a:cubicBezTo>
                  <a:pt x="461433" y="622300"/>
                  <a:pt x="0" y="1092200"/>
                  <a:pt x="0" y="1092200"/>
                </a:cubicBezTo>
                <a:lnTo>
                  <a:pt x="0" y="1092200"/>
                </a:lnTo>
              </a:path>
            </a:pathLst>
          </a:custGeom>
          <a:noFill/>
          <a:ln w="3175" cap="flat">
            <a:solidFill>
              <a:schemeClr val="tx1"/>
            </a:solidFill>
            <a:prstDash val="sysDot"/>
            <a:round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91439" tIns="45719" rIns="91439" bIns="45719" numCol="1" spcCol="38100" rtlCol="0" anchor="t">
            <a:noAutofit/>
          </a:bodyPr>
          <a:lstStyle/>
          <a:p>
            <a:pPr marL="0" marR="0" indent="0" algn="l" defTabSz="914400" rtl="0" fontAlgn="auto" latinLnBrk="1" hangingPunct="0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nb-NO" sz="1800" b="0" i="0" u="none" strike="noStrike" cap="none" spc="0" normalizeH="0" baseline="0">
              <a:ln>
                <a:noFill/>
              </a:ln>
              <a:solidFill>
                <a:srgbClr val="000000"/>
              </a:solidFill>
              <a:effectLst/>
              <a:uFillTx/>
            </a:endParaRPr>
          </a:p>
        </p:txBody>
      </p:sp>
    </p:spTree>
    <p:extLst>
      <p:ext uri="{BB962C8B-B14F-4D97-AF65-F5344CB8AC3E}">
        <p14:creationId xmlns:p14="http://schemas.microsoft.com/office/powerpoint/2010/main" val="2680948024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18CE0BCA-B969-42D0-AFA6-7D64033EF0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487" y="10043813"/>
            <a:ext cx="1511214" cy="367677"/>
          </a:xfrm>
          <a:prstGeom prst="rect">
            <a:avLst/>
          </a:prstGeom>
        </p:spPr>
      </p:pic>
      <p:pic>
        <p:nvPicPr>
          <p:cNvPr id="5" name="Picture 2" descr="Logo og visuell profil | Kommunikasjon og profil - Ansatt ...">
            <a:extLst>
              <a:ext uri="{FF2B5EF4-FFF2-40B4-BE49-F238E27FC236}">
                <a16:creationId xmlns:a16="http://schemas.microsoft.com/office/drawing/2014/main" id="{D3B32189-23DD-4B5D-AC13-5C5713C37F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2240" y="9970097"/>
            <a:ext cx="736844" cy="515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6" name="Tabell 6">
            <a:extLst>
              <a:ext uri="{FF2B5EF4-FFF2-40B4-BE49-F238E27FC236}">
                <a16:creationId xmlns:a16="http://schemas.microsoft.com/office/drawing/2014/main" id="{35C6455D-2AEE-4564-9DE1-5FBA478C22F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7570143"/>
              </p:ext>
            </p:extLst>
          </p:nvPr>
        </p:nvGraphicFramePr>
        <p:xfrm>
          <a:off x="345546" y="678560"/>
          <a:ext cx="6918854" cy="39569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918854">
                  <a:extLst>
                    <a:ext uri="{9D8B030D-6E8A-4147-A177-3AD203B41FA5}">
                      <a16:colId xmlns:a16="http://schemas.microsoft.com/office/drawing/2014/main" val="1728818527"/>
                    </a:ext>
                  </a:extLst>
                </a:gridCol>
              </a:tblGrid>
              <a:tr h="197847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8557185"/>
                  </a:ext>
                </a:extLst>
              </a:tr>
              <a:tr h="1978470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99723"/>
                  </a:ext>
                </a:extLst>
              </a:tr>
            </a:tbl>
          </a:graphicData>
        </a:graphic>
      </p:graphicFrame>
      <p:graphicFrame>
        <p:nvGraphicFramePr>
          <p:cNvPr id="8" name="Tabell 8">
            <a:extLst>
              <a:ext uri="{FF2B5EF4-FFF2-40B4-BE49-F238E27FC236}">
                <a16:creationId xmlns:a16="http://schemas.microsoft.com/office/drawing/2014/main" id="{DC24C578-D4D0-45AB-9274-FF45B1F22C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6332572"/>
              </p:ext>
            </p:extLst>
          </p:nvPr>
        </p:nvGraphicFramePr>
        <p:xfrm>
          <a:off x="345546" y="5474079"/>
          <a:ext cx="6918854" cy="456973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59427">
                  <a:extLst>
                    <a:ext uri="{9D8B030D-6E8A-4147-A177-3AD203B41FA5}">
                      <a16:colId xmlns:a16="http://schemas.microsoft.com/office/drawing/2014/main" val="260388324"/>
                    </a:ext>
                  </a:extLst>
                </a:gridCol>
                <a:gridCol w="3459427">
                  <a:extLst>
                    <a:ext uri="{9D8B030D-6E8A-4147-A177-3AD203B41FA5}">
                      <a16:colId xmlns:a16="http://schemas.microsoft.com/office/drawing/2014/main" val="1957263874"/>
                    </a:ext>
                  </a:extLst>
                </a:gridCol>
              </a:tblGrid>
              <a:tr h="2284867"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14097862"/>
                  </a:ext>
                </a:extLst>
              </a:tr>
              <a:tr h="2284867">
                <a:tc>
                  <a:txBody>
                    <a:bodyPr/>
                    <a:lstStyle/>
                    <a:p>
                      <a:endParaRPr lang="nb-NO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endParaRPr lang="nb-NO" dirty="0"/>
                    </a:p>
                  </a:txBody>
                  <a:tcPr>
                    <a:lnL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26386"/>
                  </a:ext>
                </a:extLst>
              </a:tr>
            </a:tbl>
          </a:graphicData>
        </a:graphic>
      </p:graphicFrame>
      <p:sp>
        <p:nvSpPr>
          <p:cNvPr id="9" name="TekstSylinder 8">
            <a:extLst>
              <a:ext uri="{FF2B5EF4-FFF2-40B4-BE49-F238E27FC236}">
                <a16:creationId xmlns:a16="http://schemas.microsoft.com/office/drawing/2014/main" id="{D3604753-0067-406B-998B-19F13518F63C}"/>
              </a:ext>
            </a:extLst>
          </p:cNvPr>
          <p:cNvSpPr txBox="1"/>
          <p:nvPr/>
        </p:nvSpPr>
        <p:spPr>
          <a:xfrm>
            <a:off x="297341" y="4885514"/>
            <a:ext cx="1454882" cy="338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b-NO" sz="1600" b="1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SWOT-ANALYSE</a:t>
            </a: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48C9636D-601D-4CC7-9557-13F4BE4D91E2}"/>
              </a:ext>
            </a:extLst>
          </p:cNvPr>
          <p:cNvSpPr txBox="1"/>
          <p:nvPr/>
        </p:nvSpPr>
        <p:spPr>
          <a:xfrm>
            <a:off x="297341" y="206606"/>
            <a:ext cx="3408942" cy="3385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b-NO" sz="1600" b="1" i="0" u="none" strike="noStrike" cap="none" spc="0" normalizeH="0" baseline="0" dirty="0">
                <a:ln>
                  <a:noFill/>
                </a:ln>
                <a:solidFill>
                  <a:schemeClr val="accent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EGENVURDERING FOR PROSJEKTLEDER</a:t>
            </a:r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AF42DC0F-7703-4205-B06A-19727659E93F}"/>
              </a:ext>
            </a:extLst>
          </p:cNvPr>
          <p:cNvSpPr txBox="1"/>
          <p:nvPr/>
        </p:nvSpPr>
        <p:spPr>
          <a:xfrm>
            <a:off x="359127" y="687748"/>
            <a:ext cx="2823846" cy="2462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b-NO" sz="10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Hvilken fagkompetanse har jeg tilknyttet prosjektet?</a:t>
            </a:r>
          </a:p>
        </p:txBody>
      </p:sp>
      <p:sp>
        <p:nvSpPr>
          <p:cNvPr id="12" name="TekstSylinder 11">
            <a:extLst>
              <a:ext uri="{FF2B5EF4-FFF2-40B4-BE49-F238E27FC236}">
                <a16:creationId xmlns:a16="http://schemas.microsoft.com/office/drawing/2014/main" id="{8B4ED3A1-B3DF-42BC-AC86-F607E9F132AD}"/>
              </a:ext>
            </a:extLst>
          </p:cNvPr>
          <p:cNvSpPr txBox="1"/>
          <p:nvPr/>
        </p:nvSpPr>
        <p:spPr>
          <a:xfrm>
            <a:off x="359127" y="2657030"/>
            <a:ext cx="2290046" cy="24621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ctr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b-NO" sz="10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Hvilken prosjektlederkompetanse har jeg?</a:t>
            </a:r>
          </a:p>
        </p:txBody>
      </p:sp>
      <p:sp>
        <p:nvSpPr>
          <p:cNvPr id="13" name="TekstSylinder 12">
            <a:extLst>
              <a:ext uri="{FF2B5EF4-FFF2-40B4-BE49-F238E27FC236}">
                <a16:creationId xmlns:a16="http://schemas.microsoft.com/office/drawing/2014/main" id="{539EE9E3-4FF7-452F-8CEB-90B196F3EECD}"/>
              </a:ext>
            </a:extLst>
          </p:cNvPr>
          <p:cNvSpPr txBox="1"/>
          <p:nvPr/>
        </p:nvSpPr>
        <p:spPr>
          <a:xfrm>
            <a:off x="359127" y="5474077"/>
            <a:ext cx="1809146" cy="400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nb-NO" sz="10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STRENGTS/STYRKER</a:t>
            </a:r>
            <a:br>
              <a:rPr kumimoji="0" lang="nb-NO" sz="10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</a:br>
            <a:r>
              <a:rPr kumimoji="0" lang="nb-NO" sz="10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Hva er mine styrker som person?</a:t>
            </a:r>
          </a:p>
        </p:txBody>
      </p:sp>
      <p:sp>
        <p:nvSpPr>
          <p:cNvPr id="14" name="TekstSylinder 13">
            <a:extLst>
              <a:ext uri="{FF2B5EF4-FFF2-40B4-BE49-F238E27FC236}">
                <a16:creationId xmlns:a16="http://schemas.microsoft.com/office/drawing/2014/main" id="{97671E4E-FD28-4E14-B82E-47D3AF1082A2}"/>
              </a:ext>
            </a:extLst>
          </p:cNvPr>
          <p:cNvSpPr txBox="1"/>
          <p:nvPr/>
        </p:nvSpPr>
        <p:spPr>
          <a:xfrm>
            <a:off x="3804973" y="5474077"/>
            <a:ext cx="1956622" cy="400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nb-NO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WEAKNESSES</a:t>
            </a:r>
            <a:r>
              <a:rPr kumimoji="0" lang="nb-NO" sz="10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/STYRKER/SVAKHETER</a:t>
            </a:r>
            <a:br>
              <a:rPr kumimoji="0" lang="nb-NO" sz="10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</a:br>
            <a:r>
              <a:rPr kumimoji="0" lang="nb-NO" sz="10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Hva er mine svakheter?</a:t>
            </a:r>
          </a:p>
        </p:txBody>
      </p:sp>
      <p:sp>
        <p:nvSpPr>
          <p:cNvPr id="15" name="TekstSylinder 14">
            <a:extLst>
              <a:ext uri="{FF2B5EF4-FFF2-40B4-BE49-F238E27FC236}">
                <a16:creationId xmlns:a16="http://schemas.microsoft.com/office/drawing/2014/main" id="{62A47D2A-15A3-464E-8E9C-AF954105AE23}"/>
              </a:ext>
            </a:extLst>
          </p:cNvPr>
          <p:cNvSpPr txBox="1"/>
          <p:nvPr/>
        </p:nvSpPr>
        <p:spPr>
          <a:xfrm>
            <a:off x="359127" y="7758944"/>
            <a:ext cx="1991888" cy="400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nb-NO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OPPORTUNITIES</a:t>
            </a:r>
            <a:r>
              <a:rPr kumimoji="0" lang="nb-NO" sz="10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/MULIGHETER</a:t>
            </a:r>
            <a:br>
              <a:rPr kumimoji="0" lang="nb-NO" sz="10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</a:br>
            <a:r>
              <a:rPr kumimoji="0" lang="nb-NO" sz="10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Hva anser jeg som mine muligheter?</a:t>
            </a:r>
          </a:p>
        </p:txBody>
      </p:sp>
      <p:sp>
        <p:nvSpPr>
          <p:cNvPr id="16" name="TekstSylinder 15">
            <a:extLst>
              <a:ext uri="{FF2B5EF4-FFF2-40B4-BE49-F238E27FC236}">
                <a16:creationId xmlns:a16="http://schemas.microsoft.com/office/drawing/2014/main" id="{755BA1C1-0935-4C05-A644-4BE942E7FF81}"/>
              </a:ext>
            </a:extLst>
          </p:cNvPr>
          <p:cNvSpPr txBox="1"/>
          <p:nvPr/>
        </p:nvSpPr>
        <p:spPr>
          <a:xfrm>
            <a:off x="3804973" y="7758944"/>
            <a:ext cx="2876746" cy="40010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8" tIns="45718" rIns="45718" bIns="45718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lang="nb-NO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THREATS/UTFORDRINGER</a:t>
            </a:r>
            <a:br>
              <a:rPr kumimoji="0" lang="nb-NO" sz="10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</a:br>
            <a:r>
              <a:rPr kumimoji="0" lang="nb-NO" sz="1000" i="0" u="none" strike="noStrike" cap="none" spc="0" normalizeH="0" baseline="0" dirty="0">
                <a:ln>
                  <a:noFill/>
                </a:ln>
                <a:solidFill>
                  <a:schemeClr val="tx1"/>
                </a:solidFill>
                <a:effectLst/>
                <a:uFillTx/>
                <a:latin typeface="Calibri" panose="020F0502020204030204" pitchFamily="34" charset="0"/>
                <a:cs typeface="Calibri" panose="020F0502020204030204" pitchFamily="34" charset="0"/>
                <a:sym typeface="Work Sans"/>
              </a:rPr>
              <a:t>Hva anser jeg som mulige hindringer og utfordringer?</a:t>
            </a:r>
          </a:p>
        </p:txBody>
      </p:sp>
    </p:spTree>
    <p:extLst>
      <p:ext uri="{BB962C8B-B14F-4D97-AF65-F5344CB8AC3E}">
        <p14:creationId xmlns:p14="http://schemas.microsoft.com/office/powerpoint/2010/main" val="1312013390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igital Norway 2020">
  <a:themeElements>
    <a:clrScheme name="Digital Norway 2020 green hyperlink">
      <a:dk1>
        <a:srgbClr val="32302F"/>
      </a:dk1>
      <a:lt1>
        <a:srgbClr val="FAF7F4"/>
      </a:lt1>
      <a:dk2>
        <a:srgbClr val="A7A7A7"/>
      </a:dk2>
      <a:lt2>
        <a:srgbClr val="535353"/>
      </a:lt2>
      <a:accent1>
        <a:srgbClr val="00AB85"/>
      </a:accent1>
      <a:accent2>
        <a:srgbClr val="003C41"/>
      </a:accent2>
      <a:accent3>
        <a:srgbClr val="4B8B95"/>
      </a:accent3>
      <a:accent4>
        <a:srgbClr val="FEDDA0"/>
      </a:accent4>
      <a:accent5>
        <a:srgbClr val="E2F2EB"/>
      </a:accent5>
      <a:accent6>
        <a:srgbClr val="F1E8E0"/>
      </a:accent6>
      <a:hlink>
        <a:srgbClr val="00AB84"/>
      </a:hlink>
      <a:folHlink>
        <a:srgbClr val="4A8B94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Work Sans"/>
        <a:ea typeface="Work Sans"/>
        <a:cs typeface="Work San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00AB85"/>
      </a:accent1>
      <a:accent2>
        <a:srgbClr val="003C41"/>
      </a:accent2>
      <a:accent3>
        <a:srgbClr val="4B8B95"/>
      </a:accent3>
      <a:accent4>
        <a:srgbClr val="0C2527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Work Sans"/>
        <a:ea typeface="Work Sans"/>
        <a:cs typeface="Work Sans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ctr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400" b="0" i="0" u="none" strike="noStrike" cap="none" spc="0" normalizeH="0" baseline="0">
            <a:ln>
              <a:noFill/>
            </a:ln>
            <a:solidFill>
              <a:schemeClr val="accent2">
                <a:lumOff val="-2549"/>
              </a:schemeClr>
            </a:solidFill>
            <a:effectLst/>
            <a:uFillTx/>
            <a:latin typeface="+mn-lt"/>
            <a:ea typeface="+mn-ea"/>
            <a:cs typeface="+mn-cs"/>
            <a:sym typeface="Work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344136B3C218024BB751C9AF740B8F51" ma:contentTypeVersion="12" ma:contentTypeDescription="Opprett et nytt dokument." ma:contentTypeScope="" ma:versionID="420d4910dca14dbe0a31c54f47744434">
  <xsd:schema xmlns:xsd="http://www.w3.org/2001/XMLSchema" xmlns:xs="http://www.w3.org/2001/XMLSchema" xmlns:p="http://schemas.microsoft.com/office/2006/metadata/properties" xmlns:ns2="7dd0a5c1-4401-4c81-8691-5f9447548d4c" xmlns:ns3="33f974fa-7371-45e6-8494-99aada0f1796" targetNamespace="http://schemas.microsoft.com/office/2006/metadata/properties" ma:root="true" ma:fieldsID="f9a1e0ef4d499b2ea59df434ad82b84e" ns2:_="" ns3:_="">
    <xsd:import namespace="7dd0a5c1-4401-4c81-8691-5f9447548d4c"/>
    <xsd:import namespace="33f974fa-7371-45e6-8494-99aada0f179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d0a5c1-4401-4c81-8691-5f9447548d4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974fa-7371-45e6-8494-99aada0f1796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970F26A-EE98-4AE4-B332-FC1255496F3A}">
  <ds:schemaRefs>
    <ds:schemaRef ds:uri="7dd0a5c1-4401-4c81-8691-5f9447548d4c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33f974fa-7371-45e6-8494-99aada0f1796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35E17E6C-05A5-4D0C-B223-8C93CDE8D7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dd0a5c1-4401-4c81-8691-5f9447548d4c"/>
    <ds:schemaRef ds:uri="33f974fa-7371-45e6-8494-99aada0f17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E52F33-24EF-4B8E-994F-B7BA36112A2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7714</TotalTime>
  <Words>197</Words>
  <Application>Microsoft Office PowerPoint</Application>
  <PresentationFormat>Egendefinert</PresentationFormat>
  <Paragraphs>21</Paragraphs>
  <Slides>2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9" baseType="lpstr">
      <vt:lpstr>Arial</vt:lpstr>
      <vt:lpstr>Calibri</vt:lpstr>
      <vt:lpstr>Poppins</vt:lpstr>
      <vt:lpstr>Poppins Bold</vt:lpstr>
      <vt:lpstr>Poppins SemiBold</vt:lpstr>
      <vt:lpstr>Work Sans</vt:lpstr>
      <vt:lpstr>Digital Norway 2020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Christine Hassel Kristoffersen</dc:creator>
  <cp:lastModifiedBy>Annita Fjuk</cp:lastModifiedBy>
  <cp:revision>24</cp:revision>
  <cp:lastPrinted>2022-04-27T13:11:43Z</cp:lastPrinted>
  <dcterms:modified xsi:type="dcterms:W3CDTF">2022-12-08T20:27:57Z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0x010100344136B3C218024BB751C9AF740B8F51</vt:lpwstr>
  </property>
  <property fmtid="{D5CDD505-2E9C-101B-9397-08002B2CF9AE}" pid="3" name="MediaServiceImageTags">
    <vt:lpwstr/>
  </property>
</Properties>
</file>