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7"/>
  </p:notesMasterIdLst>
  <p:handoutMasterIdLst>
    <p:handoutMasterId r:id="rId8"/>
  </p:handoutMasterIdLst>
  <p:sldIdLst>
    <p:sldId id="2145707946" r:id="rId5"/>
    <p:sldId id="2145707950" r:id="rId6"/>
  </p:sldIdLst>
  <p:sldSz cx="12192000" cy="6858000"/>
  <p:notesSz cx="6858000" cy="9144000"/>
  <p:defaultTextStyle>
    <a:defPPr>
      <a:defRPr lang="nb-N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D5C2B"/>
    <a:srgbClr val="2CB9D9"/>
    <a:srgbClr val="8EC246"/>
    <a:srgbClr val="132237"/>
    <a:srgbClr val="EF7A70"/>
    <a:srgbClr val="BFD7D1"/>
    <a:srgbClr val="8ACCC0"/>
    <a:srgbClr val="FCC14B"/>
    <a:srgbClr val="CCE6E3"/>
    <a:srgbClr val="2D736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iddels stil 2 – uthevin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Ingen stil, tabellrutenett">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5758FB7-9AC5-4552-8A53-C91805E547FA}" styleName="Temastil 1 – utheving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434" autoAdjust="0"/>
    <p:restoredTop sz="93933" autoAdjust="0"/>
  </p:normalViewPr>
  <p:slideViewPr>
    <p:cSldViewPr snapToGrid="0">
      <p:cViewPr varScale="1">
        <p:scale>
          <a:sx n="107" d="100"/>
          <a:sy n="107" d="100"/>
        </p:scale>
        <p:origin x="900" y="126"/>
      </p:cViewPr>
      <p:guideLst/>
    </p:cSldViewPr>
  </p:slideViewPr>
  <p:notesTextViewPr>
    <p:cViewPr>
      <p:scale>
        <a:sx n="1" d="1"/>
        <a:sy n="1" d="1"/>
      </p:scale>
      <p:origin x="0" y="0"/>
    </p:cViewPr>
  </p:notesTextViewPr>
  <p:notesViewPr>
    <p:cSldViewPr snapToGrid="0">
      <p:cViewPr varScale="1">
        <p:scale>
          <a:sx n="80" d="100"/>
          <a:sy n="80" d="100"/>
        </p:scale>
        <p:origin x="3918" y="10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ssholder for topptekst 1">
            <a:extLst>
              <a:ext uri="{FF2B5EF4-FFF2-40B4-BE49-F238E27FC236}">
                <a16:creationId xmlns:a16="http://schemas.microsoft.com/office/drawing/2014/main" id="{3989AFB6-D783-4E7D-8C45-2E021A09221C}"/>
              </a:ext>
            </a:extLst>
          </p:cNvPr>
          <p:cNvSpPr>
            <a:spLocks noGrp="1"/>
          </p:cNvSpPr>
          <p:nvPr>
            <p:ph type="hdr" sz="quarter"/>
          </p:nvPr>
        </p:nvSpPr>
        <p:spPr>
          <a:xfrm>
            <a:off x="0" y="0"/>
            <a:ext cx="2971800" cy="312821"/>
          </a:xfrm>
          <a:prstGeom prst="rect">
            <a:avLst/>
          </a:prstGeom>
        </p:spPr>
        <p:txBody>
          <a:bodyPr vert="horz" lIns="91440" tIns="45720" rIns="91440" bIns="45720" rtlCol="0"/>
          <a:lstStyle>
            <a:lvl1pPr algn="l">
              <a:defRPr sz="1200"/>
            </a:lvl1pPr>
          </a:lstStyle>
          <a:p>
            <a:endParaRPr lang="nb-NO"/>
          </a:p>
        </p:txBody>
      </p:sp>
      <p:sp>
        <p:nvSpPr>
          <p:cNvPr id="3" name="Plassholder for dato 2">
            <a:extLst>
              <a:ext uri="{FF2B5EF4-FFF2-40B4-BE49-F238E27FC236}">
                <a16:creationId xmlns:a16="http://schemas.microsoft.com/office/drawing/2014/main" id="{88C3A2F2-3F8F-41C7-B2B1-EFC5F6900588}"/>
              </a:ext>
            </a:extLst>
          </p:cNvPr>
          <p:cNvSpPr>
            <a:spLocks noGrp="1"/>
          </p:cNvSpPr>
          <p:nvPr>
            <p:ph type="dt" sz="quarter" idx="1"/>
          </p:nvPr>
        </p:nvSpPr>
        <p:spPr>
          <a:xfrm>
            <a:off x="3884613" y="0"/>
            <a:ext cx="2971800" cy="312821"/>
          </a:xfrm>
          <a:prstGeom prst="rect">
            <a:avLst/>
          </a:prstGeom>
        </p:spPr>
        <p:txBody>
          <a:bodyPr vert="horz" lIns="91440" tIns="45720" rIns="91440" bIns="45720" rtlCol="0"/>
          <a:lstStyle>
            <a:lvl1pPr algn="r">
              <a:defRPr sz="1200"/>
            </a:lvl1pPr>
          </a:lstStyle>
          <a:p>
            <a:fld id="{0F0A9AC7-DEBF-47FA-98CC-50CD2FF2A14A}" type="datetimeFigureOut">
              <a:rPr lang="nb-NO" smtClean="0"/>
              <a:t>07.12.2022</a:t>
            </a:fld>
            <a:endParaRPr lang="nb-NO"/>
          </a:p>
        </p:txBody>
      </p:sp>
      <p:sp>
        <p:nvSpPr>
          <p:cNvPr id="4" name="Plassholder for bunntekst 3">
            <a:extLst>
              <a:ext uri="{FF2B5EF4-FFF2-40B4-BE49-F238E27FC236}">
                <a16:creationId xmlns:a16="http://schemas.microsoft.com/office/drawing/2014/main" id="{0E1916FF-BF56-4F99-AAC5-2E223395B7AF}"/>
              </a:ext>
            </a:extLst>
          </p:cNvPr>
          <p:cNvSpPr>
            <a:spLocks noGrp="1"/>
          </p:cNvSpPr>
          <p:nvPr>
            <p:ph type="ftr" sz="quarter" idx="2"/>
          </p:nvPr>
        </p:nvSpPr>
        <p:spPr>
          <a:xfrm>
            <a:off x="0" y="8831179"/>
            <a:ext cx="2971800" cy="312821"/>
          </a:xfrm>
          <a:prstGeom prst="rect">
            <a:avLst/>
          </a:prstGeom>
        </p:spPr>
        <p:txBody>
          <a:bodyPr vert="horz" lIns="91440" tIns="45720" rIns="91440" bIns="45720" rtlCol="0" anchor="b"/>
          <a:lstStyle>
            <a:lvl1pPr algn="l">
              <a:defRPr sz="1200"/>
            </a:lvl1pPr>
          </a:lstStyle>
          <a:p>
            <a:endParaRPr lang="nb-NO" dirty="0"/>
          </a:p>
        </p:txBody>
      </p:sp>
      <p:sp>
        <p:nvSpPr>
          <p:cNvPr id="5" name="Plassholder for lysbildenummer 4">
            <a:extLst>
              <a:ext uri="{FF2B5EF4-FFF2-40B4-BE49-F238E27FC236}">
                <a16:creationId xmlns:a16="http://schemas.microsoft.com/office/drawing/2014/main" id="{C398C78F-EF21-4DE7-BA73-0AC153233C8B}"/>
              </a:ext>
            </a:extLst>
          </p:cNvPr>
          <p:cNvSpPr>
            <a:spLocks noGrp="1"/>
          </p:cNvSpPr>
          <p:nvPr>
            <p:ph type="sldNum" sz="quarter" idx="3"/>
          </p:nvPr>
        </p:nvSpPr>
        <p:spPr>
          <a:xfrm>
            <a:off x="3884613" y="8746958"/>
            <a:ext cx="2971800" cy="397042"/>
          </a:xfrm>
          <a:prstGeom prst="rect">
            <a:avLst/>
          </a:prstGeom>
        </p:spPr>
        <p:txBody>
          <a:bodyPr vert="horz" lIns="91440" tIns="45720" rIns="91440" bIns="45720" rtlCol="0" anchor="b"/>
          <a:lstStyle>
            <a:lvl1pPr algn="r">
              <a:defRPr sz="1200"/>
            </a:lvl1pPr>
          </a:lstStyle>
          <a:p>
            <a:fld id="{F8C438E8-6F17-4702-A7E0-744FBCE865D0}" type="slidenum">
              <a:rPr lang="nb-NO" smtClean="0"/>
              <a:t>‹#›</a:t>
            </a:fld>
            <a:endParaRPr lang="nb-NO"/>
          </a:p>
        </p:txBody>
      </p:sp>
    </p:spTree>
    <p:extLst>
      <p:ext uri="{BB962C8B-B14F-4D97-AF65-F5344CB8AC3E}">
        <p14:creationId xmlns:p14="http://schemas.microsoft.com/office/powerpoint/2010/main" val="44335904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ssholder for top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b-NO"/>
          </a:p>
        </p:txBody>
      </p:sp>
      <p:sp>
        <p:nvSpPr>
          <p:cNvPr id="3" name="Plassholder for dato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D9CB7F7-7D8A-456C-A831-5CD51581BFFB}" type="datetimeFigureOut">
              <a:rPr lang="nb-NO" smtClean="0"/>
              <a:t>07.12.2022</a:t>
            </a:fld>
            <a:endParaRPr lang="nb-NO"/>
          </a:p>
        </p:txBody>
      </p:sp>
      <p:sp>
        <p:nvSpPr>
          <p:cNvPr id="4" name="Plassholder for lysbilde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b-NO"/>
          </a:p>
        </p:txBody>
      </p:sp>
      <p:sp>
        <p:nvSpPr>
          <p:cNvPr id="5" name="Plassholder for nota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6" name="Plassholder for bunn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b-NO"/>
          </a:p>
        </p:txBody>
      </p:sp>
      <p:sp>
        <p:nvSpPr>
          <p:cNvPr id="7" name="Plassholder for lysbilde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9C47663-0020-4ED5-A97B-CE33B970AC95}" type="slidenum">
              <a:rPr lang="nb-NO" smtClean="0"/>
              <a:t>‹#›</a:t>
            </a:fld>
            <a:endParaRPr lang="nb-NO"/>
          </a:p>
        </p:txBody>
      </p:sp>
    </p:spTree>
    <p:extLst>
      <p:ext uri="{BB962C8B-B14F-4D97-AF65-F5344CB8AC3E}">
        <p14:creationId xmlns:p14="http://schemas.microsoft.com/office/powerpoint/2010/main" val="174122197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dirty="0"/>
          </a:p>
        </p:txBody>
      </p:sp>
      <p:sp>
        <p:nvSpPr>
          <p:cNvPr id="4" name="Plassholder for lysbildenummer 3"/>
          <p:cNvSpPr>
            <a:spLocks noGrp="1"/>
          </p:cNvSpPr>
          <p:nvPr>
            <p:ph type="sldNum" sz="quarter" idx="5"/>
          </p:nvPr>
        </p:nvSpPr>
        <p:spPr/>
        <p:txBody>
          <a:bodyPr/>
          <a:lstStyle/>
          <a:p>
            <a:fld id="{B9C47663-0020-4ED5-A97B-CE33B970AC95}" type="slidenum">
              <a:rPr lang="nb-NO" smtClean="0"/>
              <a:t>1</a:t>
            </a:fld>
            <a:endParaRPr lang="nb-NO"/>
          </a:p>
        </p:txBody>
      </p:sp>
    </p:spTree>
    <p:extLst>
      <p:ext uri="{BB962C8B-B14F-4D97-AF65-F5344CB8AC3E}">
        <p14:creationId xmlns:p14="http://schemas.microsoft.com/office/powerpoint/2010/main" val="109117696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1.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Master" Target="../slideMasters/slideMaster1.xml"/><Relationship Id="rId4" Type="http://schemas.openxmlformats.org/officeDocument/2006/relationships/image" Target="../media/image1.png"/></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1_Green Wave + picture">
    <p:spTree>
      <p:nvGrpSpPr>
        <p:cNvPr id="1" name=""/>
        <p:cNvGrpSpPr/>
        <p:nvPr/>
      </p:nvGrpSpPr>
      <p:grpSpPr>
        <a:xfrm>
          <a:off x="0" y="0"/>
          <a:ext cx="0" cy="0"/>
          <a:chOff x="0" y="0"/>
          <a:chExt cx="0" cy="0"/>
        </a:xfrm>
      </p:grpSpPr>
      <p:sp>
        <p:nvSpPr>
          <p:cNvPr id="8" name="Picture Placeholder 3">
            <a:extLst>
              <a:ext uri="{FF2B5EF4-FFF2-40B4-BE49-F238E27FC236}">
                <a16:creationId xmlns:a16="http://schemas.microsoft.com/office/drawing/2014/main" id="{CA87D75B-4511-0D47-B77C-9A6FEB7C537E}"/>
              </a:ext>
            </a:extLst>
          </p:cNvPr>
          <p:cNvSpPr>
            <a:spLocks noGrp="1"/>
          </p:cNvSpPr>
          <p:nvPr>
            <p:ph type="pic" sz="quarter" idx="12"/>
          </p:nvPr>
        </p:nvSpPr>
        <p:spPr>
          <a:xfrm>
            <a:off x="5910146" y="0"/>
            <a:ext cx="6281854" cy="6870701"/>
          </a:xfrm>
          <a:solidFill>
            <a:schemeClr val="bg2">
              <a:lumMod val="20000"/>
              <a:lumOff val="80000"/>
            </a:schemeClr>
          </a:solidFill>
        </p:spPr>
        <p:txBody>
          <a:bodyPr tIns="2520000"/>
          <a:lstStyle>
            <a:lvl1pPr marL="0" indent="0" algn="ctr">
              <a:lnSpc>
                <a:spcPct val="300000"/>
              </a:lnSpc>
              <a:buNone/>
              <a:defRPr>
                <a:solidFill>
                  <a:schemeClr val="bg2"/>
                </a:solidFill>
              </a:defRPr>
            </a:lvl1pPr>
          </a:lstStyle>
          <a:p>
            <a:r>
              <a:rPr lang="nb-NO"/>
              <a:t>Klikk på ikonet for å legge til et bilde</a:t>
            </a:r>
            <a:endParaRPr lang="en-NO"/>
          </a:p>
        </p:txBody>
      </p:sp>
      <p:sp>
        <p:nvSpPr>
          <p:cNvPr id="14" name="Text Placeholder 11">
            <a:extLst>
              <a:ext uri="{FF2B5EF4-FFF2-40B4-BE49-F238E27FC236}">
                <a16:creationId xmlns:a16="http://schemas.microsoft.com/office/drawing/2014/main" id="{78974E25-9C82-E241-BC4A-C56B94ADA4C4}"/>
              </a:ext>
            </a:extLst>
          </p:cNvPr>
          <p:cNvSpPr>
            <a:spLocks noGrp="1"/>
          </p:cNvSpPr>
          <p:nvPr>
            <p:ph type="body" sz="quarter" idx="13"/>
          </p:nvPr>
        </p:nvSpPr>
        <p:spPr>
          <a:xfrm>
            <a:off x="0" y="0"/>
            <a:ext cx="6668429" cy="6885450"/>
          </a:xfrm>
          <a:custGeom>
            <a:avLst/>
            <a:gdLst>
              <a:gd name="connsiteX0" fmla="*/ 0 w 5987143"/>
              <a:gd name="connsiteY0" fmla="*/ 0 h 6870701"/>
              <a:gd name="connsiteX1" fmla="*/ 5987143 w 5987143"/>
              <a:gd name="connsiteY1" fmla="*/ 0 h 6870701"/>
              <a:gd name="connsiteX2" fmla="*/ 5987143 w 5987143"/>
              <a:gd name="connsiteY2" fmla="*/ 6870701 h 6870701"/>
              <a:gd name="connsiteX3" fmla="*/ 0 w 5987143"/>
              <a:gd name="connsiteY3" fmla="*/ 6870701 h 6870701"/>
              <a:gd name="connsiteX4" fmla="*/ 0 w 5987143"/>
              <a:gd name="connsiteY4" fmla="*/ 0 h 6870701"/>
              <a:gd name="connsiteX0" fmla="*/ 0 w 5987143"/>
              <a:gd name="connsiteY0" fmla="*/ 0 h 6870701"/>
              <a:gd name="connsiteX1" fmla="*/ 5987143 w 5987143"/>
              <a:gd name="connsiteY1" fmla="*/ 0 h 6870701"/>
              <a:gd name="connsiteX2" fmla="*/ 5737123 w 5987143"/>
              <a:gd name="connsiteY2" fmla="*/ 1577184 h 6870701"/>
              <a:gd name="connsiteX3" fmla="*/ 5987143 w 5987143"/>
              <a:gd name="connsiteY3" fmla="*/ 6870701 h 6870701"/>
              <a:gd name="connsiteX4" fmla="*/ 0 w 5987143"/>
              <a:gd name="connsiteY4" fmla="*/ 6870701 h 6870701"/>
              <a:gd name="connsiteX5" fmla="*/ 0 w 5987143"/>
              <a:gd name="connsiteY5" fmla="*/ 0 h 6870701"/>
              <a:gd name="connsiteX0" fmla="*/ 0 w 6415548"/>
              <a:gd name="connsiteY0" fmla="*/ 0 h 6870701"/>
              <a:gd name="connsiteX1" fmla="*/ 5987143 w 6415548"/>
              <a:gd name="connsiteY1" fmla="*/ 0 h 6870701"/>
              <a:gd name="connsiteX2" fmla="*/ 5737123 w 6415548"/>
              <a:gd name="connsiteY2" fmla="*/ 1577184 h 6870701"/>
              <a:gd name="connsiteX3" fmla="*/ 6415548 w 6415548"/>
              <a:gd name="connsiteY3" fmla="*/ 4644849 h 6870701"/>
              <a:gd name="connsiteX4" fmla="*/ 5987143 w 6415548"/>
              <a:gd name="connsiteY4" fmla="*/ 6870701 h 6870701"/>
              <a:gd name="connsiteX5" fmla="*/ 0 w 6415548"/>
              <a:gd name="connsiteY5" fmla="*/ 6870701 h 6870701"/>
              <a:gd name="connsiteX6" fmla="*/ 0 w 6415548"/>
              <a:gd name="connsiteY6" fmla="*/ 0 h 6870701"/>
              <a:gd name="connsiteX0" fmla="*/ 0 w 6415548"/>
              <a:gd name="connsiteY0" fmla="*/ 0 h 6870701"/>
              <a:gd name="connsiteX1" fmla="*/ 5987143 w 6415548"/>
              <a:gd name="connsiteY1" fmla="*/ 0 h 6870701"/>
              <a:gd name="connsiteX2" fmla="*/ 5737123 w 6415548"/>
              <a:gd name="connsiteY2" fmla="*/ 1577184 h 6870701"/>
              <a:gd name="connsiteX3" fmla="*/ 6415548 w 6415548"/>
              <a:gd name="connsiteY3" fmla="*/ 4644849 h 6870701"/>
              <a:gd name="connsiteX4" fmla="*/ 5987143 w 6415548"/>
              <a:gd name="connsiteY4" fmla="*/ 6870701 h 6870701"/>
              <a:gd name="connsiteX5" fmla="*/ 0 w 6415548"/>
              <a:gd name="connsiteY5" fmla="*/ 6870701 h 6870701"/>
              <a:gd name="connsiteX6" fmla="*/ 0 w 6415548"/>
              <a:gd name="connsiteY6" fmla="*/ 0 h 6870701"/>
              <a:gd name="connsiteX0" fmla="*/ 0 w 6415657"/>
              <a:gd name="connsiteY0" fmla="*/ 0 h 6870701"/>
              <a:gd name="connsiteX1" fmla="*/ 5987143 w 6415657"/>
              <a:gd name="connsiteY1" fmla="*/ 0 h 6870701"/>
              <a:gd name="connsiteX2" fmla="*/ 5737123 w 6415657"/>
              <a:gd name="connsiteY2" fmla="*/ 1577184 h 6870701"/>
              <a:gd name="connsiteX3" fmla="*/ 6415548 w 6415657"/>
              <a:gd name="connsiteY3" fmla="*/ 4644849 h 6870701"/>
              <a:gd name="connsiteX4" fmla="*/ 5987143 w 6415657"/>
              <a:gd name="connsiteY4" fmla="*/ 6870701 h 6870701"/>
              <a:gd name="connsiteX5" fmla="*/ 0 w 6415657"/>
              <a:gd name="connsiteY5" fmla="*/ 6870701 h 6870701"/>
              <a:gd name="connsiteX6" fmla="*/ 0 w 6415657"/>
              <a:gd name="connsiteY6" fmla="*/ 0 h 6870701"/>
              <a:gd name="connsiteX0" fmla="*/ 0 w 6416434"/>
              <a:gd name="connsiteY0" fmla="*/ 0 h 6870701"/>
              <a:gd name="connsiteX1" fmla="*/ 5987143 w 6416434"/>
              <a:gd name="connsiteY1" fmla="*/ 0 h 6870701"/>
              <a:gd name="connsiteX2" fmla="*/ 5737123 w 6416434"/>
              <a:gd name="connsiteY2" fmla="*/ 1577184 h 6870701"/>
              <a:gd name="connsiteX3" fmla="*/ 6415548 w 6416434"/>
              <a:gd name="connsiteY3" fmla="*/ 4644849 h 6870701"/>
              <a:gd name="connsiteX4" fmla="*/ 5987143 w 6416434"/>
              <a:gd name="connsiteY4" fmla="*/ 6870701 h 6870701"/>
              <a:gd name="connsiteX5" fmla="*/ 0 w 6416434"/>
              <a:gd name="connsiteY5" fmla="*/ 6870701 h 6870701"/>
              <a:gd name="connsiteX6" fmla="*/ 0 w 6416434"/>
              <a:gd name="connsiteY6" fmla="*/ 0 h 6870701"/>
              <a:gd name="connsiteX0" fmla="*/ 0 w 6416434"/>
              <a:gd name="connsiteY0" fmla="*/ 0 h 6870701"/>
              <a:gd name="connsiteX1" fmla="*/ 5987143 w 6416434"/>
              <a:gd name="connsiteY1" fmla="*/ 0 h 6870701"/>
              <a:gd name="connsiteX2" fmla="*/ 5737123 w 6416434"/>
              <a:gd name="connsiteY2" fmla="*/ 1577184 h 6870701"/>
              <a:gd name="connsiteX3" fmla="*/ 6415548 w 6416434"/>
              <a:gd name="connsiteY3" fmla="*/ 4644849 h 6870701"/>
              <a:gd name="connsiteX4" fmla="*/ 5987143 w 6416434"/>
              <a:gd name="connsiteY4" fmla="*/ 6870701 h 6870701"/>
              <a:gd name="connsiteX5" fmla="*/ 0 w 6416434"/>
              <a:gd name="connsiteY5" fmla="*/ 6870701 h 6870701"/>
              <a:gd name="connsiteX6" fmla="*/ 0 w 6416434"/>
              <a:gd name="connsiteY6" fmla="*/ 0 h 6870701"/>
              <a:gd name="connsiteX0" fmla="*/ 0 w 6416434"/>
              <a:gd name="connsiteY0" fmla="*/ 0 h 6870701"/>
              <a:gd name="connsiteX1" fmla="*/ 5987143 w 6416434"/>
              <a:gd name="connsiteY1" fmla="*/ 0 h 6870701"/>
              <a:gd name="connsiteX2" fmla="*/ 5737123 w 6416434"/>
              <a:gd name="connsiteY2" fmla="*/ 1577184 h 6870701"/>
              <a:gd name="connsiteX3" fmla="*/ 6415548 w 6416434"/>
              <a:gd name="connsiteY3" fmla="*/ 4644849 h 6870701"/>
              <a:gd name="connsiteX4" fmla="*/ 5987143 w 6416434"/>
              <a:gd name="connsiteY4" fmla="*/ 6870701 h 6870701"/>
              <a:gd name="connsiteX5" fmla="*/ 0 w 6416434"/>
              <a:gd name="connsiteY5" fmla="*/ 6870701 h 6870701"/>
              <a:gd name="connsiteX6" fmla="*/ 0 w 6416434"/>
              <a:gd name="connsiteY6" fmla="*/ 0 h 6870701"/>
              <a:gd name="connsiteX0" fmla="*/ 0 w 6416434"/>
              <a:gd name="connsiteY0" fmla="*/ 0 h 6870701"/>
              <a:gd name="connsiteX1" fmla="*/ 5987143 w 6416434"/>
              <a:gd name="connsiteY1" fmla="*/ 0 h 6870701"/>
              <a:gd name="connsiteX2" fmla="*/ 5737123 w 6416434"/>
              <a:gd name="connsiteY2" fmla="*/ 1577184 h 6870701"/>
              <a:gd name="connsiteX3" fmla="*/ 6415548 w 6416434"/>
              <a:gd name="connsiteY3" fmla="*/ 4644849 h 6870701"/>
              <a:gd name="connsiteX4" fmla="*/ 5987143 w 6416434"/>
              <a:gd name="connsiteY4" fmla="*/ 6870701 h 6870701"/>
              <a:gd name="connsiteX5" fmla="*/ 0 w 6416434"/>
              <a:gd name="connsiteY5" fmla="*/ 6870701 h 6870701"/>
              <a:gd name="connsiteX6" fmla="*/ 0 w 6416434"/>
              <a:gd name="connsiteY6" fmla="*/ 0 h 6870701"/>
              <a:gd name="connsiteX0" fmla="*/ 0 w 6416434"/>
              <a:gd name="connsiteY0" fmla="*/ 0 h 6870701"/>
              <a:gd name="connsiteX1" fmla="*/ 5987143 w 6416434"/>
              <a:gd name="connsiteY1" fmla="*/ 0 h 6870701"/>
              <a:gd name="connsiteX2" fmla="*/ 5737123 w 6416434"/>
              <a:gd name="connsiteY2" fmla="*/ 1577184 h 6870701"/>
              <a:gd name="connsiteX3" fmla="*/ 6415548 w 6416434"/>
              <a:gd name="connsiteY3" fmla="*/ 4644849 h 6870701"/>
              <a:gd name="connsiteX4" fmla="*/ 5987143 w 6416434"/>
              <a:gd name="connsiteY4" fmla="*/ 6870701 h 6870701"/>
              <a:gd name="connsiteX5" fmla="*/ 0 w 6416434"/>
              <a:gd name="connsiteY5" fmla="*/ 6870701 h 6870701"/>
              <a:gd name="connsiteX6" fmla="*/ 0 w 6416434"/>
              <a:gd name="connsiteY6" fmla="*/ 0 h 6870701"/>
              <a:gd name="connsiteX0" fmla="*/ 0 w 6416434"/>
              <a:gd name="connsiteY0" fmla="*/ 0 h 6870701"/>
              <a:gd name="connsiteX1" fmla="*/ 5987143 w 6416434"/>
              <a:gd name="connsiteY1" fmla="*/ 0 h 6870701"/>
              <a:gd name="connsiteX2" fmla="*/ 5515897 w 6416434"/>
              <a:gd name="connsiteY2" fmla="*/ 1709920 h 6870701"/>
              <a:gd name="connsiteX3" fmla="*/ 6415548 w 6416434"/>
              <a:gd name="connsiteY3" fmla="*/ 4644849 h 6870701"/>
              <a:gd name="connsiteX4" fmla="*/ 5987143 w 6416434"/>
              <a:gd name="connsiteY4" fmla="*/ 6870701 h 6870701"/>
              <a:gd name="connsiteX5" fmla="*/ 0 w 6416434"/>
              <a:gd name="connsiteY5" fmla="*/ 6870701 h 6870701"/>
              <a:gd name="connsiteX6" fmla="*/ 0 w 6416434"/>
              <a:gd name="connsiteY6" fmla="*/ 0 h 6870701"/>
              <a:gd name="connsiteX0" fmla="*/ 0 w 6416434"/>
              <a:gd name="connsiteY0" fmla="*/ 0 h 6870701"/>
              <a:gd name="connsiteX1" fmla="*/ 5987143 w 6416434"/>
              <a:gd name="connsiteY1" fmla="*/ 0 h 6870701"/>
              <a:gd name="connsiteX2" fmla="*/ 5722374 w 6416434"/>
              <a:gd name="connsiteY2" fmla="*/ 1709920 h 6870701"/>
              <a:gd name="connsiteX3" fmla="*/ 6415548 w 6416434"/>
              <a:gd name="connsiteY3" fmla="*/ 4644849 h 6870701"/>
              <a:gd name="connsiteX4" fmla="*/ 5987143 w 6416434"/>
              <a:gd name="connsiteY4" fmla="*/ 6870701 h 6870701"/>
              <a:gd name="connsiteX5" fmla="*/ 0 w 6416434"/>
              <a:gd name="connsiteY5" fmla="*/ 6870701 h 6870701"/>
              <a:gd name="connsiteX6" fmla="*/ 0 w 6416434"/>
              <a:gd name="connsiteY6" fmla="*/ 0 h 6870701"/>
              <a:gd name="connsiteX0" fmla="*/ 0 w 6416434"/>
              <a:gd name="connsiteY0" fmla="*/ 0 h 6870701"/>
              <a:gd name="connsiteX1" fmla="*/ 5987143 w 6416434"/>
              <a:gd name="connsiteY1" fmla="*/ 0 h 6870701"/>
              <a:gd name="connsiteX2" fmla="*/ 5678128 w 6416434"/>
              <a:gd name="connsiteY2" fmla="*/ 1901649 h 6870701"/>
              <a:gd name="connsiteX3" fmla="*/ 6415548 w 6416434"/>
              <a:gd name="connsiteY3" fmla="*/ 4644849 h 6870701"/>
              <a:gd name="connsiteX4" fmla="*/ 5987143 w 6416434"/>
              <a:gd name="connsiteY4" fmla="*/ 6870701 h 6870701"/>
              <a:gd name="connsiteX5" fmla="*/ 0 w 6416434"/>
              <a:gd name="connsiteY5" fmla="*/ 6870701 h 6870701"/>
              <a:gd name="connsiteX6" fmla="*/ 0 w 6416434"/>
              <a:gd name="connsiteY6" fmla="*/ 0 h 6870701"/>
              <a:gd name="connsiteX0" fmla="*/ 0 w 6416434"/>
              <a:gd name="connsiteY0" fmla="*/ 0 h 6870701"/>
              <a:gd name="connsiteX1" fmla="*/ 5987143 w 6416434"/>
              <a:gd name="connsiteY1" fmla="*/ 0 h 6870701"/>
              <a:gd name="connsiteX2" fmla="*/ 5648631 w 6416434"/>
              <a:gd name="connsiteY2" fmla="*/ 1754165 h 6870701"/>
              <a:gd name="connsiteX3" fmla="*/ 6415548 w 6416434"/>
              <a:gd name="connsiteY3" fmla="*/ 4644849 h 6870701"/>
              <a:gd name="connsiteX4" fmla="*/ 5987143 w 6416434"/>
              <a:gd name="connsiteY4" fmla="*/ 6870701 h 6870701"/>
              <a:gd name="connsiteX5" fmla="*/ 0 w 6416434"/>
              <a:gd name="connsiteY5" fmla="*/ 6870701 h 6870701"/>
              <a:gd name="connsiteX6" fmla="*/ 0 w 6416434"/>
              <a:gd name="connsiteY6" fmla="*/ 0 h 6870701"/>
              <a:gd name="connsiteX0" fmla="*/ 0 w 6416434"/>
              <a:gd name="connsiteY0" fmla="*/ 0 h 6870701"/>
              <a:gd name="connsiteX1" fmla="*/ 5987143 w 6416434"/>
              <a:gd name="connsiteY1" fmla="*/ 0 h 6870701"/>
              <a:gd name="connsiteX2" fmla="*/ 5604386 w 6416434"/>
              <a:gd name="connsiteY2" fmla="*/ 1680423 h 6870701"/>
              <a:gd name="connsiteX3" fmla="*/ 6415548 w 6416434"/>
              <a:gd name="connsiteY3" fmla="*/ 4644849 h 6870701"/>
              <a:gd name="connsiteX4" fmla="*/ 5987143 w 6416434"/>
              <a:gd name="connsiteY4" fmla="*/ 6870701 h 6870701"/>
              <a:gd name="connsiteX5" fmla="*/ 0 w 6416434"/>
              <a:gd name="connsiteY5" fmla="*/ 6870701 h 6870701"/>
              <a:gd name="connsiteX6" fmla="*/ 0 w 6416434"/>
              <a:gd name="connsiteY6" fmla="*/ 0 h 6870701"/>
              <a:gd name="connsiteX0" fmla="*/ 0 w 6416434"/>
              <a:gd name="connsiteY0" fmla="*/ 0 h 6870701"/>
              <a:gd name="connsiteX1" fmla="*/ 5987143 w 6416434"/>
              <a:gd name="connsiteY1" fmla="*/ 0 h 6870701"/>
              <a:gd name="connsiteX2" fmla="*/ 5619135 w 6416434"/>
              <a:gd name="connsiteY2" fmla="*/ 1872152 h 6870701"/>
              <a:gd name="connsiteX3" fmla="*/ 6415548 w 6416434"/>
              <a:gd name="connsiteY3" fmla="*/ 4644849 h 6870701"/>
              <a:gd name="connsiteX4" fmla="*/ 5987143 w 6416434"/>
              <a:gd name="connsiteY4" fmla="*/ 6870701 h 6870701"/>
              <a:gd name="connsiteX5" fmla="*/ 0 w 6416434"/>
              <a:gd name="connsiteY5" fmla="*/ 6870701 h 6870701"/>
              <a:gd name="connsiteX6" fmla="*/ 0 w 6416434"/>
              <a:gd name="connsiteY6" fmla="*/ 0 h 6870701"/>
              <a:gd name="connsiteX0" fmla="*/ 0 w 6182793"/>
              <a:gd name="connsiteY0" fmla="*/ 0 h 6870701"/>
              <a:gd name="connsiteX1" fmla="*/ 5987143 w 6182793"/>
              <a:gd name="connsiteY1" fmla="*/ 0 h 6870701"/>
              <a:gd name="connsiteX2" fmla="*/ 5619135 w 6182793"/>
              <a:gd name="connsiteY2" fmla="*/ 1872152 h 6870701"/>
              <a:gd name="connsiteX3" fmla="*/ 6179574 w 6182793"/>
              <a:gd name="connsiteY3" fmla="*/ 4703843 h 6870701"/>
              <a:gd name="connsiteX4" fmla="*/ 5987143 w 6182793"/>
              <a:gd name="connsiteY4" fmla="*/ 6870701 h 6870701"/>
              <a:gd name="connsiteX5" fmla="*/ 0 w 6182793"/>
              <a:gd name="connsiteY5" fmla="*/ 6870701 h 6870701"/>
              <a:gd name="connsiteX6" fmla="*/ 0 w 6182793"/>
              <a:gd name="connsiteY6" fmla="*/ 0 h 6870701"/>
              <a:gd name="connsiteX0" fmla="*/ 0 w 6284319"/>
              <a:gd name="connsiteY0" fmla="*/ 0 h 6870701"/>
              <a:gd name="connsiteX1" fmla="*/ 5987143 w 6284319"/>
              <a:gd name="connsiteY1" fmla="*/ 0 h 6870701"/>
              <a:gd name="connsiteX2" fmla="*/ 5619135 w 6284319"/>
              <a:gd name="connsiteY2" fmla="*/ 1872152 h 6870701"/>
              <a:gd name="connsiteX3" fmla="*/ 6282812 w 6284319"/>
              <a:gd name="connsiteY3" fmla="*/ 4777585 h 6870701"/>
              <a:gd name="connsiteX4" fmla="*/ 5987143 w 6284319"/>
              <a:gd name="connsiteY4" fmla="*/ 6870701 h 6870701"/>
              <a:gd name="connsiteX5" fmla="*/ 0 w 6284319"/>
              <a:gd name="connsiteY5" fmla="*/ 6870701 h 6870701"/>
              <a:gd name="connsiteX6" fmla="*/ 0 w 6284319"/>
              <a:gd name="connsiteY6" fmla="*/ 0 h 6870701"/>
              <a:gd name="connsiteX0" fmla="*/ 0 w 6283459"/>
              <a:gd name="connsiteY0" fmla="*/ 0 h 6870701"/>
              <a:gd name="connsiteX1" fmla="*/ 5987143 w 6283459"/>
              <a:gd name="connsiteY1" fmla="*/ 0 h 6870701"/>
              <a:gd name="connsiteX2" fmla="*/ 5619135 w 6283459"/>
              <a:gd name="connsiteY2" fmla="*/ 1872152 h 6870701"/>
              <a:gd name="connsiteX3" fmla="*/ 6282812 w 6283459"/>
              <a:gd name="connsiteY3" fmla="*/ 4777585 h 6870701"/>
              <a:gd name="connsiteX4" fmla="*/ 5588936 w 6283459"/>
              <a:gd name="connsiteY4" fmla="*/ 6855953 h 6870701"/>
              <a:gd name="connsiteX5" fmla="*/ 0 w 6283459"/>
              <a:gd name="connsiteY5" fmla="*/ 6870701 h 6870701"/>
              <a:gd name="connsiteX6" fmla="*/ 0 w 6283459"/>
              <a:gd name="connsiteY6" fmla="*/ 0 h 6870701"/>
              <a:gd name="connsiteX0" fmla="*/ 0 w 6283459"/>
              <a:gd name="connsiteY0" fmla="*/ 0 h 6870701"/>
              <a:gd name="connsiteX1" fmla="*/ 5987143 w 6283459"/>
              <a:gd name="connsiteY1" fmla="*/ 0 h 6870701"/>
              <a:gd name="connsiteX2" fmla="*/ 5619135 w 6283459"/>
              <a:gd name="connsiteY2" fmla="*/ 1872152 h 6870701"/>
              <a:gd name="connsiteX3" fmla="*/ 6282812 w 6283459"/>
              <a:gd name="connsiteY3" fmla="*/ 4777585 h 6870701"/>
              <a:gd name="connsiteX4" fmla="*/ 5588936 w 6283459"/>
              <a:gd name="connsiteY4" fmla="*/ 6855953 h 6870701"/>
              <a:gd name="connsiteX5" fmla="*/ 0 w 6283459"/>
              <a:gd name="connsiteY5" fmla="*/ 6870701 h 6870701"/>
              <a:gd name="connsiteX6" fmla="*/ 0 w 6283459"/>
              <a:gd name="connsiteY6" fmla="*/ 0 h 6870701"/>
              <a:gd name="connsiteX0" fmla="*/ 0 w 6284453"/>
              <a:gd name="connsiteY0" fmla="*/ 0 h 6870701"/>
              <a:gd name="connsiteX1" fmla="*/ 5987143 w 6284453"/>
              <a:gd name="connsiteY1" fmla="*/ 0 h 6870701"/>
              <a:gd name="connsiteX2" fmla="*/ 5619135 w 6284453"/>
              <a:gd name="connsiteY2" fmla="*/ 1872152 h 6870701"/>
              <a:gd name="connsiteX3" fmla="*/ 6282812 w 6284453"/>
              <a:gd name="connsiteY3" fmla="*/ 4777585 h 6870701"/>
              <a:gd name="connsiteX4" fmla="*/ 6046136 w 6284453"/>
              <a:gd name="connsiteY4" fmla="*/ 6870701 h 6870701"/>
              <a:gd name="connsiteX5" fmla="*/ 0 w 6284453"/>
              <a:gd name="connsiteY5" fmla="*/ 6870701 h 6870701"/>
              <a:gd name="connsiteX6" fmla="*/ 0 w 6284453"/>
              <a:gd name="connsiteY6" fmla="*/ 0 h 6870701"/>
              <a:gd name="connsiteX0" fmla="*/ 0 w 6283459"/>
              <a:gd name="connsiteY0" fmla="*/ 0 h 6870701"/>
              <a:gd name="connsiteX1" fmla="*/ 5987143 w 6283459"/>
              <a:gd name="connsiteY1" fmla="*/ 0 h 6870701"/>
              <a:gd name="connsiteX2" fmla="*/ 5619135 w 6283459"/>
              <a:gd name="connsiteY2" fmla="*/ 1872152 h 6870701"/>
              <a:gd name="connsiteX3" fmla="*/ 6282812 w 6283459"/>
              <a:gd name="connsiteY3" fmla="*/ 4777585 h 6870701"/>
              <a:gd name="connsiteX4" fmla="*/ 6046136 w 6283459"/>
              <a:gd name="connsiteY4" fmla="*/ 6870701 h 6870701"/>
              <a:gd name="connsiteX5" fmla="*/ 0 w 6283459"/>
              <a:gd name="connsiteY5" fmla="*/ 6870701 h 6870701"/>
              <a:gd name="connsiteX6" fmla="*/ 0 w 6283459"/>
              <a:gd name="connsiteY6" fmla="*/ 0 h 6870701"/>
              <a:gd name="connsiteX0" fmla="*/ 0 w 6253991"/>
              <a:gd name="connsiteY0" fmla="*/ 0 h 6870701"/>
              <a:gd name="connsiteX1" fmla="*/ 5987143 w 6253991"/>
              <a:gd name="connsiteY1" fmla="*/ 0 h 6870701"/>
              <a:gd name="connsiteX2" fmla="*/ 5619135 w 6253991"/>
              <a:gd name="connsiteY2" fmla="*/ 1872152 h 6870701"/>
              <a:gd name="connsiteX3" fmla="*/ 6253315 w 6253991"/>
              <a:gd name="connsiteY3" fmla="*/ 4423624 h 6870701"/>
              <a:gd name="connsiteX4" fmla="*/ 6046136 w 6253991"/>
              <a:gd name="connsiteY4" fmla="*/ 6870701 h 6870701"/>
              <a:gd name="connsiteX5" fmla="*/ 0 w 6253991"/>
              <a:gd name="connsiteY5" fmla="*/ 6870701 h 6870701"/>
              <a:gd name="connsiteX6" fmla="*/ 0 w 6253991"/>
              <a:gd name="connsiteY6" fmla="*/ 0 h 6870701"/>
              <a:gd name="connsiteX0" fmla="*/ 0 w 6471267"/>
              <a:gd name="connsiteY0" fmla="*/ 0 h 6870701"/>
              <a:gd name="connsiteX1" fmla="*/ 5987143 w 6471267"/>
              <a:gd name="connsiteY1" fmla="*/ 0 h 6870701"/>
              <a:gd name="connsiteX2" fmla="*/ 6471178 w 6471267"/>
              <a:gd name="connsiteY2" fmla="*/ 1886900 h 6870701"/>
              <a:gd name="connsiteX3" fmla="*/ 6253315 w 6471267"/>
              <a:gd name="connsiteY3" fmla="*/ 4423624 h 6870701"/>
              <a:gd name="connsiteX4" fmla="*/ 6046136 w 6471267"/>
              <a:gd name="connsiteY4" fmla="*/ 6870701 h 6870701"/>
              <a:gd name="connsiteX5" fmla="*/ 0 w 6471267"/>
              <a:gd name="connsiteY5" fmla="*/ 6870701 h 6870701"/>
              <a:gd name="connsiteX6" fmla="*/ 0 w 6471267"/>
              <a:gd name="connsiteY6" fmla="*/ 0 h 6870701"/>
              <a:gd name="connsiteX0" fmla="*/ 0 w 6471267"/>
              <a:gd name="connsiteY0" fmla="*/ 0 h 6870701"/>
              <a:gd name="connsiteX1" fmla="*/ 5987143 w 6471267"/>
              <a:gd name="connsiteY1" fmla="*/ 0 h 6870701"/>
              <a:gd name="connsiteX2" fmla="*/ 6471178 w 6471267"/>
              <a:gd name="connsiteY2" fmla="*/ 1901649 h 6870701"/>
              <a:gd name="connsiteX3" fmla="*/ 6253315 w 6471267"/>
              <a:gd name="connsiteY3" fmla="*/ 4423624 h 6870701"/>
              <a:gd name="connsiteX4" fmla="*/ 6046136 w 6471267"/>
              <a:gd name="connsiteY4" fmla="*/ 6870701 h 6870701"/>
              <a:gd name="connsiteX5" fmla="*/ 0 w 6471267"/>
              <a:gd name="connsiteY5" fmla="*/ 6870701 h 6870701"/>
              <a:gd name="connsiteX6" fmla="*/ 0 w 6471267"/>
              <a:gd name="connsiteY6" fmla="*/ 0 h 6870701"/>
              <a:gd name="connsiteX0" fmla="*/ 0 w 6471212"/>
              <a:gd name="connsiteY0" fmla="*/ 0 h 6870701"/>
              <a:gd name="connsiteX1" fmla="*/ 5987143 w 6471212"/>
              <a:gd name="connsiteY1" fmla="*/ 0 h 6870701"/>
              <a:gd name="connsiteX2" fmla="*/ 6471178 w 6471212"/>
              <a:gd name="connsiteY2" fmla="*/ 1901649 h 6870701"/>
              <a:gd name="connsiteX3" fmla="*/ 5776171 w 6471212"/>
              <a:gd name="connsiteY3" fmla="*/ 4453121 h 6870701"/>
              <a:gd name="connsiteX4" fmla="*/ 6046136 w 6471212"/>
              <a:gd name="connsiteY4" fmla="*/ 6870701 h 6870701"/>
              <a:gd name="connsiteX5" fmla="*/ 0 w 6471212"/>
              <a:gd name="connsiteY5" fmla="*/ 6870701 h 6870701"/>
              <a:gd name="connsiteX6" fmla="*/ 0 w 6471212"/>
              <a:gd name="connsiteY6" fmla="*/ 0 h 6870701"/>
              <a:gd name="connsiteX0" fmla="*/ 0 w 6881138"/>
              <a:gd name="connsiteY0" fmla="*/ 0 h 6870701"/>
              <a:gd name="connsiteX1" fmla="*/ 5987143 w 6881138"/>
              <a:gd name="connsiteY1" fmla="*/ 0 h 6870701"/>
              <a:gd name="connsiteX2" fmla="*/ 6471178 w 6881138"/>
              <a:gd name="connsiteY2" fmla="*/ 1901649 h 6870701"/>
              <a:gd name="connsiteX3" fmla="*/ 5776171 w 6881138"/>
              <a:gd name="connsiteY3" fmla="*/ 4453121 h 6870701"/>
              <a:gd name="connsiteX4" fmla="*/ 6881138 w 6881138"/>
              <a:gd name="connsiteY4" fmla="*/ 6855953 h 6870701"/>
              <a:gd name="connsiteX5" fmla="*/ 0 w 6881138"/>
              <a:gd name="connsiteY5" fmla="*/ 6870701 h 6870701"/>
              <a:gd name="connsiteX6" fmla="*/ 0 w 6881138"/>
              <a:gd name="connsiteY6" fmla="*/ 0 h 6870701"/>
              <a:gd name="connsiteX0" fmla="*/ 0 w 6881138"/>
              <a:gd name="connsiteY0" fmla="*/ 0 h 6870701"/>
              <a:gd name="connsiteX1" fmla="*/ 5987143 w 6881138"/>
              <a:gd name="connsiteY1" fmla="*/ 0 h 6870701"/>
              <a:gd name="connsiteX2" fmla="*/ 6385974 w 6881138"/>
              <a:gd name="connsiteY2" fmla="*/ 1931146 h 6870701"/>
              <a:gd name="connsiteX3" fmla="*/ 5776171 w 6881138"/>
              <a:gd name="connsiteY3" fmla="*/ 4453121 h 6870701"/>
              <a:gd name="connsiteX4" fmla="*/ 6881138 w 6881138"/>
              <a:gd name="connsiteY4" fmla="*/ 6855953 h 6870701"/>
              <a:gd name="connsiteX5" fmla="*/ 0 w 6881138"/>
              <a:gd name="connsiteY5" fmla="*/ 6870701 h 6870701"/>
              <a:gd name="connsiteX6" fmla="*/ 0 w 6881138"/>
              <a:gd name="connsiteY6" fmla="*/ 0 h 6870701"/>
              <a:gd name="connsiteX0" fmla="*/ 0 w 6881138"/>
              <a:gd name="connsiteY0" fmla="*/ 0 h 6870701"/>
              <a:gd name="connsiteX1" fmla="*/ 5987143 w 6881138"/>
              <a:gd name="connsiteY1" fmla="*/ 0 h 6870701"/>
              <a:gd name="connsiteX2" fmla="*/ 6385974 w 6881138"/>
              <a:gd name="connsiteY2" fmla="*/ 1931146 h 6870701"/>
              <a:gd name="connsiteX3" fmla="*/ 5776171 w 6881138"/>
              <a:gd name="connsiteY3" fmla="*/ 4453121 h 6870701"/>
              <a:gd name="connsiteX4" fmla="*/ 6881138 w 6881138"/>
              <a:gd name="connsiteY4" fmla="*/ 6855953 h 6870701"/>
              <a:gd name="connsiteX5" fmla="*/ 0 w 6881138"/>
              <a:gd name="connsiteY5" fmla="*/ 6870701 h 6870701"/>
              <a:gd name="connsiteX6" fmla="*/ 0 w 6881138"/>
              <a:gd name="connsiteY6" fmla="*/ 0 h 6870701"/>
              <a:gd name="connsiteX0" fmla="*/ 0 w 6881138"/>
              <a:gd name="connsiteY0" fmla="*/ 0 h 6870701"/>
              <a:gd name="connsiteX1" fmla="*/ 5987143 w 6881138"/>
              <a:gd name="connsiteY1" fmla="*/ 0 h 6870701"/>
              <a:gd name="connsiteX2" fmla="*/ 6385974 w 6881138"/>
              <a:gd name="connsiteY2" fmla="*/ 2314604 h 6870701"/>
              <a:gd name="connsiteX3" fmla="*/ 5776171 w 6881138"/>
              <a:gd name="connsiteY3" fmla="*/ 4453121 h 6870701"/>
              <a:gd name="connsiteX4" fmla="*/ 6881138 w 6881138"/>
              <a:gd name="connsiteY4" fmla="*/ 6855953 h 6870701"/>
              <a:gd name="connsiteX5" fmla="*/ 0 w 6881138"/>
              <a:gd name="connsiteY5" fmla="*/ 6870701 h 6870701"/>
              <a:gd name="connsiteX6" fmla="*/ 0 w 6881138"/>
              <a:gd name="connsiteY6" fmla="*/ 0 h 6870701"/>
              <a:gd name="connsiteX0" fmla="*/ 0 w 6881138"/>
              <a:gd name="connsiteY0" fmla="*/ 0 h 6870701"/>
              <a:gd name="connsiteX1" fmla="*/ 5987143 w 6881138"/>
              <a:gd name="connsiteY1" fmla="*/ 0 h 6870701"/>
              <a:gd name="connsiteX2" fmla="*/ 6437096 w 6881138"/>
              <a:gd name="connsiteY2" fmla="*/ 1945894 h 6870701"/>
              <a:gd name="connsiteX3" fmla="*/ 5776171 w 6881138"/>
              <a:gd name="connsiteY3" fmla="*/ 4453121 h 6870701"/>
              <a:gd name="connsiteX4" fmla="*/ 6881138 w 6881138"/>
              <a:gd name="connsiteY4" fmla="*/ 6855953 h 6870701"/>
              <a:gd name="connsiteX5" fmla="*/ 0 w 6881138"/>
              <a:gd name="connsiteY5" fmla="*/ 6870701 h 6870701"/>
              <a:gd name="connsiteX6" fmla="*/ 0 w 6881138"/>
              <a:gd name="connsiteY6" fmla="*/ 0 h 6870701"/>
              <a:gd name="connsiteX0" fmla="*/ 0 w 6881138"/>
              <a:gd name="connsiteY0" fmla="*/ 0 h 6870701"/>
              <a:gd name="connsiteX1" fmla="*/ 5987143 w 6881138"/>
              <a:gd name="connsiteY1" fmla="*/ 0 h 6870701"/>
              <a:gd name="connsiteX2" fmla="*/ 6437096 w 6881138"/>
              <a:gd name="connsiteY2" fmla="*/ 1945894 h 6870701"/>
              <a:gd name="connsiteX3" fmla="*/ 5946580 w 6881138"/>
              <a:gd name="connsiteY3" fmla="*/ 4335134 h 6870701"/>
              <a:gd name="connsiteX4" fmla="*/ 6881138 w 6881138"/>
              <a:gd name="connsiteY4" fmla="*/ 6855953 h 6870701"/>
              <a:gd name="connsiteX5" fmla="*/ 0 w 6881138"/>
              <a:gd name="connsiteY5" fmla="*/ 6870701 h 6870701"/>
              <a:gd name="connsiteX6" fmla="*/ 0 w 6881138"/>
              <a:gd name="connsiteY6" fmla="*/ 0 h 6870701"/>
              <a:gd name="connsiteX0" fmla="*/ 0 w 6881138"/>
              <a:gd name="connsiteY0" fmla="*/ 0 h 6870701"/>
              <a:gd name="connsiteX1" fmla="*/ 5987143 w 6881138"/>
              <a:gd name="connsiteY1" fmla="*/ 0 h 6870701"/>
              <a:gd name="connsiteX2" fmla="*/ 6437096 w 6881138"/>
              <a:gd name="connsiteY2" fmla="*/ 1945894 h 6870701"/>
              <a:gd name="connsiteX3" fmla="*/ 5946580 w 6881138"/>
              <a:gd name="connsiteY3" fmla="*/ 4335134 h 6870701"/>
              <a:gd name="connsiteX4" fmla="*/ 6881138 w 6881138"/>
              <a:gd name="connsiteY4" fmla="*/ 6855953 h 6870701"/>
              <a:gd name="connsiteX5" fmla="*/ 0 w 6881138"/>
              <a:gd name="connsiteY5" fmla="*/ 6870701 h 6870701"/>
              <a:gd name="connsiteX6" fmla="*/ 0 w 6881138"/>
              <a:gd name="connsiteY6" fmla="*/ 0 h 6870701"/>
              <a:gd name="connsiteX0" fmla="*/ 0 w 6881138"/>
              <a:gd name="connsiteY0" fmla="*/ 0 h 6870701"/>
              <a:gd name="connsiteX1" fmla="*/ 5987143 w 6881138"/>
              <a:gd name="connsiteY1" fmla="*/ 0 h 6870701"/>
              <a:gd name="connsiteX2" fmla="*/ 6437096 w 6881138"/>
              <a:gd name="connsiteY2" fmla="*/ 1945894 h 6870701"/>
              <a:gd name="connsiteX3" fmla="*/ 5946580 w 6881138"/>
              <a:gd name="connsiteY3" fmla="*/ 4335134 h 6870701"/>
              <a:gd name="connsiteX4" fmla="*/ 6881138 w 6881138"/>
              <a:gd name="connsiteY4" fmla="*/ 6855953 h 6870701"/>
              <a:gd name="connsiteX5" fmla="*/ 0 w 6881138"/>
              <a:gd name="connsiteY5" fmla="*/ 6870701 h 6870701"/>
              <a:gd name="connsiteX6" fmla="*/ 0 w 6881138"/>
              <a:gd name="connsiteY6" fmla="*/ 0 h 6870701"/>
              <a:gd name="connsiteX0" fmla="*/ 0 w 6881138"/>
              <a:gd name="connsiteY0" fmla="*/ 0 h 6870701"/>
              <a:gd name="connsiteX1" fmla="*/ 5987143 w 6881138"/>
              <a:gd name="connsiteY1" fmla="*/ 0 h 6870701"/>
              <a:gd name="connsiteX2" fmla="*/ 6437096 w 6881138"/>
              <a:gd name="connsiteY2" fmla="*/ 1945894 h 6870701"/>
              <a:gd name="connsiteX3" fmla="*/ 5878417 w 6881138"/>
              <a:gd name="connsiteY3" fmla="*/ 3981173 h 6870701"/>
              <a:gd name="connsiteX4" fmla="*/ 6881138 w 6881138"/>
              <a:gd name="connsiteY4" fmla="*/ 6855953 h 6870701"/>
              <a:gd name="connsiteX5" fmla="*/ 0 w 6881138"/>
              <a:gd name="connsiteY5" fmla="*/ 6870701 h 6870701"/>
              <a:gd name="connsiteX6" fmla="*/ 0 w 6881138"/>
              <a:gd name="connsiteY6" fmla="*/ 0 h 6870701"/>
              <a:gd name="connsiteX0" fmla="*/ 0 w 6881138"/>
              <a:gd name="connsiteY0" fmla="*/ 0 h 6870701"/>
              <a:gd name="connsiteX1" fmla="*/ 5987143 w 6881138"/>
              <a:gd name="connsiteY1" fmla="*/ 0 h 6870701"/>
              <a:gd name="connsiteX2" fmla="*/ 6437096 w 6881138"/>
              <a:gd name="connsiteY2" fmla="*/ 1945894 h 6870701"/>
              <a:gd name="connsiteX3" fmla="*/ 5878417 w 6881138"/>
              <a:gd name="connsiteY3" fmla="*/ 3981173 h 6870701"/>
              <a:gd name="connsiteX4" fmla="*/ 6881138 w 6881138"/>
              <a:gd name="connsiteY4" fmla="*/ 6855953 h 6870701"/>
              <a:gd name="connsiteX5" fmla="*/ 0 w 6881138"/>
              <a:gd name="connsiteY5" fmla="*/ 6870701 h 6870701"/>
              <a:gd name="connsiteX6" fmla="*/ 0 w 6881138"/>
              <a:gd name="connsiteY6" fmla="*/ 0 h 6870701"/>
              <a:gd name="connsiteX0" fmla="*/ 0 w 6881138"/>
              <a:gd name="connsiteY0" fmla="*/ 0 h 6870701"/>
              <a:gd name="connsiteX1" fmla="*/ 5987143 w 6881138"/>
              <a:gd name="connsiteY1" fmla="*/ 0 h 6870701"/>
              <a:gd name="connsiteX2" fmla="*/ 5020039 w 6881138"/>
              <a:gd name="connsiteY2" fmla="*/ 2019636 h 6870701"/>
              <a:gd name="connsiteX3" fmla="*/ 5878417 w 6881138"/>
              <a:gd name="connsiteY3" fmla="*/ 3981173 h 6870701"/>
              <a:gd name="connsiteX4" fmla="*/ 6881138 w 6881138"/>
              <a:gd name="connsiteY4" fmla="*/ 6855953 h 6870701"/>
              <a:gd name="connsiteX5" fmla="*/ 0 w 6881138"/>
              <a:gd name="connsiteY5" fmla="*/ 6870701 h 6870701"/>
              <a:gd name="connsiteX6" fmla="*/ 0 w 6881138"/>
              <a:gd name="connsiteY6" fmla="*/ 0 h 6870701"/>
              <a:gd name="connsiteX0" fmla="*/ 0 w 6881138"/>
              <a:gd name="connsiteY0" fmla="*/ 0 h 6870701"/>
              <a:gd name="connsiteX1" fmla="*/ 4870309 w 6881138"/>
              <a:gd name="connsiteY1" fmla="*/ 44245 h 6870701"/>
              <a:gd name="connsiteX2" fmla="*/ 5020039 w 6881138"/>
              <a:gd name="connsiteY2" fmla="*/ 2019636 h 6870701"/>
              <a:gd name="connsiteX3" fmla="*/ 5878417 w 6881138"/>
              <a:gd name="connsiteY3" fmla="*/ 3981173 h 6870701"/>
              <a:gd name="connsiteX4" fmla="*/ 6881138 w 6881138"/>
              <a:gd name="connsiteY4" fmla="*/ 6855953 h 6870701"/>
              <a:gd name="connsiteX5" fmla="*/ 0 w 6881138"/>
              <a:gd name="connsiteY5" fmla="*/ 6870701 h 6870701"/>
              <a:gd name="connsiteX6" fmla="*/ 0 w 6881138"/>
              <a:gd name="connsiteY6" fmla="*/ 0 h 6870701"/>
              <a:gd name="connsiteX0" fmla="*/ 0 w 6881138"/>
              <a:gd name="connsiteY0" fmla="*/ 0 h 6870701"/>
              <a:gd name="connsiteX1" fmla="*/ 5855045 w 6881138"/>
              <a:gd name="connsiteY1" fmla="*/ 14748 h 6870701"/>
              <a:gd name="connsiteX2" fmla="*/ 5020039 w 6881138"/>
              <a:gd name="connsiteY2" fmla="*/ 2019636 h 6870701"/>
              <a:gd name="connsiteX3" fmla="*/ 5878417 w 6881138"/>
              <a:gd name="connsiteY3" fmla="*/ 3981173 h 6870701"/>
              <a:gd name="connsiteX4" fmla="*/ 6881138 w 6881138"/>
              <a:gd name="connsiteY4" fmla="*/ 6855953 h 6870701"/>
              <a:gd name="connsiteX5" fmla="*/ 0 w 6881138"/>
              <a:gd name="connsiteY5" fmla="*/ 6870701 h 6870701"/>
              <a:gd name="connsiteX6" fmla="*/ 0 w 6881138"/>
              <a:gd name="connsiteY6" fmla="*/ 0 h 6870701"/>
              <a:gd name="connsiteX0" fmla="*/ 0 w 6881138"/>
              <a:gd name="connsiteY0" fmla="*/ 0 h 6870701"/>
              <a:gd name="connsiteX1" fmla="*/ 5855045 w 6881138"/>
              <a:gd name="connsiteY1" fmla="*/ 14748 h 6870701"/>
              <a:gd name="connsiteX2" fmla="*/ 5020039 w 6881138"/>
              <a:gd name="connsiteY2" fmla="*/ 2019636 h 6870701"/>
              <a:gd name="connsiteX3" fmla="*/ 5878417 w 6881138"/>
              <a:gd name="connsiteY3" fmla="*/ 3981173 h 6870701"/>
              <a:gd name="connsiteX4" fmla="*/ 6881138 w 6881138"/>
              <a:gd name="connsiteY4" fmla="*/ 6855953 h 6870701"/>
              <a:gd name="connsiteX5" fmla="*/ 0 w 6881138"/>
              <a:gd name="connsiteY5" fmla="*/ 6870701 h 6870701"/>
              <a:gd name="connsiteX6" fmla="*/ 0 w 6881138"/>
              <a:gd name="connsiteY6" fmla="*/ 0 h 6870701"/>
              <a:gd name="connsiteX0" fmla="*/ 0 w 6881138"/>
              <a:gd name="connsiteY0" fmla="*/ 0 h 6870701"/>
              <a:gd name="connsiteX1" fmla="*/ 5855045 w 6881138"/>
              <a:gd name="connsiteY1" fmla="*/ 14748 h 6870701"/>
              <a:gd name="connsiteX2" fmla="*/ 5452362 w 6881138"/>
              <a:gd name="connsiteY2" fmla="*/ 2034384 h 6870701"/>
              <a:gd name="connsiteX3" fmla="*/ 5878417 w 6881138"/>
              <a:gd name="connsiteY3" fmla="*/ 3981173 h 6870701"/>
              <a:gd name="connsiteX4" fmla="*/ 6881138 w 6881138"/>
              <a:gd name="connsiteY4" fmla="*/ 6855953 h 6870701"/>
              <a:gd name="connsiteX5" fmla="*/ 0 w 6881138"/>
              <a:gd name="connsiteY5" fmla="*/ 6870701 h 6870701"/>
              <a:gd name="connsiteX6" fmla="*/ 0 w 6881138"/>
              <a:gd name="connsiteY6" fmla="*/ 0 h 6870701"/>
              <a:gd name="connsiteX0" fmla="*/ 0 w 6881138"/>
              <a:gd name="connsiteY0" fmla="*/ 0 h 6870701"/>
              <a:gd name="connsiteX1" fmla="*/ 5903081 w 6881138"/>
              <a:gd name="connsiteY1" fmla="*/ 29497 h 6870701"/>
              <a:gd name="connsiteX2" fmla="*/ 5452362 w 6881138"/>
              <a:gd name="connsiteY2" fmla="*/ 2034384 h 6870701"/>
              <a:gd name="connsiteX3" fmla="*/ 5878417 w 6881138"/>
              <a:gd name="connsiteY3" fmla="*/ 3981173 h 6870701"/>
              <a:gd name="connsiteX4" fmla="*/ 6881138 w 6881138"/>
              <a:gd name="connsiteY4" fmla="*/ 6855953 h 6870701"/>
              <a:gd name="connsiteX5" fmla="*/ 0 w 6881138"/>
              <a:gd name="connsiteY5" fmla="*/ 6870701 h 6870701"/>
              <a:gd name="connsiteX6" fmla="*/ 0 w 6881138"/>
              <a:gd name="connsiteY6" fmla="*/ 0 h 6870701"/>
              <a:gd name="connsiteX0" fmla="*/ 0 w 6881138"/>
              <a:gd name="connsiteY0" fmla="*/ 0 h 6870701"/>
              <a:gd name="connsiteX1" fmla="*/ 5903081 w 6881138"/>
              <a:gd name="connsiteY1" fmla="*/ 29497 h 6870701"/>
              <a:gd name="connsiteX2" fmla="*/ 5452362 w 6881138"/>
              <a:gd name="connsiteY2" fmla="*/ 2034384 h 6870701"/>
              <a:gd name="connsiteX3" fmla="*/ 4821628 w 6881138"/>
              <a:gd name="connsiteY3" fmla="*/ 4644851 h 6870701"/>
              <a:gd name="connsiteX4" fmla="*/ 6881138 w 6881138"/>
              <a:gd name="connsiteY4" fmla="*/ 6855953 h 6870701"/>
              <a:gd name="connsiteX5" fmla="*/ 0 w 6881138"/>
              <a:gd name="connsiteY5" fmla="*/ 6870701 h 6870701"/>
              <a:gd name="connsiteX6" fmla="*/ 0 w 6881138"/>
              <a:gd name="connsiteY6" fmla="*/ 0 h 6870701"/>
              <a:gd name="connsiteX0" fmla="*/ 0 w 6881138"/>
              <a:gd name="connsiteY0" fmla="*/ 0 h 6870701"/>
              <a:gd name="connsiteX1" fmla="*/ 5903081 w 6881138"/>
              <a:gd name="connsiteY1" fmla="*/ 29497 h 6870701"/>
              <a:gd name="connsiteX2" fmla="*/ 5452362 w 6881138"/>
              <a:gd name="connsiteY2" fmla="*/ 2034384 h 6870701"/>
              <a:gd name="connsiteX3" fmla="*/ 5842390 w 6881138"/>
              <a:gd name="connsiteY3" fmla="*/ 4128658 h 6870701"/>
              <a:gd name="connsiteX4" fmla="*/ 6881138 w 6881138"/>
              <a:gd name="connsiteY4" fmla="*/ 6855953 h 6870701"/>
              <a:gd name="connsiteX5" fmla="*/ 0 w 6881138"/>
              <a:gd name="connsiteY5" fmla="*/ 6870701 h 6870701"/>
              <a:gd name="connsiteX6" fmla="*/ 0 w 6881138"/>
              <a:gd name="connsiteY6" fmla="*/ 0 h 6870701"/>
              <a:gd name="connsiteX0" fmla="*/ 0 w 5903081"/>
              <a:gd name="connsiteY0" fmla="*/ 0 h 6885450"/>
              <a:gd name="connsiteX1" fmla="*/ 5903081 w 5903081"/>
              <a:gd name="connsiteY1" fmla="*/ 29497 h 6885450"/>
              <a:gd name="connsiteX2" fmla="*/ 5452362 w 5903081"/>
              <a:gd name="connsiteY2" fmla="*/ 2034384 h 6885450"/>
              <a:gd name="connsiteX3" fmla="*/ 5842390 w 5903081"/>
              <a:gd name="connsiteY3" fmla="*/ 4128658 h 6885450"/>
              <a:gd name="connsiteX4" fmla="*/ 5500106 w 5903081"/>
              <a:gd name="connsiteY4" fmla="*/ 6885450 h 6885450"/>
              <a:gd name="connsiteX5" fmla="*/ 0 w 5903081"/>
              <a:gd name="connsiteY5" fmla="*/ 6870701 h 6885450"/>
              <a:gd name="connsiteX6" fmla="*/ 0 w 5903081"/>
              <a:gd name="connsiteY6" fmla="*/ 0 h 6885450"/>
              <a:gd name="connsiteX0" fmla="*/ 0 w 5903081"/>
              <a:gd name="connsiteY0" fmla="*/ 0 h 6885450"/>
              <a:gd name="connsiteX1" fmla="*/ 5903081 w 5903081"/>
              <a:gd name="connsiteY1" fmla="*/ 29497 h 6885450"/>
              <a:gd name="connsiteX2" fmla="*/ 5452362 w 5903081"/>
              <a:gd name="connsiteY2" fmla="*/ 2034384 h 6885450"/>
              <a:gd name="connsiteX3" fmla="*/ 5842390 w 5903081"/>
              <a:gd name="connsiteY3" fmla="*/ 4128658 h 6885450"/>
              <a:gd name="connsiteX4" fmla="*/ 5680241 w 5903081"/>
              <a:gd name="connsiteY4" fmla="*/ 6885450 h 6885450"/>
              <a:gd name="connsiteX5" fmla="*/ 0 w 5903081"/>
              <a:gd name="connsiteY5" fmla="*/ 6870701 h 6885450"/>
              <a:gd name="connsiteX6" fmla="*/ 0 w 5903081"/>
              <a:gd name="connsiteY6" fmla="*/ 0 h 6885450"/>
              <a:gd name="connsiteX0" fmla="*/ 0 w 5903081"/>
              <a:gd name="connsiteY0" fmla="*/ 0 h 6885450"/>
              <a:gd name="connsiteX1" fmla="*/ 5903081 w 5903081"/>
              <a:gd name="connsiteY1" fmla="*/ 29497 h 6885450"/>
              <a:gd name="connsiteX2" fmla="*/ 5452362 w 5903081"/>
              <a:gd name="connsiteY2" fmla="*/ 2034384 h 6885450"/>
              <a:gd name="connsiteX3" fmla="*/ 5842390 w 5903081"/>
              <a:gd name="connsiteY3" fmla="*/ 4128658 h 6885450"/>
              <a:gd name="connsiteX4" fmla="*/ 5680241 w 5903081"/>
              <a:gd name="connsiteY4" fmla="*/ 6885450 h 6885450"/>
              <a:gd name="connsiteX5" fmla="*/ 0 w 5903081"/>
              <a:gd name="connsiteY5" fmla="*/ 6870701 h 6885450"/>
              <a:gd name="connsiteX6" fmla="*/ 0 w 5903081"/>
              <a:gd name="connsiteY6" fmla="*/ 0 h 6885450"/>
              <a:gd name="connsiteX0" fmla="*/ 0 w 5903081"/>
              <a:gd name="connsiteY0" fmla="*/ 0 h 6885450"/>
              <a:gd name="connsiteX1" fmla="*/ 5903081 w 5903081"/>
              <a:gd name="connsiteY1" fmla="*/ 29497 h 6885450"/>
              <a:gd name="connsiteX2" fmla="*/ 5452362 w 5903081"/>
              <a:gd name="connsiteY2" fmla="*/ 2034384 h 6885450"/>
              <a:gd name="connsiteX3" fmla="*/ 5842390 w 5903081"/>
              <a:gd name="connsiteY3" fmla="*/ 4128658 h 6885450"/>
              <a:gd name="connsiteX4" fmla="*/ 5680241 w 5903081"/>
              <a:gd name="connsiteY4" fmla="*/ 6885450 h 6885450"/>
              <a:gd name="connsiteX5" fmla="*/ 0 w 5903081"/>
              <a:gd name="connsiteY5" fmla="*/ 6870701 h 6885450"/>
              <a:gd name="connsiteX6" fmla="*/ 0 w 5903081"/>
              <a:gd name="connsiteY6" fmla="*/ 0 h 6885450"/>
              <a:gd name="connsiteX0" fmla="*/ 0 w 5903081"/>
              <a:gd name="connsiteY0" fmla="*/ 0 h 6885450"/>
              <a:gd name="connsiteX1" fmla="*/ 5903081 w 5903081"/>
              <a:gd name="connsiteY1" fmla="*/ 29497 h 6885450"/>
              <a:gd name="connsiteX2" fmla="*/ 5452362 w 5903081"/>
              <a:gd name="connsiteY2" fmla="*/ 2034384 h 6885450"/>
              <a:gd name="connsiteX3" fmla="*/ 4797611 w 5903081"/>
              <a:gd name="connsiteY3" fmla="*/ 4202400 h 6885450"/>
              <a:gd name="connsiteX4" fmla="*/ 5680241 w 5903081"/>
              <a:gd name="connsiteY4" fmla="*/ 6885450 h 6885450"/>
              <a:gd name="connsiteX5" fmla="*/ 0 w 5903081"/>
              <a:gd name="connsiteY5" fmla="*/ 6870701 h 6885450"/>
              <a:gd name="connsiteX6" fmla="*/ 0 w 5903081"/>
              <a:gd name="connsiteY6" fmla="*/ 0 h 6885450"/>
              <a:gd name="connsiteX0" fmla="*/ 0 w 5903081"/>
              <a:gd name="connsiteY0" fmla="*/ 0 h 6885450"/>
              <a:gd name="connsiteX1" fmla="*/ 5903081 w 5903081"/>
              <a:gd name="connsiteY1" fmla="*/ 29497 h 6885450"/>
              <a:gd name="connsiteX2" fmla="*/ 5452362 w 5903081"/>
              <a:gd name="connsiteY2" fmla="*/ 2034384 h 6885450"/>
              <a:gd name="connsiteX3" fmla="*/ 5794356 w 5903081"/>
              <a:gd name="connsiteY3" fmla="*/ 4025419 h 6885450"/>
              <a:gd name="connsiteX4" fmla="*/ 5680241 w 5903081"/>
              <a:gd name="connsiteY4" fmla="*/ 6885450 h 6885450"/>
              <a:gd name="connsiteX5" fmla="*/ 0 w 5903081"/>
              <a:gd name="connsiteY5" fmla="*/ 6870701 h 6885450"/>
              <a:gd name="connsiteX6" fmla="*/ 0 w 5903081"/>
              <a:gd name="connsiteY6" fmla="*/ 0 h 6885450"/>
              <a:gd name="connsiteX0" fmla="*/ 0 w 5903081"/>
              <a:gd name="connsiteY0" fmla="*/ 0 h 6885450"/>
              <a:gd name="connsiteX1" fmla="*/ 5903081 w 5903081"/>
              <a:gd name="connsiteY1" fmla="*/ 29497 h 6885450"/>
              <a:gd name="connsiteX2" fmla="*/ 5452362 w 5903081"/>
              <a:gd name="connsiteY2" fmla="*/ 2034384 h 6885450"/>
              <a:gd name="connsiteX3" fmla="*/ 5794356 w 5903081"/>
              <a:gd name="connsiteY3" fmla="*/ 4025419 h 6885450"/>
              <a:gd name="connsiteX4" fmla="*/ 5680241 w 5903081"/>
              <a:gd name="connsiteY4" fmla="*/ 6885450 h 6885450"/>
              <a:gd name="connsiteX5" fmla="*/ 0 w 5903081"/>
              <a:gd name="connsiteY5" fmla="*/ 6870701 h 6885450"/>
              <a:gd name="connsiteX6" fmla="*/ 0 w 5903081"/>
              <a:gd name="connsiteY6" fmla="*/ 0 h 6885450"/>
              <a:gd name="connsiteX0" fmla="*/ 0 w 5903081"/>
              <a:gd name="connsiteY0" fmla="*/ 0 h 6885450"/>
              <a:gd name="connsiteX1" fmla="*/ 5903081 w 5903081"/>
              <a:gd name="connsiteY1" fmla="*/ 29497 h 6885450"/>
              <a:gd name="connsiteX2" fmla="*/ 5452362 w 5903081"/>
              <a:gd name="connsiteY2" fmla="*/ 2034384 h 6885450"/>
              <a:gd name="connsiteX3" fmla="*/ 5794356 w 5903081"/>
              <a:gd name="connsiteY3" fmla="*/ 4025419 h 6885450"/>
              <a:gd name="connsiteX4" fmla="*/ 5680241 w 5903081"/>
              <a:gd name="connsiteY4" fmla="*/ 6885450 h 6885450"/>
              <a:gd name="connsiteX5" fmla="*/ 0 w 5903081"/>
              <a:gd name="connsiteY5" fmla="*/ 6870701 h 6885450"/>
              <a:gd name="connsiteX6" fmla="*/ 0 w 5903081"/>
              <a:gd name="connsiteY6" fmla="*/ 0 h 6885450"/>
              <a:gd name="connsiteX0" fmla="*/ 0 w 5903081"/>
              <a:gd name="connsiteY0" fmla="*/ 0 h 6885450"/>
              <a:gd name="connsiteX1" fmla="*/ 5903081 w 5903081"/>
              <a:gd name="connsiteY1" fmla="*/ 29497 h 6885450"/>
              <a:gd name="connsiteX2" fmla="*/ 5452362 w 5903081"/>
              <a:gd name="connsiteY2" fmla="*/ 2034384 h 6885450"/>
              <a:gd name="connsiteX3" fmla="*/ 5818374 w 5903081"/>
              <a:gd name="connsiteY3" fmla="*/ 4143406 h 6885450"/>
              <a:gd name="connsiteX4" fmla="*/ 5680241 w 5903081"/>
              <a:gd name="connsiteY4" fmla="*/ 6885450 h 6885450"/>
              <a:gd name="connsiteX5" fmla="*/ 0 w 5903081"/>
              <a:gd name="connsiteY5" fmla="*/ 6870701 h 6885450"/>
              <a:gd name="connsiteX6" fmla="*/ 0 w 5903081"/>
              <a:gd name="connsiteY6" fmla="*/ 0 h 6885450"/>
              <a:gd name="connsiteX0" fmla="*/ 0 w 5903081"/>
              <a:gd name="connsiteY0" fmla="*/ 0 h 6885450"/>
              <a:gd name="connsiteX1" fmla="*/ 5903081 w 5903081"/>
              <a:gd name="connsiteY1" fmla="*/ 29497 h 6885450"/>
              <a:gd name="connsiteX2" fmla="*/ 5452362 w 5903081"/>
              <a:gd name="connsiteY2" fmla="*/ 2034384 h 6885450"/>
              <a:gd name="connsiteX3" fmla="*/ 5818374 w 5903081"/>
              <a:gd name="connsiteY3" fmla="*/ 4217148 h 6885450"/>
              <a:gd name="connsiteX4" fmla="*/ 5680241 w 5903081"/>
              <a:gd name="connsiteY4" fmla="*/ 6885450 h 6885450"/>
              <a:gd name="connsiteX5" fmla="*/ 0 w 5903081"/>
              <a:gd name="connsiteY5" fmla="*/ 6870701 h 6885450"/>
              <a:gd name="connsiteX6" fmla="*/ 0 w 5903081"/>
              <a:gd name="connsiteY6" fmla="*/ 0 h 6885450"/>
              <a:gd name="connsiteX0" fmla="*/ 0 w 5903081"/>
              <a:gd name="connsiteY0" fmla="*/ 0 h 6885450"/>
              <a:gd name="connsiteX1" fmla="*/ 5903081 w 5903081"/>
              <a:gd name="connsiteY1" fmla="*/ 29497 h 6885450"/>
              <a:gd name="connsiteX2" fmla="*/ 5452362 w 5903081"/>
              <a:gd name="connsiteY2" fmla="*/ 2034384 h 6885450"/>
              <a:gd name="connsiteX3" fmla="*/ 5818374 w 5903081"/>
              <a:gd name="connsiteY3" fmla="*/ 4217148 h 6885450"/>
              <a:gd name="connsiteX4" fmla="*/ 5680241 w 5903081"/>
              <a:gd name="connsiteY4" fmla="*/ 6885450 h 6885450"/>
              <a:gd name="connsiteX5" fmla="*/ 0 w 5903081"/>
              <a:gd name="connsiteY5" fmla="*/ 6870701 h 6885450"/>
              <a:gd name="connsiteX6" fmla="*/ 0 w 5903081"/>
              <a:gd name="connsiteY6" fmla="*/ 0 h 6885450"/>
              <a:gd name="connsiteX0" fmla="*/ 0 w 5903081"/>
              <a:gd name="connsiteY0" fmla="*/ 0 h 6885450"/>
              <a:gd name="connsiteX1" fmla="*/ 5903081 w 5903081"/>
              <a:gd name="connsiteY1" fmla="*/ 29497 h 6885450"/>
              <a:gd name="connsiteX2" fmla="*/ 5452362 w 5903081"/>
              <a:gd name="connsiteY2" fmla="*/ 2034384 h 6885450"/>
              <a:gd name="connsiteX3" fmla="*/ 5818374 w 5903081"/>
              <a:gd name="connsiteY3" fmla="*/ 4217148 h 6885450"/>
              <a:gd name="connsiteX4" fmla="*/ 5680241 w 5903081"/>
              <a:gd name="connsiteY4" fmla="*/ 6885450 h 6885450"/>
              <a:gd name="connsiteX5" fmla="*/ 0 w 5903081"/>
              <a:gd name="connsiteY5" fmla="*/ 6870701 h 6885450"/>
              <a:gd name="connsiteX6" fmla="*/ 0 w 5903081"/>
              <a:gd name="connsiteY6" fmla="*/ 0 h 6885450"/>
              <a:gd name="connsiteX0" fmla="*/ 0 w 5903081"/>
              <a:gd name="connsiteY0" fmla="*/ 0 h 6885450"/>
              <a:gd name="connsiteX1" fmla="*/ 5903081 w 5903081"/>
              <a:gd name="connsiteY1" fmla="*/ 29497 h 6885450"/>
              <a:gd name="connsiteX2" fmla="*/ 5452362 w 5903081"/>
              <a:gd name="connsiteY2" fmla="*/ 2034384 h 6885450"/>
              <a:gd name="connsiteX3" fmla="*/ 5830383 w 5903081"/>
              <a:gd name="connsiteY3" fmla="*/ 4069664 h 6885450"/>
              <a:gd name="connsiteX4" fmla="*/ 5680241 w 5903081"/>
              <a:gd name="connsiteY4" fmla="*/ 6885450 h 6885450"/>
              <a:gd name="connsiteX5" fmla="*/ 0 w 5903081"/>
              <a:gd name="connsiteY5" fmla="*/ 6870701 h 6885450"/>
              <a:gd name="connsiteX6" fmla="*/ 0 w 5903081"/>
              <a:gd name="connsiteY6" fmla="*/ 0 h 6885450"/>
              <a:gd name="connsiteX0" fmla="*/ 0 w 5887547"/>
              <a:gd name="connsiteY0" fmla="*/ 0 h 6885450"/>
              <a:gd name="connsiteX1" fmla="*/ 5887547 w 5887547"/>
              <a:gd name="connsiteY1" fmla="*/ 0 h 6885450"/>
              <a:gd name="connsiteX2" fmla="*/ 5452362 w 5887547"/>
              <a:gd name="connsiteY2" fmla="*/ 2034384 h 6885450"/>
              <a:gd name="connsiteX3" fmla="*/ 5830383 w 5887547"/>
              <a:gd name="connsiteY3" fmla="*/ 4069664 h 6885450"/>
              <a:gd name="connsiteX4" fmla="*/ 5680241 w 5887547"/>
              <a:gd name="connsiteY4" fmla="*/ 6885450 h 6885450"/>
              <a:gd name="connsiteX5" fmla="*/ 0 w 5887547"/>
              <a:gd name="connsiteY5" fmla="*/ 6870701 h 6885450"/>
              <a:gd name="connsiteX6" fmla="*/ 0 w 5887547"/>
              <a:gd name="connsiteY6" fmla="*/ 0 h 68854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887547" h="6885450">
                <a:moveTo>
                  <a:pt x="0" y="0"/>
                </a:moveTo>
                <a:lnTo>
                  <a:pt x="5887547" y="0"/>
                </a:lnTo>
                <a:cubicBezTo>
                  <a:pt x="5526021" y="614219"/>
                  <a:pt x="5457044" y="1405418"/>
                  <a:pt x="5452362" y="2034384"/>
                </a:cubicBezTo>
                <a:cubicBezTo>
                  <a:pt x="5457278" y="2761970"/>
                  <a:pt x="5782911" y="3283083"/>
                  <a:pt x="5830383" y="4069664"/>
                </a:cubicBezTo>
                <a:cubicBezTo>
                  <a:pt x="5854043" y="4988595"/>
                  <a:pt x="5280183" y="5450325"/>
                  <a:pt x="5680241" y="6885450"/>
                </a:cubicBezTo>
                <a:lnTo>
                  <a:pt x="0" y="6870701"/>
                </a:lnTo>
                <a:lnTo>
                  <a:pt x="0" y="0"/>
                </a:lnTo>
                <a:close/>
              </a:path>
            </a:pathLst>
          </a:custGeom>
          <a:blipFill>
            <a:blip r:embed="rId2"/>
            <a:stretch>
              <a:fillRect/>
            </a:stretch>
          </a:blipFill>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720000" rIns="1080000" bIns="720000" anchor="ctr" anchorCtr="0">
            <a:normAutofit/>
          </a:bodyPr>
          <a:lstStyle>
            <a:lvl1pPr marL="0" indent="0">
              <a:lnSpc>
                <a:spcPct val="100000"/>
              </a:lnSpc>
              <a:spcBef>
                <a:spcPts val="0"/>
              </a:spcBef>
              <a:buFontTx/>
              <a:buNone/>
              <a:defRPr sz="3500" b="1" i="0">
                <a:solidFill>
                  <a:schemeClr val="bg1"/>
                </a:solidFill>
                <a:latin typeface="Poppins" pitchFamily="2" charset="77"/>
                <a:cs typeface="Poppins" pitchFamily="2" charset="77"/>
              </a:defRPr>
            </a:lvl1pPr>
            <a:lvl2pPr>
              <a:buFontTx/>
              <a:buNone/>
              <a:defRPr sz="2500">
                <a:solidFill>
                  <a:schemeClr val="accent1"/>
                </a:solidFill>
              </a:defRPr>
            </a:lvl2pPr>
            <a:lvl3pPr>
              <a:buFontTx/>
              <a:buNone/>
              <a:defRPr sz="2500">
                <a:solidFill>
                  <a:schemeClr val="accent1"/>
                </a:solidFill>
              </a:defRPr>
            </a:lvl3pPr>
            <a:lvl4pPr>
              <a:buFontTx/>
              <a:buNone/>
              <a:defRPr sz="2500">
                <a:solidFill>
                  <a:schemeClr val="accent1"/>
                </a:solidFill>
              </a:defRPr>
            </a:lvl4pPr>
            <a:lvl5pPr>
              <a:buFontTx/>
              <a:buNone/>
              <a:defRPr sz="2500">
                <a:solidFill>
                  <a:schemeClr val="accent1"/>
                </a:solidFill>
              </a:defRPr>
            </a:lvl5pPr>
          </a:lstStyle>
          <a:p>
            <a:pPr lvl="0"/>
            <a:r>
              <a:rPr lang="nb-NO"/>
              <a:t>Klikk for å redigere tekststiler i malen</a:t>
            </a:r>
          </a:p>
        </p:txBody>
      </p:sp>
      <p:sp>
        <p:nvSpPr>
          <p:cNvPr id="64" name="Slide Number"/>
          <p:cNvSpPr txBox="1">
            <a:spLocks noGrp="1"/>
          </p:cNvSpPr>
          <p:nvPr>
            <p:ph type="sldNum" sz="quarter" idx="2"/>
          </p:nvPr>
        </p:nvSpPr>
        <p:spPr>
          <a:prstGeom prst="rect">
            <a:avLst/>
          </a:prstGeom>
        </p:spPr>
        <p:txBody>
          <a:bodyPr/>
          <a:lstStyle/>
          <a:p>
            <a:fld id="{86CB4B4D-7CA3-9044-876B-883B54F8677D}" type="slidenum">
              <a:rPr/>
              <a:t>‹#›</a:t>
            </a:fld>
            <a:endParaRPr/>
          </a:p>
        </p:txBody>
      </p:sp>
      <p:pic>
        <p:nvPicPr>
          <p:cNvPr id="6" name="Bilde 6" descr="Bilde 6">
            <a:extLst>
              <a:ext uri="{FF2B5EF4-FFF2-40B4-BE49-F238E27FC236}">
                <a16:creationId xmlns:a16="http://schemas.microsoft.com/office/drawing/2014/main" id="{111AEF4F-539E-5140-A06E-F99BD2481DD6}"/>
              </a:ext>
            </a:extLst>
          </p:cNvPr>
          <p:cNvPicPr>
            <a:picLocks noChangeAspect="1"/>
          </p:cNvPicPr>
          <p:nvPr/>
        </p:nvPicPr>
        <p:blipFill>
          <a:blip r:embed="rId3"/>
          <a:srcRect l="17925"/>
          <a:stretch>
            <a:fillRect/>
          </a:stretch>
        </p:blipFill>
        <p:spPr>
          <a:xfrm>
            <a:off x="947738" y="6187528"/>
            <a:ext cx="1435416" cy="294129"/>
          </a:xfrm>
          <a:prstGeom prst="rect">
            <a:avLst/>
          </a:prstGeom>
          <a:ln w="12700">
            <a:miter lim="400000"/>
          </a:ln>
        </p:spPr>
      </p:pic>
      <p:pic>
        <p:nvPicPr>
          <p:cNvPr id="7" name="Bilde 7" descr="Bilde 7">
            <a:extLst>
              <a:ext uri="{FF2B5EF4-FFF2-40B4-BE49-F238E27FC236}">
                <a16:creationId xmlns:a16="http://schemas.microsoft.com/office/drawing/2014/main" id="{15C7AE47-A38C-E043-9836-26AA440531CF}"/>
              </a:ext>
            </a:extLst>
          </p:cNvPr>
          <p:cNvPicPr>
            <a:picLocks noChangeAspect="1"/>
          </p:cNvPicPr>
          <p:nvPr/>
        </p:nvPicPr>
        <p:blipFill>
          <a:blip r:embed="rId4"/>
          <a:srcRect r="82062"/>
          <a:stretch>
            <a:fillRect/>
          </a:stretch>
        </p:blipFill>
        <p:spPr>
          <a:xfrm>
            <a:off x="633897" y="6187528"/>
            <a:ext cx="313843" cy="294129"/>
          </a:xfrm>
          <a:prstGeom prst="rect">
            <a:avLst/>
          </a:prstGeom>
          <a:ln w="12700">
            <a:miter lim="400000"/>
          </a:ln>
        </p:spPr>
      </p:pic>
    </p:spTree>
    <p:extLst>
      <p:ext uri="{BB962C8B-B14F-4D97-AF65-F5344CB8AC3E}">
        <p14:creationId xmlns:p14="http://schemas.microsoft.com/office/powerpoint/2010/main" val="594175937"/>
      </p:ext>
    </p:extLst>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userDrawn="1">
  <p:cSld name="1_Two Content Green Wave">
    <p:bg>
      <p:bgPr>
        <a:solidFill>
          <a:schemeClr val="accent2"/>
        </a:solidFill>
        <a:effectLst/>
      </p:bgPr>
    </p:bg>
    <p:spTree>
      <p:nvGrpSpPr>
        <p:cNvPr id="1" name=""/>
        <p:cNvGrpSpPr/>
        <p:nvPr/>
      </p:nvGrpSpPr>
      <p:grpSpPr>
        <a:xfrm>
          <a:off x="0" y="0"/>
          <a:ext cx="0" cy="0"/>
          <a:chOff x="0" y="0"/>
          <a:chExt cx="0" cy="0"/>
        </a:xfrm>
      </p:grpSpPr>
      <p:sp>
        <p:nvSpPr>
          <p:cNvPr id="93" name="Slide Number"/>
          <p:cNvSpPr txBox="1">
            <a:spLocks noGrp="1"/>
          </p:cNvSpPr>
          <p:nvPr>
            <p:ph type="sldNum" sz="quarter" idx="2"/>
          </p:nvPr>
        </p:nvSpPr>
        <p:spPr>
          <a:prstGeom prst="rect">
            <a:avLst/>
          </a:prstGeom>
        </p:spPr>
        <p:txBody>
          <a:bodyPr/>
          <a:lstStyle/>
          <a:p>
            <a:fld id="{86CB4B4D-7CA3-9044-876B-883B54F8677D}" type="slidenum">
              <a:rPr/>
              <a:t>‹#›</a:t>
            </a:fld>
            <a:endParaRPr/>
          </a:p>
        </p:txBody>
      </p:sp>
      <p:sp>
        <p:nvSpPr>
          <p:cNvPr id="2" name="Title 1">
            <a:extLst>
              <a:ext uri="{FF2B5EF4-FFF2-40B4-BE49-F238E27FC236}">
                <a16:creationId xmlns:a16="http://schemas.microsoft.com/office/drawing/2014/main" id="{F0BAC583-A453-974F-B325-DAEBFD73631B}"/>
              </a:ext>
            </a:extLst>
          </p:cNvPr>
          <p:cNvSpPr>
            <a:spLocks noGrp="1"/>
          </p:cNvSpPr>
          <p:nvPr>
            <p:ph type="title"/>
          </p:nvPr>
        </p:nvSpPr>
        <p:spPr>
          <a:xfrm>
            <a:off x="634131" y="671673"/>
            <a:ext cx="4359900" cy="5126226"/>
          </a:xfrm>
        </p:spPr>
        <p:txBody>
          <a:bodyPr anchor="ctr" anchorCtr="0"/>
          <a:lstStyle>
            <a:lvl1pPr>
              <a:defRPr>
                <a:solidFill>
                  <a:schemeClr val="bg1"/>
                </a:solidFill>
              </a:defRPr>
            </a:lvl1pPr>
          </a:lstStyle>
          <a:p>
            <a:r>
              <a:rPr lang="nb-NO"/>
              <a:t>Klikk for å redigere tittelstil</a:t>
            </a:r>
            <a:endParaRPr lang="en-NO"/>
          </a:p>
        </p:txBody>
      </p:sp>
      <p:sp>
        <p:nvSpPr>
          <p:cNvPr id="6" name="Text Placeholder 16">
            <a:extLst>
              <a:ext uri="{FF2B5EF4-FFF2-40B4-BE49-F238E27FC236}">
                <a16:creationId xmlns:a16="http://schemas.microsoft.com/office/drawing/2014/main" id="{E86E4564-FF30-2B7B-A209-78FB2F77512B}"/>
              </a:ext>
            </a:extLst>
          </p:cNvPr>
          <p:cNvSpPr>
            <a:spLocks noGrp="1"/>
          </p:cNvSpPr>
          <p:nvPr>
            <p:ph type="body" sz="quarter" idx="12"/>
          </p:nvPr>
        </p:nvSpPr>
        <p:spPr>
          <a:xfrm>
            <a:off x="4985328" y="0"/>
            <a:ext cx="7220527" cy="6858000"/>
          </a:xfrm>
          <a:custGeom>
            <a:avLst/>
            <a:gdLst>
              <a:gd name="connsiteX0" fmla="*/ 0 w 6858000"/>
              <a:gd name="connsiteY0" fmla="*/ 0 h 6858000"/>
              <a:gd name="connsiteX1" fmla="*/ 6858000 w 6858000"/>
              <a:gd name="connsiteY1" fmla="*/ 0 h 6858000"/>
              <a:gd name="connsiteX2" fmla="*/ 6858000 w 6858000"/>
              <a:gd name="connsiteY2" fmla="*/ 6858000 h 6858000"/>
              <a:gd name="connsiteX3" fmla="*/ 0 w 6858000"/>
              <a:gd name="connsiteY3" fmla="*/ 6858000 h 6858000"/>
              <a:gd name="connsiteX4" fmla="*/ 0 w 6858000"/>
              <a:gd name="connsiteY4" fmla="*/ 0 h 6858000"/>
              <a:gd name="connsiteX0" fmla="*/ 223981 w 7081981"/>
              <a:gd name="connsiteY0" fmla="*/ 0 h 6858000"/>
              <a:gd name="connsiteX1" fmla="*/ 7081981 w 7081981"/>
              <a:gd name="connsiteY1" fmla="*/ 0 h 6858000"/>
              <a:gd name="connsiteX2" fmla="*/ 7081981 w 7081981"/>
              <a:gd name="connsiteY2" fmla="*/ 6858000 h 6858000"/>
              <a:gd name="connsiteX3" fmla="*/ 223981 w 7081981"/>
              <a:gd name="connsiteY3" fmla="*/ 6858000 h 6858000"/>
              <a:gd name="connsiteX4" fmla="*/ 0 w 7081981"/>
              <a:gd name="connsiteY4" fmla="*/ 1143331 h 6858000"/>
              <a:gd name="connsiteX5" fmla="*/ 223981 w 7081981"/>
              <a:gd name="connsiteY5" fmla="*/ 0 h 6858000"/>
              <a:gd name="connsiteX0" fmla="*/ 492855 w 7350855"/>
              <a:gd name="connsiteY0" fmla="*/ 0 h 6858000"/>
              <a:gd name="connsiteX1" fmla="*/ 7350855 w 7350855"/>
              <a:gd name="connsiteY1" fmla="*/ 0 h 6858000"/>
              <a:gd name="connsiteX2" fmla="*/ 7350855 w 7350855"/>
              <a:gd name="connsiteY2" fmla="*/ 6858000 h 6858000"/>
              <a:gd name="connsiteX3" fmla="*/ 492855 w 7350855"/>
              <a:gd name="connsiteY3" fmla="*/ 6858000 h 6858000"/>
              <a:gd name="connsiteX4" fmla="*/ 559821 w 7350855"/>
              <a:gd name="connsiteY4" fmla="*/ 3872676 h 6858000"/>
              <a:gd name="connsiteX5" fmla="*/ 268874 w 7350855"/>
              <a:gd name="connsiteY5" fmla="*/ 1143331 h 6858000"/>
              <a:gd name="connsiteX6" fmla="*/ 492855 w 7350855"/>
              <a:gd name="connsiteY6" fmla="*/ 0 h 6858000"/>
              <a:gd name="connsiteX0" fmla="*/ 492855 w 7350855"/>
              <a:gd name="connsiteY0" fmla="*/ 0 h 6858000"/>
              <a:gd name="connsiteX1" fmla="*/ 7350855 w 7350855"/>
              <a:gd name="connsiteY1" fmla="*/ 0 h 6858000"/>
              <a:gd name="connsiteX2" fmla="*/ 7350855 w 7350855"/>
              <a:gd name="connsiteY2" fmla="*/ 6858000 h 6858000"/>
              <a:gd name="connsiteX3" fmla="*/ 492855 w 7350855"/>
              <a:gd name="connsiteY3" fmla="*/ 6858000 h 6858000"/>
              <a:gd name="connsiteX4" fmla="*/ 559821 w 7350855"/>
              <a:gd name="connsiteY4" fmla="*/ 3872676 h 6858000"/>
              <a:gd name="connsiteX5" fmla="*/ 199602 w 7350855"/>
              <a:gd name="connsiteY5" fmla="*/ 1628240 h 6858000"/>
              <a:gd name="connsiteX6" fmla="*/ 492855 w 7350855"/>
              <a:gd name="connsiteY6" fmla="*/ 0 h 6858000"/>
              <a:gd name="connsiteX0" fmla="*/ 492855 w 7350855"/>
              <a:gd name="connsiteY0" fmla="*/ 0 h 6858000"/>
              <a:gd name="connsiteX1" fmla="*/ 7350855 w 7350855"/>
              <a:gd name="connsiteY1" fmla="*/ 0 h 6858000"/>
              <a:gd name="connsiteX2" fmla="*/ 7350855 w 7350855"/>
              <a:gd name="connsiteY2" fmla="*/ 6858000 h 6858000"/>
              <a:gd name="connsiteX3" fmla="*/ 492855 w 7350855"/>
              <a:gd name="connsiteY3" fmla="*/ 6858000 h 6858000"/>
              <a:gd name="connsiteX4" fmla="*/ 559821 w 7350855"/>
              <a:gd name="connsiteY4" fmla="*/ 3872676 h 6858000"/>
              <a:gd name="connsiteX5" fmla="*/ 199602 w 7350855"/>
              <a:gd name="connsiteY5" fmla="*/ 1628240 h 6858000"/>
              <a:gd name="connsiteX6" fmla="*/ 492855 w 7350855"/>
              <a:gd name="connsiteY6" fmla="*/ 0 h 6858000"/>
              <a:gd name="connsiteX0" fmla="*/ 492855 w 7350855"/>
              <a:gd name="connsiteY0" fmla="*/ 0 h 6858000"/>
              <a:gd name="connsiteX1" fmla="*/ 7350855 w 7350855"/>
              <a:gd name="connsiteY1" fmla="*/ 0 h 6858000"/>
              <a:gd name="connsiteX2" fmla="*/ 7350855 w 7350855"/>
              <a:gd name="connsiteY2" fmla="*/ 6858000 h 6858000"/>
              <a:gd name="connsiteX3" fmla="*/ 492855 w 7350855"/>
              <a:gd name="connsiteY3" fmla="*/ 6858000 h 6858000"/>
              <a:gd name="connsiteX4" fmla="*/ 559821 w 7350855"/>
              <a:gd name="connsiteY4" fmla="*/ 3872676 h 6858000"/>
              <a:gd name="connsiteX5" fmla="*/ 199602 w 7350855"/>
              <a:gd name="connsiteY5" fmla="*/ 1628240 h 6858000"/>
              <a:gd name="connsiteX6" fmla="*/ 492855 w 7350855"/>
              <a:gd name="connsiteY6" fmla="*/ 0 h 6858000"/>
              <a:gd name="connsiteX0" fmla="*/ 492855 w 7350855"/>
              <a:gd name="connsiteY0" fmla="*/ 0 h 6858000"/>
              <a:gd name="connsiteX1" fmla="*/ 7350855 w 7350855"/>
              <a:gd name="connsiteY1" fmla="*/ 0 h 6858000"/>
              <a:gd name="connsiteX2" fmla="*/ 7350855 w 7350855"/>
              <a:gd name="connsiteY2" fmla="*/ 6858000 h 6858000"/>
              <a:gd name="connsiteX3" fmla="*/ 492855 w 7350855"/>
              <a:gd name="connsiteY3" fmla="*/ 6858000 h 6858000"/>
              <a:gd name="connsiteX4" fmla="*/ 559821 w 7350855"/>
              <a:gd name="connsiteY4" fmla="*/ 3872676 h 6858000"/>
              <a:gd name="connsiteX5" fmla="*/ 199602 w 7350855"/>
              <a:gd name="connsiteY5" fmla="*/ 1628240 h 6858000"/>
              <a:gd name="connsiteX6" fmla="*/ 492855 w 7350855"/>
              <a:gd name="connsiteY6" fmla="*/ 0 h 6858000"/>
              <a:gd name="connsiteX0" fmla="*/ 389120 w 7247120"/>
              <a:gd name="connsiteY0" fmla="*/ 0 h 6858000"/>
              <a:gd name="connsiteX1" fmla="*/ 7247120 w 7247120"/>
              <a:gd name="connsiteY1" fmla="*/ 0 h 6858000"/>
              <a:gd name="connsiteX2" fmla="*/ 7247120 w 7247120"/>
              <a:gd name="connsiteY2" fmla="*/ 6858000 h 6858000"/>
              <a:gd name="connsiteX3" fmla="*/ 389120 w 7247120"/>
              <a:gd name="connsiteY3" fmla="*/ 6858000 h 6858000"/>
              <a:gd name="connsiteX4" fmla="*/ 1010268 w 7247120"/>
              <a:gd name="connsiteY4" fmla="*/ 3470895 h 6858000"/>
              <a:gd name="connsiteX5" fmla="*/ 95867 w 7247120"/>
              <a:gd name="connsiteY5" fmla="*/ 1628240 h 6858000"/>
              <a:gd name="connsiteX6" fmla="*/ 389120 w 7247120"/>
              <a:gd name="connsiteY6" fmla="*/ 0 h 6858000"/>
              <a:gd name="connsiteX0" fmla="*/ 459244 w 7317244"/>
              <a:gd name="connsiteY0" fmla="*/ 0 h 6858000"/>
              <a:gd name="connsiteX1" fmla="*/ 7317244 w 7317244"/>
              <a:gd name="connsiteY1" fmla="*/ 0 h 6858000"/>
              <a:gd name="connsiteX2" fmla="*/ 7317244 w 7317244"/>
              <a:gd name="connsiteY2" fmla="*/ 6858000 h 6858000"/>
              <a:gd name="connsiteX3" fmla="*/ 459244 w 7317244"/>
              <a:gd name="connsiteY3" fmla="*/ 6858000 h 6858000"/>
              <a:gd name="connsiteX4" fmla="*/ 678610 w 7317244"/>
              <a:gd name="connsiteY4" fmla="*/ 4302167 h 6858000"/>
              <a:gd name="connsiteX5" fmla="*/ 165991 w 7317244"/>
              <a:gd name="connsiteY5" fmla="*/ 1628240 h 6858000"/>
              <a:gd name="connsiteX6" fmla="*/ 459244 w 7317244"/>
              <a:gd name="connsiteY6" fmla="*/ 0 h 6858000"/>
              <a:gd name="connsiteX0" fmla="*/ 459244 w 7317244"/>
              <a:gd name="connsiteY0" fmla="*/ 0 h 6858000"/>
              <a:gd name="connsiteX1" fmla="*/ 7317244 w 7317244"/>
              <a:gd name="connsiteY1" fmla="*/ 0 h 6858000"/>
              <a:gd name="connsiteX2" fmla="*/ 7317244 w 7317244"/>
              <a:gd name="connsiteY2" fmla="*/ 6858000 h 6858000"/>
              <a:gd name="connsiteX3" fmla="*/ 459244 w 7317244"/>
              <a:gd name="connsiteY3" fmla="*/ 6858000 h 6858000"/>
              <a:gd name="connsiteX4" fmla="*/ 678610 w 7317244"/>
              <a:gd name="connsiteY4" fmla="*/ 4302167 h 6858000"/>
              <a:gd name="connsiteX5" fmla="*/ 165991 w 7317244"/>
              <a:gd name="connsiteY5" fmla="*/ 1628240 h 6858000"/>
              <a:gd name="connsiteX6" fmla="*/ 459244 w 7317244"/>
              <a:gd name="connsiteY6" fmla="*/ 0 h 6858000"/>
              <a:gd name="connsiteX0" fmla="*/ 459244 w 7317244"/>
              <a:gd name="connsiteY0" fmla="*/ 0 h 6858000"/>
              <a:gd name="connsiteX1" fmla="*/ 7317244 w 7317244"/>
              <a:gd name="connsiteY1" fmla="*/ 0 h 6858000"/>
              <a:gd name="connsiteX2" fmla="*/ 7317244 w 7317244"/>
              <a:gd name="connsiteY2" fmla="*/ 6858000 h 6858000"/>
              <a:gd name="connsiteX3" fmla="*/ 459244 w 7317244"/>
              <a:gd name="connsiteY3" fmla="*/ 6858000 h 6858000"/>
              <a:gd name="connsiteX4" fmla="*/ 678610 w 7317244"/>
              <a:gd name="connsiteY4" fmla="*/ 4302167 h 6858000"/>
              <a:gd name="connsiteX5" fmla="*/ 165991 w 7317244"/>
              <a:gd name="connsiteY5" fmla="*/ 1628240 h 6858000"/>
              <a:gd name="connsiteX6" fmla="*/ 459244 w 7317244"/>
              <a:gd name="connsiteY6" fmla="*/ 0 h 6858000"/>
              <a:gd name="connsiteX0" fmla="*/ 469444 w 7327444"/>
              <a:gd name="connsiteY0" fmla="*/ 0 h 6858000"/>
              <a:gd name="connsiteX1" fmla="*/ 7327444 w 7327444"/>
              <a:gd name="connsiteY1" fmla="*/ 0 h 6858000"/>
              <a:gd name="connsiteX2" fmla="*/ 7327444 w 7327444"/>
              <a:gd name="connsiteY2" fmla="*/ 6858000 h 6858000"/>
              <a:gd name="connsiteX3" fmla="*/ 469444 w 7327444"/>
              <a:gd name="connsiteY3" fmla="*/ 6858000 h 6858000"/>
              <a:gd name="connsiteX4" fmla="*/ 688810 w 7327444"/>
              <a:gd name="connsiteY4" fmla="*/ 4302167 h 6858000"/>
              <a:gd name="connsiteX5" fmla="*/ 176191 w 7327444"/>
              <a:gd name="connsiteY5" fmla="*/ 1628240 h 6858000"/>
              <a:gd name="connsiteX6" fmla="*/ 469444 w 7327444"/>
              <a:gd name="connsiteY6" fmla="*/ 0 h 6858000"/>
              <a:gd name="connsiteX0" fmla="*/ 475444 w 7333444"/>
              <a:gd name="connsiteY0" fmla="*/ 0 h 6858000"/>
              <a:gd name="connsiteX1" fmla="*/ 7333444 w 7333444"/>
              <a:gd name="connsiteY1" fmla="*/ 0 h 6858000"/>
              <a:gd name="connsiteX2" fmla="*/ 7333444 w 7333444"/>
              <a:gd name="connsiteY2" fmla="*/ 6858000 h 6858000"/>
              <a:gd name="connsiteX3" fmla="*/ 475444 w 7333444"/>
              <a:gd name="connsiteY3" fmla="*/ 6858000 h 6858000"/>
              <a:gd name="connsiteX4" fmla="*/ 667101 w 7333444"/>
              <a:gd name="connsiteY4" fmla="*/ 4357585 h 6858000"/>
              <a:gd name="connsiteX5" fmla="*/ 182191 w 7333444"/>
              <a:gd name="connsiteY5" fmla="*/ 1628240 h 6858000"/>
              <a:gd name="connsiteX6" fmla="*/ 475444 w 7333444"/>
              <a:gd name="connsiteY6" fmla="*/ 0 h 6858000"/>
              <a:gd name="connsiteX0" fmla="*/ 293253 w 7151253"/>
              <a:gd name="connsiteY0" fmla="*/ 0 h 6858000"/>
              <a:gd name="connsiteX1" fmla="*/ 7151253 w 7151253"/>
              <a:gd name="connsiteY1" fmla="*/ 0 h 6858000"/>
              <a:gd name="connsiteX2" fmla="*/ 7151253 w 7151253"/>
              <a:gd name="connsiteY2" fmla="*/ 6858000 h 6858000"/>
              <a:gd name="connsiteX3" fmla="*/ 667326 w 7151253"/>
              <a:gd name="connsiteY3" fmla="*/ 6844146 h 6858000"/>
              <a:gd name="connsiteX4" fmla="*/ 484910 w 7151253"/>
              <a:gd name="connsiteY4" fmla="*/ 4357585 h 6858000"/>
              <a:gd name="connsiteX5" fmla="*/ 0 w 7151253"/>
              <a:gd name="connsiteY5" fmla="*/ 1628240 h 6858000"/>
              <a:gd name="connsiteX6" fmla="*/ 293253 w 7151253"/>
              <a:gd name="connsiteY6" fmla="*/ 0 h 6858000"/>
              <a:gd name="connsiteX0" fmla="*/ 475444 w 7333444"/>
              <a:gd name="connsiteY0" fmla="*/ 0 h 6858001"/>
              <a:gd name="connsiteX1" fmla="*/ 7333444 w 7333444"/>
              <a:gd name="connsiteY1" fmla="*/ 0 h 6858001"/>
              <a:gd name="connsiteX2" fmla="*/ 7333444 w 7333444"/>
              <a:gd name="connsiteY2" fmla="*/ 6858000 h 6858001"/>
              <a:gd name="connsiteX3" fmla="*/ 475445 w 7333444"/>
              <a:gd name="connsiteY3" fmla="*/ 6858001 h 6858001"/>
              <a:gd name="connsiteX4" fmla="*/ 667101 w 7333444"/>
              <a:gd name="connsiteY4" fmla="*/ 4357585 h 6858001"/>
              <a:gd name="connsiteX5" fmla="*/ 182191 w 7333444"/>
              <a:gd name="connsiteY5" fmla="*/ 1628240 h 6858001"/>
              <a:gd name="connsiteX6" fmla="*/ 475444 w 7333444"/>
              <a:gd name="connsiteY6" fmla="*/ 0 h 6858001"/>
              <a:gd name="connsiteX0" fmla="*/ 293253 w 7151253"/>
              <a:gd name="connsiteY0" fmla="*/ 0 h 6858001"/>
              <a:gd name="connsiteX1" fmla="*/ 7151253 w 7151253"/>
              <a:gd name="connsiteY1" fmla="*/ 0 h 6858001"/>
              <a:gd name="connsiteX2" fmla="*/ 7151253 w 7151253"/>
              <a:gd name="connsiteY2" fmla="*/ 6858000 h 6858001"/>
              <a:gd name="connsiteX3" fmla="*/ 293254 w 7151253"/>
              <a:gd name="connsiteY3" fmla="*/ 6858001 h 6858001"/>
              <a:gd name="connsiteX4" fmla="*/ 484910 w 7151253"/>
              <a:gd name="connsiteY4" fmla="*/ 4357585 h 6858001"/>
              <a:gd name="connsiteX5" fmla="*/ 0 w 7151253"/>
              <a:gd name="connsiteY5" fmla="*/ 1628240 h 6858001"/>
              <a:gd name="connsiteX6" fmla="*/ 293253 w 7151253"/>
              <a:gd name="connsiteY6" fmla="*/ 0 h 6858001"/>
              <a:gd name="connsiteX0" fmla="*/ 293253 w 7151253"/>
              <a:gd name="connsiteY0" fmla="*/ 0 h 6858001"/>
              <a:gd name="connsiteX1" fmla="*/ 7151253 w 7151253"/>
              <a:gd name="connsiteY1" fmla="*/ 0 h 6858001"/>
              <a:gd name="connsiteX2" fmla="*/ 7151253 w 7151253"/>
              <a:gd name="connsiteY2" fmla="*/ 6858000 h 6858001"/>
              <a:gd name="connsiteX3" fmla="*/ 293254 w 7151253"/>
              <a:gd name="connsiteY3" fmla="*/ 6858001 h 6858001"/>
              <a:gd name="connsiteX4" fmla="*/ 484910 w 7151253"/>
              <a:gd name="connsiteY4" fmla="*/ 4357585 h 6858001"/>
              <a:gd name="connsiteX5" fmla="*/ 0 w 7151253"/>
              <a:gd name="connsiteY5" fmla="*/ 1628240 h 6858001"/>
              <a:gd name="connsiteX6" fmla="*/ 293253 w 7151253"/>
              <a:gd name="connsiteY6" fmla="*/ 0 h 6858001"/>
              <a:gd name="connsiteX0" fmla="*/ 293253 w 7151253"/>
              <a:gd name="connsiteY0" fmla="*/ 0 h 6858001"/>
              <a:gd name="connsiteX1" fmla="*/ 7151253 w 7151253"/>
              <a:gd name="connsiteY1" fmla="*/ 0 h 6858001"/>
              <a:gd name="connsiteX2" fmla="*/ 7151253 w 7151253"/>
              <a:gd name="connsiteY2" fmla="*/ 6858000 h 6858001"/>
              <a:gd name="connsiteX3" fmla="*/ 293254 w 7151253"/>
              <a:gd name="connsiteY3" fmla="*/ 6858001 h 6858001"/>
              <a:gd name="connsiteX4" fmla="*/ 484910 w 7151253"/>
              <a:gd name="connsiteY4" fmla="*/ 4357585 h 6858001"/>
              <a:gd name="connsiteX5" fmla="*/ 0 w 7151253"/>
              <a:gd name="connsiteY5" fmla="*/ 1628240 h 6858001"/>
              <a:gd name="connsiteX6" fmla="*/ 293253 w 7151253"/>
              <a:gd name="connsiteY6" fmla="*/ 0 h 6858001"/>
              <a:gd name="connsiteX0" fmla="*/ 293253 w 7151253"/>
              <a:gd name="connsiteY0" fmla="*/ 0 h 6858001"/>
              <a:gd name="connsiteX1" fmla="*/ 7151253 w 7151253"/>
              <a:gd name="connsiteY1" fmla="*/ 0 h 6858001"/>
              <a:gd name="connsiteX2" fmla="*/ 7151253 w 7151253"/>
              <a:gd name="connsiteY2" fmla="*/ 6858000 h 6858001"/>
              <a:gd name="connsiteX3" fmla="*/ 293254 w 7151253"/>
              <a:gd name="connsiteY3" fmla="*/ 6858001 h 6858001"/>
              <a:gd name="connsiteX4" fmla="*/ 540328 w 7151253"/>
              <a:gd name="connsiteY4" fmla="*/ 4052785 h 6858001"/>
              <a:gd name="connsiteX5" fmla="*/ 0 w 7151253"/>
              <a:gd name="connsiteY5" fmla="*/ 1628240 h 6858001"/>
              <a:gd name="connsiteX6" fmla="*/ 293253 w 7151253"/>
              <a:gd name="connsiteY6" fmla="*/ 0 h 6858001"/>
              <a:gd name="connsiteX0" fmla="*/ 293253 w 7151253"/>
              <a:gd name="connsiteY0" fmla="*/ 0 h 6858001"/>
              <a:gd name="connsiteX1" fmla="*/ 7151253 w 7151253"/>
              <a:gd name="connsiteY1" fmla="*/ 0 h 6858001"/>
              <a:gd name="connsiteX2" fmla="*/ 7151253 w 7151253"/>
              <a:gd name="connsiteY2" fmla="*/ 6858000 h 6858001"/>
              <a:gd name="connsiteX3" fmla="*/ 293254 w 7151253"/>
              <a:gd name="connsiteY3" fmla="*/ 6858001 h 6858001"/>
              <a:gd name="connsiteX4" fmla="*/ 512619 w 7151253"/>
              <a:gd name="connsiteY4" fmla="*/ 3997367 h 6858001"/>
              <a:gd name="connsiteX5" fmla="*/ 0 w 7151253"/>
              <a:gd name="connsiteY5" fmla="*/ 1628240 h 6858001"/>
              <a:gd name="connsiteX6" fmla="*/ 293253 w 7151253"/>
              <a:gd name="connsiteY6" fmla="*/ 0 h 6858001"/>
              <a:gd name="connsiteX0" fmla="*/ 293253 w 7151253"/>
              <a:gd name="connsiteY0" fmla="*/ 0 h 6858001"/>
              <a:gd name="connsiteX1" fmla="*/ 7151253 w 7151253"/>
              <a:gd name="connsiteY1" fmla="*/ 0 h 6858001"/>
              <a:gd name="connsiteX2" fmla="*/ 7151253 w 7151253"/>
              <a:gd name="connsiteY2" fmla="*/ 6858000 h 6858001"/>
              <a:gd name="connsiteX3" fmla="*/ 293254 w 7151253"/>
              <a:gd name="connsiteY3" fmla="*/ 6858001 h 6858001"/>
              <a:gd name="connsiteX4" fmla="*/ 498764 w 7151253"/>
              <a:gd name="connsiteY4" fmla="*/ 4025076 h 6858001"/>
              <a:gd name="connsiteX5" fmla="*/ 0 w 7151253"/>
              <a:gd name="connsiteY5" fmla="*/ 1628240 h 6858001"/>
              <a:gd name="connsiteX6" fmla="*/ 293253 w 7151253"/>
              <a:gd name="connsiteY6" fmla="*/ 0 h 6858001"/>
              <a:gd name="connsiteX0" fmla="*/ 639616 w 7151253"/>
              <a:gd name="connsiteY0" fmla="*/ 0 h 6885710"/>
              <a:gd name="connsiteX1" fmla="*/ 7151253 w 7151253"/>
              <a:gd name="connsiteY1" fmla="*/ 27709 h 6885710"/>
              <a:gd name="connsiteX2" fmla="*/ 7151253 w 7151253"/>
              <a:gd name="connsiteY2" fmla="*/ 6885709 h 6885710"/>
              <a:gd name="connsiteX3" fmla="*/ 293254 w 7151253"/>
              <a:gd name="connsiteY3" fmla="*/ 6885710 h 6885710"/>
              <a:gd name="connsiteX4" fmla="*/ 498764 w 7151253"/>
              <a:gd name="connsiteY4" fmla="*/ 4052785 h 6885710"/>
              <a:gd name="connsiteX5" fmla="*/ 0 w 7151253"/>
              <a:gd name="connsiteY5" fmla="*/ 1655949 h 6885710"/>
              <a:gd name="connsiteX6" fmla="*/ 639616 w 7151253"/>
              <a:gd name="connsiteY6" fmla="*/ 0 h 6885710"/>
              <a:gd name="connsiteX0" fmla="*/ 362525 w 7151253"/>
              <a:gd name="connsiteY0" fmla="*/ 0 h 6871856"/>
              <a:gd name="connsiteX1" fmla="*/ 7151253 w 7151253"/>
              <a:gd name="connsiteY1" fmla="*/ 13855 h 6871856"/>
              <a:gd name="connsiteX2" fmla="*/ 7151253 w 7151253"/>
              <a:gd name="connsiteY2" fmla="*/ 6871855 h 6871856"/>
              <a:gd name="connsiteX3" fmla="*/ 293254 w 7151253"/>
              <a:gd name="connsiteY3" fmla="*/ 6871856 h 6871856"/>
              <a:gd name="connsiteX4" fmla="*/ 498764 w 7151253"/>
              <a:gd name="connsiteY4" fmla="*/ 4038931 h 6871856"/>
              <a:gd name="connsiteX5" fmla="*/ 0 w 7151253"/>
              <a:gd name="connsiteY5" fmla="*/ 1642095 h 6871856"/>
              <a:gd name="connsiteX6" fmla="*/ 362525 w 7151253"/>
              <a:gd name="connsiteY6" fmla="*/ 0 h 6871856"/>
              <a:gd name="connsiteX0" fmla="*/ 362525 w 7151253"/>
              <a:gd name="connsiteY0" fmla="*/ 0 h 6871856"/>
              <a:gd name="connsiteX1" fmla="*/ 7151253 w 7151253"/>
              <a:gd name="connsiteY1" fmla="*/ 13855 h 6871856"/>
              <a:gd name="connsiteX2" fmla="*/ 7151253 w 7151253"/>
              <a:gd name="connsiteY2" fmla="*/ 6871855 h 6871856"/>
              <a:gd name="connsiteX3" fmla="*/ 293254 w 7151253"/>
              <a:gd name="connsiteY3" fmla="*/ 6871856 h 6871856"/>
              <a:gd name="connsiteX4" fmla="*/ 498764 w 7151253"/>
              <a:gd name="connsiteY4" fmla="*/ 4038931 h 6871856"/>
              <a:gd name="connsiteX5" fmla="*/ 0 w 7151253"/>
              <a:gd name="connsiteY5" fmla="*/ 1642095 h 6871856"/>
              <a:gd name="connsiteX6" fmla="*/ 362525 w 7151253"/>
              <a:gd name="connsiteY6" fmla="*/ 0 h 6871856"/>
              <a:gd name="connsiteX0" fmla="*/ 376380 w 7165108"/>
              <a:gd name="connsiteY0" fmla="*/ 0 h 6871856"/>
              <a:gd name="connsiteX1" fmla="*/ 7165108 w 7165108"/>
              <a:gd name="connsiteY1" fmla="*/ 13855 h 6871856"/>
              <a:gd name="connsiteX2" fmla="*/ 7165108 w 7165108"/>
              <a:gd name="connsiteY2" fmla="*/ 6871855 h 6871856"/>
              <a:gd name="connsiteX3" fmla="*/ 307109 w 7165108"/>
              <a:gd name="connsiteY3" fmla="*/ 6871856 h 6871856"/>
              <a:gd name="connsiteX4" fmla="*/ 512619 w 7165108"/>
              <a:gd name="connsiteY4" fmla="*/ 4038931 h 6871856"/>
              <a:gd name="connsiteX5" fmla="*/ 0 w 7165108"/>
              <a:gd name="connsiteY5" fmla="*/ 1655950 h 6871856"/>
              <a:gd name="connsiteX6" fmla="*/ 376380 w 7165108"/>
              <a:gd name="connsiteY6" fmla="*/ 0 h 6871856"/>
              <a:gd name="connsiteX0" fmla="*/ 376380 w 7165108"/>
              <a:gd name="connsiteY0" fmla="*/ 0 h 6871856"/>
              <a:gd name="connsiteX1" fmla="*/ 7165108 w 7165108"/>
              <a:gd name="connsiteY1" fmla="*/ 13855 h 6871856"/>
              <a:gd name="connsiteX2" fmla="*/ 7165108 w 7165108"/>
              <a:gd name="connsiteY2" fmla="*/ 6871855 h 6871856"/>
              <a:gd name="connsiteX3" fmla="*/ 307109 w 7165108"/>
              <a:gd name="connsiteY3" fmla="*/ 6871856 h 6871856"/>
              <a:gd name="connsiteX4" fmla="*/ 512619 w 7165108"/>
              <a:gd name="connsiteY4" fmla="*/ 4038931 h 6871856"/>
              <a:gd name="connsiteX5" fmla="*/ 0 w 7165108"/>
              <a:gd name="connsiteY5" fmla="*/ 1655950 h 6871856"/>
              <a:gd name="connsiteX6" fmla="*/ 376380 w 7165108"/>
              <a:gd name="connsiteY6" fmla="*/ 0 h 6871856"/>
              <a:gd name="connsiteX0" fmla="*/ 417944 w 7206672"/>
              <a:gd name="connsiteY0" fmla="*/ 0 h 6871856"/>
              <a:gd name="connsiteX1" fmla="*/ 7206672 w 7206672"/>
              <a:gd name="connsiteY1" fmla="*/ 13855 h 6871856"/>
              <a:gd name="connsiteX2" fmla="*/ 7206672 w 7206672"/>
              <a:gd name="connsiteY2" fmla="*/ 6871855 h 6871856"/>
              <a:gd name="connsiteX3" fmla="*/ 348673 w 7206672"/>
              <a:gd name="connsiteY3" fmla="*/ 6871856 h 6871856"/>
              <a:gd name="connsiteX4" fmla="*/ 554183 w 7206672"/>
              <a:gd name="connsiteY4" fmla="*/ 4038931 h 6871856"/>
              <a:gd name="connsiteX5" fmla="*/ 0 w 7206672"/>
              <a:gd name="connsiteY5" fmla="*/ 1517405 h 6871856"/>
              <a:gd name="connsiteX6" fmla="*/ 417944 w 7206672"/>
              <a:gd name="connsiteY6" fmla="*/ 0 h 6871856"/>
              <a:gd name="connsiteX0" fmla="*/ 417944 w 7206672"/>
              <a:gd name="connsiteY0" fmla="*/ 0 h 6871856"/>
              <a:gd name="connsiteX1" fmla="*/ 7206672 w 7206672"/>
              <a:gd name="connsiteY1" fmla="*/ 13855 h 6871856"/>
              <a:gd name="connsiteX2" fmla="*/ 7206672 w 7206672"/>
              <a:gd name="connsiteY2" fmla="*/ 6871855 h 6871856"/>
              <a:gd name="connsiteX3" fmla="*/ 348673 w 7206672"/>
              <a:gd name="connsiteY3" fmla="*/ 6871856 h 6871856"/>
              <a:gd name="connsiteX4" fmla="*/ 554183 w 7206672"/>
              <a:gd name="connsiteY4" fmla="*/ 4038931 h 6871856"/>
              <a:gd name="connsiteX5" fmla="*/ 0 w 7206672"/>
              <a:gd name="connsiteY5" fmla="*/ 1517405 h 6871856"/>
              <a:gd name="connsiteX6" fmla="*/ 417944 w 7206672"/>
              <a:gd name="connsiteY6" fmla="*/ 0 h 6871856"/>
              <a:gd name="connsiteX0" fmla="*/ 417944 w 7206672"/>
              <a:gd name="connsiteY0" fmla="*/ 0 h 6871856"/>
              <a:gd name="connsiteX1" fmla="*/ 7206672 w 7206672"/>
              <a:gd name="connsiteY1" fmla="*/ 13855 h 6871856"/>
              <a:gd name="connsiteX2" fmla="*/ 7206672 w 7206672"/>
              <a:gd name="connsiteY2" fmla="*/ 6871855 h 6871856"/>
              <a:gd name="connsiteX3" fmla="*/ 348673 w 7206672"/>
              <a:gd name="connsiteY3" fmla="*/ 6871856 h 6871856"/>
              <a:gd name="connsiteX4" fmla="*/ 554183 w 7206672"/>
              <a:gd name="connsiteY4" fmla="*/ 4038931 h 6871856"/>
              <a:gd name="connsiteX5" fmla="*/ 0 w 7206672"/>
              <a:gd name="connsiteY5" fmla="*/ 1517405 h 6871856"/>
              <a:gd name="connsiteX6" fmla="*/ 417944 w 7206672"/>
              <a:gd name="connsiteY6" fmla="*/ 0 h 6871856"/>
              <a:gd name="connsiteX0" fmla="*/ 417944 w 7220527"/>
              <a:gd name="connsiteY0" fmla="*/ 13854 h 6885710"/>
              <a:gd name="connsiteX1" fmla="*/ 7220527 w 7220527"/>
              <a:gd name="connsiteY1" fmla="*/ 0 h 6885710"/>
              <a:gd name="connsiteX2" fmla="*/ 7206672 w 7220527"/>
              <a:gd name="connsiteY2" fmla="*/ 6885709 h 6885710"/>
              <a:gd name="connsiteX3" fmla="*/ 348673 w 7220527"/>
              <a:gd name="connsiteY3" fmla="*/ 6885710 h 6885710"/>
              <a:gd name="connsiteX4" fmla="*/ 554183 w 7220527"/>
              <a:gd name="connsiteY4" fmla="*/ 4052785 h 6885710"/>
              <a:gd name="connsiteX5" fmla="*/ 0 w 7220527"/>
              <a:gd name="connsiteY5" fmla="*/ 1531259 h 6885710"/>
              <a:gd name="connsiteX6" fmla="*/ 417944 w 7220527"/>
              <a:gd name="connsiteY6" fmla="*/ 13854 h 6885710"/>
              <a:gd name="connsiteX0" fmla="*/ 459508 w 7220527"/>
              <a:gd name="connsiteY0" fmla="*/ 0 h 6899565"/>
              <a:gd name="connsiteX1" fmla="*/ 7220527 w 7220527"/>
              <a:gd name="connsiteY1" fmla="*/ 13855 h 6899565"/>
              <a:gd name="connsiteX2" fmla="*/ 7206672 w 7220527"/>
              <a:gd name="connsiteY2" fmla="*/ 6899564 h 6899565"/>
              <a:gd name="connsiteX3" fmla="*/ 348673 w 7220527"/>
              <a:gd name="connsiteY3" fmla="*/ 6899565 h 6899565"/>
              <a:gd name="connsiteX4" fmla="*/ 554183 w 7220527"/>
              <a:gd name="connsiteY4" fmla="*/ 4066640 h 6899565"/>
              <a:gd name="connsiteX5" fmla="*/ 0 w 7220527"/>
              <a:gd name="connsiteY5" fmla="*/ 1545114 h 6899565"/>
              <a:gd name="connsiteX6" fmla="*/ 459508 w 7220527"/>
              <a:gd name="connsiteY6" fmla="*/ 0 h 6899565"/>
              <a:gd name="connsiteX0" fmla="*/ 459508 w 7220527"/>
              <a:gd name="connsiteY0" fmla="*/ 0 h 6899565"/>
              <a:gd name="connsiteX1" fmla="*/ 7220527 w 7220527"/>
              <a:gd name="connsiteY1" fmla="*/ 13855 h 6899565"/>
              <a:gd name="connsiteX2" fmla="*/ 7206672 w 7220527"/>
              <a:gd name="connsiteY2" fmla="*/ 6899564 h 6899565"/>
              <a:gd name="connsiteX3" fmla="*/ 348673 w 7220527"/>
              <a:gd name="connsiteY3" fmla="*/ 6899565 h 6899565"/>
              <a:gd name="connsiteX4" fmla="*/ 554183 w 7220527"/>
              <a:gd name="connsiteY4" fmla="*/ 4066640 h 6899565"/>
              <a:gd name="connsiteX5" fmla="*/ 0 w 7220527"/>
              <a:gd name="connsiteY5" fmla="*/ 1545114 h 6899565"/>
              <a:gd name="connsiteX6" fmla="*/ 459508 w 7220527"/>
              <a:gd name="connsiteY6" fmla="*/ 0 h 6899565"/>
              <a:gd name="connsiteX0" fmla="*/ 459508 w 7220527"/>
              <a:gd name="connsiteY0" fmla="*/ 0 h 6941128"/>
              <a:gd name="connsiteX1" fmla="*/ 7220527 w 7220527"/>
              <a:gd name="connsiteY1" fmla="*/ 13855 h 6941128"/>
              <a:gd name="connsiteX2" fmla="*/ 7192817 w 7220527"/>
              <a:gd name="connsiteY2" fmla="*/ 6941128 h 6941128"/>
              <a:gd name="connsiteX3" fmla="*/ 348673 w 7220527"/>
              <a:gd name="connsiteY3" fmla="*/ 6899565 h 6941128"/>
              <a:gd name="connsiteX4" fmla="*/ 554183 w 7220527"/>
              <a:gd name="connsiteY4" fmla="*/ 4066640 h 6941128"/>
              <a:gd name="connsiteX5" fmla="*/ 0 w 7220527"/>
              <a:gd name="connsiteY5" fmla="*/ 1545114 h 6941128"/>
              <a:gd name="connsiteX6" fmla="*/ 459508 w 7220527"/>
              <a:gd name="connsiteY6" fmla="*/ 0 h 6941128"/>
              <a:gd name="connsiteX0" fmla="*/ 459508 w 7220527"/>
              <a:gd name="connsiteY0" fmla="*/ 0 h 6941128"/>
              <a:gd name="connsiteX1" fmla="*/ 7220527 w 7220527"/>
              <a:gd name="connsiteY1" fmla="*/ 13855 h 6941128"/>
              <a:gd name="connsiteX2" fmla="*/ 7192817 w 7220527"/>
              <a:gd name="connsiteY2" fmla="*/ 6941128 h 6941128"/>
              <a:gd name="connsiteX3" fmla="*/ 334818 w 7220527"/>
              <a:gd name="connsiteY3" fmla="*/ 6941128 h 6941128"/>
              <a:gd name="connsiteX4" fmla="*/ 554183 w 7220527"/>
              <a:gd name="connsiteY4" fmla="*/ 4066640 h 6941128"/>
              <a:gd name="connsiteX5" fmla="*/ 0 w 7220527"/>
              <a:gd name="connsiteY5" fmla="*/ 1545114 h 6941128"/>
              <a:gd name="connsiteX6" fmla="*/ 459508 w 7220527"/>
              <a:gd name="connsiteY6" fmla="*/ 0 h 69411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220527" h="6941128">
                <a:moveTo>
                  <a:pt x="459508" y="0"/>
                </a:moveTo>
                <a:lnTo>
                  <a:pt x="7220527" y="13855"/>
                </a:lnTo>
                <a:cubicBezTo>
                  <a:pt x="7215909" y="2309091"/>
                  <a:pt x="7197435" y="4645892"/>
                  <a:pt x="7192817" y="6941128"/>
                </a:cubicBezTo>
                <a:lnTo>
                  <a:pt x="334818" y="6941128"/>
                </a:lnTo>
                <a:cubicBezTo>
                  <a:pt x="-247456" y="5573047"/>
                  <a:pt x="536095" y="4866685"/>
                  <a:pt x="554183" y="4066640"/>
                </a:cubicBezTo>
                <a:cubicBezTo>
                  <a:pt x="586125" y="3197323"/>
                  <a:pt x="20399" y="2663923"/>
                  <a:pt x="0" y="1545114"/>
                </a:cubicBezTo>
                <a:cubicBezTo>
                  <a:pt x="768" y="988513"/>
                  <a:pt x="140084" y="750565"/>
                  <a:pt x="459508" y="0"/>
                </a:cubicBezTo>
                <a:close/>
              </a:path>
            </a:pathLst>
          </a:custGeom>
          <a:solidFill>
            <a:schemeClr val="bg1"/>
          </a:solidFill>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1080000" rIns="1080000" anchor="ctr"/>
          <a:lstStyle>
            <a:lvl1pPr marL="0" indent="0">
              <a:buNone/>
              <a:defRPr>
                <a:solidFill>
                  <a:srgbClr val="000000"/>
                </a:solidFill>
              </a:defRPr>
            </a:lvl1pPr>
            <a:lvl2pPr>
              <a:defRPr>
                <a:solidFill>
                  <a:srgbClr val="000000"/>
                </a:solidFill>
              </a:defRPr>
            </a:lvl2pPr>
            <a:lvl3pPr>
              <a:defRPr>
                <a:solidFill>
                  <a:srgbClr val="000000"/>
                </a:solidFill>
              </a:defRPr>
            </a:lvl3pPr>
            <a:lvl4pPr>
              <a:defRPr>
                <a:solidFill>
                  <a:srgbClr val="000000"/>
                </a:solidFill>
              </a:defRPr>
            </a:lvl4pPr>
            <a:lvl5pPr>
              <a:defRPr>
                <a:solidFill>
                  <a:srgbClr val="000000"/>
                </a:solidFill>
              </a:defRPr>
            </a:lvl5pPr>
          </a:lstStyle>
          <a:p>
            <a:pPr lvl="0"/>
            <a:endParaRPr lang="en-NO"/>
          </a:p>
        </p:txBody>
      </p:sp>
    </p:spTree>
    <p:extLst>
      <p:ext uri="{BB962C8B-B14F-4D97-AF65-F5344CB8AC3E}">
        <p14:creationId xmlns:p14="http://schemas.microsoft.com/office/powerpoint/2010/main" val="211367077"/>
      </p:ext>
    </p:extLst>
  </p:cSld>
  <p:clrMapOvr>
    <a:overrideClrMapping bg1="lt1" tx1="dk1" bg2="lt2" tx2="dk2" accent1="accent1" accent2="accent2" accent3="accent3" accent4="accent4" accent5="accent5" accent6="accent6" hlink="hlink" folHlink="folHlink"/>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userDrawn="1">
  <p:cSld name="Two Content Green Wave">
    <p:bg>
      <p:bgPr>
        <a:solidFill>
          <a:schemeClr val="accent2"/>
        </a:solidFill>
        <a:effectLst/>
      </p:bgPr>
    </p:bg>
    <p:spTree>
      <p:nvGrpSpPr>
        <p:cNvPr id="1" name=""/>
        <p:cNvGrpSpPr/>
        <p:nvPr/>
      </p:nvGrpSpPr>
      <p:grpSpPr>
        <a:xfrm>
          <a:off x="0" y="0"/>
          <a:ext cx="0" cy="0"/>
          <a:chOff x="0" y="0"/>
          <a:chExt cx="0" cy="0"/>
        </a:xfrm>
      </p:grpSpPr>
      <p:sp>
        <p:nvSpPr>
          <p:cNvPr id="93" name="Slide Number"/>
          <p:cNvSpPr txBox="1">
            <a:spLocks noGrp="1"/>
          </p:cNvSpPr>
          <p:nvPr>
            <p:ph type="sldNum" sz="quarter" idx="2"/>
          </p:nvPr>
        </p:nvSpPr>
        <p:spPr>
          <a:prstGeom prst="rect">
            <a:avLst/>
          </a:prstGeom>
        </p:spPr>
        <p:txBody>
          <a:bodyPr/>
          <a:lstStyle/>
          <a:p>
            <a:fld id="{86CB4B4D-7CA3-9044-876B-883B54F8677D}" type="slidenum">
              <a:rPr/>
              <a:t>‹#›</a:t>
            </a:fld>
            <a:endParaRPr/>
          </a:p>
        </p:txBody>
      </p:sp>
      <p:pic>
        <p:nvPicPr>
          <p:cNvPr id="7" name="Bilde 7" descr="Bilde 7">
            <a:extLst>
              <a:ext uri="{FF2B5EF4-FFF2-40B4-BE49-F238E27FC236}">
                <a16:creationId xmlns:a16="http://schemas.microsoft.com/office/drawing/2014/main" id="{18AAA945-8D07-7B44-B1DE-76E72F2238D5}"/>
              </a:ext>
            </a:extLst>
          </p:cNvPr>
          <p:cNvPicPr>
            <a:picLocks noChangeAspect="1"/>
          </p:cNvPicPr>
          <p:nvPr/>
        </p:nvPicPr>
        <p:blipFill>
          <a:blip r:embed="rId2"/>
          <a:srcRect r="82062"/>
          <a:stretch>
            <a:fillRect/>
          </a:stretch>
        </p:blipFill>
        <p:spPr>
          <a:xfrm>
            <a:off x="633897" y="6187528"/>
            <a:ext cx="313844" cy="294130"/>
          </a:xfrm>
          <a:prstGeom prst="rect">
            <a:avLst/>
          </a:prstGeom>
          <a:ln w="12700">
            <a:miter lim="400000"/>
          </a:ln>
        </p:spPr>
      </p:pic>
      <p:sp>
        <p:nvSpPr>
          <p:cNvPr id="2" name="Title 1">
            <a:extLst>
              <a:ext uri="{FF2B5EF4-FFF2-40B4-BE49-F238E27FC236}">
                <a16:creationId xmlns:a16="http://schemas.microsoft.com/office/drawing/2014/main" id="{F0BAC583-A453-974F-B325-DAEBFD73631B}"/>
              </a:ext>
            </a:extLst>
          </p:cNvPr>
          <p:cNvSpPr>
            <a:spLocks noGrp="1"/>
          </p:cNvSpPr>
          <p:nvPr>
            <p:ph type="title"/>
          </p:nvPr>
        </p:nvSpPr>
        <p:spPr>
          <a:xfrm>
            <a:off x="634131" y="671673"/>
            <a:ext cx="4359900" cy="5126226"/>
          </a:xfrm>
        </p:spPr>
        <p:txBody>
          <a:bodyPr anchor="ctr" anchorCtr="0"/>
          <a:lstStyle>
            <a:lvl1pPr>
              <a:defRPr>
                <a:solidFill>
                  <a:schemeClr val="bg1"/>
                </a:solidFill>
              </a:defRPr>
            </a:lvl1pPr>
          </a:lstStyle>
          <a:p>
            <a:r>
              <a:rPr lang="nb-NO"/>
              <a:t>Klikk for å redigere tittelstil</a:t>
            </a:r>
            <a:endParaRPr lang="en-NO"/>
          </a:p>
        </p:txBody>
      </p:sp>
      <p:sp>
        <p:nvSpPr>
          <p:cNvPr id="6" name="Text Placeholder 16">
            <a:extLst>
              <a:ext uri="{FF2B5EF4-FFF2-40B4-BE49-F238E27FC236}">
                <a16:creationId xmlns:a16="http://schemas.microsoft.com/office/drawing/2014/main" id="{E86E4564-FF30-2B7B-A209-78FB2F77512B}"/>
              </a:ext>
            </a:extLst>
          </p:cNvPr>
          <p:cNvSpPr>
            <a:spLocks noGrp="1"/>
          </p:cNvSpPr>
          <p:nvPr>
            <p:ph type="body" sz="quarter" idx="12"/>
          </p:nvPr>
        </p:nvSpPr>
        <p:spPr>
          <a:xfrm>
            <a:off x="4985328" y="0"/>
            <a:ext cx="7220527" cy="6858000"/>
          </a:xfrm>
          <a:custGeom>
            <a:avLst/>
            <a:gdLst>
              <a:gd name="connsiteX0" fmla="*/ 0 w 6858000"/>
              <a:gd name="connsiteY0" fmla="*/ 0 h 6858000"/>
              <a:gd name="connsiteX1" fmla="*/ 6858000 w 6858000"/>
              <a:gd name="connsiteY1" fmla="*/ 0 h 6858000"/>
              <a:gd name="connsiteX2" fmla="*/ 6858000 w 6858000"/>
              <a:gd name="connsiteY2" fmla="*/ 6858000 h 6858000"/>
              <a:gd name="connsiteX3" fmla="*/ 0 w 6858000"/>
              <a:gd name="connsiteY3" fmla="*/ 6858000 h 6858000"/>
              <a:gd name="connsiteX4" fmla="*/ 0 w 6858000"/>
              <a:gd name="connsiteY4" fmla="*/ 0 h 6858000"/>
              <a:gd name="connsiteX0" fmla="*/ 223981 w 7081981"/>
              <a:gd name="connsiteY0" fmla="*/ 0 h 6858000"/>
              <a:gd name="connsiteX1" fmla="*/ 7081981 w 7081981"/>
              <a:gd name="connsiteY1" fmla="*/ 0 h 6858000"/>
              <a:gd name="connsiteX2" fmla="*/ 7081981 w 7081981"/>
              <a:gd name="connsiteY2" fmla="*/ 6858000 h 6858000"/>
              <a:gd name="connsiteX3" fmla="*/ 223981 w 7081981"/>
              <a:gd name="connsiteY3" fmla="*/ 6858000 h 6858000"/>
              <a:gd name="connsiteX4" fmla="*/ 0 w 7081981"/>
              <a:gd name="connsiteY4" fmla="*/ 1143331 h 6858000"/>
              <a:gd name="connsiteX5" fmla="*/ 223981 w 7081981"/>
              <a:gd name="connsiteY5" fmla="*/ 0 h 6858000"/>
              <a:gd name="connsiteX0" fmla="*/ 492855 w 7350855"/>
              <a:gd name="connsiteY0" fmla="*/ 0 h 6858000"/>
              <a:gd name="connsiteX1" fmla="*/ 7350855 w 7350855"/>
              <a:gd name="connsiteY1" fmla="*/ 0 h 6858000"/>
              <a:gd name="connsiteX2" fmla="*/ 7350855 w 7350855"/>
              <a:gd name="connsiteY2" fmla="*/ 6858000 h 6858000"/>
              <a:gd name="connsiteX3" fmla="*/ 492855 w 7350855"/>
              <a:gd name="connsiteY3" fmla="*/ 6858000 h 6858000"/>
              <a:gd name="connsiteX4" fmla="*/ 559821 w 7350855"/>
              <a:gd name="connsiteY4" fmla="*/ 3872676 h 6858000"/>
              <a:gd name="connsiteX5" fmla="*/ 268874 w 7350855"/>
              <a:gd name="connsiteY5" fmla="*/ 1143331 h 6858000"/>
              <a:gd name="connsiteX6" fmla="*/ 492855 w 7350855"/>
              <a:gd name="connsiteY6" fmla="*/ 0 h 6858000"/>
              <a:gd name="connsiteX0" fmla="*/ 492855 w 7350855"/>
              <a:gd name="connsiteY0" fmla="*/ 0 h 6858000"/>
              <a:gd name="connsiteX1" fmla="*/ 7350855 w 7350855"/>
              <a:gd name="connsiteY1" fmla="*/ 0 h 6858000"/>
              <a:gd name="connsiteX2" fmla="*/ 7350855 w 7350855"/>
              <a:gd name="connsiteY2" fmla="*/ 6858000 h 6858000"/>
              <a:gd name="connsiteX3" fmla="*/ 492855 w 7350855"/>
              <a:gd name="connsiteY3" fmla="*/ 6858000 h 6858000"/>
              <a:gd name="connsiteX4" fmla="*/ 559821 w 7350855"/>
              <a:gd name="connsiteY4" fmla="*/ 3872676 h 6858000"/>
              <a:gd name="connsiteX5" fmla="*/ 199602 w 7350855"/>
              <a:gd name="connsiteY5" fmla="*/ 1628240 h 6858000"/>
              <a:gd name="connsiteX6" fmla="*/ 492855 w 7350855"/>
              <a:gd name="connsiteY6" fmla="*/ 0 h 6858000"/>
              <a:gd name="connsiteX0" fmla="*/ 492855 w 7350855"/>
              <a:gd name="connsiteY0" fmla="*/ 0 h 6858000"/>
              <a:gd name="connsiteX1" fmla="*/ 7350855 w 7350855"/>
              <a:gd name="connsiteY1" fmla="*/ 0 h 6858000"/>
              <a:gd name="connsiteX2" fmla="*/ 7350855 w 7350855"/>
              <a:gd name="connsiteY2" fmla="*/ 6858000 h 6858000"/>
              <a:gd name="connsiteX3" fmla="*/ 492855 w 7350855"/>
              <a:gd name="connsiteY3" fmla="*/ 6858000 h 6858000"/>
              <a:gd name="connsiteX4" fmla="*/ 559821 w 7350855"/>
              <a:gd name="connsiteY4" fmla="*/ 3872676 h 6858000"/>
              <a:gd name="connsiteX5" fmla="*/ 199602 w 7350855"/>
              <a:gd name="connsiteY5" fmla="*/ 1628240 h 6858000"/>
              <a:gd name="connsiteX6" fmla="*/ 492855 w 7350855"/>
              <a:gd name="connsiteY6" fmla="*/ 0 h 6858000"/>
              <a:gd name="connsiteX0" fmla="*/ 492855 w 7350855"/>
              <a:gd name="connsiteY0" fmla="*/ 0 h 6858000"/>
              <a:gd name="connsiteX1" fmla="*/ 7350855 w 7350855"/>
              <a:gd name="connsiteY1" fmla="*/ 0 h 6858000"/>
              <a:gd name="connsiteX2" fmla="*/ 7350855 w 7350855"/>
              <a:gd name="connsiteY2" fmla="*/ 6858000 h 6858000"/>
              <a:gd name="connsiteX3" fmla="*/ 492855 w 7350855"/>
              <a:gd name="connsiteY3" fmla="*/ 6858000 h 6858000"/>
              <a:gd name="connsiteX4" fmla="*/ 559821 w 7350855"/>
              <a:gd name="connsiteY4" fmla="*/ 3872676 h 6858000"/>
              <a:gd name="connsiteX5" fmla="*/ 199602 w 7350855"/>
              <a:gd name="connsiteY5" fmla="*/ 1628240 h 6858000"/>
              <a:gd name="connsiteX6" fmla="*/ 492855 w 7350855"/>
              <a:gd name="connsiteY6" fmla="*/ 0 h 6858000"/>
              <a:gd name="connsiteX0" fmla="*/ 492855 w 7350855"/>
              <a:gd name="connsiteY0" fmla="*/ 0 h 6858000"/>
              <a:gd name="connsiteX1" fmla="*/ 7350855 w 7350855"/>
              <a:gd name="connsiteY1" fmla="*/ 0 h 6858000"/>
              <a:gd name="connsiteX2" fmla="*/ 7350855 w 7350855"/>
              <a:gd name="connsiteY2" fmla="*/ 6858000 h 6858000"/>
              <a:gd name="connsiteX3" fmla="*/ 492855 w 7350855"/>
              <a:gd name="connsiteY3" fmla="*/ 6858000 h 6858000"/>
              <a:gd name="connsiteX4" fmla="*/ 559821 w 7350855"/>
              <a:gd name="connsiteY4" fmla="*/ 3872676 h 6858000"/>
              <a:gd name="connsiteX5" fmla="*/ 199602 w 7350855"/>
              <a:gd name="connsiteY5" fmla="*/ 1628240 h 6858000"/>
              <a:gd name="connsiteX6" fmla="*/ 492855 w 7350855"/>
              <a:gd name="connsiteY6" fmla="*/ 0 h 6858000"/>
              <a:gd name="connsiteX0" fmla="*/ 389120 w 7247120"/>
              <a:gd name="connsiteY0" fmla="*/ 0 h 6858000"/>
              <a:gd name="connsiteX1" fmla="*/ 7247120 w 7247120"/>
              <a:gd name="connsiteY1" fmla="*/ 0 h 6858000"/>
              <a:gd name="connsiteX2" fmla="*/ 7247120 w 7247120"/>
              <a:gd name="connsiteY2" fmla="*/ 6858000 h 6858000"/>
              <a:gd name="connsiteX3" fmla="*/ 389120 w 7247120"/>
              <a:gd name="connsiteY3" fmla="*/ 6858000 h 6858000"/>
              <a:gd name="connsiteX4" fmla="*/ 1010268 w 7247120"/>
              <a:gd name="connsiteY4" fmla="*/ 3470895 h 6858000"/>
              <a:gd name="connsiteX5" fmla="*/ 95867 w 7247120"/>
              <a:gd name="connsiteY5" fmla="*/ 1628240 h 6858000"/>
              <a:gd name="connsiteX6" fmla="*/ 389120 w 7247120"/>
              <a:gd name="connsiteY6" fmla="*/ 0 h 6858000"/>
              <a:gd name="connsiteX0" fmla="*/ 459244 w 7317244"/>
              <a:gd name="connsiteY0" fmla="*/ 0 h 6858000"/>
              <a:gd name="connsiteX1" fmla="*/ 7317244 w 7317244"/>
              <a:gd name="connsiteY1" fmla="*/ 0 h 6858000"/>
              <a:gd name="connsiteX2" fmla="*/ 7317244 w 7317244"/>
              <a:gd name="connsiteY2" fmla="*/ 6858000 h 6858000"/>
              <a:gd name="connsiteX3" fmla="*/ 459244 w 7317244"/>
              <a:gd name="connsiteY3" fmla="*/ 6858000 h 6858000"/>
              <a:gd name="connsiteX4" fmla="*/ 678610 w 7317244"/>
              <a:gd name="connsiteY4" fmla="*/ 4302167 h 6858000"/>
              <a:gd name="connsiteX5" fmla="*/ 165991 w 7317244"/>
              <a:gd name="connsiteY5" fmla="*/ 1628240 h 6858000"/>
              <a:gd name="connsiteX6" fmla="*/ 459244 w 7317244"/>
              <a:gd name="connsiteY6" fmla="*/ 0 h 6858000"/>
              <a:gd name="connsiteX0" fmla="*/ 459244 w 7317244"/>
              <a:gd name="connsiteY0" fmla="*/ 0 h 6858000"/>
              <a:gd name="connsiteX1" fmla="*/ 7317244 w 7317244"/>
              <a:gd name="connsiteY1" fmla="*/ 0 h 6858000"/>
              <a:gd name="connsiteX2" fmla="*/ 7317244 w 7317244"/>
              <a:gd name="connsiteY2" fmla="*/ 6858000 h 6858000"/>
              <a:gd name="connsiteX3" fmla="*/ 459244 w 7317244"/>
              <a:gd name="connsiteY3" fmla="*/ 6858000 h 6858000"/>
              <a:gd name="connsiteX4" fmla="*/ 678610 w 7317244"/>
              <a:gd name="connsiteY4" fmla="*/ 4302167 h 6858000"/>
              <a:gd name="connsiteX5" fmla="*/ 165991 w 7317244"/>
              <a:gd name="connsiteY5" fmla="*/ 1628240 h 6858000"/>
              <a:gd name="connsiteX6" fmla="*/ 459244 w 7317244"/>
              <a:gd name="connsiteY6" fmla="*/ 0 h 6858000"/>
              <a:gd name="connsiteX0" fmla="*/ 459244 w 7317244"/>
              <a:gd name="connsiteY0" fmla="*/ 0 h 6858000"/>
              <a:gd name="connsiteX1" fmla="*/ 7317244 w 7317244"/>
              <a:gd name="connsiteY1" fmla="*/ 0 h 6858000"/>
              <a:gd name="connsiteX2" fmla="*/ 7317244 w 7317244"/>
              <a:gd name="connsiteY2" fmla="*/ 6858000 h 6858000"/>
              <a:gd name="connsiteX3" fmla="*/ 459244 w 7317244"/>
              <a:gd name="connsiteY3" fmla="*/ 6858000 h 6858000"/>
              <a:gd name="connsiteX4" fmla="*/ 678610 w 7317244"/>
              <a:gd name="connsiteY4" fmla="*/ 4302167 h 6858000"/>
              <a:gd name="connsiteX5" fmla="*/ 165991 w 7317244"/>
              <a:gd name="connsiteY5" fmla="*/ 1628240 h 6858000"/>
              <a:gd name="connsiteX6" fmla="*/ 459244 w 7317244"/>
              <a:gd name="connsiteY6" fmla="*/ 0 h 6858000"/>
              <a:gd name="connsiteX0" fmla="*/ 469444 w 7327444"/>
              <a:gd name="connsiteY0" fmla="*/ 0 h 6858000"/>
              <a:gd name="connsiteX1" fmla="*/ 7327444 w 7327444"/>
              <a:gd name="connsiteY1" fmla="*/ 0 h 6858000"/>
              <a:gd name="connsiteX2" fmla="*/ 7327444 w 7327444"/>
              <a:gd name="connsiteY2" fmla="*/ 6858000 h 6858000"/>
              <a:gd name="connsiteX3" fmla="*/ 469444 w 7327444"/>
              <a:gd name="connsiteY3" fmla="*/ 6858000 h 6858000"/>
              <a:gd name="connsiteX4" fmla="*/ 688810 w 7327444"/>
              <a:gd name="connsiteY4" fmla="*/ 4302167 h 6858000"/>
              <a:gd name="connsiteX5" fmla="*/ 176191 w 7327444"/>
              <a:gd name="connsiteY5" fmla="*/ 1628240 h 6858000"/>
              <a:gd name="connsiteX6" fmla="*/ 469444 w 7327444"/>
              <a:gd name="connsiteY6" fmla="*/ 0 h 6858000"/>
              <a:gd name="connsiteX0" fmla="*/ 475444 w 7333444"/>
              <a:gd name="connsiteY0" fmla="*/ 0 h 6858000"/>
              <a:gd name="connsiteX1" fmla="*/ 7333444 w 7333444"/>
              <a:gd name="connsiteY1" fmla="*/ 0 h 6858000"/>
              <a:gd name="connsiteX2" fmla="*/ 7333444 w 7333444"/>
              <a:gd name="connsiteY2" fmla="*/ 6858000 h 6858000"/>
              <a:gd name="connsiteX3" fmla="*/ 475444 w 7333444"/>
              <a:gd name="connsiteY3" fmla="*/ 6858000 h 6858000"/>
              <a:gd name="connsiteX4" fmla="*/ 667101 w 7333444"/>
              <a:gd name="connsiteY4" fmla="*/ 4357585 h 6858000"/>
              <a:gd name="connsiteX5" fmla="*/ 182191 w 7333444"/>
              <a:gd name="connsiteY5" fmla="*/ 1628240 h 6858000"/>
              <a:gd name="connsiteX6" fmla="*/ 475444 w 7333444"/>
              <a:gd name="connsiteY6" fmla="*/ 0 h 6858000"/>
              <a:gd name="connsiteX0" fmla="*/ 293253 w 7151253"/>
              <a:gd name="connsiteY0" fmla="*/ 0 h 6858000"/>
              <a:gd name="connsiteX1" fmla="*/ 7151253 w 7151253"/>
              <a:gd name="connsiteY1" fmla="*/ 0 h 6858000"/>
              <a:gd name="connsiteX2" fmla="*/ 7151253 w 7151253"/>
              <a:gd name="connsiteY2" fmla="*/ 6858000 h 6858000"/>
              <a:gd name="connsiteX3" fmla="*/ 667326 w 7151253"/>
              <a:gd name="connsiteY3" fmla="*/ 6844146 h 6858000"/>
              <a:gd name="connsiteX4" fmla="*/ 484910 w 7151253"/>
              <a:gd name="connsiteY4" fmla="*/ 4357585 h 6858000"/>
              <a:gd name="connsiteX5" fmla="*/ 0 w 7151253"/>
              <a:gd name="connsiteY5" fmla="*/ 1628240 h 6858000"/>
              <a:gd name="connsiteX6" fmla="*/ 293253 w 7151253"/>
              <a:gd name="connsiteY6" fmla="*/ 0 h 6858000"/>
              <a:gd name="connsiteX0" fmla="*/ 475444 w 7333444"/>
              <a:gd name="connsiteY0" fmla="*/ 0 h 6858001"/>
              <a:gd name="connsiteX1" fmla="*/ 7333444 w 7333444"/>
              <a:gd name="connsiteY1" fmla="*/ 0 h 6858001"/>
              <a:gd name="connsiteX2" fmla="*/ 7333444 w 7333444"/>
              <a:gd name="connsiteY2" fmla="*/ 6858000 h 6858001"/>
              <a:gd name="connsiteX3" fmla="*/ 475445 w 7333444"/>
              <a:gd name="connsiteY3" fmla="*/ 6858001 h 6858001"/>
              <a:gd name="connsiteX4" fmla="*/ 667101 w 7333444"/>
              <a:gd name="connsiteY4" fmla="*/ 4357585 h 6858001"/>
              <a:gd name="connsiteX5" fmla="*/ 182191 w 7333444"/>
              <a:gd name="connsiteY5" fmla="*/ 1628240 h 6858001"/>
              <a:gd name="connsiteX6" fmla="*/ 475444 w 7333444"/>
              <a:gd name="connsiteY6" fmla="*/ 0 h 6858001"/>
              <a:gd name="connsiteX0" fmla="*/ 293253 w 7151253"/>
              <a:gd name="connsiteY0" fmla="*/ 0 h 6858001"/>
              <a:gd name="connsiteX1" fmla="*/ 7151253 w 7151253"/>
              <a:gd name="connsiteY1" fmla="*/ 0 h 6858001"/>
              <a:gd name="connsiteX2" fmla="*/ 7151253 w 7151253"/>
              <a:gd name="connsiteY2" fmla="*/ 6858000 h 6858001"/>
              <a:gd name="connsiteX3" fmla="*/ 293254 w 7151253"/>
              <a:gd name="connsiteY3" fmla="*/ 6858001 h 6858001"/>
              <a:gd name="connsiteX4" fmla="*/ 484910 w 7151253"/>
              <a:gd name="connsiteY4" fmla="*/ 4357585 h 6858001"/>
              <a:gd name="connsiteX5" fmla="*/ 0 w 7151253"/>
              <a:gd name="connsiteY5" fmla="*/ 1628240 h 6858001"/>
              <a:gd name="connsiteX6" fmla="*/ 293253 w 7151253"/>
              <a:gd name="connsiteY6" fmla="*/ 0 h 6858001"/>
              <a:gd name="connsiteX0" fmla="*/ 293253 w 7151253"/>
              <a:gd name="connsiteY0" fmla="*/ 0 h 6858001"/>
              <a:gd name="connsiteX1" fmla="*/ 7151253 w 7151253"/>
              <a:gd name="connsiteY1" fmla="*/ 0 h 6858001"/>
              <a:gd name="connsiteX2" fmla="*/ 7151253 w 7151253"/>
              <a:gd name="connsiteY2" fmla="*/ 6858000 h 6858001"/>
              <a:gd name="connsiteX3" fmla="*/ 293254 w 7151253"/>
              <a:gd name="connsiteY3" fmla="*/ 6858001 h 6858001"/>
              <a:gd name="connsiteX4" fmla="*/ 484910 w 7151253"/>
              <a:gd name="connsiteY4" fmla="*/ 4357585 h 6858001"/>
              <a:gd name="connsiteX5" fmla="*/ 0 w 7151253"/>
              <a:gd name="connsiteY5" fmla="*/ 1628240 h 6858001"/>
              <a:gd name="connsiteX6" fmla="*/ 293253 w 7151253"/>
              <a:gd name="connsiteY6" fmla="*/ 0 h 6858001"/>
              <a:gd name="connsiteX0" fmla="*/ 293253 w 7151253"/>
              <a:gd name="connsiteY0" fmla="*/ 0 h 6858001"/>
              <a:gd name="connsiteX1" fmla="*/ 7151253 w 7151253"/>
              <a:gd name="connsiteY1" fmla="*/ 0 h 6858001"/>
              <a:gd name="connsiteX2" fmla="*/ 7151253 w 7151253"/>
              <a:gd name="connsiteY2" fmla="*/ 6858000 h 6858001"/>
              <a:gd name="connsiteX3" fmla="*/ 293254 w 7151253"/>
              <a:gd name="connsiteY3" fmla="*/ 6858001 h 6858001"/>
              <a:gd name="connsiteX4" fmla="*/ 484910 w 7151253"/>
              <a:gd name="connsiteY4" fmla="*/ 4357585 h 6858001"/>
              <a:gd name="connsiteX5" fmla="*/ 0 w 7151253"/>
              <a:gd name="connsiteY5" fmla="*/ 1628240 h 6858001"/>
              <a:gd name="connsiteX6" fmla="*/ 293253 w 7151253"/>
              <a:gd name="connsiteY6" fmla="*/ 0 h 6858001"/>
              <a:gd name="connsiteX0" fmla="*/ 293253 w 7151253"/>
              <a:gd name="connsiteY0" fmla="*/ 0 h 6858001"/>
              <a:gd name="connsiteX1" fmla="*/ 7151253 w 7151253"/>
              <a:gd name="connsiteY1" fmla="*/ 0 h 6858001"/>
              <a:gd name="connsiteX2" fmla="*/ 7151253 w 7151253"/>
              <a:gd name="connsiteY2" fmla="*/ 6858000 h 6858001"/>
              <a:gd name="connsiteX3" fmla="*/ 293254 w 7151253"/>
              <a:gd name="connsiteY3" fmla="*/ 6858001 h 6858001"/>
              <a:gd name="connsiteX4" fmla="*/ 540328 w 7151253"/>
              <a:gd name="connsiteY4" fmla="*/ 4052785 h 6858001"/>
              <a:gd name="connsiteX5" fmla="*/ 0 w 7151253"/>
              <a:gd name="connsiteY5" fmla="*/ 1628240 h 6858001"/>
              <a:gd name="connsiteX6" fmla="*/ 293253 w 7151253"/>
              <a:gd name="connsiteY6" fmla="*/ 0 h 6858001"/>
              <a:gd name="connsiteX0" fmla="*/ 293253 w 7151253"/>
              <a:gd name="connsiteY0" fmla="*/ 0 h 6858001"/>
              <a:gd name="connsiteX1" fmla="*/ 7151253 w 7151253"/>
              <a:gd name="connsiteY1" fmla="*/ 0 h 6858001"/>
              <a:gd name="connsiteX2" fmla="*/ 7151253 w 7151253"/>
              <a:gd name="connsiteY2" fmla="*/ 6858000 h 6858001"/>
              <a:gd name="connsiteX3" fmla="*/ 293254 w 7151253"/>
              <a:gd name="connsiteY3" fmla="*/ 6858001 h 6858001"/>
              <a:gd name="connsiteX4" fmla="*/ 512619 w 7151253"/>
              <a:gd name="connsiteY4" fmla="*/ 3997367 h 6858001"/>
              <a:gd name="connsiteX5" fmla="*/ 0 w 7151253"/>
              <a:gd name="connsiteY5" fmla="*/ 1628240 h 6858001"/>
              <a:gd name="connsiteX6" fmla="*/ 293253 w 7151253"/>
              <a:gd name="connsiteY6" fmla="*/ 0 h 6858001"/>
              <a:gd name="connsiteX0" fmla="*/ 293253 w 7151253"/>
              <a:gd name="connsiteY0" fmla="*/ 0 h 6858001"/>
              <a:gd name="connsiteX1" fmla="*/ 7151253 w 7151253"/>
              <a:gd name="connsiteY1" fmla="*/ 0 h 6858001"/>
              <a:gd name="connsiteX2" fmla="*/ 7151253 w 7151253"/>
              <a:gd name="connsiteY2" fmla="*/ 6858000 h 6858001"/>
              <a:gd name="connsiteX3" fmla="*/ 293254 w 7151253"/>
              <a:gd name="connsiteY3" fmla="*/ 6858001 h 6858001"/>
              <a:gd name="connsiteX4" fmla="*/ 498764 w 7151253"/>
              <a:gd name="connsiteY4" fmla="*/ 4025076 h 6858001"/>
              <a:gd name="connsiteX5" fmla="*/ 0 w 7151253"/>
              <a:gd name="connsiteY5" fmla="*/ 1628240 h 6858001"/>
              <a:gd name="connsiteX6" fmla="*/ 293253 w 7151253"/>
              <a:gd name="connsiteY6" fmla="*/ 0 h 6858001"/>
              <a:gd name="connsiteX0" fmla="*/ 639616 w 7151253"/>
              <a:gd name="connsiteY0" fmla="*/ 0 h 6885710"/>
              <a:gd name="connsiteX1" fmla="*/ 7151253 w 7151253"/>
              <a:gd name="connsiteY1" fmla="*/ 27709 h 6885710"/>
              <a:gd name="connsiteX2" fmla="*/ 7151253 w 7151253"/>
              <a:gd name="connsiteY2" fmla="*/ 6885709 h 6885710"/>
              <a:gd name="connsiteX3" fmla="*/ 293254 w 7151253"/>
              <a:gd name="connsiteY3" fmla="*/ 6885710 h 6885710"/>
              <a:gd name="connsiteX4" fmla="*/ 498764 w 7151253"/>
              <a:gd name="connsiteY4" fmla="*/ 4052785 h 6885710"/>
              <a:gd name="connsiteX5" fmla="*/ 0 w 7151253"/>
              <a:gd name="connsiteY5" fmla="*/ 1655949 h 6885710"/>
              <a:gd name="connsiteX6" fmla="*/ 639616 w 7151253"/>
              <a:gd name="connsiteY6" fmla="*/ 0 h 6885710"/>
              <a:gd name="connsiteX0" fmla="*/ 362525 w 7151253"/>
              <a:gd name="connsiteY0" fmla="*/ 0 h 6871856"/>
              <a:gd name="connsiteX1" fmla="*/ 7151253 w 7151253"/>
              <a:gd name="connsiteY1" fmla="*/ 13855 h 6871856"/>
              <a:gd name="connsiteX2" fmla="*/ 7151253 w 7151253"/>
              <a:gd name="connsiteY2" fmla="*/ 6871855 h 6871856"/>
              <a:gd name="connsiteX3" fmla="*/ 293254 w 7151253"/>
              <a:gd name="connsiteY3" fmla="*/ 6871856 h 6871856"/>
              <a:gd name="connsiteX4" fmla="*/ 498764 w 7151253"/>
              <a:gd name="connsiteY4" fmla="*/ 4038931 h 6871856"/>
              <a:gd name="connsiteX5" fmla="*/ 0 w 7151253"/>
              <a:gd name="connsiteY5" fmla="*/ 1642095 h 6871856"/>
              <a:gd name="connsiteX6" fmla="*/ 362525 w 7151253"/>
              <a:gd name="connsiteY6" fmla="*/ 0 h 6871856"/>
              <a:gd name="connsiteX0" fmla="*/ 362525 w 7151253"/>
              <a:gd name="connsiteY0" fmla="*/ 0 h 6871856"/>
              <a:gd name="connsiteX1" fmla="*/ 7151253 w 7151253"/>
              <a:gd name="connsiteY1" fmla="*/ 13855 h 6871856"/>
              <a:gd name="connsiteX2" fmla="*/ 7151253 w 7151253"/>
              <a:gd name="connsiteY2" fmla="*/ 6871855 h 6871856"/>
              <a:gd name="connsiteX3" fmla="*/ 293254 w 7151253"/>
              <a:gd name="connsiteY3" fmla="*/ 6871856 h 6871856"/>
              <a:gd name="connsiteX4" fmla="*/ 498764 w 7151253"/>
              <a:gd name="connsiteY4" fmla="*/ 4038931 h 6871856"/>
              <a:gd name="connsiteX5" fmla="*/ 0 w 7151253"/>
              <a:gd name="connsiteY5" fmla="*/ 1642095 h 6871856"/>
              <a:gd name="connsiteX6" fmla="*/ 362525 w 7151253"/>
              <a:gd name="connsiteY6" fmla="*/ 0 h 6871856"/>
              <a:gd name="connsiteX0" fmla="*/ 376380 w 7165108"/>
              <a:gd name="connsiteY0" fmla="*/ 0 h 6871856"/>
              <a:gd name="connsiteX1" fmla="*/ 7165108 w 7165108"/>
              <a:gd name="connsiteY1" fmla="*/ 13855 h 6871856"/>
              <a:gd name="connsiteX2" fmla="*/ 7165108 w 7165108"/>
              <a:gd name="connsiteY2" fmla="*/ 6871855 h 6871856"/>
              <a:gd name="connsiteX3" fmla="*/ 307109 w 7165108"/>
              <a:gd name="connsiteY3" fmla="*/ 6871856 h 6871856"/>
              <a:gd name="connsiteX4" fmla="*/ 512619 w 7165108"/>
              <a:gd name="connsiteY4" fmla="*/ 4038931 h 6871856"/>
              <a:gd name="connsiteX5" fmla="*/ 0 w 7165108"/>
              <a:gd name="connsiteY5" fmla="*/ 1655950 h 6871856"/>
              <a:gd name="connsiteX6" fmla="*/ 376380 w 7165108"/>
              <a:gd name="connsiteY6" fmla="*/ 0 h 6871856"/>
              <a:gd name="connsiteX0" fmla="*/ 376380 w 7165108"/>
              <a:gd name="connsiteY0" fmla="*/ 0 h 6871856"/>
              <a:gd name="connsiteX1" fmla="*/ 7165108 w 7165108"/>
              <a:gd name="connsiteY1" fmla="*/ 13855 h 6871856"/>
              <a:gd name="connsiteX2" fmla="*/ 7165108 w 7165108"/>
              <a:gd name="connsiteY2" fmla="*/ 6871855 h 6871856"/>
              <a:gd name="connsiteX3" fmla="*/ 307109 w 7165108"/>
              <a:gd name="connsiteY3" fmla="*/ 6871856 h 6871856"/>
              <a:gd name="connsiteX4" fmla="*/ 512619 w 7165108"/>
              <a:gd name="connsiteY4" fmla="*/ 4038931 h 6871856"/>
              <a:gd name="connsiteX5" fmla="*/ 0 w 7165108"/>
              <a:gd name="connsiteY5" fmla="*/ 1655950 h 6871856"/>
              <a:gd name="connsiteX6" fmla="*/ 376380 w 7165108"/>
              <a:gd name="connsiteY6" fmla="*/ 0 h 6871856"/>
              <a:gd name="connsiteX0" fmla="*/ 417944 w 7206672"/>
              <a:gd name="connsiteY0" fmla="*/ 0 h 6871856"/>
              <a:gd name="connsiteX1" fmla="*/ 7206672 w 7206672"/>
              <a:gd name="connsiteY1" fmla="*/ 13855 h 6871856"/>
              <a:gd name="connsiteX2" fmla="*/ 7206672 w 7206672"/>
              <a:gd name="connsiteY2" fmla="*/ 6871855 h 6871856"/>
              <a:gd name="connsiteX3" fmla="*/ 348673 w 7206672"/>
              <a:gd name="connsiteY3" fmla="*/ 6871856 h 6871856"/>
              <a:gd name="connsiteX4" fmla="*/ 554183 w 7206672"/>
              <a:gd name="connsiteY4" fmla="*/ 4038931 h 6871856"/>
              <a:gd name="connsiteX5" fmla="*/ 0 w 7206672"/>
              <a:gd name="connsiteY5" fmla="*/ 1517405 h 6871856"/>
              <a:gd name="connsiteX6" fmla="*/ 417944 w 7206672"/>
              <a:gd name="connsiteY6" fmla="*/ 0 h 6871856"/>
              <a:gd name="connsiteX0" fmla="*/ 417944 w 7206672"/>
              <a:gd name="connsiteY0" fmla="*/ 0 h 6871856"/>
              <a:gd name="connsiteX1" fmla="*/ 7206672 w 7206672"/>
              <a:gd name="connsiteY1" fmla="*/ 13855 h 6871856"/>
              <a:gd name="connsiteX2" fmla="*/ 7206672 w 7206672"/>
              <a:gd name="connsiteY2" fmla="*/ 6871855 h 6871856"/>
              <a:gd name="connsiteX3" fmla="*/ 348673 w 7206672"/>
              <a:gd name="connsiteY3" fmla="*/ 6871856 h 6871856"/>
              <a:gd name="connsiteX4" fmla="*/ 554183 w 7206672"/>
              <a:gd name="connsiteY4" fmla="*/ 4038931 h 6871856"/>
              <a:gd name="connsiteX5" fmla="*/ 0 w 7206672"/>
              <a:gd name="connsiteY5" fmla="*/ 1517405 h 6871856"/>
              <a:gd name="connsiteX6" fmla="*/ 417944 w 7206672"/>
              <a:gd name="connsiteY6" fmla="*/ 0 h 6871856"/>
              <a:gd name="connsiteX0" fmla="*/ 417944 w 7206672"/>
              <a:gd name="connsiteY0" fmla="*/ 0 h 6871856"/>
              <a:gd name="connsiteX1" fmla="*/ 7206672 w 7206672"/>
              <a:gd name="connsiteY1" fmla="*/ 13855 h 6871856"/>
              <a:gd name="connsiteX2" fmla="*/ 7206672 w 7206672"/>
              <a:gd name="connsiteY2" fmla="*/ 6871855 h 6871856"/>
              <a:gd name="connsiteX3" fmla="*/ 348673 w 7206672"/>
              <a:gd name="connsiteY3" fmla="*/ 6871856 h 6871856"/>
              <a:gd name="connsiteX4" fmla="*/ 554183 w 7206672"/>
              <a:gd name="connsiteY4" fmla="*/ 4038931 h 6871856"/>
              <a:gd name="connsiteX5" fmla="*/ 0 w 7206672"/>
              <a:gd name="connsiteY5" fmla="*/ 1517405 h 6871856"/>
              <a:gd name="connsiteX6" fmla="*/ 417944 w 7206672"/>
              <a:gd name="connsiteY6" fmla="*/ 0 h 6871856"/>
              <a:gd name="connsiteX0" fmla="*/ 417944 w 7220527"/>
              <a:gd name="connsiteY0" fmla="*/ 13854 h 6885710"/>
              <a:gd name="connsiteX1" fmla="*/ 7220527 w 7220527"/>
              <a:gd name="connsiteY1" fmla="*/ 0 h 6885710"/>
              <a:gd name="connsiteX2" fmla="*/ 7206672 w 7220527"/>
              <a:gd name="connsiteY2" fmla="*/ 6885709 h 6885710"/>
              <a:gd name="connsiteX3" fmla="*/ 348673 w 7220527"/>
              <a:gd name="connsiteY3" fmla="*/ 6885710 h 6885710"/>
              <a:gd name="connsiteX4" fmla="*/ 554183 w 7220527"/>
              <a:gd name="connsiteY4" fmla="*/ 4052785 h 6885710"/>
              <a:gd name="connsiteX5" fmla="*/ 0 w 7220527"/>
              <a:gd name="connsiteY5" fmla="*/ 1531259 h 6885710"/>
              <a:gd name="connsiteX6" fmla="*/ 417944 w 7220527"/>
              <a:gd name="connsiteY6" fmla="*/ 13854 h 6885710"/>
              <a:gd name="connsiteX0" fmla="*/ 459508 w 7220527"/>
              <a:gd name="connsiteY0" fmla="*/ 0 h 6899565"/>
              <a:gd name="connsiteX1" fmla="*/ 7220527 w 7220527"/>
              <a:gd name="connsiteY1" fmla="*/ 13855 h 6899565"/>
              <a:gd name="connsiteX2" fmla="*/ 7206672 w 7220527"/>
              <a:gd name="connsiteY2" fmla="*/ 6899564 h 6899565"/>
              <a:gd name="connsiteX3" fmla="*/ 348673 w 7220527"/>
              <a:gd name="connsiteY3" fmla="*/ 6899565 h 6899565"/>
              <a:gd name="connsiteX4" fmla="*/ 554183 w 7220527"/>
              <a:gd name="connsiteY4" fmla="*/ 4066640 h 6899565"/>
              <a:gd name="connsiteX5" fmla="*/ 0 w 7220527"/>
              <a:gd name="connsiteY5" fmla="*/ 1545114 h 6899565"/>
              <a:gd name="connsiteX6" fmla="*/ 459508 w 7220527"/>
              <a:gd name="connsiteY6" fmla="*/ 0 h 6899565"/>
              <a:gd name="connsiteX0" fmla="*/ 459508 w 7220527"/>
              <a:gd name="connsiteY0" fmla="*/ 0 h 6899565"/>
              <a:gd name="connsiteX1" fmla="*/ 7220527 w 7220527"/>
              <a:gd name="connsiteY1" fmla="*/ 13855 h 6899565"/>
              <a:gd name="connsiteX2" fmla="*/ 7206672 w 7220527"/>
              <a:gd name="connsiteY2" fmla="*/ 6899564 h 6899565"/>
              <a:gd name="connsiteX3" fmla="*/ 348673 w 7220527"/>
              <a:gd name="connsiteY3" fmla="*/ 6899565 h 6899565"/>
              <a:gd name="connsiteX4" fmla="*/ 554183 w 7220527"/>
              <a:gd name="connsiteY4" fmla="*/ 4066640 h 6899565"/>
              <a:gd name="connsiteX5" fmla="*/ 0 w 7220527"/>
              <a:gd name="connsiteY5" fmla="*/ 1545114 h 6899565"/>
              <a:gd name="connsiteX6" fmla="*/ 459508 w 7220527"/>
              <a:gd name="connsiteY6" fmla="*/ 0 h 6899565"/>
              <a:gd name="connsiteX0" fmla="*/ 459508 w 7220527"/>
              <a:gd name="connsiteY0" fmla="*/ 0 h 6941128"/>
              <a:gd name="connsiteX1" fmla="*/ 7220527 w 7220527"/>
              <a:gd name="connsiteY1" fmla="*/ 13855 h 6941128"/>
              <a:gd name="connsiteX2" fmla="*/ 7192817 w 7220527"/>
              <a:gd name="connsiteY2" fmla="*/ 6941128 h 6941128"/>
              <a:gd name="connsiteX3" fmla="*/ 348673 w 7220527"/>
              <a:gd name="connsiteY3" fmla="*/ 6899565 h 6941128"/>
              <a:gd name="connsiteX4" fmla="*/ 554183 w 7220527"/>
              <a:gd name="connsiteY4" fmla="*/ 4066640 h 6941128"/>
              <a:gd name="connsiteX5" fmla="*/ 0 w 7220527"/>
              <a:gd name="connsiteY5" fmla="*/ 1545114 h 6941128"/>
              <a:gd name="connsiteX6" fmla="*/ 459508 w 7220527"/>
              <a:gd name="connsiteY6" fmla="*/ 0 h 6941128"/>
              <a:gd name="connsiteX0" fmla="*/ 459508 w 7220527"/>
              <a:gd name="connsiteY0" fmla="*/ 0 h 6941128"/>
              <a:gd name="connsiteX1" fmla="*/ 7220527 w 7220527"/>
              <a:gd name="connsiteY1" fmla="*/ 13855 h 6941128"/>
              <a:gd name="connsiteX2" fmla="*/ 7192817 w 7220527"/>
              <a:gd name="connsiteY2" fmla="*/ 6941128 h 6941128"/>
              <a:gd name="connsiteX3" fmla="*/ 334818 w 7220527"/>
              <a:gd name="connsiteY3" fmla="*/ 6941128 h 6941128"/>
              <a:gd name="connsiteX4" fmla="*/ 554183 w 7220527"/>
              <a:gd name="connsiteY4" fmla="*/ 4066640 h 6941128"/>
              <a:gd name="connsiteX5" fmla="*/ 0 w 7220527"/>
              <a:gd name="connsiteY5" fmla="*/ 1545114 h 6941128"/>
              <a:gd name="connsiteX6" fmla="*/ 459508 w 7220527"/>
              <a:gd name="connsiteY6" fmla="*/ 0 h 69411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220527" h="6941128">
                <a:moveTo>
                  <a:pt x="459508" y="0"/>
                </a:moveTo>
                <a:lnTo>
                  <a:pt x="7220527" y="13855"/>
                </a:lnTo>
                <a:cubicBezTo>
                  <a:pt x="7215909" y="2309091"/>
                  <a:pt x="7197435" y="4645892"/>
                  <a:pt x="7192817" y="6941128"/>
                </a:cubicBezTo>
                <a:lnTo>
                  <a:pt x="334818" y="6941128"/>
                </a:lnTo>
                <a:cubicBezTo>
                  <a:pt x="-247456" y="5573047"/>
                  <a:pt x="536095" y="4866685"/>
                  <a:pt x="554183" y="4066640"/>
                </a:cubicBezTo>
                <a:cubicBezTo>
                  <a:pt x="586125" y="3197323"/>
                  <a:pt x="20399" y="2663923"/>
                  <a:pt x="0" y="1545114"/>
                </a:cubicBezTo>
                <a:cubicBezTo>
                  <a:pt x="768" y="988513"/>
                  <a:pt x="140084" y="750565"/>
                  <a:pt x="459508" y="0"/>
                </a:cubicBezTo>
                <a:close/>
              </a:path>
            </a:pathLst>
          </a:custGeom>
          <a:solidFill>
            <a:schemeClr val="bg1"/>
          </a:solidFill>
          <a:ln w="12700">
            <a:miter lim="400000"/>
          </a:ln>
          <a:extLst>
            <a:ext uri="{C572A759-6A51-4108-AA02-DFA0A04FC94B}">
              <ma14:wrappingTextBoxFlag xmlns="" xmlns:ma14="http://schemas.microsoft.com/office/mac/drawingml/2011/main" xmlns:a14="http://schemas.microsoft.com/office/drawing/2010/main" xmlns:m="http://schemas.openxmlformats.org/officeDocument/2006/math" val="1"/>
            </a:ext>
          </a:extLst>
        </p:spPr>
        <p:txBody>
          <a:bodyPr lIns="1080000" rIns="1080000" anchor="ctr"/>
          <a:lstStyle>
            <a:lvl1pPr>
              <a:defRPr>
                <a:solidFill>
                  <a:srgbClr val="000000"/>
                </a:solidFill>
              </a:defRPr>
            </a:lvl1pPr>
            <a:lvl2pPr>
              <a:defRPr>
                <a:solidFill>
                  <a:srgbClr val="000000"/>
                </a:solidFill>
              </a:defRPr>
            </a:lvl2pPr>
            <a:lvl3pPr>
              <a:defRPr>
                <a:solidFill>
                  <a:srgbClr val="000000"/>
                </a:solidFill>
              </a:defRPr>
            </a:lvl3pPr>
            <a:lvl4pPr>
              <a:defRPr>
                <a:solidFill>
                  <a:srgbClr val="000000"/>
                </a:solidFill>
              </a:defRPr>
            </a:lvl4pPr>
            <a:lvl5pPr>
              <a:defRPr>
                <a:solidFill>
                  <a:srgbClr val="000000"/>
                </a:solidFill>
              </a:defRPr>
            </a:lvl5p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NO"/>
          </a:p>
        </p:txBody>
      </p:sp>
    </p:spTree>
    <p:extLst>
      <p:ext uri="{BB962C8B-B14F-4D97-AF65-F5344CB8AC3E}">
        <p14:creationId xmlns:p14="http://schemas.microsoft.com/office/powerpoint/2010/main" val="2581234603"/>
      </p:ext>
    </p:extLst>
  </p:cSld>
  <p:clrMapOvr>
    <a:overrideClrMapping bg1="lt1" tx1="dk1" bg2="lt2" tx2="dk2" accent1="accent1" accent2="accent2" accent3="accent3" accent4="accent4" accent5="accent5" accent6="accent6" hlink="hlink" folHlink="folHlink"/>
  </p:clrMapOvr>
  <p:transition spd="med"/>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Two Content Yellow Wave">
    <p:bg>
      <p:bgPr>
        <a:solidFill>
          <a:schemeClr val="accent4"/>
        </a:solidFill>
        <a:effectLst/>
      </p:bgPr>
    </p:bg>
    <p:spTree>
      <p:nvGrpSpPr>
        <p:cNvPr id="1" name=""/>
        <p:cNvGrpSpPr/>
        <p:nvPr/>
      </p:nvGrpSpPr>
      <p:grpSpPr>
        <a:xfrm>
          <a:off x="0" y="0"/>
          <a:ext cx="0" cy="0"/>
          <a:chOff x="0" y="0"/>
          <a:chExt cx="0" cy="0"/>
        </a:xfrm>
      </p:grpSpPr>
      <p:sp>
        <p:nvSpPr>
          <p:cNvPr id="74" name="Slide Number"/>
          <p:cNvSpPr txBox="1">
            <a:spLocks noGrp="1"/>
          </p:cNvSpPr>
          <p:nvPr>
            <p:ph type="sldNum" sz="quarter" idx="2"/>
          </p:nvPr>
        </p:nvSpPr>
        <p:spPr>
          <a:prstGeom prst="rect">
            <a:avLst/>
          </a:prstGeom>
        </p:spPr>
        <p:txBody>
          <a:bodyPr/>
          <a:lstStyle/>
          <a:p>
            <a:fld id="{86CB4B4D-7CA3-9044-876B-883B54F8677D}" type="slidenum">
              <a:rPr/>
              <a:t>‹#›</a:t>
            </a:fld>
            <a:endParaRPr/>
          </a:p>
        </p:txBody>
      </p:sp>
      <p:sp>
        <p:nvSpPr>
          <p:cNvPr id="17" name="Text Placeholder 16">
            <a:extLst>
              <a:ext uri="{FF2B5EF4-FFF2-40B4-BE49-F238E27FC236}">
                <a16:creationId xmlns:a16="http://schemas.microsoft.com/office/drawing/2014/main" id="{F4E3B542-0520-D244-A0C9-8B474AB97D64}"/>
              </a:ext>
            </a:extLst>
          </p:cNvPr>
          <p:cNvSpPr>
            <a:spLocks noGrp="1"/>
          </p:cNvSpPr>
          <p:nvPr>
            <p:ph type="body" sz="quarter" idx="12"/>
          </p:nvPr>
        </p:nvSpPr>
        <p:spPr>
          <a:xfrm>
            <a:off x="4985328" y="0"/>
            <a:ext cx="7220527" cy="6858000"/>
          </a:xfrm>
          <a:custGeom>
            <a:avLst/>
            <a:gdLst>
              <a:gd name="connsiteX0" fmla="*/ 0 w 6858000"/>
              <a:gd name="connsiteY0" fmla="*/ 0 h 6858000"/>
              <a:gd name="connsiteX1" fmla="*/ 6858000 w 6858000"/>
              <a:gd name="connsiteY1" fmla="*/ 0 h 6858000"/>
              <a:gd name="connsiteX2" fmla="*/ 6858000 w 6858000"/>
              <a:gd name="connsiteY2" fmla="*/ 6858000 h 6858000"/>
              <a:gd name="connsiteX3" fmla="*/ 0 w 6858000"/>
              <a:gd name="connsiteY3" fmla="*/ 6858000 h 6858000"/>
              <a:gd name="connsiteX4" fmla="*/ 0 w 6858000"/>
              <a:gd name="connsiteY4" fmla="*/ 0 h 6858000"/>
              <a:gd name="connsiteX0" fmla="*/ 223981 w 7081981"/>
              <a:gd name="connsiteY0" fmla="*/ 0 h 6858000"/>
              <a:gd name="connsiteX1" fmla="*/ 7081981 w 7081981"/>
              <a:gd name="connsiteY1" fmla="*/ 0 h 6858000"/>
              <a:gd name="connsiteX2" fmla="*/ 7081981 w 7081981"/>
              <a:gd name="connsiteY2" fmla="*/ 6858000 h 6858000"/>
              <a:gd name="connsiteX3" fmla="*/ 223981 w 7081981"/>
              <a:gd name="connsiteY3" fmla="*/ 6858000 h 6858000"/>
              <a:gd name="connsiteX4" fmla="*/ 0 w 7081981"/>
              <a:gd name="connsiteY4" fmla="*/ 1143331 h 6858000"/>
              <a:gd name="connsiteX5" fmla="*/ 223981 w 7081981"/>
              <a:gd name="connsiteY5" fmla="*/ 0 h 6858000"/>
              <a:gd name="connsiteX0" fmla="*/ 492855 w 7350855"/>
              <a:gd name="connsiteY0" fmla="*/ 0 h 6858000"/>
              <a:gd name="connsiteX1" fmla="*/ 7350855 w 7350855"/>
              <a:gd name="connsiteY1" fmla="*/ 0 h 6858000"/>
              <a:gd name="connsiteX2" fmla="*/ 7350855 w 7350855"/>
              <a:gd name="connsiteY2" fmla="*/ 6858000 h 6858000"/>
              <a:gd name="connsiteX3" fmla="*/ 492855 w 7350855"/>
              <a:gd name="connsiteY3" fmla="*/ 6858000 h 6858000"/>
              <a:gd name="connsiteX4" fmla="*/ 559821 w 7350855"/>
              <a:gd name="connsiteY4" fmla="*/ 3872676 h 6858000"/>
              <a:gd name="connsiteX5" fmla="*/ 268874 w 7350855"/>
              <a:gd name="connsiteY5" fmla="*/ 1143331 h 6858000"/>
              <a:gd name="connsiteX6" fmla="*/ 492855 w 7350855"/>
              <a:gd name="connsiteY6" fmla="*/ 0 h 6858000"/>
              <a:gd name="connsiteX0" fmla="*/ 492855 w 7350855"/>
              <a:gd name="connsiteY0" fmla="*/ 0 h 6858000"/>
              <a:gd name="connsiteX1" fmla="*/ 7350855 w 7350855"/>
              <a:gd name="connsiteY1" fmla="*/ 0 h 6858000"/>
              <a:gd name="connsiteX2" fmla="*/ 7350855 w 7350855"/>
              <a:gd name="connsiteY2" fmla="*/ 6858000 h 6858000"/>
              <a:gd name="connsiteX3" fmla="*/ 492855 w 7350855"/>
              <a:gd name="connsiteY3" fmla="*/ 6858000 h 6858000"/>
              <a:gd name="connsiteX4" fmla="*/ 559821 w 7350855"/>
              <a:gd name="connsiteY4" fmla="*/ 3872676 h 6858000"/>
              <a:gd name="connsiteX5" fmla="*/ 199602 w 7350855"/>
              <a:gd name="connsiteY5" fmla="*/ 1628240 h 6858000"/>
              <a:gd name="connsiteX6" fmla="*/ 492855 w 7350855"/>
              <a:gd name="connsiteY6" fmla="*/ 0 h 6858000"/>
              <a:gd name="connsiteX0" fmla="*/ 492855 w 7350855"/>
              <a:gd name="connsiteY0" fmla="*/ 0 h 6858000"/>
              <a:gd name="connsiteX1" fmla="*/ 7350855 w 7350855"/>
              <a:gd name="connsiteY1" fmla="*/ 0 h 6858000"/>
              <a:gd name="connsiteX2" fmla="*/ 7350855 w 7350855"/>
              <a:gd name="connsiteY2" fmla="*/ 6858000 h 6858000"/>
              <a:gd name="connsiteX3" fmla="*/ 492855 w 7350855"/>
              <a:gd name="connsiteY3" fmla="*/ 6858000 h 6858000"/>
              <a:gd name="connsiteX4" fmla="*/ 559821 w 7350855"/>
              <a:gd name="connsiteY4" fmla="*/ 3872676 h 6858000"/>
              <a:gd name="connsiteX5" fmla="*/ 199602 w 7350855"/>
              <a:gd name="connsiteY5" fmla="*/ 1628240 h 6858000"/>
              <a:gd name="connsiteX6" fmla="*/ 492855 w 7350855"/>
              <a:gd name="connsiteY6" fmla="*/ 0 h 6858000"/>
              <a:gd name="connsiteX0" fmla="*/ 492855 w 7350855"/>
              <a:gd name="connsiteY0" fmla="*/ 0 h 6858000"/>
              <a:gd name="connsiteX1" fmla="*/ 7350855 w 7350855"/>
              <a:gd name="connsiteY1" fmla="*/ 0 h 6858000"/>
              <a:gd name="connsiteX2" fmla="*/ 7350855 w 7350855"/>
              <a:gd name="connsiteY2" fmla="*/ 6858000 h 6858000"/>
              <a:gd name="connsiteX3" fmla="*/ 492855 w 7350855"/>
              <a:gd name="connsiteY3" fmla="*/ 6858000 h 6858000"/>
              <a:gd name="connsiteX4" fmla="*/ 559821 w 7350855"/>
              <a:gd name="connsiteY4" fmla="*/ 3872676 h 6858000"/>
              <a:gd name="connsiteX5" fmla="*/ 199602 w 7350855"/>
              <a:gd name="connsiteY5" fmla="*/ 1628240 h 6858000"/>
              <a:gd name="connsiteX6" fmla="*/ 492855 w 7350855"/>
              <a:gd name="connsiteY6" fmla="*/ 0 h 6858000"/>
              <a:gd name="connsiteX0" fmla="*/ 492855 w 7350855"/>
              <a:gd name="connsiteY0" fmla="*/ 0 h 6858000"/>
              <a:gd name="connsiteX1" fmla="*/ 7350855 w 7350855"/>
              <a:gd name="connsiteY1" fmla="*/ 0 h 6858000"/>
              <a:gd name="connsiteX2" fmla="*/ 7350855 w 7350855"/>
              <a:gd name="connsiteY2" fmla="*/ 6858000 h 6858000"/>
              <a:gd name="connsiteX3" fmla="*/ 492855 w 7350855"/>
              <a:gd name="connsiteY3" fmla="*/ 6858000 h 6858000"/>
              <a:gd name="connsiteX4" fmla="*/ 559821 w 7350855"/>
              <a:gd name="connsiteY4" fmla="*/ 3872676 h 6858000"/>
              <a:gd name="connsiteX5" fmla="*/ 199602 w 7350855"/>
              <a:gd name="connsiteY5" fmla="*/ 1628240 h 6858000"/>
              <a:gd name="connsiteX6" fmla="*/ 492855 w 7350855"/>
              <a:gd name="connsiteY6" fmla="*/ 0 h 6858000"/>
              <a:gd name="connsiteX0" fmla="*/ 389120 w 7247120"/>
              <a:gd name="connsiteY0" fmla="*/ 0 h 6858000"/>
              <a:gd name="connsiteX1" fmla="*/ 7247120 w 7247120"/>
              <a:gd name="connsiteY1" fmla="*/ 0 h 6858000"/>
              <a:gd name="connsiteX2" fmla="*/ 7247120 w 7247120"/>
              <a:gd name="connsiteY2" fmla="*/ 6858000 h 6858000"/>
              <a:gd name="connsiteX3" fmla="*/ 389120 w 7247120"/>
              <a:gd name="connsiteY3" fmla="*/ 6858000 h 6858000"/>
              <a:gd name="connsiteX4" fmla="*/ 1010268 w 7247120"/>
              <a:gd name="connsiteY4" fmla="*/ 3470895 h 6858000"/>
              <a:gd name="connsiteX5" fmla="*/ 95867 w 7247120"/>
              <a:gd name="connsiteY5" fmla="*/ 1628240 h 6858000"/>
              <a:gd name="connsiteX6" fmla="*/ 389120 w 7247120"/>
              <a:gd name="connsiteY6" fmla="*/ 0 h 6858000"/>
              <a:gd name="connsiteX0" fmla="*/ 459244 w 7317244"/>
              <a:gd name="connsiteY0" fmla="*/ 0 h 6858000"/>
              <a:gd name="connsiteX1" fmla="*/ 7317244 w 7317244"/>
              <a:gd name="connsiteY1" fmla="*/ 0 h 6858000"/>
              <a:gd name="connsiteX2" fmla="*/ 7317244 w 7317244"/>
              <a:gd name="connsiteY2" fmla="*/ 6858000 h 6858000"/>
              <a:gd name="connsiteX3" fmla="*/ 459244 w 7317244"/>
              <a:gd name="connsiteY3" fmla="*/ 6858000 h 6858000"/>
              <a:gd name="connsiteX4" fmla="*/ 678610 w 7317244"/>
              <a:gd name="connsiteY4" fmla="*/ 4302167 h 6858000"/>
              <a:gd name="connsiteX5" fmla="*/ 165991 w 7317244"/>
              <a:gd name="connsiteY5" fmla="*/ 1628240 h 6858000"/>
              <a:gd name="connsiteX6" fmla="*/ 459244 w 7317244"/>
              <a:gd name="connsiteY6" fmla="*/ 0 h 6858000"/>
              <a:gd name="connsiteX0" fmla="*/ 459244 w 7317244"/>
              <a:gd name="connsiteY0" fmla="*/ 0 h 6858000"/>
              <a:gd name="connsiteX1" fmla="*/ 7317244 w 7317244"/>
              <a:gd name="connsiteY1" fmla="*/ 0 h 6858000"/>
              <a:gd name="connsiteX2" fmla="*/ 7317244 w 7317244"/>
              <a:gd name="connsiteY2" fmla="*/ 6858000 h 6858000"/>
              <a:gd name="connsiteX3" fmla="*/ 459244 w 7317244"/>
              <a:gd name="connsiteY3" fmla="*/ 6858000 h 6858000"/>
              <a:gd name="connsiteX4" fmla="*/ 678610 w 7317244"/>
              <a:gd name="connsiteY4" fmla="*/ 4302167 h 6858000"/>
              <a:gd name="connsiteX5" fmla="*/ 165991 w 7317244"/>
              <a:gd name="connsiteY5" fmla="*/ 1628240 h 6858000"/>
              <a:gd name="connsiteX6" fmla="*/ 459244 w 7317244"/>
              <a:gd name="connsiteY6" fmla="*/ 0 h 6858000"/>
              <a:gd name="connsiteX0" fmla="*/ 459244 w 7317244"/>
              <a:gd name="connsiteY0" fmla="*/ 0 h 6858000"/>
              <a:gd name="connsiteX1" fmla="*/ 7317244 w 7317244"/>
              <a:gd name="connsiteY1" fmla="*/ 0 h 6858000"/>
              <a:gd name="connsiteX2" fmla="*/ 7317244 w 7317244"/>
              <a:gd name="connsiteY2" fmla="*/ 6858000 h 6858000"/>
              <a:gd name="connsiteX3" fmla="*/ 459244 w 7317244"/>
              <a:gd name="connsiteY3" fmla="*/ 6858000 h 6858000"/>
              <a:gd name="connsiteX4" fmla="*/ 678610 w 7317244"/>
              <a:gd name="connsiteY4" fmla="*/ 4302167 h 6858000"/>
              <a:gd name="connsiteX5" fmla="*/ 165991 w 7317244"/>
              <a:gd name="connsiteY5" fmla="*/ 1628240 h 6858000"/>
              <a:gd name="connsiteX6" fmla="*/ 459244 w 7317244"/>
              <a:gd name="connsiteY6" fmla="*/ 0 h 6858000"/>
              <a:gd name="connsiteX0" fmla="*/ 469444 w 7327444"/>
              <a:gd name="connsiteY0" fmla="*/ 0 h 6858000"/>
              <a:gd name="connsiteX1" fmla="*/ 7327444 w 7327444"/>
              <a:gd name="connsiteY1" fmla="*/ 0 h 6858000"/>
              <a:gd name="connsiteX2" fmla="*/ 7327444 w 7327444"/>
              <a:gd name="connsiteY2" fmla="*/ 6858000 h 6858000"/>
              <a:gd name="connsiteX3" fmla="*/ 469444 w 7327444"/>
              <a:gd name="connsiteY3" fmla="*/ 6858000 h 6858000"/>
              <a:gd name="connsiteX4" fmla="*/ 688810 w 7327444"/>
              <a:gd name="connsiteY4" fmla="*/ 4302167 h 6858000"/>
              <a:gd name="connsiteX5" fmla="*/ 176191 w 7327444"/>
              <a:gd name="connsiteY5" fmla="*/ 1628240 h 6858000"/>
              <a:gd name="connsiteX6" fmla="*/ 469444 w 7327444"/>
              <a:gd name="connsiteY6" fmla="*/ 0 h 6858000"/>
              <a:gd name="connsiteX0" fmla="*/ 475444 w 7333444"/>
              <a:gd name="connsiteY0" fmla="*/ 0 h 6858000"/>
              <a:gd name="connsiteX1" fmla="*/ 7333444 w 7333444"/>
              <a:gd name="connsiteY1" fmla="*/ 0 h 6858000"/>
              <a:gd name="connsiteX2" fmla="*/ 7333444 w 7333444"/>
              <a:gd name="connsiteY2" fmla="*/ 6858000 h 6858000"/>
              <a:gd name="connsiteX3" fmla="*/ 475444 w 7333444"/>
              <a:gd name="connsiteY3" fmla="*/ 6858000 h 6858000"/>
              <a:gd name="connsiteX4" fmla="*/ 667101 w 7333444"/>
              <a:gd name="connsiteY4" fmla="*/ 4357585 h 6858000"/>
              <a:gd name="connsiteX5" fmla="*/ 182191 w 7333444"/>
              <a:gd name="connsiteY5" fmla="*/ 1628240 h 6858000"/>
              <a:gd name="connsiteX6" fmla="*/ 475444 w 7333444"/>
              <a:gd name="connsiteY6" fmla="*/ 0 h 6858000"/>
              <a:gd name="connsiteX0" fmla="*/ 293253 w 7151253"/>
              <a:gd name="connsiteY0" fmla="*/ 0 h 6858000"/>
              <a:gd name="connsiteX1" fmla="*/ 7151253 w 7151253"/>
              <a:gd name="connsiteY1" fmla="*/ 0 h 6858000"/>
              <a:gd name="connsiteX2" fmla="*/ 7151253 w 7151253"/>
              <a:gd name="connsiteY2" fmla="*/ 6858000 h 6858000"/>
              <a:gd name="connsiteX3" fmla="*/ 667326 w 7151253"/>
              <a:gd name="connsiteY3" fmla="*/ 6844146 h 6858000"/>
              <a:gd name="connsiteX4" fmla="*/ 484910 w 7151253"/>
              <a:gd name="connsiteY4" fmla="*/ 4357585 h 6858000"/>
              <a:gd name="connsiteX5" fmla="*/ 0 w 7151253"/>
              <a:gd name="connsiteY5" fmla="*/ 1628240 h 6858000"/>
              <a:gd name="connsiteX6" fmla="*/ 293253 w 7151253"/>
              <a:gd name="connsiteY6" fmla="*/ 0 h 6858000"/>
              <a:gd name="connsiteX0" fmla="*/ 475444 w 7333444"/>
              <a:gd name="connsiteY0" fmla="*/ 0 h 6858001"/>
              <a:gd name="connsiteX1" fmla="*/ 7333444 w 7333444"/>
              <a:gd name="connsiteY1" fmla="*/ 0 h 6858001"/>
              <a:gd name="connsiteX2" fmla="*/ 7333444 w 7333444"/>
              <a:gd name="connsiteY2" fmla="*/ 6858000 h 6858001"/>
              <a:gd name="connsiteX3" fmla="*/ 475445 w 7333444"/>
              <a:gd name="connsiteY3" fmla="*/ 6858001 h 6858001"/>
              <a:gd name="connsiteX4" fmla="*/ 667101 w 7333444"/>
              <a:gd name="connsiteY4" fmla="*/ 4357585 h 6858001"/>
              <a:gd name="connsiteX5" fmla="*/ 182191 w 7333444"/>
              <a:gd name="connsiteY5" fmla="*/ 1628240 h 6858001"/>
              <a:gd name="connsiteX6" fmla="*/ 475444 w 7333444"/>
              <a:gd name="connsiteY6" fmla="*/ 0 h 6858001"/>
              <a:gd name="connsiteX0" fmla="*/ 293253 w 7151253"/>
              <a:gd name="connsiteY0" fmla="*/ 0 h 6858001"/>
              <a:gd name="connsiteX1" fmla="*/ 7151253 w 7151253"/>
              <a:gd name="connsiteY1" fmla="*/ 0 h 6858001"/>
              <a:gd name="connsiteX2" fmla="*/ 7151253 w 7151253"/>
              <a:gd name="connsiteY2" fmla="*/ 6858000 h 6858001"/>
              <a:gd name="connsiteX3" fmla="*/ 293254 w 7151253"/>
              <a:gd name="connsiteY3" fmla="*/ 6858001 h 6858001"/>
              <a:gd name="connsiteX4" fmla="*/ 484910 w 7151253"/>
              <a:gd name="connsiteY4" fmla="*/ 4357585 h 6858001"/>
              <a:gd name="connsiteX5" fmla="*/ 0 w 7151253"/>
              <a:gd name="connsiteY5" fmla="*/ 1628240 h 6858001"/>
              <a:gd name="connsiteX6" fmla="*/ 293253 w 7151253"/>
              <a:gd name="connsiteY6" fmla="*/ 0 h 6858001"/>
              <a:gd name="connsiteX0" fmla="*/ 293253 w 7151253"/>
              <a:gd name="connsiteY0" fmla="*/ 0 h 6858001"/>
              <a:gd name="connsiteX1" fmla="*/ 7151253 w 7151253"/>
              <a:gd name="connsiteY1" fmla="*/ 0 h 6858001"/>
              <a:gd name="connsiteX2" fmla="*/ 7151253 w 7151253"/>
              <a:gd name="connsiteY2" fmla="*/ 6858000 h 6858001"/>
              <a:gd name="connsiteX3" fmla="*/ 293254 w 7151253"/>
              <a:gd name="connsiteY3" fmla="*/ 6858001 h 6858001"/>
              <a:gd name="connsiteX4" fmla="*/ 484910 w 7151253"/>
              <a:gd name="connsiteY4" fmla="*/ 4357585 h 6858001"/>
              <a:gd name="connsiteX5" fmla="*/ 0 w 7151253"/>
              <a:gd name="connsiteY5" fmla="*/ 1628240 h 6858001"/>
              <a:gd name="connsiteX6" fmla="*/ 293253 w 7151253"/>
              <a:gd name="connsiteY6" fmla="*/ 0 h 6858001"/>
              <a:gd name="connsiteX0" fmla="*/ 293253 w 7151253"/>
              <a:gd name="connsiteY0" fmla="*/ 0 h 6858001"/>
              <a:gd name="connsiteX1" fmla="*/ 7151253 w 7151253"/>
              <a:gd name="connsiteY1" fmla="*/ 0 h 6858001"/>
              <a:gd name="connsiteX2" fmla="*/ 7151253 w 7151253"/>
              <a:gd name="connsiteY2" fmla="*/ 6858000 h 6858001"/>
              <a:gd name="connsiteX3" fmla="*/ 293254 w 7151253"/>
              <a:gd name="connsiteY3" fmla="*/ 6858001 h 6858001"/>
              <a:gd name="connsiteX4" fmla="*/ 484910 w 7151253"/>
              <a:gd name="connsiteY4" fmla="*/ 4357585 h 6858001"/>
              <a:gd name="connsiteX5" fmla="*/ 0 w 7151253"/>
              <a:gd name="connsiteY5" fmla="*/ 1628240 h 6858001"/>
              <a:gd name="connsiteX6" fmla="*/ 293253 w 7151253"/>
              <a:gd name="connsiteY6" fmla="*/ 0 h 6858001"/>
              <a:gd name="connsiteX0" fmla="*/ 293253 w 7151253"/>
              <a:gd name="connsiteY0" fmla="*/ 0 h 6858001"/>
              <a:gd name="connsiteX1" fmla="*/ 7151253 w 7151253"/>
              <a:gd name="connsiteY1" fmla="*/ 0 h 6858001"/>
              <a:gd name="connsiteX2" fmla="*/ 7151253 w 7151253"/>
              <a:gd name="connsiteY2" fmla="*/ 6858000 h 6858001"/>
              <a:gd name="connsiteX3" fmla="*/ 293254 w 7151253"/>
              <a:gd name="connsiteY3" fmla="*/ 6858001 h 6858001"/>
              <a:gd name="connsiteX4" fmla="*/ 540328 w 7151253"/>
              <a:gd name="connsiteY4" fmla="*/ 4052785 h 6858001"/>
              <a:gd name="connsiteX5" fmla="*/ 0 w 7151253"/>
              <a:gd name="connsiteY5" fmla="*/ 1628240 h 6858001"/>
              <a:gd name="connsiteX6" fmla="*/ 293253 w 7151253"/>
              <a:gd name="connsiteY6" fmla="*/ 0 h 6858001"/>
              <a:gd name="connsiteX0" fmla="*/ 293253 w 7151253"/>
              <a:gd name="connsiteY0" fmla="*/ 0 h 6858001"/>
              <a:gd name="connsiteX1" fmla="*/ 7151253 w 7151253"/>
              <a:gd name="connsiteY1" fmla="*/ 0 h 6858001"/>
              <a:gd name="connsiteX2" fmla="*/ 7151253 w 7151253"/>
              <a:gd name="connsiteY2" fmla="*/ 6858000 h 6858001"/>
              <a:gd name="connsiteX3" fmla="*/ 293254 w 7151253"/>
              <a:gd name="connsiteY3" fmla="*/ 6858001 h 6858001"/>
              <a:gd name="connsiteX4" fmla="*/ 512619 w 7151253"/>
              <a:gd name="connsiteY4" fmla="*/ 3997367 h 6858001"/>
              <a:gd name="connsiteX5" fmla="*/ 0 w 7151253"/>
              <a:gd name="connsiteY5" fmla="*/ 1628240 h 6858001"/>
              <a:gd name="connsiteX6" fmla="*/ 293253 w 7151253"/>
              <a:gd name="connsiteY6" fmla="*/ 0 h 6858001"/>
              <a:gd name="connsiteX0" fmla="*/ 293253 w 7151253"/>
              <a:gd name="connsiteY0" fmla="*/ 0 h 6858001"/>
              <a:gd name="connsiteX1" fmla="*/ 7151253 w 7151253"/>
              <a:gd name="connsiteY1" fmla="*/ 0 h 6858001"/>
              <a:gd name="connsiteX2" fmla="*/ 7151253 w 7151253"/>
              <a:gd name="connsiteY2" fmla="*/ 6858000 h 6858001"/>
              <a:gd name="connsiteX3" fmla="*/ 293254 w 7151253"/>
              <a:gd name="connsiteY3" fmla="*/ 6858001 h 6858001"/>
              <a:gd name="connsiteX4" fmla="*/ 498764 w 7151253"/>
              <a:gd name="connsiteY4" fmla="*/ 4025076 h 6858001"/>
              <a:gd name="connsiteX5" fmla="*/ 0 w 7151253"/>
              <a:gd name="connsiteY5" fmla="*/ 1628240 h 6858001"/>
              <a:gd name="connsiteX6" fmla="*/ 293253 w 7151253"/>
              <a:gd name="connsiteY6" fmla="*/ 0 h 6858001"/>
              <a:gd name="connsiteX0" fmla="*/ 639616 w 7151253"/>
              <a:gd name="connsiteY0" fmla="*/ 0 h 6885710"/>
              <a:gd name="connsiteX1" fmla="*/ 7151253 w 7151253"/>
              <a:gd name="connsiteY1" fmla="*/ 27709 h 6885710"/>
              <a:gd name="connsiteX2" fmla="*/ 7151253 w 7151253"/>
              <a:gd name="connsiteY2" fmla="*/ 6885709 h 6885710"/>
              <a:gd name="connsiteX3" fmla="*/ 293254 w 7151253"/>
              <a:gd name="connsiteY3" fmla="*/ 6885710 h 6885710"/>
              <a:gd name="connsiteX4" fmla="*/ 498764 w 7151253"/>
              <a:gd name="connsiteY4" fmla="*/ 4052785 h 6885710"/>
              <a:gd name="connsiteX5" fmla="*/ 0 w 7151253"/>
              <a:gd name="connsiteY5" fmla="*/ 1655949 h 6885710"/>
              <a:gd name="connsiteX6" fmla="*/ 639616 w 7151253"/>
              <a:gd name="connsiteY6" fmla="*/ 0 h 6885710"/>
              <a:gd name="connsiteX0" fmla="*/ 362525 w 7151253"/>
              <a:gd name="connsiteY0" fmla="*/ 0 h 6871856"/>
              <a:gd name="connsiteX1" fmla="*/ 7151253 w 7151253"/>
              <a:gd name="connsiteY1" fmla="*/ 13855 h 6871856"/>
              <a:gd name="connsiteX2" fmla="*/ 7151253 w 7151253"/>
              <a:gd name="connsiteY2" fmla="*/ 6871855 h 6871856"/>
              <a:gd name="connsiteX3" fmla="*/ 293254 w 7151253"/>
              <a:gd name="connsiteY3" fmla="*/ 6871856 h 6871856"/>
              <a:gd name="connsiteX4" fmla="*/ 498764 w 7151253"/>
              <a:gd name="connsiteY4" fmla="*/ 4038931 h 6871856"/>
              <a:gd name="connsiteX5" fmla="*/ 0 w 7151253"/>
              <a:gd name="connsiteY5" fmla="*/ 1642095 h 6871856"/>
              <a:gd name="connsiteX6" fmla="*/ 362525 w 7151253"/>
              <a:gd name="connsiteY6" fmla="*/ 0 h 6871856"/>
              <a:gd name="connsiteX0" fmla="*/ 362525 w 7151253"/>
              <a:gd name="connsiteY0" fmla="*/ 0 h 6871856"/>
              <a:gd name="connsiteX1" fmla="*/ 7151253 w 7151253"/>
              <a:gd name="connsiteY1" fmla="*/ 13855 h 6871856"/>
              <a:gd name="connsiteX2" fmla="*/ 7151253 w 7151253"/>
              <a:gd name="connsiteY2" fmla="*/ 6871855 h 6871856"/>
              <a:gd name="connsiteX3" fmla="*/ 293254 w 7151253"/>
              <a:gd name="connsiteY3" fmla="*/ 6871856 h 6871856"/>
              <a:gd name="connsiteX4" fmla="*/ 498764 w 7151253"/>
              <a:gd name="connsiteY4" fmla="*/ 4038931 h 6871856"/>
              <a:gd name="connsiteX5" fmla="*/ 0 w 7151253"/>
              <a:gd name="connsiteY5" fmla="*/ 1642095 h 6871856"/>
              <a:gd name="connsiteX6" fmla="*/ 362525 w 7151253"/>
              <a:gd name="connsiteY6" fmla="*/ 0 h 6871856"/>
              <a:gd name="connsiteX0" fmla="*/ 376380 w 7165108"/>
              <a:gd name="connsiteY0" fmla="*/ 0 h 6871856"/>
              <a:gd name="connsiteX1" fmla="*/ 7165108 w 7165108"/>
              <a:gd name="connsiteY1" fmla="*/ 13855 h 6871856"/>
              <a:gd name="connsiteX2" fmla="*/ 7165108 w 7165108"/>
              <a:gd name="connsiteY2" fmla="*/ 6871855 h 6871856"/>
              <a:gd name="connsiteX3" fmla="*/ 307109 w 7165108"/>
              <a:gd name="connsiteY3" fmla="*/ 6871856 h 6871856"/>
              <a:gd name="connsiteX4" fmla="*/ 512619 w 7165108"/>
              <a:gd name="connsiteY4" fmla="*/ 4038931 h 6871856"/>
              <a:gd name="connsiteX5" fmla="*/ 0 w 7165108"/>
              <a:gd name="connsiteY5" fmla="*/ 1655950 h 6871856"/>
              <a:gd name="connsiteX6" fmla="*/ 376380 w 7165108"/>
              <a:gd name="connsiteY6" fmla="*/ 0 h 6871856"/>
              <a:gd name="connsiteX0" fmla="*/ 376380 w 7165108"/>
              <a:gd name="connsiteY0" fmla="*/ 0 h 6871856"/>
              <a:gd name="connsiteX1" fmla="*/ 7165108 w 7165108"/>
              <a:gd name="connsiteY1" fmla="*/ 13855 h 6871856"/>
              <a:gd name="connsiteX2" fmla="*/ 7165108 w 7165108"/>
              <a:gd name="connsiteY2" fmla="*/ 6871855 h 6871856"/>
              <a:gd name="connsiteX3" fmla="*/ 307109 w 7165108"/>
              <a:gd name="connsiteY3" fmla="*/ 6871856 h 6871856"/>
              <a:gd name="connsiteX4" fmla="*/ 512619 w 7165108"/>
              <a:gd name="connsiteY4" fmla="*/ 4038931 h 6871856"/>
              <a:gd name="connsiteX5" fmla="*/ 0 w 7165108"/>
              <a:gd name="connsiteY5" fmla="*/ 1655950 h 6871856"/>
              <a:gd name="connsiteX6" fmla="*/ 376380 w 7165108"/>
              <a:gd name="connsiteY6" fmla="*/ 0 h 6871856"/>
              <a:gd name="connsiteX0" fmla="*/ 417944 w 7206672"/>
              <a:gd name="connsiteY0" fmla="*/ 0 h 6871856"/>
              <a:gd name="connsiteX1" fmla="*/ 7206672 w 7206672"/>
              <a:gd name="connsiteY1" fmla="*/ 13855 h 6871856"/>
              <a:gd name="connsiteX2" fmla="*/ 7206672 w 7206672"/>
              <a:gd name="connsiteY2" fmla="*/ 6871855 h 6871856"/>
              <a:gd name="connsiteX3" fmla="*/ 348673 w 7206672"/>
              <a:gd name="connsiteY3" fmla="*/ 6871856 h 6871856"/>
              <a:gd name="connsiteX4" fmla="*/ 554183 w 7206672"/>
              <a:gd name="connsiteY4" fmla="*/ 4038931 h 6871856"/>
              <a:gd name="connsiteX5" fmla="*/ 0 w 7206672"/>
              <a:gd name="connsiteY5" fmla="*/ 1517405 h 6871856"/>
              <a:gd name="connsiteX6" fmla="*/ 417944 w 7206672"/>
              <a:gd name="connsiteY6" fmla="*/ 0 h 6871856"/>
              <a:gd name="connsiteX0" fmla="*/ 417944 w 7206672"/>
              <a:gd name="connsiteY0" fmla="*/ 0 h 6871856"/>
              <a:gd name="connsiteX1" fmla="*/ 7206672 w 7206672"/>
              <a:gd name="connsiteY1" fmla="*/ 13855 h 6871856"/>
              <a:gd name="connsiteX2" fmla="*/ 7206672 w 7206672"/>
              <a:gd name="connsiteY2" fmla="*/ 6871855 h 6871856"/>
              <a:gd name="connsiteX3" fmla="*/ 348673 w 7206672"/>
              <a:gd name="connsiteY3" fmla="*/ 6871856 h 6871856"/>
              <a:gd name="connsiteX4" fmla="*/ 554183 w 7206672"/>
              <a:gd name="connsiteY4" fmla="*/ 4038931 h 6871856"/>
              <a:gd name="connsiteX5" fmla="*/ 0 w 7206672"/>
              <a:gd name="connsiteY5" fmla="*/ 1517405 h 6871856"/>
              <a:gd name="connsiteX6" fmla="*/ 417944 w 7206672"/>
              <a:gd name="connsiteY6" fmla="*/ 0 h 6871856"/>
              <a:gd name="connsiteX0" fmla="*/ 417944 w 7206672"/>
              <a:gd name="connsiteY0" fmla="*/ 0 h 6871856"/>
              <a:gd name="connsiteX1" fmla="*/ 7206672 w 7206672"/>
              <a:gd name="connsiteY1" fmla="*/ 13855 h 6871856"/>
              <a:gd name="connsiteX2" fmla="*/ 7206672 w 7206672"/>
              <a:gd name="connsiteY2" fmla="*/ 6871855 h 6871856"/>
              <a:gd name="connsiteX3" fmla="*/ 348673 w 7206672"/>
              <a:gd name="connsiteY3" fmla="*/ 6871856 h 6871856"/>
              <a:gd name="connsiteX4" fmla="*/ 554183 w 7206672"/>
              <a:gd name="connsiteY4" fmla="*/ 4038931 h 6871856"/>
              <a:gd name="connsiteX5" fmla="*/ 0 w 7206672"/>
              <a:gd name="connsiteY5" fmla="*/ 1517405 h 6871856"/>
              <a:gd name="connsiteX6" fmla="*/ 417944 w 7206672"/>
              <a:gd name="connsiteY6" fmla="*/ 0 h 6871856"/>
              <a:gd name="connsiteX0" fmla="*/ 417944 w 7220527"/>
              <a:gd name="connsiteY0" fmla="*/ 13854 h 6885710"/>
              <a:gd name="connsiteX1" fmla="*/ 7220527 w 7220527"/>
              <a:gd name="connsiteY1" fmla="*/ 0 h 6885710"/>
              <a:gd name="connsiteX2" fmla="*/ 7206672 w 7220527"/>
              <a:gd name="connsiteY2" fmla="*/ 6885709 h 6885710"/>
              <a:gd name="connsiteX3" fmla="*/ 348673 w 7220527"/>
              <a:gd name="connsiteY3" fmla="*/ 6885710 h 6885710"/>
              <a:gd name="connsiteX4" fmla="*/ 554183 w 7220527"/>
              <a:gd name="connsiteY4" fmla="*/ 4052785 h 6885710"/>
              <a:gd name="connsiteX5" fmla="*/ 0 w 7220527"/>
              <a:gd name="connsiteY5" fmla="*/ 1531259 h 6885710"/>
              <a:gd name="connsiteX6" fmla="*/ 417944 w 7220527"/>
              <a:gd name="connsiteY6" fmla="*/ 13854 h 6885710"/>
              <a:gd name="connsiteX0" fmla="*/ 459508 w 7220527"/>
              <a:gd name="connsiteY0" fmla="*/ 0 h 6899565"/>
              <a:gd name="connsiteX1" fmla="*/ 7220527 w 7220527"/>
              <a:gd name="connsiteY1" fmla="*/ 13855 h 6899565"/>
              <a:gd name="connsiteX2" fmla="*/ 7206672 w 7220527"/>
              <a:gd name="connsiteY2" fmla="*/ 6899564 h 6899565"/>
              <a:gd name="connsiteX3" fmla="*/ 348673 w 7220527"/>
              <a:gd name="connsiteY3" fmla="*/ 6899565 h 6899565"/>
              <a:gd name="connsiteX4" fmla="*/ 554183 w 7220527"/>
              <a:gd name="connsiteY4" fmla="*/ 4066640 h 6899565"/>
              <a:gd name="connsiteX5" fmla="*/ 0 w 7220527"/>
              <a:gd name="connsiteY5" fmla="*/ 1545114 h 6899565"/>
              <a:gd name="connsiteX6" fmla="*/ 459508 w 7220527"/>
              <a:gd name="connsiteY6" fmla="*/ 0 h 6899565"/>
              <a:gd name="connsiteX0" fmla="*/ 459508 w 7220527"/>
              <a:gd name="connsiteY0" fmla="*/ 0 h 6899565"/>
              <a:gd name="connsiteX1" fmla="*/ 7220527 w 7220527"/>
              <a:gd name="connsiteY1" fmla="*/ 13855 h 6899565"/>
              <a:gd name="connsiteX2" fmla="*/ 7206672 w 7220527"/>
              <a:gd name="connsiteY2" fmla="*/ 6899564 h 6899565"/>
              <a:gd name="connsiteX3" fmla="*/ 348673 w 7220527"/>
              <a:gd name="connsiteY3" fmla="*/ 6899565 h 6899565"/>
              <a:gd name="connsiteX4" fmla="*/ 554183 w 7220527"/>
              <a:gd name="connsiteY4" fmla="*/ 4066640 h 6899565"/>
              <a:gd name="connsiteX5" fmla="*/ 0 w 7220527"/>
              <a:gd name="connsiteY5" fmla="*/ 1545114 h 6899565"/>
              <a:gd name="connsiteX6" fmla="*/ 459508 w 7220527"/>
              <a:gd name="connsiteY6" fmla="*/ 0 h 6899565"/>
              <a:gd name="connsiteX0" fmla="*/ 459508 w 7220527"/>
              <a:gd name="connsiteY0" fmla="*/ 0 h 6941128"/>
              <a:gd name="connsiteX1" fmla="*/ 7220527 w 7220527"/>
              <a:gd name="connsiteY1" fmla="*/ 13855 h 6941128"/>
              <a:gd name="connsiteX2" fmla="*/ 7192817 w 7220527"/>
              <a:gd name="connsiteY2" fmla="*/ 6941128 h 6941128"/>
              <a:gd name="connsiteX3" fmla="*/ 348673 w 7220527"/>
              <a:gd name="connsiteY3" fmla="*/ 6899565 h 6941128"/>
              <a:gd name="connsiteX4" fmla="*/ 554183 w 7220527"/>
              <a:gd name="connsiteY4" fmla="*/ 4066640 h 6941128"/>
              <a:gd name="connsiteX5" fmla="*/ 0 w 7220527"/>
              <a:gd name="connsiteY5" fmla="*/ 1545114 h 6941128"/>
              <a:gd name="connsiteX6" fmla="*/ 459508 w 7220527"/>
              <a:gd name="connsiteY6" fmla="*/ 0 h 6941128"/>
              <a:gd name="connsiteX0" fmla="*/ 459508 w 7220527"/>
              <a:gd name="connsiteY0" fmla="*/ 0 h 6941128"/>
              <a:gd name="connsiteX1" fmla="*/ 7220527 w 7220527"/>
              <a:gd name="connsiteY1" fmla="*/ 13855 h 6941128"/>
              <a:gd name="connsiteX2" fmla="*/ 7192817 w 7220527"/>
              <a:gd name="connsiteY2" fmla="*/ 6941128 h 6941128"/>
              <a:gd name="connsiteX3" fmla="*/ 334818 w 7220527"/>
              <a:gd name="connsiteY3" fmla="*/ 6941128 h 6941128"/>
              <a:gd name="connsiteX4" fmla="*/ 554183 w 7220527"/>
              <a:gd name="connsiteY4" fmla="*/ 4066640 h 6941128"/>
              <a:gd name="connsiteX5" fmla="*/ 0 w 7220527"/>
              <a:gd name="connsiteY5" fmla="*/ 1545114 h 6941128"/>
              <a:gd name="connsiteX6" fmla="*/ 459508 w 7220527"/>
              <a:gd name="connsiteY6" fmla="*/ 0 h 69411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220527" h="6941128">
                <a:moveTo>
                  <a:pt x="459508" y="0"/>
                </a:moveTo>
                <a:lnTo>
                  <a:pt x="7220527" y="13855"/>
                </a:lnTo>
                <a:cubicBezTo>
                  <a:pt x="7215909" y="2309091"/>
                  <a:pt x="7197435" y="4645892"/>
                  <a:pt x="7192817" y="6941128"/>
                </a:cubicBezTo>
                <a:lnTo>
                  <a:pt x="334818" y="6941128"/>
                </a:lnTo>
                <a:cubicBezTo>
                  <a:pt x="-247456" y="5573047"/>
                  <a:pt x="536095" y="4866685"/>
                  <a:pt x="554183" y="4066640"/>
                </a:cubicBezTo>
                <a:cubicBezTo>
                  <a:pt x="586125" y="3197323"/>
                  <a:pt x="20399" y="2663923"/>
                  <a:pt x="0" y="1545114"/>
                </a:cubicBezTo>
                <a:cubicBezTo>
                  <a:pt x="768" y="988513"/>
                  <a:pt x="140084" y="750565"/>
                  <a:pt x="459508" y="0"/>
                </a:cubicBezTo>
                <a:close/>
              </a:path>
            </a:pathLst>
          </a:custGeom>
          <a:solidFill>
            <a:schemeClr val="bg1"/>
          </a:solidFill>
          <a:ln w="12700">
            <a:miter lim="400000"/>
          </a:ln>
          <a:extLst>
            <a:ext uri="{C572A759-6A51-4108-AA02-DFA0A04FC94B}">
              <ma14:wrappingTextBoxFlag xmlns="" xmlns:ma14="http://schemas.microsoft.com/office/mac/drawingml/2011/main" xmlns:a14="http://schemas.microsoft.com/office/drawing/2010/main" xmlns:m="http://schemas.openxmlformats.org/officeDocument/2006/math" val="1"/>
            </a:ext>
          </a:extLst>
        </p:spPr>
        <p:txBody>
          <a:bodyPr lIns="1080000" anchor="ctr"/>
          <a:lstStyle>
            <a:lvl1pPr>
              <a:defRPr>
                <a:solidFill>
                  <a:srgbClr val="000000"/>
                </a:solidFill>
              </a:defRPr>
            </a:lvl1pPr>
            <a:lvl2pPr>
              <a:defRPr>
                <a:solidFill>
                  <a:srgbClr val="000000"/>
                </a:solidFill>
              </a:defRPr>
            </a:lvl2pPr>
            <a:lvl3pPr>
              <a:defRPr>
                <a:solidFill>
                  <a:srgbClr val="000000"/>
                </a:solidFill>
              </a:defRPr>
            </a:lvl3pPr>
            <a:lvl4pPr>
              <a:defRPr>
                <a:solidFill>
                  <a:srgbClr val="000000"/>
                </a:solidFill>
              </a:defRPr>
            </a:lvl4pPr>
            <a:lvl5pPr>
              <a:defRPr>
                <a:solidFill>
                  <a:srgbClr val="000000"/>
                </a:solidFill>
              </a:defRPr>
            </a:lvl5p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NO"/>
          </a:p>
        </p:txBody>
      </p:sp>
      <p:sp>
        <p:nvSpPr>
          <p:cNvPr id="18" name="Title 17">
            <a:extLst>
              <a:ext uri="{FF2B5EF4-FFF2-40B4-BE49-F238E27FC236}">
                <a16:creationId xmlns:a16="http://schemas.microsoft.com/office/drawing/2014/main" id="{7F04DE2F-3FEE-5D45-9608-DADD0C2224A1}"/>
              </a:ext>
            </a:extLst>
          </p:cNvPr>
          <p:cNvSpPr>
            <a:spLocks noGrp="1"/>
          </p:cNvSpPr>
          <p:nvPr>
            <p:ph type="title"/>
          </p:nvPr>
        </p:nvSpPr>
        <p:spPr>
          <a:xfrm>
            <a:off x="634132" y="671673"/>
            <a:ext cx="4214960" cy="5230363"/>
          </a:xfrm>
        </p:spPr>
        <p:txBody>
          <a:bodyPr anchor="ctr"/>
          <a:lstStyle/>
          <a:p>
            <a:r>
              <a:rPr lang="nb-NO"/>
              <a:t>Klikk for å redigere tittelstil</a:t>
            </a:r>
            <a:endParaRPr lang="en-NO"/>
          </a:p>
        </p:txBody>
      </p:sp>
      <p:sp>
        <p:nvSpPr>
          <p:cNvPr id="2" name="TextBox 1">
            <a:extLst>
              <a:ext uri="{FF2B5EF4-FFF2-40B4-BE49-F238E27FC236}">
                <a16:creationId xmlns:a16="http://schemas.microsoft.com/office/drawing/2014/main" id="{A2846072-2E5A-2B45-AF4C-A2AB360BEB3E}"/>
              </a:ext>
            </a:extLst>
          </p:cNvPr>
          <p:cNvSpPr txBox="1"/>
          <p:nvPr/>
        </p:nvSpPr>
        <p:spPr>
          <a:xfrm>
            <a:off x="2151313" y="6282813"/>
            <a:ext cx="92394" cy="307773"/>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45718" tIns="45718" rIns="45718" bIns="45718" numCol="1" spcCol="38100" rtlCol="0" anchor="t">
            <a:spAutoFit/>
          </a:bodyPr>
          <a:lstStyle/>
          <a:p>
            <a:pPr marL="0" marR="0" indent="0" algn="ctr" defTabSz="914400" rtl="0" fontAlgn="auto" latinLnBrk="0" hangingPunct="0">
              <a:lnSpc>
                <a:spcPct val="100000"/>
              </a:lnSpc>
              <a:spcBef>
                <a:spcPts val="0"/>
              </a:spcBef>
              <a:spcAft>
                <a:spcPts val="0"/>
              </a:spcAft>
              <a:buClrTx/>
              <a:buSzTx/>
              <a:buFontTx/>
              <a:buNone/>
              <a:tabLst/>
            </a:pPr>
            <a:endParaRPr kumimoji="0" lang="en-NO" sz="1400" b="0" i="0" u="none" strike="noStrike" cap="none" spc="0" normalizeH="0" baseline="0">
              <a:ln>
                <a:noFill/>
              </a:ln>
              <a:solidFill>
                <a:schemeClr val="accent2">
                  <a:lumOff val="-2549"/>
                </a:schemeClr>
              </a:solidFill>
              <a:effectLst/>
              <a:uFillTx/>
              <a:latin typeface="+mn-lt"/>
              <a:ea typeface="+mn-ea"/>
              <a:cs typeface="+mn-cs"/>
              <a:sym typeface="Work Sans"/>
            </a:endParaRPr>
          </a:p>
        </p:txBody>
      </p:sp>
      <p:pic>
        <p:nvPicPr>
          <p:cNvPr id="8" name="Bilde 7" descr="Bilde 7">
            <a:extLst>
              <a:ext uri="{FF2B5EF4-FFF2-40B4-BE49-F238E27FC236}">
                <a16:creationId xmlns:a16="http://schemas.microsoft.com/office/drawing/2014/main" id="{26248B9C-6927-DA4B-B970-88D7933AE803}"/>
              </a:ext>
            </a:extLst>
          </p:cNvPr>
          <p:cNvPicPr>
            <a:picLocks noChangeAspect="1"/>
          </p:cNvPicPr>
          <p:nvPr/>
        </p:nvPicPr>
        <p:blipFill>
          <a:blip r:embed="rId2"/>
          <a:srcRect r="82062"/>
          <a:stretch>
            <a:fillRect/>
          </a:stretch>
        </p:blipFill>
        <p:spPr>
          <a:xfrm>
            <a:off x="633897" y="6187528"/>
            <a:ext cx="313844" cy="294130"/>
          </a:xfrm>
          <a:prstGeom prst="rect">
            <a:avLst/>
          </a:prstGeom>
          <a:ln w="12700">
            <a:miter lim="400000"/>
          </a:ln>
        </p:spPr>
      </p:pic>
    </p:spTree>
    <p:extLst>
      <p:ext uri="{BB962C8B-B14F-4D97-AF65-F5344CB8AC3E}">
        <p14:creationId xmlns:p14="http://schemas.microsoft.com/office/powerpoint/2010/main" val="761582640"/>
      </p:ext>
    </p:extLst>
  </p:cSld>
  <p:clrMapOvr>
    <a:masterClrMapping/>
  </p:clrMapOvr>
  <p:transition spd="med"/>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Two Content Brown Wave">
    <p:bg>
      <p:bgPr>
        <a:solidFill>
          <a:schemeClr val="accent6"/>
        </a:solidFill>
        <a:effectLst/>
      </p:bgPr>
    </p:bg>
    <p:spTree>
      <p:nvGrpSpPr>
        <p:cNvPr id="1" name=""/>
        <p:cNvGrpSpPr/>
        <p:nvPr/>
      </p:nvGrpSpPr>
      <p:grpSpPr>
        <a:xfrm>
          <a:off x="0" y="0"/>
          <a:ext cx="0" cy="0"/>
          <a:chOff x="0" y="0"/>
          <a:chExt cx="0" cy="0"/>
        </a:xfrm>
      </p:grpSpPr>
      <p:sp>
        <p:nvSpPr>
          <p:cNvPr id="74" name="Slide Number"/>
          <p:cNvSpPr txBox="1">
            <a:spLocks noGrp="1"/>
          </p:cNvSpPr>
          <p:nvPr>
            <p:ph type="sldNum" sz="quarter" idx="2"/>
          </p:nvPr>
        </p:nvSpPr>
        <p:spPr>
          <a:prstGeom prst="rect">
            <a:avLst/>
          </a:prstGeom>
        </p:spPr>
        <p:txBody>
          <a:bodyPr/>
          <a:lstStyle/>
          <a:p>
            <a:fld id="{86CB4B4D-7CA3-9044-876B-883B54F8677D}" type="slidenum">
              <a:rPr/>
              <a:t>‹#›</a:t>
            </a:fld>
            <a:endParaRPr/>
          </a:p>
        </p:txBody>
      </p:sp>
      <p:sp>
        <p:nvSpPr>
          <p:cNvPr id="17" name="Text Placeholder 16">
            <a:extLst>
              <a:ext uri="{FF2B5EF4-FFF2-40B4-BE49-F238E27FC236}">
                <a16:creationId xmlns:a16="http://schemas.microsoft.com/office/drawing/2014/main" id="{F4E3B542-0520-D244-A0C9-8B474AB97D64}"/>
              </a:ext>
            </a:extLst>
          </p:cNvPr>
          <p:cNvSpPr>
            <a:spLocks noGrp="1"/>
          </p:cNvSpPr>
          <p:nvPr>
            <p:ph type="body" sz="quarter" idx="12"/>
          </p:nvPr>
        </p:nvSpPr>
        <p:spPr>
          <a:xfrm>
            <a:off x="4985328" y="0"/>
            <a:ext cx="7220527" cy="6858000"/>
          </a:xfrm>
          <a:custGeom>
            <a:avLst/>
            <a:gdLst>
              <a:gd name="connsiteX0" fmla="*/ 0 w 6858000"/>
              <a:gd name="connsiteY0" fmla="*/ 0 h 6858000"/>
              <a:gd name="connsiteX1" fmla="*/ 6858000 w 6858000"/>
              <a:gd name="connsiteY1" fmla="*/ 0 h 6858000"/>
              <a:gd name="connsiteX2" fmla="*/ 6858000 w 6858000"/>
              <a:gd name="connsiteY2" fmla="*/ 6858000 h 6858000"/>
              <a:gd name="connsiteX3" fmla="*/ 0 w 6858000"/>
              <a:gd name="connsiteY3" fmla="*/ 6858000 h 6858000"/>
              <a:gd name="connsiteX4" fmla="*/ 0 w 6858000"/>
              <a:gd name="connsiteY4" fmla="*/ 0 h 6858000"/>
              <a:gd name="connsiteX0" fmla="*/ 223981 w 7081981"/>
              <a:gd name="connsiteY0" fmla="*/ 0 h 6858000"/>
              <a:gd name="connsiteX1" fmla="*/ 7081981 w 7081981"/>
              <a:gd name="connsiteY1" fmla="*/ 0 h 6858000"/>
              <a:gd name="connsiteX2" fmla="*/ 7081981 w 7081981"/>
              <a:gd name="connsiteY2" fmla="*/ 6858000 h 6858000"/>
              <a:gd name="connsiteX3" fmla="*/ 223981 w 7081981"/>
              <a:gd name="connsiteY3" fmla="*/ 6858000 h 6858000"/>
              <a:gd name="connsiteX4" fmla="*/ 0 w 7081981"/>
              <a:gd name="connsiteY4" fmla="*/ 1143331 h 6858000"/>
              <a:gd name="connsiteX5" fmla="*/ 223981 w 7081981"/>
              <a:gd name="connsiteY5" fmla="*/ 0 h 6858000"/>
              <a:gd name="connsiteX0" fmla="*/ 492855 w 7350855"/>
              <a:gd name="connsiteY0" fmla="*/ 0 h 6858000"/>
              <a:gd name="connsiteX1" fmla="*/ 7350855 w 7350855"/>
              <a:gd name="connsiteY1" fmla="*/ 0 h 6858000"/>
              <a:gd name="connsiteX2" fmla="*/ 7350855 w 7350855"/>
              <a:gd name="connsiteY2" fmla="*/ 6858000 h 6858000"/>
              <a:gd name="connsiteX3" fmla="*/ 492855 w 7350855"/>
              <a:gd name="connsiteY3" fmla="*/ 6858000 h 6858000"/>
              <a:gd name="connsiteX4" fmla="*/ 559821 w 7350855"/>
              <a:gd name="connsiteY4" fmla="*/ 3872676 h 6858000"/>
              <a:gd name="connsiteX5" fmla="*/ 268874 w 7350855"/>
              <a:gd name="connsiteY5" fmla="*/ 1143331 h 6858000"/>
              <a:gd name="connsiteX6" fmla="*/ 492855 w 7350855"/>
              <a:gd name="connsiteY6" fmla="*/ 0 h 6858000"/>
              <a:gd name="connsiteX0" fmla="*/ 492855 w 7350855"/>
              <a:gd name="connsiteY0" fmla="*/ 0 h 6858000"/>
              <a:gd name="connsiteX1" fmla="*/ 7350855 w 7350855"/>
              <a:gd name="connsiteY1" fmla="*/ 0 h 6858000"/>
              <a:gd name="connsiteX2" fmla="*/ 7350855 w 7350855"/>
              <a:gd name="connsiteY2" fmla="*/ 6858000 h 6858000"/>
              <a:gd name="connsiteX3" fmla="*/ 492855 w 7350855"/>
              <a:gd name="connsiteY3" fmla="*/ 6858000 h 6858000"/>
              <a:gd name="connsiteX4" fmla="*/ 559821 w 7350855"/>
              <a:gd name="connsiteY4" fmla="*/ 3872676 h 6858000"/>
              <a:gd name="connsiteX5" fmla="*/ 199602 w 7350855"/>
              <a:gd name="connsiteY5" fmla="*/ 1628240 h 6858000"/>
              <a:gd name="connsiteX6" fmla="*/ 492855 w 7350855"/>
              <a:gd name="connsiteY6" fmla="*/ 0 h 6858000"/>
              <a:gd name="connsiteX0" fmla="*/ 492855 w 7350855"/>
              <a:gd name="connsiteY0" fmla="*/ 0 h 6858000"/>
              <a:gd name="connsiteX1" fmla="*/ 7350855 w 7350855"/>
              <a:gd name="connsiteY1" fmla="*/ 0 h 6858000"/>
              <a:gd name="connsiteX2" fmla="*/ 7350855 w 7350855"/>
              <a:gd name="connsiteY2" fmla="*/ 6858000 h 6858000"/>
              <a:gd name="connsiteX3" fmla="*/ 492855 w 7350855"/>
              <a:gd name="connsiteY3" fmla="*/ 6858000 h 6858000"/>
              <a:gd name="connsiteX4" fmla="*/ 559821 w 7350855"/>
              <a:gd name="connsiteY4" fmla="*/ 3872676 h 6858000"/>
              <a:gd name="connsiteX5" fmla="*/ 199602 w 7350855"/>
              <a:gd name="connsiteY5" fmla="*/ 1628240 h 6858000"/>
              <a:gd name="connsiteX6" fmla="*/ 492855 w 7350855"/>
              <a:gd name="connsiteY6" fmla="*/ 0 h 6858000"/>
              <a:gd name="connsiteX0" fmla="*/ 492855 w 7350855"/>
              <a:gd name="connsiteY0" fmla="*/ 0 h 6858000"/>
              <a:gd name="connsiteX1" fmla="*/ 7350855 w 7350855"/>
              <a:gd name="connsiteY1" fmla="*/ 0 h 6858000"/>
              <a:gd name="connsiteX2" fmla="*/ 7350855 w 7350855"/>
              <a:gd name="connsiteY2" fmla="*/ 6858000 h 6858000"/>
              <a:gd name="connsiteX3" fmla="*/ 492855 w 7350855"/>
              <a:gd name="connsiteY3" fmla="*/ 6858000 h 6858000"/>
              <a:gd name="connsiteX4" fmla="*/ 559821 w 7350855"/>
              <a:gd name="connsiteY4" fmla="*/ 3872676 h 6858000"/>
              <a:gd name="connsiteX5" fmla="*/ 199602 w 7350855"/>
              <a:gd name="connsiteY5" fmla="*/ 1628240 h 6858000"/>
              <a:gd name="connsiteX6" fmla="*/ 492855 w 7350855"/>
              <a:gd name="connsiteY6" fmla="*/ 0 h 6858000"/>
              <a:gd name="connsiteX0" fmla="*/ 492855 w 7350855"/>
              <a:gd name="connsiteY0" fmla="*/ 0 h 6858000"/>
              <a:gd name="connsiteX1" fmla="*/ 7350855 w 7350855"/>
              <a:gd name="connsiteY1" fmla="*/ 0 h 6858000"/>
              <a:gd name="connsiteX2" fmla="*/ 7350855 w 7350855"/>
              <a:gd name="connsiteY2" fmla="*/ 6858000 h 6858000"/>
              <a:gd name="connsiteX3" fmla="*/ 492855 w 7350855"/>
              <a:gd name="connsiteY3" fmla="*/ 6858000 h 6858000"/>
              <a:gd name="connsiteX4" fmla="*/ 559821 w 7350855"/>
              <a:gd name="connsiteY4" fmla="*/ 3872676 h 6858000"/>
              <a:gd name="connsiteX5" fmla="*/ 199602 w 7350855"/>
              <a:gd name="connsiteY5" fmla="*/ 1628240 h 6858000"/>
              <a:gd name="connsiteX6" fmla="*/ 492855 w 7350855"/>
              <a:gd name="connsiteY6" fmla="*/ 0 h 6858000"/>
              <a:gd name="connsiteX0" fmla="*/ 389120 w 7247120"/>
              <a:gd name="connsiteY0" fmla="*/ 0 h 6858000"/>
              <a:gd name="connsiteX1" fmla="*/ 7247120 w 7247120"/>
              <a:gd name="connsiteY1" fmla="*/ 0 h 6858000"/>
              <a:gd name="connsiteX2" fmla="*/ 7247120 w 7247120"/>
              <a:gd name="connsiteY2" fmla="*/ 6858000 h 6858000"/>
              <a:gd name="connsiteX3" fmla="*/ 389120 w 7247120"/>
              <a:gd name="connsiteY3" fmla="*/ 6858000 h 6858000"/>
              <a:gd name="connsiteX4" fmla="*/ 1010268 w 7247120"/>
              <a:gd name="connsiteY4" fmla="*/ 3470895 h 6858000"/>
              <a:gd name="connsiteX5" fmla="*/ 95867 w 7247120"/>
              <a:gd name="connsiteY5" fmla="*/ 1628240 h 6858000"/>
              <a:gd name="connsiteX6" fmla="*/ 389120 w 7247120"/>
              <a:gd name="connsiteY6" fmla="*/ 0 h 6858000"/>
              <a:gd name="connsiteX0" fmla="*/ 459244 w 7317244"/>
              <a:gd name="connsiteY0" fmla="*/ 0 h 6858000"/>
              <a:gd name="connsiteX1" fmla="*/ 7317244 w 7317244"/>
              <a:gd name="connsiteY1" fmla="*/ 0 h 6858000"/>
              <a:gd name="connsiteX2" fmla="*/ 7317244 w 7317244"/>
              <a:gd name="connsiteY2" fmla="*/ 6858000 h 6858000"/>
              <a:gd name="connsiteX3" fmla="*/ 459244 w 7317244"/>
              <a:gd name="connsiteY3" fmla="*/ 6858000 h 6858000"/>
              <a:gd name="connsiteX4" fmla="*/ 678610 w 7317244"/>
              <a:gd name="connsiteY4" fmla="*/ 4302167 h 6858000"/>
              <a:gd name="connsiteX5" fmla="*/ 165991 w 7317244"/>
              <a:gd name="connsiteY5" fmla="*/ 1628240 h 6858000"/>
              <a:gd name="connsiteX6" fmla="*/ 459244 w 7317244"/>
              <a:gd name="connsiteY6" fmla="*/ 0 h 6858000"/>
              <a:gd name="connsiteX0" fmla="*/ 459244 w 7317244"/>
              <a:gd name="connsiteY0" fmla="*/ 0 h 6858000"/>
              <a:gd name="connsiteX1" fmla="*/ 7317244 w 7317244"/>
              <a:gd name="connsiteY1" fmla="*/ 0 h 6858000"/>
              <a:gd name="connsiteX2" fmla="*/ 7317244 w 7317244"/>
              <a:gd name="connsiteY2" fmla="*/ 6858000 h 6858000"/>
              <a:gd name="connsiteX3" fmla="*/ 459244 w 7317244"/>
              <a:gd name="connsiteY3" fmla="*/ 6858000 h 6858000"/>
              <a:gd name="connsiteX4" fmla="*/ 678610 w 7317244"/>
              <a:gd name="connsiteY4" fmla="*/ 4302167 h 6858000"/>
              <a:gd name="connsiteX5" fmla="*/ 165991 w 7317244"/>
              <a:gd name="connsiteY5" fmla="*/ 1628240 h 6858000"/>
              <a:gd name="connsiteX6" fmla="*/ 459244 w 7317244"/>
              <a:gd name="connsiteY6" fmla="*/ 0 h 6858000"/>
              <a:gd name="connsiteX0" fmla="*/ 459244 w 7317244"/>
              <a:gd name="connsiteY0" fmla="*/ 0 h 6858000"/>
              <a:gd name="connsiteX1" fmla="*/ 7317244 w 7317244"/>
              <a:gd name="connsiteY1" fmla="*/ 0 h 6858000"/>
              <a:gd name="connsiteX2" fmla="*/ 7317244 w 7317244"/>
              <a:gd name="connsiteY2" fmla="*/ 6858000 h 6858000"/>
              <a:gd name="connsiteX3" fmla="*/ 459244 w 7317244"/>
              <a:gd name="connsiteY3" fmla="*/ 6858000 h 6858000"/>
              <a:gd name="connsiteX4" fmla="*/ 678610 w 7317244"/>
              <a:gd name="connsiteY4" fmla="*/ 4302167 h 6858000"/>
              <a:gd name="connsiteX5" fmla="*/ 165991 w 7317244"/>
              <a:gd name="connsiteY5" fmla="*/ 1628240 h 6858000"/>
              <a:gd name="connsiteX6" fmla="*/ 459244 w 7317244"/>
              <a:gd name="connsiteY6" fmla="*/ 0 h 6858000"/>
              <a:gd name="connsiteX0" fmla="*/ 469444 w 7327444"/>
              <a:gd name="connsiteY0" fmla="*/ 0 h 6858000"/>
              <a:gd name="connsiteX1" fmla="*/ 7327444 w 7327444"/>
              <a:gd name="connsiteY1" fmla="*/ 0 h 6858000"/>
              <a:gd name="connsiteX2" fmla="*/ 7327444 w 7327444"/>
              <a:gd name="connsiteY2" fmla="*/ 6858000 h 6858000"/>
              <a:gd name="connsiteX3" fmla="*/ 469444 w 7327444"/>
              <a:gd name="connsiteY3" fmla="*/ 6858000 h 6858000"/>
              <a:gd name="connsiteX4" fmla="*/ 688810 w 7327444"/>
              <a:gd name="connsiteY4" fmla="*/ 4302167 h 6858000"/>
              <a:gd name="connsiteX5" fmla="*/ 176191 w 7327444"/>
              <a:gd name="connsiteY5" fmla="*/ 1628240 h 6858000"/>
              <a:gd name="connsiteX6" fmla="*/ 469444 w 7327444"/>
              <a:gd name="connsiteY6" fmla="*/ 0 h 6858000"/>
              <a:gd name="connsiteX0" fmla="*/ 475444 w 7333444"/>
              <a:gd name="connsiteY0" fmla="*/ 0 h 6858000"/>
              <a:gd name="connsiteX1" fmla="*/ 7333444 w 7333444"/>
              <a:gd name="connsiteY1" fmla="*/ 0 h 6858000"/>
              <a:gd name="connsiteX2" fmla="*/ 7333444 w 7333444"/>
              <a:gd name="connsiteY2" fmla="*/ 6858000 h 6858000"/>
              <a:gd name="connsiteX3" fmla="*/ 475444 w 7333444"/>
              <a:gd name="connsiteY3" fmla="*/ 6858000 h 6858000"/>
              <a:gd name="connsiteX4" fmla="*/ 667101 w 7333444"/>
              <a:gd name="connsiteY4" fmla="*/ 4357585 h 6858000"/>
              <a:gd name="connsiteX5" fmla="*/ 182191 w 7333444"/>
              <a:gd name="connsiteY5" fmla="*/ 1628240 h 6858000"/>
              <a:gd name="connsiteX6" fmla="*/ 475444 w 7333444"/>
              <a:gd name="connsiteY6" fmla="*/ 0 h 6858000"/>
              <a:gd name="connsiteX0" fmla="*/ 293253 w 7151253"/>
              <a:gd name="connsiteY0" fmla="*/ 0 h 6858000"/>
              <a:gd name="connsiteX1" fmla="*/ 7151253 w 7151253"/>
              <a:gd name="connsiteY1" fmla="*/ 0 h 6858000"/>
              <a:gd name="connsiteX2" fmla="*/ 7151253 w 7151253"/>
              <a:gd name="connsiteY2" fmla="*/ 6858000 h 6858000"/>
              <a:gd name="connsiteX3" fmla="*/ 667326 w 7151253"/>
              <a:gd name="connsiteY3" fmla="*/ 6844146 h 6858000"/>
              <a:gd name="connsiteX4" fmla="*/ 484910 w 7151253"/>
              <a:gd name="connsiteY4" fmla="*/ 4357585 h 6858000"/>
              <a:gd name="connsiteX5" fmla="*/ 0 w 7151253"/>
              <a:gd name="connsiteY5" fmla="*/ 1628240 h 6858000"/>
              <a:gd name="connsiteX6" fmla="*/ 293253 w 7151253"/>
              <a:gd name="connsiteY6" fmla="*/ 0 h 6858000"/>
              <a:gd name="connsiteX0" fmla="*/ 475444 w 7333444"/>
              <a:gd name="connsiteY0" fmla="*/ 0 h 6858001"/>
              <a:gd name="connsiteX1" fmla="*/ 7333444 w 7333444"/>
              <a:gd name="connsiteY1" fmla="*/ 0 h 6858001"/>
              <a:gd name="connsiteX2" fmla="*/ 7333444 w 7333444"/>
              <a:gd name="connsiteY2" fmla="*/ 6858000 h 6858001"/>
              <a:gd name="connsiteX3" fmla="*/ 475445 w 7333444"/>
              <a:gd name="connsiteY3" fmla="*/ 6858001 h 6858001"/>
              <a:gd name="connsiteX4" fmla="*/ 667101 w 7333444"/>
              <a:gd name="connsiteY4" fmla="*/ 4357585 h 6858001"/>
              <a:gd name="connsiteX5" fmla="*/ 182191 w 7333444"/>
              <a:gd name="connsiteY5" fmla="*/ 1628240 h 6858001"/>
              <a:gd name="connsiteX6" fmla="*/ 475444 w 7333444"/>
              <a:gd name="connsiteY6" fmla="*/ 0 h 6858001"/>
              <a:gd name="connsiteX0" fmla="*/ 293253 w 7151253"/>
              <a:gd name="connsiteY0" fmla="*/ 0 h 6858001"/>
              <a:gd name="connsiteX1" fmla="*/ 7151253 w 7151253"/>
              <a:gd name="connsiteY1" fmla="*/ 0 h 6858001"/>
              <a:gd name="connsiteX2" fmla="*/ 7151253 w 7151253"/>
              <a:gd name="connsiteY2" fmla="*/ 6858000 h 6858001"/>
              <a:gd name="connsiteX3" fmla="*/ 293254 w 7151253"/>
              <a:gd name="connsiteY3" fmla="*/ 6858001 h 6858001"/>
              <a:gd name="connsiteX4" fmla="*/ 484910 w 7151253"/>
              <a:gd name="connsiteY4" fmla="*/ 4357585 h 6858001"/>
              <a:gd name="connsiteX5" fmla="*/ 0 w 7151253"/>
              <a:gd name="connsiteY5" fmla="*/ 1628240 h 6858001"/>
              <a:gd name="connsiteX6" fmla="*/ 293253 w 7151253"/>
              <a:gd name="connsiteY6" fmla="*/ 0 h 6858001"/>
              <a:gd name="connsiteX0" fmla="*/ 293253 w 7151253"/>
              <a:gd name="connsiteY0" fmla="*/ 0 h 6858001"/>
              <a:gd name="connsiteX1" fmla="*/ 7151253 w 7151253"/>
              <a:gd name="connsiteY1" fmla="*/ 0 h 6858001"/>
              <a:gd name="connsiteX2" fmla="*/ 7151253 w 7151253"/>
              <a:gd name="connsiteY2" fmla="*/ 6858000 h 6858001"/>
              <a:gd name="connsiteX3" fmla="*/ 293254 w 7151253"/>
              <a:gd name="connsiteY3" fmla="*/ 6858001 h 6858001"/>
              <a:gd name="connsiteX4" fmla="*/ 484910 w 7151253"/>
              <a:gd name="connsiteY4" fmla="*/ 4357585 h 6858001"/>
              <a:gd name="connsiteX5" fmla="*/ 0 w 7151253"/>
              <a:gd name="connsiteY5" fmla="*/ 1628240 h 6858001"/>
              <a:gd name="connsiteX6" fmla="*/ 293253 w 7151253"/>
              <a:gd name="connsiteY6" fmla="*/ 0 h 6858001"/>
              <a:gd name="connsiteX0" fmla="*/ 293253 w 7151253"/>
              <a:gd name="connsiteY0" fmla="*/ 0 h 6858001"/>
              <a:gd name="connsiteX1" fmla="*/ 7151253 w 7151253"/>
              <a:gd name="connsiteY1" fmla="*/ 0 h 6858001"/>
              <a:gd name="connsiteX2" fmla="*/ 7151253 w 7151253"/>
              <a:gd name="connsiteY2" fmla="*/ 6858000 h 6858001"/>
              <a:gd name="connsiteX3" fmla="*/ 293254 w 7151253"/>
              <a:gd name="connsiteY3" fmla="*/ 6858001 h 6858001"/>
              <a:gd name="connsiteX4" fmla="*/ 484910 w 7151253"/>
              <a:gd name="connsiteY4" fmla="*/ 4357585 h 6858001"/>
              <a:gd name="connsiteX5" fmla="*/ 0 w 7151253"/>
              <a:gd name="connsiteY5" fmla="*/ 1628240 h 6858001"/>
              <a:gd name="connsiteX6" fmla="*/ 293253 w 7151253"/>
              <a:gd name="connsiteY6" fmla="*/ 0 h 6858001"/>
              <a:gd name="connsiteX0" fmla="*/ 293253 w 7151253"/>
              <a:gd name="connsiteY0" fmla="*/ 0 h 6858001"/>
              <a:gd name="connsiteX1" fmla="*/ 7151253 w 7151253"/>
              <a:gd name="connsiteY1" fmla="*/ 0 h 6858001"/>
              <a:gd name="connsiteX2" fmla="*/ 7151253 w 7151253"/>
              <a:gd name="connsiteY2" fmla="*/ 6858000 h 6858001"/>
              <a:gd name="connsiteX3" fmla="*/ 293254 w 7151253"/>
              <a:gd name="connsiteY3" fmla="*/ 6858001 h 6858001"/>
              <a:gd name="connsiteX4" fmla="*/ 540328 w 7151253"/>
              <a:gd name="connsiteY4" fmla="*/ 4052785 h 6858001"/>
              <a:gd name="connsiteX5" fmla="*/ 0 w 7151253"/>
              <a:gd name="connsiteY5" fmla="*/ 1628240 h 6858001"/>
              <a:gd name="connsiteX6" fmla="*/ 293253 w 7151253"/>
              <a:gd name="connsiteY6" fmla="*/ 0 h 6858001"/>
              <a:gd name="connsiteX0" fmla="*/ 293253 w 7151253"/>
              <a:gd name="connsiteY0" fmla="*/ 0 h 6858001"/>
              <a:gd name="connsiteX1" fmla="*/ 7151253 w 7151253"/>
              <a:gd name="connsiteY1" fmla="*/ 0 h 6858001"/>
              <a:gd name="connsiteX2" fmla="*/ 7151253 w 7151253"/>
              <a:gd name="connsiteY2" fmla="*/ 6858000 h 6858001"/>
              <a:gd name="connsiteX3" fmla="*/ 293254 w 7151253"/>
              <a:gd name="connsiteY3" fmla="*/ 6858001 h 6858001"/>
              <a:gd name="connsiteX4" fmla="*/ 512619 w 7151253"/>
              <a:gd name="connsiteY4" fmla="*/ 3997367 h 6858001"/>
              <a:gd name="connsiteX5" fmla="*/ 0 w 7151253"/>
              <a:gd name="connsiteY5" fmla="*/ 1628240 h 6858001"/>
              <a:gd name="connsiteX6" fmla="*/ 293253 w 7151253"/>
              <a:gd name="connsiteY6" fmla="*/ 0 h 6858001"/>
              <a:gd name="connsiteX0" fmla="*/ 293253 w 7151253"/>
              <a:gd name="connsiteY0" fmla="*/ 0 h 6858001"/>
              <a:gd name="connsiteX1" fmla="*/ 7151253 w 7151253"/>
              <a:gd name="connsiteY1" fmla="*/ 0 h 6858001"/>
              <a:gd name="connsiteX2" fmla="*/ 7151253 w 7151253"/>
              <a:gd name="connsiteY2" fmla="*/ 6858000 h 6858001"/>
              <a:gd name="connsiteX3" fmla="*/ 293254 w 7151253"/>
              <a:gd name="connsiteY3" fmla="*/ 6858001 h 6858001"/>
              <a:gd name="connsiteX4" fmla="*/ 498764 w 7151253"/>
              <a:gd name="connsiteY4" fmla="*/ 4025076 h 6858001"/>
              <a:gd name="connsiteX5" fmla="*/ 0 w 7151253"/>
              <a:gd name="connsiteY5" fmla="*/ 1628240 h 6858001"/>
              <a:gd name="connsiteX6" fmla="*/ 293253 w 7151253"/>
              <a:gd name="connsiteY6" fmla="*/ 0 h 6858001"/>
              <a:gd name="connsiteX0" fmla="*/ 639616 w 7151253"/>
              <a:gd name="connsiteY0" fmla="*/ 0 h 6885710"/>
              <a:gd name="connsiteX1" fmla="*/ 7151253 w 7151253"/>
              <a:gd name="connsiteY1" fmla="*/ 27709 h 6885710"/>
              <a:gd name="connsiteX2" fmla="*/ 7151253 w 7151253"/>
              <a:gd name="connsiteY2" fmla="*/ 6885709 h 6885710"/>
              <a:gd name="connsiteX3" fmla="*/ 293254 w 7151253"/>
              <a:gd name="connsiteY3" fmla="*/ 6885710 h 6885710"/>
              <a:gd name="connsiteX4" fmla="*/ 498764 w 7151253"/>
              <a:gd name="connsiteY4" fmla="*/ 4052785 h 6885710"/>
              <a:gd name="connsiteX5" fmla="*/ 0 w 7151253"/>
              <a:gd name="connsiteY5" fmla="*/ 1655949 h 6885710"/>
              <a:gd name="connsiteX6" fmla="*/ 639616 w 7151253"/>
              <a:gd name="connsiteY6" fmla="*/ 0 h 6885710"/>
              <a:gd name="connsiteX0" fmla="*/ 362525 w 7151253"/>
              <a:gd name="connsiteY0" fmla="*/ 0 h 6871856"/>
              <a:gd name="connsiteX1" fmla="*/ 7151253 w 7151253"/>
              <a:gd name="connsiteY1" fmla="*/ 13855 h 6871856"/>
              <a:gd name="connsiteX2" fmla="*/ 7151253 w 7151253"/>
              <a:gd name="connsiteY2" fmla="*/ 6871855 h 6871856"/>
              <a:gd name="connsiteX3" fmla="*/ 293254 w 7151253"/>
              <a:gd name="connsiteY3" fmla="*/ 6871856 h 6871856"/>
              <a:gd name="connsiteX4" fmla="*/ 498764 w 7151253"/>
              <a:gd name="connsiteY4" fmla="*/ 4038931 h 6871856"/>
              <a:gd name="connsiteX5" fmla="*/ 0 w 7151253"/>
              <a:gd name="connsiteY5" fmla="*/ 1642095 h 6871856"/>
              <a:gd name="connsiteX6" fmla="*/ 362525 w 7151253"/>
              <a:gd name="connsiteY6" fmla="*/ 0 h 6871856"/>
              <a:gd name="connsiteX0" fmla="*/ 362525 w 7151253"/>
              <a:gd name="connsiteY0" fmla="*/ 0 h 6871856"/>
              <a:gd name="connsiteX1" fmla="*/ 7151253 w 7151253"/>
              <a:gd name="connsiteY1" fmla="*/ 13855 h 6871856"/>
              <a:gd name="connsiteX2" fmla="*/ 7151253 w 7151253"/>
              <a:gd name="connsiteY2" fmla="*/ 6871855 h 6871856"/>
              <a:gd name="connsiteX3" fmla="*/ 293254 w 7151253"/>
              <a:gd name="connsiteY3" fmla="*/ 6871856 h 6871856"/>
              <a:gd name="connsiteX4" fmla="*/ 498764 w 7151253"/>
              <a:gd name="connsiteY4" fmla="*/ 4038931 h 6871856"/>
              <a:gd name="connsiteX5" fmla="*/ 0 w 7151253"/>
              <a:gd name="connsiteY5" fmla="*/ 1642095 h 6871856"/>
              <a:gd name="connsiteX6" fmla="*/ 362525 w 7151253"/>
              <a:gd name="connsiteY6" fmla="*/ 0 h 6871856"/>
              <a:gd name="connsiteX0" fmla="*/ 376380 w 7165108"/>
              <a:gd name="connsiteY0" fmla="*/ 0 h 6871856"/>
              <a:gd name="connsiteX1" fmla="*/ 7165108 w 7165108"/>
              <a:gd name="connsiteY1" fmla="*/ 13855 h 6871856"/>
              <a:gd name="connsiteX2" fmla="*/ 7165108 w 7165108"/>
              <a:gd name="connsiteY2" fmla="*/ 6871855 h 6871856"/>
              <a:gd name="connsiteX3" fmla="*/ 307109 w 7165108"/>
              <a:gd name="connsiteY3" fmla="*/ 6871856 h 6871856"/>
              <a:gd name="connsiteX4" fmla="*/ 512619 w 7165108"/>
              <a:gd name="connsiteY4" fmla="*/ 4038931 h 6871856"/>
              <a:gd name="connsiteX5" fmla="*/ 0 w 7165108"/>
              <a:gd name="connsiteY5" fmla="*/ 1655950 h 6871856"/>
              <a:gd name="connsiteX6" fmla="*/ 376380 w 7165108"/>
              <a:gd name="connsiteY6" fmla="*/ 0 h 6871856"/>
              <a:gd name="connsiteX0" fmla="*/ 376380 w 7165108"/>
              <a:gd name="connsiteY0" fmla="*/ 0 h 6871856"/>
              <a:gd name="connsiteX1" fmla="*/ 7165108 w 7165108"/>
              <a:gd name="connsiteY1" fmla="*/ 13855 h 6871856"/>
              <a:gd name="connsiteX2" fmla="*/ 7165108 w 7165108"/>
              <a:gd name="connsiteY2" fmla="*/ 6871855 h 6871856"/>
              <a:gd name="connsiteX3" fmla="*/ 307109 w 7165108"/>
              <a:gd name="connsiteY3" fmla="*/ 6871856 h 6871856"/>
              <a:gd name="connsiteX4" fmla="*/ 512619 w 7165108"/>
              <a:gd name="connsiteY4" fmla="*/ 4038931 h 6871856"/>
              <a:gd name="connsiteX5" fmla="*/ 0 w 7165108"/>
              <a:gd name="connsiteY5" fmla="*/ 1655950 h 6871856"/>
              <a:gd name="connsiteX6" fmla="*/ 376380 w 7165108"/>
              <a:gd name="connsiteY6" fmla="*/ 0 h 6871856"/>
              <a:gd name="connsiteX0" fmla="*/ 417944 w 7206672"/>
              <a:gd name="connsiteY0" fmla="*/ 0 h 6871856"/>
              <a:gd name="connsiteX1" fmla="*/ 7206672 w 7206672"/>
              <a:gd name="connsiteY1" fmla="*/ 13855 h 6871856"/>
              <a:gd name="connsiteX2" fmla="*/ 7206672 w 7206672"/>
              <a:gd name="connsiteY2" fmla="*/ 6871855 h 6871856"/>
              <a:gd name="connsiteX3" fmla="*/ 348673 w 7206672"/>
              <a:gd name="connsiteY3" fmla="*/ 6871856 h 6871856"/>
              <a:gd name="connsiteX4" fmla="*/ 554183 w 7206672"/>
              <a:gd name="connsiteY4" fmla="*/ 4038931 h 6871856"/>
              <a:gd name="connsiteX5" fmla="*/ 0 w 7206672"/>
              <a:gd name="connsiteY5" fmla="*/ 1517405 h 6871856"/>
              <a:gd name="connsiteX6" fmla="*/ 417944 w 7206672"/>
              <a:gd name="connsiteY6" fmla="*/ 0 h 6871856"/>
              <a:gd name="connsiteX0" fmla="*/ 417944 w 7206672"/>
              <a:gd name="connsiteY0" fmla="*/ 0 h 6871856"/>
              <a:gd name="connsiteX1" fmla="*/ 7206672 w 7206672"/>
              <a:gd name="connsiteY1" fmla="*/ 13855 h 6871856"/>
              <a:gd name="connsiteX2" fmla="*/ 7206672 w 7206672"/>
              <a:gd name="connsiteY2" fmla="*/ 6871855 h 6871856"/>
              <a:gd name="connsiteX3" fmla="*/ 348673 w 7206672"/>
              <a:gd name="connsiteY3" fmla="*/ 6871856 h 6871856"/>
              <a:gd name="connsiteX4" fmla="*/ 554183 w 7206672"/>
              <a:gd name="connsiteY4" fmla="*/ 4038931 h 6871856"/>
              <a:gd name="connsiteX5" fmla="*/ 0 w 7206672"/>
              <a:gd name="connsiteY5" fmla="*/ 1517405 h 6871856"/>
              <a:gd name="connsiteX6" fmla="*/ 417944 w 7206672"/>
              <a:gd name="connsiteY6" fmla="*/ 0 h 6871856"/>
              <a:gd name="connsiteX0" fmla="*/ 417944 w 7206672"/>
              <a:gd name="connsiteY0" fmla="*/ 0 h 6871856"/>
              <a:gd name="connsiteX1" fmla="*/ 7206672 w 7206672"/>
              <a:gd name="connsiteY1" fmla="*/ 13855 h 6871856"/>
              <a:gd name="connsiteX2" fmla="*/ 7206672 w 7206672"/>
              <a:gd name="connsiteY2" fmla="*/ 6871855 h 6871856"/>
              <a:gd name="connsiteX3" fmla="*/ 348673 w 7206672"/>
              <a:gd name="connsiteY3" fmla="*/ 6871856 h 6871856"/>
              <a:gd name="connsiteX4" fmla="*/ 554183 w 7206672"/>
              <a:gd name="connsiteY4" fmla="*/ 4038931 h 6871856"/>
              <a:gd name="connsiteX5" fmla="*/ 0 w 7206672"/>
              <a:gd name="connsiteY5" fmla="*/ 1517405 h 6871856"/>
              <a:gd name="connsiteX6" fmla="*/ 417944 w 7206672"/>
              <a:gd name="connsiteY6" fmla="*/ 0 h 6871856"/>
              <a:gd name="connsiteX0" fmla="*/ 417944 w 7220527"/>
              <a:gd name="connsiteY0" fmla="*/ 13854 h 6885710"/>
              <a:gd name="connsiteX1" fmla="*/ 7220527 w 7220527"/>
              <a:gd name="connsiteY1" fmla="*/ 0 h 6885710"/>
              <a:gd name="connsiteX2" fmla="*/ 7206672 w 7220527"/>
              <a:gd name="connsiteY2" fmla="*/ 6885709 h 6885710"/>
              <a:gd name="connsiteX3" fmla="*/ 348673 w 7220527"/>
              <a:gd name="connsiteY3" fmla="*/ 6885710 h 6885710"/>
              <a:gd name="connsiteX4" fmla="*/ 554183 w 7220527"/>
              <a:gd name="connsiteY4" fmla="*/ 4052785 h 6885710"/>
              <a:gd name="connsiteX5" fmla="*/ 0 w 7220527"/>
              <a:gd name="connsiteY5" fmla="*/ 1531259 h 6885710"/>
              <a:gd name="connsiteX6" fmla="*/ 417944 w 7220527"/>
              <a:gd name="connsiteY6" fmla="*/ 13854 h 6885710"/>
              <a:gd name="connsiteX0" fmla="*/ 459508 w 7220527"/>
              <a:gd name="connsiteY0" fmla="*/ 0 h 6899565"/>
              <a:gd name="connsiteX1" fmla="*/ 7220527 w 7220527"/>
              <a:gd name="connsiteY1" fmla="*/ 13855 h 6899565"/>
              <a:gd name="connsiteX2" fmla="*/ 7206672 w 7220527"/>
              <a:gd name="connsiteY2" fmla="*/ 6899564 h 6899565"/>
              <a:gd name="connsiteX3" fmla="*/ 348673 w 7220527"/>
              <a:gd name="connsiteY3" fmla="*/ 6899565 h 6899565"/>
              <a:gd name="connsiteX4" fmla="*/ 554183 w 7220527"/>
              <a:gd name="connsiteY4" fmla="*/ 4066640 h 6899565"/>
              <a:gd name="connsiteX5" fmla="*/ 0 w 7220527"/>
              <a:gd name="connsiteY5" fmla="*/ 1545114 h 6899565"/>
              <a:gd name="connsiteX6" fmla="*/ 459508 w 7220527"/>
              <a:gd name="connsiteY6" fmla="*/ 0 h 6899565"/>
              <a:gd name="connsiteX0" fmla="*/ 459508 w 7220527"/>
              <a:gd name="connsiteY0" fmla="*/ 0 h 6899565"/>
              <a:gd name="connsiteX1" fmla="*/ 7220527 w 7220527"/>
              <a:gd name="connsiteY1" fmla="*/ 13855 h 6899565"/>
              <a:gd name="connsiteX2" fmla="*/ 7206672 w 7220527"/>
              <a:gd name="connsiteY2" fmla="*/ 6899564 h 6899565"/>
              <a:gd name="connsiteX3" fmla="*/ 348673 w 7220527"/>
              <a:gd name="connsiteY3" fmla="*/ 6899565 h 6899565"/>
              <a:gd name="connsiteX4" fmla="*/ 554183 w 7220527"/>
              <a:gd name="connsiteY4" fmla="*/ 4066640 h 6899565"/>
              <a:gd name="connsiteX5" fmla="*/ 0 w 7220527"/>
              <a:gd name="connsiteY5" fmla="*/ 1545114 h 6899565"/>
              <a:gd name="connsiteX6" fmla="*/ 459508 w 7220527"/>
              <a:gd name="connsiteY6" fmla="*/ 0 h 6899565"/>
              <a:gd name="connsiteX0" fmla="*/ 459508 w 7220527"/>
              <a:gd name="connsiteY0" fmla="*/ 0 h 6941128"/>
              <a:gd name="connsiteX1" fmla="*/ 7220527 w 7220527"/>
              <a:gd name="connsiteY1" fmla="*/ 13855 h 6941128"/>
              <a:gd name="connsiteX2" fmla="*/ 7192817 w 7220527"/>
              <a:gd name="connsiteY2" fmla="*/ 6941128 h 6941128"/>
              <a:gd name="connsiteX3" fmla="*/ 348673 w 7220527"/>
              <a:gd name="connsiteY3" fmla="*/ 6899565 h 6941128"/>
              <a:gd name="connsiteX4" fmla="*/ 554183 w 7220527"/>
              <a:gd name="connsiteY4" fmla="*/ 4066640 h 6941128"/>
              <a:gd name="connsiteX5" fmla="*/ 0 w 7220527"/>
              <a:gd name="connsiteY5" fmla="*/ 1545114 h 6941128"/>
              <a:gd name="connsiteX6" fmla="*/ 459508 w 7220527"/>
              <a:gd name="connsiteY6" fmla="*/ 0 h 6941128"/>
              <a:gd name="connsiteX0" fmla="*/ 459508 w 7220527"/>
              <a:gd name="connsiteY0" fmla="*/ 0 h 6941128"/>
              <a:gd name="connsiteX1" fmla="*/ 7220527 w 7220527"/>
              <a:gd name="connsiteY1" fmla="*/ 13855 h 6941128"/>
              <a:gd name="connsiteX2" fmla="*/ 7192817 w 7220527"/>
              <a:gd name="connsiteY2" fmla="*/ 6941128 h 6941128"/>
              <a:gd name="connsiteX3" fmla="*/ 334818 w 7220527"/>
              <a:gd name="connsiteY3" fmla="*/ 6941128 h 6941128"/>
              <a:gd name="connsiteX4" fmla="*/ 554183 w 7220527"/>
              <a:gd name="connsiteY4" fmla="*/ 4066640 h 6941128"/>
              <a:gd name="connsiteX5" fmla="*/ 0 w 7220527"/>
              <a:gd name="connsiteY5" fmla="*/ 1545114 h 6941128"/>
              <a:gd name="connsiteX6" fmla="*/ 459508 w 7220527"/>
              <a:gd name="connsiteY6" fmla="*/ 0 h 69411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220527" h="6941128">
                <a:moveTo>
                  <a:pt x="459508" y="0"/>
                </a:moveTo>
                <a:lnTo>
                  <a:pt x="7220527" y="13855"/>
                </a:lnTo>
                <a:cubicBezTo>
                  <a:pt x="7215909" y="2309091"/>
                  <a:pt x="7197435" y="4645892"/>
                  <a:pt x="7192817" y="6941128"/>
                </a:cubicBezTo>
                <a:lnTo>
                  <a:pt x="334818" y="6941128"/>
                </a:lnTo>
                <a:cubicBezTo>
                  <a:pt x="-247456" y="5573047"/>
                  <a:pt x="536095" y="4866685"/>
                  <a:pt x="554183" y="4066640"/>
                </a:cubicBezTo>
                <a:cubicBezTo>
                  <a:pt x="586125" y="3197323"/>
                  <a:pt x="20399" y="2663923"/>
                  <a:pt x="0" y="1545114"/>
                </a:cubicBezTo>
                <a:cubicBezTo>
                  <a:pt x="768" y="988513"/>
                  <a:pt x="140084" y="750565"/>
                  <a:pt x="459508" y="0"/>
                </a:cubicBezTo>
                <a:close/>
              </a:path>
            </a:pathLst>
          </a:custGeom>
          <a:solidFill>
            <a:schemeClr val="bg1"/>
          </a:solidFill>
          <a:ln w="12700">
            <a:miter lim="400000"/>
          </a:ln>
          <a:extLst>
            <a:ext uri="{C572A759-6A51-4108-AA02-DFA0A04FC94B}">
              <ma14:wrappingTextBoxFlag xmlns="" xmlns:ma14="http://schemas.microsoft.com/office/mac/drawingml/2011/main" xmlns:a14="http://schemas.microsoft.com/office/drawing/2010/main" xmlns:m="http://schemas.openxmlformats.org/officeDocument/2006/math" val="1"/>
            </a:ext>
          </a:extLst>
        </p:spPr>
        <p:txBody>
          <a:bodyPr lIns="1080000" rIns="1080000" anchor="ctr"/>
          <a:lstStyle>
            <a:lvl1pPr>
              <a:defRPr>
                <a:solidFill>
                  <a:srgbClr val="000000"/>
                </a:solidFill>
              </a:defRPr>
            </a:lvl1pPr>
            <a:lvl2pPr>
              <a:defRPr>
                <a:solidFill>
                  <a:srgbClr val="000000"/>
                </a:solidFill>
              </a:defRPr>
            </a:lvl2pPr>
            <a:lvl3pPr>
              <a:defRPr>
                <a:solidFill>
                  <a:srgbClr val="000000"/>
                </a:solidFill>
              </a:defRPr>
            </a:lvl3pPr>
            <a:lvl4pPr>
              <a:defRPr>
                <a:solidFill>
                  <a:srgbClr val="000000"/>
                </a:solidFill>
              </a:defRPr>
            </a:lvl4pPr>
            <a:lvl5pPr>
              <a:defRPr>
                <a:solidFill>
                  <a:srgbClr val="000000"/>
                </a:solidFill>
              </a:defRPr>
            </a:lvl5p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NO"/>
          </a:p>
        </p:txBody>
      </p:sp>
      <p:sp>
        <p:nvSpPr>
          <p:cNvPr id="18" name="Title 17">
            <a:extLst>
              <a:ext uri="{FF2B5EF4-FFF2-40B4-BE49-F238E27FC236}">
                <a16:creationId xmlns:a16="http://schemas.microsoft.com/office/drawing/2014/main" id="{7F04DE2F-3FEE-5D45-9608-DADD0C2224A1}"/>
              </a:ext>
            </a:extLst>
          </p:cNvPr>
          <p:cNvSpPr>
            <a:spLocks noGrp="1"/>
          </p:cNvSpPr>
          <p:nvPr>
            <p:ph type="title"/>
          </p:nvPr>
        </p:nvSpPr>
        <p:spPr>
          <a:xfrm>
            <a:off x="634132" y="671673"/>
            <a:ext cx="4214960" cy="5230363"/>
          </a:xfrm>
        </p:spPr>
        <p:txBody>
          <a:bodyPr anchor="ctr"/>
          <a:lstStyle>
            <a:lvl1pPr>
              <a:defRPr>
                <a:solidFill>
                  <a:srgbClr val="333030"/>
                </a:solidFill>
              </a:defRPr>
            </a:lvl1pPr>
          </a:lstStyle>
          <a:p>
            <a:r>
              <a:rPr lang="nb-NO"/>
              <a:t>Klikk for å redigere tittelstil</a:t>
            </a:r>
            <a:endParaRPr lang="en-NO"/>
          </a:p>
        </p:txBody>
      </p:sp>
      <p:pic>
        <p:nvPicPr>
          <p:cNvPr id="6" name="Bilde 7" descr="Bilde 7">
            <a:extLst>
              <a:ext uri="{FF2B5EF4-FFF2-40B4-BE49-F238E27FC236}">
                <a16:creationId xmlns:a16="http://schemas.microsoft.com/office/drawing/2014/main" id="{07467661-CFC2-1448-BBD5-84D59EC78A90}"/>
              </a:ext>
            </a:extLst>
          </p:cNvPr>
          <p:cNvPicPr>
            <a:picLocks noChangeAspect="1"/>
          </p:cNvPicPr>
          <p:nvPr/>
        </p:nvPicPr>
        <p:blipFill>
          <a:blip r:embed="rId2"/>
          <a:srcRect r="82062"/>
          <a:stretch>
            <a:fillRect/>
          </a:stretch>
        </p:blipFill>
        <p:spPr>
          <a:xfrm>
            <a:off x="633897" y="6187528"/>
            <a:ext cx="313844" cy="294130"/>
          </a:xfrm>
          <a:prstGeom prst="rect">
            <a:avLst/>
          </a:prstGeom>
          <a:ln w="12700">
            <a:miter lim="400000"/>
          </a:ln>
        </p:spPr>
      </p:pic>
    </p:spTree>
    <p:extLst>
      <p:ext uri="{BB962C8B-B14F-4D97-AF65-F5344CB8AC3E}">
        <p14:creationId xmlns:p14="http://schemas.microsoft.com/office/powerpoint/2010/main" val="4188063823"/>
      </p:ext>
    </p:extLst>
  </p:cSld>
  <p:clrMapOvr>
    <a:masterClrMapping/>
  </p:clrMapOvr>
  <p:transition spd="med"/>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p:cSld name="Two Content White Wave">
    <p:spTree>
      <p:nvGrpSpPr>
        <p:cNvPr id="1" name=""/>
        <p:cNvGrpSpPr/>
        <p:nvPr/>
      </p:nvGrpSpPr>
      <p:grpSpPr>
        <a:xfrm>
          <a:off x="0" y="0"/>
          <a:ext cx="0" cy="0"/>
          <a:chOff x="0" y="0"/>
          <a:chExt cx="0" cy="0"/>
        </a:xfrm>
      </p:grpSpPr>
      <p:sp>
        <p:nvSpPr>
          <p:cNvPr id="74" name="Slide Number"/>
          <p:cNvSpPr txBox="1">
            <a:spLocks noGrp="1"/>
          </p:cNvSpPr>
          <p:nvPr>
            <p:ph type="sldNum" sz="quarter" idx="2"/>
          </p:nvPr>
        </p:nvSpPr>
        <p:spPr>
          <a:prstGeom prst="rect">
            <a:avLst/>
          </a:prstGeom>
        </p:spPr>
        <p:txBody>
          <a:bodyPr/>
          <a:lstStyle/>
          <a:p>
            <a:fld id="{86CB4B4D-7CA3-9044-876B-883B54F8677D}" type="slidenum">
              <a:rPr/>
              <a:t>‹#›</a:t>
            </a:fld>
            <a:endParaRPr/>
          </a:p>
        </p:txBody>
      </p:sp>
      <p:sp>
        <p:nvSpPr>
          <p:cNvPr id="17" name="Text Placeholder 16">
            <a:extLst>
              <a:ext uri="{FF2B5EF4-FFF2-40B4-BE49-F238E27FC236}">
                <a16:creationId xmlns:a16="http://schemas.microsoft.com/office/drawing/2014/main" id="{F4E3B542-0520-D244-A0C9-8B474AB97D64}"/>
              </a:ext>
            </a:extLst>
          </p:cNvPr>
          <p:cNvSpPr>
            <a:spLocks noGrp="1"/>
          </p:cNvSpPr>
          <p:nvPr>
            <p:ph type="body" sz="quarter" idx="12"/>
          </p:nvPr>
        </p:nvSpPr>
        <p:spPr>
          <a:xfrm>
            <a:off x="4985328" y="0"/>
            <a:ext cx="7220527" cy="6858000"/>
          </a:xfrm>
          <a:custGeom>
            <a:avLst/>
            <a:gdLst>
              <a:gd name="connsiteX0" fmla="*/ 0 w 6858000"/>
              <a:gd name="connsiteY0" fmla="*/ 0 h 6858000"/>
              <a:gd name="connsiteX1" fmla="*/ 6858000 w 6858000"/>
              <a:gd name="connsiteY1" fmla="*/ 0 h 6858000"/>
              <a:gd name="connsiteX2" fmla="*/ 6858000 w 6858000"/>
              <a:gd name="connsiteY2" fmla="*/ 6858000 h 6858000"/>
              <a:gd name="connsiteX3" fmla="*/ 0 w 6858000"/>
              <a:gd name="connsiteY3" fmla="*/ 6858000 h 6858000"/>
              <a:gd name="connsiteX4" fmla="*/ 0 w 6858000"/>
              <a:gd name="connsiteY4" fmla="*/ 0 h 6858000"/>
              <a:gd name="connsiteX0" fmla="*/ 223981 w 7081981"/>
              <a:gd name="connsiteY0" fmla="*/ 0 h 6858000"/>
              <a:gd name="connsiteX1" fmla="*/ 7081981 w 7081981"/>
              <a:gd name="connsiteY1" fmla="*/ 0 h 6858000"/>
              <a:gd name="connsiteX2" fmla="*/ 7081981 w 7081981"/>
              <a:gd name="connsiteY2" fmla="*/ 6858000 h 6858000"/>
              <a:gd name="connsiteX3" fmla="*/ 223981 w 7081981"/>
              <a:gd name="connsiteY3" fmla="*/ 6858000 h 6858000"/>
              <a:gd name="connsiteX4" fmla="*/ 0 w 7081981"/>
              <a:gd name="connsiteY4" fmla="*/ 1143331 h 6858000"/>
              <a:gd name="connsiteX5" fmla="*/ 223981 w 7081981"/>
              <a:gd name="connsiteY5" fmla="*/ 0 h 6858000"/>
              <a:gd name="connsiteX0" fmla="*/ 492855 w 7350855"/>
              <a:gd name="connsiteY0" fmla="*/ 0 h 6858000"/>
              <a:gd name="connsiteX1" fmla="*/ 7350855 w 7350855"/>
              <a:gd name="connsiteY1" fmla="*/ 0 h 6858000"/>
              <a:gd name="connsiteX2" fmla="*/ 7350855 w 7350855"/>
              <a:gd name="connsiteY2" fmla="*/ 6858000 h 6858000"/>
              <a:gd name="connsiteX3" fmla="*/ 492855 w 7350855"/>
              <a:gd name="connsiteY3" fmla="*/ 6858000 h 6858000"/>
              <a:gd name="connsiteX4" fmla="*/ 559821 w 7350855"/>
              <a:gd name="connsiteY4" fmla="*/ 3872676 h 6858000"/>
              <a:gd name="connsiteX5" fmla="*/ 268874 w 7350855"/>
              <a:gd name="connsiteY5" fmla="*/ 1143331 h 6858000"/>
              <a:gd name="connsiteX6" fmla="*/ 492855 w 7350855"/>
              <a:gd name="connsiteY6" fmla="*/ 0 h 6858000"/>
              <a:gd name="connsiteX0" fmla="*/ 492855 w 7350855"/>
              <a:gd name="connsiteY0" fmla="*/ 0 h 6858000"/>
              <a:gd name="connsiteX1" fmla="*/ 7350855 w 7350855"/>
              <a:gd name="connsiteY1" fmla="*/ 0 h 6858000"/>
              <a:gd name="connsiteX2" fmla="*/ 7350855 w 7350855"/>
              <a:gd name="connsiteY2" fmla="*/ 6858000 h 6858000"/>
              <a:gd name="connsiteX3" fmla="*/ 492855 w 7350855"/>
              <a:gd name="connsiteY3" fmla="*/ 6858000 h 6858000"/>
              <a:gd name="connsiteX4" fmla="*/ 559821 w 7350855"/>
              <a:gd name="connsiteY4" fmla="*/ 3872676 h 6858000"/>
              <a:gd name="connsiteX5" fmla="*/ 199602 w 7350855"/>
              <a:gd name="connsiteY5" fmla="*/ 1628240 h 6858000"/>
              <a:gd name="connsiteX6" fmla="*/ 492855 w 7350855"/>
              <a:gd name="connsiteY6" fmla="*/ 0 h 6858000"/>
              <a:gd name="connsiteX0" fmla="*/ 492855 w 7350855"/>
              <a:gd name="connsiteY0" fmla="*/ 0 h 6858000"/>
              <a:gd name="connsiteX1" fmla="*/ 7350855 w 7350855"/>
              <a:gd name="connsiteY1" fmla="*/ 0 h 6858000"/>
              <a:gd name="connsiteX2" fmla="*/ 7350855 w 7350855"/>
              <a:gd name="connsiteY2" fmla="*/ 6858000 h 6858000"/>
              <a:gd name="connsiteX3" fmla="*/ 492855 w 7350855"/>
              <a:gd name="connsiteY3" fmla="*/ 6858000 h 6858000"/>
              <a:gd name="connsiteX4" fmla="*/ 559821 w 7350855"/>
              <a:gd name="connsiteY4" fmla="*/ 3872676 h 6858000"/>
              <a:gd name="connsiteX5" fmla="*/ 199602 w 7350855"/>
              <a:gd name="connsiteY5" fmla="*/ 1628240 h 6858000"/>
              <a:gd name="connsiteX6" fmla="*/ 492855 w 7350855"/>
              <a:gd name="connsiteY6" fmla="*/ 0 h 6858000"/>
              <a:gd name="connsiteX0" fmla="*/ 492855 w 7350855"/>
              <a:gd name="connsiteY0" fmla="*/ 0 h 6858000"/>
              <a:gd name="connsiteX1" fmla="*/ 7350855 w 7350855"/>
              <a:gd name="connsiteY1" fmla="*/ 0 h 6858000"/>
              <a:gd name="connsiteX2" fmla="*/ 7350855 w 7350855"/>
              <a:gd name="connsiteY2" fmla="*/ 6858000 h 6858000"/>
              <a:gd name="connsiteX3" fmla="*/ 492855 w 7350855"/>
              <a:gd name="connsiteY3" fmla="*/ 6858000 h 6858000"/>
              <a:gd name="connsiteX4" fmla="*/ 559821 w 7350855"/>
              <a:gd name="connsiteY4" fmla="*/ 3872676 h 6858000"/>
              <a:gd name="connsiteX5" fmla="*/ 199602 w 7350855"/>
              <a:gd name="connsiteY5" fmla="*/ 1628240 h 6858000"/>
              <a:gd name="connsiteX6" fmla="*/ 492855 w 7350855"/>
              <a:gd name="connsiteY6" fmla="*/ 0 h 6858000"/>
              <a:gd name="connsiteX0" fmla="*/ 492855 w 7350855"/>
              <a:gd name="connsiteY0" fmla="*/ 0 h 6858000"/>
              <a:gd name="connsiteX1" fmla="*/ 7350855 w 7350855"/>
              <a:gd name="connsiteY1" fmla="*/ 0 h 6858000"/>
              <a:gd name="connsiteX2" fmla="*/ 7350855 w 7350855"/>
              <a:gd name="connsiteY2" fmla="*/ 6858000 h 6858000"/>
              <a:gd name="connsiteX3" fmla="*/ 492855 w 7350855"/>
              <a:gd name="connsiteY3" fmla="*/ 6858000 h 6858000"/>
              <a:gd name="connsiteX4" fmla="*/ 559821 w 7350855"/>
              <a:gd name="connsiteY4" fmla="*/ 3872676 h 6858000"/>
              <a:gd name="connsiteX5" fmla="*/ 199602 w 7350855"/>
              <a:gd name="connsiteY5" fmla="*/ 1628240 h 6858000"/>
              <a:gd name="connsiteX6" fmla="*/ 492855 w 7350855"/>
              <a:gd name="connsiteY6" fmla="*/ 0 h 6858000"/>
              <a:gd name="connsiteX0" fmla="*/ 389120 w 7247120"/>
              <a:gd name="connsiteY0" fmla="*/ 0 h 6858000"/>
              <a:gd name="connsiteX1" fmla="*/ 7247120 w 7247120"/>
              <a:gd name="connsiteY1" fmla="*/ 0 h 6858000"/>
              <a:gd name="connsiteX2" fmla="*/ 7247120 w 7247120"/>
              <a:gd name="connsiteY2" fmla="*/ 6858000 h 6858000"/>
              <a:gd name="connsiteX3" fmla="*/ 389120 w 7247120"/>
              <a:gd name="connsiteY3" fmla="*/ 6858000 h 6858000"/>
              <a:gd name="connsiteX4" fmla="*/ 1010268 w 7247120"/>
              <a:gd name="connsiteY4" fmla="*/ 3470895 h 6858000"/>
              <a:gd name="connsiteX5" fmla="*/ 95867 w 7247120"/>
              <a:gd name="connsiteY5" fmla="*/ 1628240 h 6858000"/>
              <a:gd name="connsiteX6" fmla="*/ 389120 w 7247120"/>
              <a:gd name="connsiteY6" fmla="*/ 0 h 6858000"/>
              <a:gd name="connsiteX0" fmla="*/ 459244 w 7317244"/>
              <a:gd name="connsiteY0" fmla="*/ 0 h 6858000"/>
              <a:gd name="connsiteX1" fmla="*/ 7317244 w 7317244"/>
              <a:gd name="connsiteY1" fmla="*/ 0 h 6858000"/>
              <a:gd name="connsiteX2" fmla="*/ 7317244 w 7317244"/>
              <a:gd name="connsiteY2" fmla="*/ 6858000 h 6858000"/>
              <a:gd name="connsiteX3" fmla="*/ 459244 w 7317244"/>
              <a:gd name="connsiteY3" fmla="*/ 6858000 h 6858000"/>
              <a:gd name="connsiteX4" fmla="*/ 678610 w 7317244"/>
              <a:gd name="connsiteY4" fmla="*/ 4302167 h 6858000"/>
              <a:gd name="connsiteX5" fmla="*/ 165991 w 7317244"/>
              <a:gd name="connsiteY5" fmla="*/ 1628240 h 6858000"/>
              <a:gd name="connsiteX6" fmla="*/ 459244 w 7317244"/>
              <a:gd name="connsiteY6" fmla="*/ 0 h 6858000"/>
              <a:gd name="connsiteX0" fmla="*/ 459244 w 7317244"/>
              <a:gd name="connsiteY0" fmla="*/ 0 h 6858000"/>
              <a:gd name="connsiteX1" fmla="*/ 7317244 w 7317244"/>
              <a:gd name="connsiteY1" fmla="*/ 0 h 6858000"/>
              <a:gd name="connsiteX2" fmla="*/ 7317244 w 7317244"/>
              <a:gd name="connsiteY2" fmla="*/ 6858000 h 6858000"/>
              <a:gd name="connsiteX3" fmla="*/ 459244 w 7317244"/>
              <a:gd name="connsiteY3" fmla="*/ 6858000 h 6858000"/>
              <a:gd name="connsiteX4" fmla="*/ 678610 w 7317244"/>
              <a:gd name="connsiteY4" fmla="*/ 4302167 h 6858000"/>
              <a:gd name="connsiteX5" fmla="*/ 165991 w 7317244"/>
              <a:gd name="connsiteY5" fmla="*/ 1628240 h 6858000"/>
              <a:gd name="connsiteX6" fmla="*/ 459244 w 7317244"/>
              <a:gd name="connsiteY6" fmla="*/ 0 h 6858000"/>
              <a:gd name="connsiteX0" fmla="*/ 459244 w 7317244"/>
              <a:gd name="connsiteY0" fmla="*/ 0 h 6858000"/>
              <a:gd name="connsiteX1" fmla="*/ 7317244 w 7317244"/>
              <a:gd name="connsiteY1" fmla="*/ 0 h 6858000"/>
              <a:gd name="connsiteX2" fmla="*/ 7317244 w 7317244"/>
              <a:gd name="connsiteY2" fmla="*/ 6858000 h 6858000"/>
              <a:gd name="connsiteX3" fmla="*/ 459244 w 7317244"/>
              <a:gd name="connsiteY3" fmla="*/ 6858000 h 6858000"/>
              <a:gd name="connsiteX4" fmla="*/ 678610 w 7317244"/>
              <a:gd name="connsiteY4" fmla="*/ 4302167 h 6858000"/>
              <a:gd name="connsiteX5" fmla="*/ 165991 w 7317244"/>
              <a:gd name="connsiteY5" fmla="*/ 1628240 h 6858000"/>
              <a:gd name="connsiteX6" fmla="*/ 459244 w 7317244"/>
              <a:gd name="connsiteY6" fmla="*/ 0 h 6858000"/>
              <a:gd name="connsiteX0" fmla="*/ 469444 w 7327444"/>
              <a:gd name="connsiteY0" fmla="*/ 0 h 6858000"/>
              <a:gd name="connsiteX1" fmla="*/ 7327444 w 7327444"/>
              <a:gd name="connsiteY1" fmla="*/ 0 h 6858000"/>
              <a:gd name="connsiteX2" fmla="*/ 7327444 w 7327444"/>
              <a:gd name="connsiteY2" fmla="*/ 6858000 h 6858000"/>
              <a:gd name="connsiteX3" fmla="*/ 469444 w 7327444"/>
              <a:gd name="connsiteY3" fmla="*/ 6858000 h 6858000"/>
              <a:gd name="connsiteX4" fmla="*/ 688810 w 7327444"/>
              <a:gd name="connsiteY4" fmla="*/ 4302167 h 6858000"/>
              <a:gd name="connsiteX5" fmla="*/ 176191 w 7327444"/>
              <a:gd name="connsiteY5" fmla="*/ 1628240 h 6858000"/>
              <a:gd name="connsiteX6" fmla="*/ 469444 w 7327444"/>
              <a:gd name="connsiteY6" fmla="*/ 0 h 6858000"/>
              <a:gd name="connsiteX0" fmla="*/ 475444 w 7333444"/>
              <a:gd name="connsiteY0" fmla="*/ 0 h 6858000"/>
              <a:gd name="connsiteX1" fmla="*/ 7333444 w 7333444"/>
              <a:gd name="connsiteY1" fmla="*/ 0 h 6858000"/>
              <a:gd name="connsiteX2" fmla="*/ 7333444 w 7333444"/>
              <a:gd name="connsiteY2" fmla="*/ 6858000 h 6858000"/>
              <a:gd name="connsiteX3" fmla="*/ 475444 w 7333444"/>
              <a:gd name="connsiteY3" fmla="*/ 6858000 h 6858000"/>
              <a:gd name="connsiteX4" fmla="*/ 667101 w 7333444"/>
              <a:gd name="connsiteY4" fmla="*/ 4357585 h 6858000"/>
              <a:gd name="connsiteX5" fmla="*/ 182191 w 7333444"/>
              <a:gd name="connsiteY5" fmla="*/ 1628240 h 6858000"/>
              <a:gd name="connsiteX6" fmla="*/ 475444 w 7333444"/>
              <a:gd name="connsiteY6" fmla="*/ 0 h 6858000"/>
              <a:gd name="connsiteX0" fmla="*/ 293253 w 7151253"/>
              <a:gd name="connsiteY0" fmla="*/ 0 h 6858000"/>
              <a:gd name="connsiteX1" fmla="*/ 7151253 w 7151253"/>
              <a:gd name="connsiteY1" fmla="*/ 0 h 6858000"/>
              <a:gd name="connsiteX2" fmla="*/ 7151253 w 7151253"/>
              <a:gd name="connsiteY2" fmla="*/ 6858000 h 6858000"/>
              <a:gd name="connsiteX3" fmla="*/ 667326 w 7151253"/>
              <a:gd name="connsiteY3" fmla="*/ 6844146 h 6858000"/>
              <a:gd name="connsiteX4" fmla="*/ 484910 w 7151253"/>
              <a:gd name="connsiteY4" fmla="*/ 4357585 h 6858000"/>
              <a:gd name="connsiteX5" fmla="*/ 0 w 7151253"/>
              <a:gd name="connsiteY5" fmla="*/ 1628240 h 6858000"/>
              <a:gd name="connsiteX6" fmla="*/ 293253 w 7151253"/>
              <a:gd name="connsiteY6" fmla="*/ 0 h 6858000"/>
              <a:gd name="connsiteX0" fmla="*/ 475444 w 7333444"/>
              <a:gd name="connsiteY0" fmla="*/ 0 h 6858001"/>
              <a:gd name="connsiteX1" fmla="*/ 7333444 w 7333444"/>
              <a:gd name="connsiteY1" fmla="*/ 0 h 6858001"/>
              <a:gd name="connsiteX2" fmla="*/ 7333444 w 7333444"/>
              <a:gd name="connsiteY2" fmla="*/ 6858000 h 6858001"/>
              <a:gd name="connsiteX3" fmla="*/ 475445 w 7333444"/>
              <a:gd name="connsiteY3" fmla="*/ 6858001 h 6858001"/>
              <a:gd name="connsiteX4" fmla="*/ 667101 w 7333444"/>
              <a:gd name="connsiteY4" fmla="*/ 4357585 h 6858001"/>
              <a:gd name="connsiteX5" fmla="*/ 182191 w 7333444"/>
              <a:gd name="connsiteY5" fmla="*/ 1628240 h 6858001"/>
              <a:gd name="connsiteX6" fmla="*/ 475444 w 7333444"/>
              <a:gd name="connsiteY6" fmla="*/ 0 h 6858001"/>
              <a:gd name="connsiteX0" fmla="*/ 293253 w 7151253"/>
              <a:gd name="connsiteY0" fmla="*/ 0 h 6858001"/>
              <a:gd name="connsiteX1" fmla="*/ 7151253 w 7151253"/>
              <a:gd name="connsiteY1" fmla="*/ 0 h 6858001"/>
              <a:gd name="connsiteX2" fmla="*/ 7151253 w 7151253"/>
              <a:gd name="connsiteY2" fmla="*/ 6858000 h 6858001"/>
              <a:gd name="connsiteX3" fmla="*/ 293254 w 7151253"/>
              <a:gd name="connsiteY3" fmla="*/ 6858001 h 6858001"/>
              <a:gd name="connsiteX4" fmla="*/ 484910 w 7151253"/>
              <a:gd name="connsiteY4" fmla="*/ 4357585 h 6858001"/>
              <a:gd name="connsiteX5" fmla="*/ 0 w 7151253"/>
              <a:gd name="connsiteY5" fmla="*/ 1628240 h 6858001"/>
              <a:gd name="connsiteX6" fmla="*/ 293253 w 7151253"/>
              <a:gd name="connsiteY6" fmla="*/ 0 h 6858001"/>
              <a:gd name="connsiteX0" fmla="*/ 293253 w 7151253"/>
              <a:gd name="connsiteY0" fmla="*/ 0 h 6858001"/>
              <a:gd name="connsiteX1" fmla="*/ 7151253 w 7151253"/>
              <a:gd name="connsiteY1" fmla="*/ 0 h 6858001"/>
              <a:gd name="connsiteX2" fmla="*/ 7151253 w 7151253"/>
              <a:gd name="connsiteY2" fmla="*/ 6858000 h 6858001"/>
              <a:gd name="connsiteX3" fmla="*/ 293254 w 7151253"/>
              <a:gd name="connsiteY3" fmla="*/ 6858001 h 6858001"/>
              <a:gd name="connsiteX4" fmla="*/ 484910 w 7151253"/>
              <a:gd name="connsiteY4" fmla="*/ 4357585 h 6858001"/>
              <a:gd name="connsiteX5" fmla="*/ 0 w 7151253"/>
              <a:gd name="connsiteY5" fmla="*/ 1628240 h 6858001"/>
              <a:gd name="connsiteX6" fmla="*/ 293253 w 7151253"/>
              <a:gd name="connsiteY6" fmla="*/ 0 h 6858001"/>
              <a:gd name="connsiteX0" fmla="*/ 293253 w 7151253"/>
              <a:gd name="connsiteY0" fmla="*/ 0 h 6858001"/>
              <a:gd name="connsiteX1" fmla="*/ 7151253 w 7151253"/>
              <a:gd name="connsiteY1" fmla="*/ 0 h 6858001"/>
              <a:gd name="connsiteX2" fmla="*/ 7151253 w 7151253"/>
              <a:gd name="connsiteY2" fmla="*/ 6858000 h 6858001"/>
              <a:gd name="connsiteX3" fmla="*/ 293254 w 7151253"/>
              <a:gd name="connsiteY3" fmla="*/ 6858001 h 6858001"/>
              <a:gd name="connsiteX4" fmla="*/ 484910 w 7151253"/>
              <a:gd name="connsiteY4" fmla="*/ 4357585 h 6858001"/>
              <a:gd name="connsiteX5" fmla="*/ 0 w 7151253"/>
              <a:gd name="connsiteY5" fmla="*/ 1628240 h 6858001"/>
              <a:gd name="connsiteX6" fmla="*/ 293253 w 7151253"/>
              <a:gd name="connsiteY6" fmla="*/ 0 h 6858001"/>
              <a:gd name="connsiteX0" fmla="*/ 293253 w 7151253"/>
              <a:gd name="connsiteY0" fmla="*/ 0 h 6858001"/>
              <a:gd name="connsiteX1" fmla="*/ 7151253 w 7151253"/>
              <a:gd name="connsiteY1" fmla="*/ 0 h 6858001"/>
              <a:gd name="connsiteX2" fmla="*/ 7151253 w 7151253"/>
              <a:gd name="connsiteY2" fmla="*/ 6858000 h 6858001"/>
              <a:gd name="connsiteX3" fmla="*/ 293254 w 7151253"/>
              <a:gd name="connsiteY3" fmla="*/ 6858001 h 6858001"/>
              <a:gd name="connsiteX4" fmla="*/ 540328 w 7151253"/>
              <a:gd name="connsiteY4" fmla="*/ 4052785 h 6858001"/>
              <a:gd name="connsiteX5" fmla="*/ 0 w 7151253"/>
              <a:gd name="connsiteY5" fmla="*/ 1628240 h 6858001"/>
              <a:gd name="connsiteX6" fmla="*/ 293253 w 7151253"/>
              <a:gd name="connsiteY6" fmla="*/ 0 h 6858001"/>
              <a:gd name="connsiteX0" fmla="*/ 293253 w 7151253"/>
              <a:gd name="connsiteY0" fmla="*/ 0 h 6858001"/>
              <a:gd name="connsiteX1" fmla="*/ 7151253 w 7151253"/>
              <a:gd name="connsiteY1" fmla="*/ 0 h 6858001"/>
              <a:gd name="connsiteX2" fmla="*/ 7151253 w 7151253"/>
              <a:gd name="connsiteY2" fmla="*/ 6858000 h 6858001"/>
              <a:gd name="connsiteX3" fmla="*/ 293254 w 7151253"/>
              <a:gd name="connsiteY3" fmla="*/ 6858001 h 6858001"/>
              <a:gd name="connsiteX4" fmla="*/ 512619 w 7151253"/>
              <a:gd name="connsiteY4" fmla="*/ 3997367 h 6858001"/>
              <a:gd name="connsiteX5" fmla="*/ 0 w 7151253"/>
              <a:gd name="connsiteY5" fmla="*/ 1628240 h 6858001"/>
              <a:gd name="connsiteX6" fmla="*/ 293253 w 7151253"/>
              <a:gd name="connsiteY6" fmla="*/ 0 h 6858001"/>
              <a:gd name="connsiteX0" fmla="*/ 293253 w 7151253"/>
              <a:gd name="connsiteY0" fmla="*/ 0 h 6858001"/>
              <a:gd name="connsiteX1" fmla="*/ 7151253 w 7151253"/>
              <a:gd name="connsiteY1" fmla="*/ 0 h 6858001"/>
              <a:gd name="connsiteX2" fmla="*/ 7151253 w 7151253"/>
              <a:gd name="connsiteY2" fmla="*/ 6858000 h 6858001"/>
              <a:gd name="connsiteX3" fmla="*/ 293254 w 7151253"/>
              <a:gd name="connsiteY3" fmla="*/ 6858001 h 6858001"/>
              <a:gd name="connsiteX4" fmla="*/ 498764 w 7151253"/>
              <a:gd name="connsiteY4" fmla="*/ 4025076 h 6858001"/>
              <a:gd name="connsiteX5" fmla="*/ 0 w 7151253"/>
              <a:gd name="connsiteY5" fmla="*/ 1628240 h 6858001"/>
              <a:gd name="connsiteX6" fmla="*/ 293253 w 7151253"/>
              <a:gd name="connsiteY6" fmla="*/ 0 h 6858001"/>
              <a:gd name="connsiteX0" fmla="*/ 639616 w 7151253"/>
              <a:gd name="connsiteY0" fmla="*/ 0 h 6885710"/>
              <a:gd name="connsiteX1" fmla="*/ 7151253 w 7151253"/>
              <a:gd name="connsiteY1" fmla="*/ 27709 h 6885710"/>
              <a:gd name="connsiteX2" fmla="*/ 7151253 w 7151253"/>
              <a:gd name="connsiteY2" fmla="*/ 6885709 h 6885710"/>
              <a:gd name="connsiteX3" fmla="*/ 293254 w 7151253"/>
              <a:gd name="connsiteY3" fmla="*/ 6885710 h 6885710"/>
              <a:gd name="connsiteX4" fmla="*/ 498764 w 7151253"/>
              <a:gd name="connsiteY4" fmla="*/ 4052785 h 6885710"/>
              <a:gd name="connsiteX5" fmla="*/ 0 w 7151253"/>
              <a:gd name="connsiteY5" fmla="*/ 1655949 h 6885710"/>
              <a:gd name="connsiteX6" fmla="*/ 639616 w 7151253"/>
              <a:gd name="connsiteY6" fmla="*/ 0 h 6885710"/>
              <a:gd name="connsiteX0" fmla="*/ 362525 w 7151253"/>
              <a:gd name="connsiteY0" fmla="*/ 0 h 6871856"/>
              <a:gd name="connsiteX1" fmla="*/ 7151253 w 7151253"/>
              <a:gd name="connsiteY1" fmla="*/ 13855 h 6871856"/>
              <a:gd name="connsiteX2" fmla="*/ 7151253 w 7151253"/>
              <a:gd name="connsiteY2" fmla="*/ 6871855 h 6871856"/>
              <a:gd name="connsiteX3" fmla="*/ 293254 w 7151253"/>
              <a:gd name="connsiteY3" fmla="*/ 6871856 h 6871856"/>
              <a:gd name="connsiteX4" fmla="*/ 498764 w 7151253"/>
              <a:gd name="connsiteY4" fmla="*/ 4038931 h 6871856"/>
              <a:gd name="connsiteX5" fmla="*/ 0 w 7151253"/>
              <a:gd name="connsiteY5" fmla="*/ 1642095 h 6871856"/>
              <a:gd name="connsiteX6" fmla="*/ 362525 w 7151253"/>
              <a:gd name="connsiteY6" fmla="*/ 0 h 6871856"/>
              <a:gd name="connsiteX0" fmla="*/ 362525 w 7151253"/>
              <a:gd name="connsiteY0" fmla="*/ 0 h 6871856"/>
              <a:gd name="connsiteX1" fmla="*/ 7151253 w 7151253"/>
              <a:gd name="connsiteY1" fmla="*/ 13855 h 6871856"/>
              <a:gd name="connsiteX2" fmla="*/ 7151253 w 7151253"/>
              <a:gd name="connsiteY2" fmla="*/ 6871855 h 6871856"/>
              <a:gd name="connsiteX3" fmla="*/ 293254 w 7151253"/>
              <a:gd name="connsiteY3" fmla="*/ 6871856 h 6871856"/>
              <a:gd name="connsiteX4" fmla="*/ 498764 w 7151253"/>
              <a:gd name="connsiteY4" fmla="*/ 4038931 h 6871856"/>
              <a:gd name="connsiteX5" fmla="*/ 0 w 7151253"/>
              <a:gd name="connsiteY5" fmla="*/ 1642095 h 6871856"/>
              <a:gd name="connsiteX6" fmla="*/ 362525 w 7151253"/>
              <a:gd name="connsiteY6" fmla="*/ 0 h 6871856"/>
              <a:gd name="connsiteX0" fmla="*/ 376380 w 7165108"/>
              <a:gd name="connsiteY0" fmla="*/ 0 h 6871856"/>
              <a:gd name="connsiteX1" fmla="*/ 7165108 w 7165108"/>
              <a:gd name="connsiteY1" fmla="*/ 13855 h 6871856"/>
              <a:gd name="connsiteX2" fmla="*/ 7165108 w 7165108"/>
              <a:gd name="connsiteY2" fmla="*/ 6871855 h 6871856"/>
              <a:gd name="connsiteX3" fmla="*/ 307109 w 7165108"/>
              <a:gd name="connsiteY3" fmla="*/ 6871856 h 6871856"/>
              <a:gd name="connsiteX4" fmla="*/ 512619 w 7165108"/>
              <a:gd name="connsiteY4" fmla="*/ 4038931 h 6871856"/>
              <a:gd name="connsiteX5" fmla="*/ 0 w 7165108"/>
              <a:gd name="connsiteY5" fmla="*/ 1655950 h 6871856"/>
              <a:gd name="connsiteX6" fmla="*/ 376380 w 7165108"/>
              <a:gd name="connsiteY6" fmla="*/ 0 h 6871856"/>
              <a:gd name="connsiteX0" fmla="*/ 376380 w 7165108"/>
              <a:gd name="connsiteY0" fmla="*/ 0 h 6871856"/>
              <a:gd name="connsiteX1" fmla="*/ 7165108 w 7165108"/>
              <a:gd name="connsiteY1" fmla="*/ 13855 h 6871856"/>
              <a:gd name="connsiteX2" fmla="*/ 7165108 w 7165108"/>
              <a:gd name="connsiteY2" fmla="*/ 6871855 h 6871856"/>
              <a:gd name="connsiteX3" fmla="*/ 307109 w 7165108"/>
              <a:gd name="connsiteY3" fmla="*/ 6871856 h 6871856"/>
              <a:gd name="connsiteX4" fmla="*/ 512619 w 7165108"/>
              <a:gd name="connsiteY4" fmla="*/ 4038931 h 6871856"/>
              <a:gd name="connsiteX5" fmla="*/ 0 w 7165108"/>
              <a:gd name="connsiteY5" fmla="*/ 1655950 h 6871856"/>
              <a:gd name="connsiteX6" fmla="*/ 376380 w 7165108"/>
              <a:gd name="connsiteY6" fmla="*/ 0 h 6871856"/>
              <a:gd name="connsiteX0" fmla="*/ 417944 w 7206672"/>
              <a:gd name="connsiteY0" fmla="*/ 0 h 6871856"/>
              <a:gd name="connsiteX1" fmla="*/ 7206672 w 7206672"/>
              <a:gd name="connsiteY1" fmla="*/ 13855 h 6871856"/>
              <a:gd name="connsiteX2" fmla="*/ 7206672 w 7206672"/>
              <a:gd name="connsiteY2" fmla="*/ 6871855 h 6871856"/>
              <a:gd name="connsiteX3" fmla="*/ 348673 w 7206672"/>
              <a:gd name="connsiteY3" fmla="*/ 6871856 h 6871856"/>
              <a:gd name="connsiteX4" fmla="*/ 554183 w 7206672"/>
              <a:gd name="connsiteY4" fmla="*/ 4038931 h 6871856"/>
              <a:gd name="connsiteX5" fmla="*/ 0 w 7206672"/>
              <a:gd name="connsiteY5" fmla="*/ 1517405 h 6871856"/>
              <a:gd name="connsiteX6" fmla="*/ 417944 w 7206672"/>
              <a:gd name="connsiteY6" fmla="*/ 0 h 6871856"/>
              <a:gd name="connsiteX0" fmla="*/ 417944 w 7206672"/>
              <a:gd name="connsiteY0" fmla="*/ 0 h 6871856"/>
              <a:gd name="connsiteX1" fmla="*/ 7206672 w 7206672"/>
              <a:gd name="connsiteY1" fmla="*/ 13855 h 6871856"/>
              <a:gd name="connsiteX2" fmla="*/ 7206672 w 7206672"/>
              <a:gd name="connsiteY2" fmla="*/ 6871855 h 6871856"/>
              <a:gd name="connsiteX3" fmla="*/ 348673 w 7206672"/>
              <a:gd name="connsiteY3" fmla="*/ 6871856 h 6871856"/>
              <a:gd name="connsiteX4" fmla="*/ 554183 w 7206672"/>
              <a:gd name="connsiteY4" fmla="*/ 4038931 h 6871856"/>
              <a:gd name="connsiteX5" fmla="*/ 0 w 7206672"/>
              <a:gd name="connsiteY5" fmla="*/ 1517405 h 6871856"/>
              <a:gd name="connsiteX6" fmla="*/ 417944 w 7206672"/>
              <a:gd name="connsiteY6" fmla="*/ 0 h 6871856"/>
              <a:gd name="connsiteX0" fmla="*/ 417944 w 7206672"/>
              <a:gd name="connsiteY0" fmla="*/ 0 h 6871856"/>
              <a:gd name="connsiteX1" fmla="*/ 7206672 w 7206672"/>
              <a:gd name="connsiteY1" fmla="*/ 13855 h 6871856"/>
              <a:gd name="connsiteX2" fmla="*/ 7206672 w 7206672"/>
              <a:gd name="connsiteY2" fmla="*/ 6871855 h 6871856"/>
              <a:gd name="connsiteX3" fmla="*/ 348673 w 7206672"/>
              <a:gd name="connsiteY3" fmla="*/ 6871856 h 6871856"/>
              <a:gd name="connsiteX4" fmla="*/ 554183 w 7206672"/>
              <a:gd name="connsiteY4" fmla="*/ 4038931 h 6871856"/>
              <a:gd name="connsiteX5" fmla="*/ 0 w 7206672"/>
              <a:gd name="connsiteY5" fmla="*/ 1517405 h 6871856"/>
              <a:gd name="connsiteX6" fmla="*/ 417944 w 7206672"/>
              <a:gd name="connsiteY6" fmla="*/ 0 h 6871856"/>
              <a:gd name="connsiteX0" fmla="*/ 417944 w 7220527"/>
              <a:gd name="connsiteY0" fmla="*/ 13854 h 6885710"/>
              <a:gd name="connsiteX1" fmla="*/ 7220527 w 7220527"/>
              <a:gd name="connsiteY1" fmla="*/ 0 h 6885710"/>
              <a:gd name="connsiteX2" fmla="*/ 7206672 w 7220527"/>
              <a:gd name="connsiteY2" fmla="*/ 6885709 h 6885710"/>
              <a:gd name="connsiteX3" fmla="*/ 348673 w 7220527"/>
              <a:gd name="connsiteY3" fmla="*/ 6885710 h 6885710"/>
              <a:gd name="connsiteX4" fmla="*/ 554183 w 7220527"/>
              <a:gd name="connsiteY4" fmla="*/ 4052785 h 6885710"/>
              <a:gd name="connsiteX5" fmla="*/ 0 w 7220527"/>
              <a:gd name="connsiteY5" fmla="*/ 1531259 h 6885710"/>
              <a:gd name="connsiteX6" fmla="*/ 417944 w 7220527"/>
              <a:gd name="connsiteY6" fmla="*/ 13854 h 6885710"/>
              <a:gd name="connsiteX0" fmla="*/ 459508 w 7220527"/>
              <a:gd name="connsiteY0" fmla="*/ 0 h 6899565"/>
              <a:gd name="connsiteX1" fmla="*/ 7220527 w 7220527"/>
              <a:gd name="connsiteY1" fmla="*/ 13855 h 6899565"/>
              <a:gd name="connsiteX2" fmla="*/ 7206672 w 7220527"/>
              <a:gd name="connsiteY2" fmla="*/ 6899564 h 6899565"/>
              <a:gd name="connsiteX3" fmla="*/ 348673 w 7220527"/>
              <a:gd name="connsiteY3" fmla="*/ 6899565 h 6899565"/>
              <a:gd name="connsiteX4" fmla="*/ 554183 w 7220527"/>
              <a:gd name="connsiteY4" fmla="*/ 4066640 h 6899565"/>
              <a:gd name="connsiteX5" fmla="*/ 0 w 7220527"/>
              <a:gd name="connsiteY5" fmla="*/ 1545114 h 6899565"/>
              <a:gd name="connsiteX6" fmla="*/ 459508 w 7220527"/>
              <a:gd name="connsiteY6" fmla="*/ 0 h 6899565"/>
              <a:gd name="connsiteX0" fmla="*/ 459508 w 7220527"/>
              <a:gd name="connsiteY0" fmla="*/ 0 h 6899565"/>
              <a:gd name="connsiteX1" fmla="*/ 7220527 w 7220527"/>
              <a:gd name="connsiteY1" fmla="*/ 13855 h 6899565"/>
              <a:gd name="connsiteX2" fmla="*/ 7206672 w 7220527"/>
              <a:gd name="connsiteY2" fmla="*/ 6899564 h 6899565"/>
              <a:gd name="connsiteX3" fmla="*/ 348673 w 7220527"/>
              <a:gd name="connsiteY3" fmla="*/ 6899565 h 6899565"/>
              <a:gd name="connsiteX4" fmla="*/ 554183 w 7220527"/>
              <a:gd name="connsiteY4" fmla="*/ 4066640 h 6899565"/>
              <a:gd name="connsiteX5" fmla="*/ 0 w 7220527"/>
              <a:gd name="connsiteY5" fmla="*/ 1545114 h 6899565"/>
              <a:gd name="connsiteX6" fmla="*/ 459508 w 7220527"/>
              <a:gd name="connsiteY6" fmla="*/ 0 h 6899565"/>
              <a:gd name="connsiteX0" fmla="*/ 459508 w 7220527"/>
              <a:gd name="connsiteY0" fmla="*/ 0 h 6941128"/>
              <a:gd name="connsiteX1" fmla="*/ 7220527 w 7220527"/>
              <a:gd name="connsiteY1" fmla="*/ 13855 h 6941128"/>
              <a:gd name="connsiteX2" fmla="*/ 7192817 w 7220527"/>
              <a:gd name="connsiteY2" fmla="*/ 6941128 h 6941128"/>
              <a:gd name="connsiteX3" fmla="*/ 348673 w 7220527"/>
              <a:gd name="connsiteY3" fmla="*/ 6899565 h 6941128"/>
              <a:gd name="connsiteX4" fmla="*/ 554183 w 7220527"/>
              <a:gd name="connsiteY4" fmla="*/ 4066640 h 6941128"/>
              <a:gd name="connsiteX5" fmla="*/ 0 w 7220527"/>
              <a:gd name="connsiteY5" fmla="*/ 1545114 h 6941128"/>
              <a:gd name="connsiteX6" fmla="*/ 459508 w 7220527"/>
              <a:gd name="connsiteY6" fmla="*/ 0 h 6941128"/>
              <a:gd name="connsiteX0" fmla="*/ 459508 w 7220527"/>
              <a:gd name="connsiteY0" fmla="*/ 0 h 6941128"/>
              <a:gd name="connsiteX1" fmla="*/ 7220527 w 7220527"/>
              <a:gd name="connsiteY1" fmla="*/ 13855 h 6941128"/>
              <a:gd name="connsiteX2" fmla="*/ 7192817 w 7220527"/>
              <a:gd name="connsiteY2" fmla="*/ 6941128 h 6941128"/>
              <a:gd name="connsiteX3" fmla="*/ 334818 w 7220527"/>
              <a:gd name="connsiteY3" fmla="*/ 6941128 h 6941128"/>
              <a:gd name="connsiteX4" fmla="*/ 554183 w 7220527"/>
              <a:gd name="connsiteY4" fmla="*/ 4066640 h 6941128"/>
              <a:gd name="connsiteX5" fmla="*/ 0 w 7220527"/>
              <a:gd name="connsiteY5" fmla="*/ 1545114 h 6941128"/>
              <a:gd name="connsiteX6" fmla="*/ 459508 w 7220527"/>
              <a:gd name="connsiteY6" fmla="*/ 0 h 69411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220527" h="6941128">
                <a:moveTo>
                  <a:pt x="459508" y="0"/>
                </a:moveTo>
                <a:lnTo>
                  <a:pt x="7220527" y="13855"/>
                </a:lnTo>
                <a:cubicBezTo>
                  <a:pt x="7215909" y="2309091"/>
                  <a:pt x="7197435" y="4645892"/>
                  <a:pt x="7192817" y="6941128"/>
                </a:cubicBezTo>
                <a:lnTo>
                  <a:pt x="334818" y="6941128"/>
                </a:lnTo>
                <a:cubicBezTo>
                  <a:pt x="-247456" y="5573047"/>
                  <a:pt x="536095" y="4866685"/>
                  <a:pt x="554183" y="4066640"/>
                </a:cubicBezTo>
                <a:cubicBezTo>
                  <a:pt x="586125" y="3197323"/>
                  <a:pt x="20399" y="2663923"/>
                  <a:pt x="0" y="1545114"/>
                </a:cubicBezTo>
                <a:cubicBezTo>
                  <a:pt x="768" y="988513"/>
                  <a:pt x="140084" y="750565"/>
                  <a:pt x="459508" y="0"/>
                </a:cubicBezTo>
                <a:close/>
              </a:path>
            </a:pathLst>
          </a:custGeom>
          <a:solidFill>
            <a:schemeClr val="bg1"/>
          </a:solidFill>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1080000" anchor="ctr"/>
          <a:lstStyle>
            <a:lvl1pPr>
              <a:defRPr>
                <a:solidFill>
                  <a:srgbClr val="000000"/>
                </a:solidFill>
              </a:defRPr>
            </a:lvl1pPr>
            <a:lvl2pPr>
              <a:defRPr>
                <a:solidFill>
                  <a:srgbClr val="000000"/>
                </a:solidFill>
              </a:defRPr>
            </a:lvl2pPr>
            <a:lvl3pPr>
              <a:defRPr>
                <a:solidFill>
                  <a:srgbClr val="000000"/>
                </a:solidFill>
              </a:defRPr>
            </a:lvl3pPr>
            <a:lvl4pPr>
              <a:defRPr>
                <a:solidFill>
                  <a:srgbClr val="000000"/>
                </a:solidFill>
              </a:defRPr>
            </a:lvl4pPr>
            <a:lvl5pPr>
              <a:defRPr>
                <a:solidFill>
                  <a:srgbClr val="000000"/>
                </a:solidFill>
              </a:defRPr>
            </a:lvl5p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NO"/>
          </a:p>
        </p:txBody>
      </p:sp>
      <p:sp>
        <p:nvSpPr>
          <p:cNvPr id="18" name="Title 17">
            <a:extLst>
              <a:ext uri="{FF2B5EF4-FFF2-40B4-BE49-F238E27FC236}">
                <a16:creationId xmlns:a16="http://schemas.microsoft.com/office/drawing/2014/main" id="{7F04DE2F-3FEE-5D45-9608-DADD0C2224A1}"/>
              </a:ext>
            </a:extLst>
          </p:cNvPr>
          <p:cNvSpPr>
            <a:spLocks noGrp="1"/>
          </p:cNvSpPr>
          <p:nvPr>
            <p:ph type="title"/>
          </p:nvPr>
        </p:nvSpPr>
        <p:spPr>
          <a:xfrm>
            <a:off x="634132" y="671673"/>
            <a:ext cx="4214960" cy="5230363"/>
          </a:xfrm>
        </p:spPr>
        <p:txBody>
          <a:bodyPr anchor="ctr"/>
          <a:lstStyle>
            <a:lvl1pPr>
              <a:defRPr>
                <a:solidFill>
                  <a:schemeClr val="bg2">
                    <a:lumMod val="50000"/>
                  </a:schemeClr>
                </a:solidFill>
              </a:defRPr>
            </a:lvl1pPr>
          </a:lstStyle>
          <a:p>
            <a:r>
              <a:rPr lang="nb-NO"/>
              <a:t>Klikk for å redigere tittelstil</a:t>
            </a:r>
            <a:endParaRPr lang="en-NO"/>
          </a:p>
        </p:txBody>
      </p:sp>
      <p:pic>
        <p:nvPicPr>
          <p:cNvPr id="6" name="Bilde 7" descr="Bilde 7">
            <a:extLst>
              <a:ext uri="{FF2B5EF4-FFF2-40B4-BE49-F238E27FC236}">
                <a16:creationId xmlns:a16="http://schemas.microsoft.com/office/drawing/2014/main" id="{D07C0939-7DE3-8E47-B869-77480D5F1142}"/>
              </a:ext>
            </a:extLst>
          </p:cNvPr>
          <p:cNvPicPr>
            <a:picLocks noChangeAspect="1"/>
          </p:cNvPicPr>
          <p:nvPr/>
        </p:nvPicPr>
        <p:blipFill>
          <a:blip r:embed="rId2"/>
          <a:srcRect r="82062"/>
          <a:stretch>
            <a:fillRect/>
          </a:stretch>
        </p:blipFill>
        <p:spPr>
          <a:xfrm>
            <a:off x="633897" y="6187528"/>
            <a:ext cx="313844" cy="294130"/>
          </a:xfrm>
          <a:prstGeom prst="rect">
            <a:avLst/>
          </a:prstGeom>
          <a:ln w="12700">
            <a:miter lim="400000"/>
          </a:ln>
        </p:spPr>
      </p:pic>
    </p:spTree>
    <p:extLst>
      <p:ext uri="{BB962C8B-B14F-4D97-AF65-F5344CB8AC3E}">
        <p14:creationId xmlns:p14="http://schemas.microsoft.com/office/powerpoint/2010/main" val="4128294564"/>
      </p:ext>
    </p:extLst>
  </p:cSld>
  <p:clrMapOvr>
    <a:masterClrMapping/>
  </p:clrMapOvr>
  <p:transition spd="med"/>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Green wave + picture">
    <p:spTree>
      <p:nvGrpSpPr>
        <p:cNvPr id="1" name=""/>
        <p:cNvGrpSpPr/>
        <p:nvPr/>
      </p:nvGrpSpPr>
      <p:grpSpPr>
        <a:xfrm>
          <a:off x="0" y="0"/>
          <a:ext cx="0" cy="0"/>
          <a:chOff x="0" y="0"/>
          <a:chExt cx="0" cy="0"/>
        </a:xfrm>
      </p:grpSpPr>
      <p:sp>
        <p:nvSpPr>
          <p:cNvPr id="11" name="Picture Placeholder 3">
            <a:extLst>
              <a:ext uri="{FF2B5EF4-FFF2-40B4-BE49-F238E27FC236}">
                <a16:creationId xmlns:a16="http://schemas.microsoft.com/office/drawing/2014/main" id="{370E2F33-2C80-9B4C-B0D3-8D4447300A55}"/>
              </a:ext>
            </a:extLst>
          </p:cNvPr>
          <p:cNvSpPr>
            <a:spLocks noGrp="1"/>
          </p:cNvSpPr>
          <p:nvPr>
            <p:ph type="pic" sz="quarter" idx="13"/>
          </p:nvPr>
        </p:nvSpPr>
        <p:spPr>
          <a:xfrm>
            <a:off x="6384033" y="-14288"/>
            <a:ext cx="5807965" cy="6870701"/>
          </a:xfrm>
          <a:solidFill>
            <a:schemeClr val="bg2">
              <a:lumMod val="20000"/>
              <a:lumOff val="80000"/>
            </a:schemeClr>
          </a:solidFill>
        </p:spPr>
        <p:txBody>
          <a:bodyPr tIns="2520000"/>
          <a:lstStyle>
            <a:lvl1pPr marL="0" indent="0" algn="ctr">
              <a:lnSpc>
                <a:spcPct val="300000"/>
              </a:lnSpc>
              <a:buNone/>
              <a:defRPr>
                <a:solidFill>
                  <a:schemeClr val="bg2"/>
                </a:solidFill>
              </a:defRPr>
            </a:lvl1pPr>
          </a:lstStyle>
          <a:p>
            <a:r>
              <a:rPr lang="nb-NO"/>
              <a:t>Klikk på ikonet for å legge til et bilde</a:t>
            </a:r>
            <a:endParaRPr lang="en-NO"/>
          </a:p>
        </p:txBody>
      </p:sp>
      <p:sp>
        <p:nvSpPr>
          <p:cNvPr id="8" name="Text Placeholder 11">
            <a:extLst>
              <a:ext uri="{FF2B5EF4-FFF2-40B4-BE49-F238E27FC236}">
                <a16:creationId xmlns:a16="http://schemas.microsoft.com/office/drawing/2014/main" id="{0F52233E-3088-8640-BB02-6487B8506C07}"/>
              </a:ext>
            </a:extLst>
          </p:cNvPr>
          <p:cNvSpPr>
            <a:spLocks noGrp="1"/>
          </p:cNvSpPr>
          <p:nvPr>
            <p:ph type="body" sz="quarter" idx="12" hasCustomPrompt="1"/>
          </p:nvPr>
        </p:nvSpPr>
        <p:spPr>
          <a:xfrm>
            <a:off x="0" y="-13854"/>
            <a:ext cx="7176120" cy="6885450"/>
          </a:xfrm>
          <a:custGeom>
            <a:avLst/>
            <a:gdLst>
              <a:gd name="connsiteX0" fmla="*/ 0 w 5987143"/>
              <a:gd name="connsiteY0" fmla="*/ 0 h 6870701"/>
              <a:gd name="connsiteX1" fmla="*/ 5987143 w 5987143"/>
              <a:gd name="connsiteY1" fmla="*/ 0 h 6870701"/>
              <a:gd name="connsiteX2" fmla="*/ 5987143 w 5987143"/>
              <a:gd name="connsiteY2" fmla="*/ 6870701 h 6870701"/>
              <a:gd name="connsiteX3" fmla="*/ 0 w 5987143"/>
              <a:gd name="connsiteY3" fmla="*/ 6870701 h 6870701"/>
              <a:gd name="connsiteX4" fmla="*/ 0 w 5987143"/>
              <a:gd name="connsiteY4" fmla="*/ 0 h 6870701"/>
              <a:gd name="connsiteX0" fmla="*/ 0 w 5987143"/>
              <a:gd name="connsiteY0" fmla="*/ 0 h 6870701"/>
              <a:gd name="connsiteX1" fmla="*/ 5987143 w 5987143"/>
              <a:gd name="connsiteY1" fmla="*/ 0 h 6870701"/>
              <a:gd name="connsiteX2" fmla="*/ 5737123 w 5987143"/>
              <a:gd name="connsiteY2" fmla="*/ 1577184 h 6870701"/>
              <a:gd name="connsiteX3" fmla="*/ 5987143 w 5987143"/>
              <a:gd name="connsiteY3" fmla="*/ 6870701 h 6870701"/>
              <a:gd name="connsiteX4" fmla="*/ 0 w 5987143"/>
              <a:gd name="connsiteY4" fmla="*/ 6870701 h 6870701"/>
              <a:gd name="connsiteX5" fmla="*/ 0 w 5987143"/>
              <a:gd name="connsiteY5" fmla="*/ 0 h 6870701"/>
              <a:gd name="connsiteX0" fmla="*/ 0 w 6415548"/>
              <a:gd name="connsiteY0" fmla="*/ 0 h 6870701"/>
              <a:gd name="connsiteX1" fmla="*/ 5987143 w 6415548"/>
              <a:gd name="connsiteY1" fmla="*/ 0 h 6870701"/>
              <a:gd name="connsiteX2" fmla="*/ 5737123 w 6415548"/>
              <a:gd name="connsiteY2" fmla="*/ 1577184 h 6870701"/>
              <a:gd name="connsiteX3" fmla="*/ 6415548 w 6415548"/>
              <a:gd name="connsiteY3" fmla="*/ 4644849 h 6870701"/>
              <a:gd name="connsiteX4" fmla="*/ 5987143 w 6415548"/>
              <a:gd name="connsiteY4" fmla="*/ 6870701 h 6870701"/>
              <a:gd name="connsiteX5" fmla="*/ 0 w 6415548"/>
              <a:gd name="connsiteY5" fmla="*/ 6870701 h 6870701"/>
              <a:gd name="connsiteX6" fmla="*/ 0 w 6415548"/>
              <a:gd name="connsiteY6" fmla="*/ 0 h 6870701"/>
              <a:gd name="connsiteX0" fmla="*/ 0 w 6415548"/>
              <a:gd name="connsiteY0" fmla="*/ 0 h 6870701"/>
              <a:gd name="connsiteX1" fmla="*/ 5987143 w 6415548"/>
              <a:gd name="connsiteY1" fmla="*/ 0 h 6870701"/>
              <a:gd name="connsiteX2" fmla="*/ 5737123 w 6415548"/>
              <a:gd name="connsiteY2" fmla="*/ 1577184 h 6870701"/>
              <a:gd name="connsiteX3" fmla="*/ 6415548 w 6415548"/>
              <a:gd name="connsiteY3" fmla="*/ 4644849 h 6870701"/>
              <a:gd name="connsiteX4" fmla="*/ 5987143 w 6415548"/>
              <a:gd name="connsiteY4" fmla="*/ 6870701 h 6870701"/>
              <a:gd name="connsiteX5" fmla="*/ 0 w 6415548"/>
              <a:gd name="connsiteY5" fmla="*/ 6870701 h 6870701"/>
              <a:gd name="connsiteX6" fmla="*/ 0 w 6415548"/>
              <a:gd name="connsiteY6" fmla="*/ 0 h 6870701"/>
              <a:gd name="connsiteX0" fmla="*/ 0 w 6415657"/>
              <a:gd name="connsiteY0" fmla="*/ 0 h 6870701"/>
              <a:gd name="connsiteX1" fmla="*/ 5987143 w 6415657"/>
              <a:gd name="connsiteY1" fmla="*/ 0 h 6870701"/>
              <a:gd name="connsiteX2" fmla="*/ 5737123 w 6415657"/>
              <a:gd name="connsiteY2" fmla="*/ 1577184 h 6870701"/>
              <a:gd name="connsiteX3" fmla="*/ 6415548 w 6415657"/>
              <a:gd name="connsiteY3" fmla="*/ 4644849 h 6870701"/>
              <a:gd name="connsiteX4" fmla="*/ 5987143 w 6415657"/>
              <a:gd name="connsiteY4" fmla="*/ 6870701 h 6870701"/>
              <a:gd name="connsiteX5" fmla="*/ 0 w 6415657"/>
              <a:gd name="connsiteY5" fmla="*/ 6870701 h 6870701"/>
              <a:gd name="connsiteX6" fmla="*/ 0 w 6415657"/>
              <a:gd name="connsiteY6" fmla="*/ 0 h 6870701"/>
              <a:gd name="connsiteX0" fmla="*/ 0 w 6416434"/>
              <a:gd name="connsiteY0" fmla="*/ 0 h 6870701"/>
              <a:gd name="connsiteX1" fmla="*/ 5987143 w 6416434"/>
              <a:gd name="connsiteY1" fmla="*/ 0 h 6870701"/>
              <a:gd name="connsiteX2" fmla="*/ 5737123 w 6416434"/>
              <a:gd name="connsiteY2" fmla="*/ 1577184 h 6870701"/>
              <a:gd name="connsiteX3" fmla="*/ 6415548 w 6416434"/>
              <a:gd name="connsiteY3" fmla="*/ 4644849 h 6870701"/>
              <a:gd name="connsiteX4" fmla="*/ 5987143 w 6416434"/>
              <a:gd name="connsiteY4" fmla="*/ 6870701 h 6870701"/>
              <a:gd name="connsiteX5" fmla="*/ 0 w 6416434"/>
              <a:gd name="connsiteY5" fmla="*/ 6870701 h 6870701"/>
              <a:gd name="connsiteX6" fmla="*/ 0 w 6416434"/>
              <a:gd name="connsiteY6" fmla="*/ 0 h 6870701"/>
              <a:gd name="connsiteX0" fmla="*/ 0 w 6416434"/>
              <a:gd name="connsiteY0" fmla="*/ 0 h 6870701"/>
              <a:gd name="connsiteX1" fmla="*/ 5987143 w 6416434"/>
              <a:gd name="connsiteY1" fmla="*/ 0 h 6870701"/>
              <a:gd name="connsiteX2" fmla="*/ 5737123 w 6416434"/>
              <a:gd name="connsiteY2" fmla="*/ 1577184 h 6870701"/>
              <a:gd name="connsiteX3" fmla="*/ 6415548 w 6416434"/>
              <a:gd name="connsiteY3" fmla="*/ 4644849 h 6870701"/>
              <a:gd name="connsiteX4" fmla="*/ 5987143 w 6416434"/>
              <a:gd name="connsiteY4" fmla="*/ 6870701 h 6870701"/>
              <a:gd name="connsiteX5" fmla="*/ 0 w 6416434"/>
              <a:gd name="connsiteY5" fmla="*/ 6870701 h 6870701"/>
              <a:gd name="connsiteX6" fmla="*/ 0 w 6416434"/>
              <a:gd name="connsiteY6" fmla="*/ 0 h 6870701"/>
              <a:gd name="connsiteX0" fmla="*/ 0 w 6416434"/>
              <a:gd name="connsiteY0" fmla="*/ 0 h 6870701"/>
              <a:gd name="connsiteX1" fmla="*/ 5987143 w 6416434"/>
              <a:gd name="connsiteY1" fmla="*/ 0 h 6870701"/>
              <a:gd name="connsiteX2" fmla="*/ 5737123 w 6416434"/>
              <a:gd name="connsiteY2" fmla="*/ 1577184 h 6870701"/>
              <a:gd name="connsiteX3" fmla="*/ 6415548 w 6416434"/>
              <a:gd name="connsiteY3" fmla="*/ 4644849 h 6870701"/>
              <a:gd name="connsiteX4" fmla="*/ 5987143 w 6416434"/>
              <a:gd name="connsiteY4" fmla="*/ 6870701 h 6870701"/>
              <a:gd name="connsiteX5" fmla="*/ 0 w 6416434"/>
              <a:gd name="connsiteY5" fmla="*/ 6870701 h 6870701"/>
              <a:gd name="connsiteX6" fmla="*/ 0 w 6416434"/>
              <a:gd name="connsiteY6" fmla="*/ 0 h 6870701"/>
              <a:gd name="connsiteX0" fmla="*/ 0 w 6416434"/>
              <a:gd name="connsiteY0" fmla="*/ 0 h 6870701"/>
              <a:gd name="connsiteX1" fmla="*/ 5987143 w 6416434"/>
              <a:gd name="connsiteY1" fmla="*/ 0 h 6870701"/>
              <a:gd name="connsiteX2" fmla="*/ 5737123 w 6416434"/>
              <a:gd name="connsiteY2" fmla="*/ 1577184 h 6870701"/>
              <a:gd name="connsiteX3" fmla="*/ 6415548 w 6416434"/>
              <a:gd name="connsiteY3" fmla="*/ 4644849 h 6870701"/>
              <a:gd name="connsiteX4" fmla="*/ 5987143 w 6416434"/>
              <a:gd name="connsiteY4" fmla="*/ 6870701 h 6870701"/>
              <a:gd name="connsiteX5" fmla="*/ 0 w 6416434"/>
              <a:gd name="connsiteY5" fmla="*/ 6870701 h 6870701"/>
              <a:gd name="connsiteX6" fmla="*/ 0 w 6416434"/>
              <a:gd name="connsiteY6" fmla="*/ 0 h 6870701"/>
              <a:gd name="connsiteX0" fmla="*/ 0 w 6416434"/>
              <a:gd name="connsiteY0" fmla="*/ 0 h 6870701"/>
              <a:gd name="connsiteX1" fmla="*/ 5987143 w 6416434"/>
              <a:gd name="connsiteY1" fmla="*/ 0 h 6870701"/>
              <a:gd name="connsiteX2" fmla="*/ 5737123 w 6416434"/>
              <a:gd name="connsiteY2" fmla="*/ 1577184 h 6870701"/>
              <a:gd name="connsiteX3" fmla="*/ 6415548 w 6416434"/>
              <a:gd name="connsiteY3" fmla="*/ 4644849 h 6870701"/>
              <a:gd name="connsiteX4" fmla="*/ 5987143 w 6416434"/>
              <a:gd name="connsiteY4" fmla="*/ 6870701 h 6870701"/>
              <a:gd name="connsiteX5" fmla="*/ 0 w 6416434"/>
              <a:gd name="connsiteY5" fmla="*/ 6870701 h 6870701"/>
              <a:gd name="connsiteX6" fmla="*/ 0 w 6416434"/>
              <a:gd name="connsiteY6" fmla="*/ 0 h 6870701"/>
              <a:gd name="connsiteX0" fmla="*/ 0 w 6416434"/>
              <a:gd name="connsiteY0" fmla="*/ 0 h 6870701"/>
              <a:gd name="connsiteX1" fmla="*/ 5987143 w 6416434"/>
              <a:gd name="connsiteY1" fmla="*/ 0 h 6870701"/>
              <a:gd name="connsiteX2" fmla="*/ 5515897 w 6416434"/>
              <a:gd name="connsiteY2" fmla="*/ 1709920 h 6870701"/>
              <a:gd name="connsiteX3" fmla="*/ 6415548 w 6416434"/>
              <a:gd name="connsiteY3" fmla="*/ 4644849 h 6870701"/>
              <a:gd name="connsiteX4" fmla="*/ 5987143 w 6416434"/>
              <a:gd name="connsiteY4" fmla="*/ 6870701 h 6870701"/>
              <a:gd name="connsiteX5" fmla="*/ 0 w 6416434"/>
              <a:gd name="connsiteY5" fmla="*/ 6870701 h 6870701"/>
              <a:gd name="connsiteX6" fmla="*/ 0 w 6416434"/>
              <a:gd name="connsiteY6" fmla="*/ 0 h 6870701"/>
              <a:gd name="connsiteX0" fmla="*/ 0 w 6416434"/>
              <a:gd name="connsiteY0" fmla="*/ 0 h 6870701"/>
              <a:gd name="connsiteX1" fmla="*/ 5987143 w 6416434"/>
              <a:gd name="connsiteY1" fmla="*/ 0 h 6870701"/>
              <a:gd name="connsiteX2" fmla="*/ 5722374 w 6416434"/>
              <a:gd name="connsiteY2" fmla="*/ 1709920 h 6870701"/>
              <a:gd name="connsiteX3" fmla="*/ 6415548 w 6416434"/>
              <a:gd name="connsiteY3" fmla="*/ 4644849 h 6870701"/>
              <a:gd name="connsiteX4" fmla="*/ 5987143 w 6416434"/>
              <a:gd name="connsiteY4" fmla="*/ 6870701 h 6870701"/>
              <a:gd name="connsiteX5" fmla="*/ 0 w 6416434"/>
              <a:gd name="connsiteY5" fmla="*/ 6870701 h 6870701"/>
              <a:gd name="connsiteX6" fmla="*/ 0 w 6416434"/>
              <a:gd name="connsiteY6" fmla="*/ 0 h 6870701"/>
              <a:gd name="connsiteX0" fmla="*/ 0 w 6416434"/>
              <a:gd name="connsiteY0" fmla="*/ 0 h 6870701"/>
              <a:gd name="connsiteX1" fmla="*/ 5987143 w 6416434"/>
              <a:gd name="connsiteY1" fmla="*/ 0 h 6870701"/>
              <a:gd name="connsiteX2" fmla="*/ 5678128 w 6416434"/>
              <a:gd name="connsiteY2" fmla="*/ 1901649 h 6870701"/>
              <a:gd name="connsiteX3" fmla="*/ 6415548 w 6416434"/>
              <a:gd name="connsiteY3" fmla="*/ 4644849 h 6870701"/>
              <a:gd name="connsiteX4" fmla="*/ 5987143 w 6416434"/>
              <a:gd name="connsiteY4" fmla="*/ 6870701 h 6870701"/>
              <a:gd name="connsiteX5" fmla="*/ 0 w 6416434"/>
              <a:gd name="connsiteY5" fmla="*/ 6870701 h 6870701"/>
              <a:gd name="connsiteX6" fmla="*/ 0 w 6416434"/>
              <a:gd name="connsiteY6" fmla="*/ 0 h 6870701"/>
              <a:gd name="connsiteX0" fmla="*/ 0 w 6416434"/>
              <a:gd name="connsiteY0" fmla="*/ 0 h 6870701"/>
              <a:gd name="connsiteX1" fmla="*/ 5987143 w 6416434"/>
              <a:gd name="connsiteY1" fmla="*/ 0 h 6870701"/>
              <a:gd name="connsiteX2" fmla="*/ 5648631 w 6416434"/>
              <a:gd name="connsiteY2" fmla="*/ 1754165 h 6870701"/>
              <a:gd name="connsiteX3" fmla="*/ 6415548 w 6416434"/>
              <a:gd name="connsiteY3" fmla="*/ 4644849 h 6870701"/>
              <a:gd name="connsiteX4" fmla="*/ 5987143 w 6416434"/>
              <a:gd name="connsiteY4" fmla="*/ 6870701 h 6870701"/>
              <a:gd name="connsiteX5" fmla="*/ 0 w 6416434"/>
              <a:gd name="connsiteY5" fmla="*/ 6870701 h 6870701"/>
              <a:gd name="connsiteX6" fmla="*/ 0 w 6416434"/>
              <a:gd name="connsiteY6" fmla="*/ 0 h 6870701"/>
              <a:gd name="connsiteX0" fmla="*/ 0 w 6416434"/>
              <a:gd name="connsiteY0" fmla="*/ 0 h 6870701"/>
              <a:gd name="connsiteX1" fmla="*/ 5987143 w 6416434"/>
              <a:gd name="connsiteY1" fmla="*/ 0 h 6870701"/>
              <a:gd name="connsiteX2" fmla="*/ 5604386 w 6416434"/>
              <a:gd name="connsiteY2" fmla="*/ 1680423 h 6870701"/>
              <a:gd name="connsiteX3" fmla="*/ 6415548 w 6416434"/>
              <a:gd name="connsiteY3" fmla="*/ 4644849 h 6870701"/>
              <a:gd name="connsiteX4" fmla="*/ 5987143 w 6416434"/>
              <a:gd name="connsiteY4" fmla="*/ 6870701 h 6870701"/>
              <a:gd name="connsiteX5" fmla="*/ 0 w 6416434"/>
              <a:gd name="connsiteY5" fmla="*/ 6870701 h 6870701"/>
              <a:gd name="connsiteX6" fmla="*/ 0 w 6416434"/>
              <a:gd name="connsiteY6" fmla="*/ 0 h 6870701"/>
              <a:gd name="connsiteX0" fmla="*/ 0 w 6416434"/>
              <a:gd name="connsiteY0" fmla="*/ 0 h 6870701"/>
              <a:gd name="connsiteX1" fmla="*/ 5987143 w 6416434"/>
              <a:gd name="connsiteY1" fmla="*/ 0 h 6870701"/>
              <a:gd name="connsiteX2" fmla="*/ 5619135 w 6416434"/>
              <a:gd name="connsiteY2" fmla="*/ 1872152 h 6870701"/>
              <a:gd name="connsiteX3" fmla="*/ 6415548 w 6416434"/>
              <a:gd name="connsiteY3" fmla="*/ 4644849 h 6870701"/>
              <a:gd name="connsiteX4" fmla="*/ 5987143 w 6416434"/>
              <a:gd name="connsiteY4" fmla="*/ 6870701 h 6870701"/>
              <a:gd name="connsiteX5" fmla="*/ 0 w 6416434"/>
              <a:gd name="connsiteY5" fmla="*/ 6870701 h 6870701"/>
              <a:gd name="connsiteX6" fmla="*/ 0 w 6416434"/>
              <a:gd name="connsiteY6" fmla="*/ 0 h 6870701"/>
              <a:gd name="connsiteX0" fmla="*/ 0 w 6182793"/>
              <a:gd name="connsiteY0" fmla="*/ 0 h 6870701"/>
              <a:gd name="connsiteX1" fmla="*/ 5987143 w 6182793"/>
              <a:gd name="connsiteY1" fmla="*/ 0 h 6870701"/>
              <a:gd name="connsiteX2" fmla="*/ 5619135 w 6182793"/>
              <a:gd name="connsiteY2" fmla="*/ 1872152 h 6870701"/>
              <a:gd name="connsiteX3" fmla="*/ 6179574 w 6182793"/>
              <a:gd name="connsiteY3" fmla="*/ 4703843 h 6870701"/>
              <a:gd name="connsiteX4" fmla="*/ 5987143 w 6182793"/>
              <a:gd name="connsiteY4" fmla="*/ 6870701 h 6870701"/>
              <a:gd name="connsiteX5" fmla="*/ 0 w 6182793"/>
              <a:gd name="connsiteY5" fmla="*/ 6870701 h 6870701"/>
              <a:gd name="connsiteX6" fmla="*/ 0 w 6182793"/>
              <a:gd name="connsiteY6" fmla="*/ 0 h 6870701"/>
              <a:gd name="connsiteX0" fmla="*/ 0 w 6284319"/>
              <a:gd name="connsiteY0" fmla="*/ 0 h 6870701"/>
              <a:gd name="connsiteX1" fmla="*/ 5987143 w 6284319"/>
              <a:gd name="connsiteY1" fmla="*/ 0 h 6870701"/>
              <a:gd name="connsiteX2" fmla="*/ 5619135 w 6284319"/>
              <a:gd name="connsiteY2" fmla="*/ 1872152 h 6870701"/>
              <a:gd name="connsiteX3" fmla="*/ 6282812 w 6284319"/>
              <a:gd name="connsiteY3" fmla="*/ 4777585 h 6870701"/>
              <a:gd name="connsiteX4" fmla="*/ 5987143 w 6284319"/>
              <a:gd name="connsiteY4" fmla="*/ 6870701 h 6870701"/>
              <a:gd name="connsiteX5" fmla="*/ 0 w 6284319"/>
              <a:gd name="connsiteY5" fmla="*/ 6870701 h 6870701"/>
              <a:gd name="connsiteX6" fmla="*/ 0 w 6284319"/>
              <a:gd name="connsiteY6" fmla="*/ 0 h 6870701"/>
              <a:gd name="connsiteX0" fmla="*/ 0 w 6283459"/>
              <a:gd name="connsiteY0" fmla="*/ 0 h 6870701"/>
              <a:gd name="connsiteX1" fmla="*/ 5987143 w 6283459"/>
              <a:gd name="connsiteY1" fmla="*/ 0 h 6870701"/>
              <a:gd name="connsiteX2" fmla="*/ 5619135 w 6283459"/>
              <a:gd name="connsiteY2" fmla="*/ 1872152 h 6870701"/>
              <a:gd name="connsiteX3" fmla="*/ 6282812 w 6283459"/>
              <a:gd name="connsiteY3" fmla="*/ 4777585 h 6870701"/>
              <a:gd name="connsiteX4" fmla="*/ 5588936 w 6283459"/>
              <a:gd name="connsiteY4" fmla="*/ 6855953 h 6870701"/>
              <a:gd name="connsiteX5" fmla="*/ 0 w 6283459"/>
              <a:gd name="connsiteY5" fmla="*/ 6870701 h 6870701"/>
              <a:gd name="connsiteX6" fmla="*/ 0 w 6283459"/>
              <a:gd name="connsiteY6" fmla="*/ 0 h 6870701"/>
              <a:gd name="connsiteX0" fmla="*/ 0 w 6283459"/>
              <a:gd name="connsiteY0" fmla="*/ 0 h 6870701"/>
              <a:gd name="connsiteX1" fmla="*/ 5987143 w 6283459"/>
              <a:gd name="connsiteY1" fmla="*/ 0 h 6870701"/>
              <a:gd name="connsiteX2" fmla="*/ 5619135 w 6283459"/>
              <a:gd name="connsiteY2" fmla="*/ 1872152 h 6870701"/>
              <a:gd name="connsiteX3" fmla="*/ 6282812 w 6283459"/>
              <a:gd name="connsiteY3" fmla="*/ 4777585 h 6870701"/>
              <a:gd name="connsiteX4" fmla="*/ 5588936 w 6283459"/>
              <a:gd name="connsiteY4" fmla="*/ 6855953 h 6870701"/>
              <a:gd name="connsiteX5" fmla="*/ 0 w 6283459"/>
              <a:gd name="connsiteY5" fmla="*/ 6870701 h 6870701"/>
              <a:gd name="connsiteX6" fmla="*/ 0 w 6283459"/>
              <a:gd name="connsiteY6" fmla="*/ 0 h 6870701"/>
              <a:gd name="connsiteX0" fmla="*/ 0 w 6284453"/>
              <a:gd name="connsiteY0" fmla="*/ 0 h 6870701"/>
              <a:gd name="connsiteX1" fmla="*/ 5987143 w 6284453"/>
              <a:gd name="connsiteY1" fmla="*/ 0 h 6870701"/>
              <a:gd name="connsiteX2" fmla="*/ 5619135 w 6284453"/>
              <a:gd name="connsiteY2" fmla="*/ 1872152 h 6870701"/>
              <a:gd name="connsiteX3" fmla="*/ 6282812 w 6284453"/>
              <a:gd name="connsiteY3" fmla="*/ 4777585 h 6870701"/>
              <a:gd name="connsiteX4" fmla="*/ 6046136 w 6284453"/>
              <a:gd name="connsiteY4" fmla="*/ 6870701 h 6870701"/>
              <a:gd name="connsiteX5" fmla="*/ 0 w 6284453"/>
              <a:gd name="connsiteY5" fmla="*/ 6870701 h 6870701"/>
              <a:gd name="connsiteX6" fmla="*/ 0 w 6284453"/>
              <a:gd name="connsiteY6" fmla="*/ 0 h 6870701"/>
              <a:gd name="connsiteX0" fmla="*/ 0 w 6283459"/>
              <a:gd name="connsiteY0" fmla="*/ 0 h 6870701"/>
              <a:gd name="connsiteX1" fmla="*/ 5987143 w 6283459"/>
              <a:gd name="connsiteY1" fmla="*/ 0 h 6870701"/>
              <a:gd name="connsiteX2" fmla="*/ 5619135 w 6283459"/>
              <a:gd name="connsiteY2" fmla="*/ 1872152 h 6870701"/>
              <a:gd name="connsiteX3" fmla="*/ 6282812 w 6283459"/>
              <a:gd name="connsiteY3" fmla="*/ 4777585 h 6870701"/>
              <a:gd name="connsiteX4" fmla="*/ 6046136 w 6283459"/>
              <a:gd name="connsiteY4" fmla="*/ 6870701 h 6870701"/>
              <a:gd name="connsiteX5" fmla="*/ 0 w 6283459"/>
              <a:gd name="connsiteY5" fmla="*/ 6870701 h 6870701"/>
              <a:gd name="connsiteX6" fmla="*/ 0 w 6283459"/>
              <a:gd name="connsiteY6" fmla="*/ 0 h 6870701"/>
              <a:gd name="connsiteX0" fmla="*/ 0 w 6253991"/>
              <a:gd name="connsiteY0" fmla="*/ 0 h 6870701"/>
              <a:gd name="connsiteX1" fmla="*/ 5987143 w 6253991"/>
              <a:gd name="connsiteY1" fmla="*/ 0 h 6870701"/>
              <a:gd name="connsiteX2" fmla="*/ 5619135 w 6253991"/>
              <a:gd name="connsiteY2" fmla="*/ 1872152 h 6870701"/>
              <a:gd name="connsiteX3" fmla="*/ 6253315 w 6253991"/>
              <a:gd name="connsiteY3" fmla="*/ 4423624 h 6870701"/>
              <a:gd name="connsiteX4" fmla="*/ 6046136 w 6253991"/>
              <a:gd name="connsiteY4" fmla="*/ 6870701 h 6870701"/>
              <a:gd name="connsiteX5" fmla="*/ 0 w 6253991"/>
              <a:gd name="connsiteY5" fmla="*/ 6870701 h 6870701"/>
              <a:gd name="connsiteX6" fmla="*/ 0 w 6253991"/>
              <a:gd name="connsiteY6" fmla="*/ 0 h 6870701"/>
              <a:gd name="connsiteX0" fmla="*/ 0 w 6471267"/>
              <a:gd name="connsiteY0" fmla="*/ 0 h 6870701"/>
              <a:gd name="connsiteX1" fmla="*/ 5987143 w 6471267"/>
              <a:gd name="connsiteY1" fmla="*/ 0 h 6870701"/>
              <a:gd name="connsiteX2" fmla="*/ 6471178 w 6471267"/>
              <a:gd name="connsiteY2" fmla="*/ 1886900 h 6870701"/>
              <a:gd name="connsiteX3" fmla="*/ 6253315 w 6471267"/>
              <a:gd name="connsiteY3" fmla="*/ 4423624 h 6870701"/>
              <a:gd name="connsiteX4" fmla="*/ 6046136 w 6471267"/>
              <a:gd name="connsiteY4" fmla="*/ 6870701 h 6870701"/>
              <a:gd name="connsiteX5" fmla="*/ 0 w 6471267"/>
              <a:gd name="connsiteY5" fmla="*/ 6870701 h 6870701"/>
              <a:gd name="connsiteX6" fmla="*/ 0 w 6471267"/>
              <a:gd name="connsiteY6" fmla="*/ 0 h 6870701"/>
              <a:gd name="connsiteX0" fmla="*/ 0 w 6471267"/>
              <a:gd name="connsiteY0" fmla="*/ 0 h 6870701"/>
              <a:gd name="connsiteX1" fmla="*/ 5987143 w 6471267"/>
              <a:gd name="connsiteY1" fmla="*/ 0 h 6870701"/>
              <a:gd name="connsiteX2" fmla="*/ 6471178 w 6471267"/>
              <a:gd name="connsiteY2" fmla="*/ 1901649 h 6870701"/>
              <a:gd name="connsiteX3" fmla="*/ 6253315 w 6471267"/>
              <a:gd name="connsiteY3" fmla="*/ 4423624 h 6870701"/>
              <a:gd name="connsiteX4" fmla="*/ 6046136 w 6471267"/>
              <a:gd name="connsiteY4" fmla="*/ 6870701 h 6870701"/>
              <a:gd name="connsiteX5" fmla="*/ 0 w 6471267"/>
              <a:gd name="connsiteY5" fmla="*/ 6870701 h 6870701"/>
              <a:gd name="connsiteX6" fmla="*/ 0 w 6471267"/>
              <a:gd name="connsiteY6" fmla="*/ 0 h 6870701"/>
              <a:gd name="connsiteX0" fmla="*/ 0 w 6471212"/>
              <a:gd name="connsiteY0" fmla="*/ 0 h 6870701"/>
              <a:gd name="connsiteX1" fmla="*/ 5987143 w 6471212"/>
              <a:gd name="connsiteY1" fmla="*/ 0 h 6870701"/>
              <a:gd name="connsiteX2" fmla="*/ 6471178 w 6471212"/>
              <a:gd name="connsiteY2" fmla="*/ 1901649 h 6870701"/>
              <a:gd name="connsiteX3" fmla="*/ 5776171 w 6471212"/>
              <a:gd name="connsiteY3" fmla="*/ 4453121 h 6870701"/>
              <a:gd name="connsiteX4" fmla="*/ 6046136 w 6471212"/>
              <a:gd name="connsiteY4" fmla="*/ 6870701 h 6870701"/>
              <a:gd name="connsiteX5" fmla="*/ 0 w 6471212"/>
              <a:gd name="connsiteY5" fmla="*/ 6870701 h 6870701"/>
              <a:gd name="connsiteX6" fmla="*/ 0 w 6471212"/>
              <a:gd name="connsiteY6" fmla="*/ 0 h 6870701"/>
              <a:gd name="connsiteX0" fmla="*/ 0 w 6881138"/>
              <a:gd name="connsiteY0" fmla="*/ 0 h 6870701"/>
              <a:gd name="connsiteX1" fmla="*/ 5987143 w 6881138"/>
              <a:gd name="connsiteY1" fmla="*/ 0 h 6870701"/>
              <a:gd name="connsiteX2" fmla="*/ 6471178 w 6881138"/>
              <a:gd name="connsiteY2" fmla="*/ 1901649 h 6870701"/>
              <a:gd name="connsiteX3" fmla="*/ 5776171 w 6881138"/>
              <a:gd name="connsiteY3" fmla="*/ 4453121 h 6870701"/>
              <a:gd name="connsiteX4" fmla="*/ 6881138 w 6881138"/>
              <a:gd name="connsiteY4" fmla="*/ 6855953 h 6870701"/>
              <a:gd name="connsiteX5" fmla="*/ 0 w 6881138"/>
              <a:gd name="connsiteY5" fmla="*/ 6870701 h 6870701"/>
              <a:gd name="connsiteX6" fmla="*/ 0 w 6881138"/>
              <a:gd name="connsiteY6" fmla="*/ 0 h 6870701"/>
              <a:gd name="connsiteX0" fmla="*/ 0 w 6881138"/>
              <a:gd name="connsiteY0" fmla="*/ 0 h 6870701"/>
              <a:gd name="connsiteX1" fmla="*/ 5987143 w 6881138"/>
              <a:gd name="connsiteY1" fmla="*/ 0 h 6870701"/>
              <a:gd name="connsiteX2" fmla="*/ 6385974 w 6881138"/>
              <a:gd name="connsiteY2" fmla="*/ 1931146 h 6870701"/>
              <a:gd name="connsiteX3" fmla="*/ 5776171 w 6881138"/>
              <a:gd name="connsiteY3" fmla="*/ 4453121 h 6870701"/>
              <a:gd name="connsiteX4" fmla="*/ 6881138 w 6881138"/>
              <a:gd name="connsiteY4" fmla="*/ 6855953 h 6870701"/>
              <a:gd name="connsiteX5" fmla="*/ 0 w 6881138"/>
              <a:gd name="connsiteY5" fmla="*/ 6870701 h 6870701"/>
              <a:gd name="connsiteX6" fmla="*/ 0 w 6881138"/>
              <a:gd name="connsiteY6" fmla="*/ 0 h 6870701"/>
              <a:gd name="connsiteX0" fmla="*/ 0 w 6881138"/>
              <a:gd name="connsiteY0" fmla="*/ 0 h 6870701"/>
              <a:gd name="connsiteX1" fmla="*/ 5987143 w 6881138"/>
              <a:gd name="connsiteY1" fmla="*/ 0 h 6870701"/>
              <a:gd name="connsiteX2" fmla="*/ 6385974 w 6881138"/>
              <a:gd name="connsiteY2" fmla="*/ 1931146 h 6870701"/>
              <a:gd name="connsiteX3" fmla="*/ 5776171 w 6881138"/>
              <a:gd name="connsiteY3" fmla="*/ 4453121 h 6870701"/>
              <a:gd name="connsiteX4" fmla="*/ 6881138 w 6881138"/>
              <a:gd name="connsiteY4" fmla="*/ 6855953 h 6870701"/>
              <a:gd name="connsiteX5" fmla="*/ 0 w 6881138"/>
              <a:gd name="connsiteY5" fmla="*/ 6870701 h 6870701"/>
              <a:gd name="connsiteX6" fmla="*/ 0 w 6881138"/>
              <a:gd name="connsiteY6" fmla="*/ 0 h 6870701"/>
              <a:gd name="connsiteX0" fmla="*/ 0 w 6881138"/>
              <a:gd name="connsiteY0" fmla="*/ 0 h 6870701"/>
              <a:gd name="connsiteX1" fmla="*/ 5987143 w 6881138"/>
              <a:gd name="connsiteY1" fmla="*/ 0 h 6870701"/>
              <a:gd name="connsiteX2" fmla="*/ 6385974 w 6881138"/>
              <a:gd name="connsiteY2" fmla="*/ 2314604 h 6870701"/>
              <a:gd name="connsiteX3" fmla="*/ 5776171 w 6881138"/>
              <a:gd name="connsiteY3" fmla="*/ 4453121 h 6870701"/>
              <a:gd name="connsiteX4" fmla="*/ 6881138 w 6881138"/>
              <a:gd name="connsiteY4" fmla="*/ 6855953 h 6870701"/>
              <a:gd name="connsiteX5" fmla="*/ 0 w 6881138"/>
              <a:gd name="connsiteY5" fmla="*/ 6870701 h 6870701"/>
              <a:gd name="connsiteX6" fmla="*/ 0 w 6881138"/>
              <a:gd name="connsiteY6" fmla="*/ 0 h 6870701"/>
              <a:gd name="connsiteX0" fmla="*/ 0 w 6881138"/>
              <a:gd name="connsiteY0" fmla="*/ 0 h 6870701"/>
              <a:gd name="connsiteX1" fmla="*/ 5987143 w 6881138"/>
              <a:gd name="connsiteY1" fmla="*/ 0 h 6870701"/>
              <a:gd name="connsiteX2" fmla="*/ 6437096 w 6881138"/>
              <a:gd name="connsiteY2" fmla="*/ 1945894 h 6870701"/>
              <a:gd name="connsiteX3" fmla="*/ 5776171 w 6881138"/>
              <a:gd name="connsiteY3" fmla="*/ 4453121 h 6870701"/>
              <a:gd name="connsiteX4" fmla="*/ 6881138 w 6881138"/>
              <a:gd name="connsiteY4" fmla="*/ 6855953 h 6870701"/>
              <a:gd name="connsiteX5" fmla="*/ 0 w 6881138"/>
              <a:gd name="connsiteY5" fmla="*/ 6870701 h 6870701"/>
              <a:gd name="connsiteX6" fmla="*/ 0 w 6881138"/>
              <a:gd name="connsiteY6" fmla="*/ 0 h 6870701"/>
              <a:gd name="connsiteX0" fmla="*/ 0 w 6881138"/>
              <a:gd name="connsiteY0" fmla="*/ 0 h 6870701"/>
              <a:gd name="connsiteX1" fmla="*/ 5987143 w 6881138"/>
              <a:gd name="connsiteY1" fmla="*/ 0 h 6870701"/>
              <a:gd name="connsiteX2" fmla="*/ 6437096 w 6881138"/>
              <a:gd name="connsiteY2" fmla="*/ 1945894 h 6870701"/>
              <a:gd name="connsiteX3" fmla="*/ 5946580 w 6881138"/>
              <a:gd name="connsiteY3" fmla="*/ 4335134 h 6870701"/>
              <a:gd name="connsiteX4" fmla="*/ 6881138 w 6881138"/>
              <a:gd name="connsiteY4" fmla="*/ 6855953 h 6870701"/>
              <a:gd name="connsiteX5" fmla="*/ 0 w 6881138"/>
              <a:gd name="connsiteY5" fmla="*/ 6870701 h 6870701"/>
              <a:gd name="connsiteX6" fmla="*/ 0 w 6881138"/>
              <a:gd name="connsiteY6" fmla="*/ 0 h 6870701"/>
              <a:gd name="connsiteX0" fmla="*/ 0 w 6881138"/>
              <a:gd name="connsiteY0" fmla="*/ 0 h 6870701"/>
              <a:gd name="connsiteX1" fmla="*/ 5987143 w 6881138"/>
              <a:gd name="connsiteY1" fmla="*/ 0 h 6870701"/>
              <a:gd name="connsiteX2" fmla="*/ 6437096 w 6881138"/>
              <a:gd name="connsiteY2" fmla="*/ 1945894 h 6870701"/>
              <a:gd name="connsiteX3" fmla="*/ 5946580 w 6881138"/>
              <a:gd name="connsiteY3" fmla="*/ 4335134 h 6870701"/>
              <a:gd name="connsiteX4" fmla="*/ 6881138 w 6881138"/>
              <a:gd name="connsiteY4" fmla="*/ 6855953 h 6870701"/>
              <a:gd name="connsiteX5" fmla="*/ 0 w 6881138"/>
              <a:gd name="connsiteY5" fmla="*/ 6870701 h 6870701"/>
              <a:gd name="connsiteX6" fmla="*/ 0 w 6881138"/>
              <a:gd name="connsiteY6" fmla="*/ 0 h 6870701"/>
              <a:gd name="connsiteX0" fmla="*/ 0 w 6881138"/>
              <a:gd name="connsiteY0" fmla="*/ 0 h 6870701"/>
              <a:gd name="connsiteX1" fmla="*/ 5987143 w 6881138"/>
              <a:gd name="connsiteY1" fmla="*/ 0 h 6870701"/>
              <a:gd name="connsiteX2" fmla="*/ 6437096 w 6881138"/>
              <a:gd name="connsiteY2" fmla="*/ 1945894 h 6870701"/>
              <a:gd name="connsiteX3" fmla="*/ 5946580 w 6881138"/>
              <a:gd name="connsiteY3" fmla="*/ 4335134 h 6870701"/>
              <a:gd name="connsiteX4" fmla="*/ 6881138 w 6881138"/>
              <a:gd name="connsiteY4" fmla="*/ 6855953 h 6870701"/>
              <a:gd name="connsiteX5" fmla="*/ 0 w 6881138"/>
              <a:gd name="connsiteY5" fmla="*/ 6870701 h 6870701"/>
              <a:gd name="connsiteX6" fmla="*/ 0 w 6881138"/>
              <a:gd name="connsiteY6" fmla="*/ 0 h 6870701"/>
              <a:gd name="connsiteX0" fmla="*/ 0 w 6881138"/>
              <a:gd name="connsiteY0" fmla="*/ 0 h 6870701"/>
              <a:gd name="connsiteX1" fmla="*/ 5987143 w 6881138"/>
              <a:gd name="connsiteY1" fmla="*/ 0 h 6870701"/>
              <a:gd name="connsiteX2" fmla="*/ 6437096 w 6881138"/>
              <a:gd name="connsiteY2" fmla="*/ 1945894 h 6870701"/>
              <a:gd name="connsiteX3" fmla="*/ 5878417 w 6881138"/>
              <a:gd name="connsiteY3" fmla="*/ 3981173 h 6870701"/>
              <a:gd name="connsiteX4" fmla="*/ 6881138 w 6881138"/>
              <a:gd name="connsiteY4" fmla="*/ 6855953 h 6870701"/>
              <a:gd name="connsiteX5" fmla="*/ 0 w 6881138"/>
              <a:gd name="connsiteY5" fmla="*/ 6870701 h 6870701"/>
              <a:gd name="connsiteX6" fmla="*/ 0 w 6881138"/>
              <a:gd name="connsiteY6" fmla="*/ 0 h 6870701"/>
              <a:gd name="connsiteX0" fmla="*/ 0 w 6881138"/>
              <a:gd name="connsiteY0" fmla="*/ 0 h 6870701"/>
              <a:gd name="connsiteX1" fmla="*/ 5987143 w 6881138"/>
              <a:gd name="connsiteY1" fmla="*/ 0 h 6870701"/>
              <a:gd name="connsiteX2" fmla="*/ 6437096 w 6881138"/>
              <a:gd name="connsiteY2" fmla="*/ 1945894 h 6870701"/>
              <a:gd name="connsiteX3" fmla="*/ 5878417 w 6881138"/>
              <a:gd name="connsiteY3" fmla="*/ 3981173 h 6870701"/>
              <a:gd name="connsiteX4" fmla="*/ 6881138 w 6881138"/>
              <a:gd name="connsiteY4" fmla="*/ 6855953 h 6870701"/>
              <a:gd name="connsiteX5" fmla="*/ 0 w 6881138"/>
              <a:gd name="connsiteY5" fmla="*/ 6870701 h 6870701"/>
              <a:gd name="connsiteX6" fmla="*/ 0 w 6881138"/>
              <a:gd name="connsiteY6" fmla="*/ 0 h 6870701"/>
              <a:gd name="connsiteX0" fmla="*/ 0 w 6881138"/>
              <a:gd name="connsiteY0" fmla="*/ 0 h 6870701"/>
              <a:gd name="connsiteX1" fmla="*/ 5987143 w 6881138"/>
              <a:gd name="connsiteY1" fmla="*/ 0 h 6870701"/>
              <a:gd name="connsiteX2" fmla="*/ 5020039 w 6881138"/>
              <a:gd name="connsiteY2" fmla="*/ 2019636 h 6870701"/>
              <a:gd name="connsiteX3" fmla="*/ 5878417 w 6881138"/>
              <a:gd name="connsiteY3" fmla="*/ 3981173 h 6870701"/>
              <a:gd name="connsiteX4" fmla="*/ 6881138 w 6881138"/>
              <a:gd name="connsiteY4" fmla="*/ 6855953 h 6870701"/>
              <a:gd name="connsiteX5" fmla="*/ 0 w 6881138"/>
              <a:gd name="connsiteY5" fmla="*/ 6870701 h 6870701"/>
              <a:gd name="connsiteX6" fmla="*/ 0 w 6881138"/>
              <a:gd name="connsiteY6" fmla="*/ 0 h 6870701"/>
              <a:gd name="connsiteX0" fmla="*/ 0 w 6881138"/>
              <a:gd name="connsiteY0" fmla="*/ 0 h 6870701"/>
              <a:gd name="connsiteX1" fmla="*/ 4870309 w 6881138"/>
              <a:gd name="connsiteY1" fmla="*/ 44245 h 6870701"/>
              <a:gd name="connsiteX2" fmla="*/ 5020039 w 6881138"/>
              <a:gd name="connsiteY2" fmla="*/ 2019636 h 6870701"/>
              <a:gd name="connsiteX3" fmla="*/ 5878417 w 6881138"/>
              <a:gd name="connsiteY3" fmla="*/ 3981173 h 6870701"/>
              <a:gd name="connsiteX4" fmla="*/ 6881138 w 6881138"/>
              <a:gd name="connsiteY4" fmla="*/ 6855953 h 6870701"/>
              <a:gd name="connsiteX5" fmla="*/ 0 w 6881138"/>
              <a:gd name="connsiteY5" fmla="*/ 6870701 h 6870701"/>
              <a:gd name="connsiteX6" fmla="*/ 0 w 6881138"/>
              <a:gd name="connsiteY6" fmla="*/ 0 h 6870701"/>
              <a:gd name="connsiteX0" fmla="*/ 0 w 6881138"/>
              <a:gd name="connsiteY0" fmla="*/ 0 h 6870701"/>
              <a:gd name="connsiteX1" fmla="*/ 5855045 w 6881138"/>
              <a:gd name="connsiteY1" fmla="*/ 14748 h 6870701"/>
              <a:gd name="connsiteX2" fmla="*/ 5020039 w 6881138"/>
              <a:gd name="connsiteY2" fmla="*/ 2019636 h 6870701"/>
              <a:gd name="connsiteX3" fmla="*/ 5878417 w 6881138"/>
              <a:gd name="connsiteY3" fmla="*/ 3981173 h 6870701"/>
              <a:gd name="connsiteX4" fmla="*/ 6881138 w 6881138"/>
              <a:gd name="connsiteY4" fmla="*/ 6855953 h 6870701"/>
              <a:gd name="connsiteX5" fmla="*/ 0 w 6881138"/>
              <a:gd name="connsiteY5" fmla="*/ 6870701 h 6870701"/>
              <a:gd name="connsiteX6" fmla="*/ 0 w 6881138"/>
              <a:gd name="connsiteY6" fmla="*/ 0 h 6870701"/>
              <a:gd name="connsiteX0" fmla="*/ 0 w 6881138"/>
              <a:gd name="connsiteY0" fmla="*/ 0 h 6870701"/>
              <a:gd name="connsiteX1" fmla="*/ 5855045 w 6881138"/>
              <a:gd name="connsiteY1" fmla="*/ 14748 h 6870701"/>
              <a:gd name="connsiteX2" fmla="*/ 5020039 w 6881138"/>
              <a:gd name="connsiteY2" fmla="*/ 2019636 h 6870701"/>
              <a:gd name="connsiteX3" fmla="*/ 5878417 w 6881138"/>
              <a:gd name="connsiteY3" fmla="*/ 3981173 h 6870701"/>
              <a:gd name="connsiteX4" fmla="*/ 6881138 w 6881138"/>
              <a:gd name="connsiteY4" fmla="*/ 6855953 h 6870701"/>
              <a:gd name="connsiteX5" fmla="*/ 0 w 6881138"/>
              <a:gd name="connsiteY5" fmla="*/ 6870701 h 6870701"/>
              <a:gd name="connsiteX6" fmla="*/ 0 w 6881138"/>
              <a:gd name="connsiteY6" fmla="*/ 0 h 6870701"/>
              <a:gd name="connsiteX0" fmla="*/ 0 w 6881138"/>
              <a:gd name="connsiteY0" fmla="*/ 0 h 6870701"/>
              <a:gd name="connsiteX1" fmla="*/ 5855045 w 6881138"/>
              <a:gd name="connsiteY1" fmla="*/ 14748 h 6870701"/>
              <a:gd name="connsiteX2" fmla="*/ 5452362 w 6881138"/>
              <a:gd name="connsiteY2" fmla="*/ 2034384 h 6870701"/>
              <a:gd name="connsiteX3" fmla="*/ 5878417 w 6881138"/>
              <a:gd name="connsiteY3" fmla="*/ 3981173 h 6870701"/>
              <a:gd name="connsiteX4" fmla="*/ 6881138 w 6881138"/>
              <a:gd name="connsiteY4" fmla="*/ 6855953 h 6870701"/>
              <a:gd name="connsiteX5" fmla="*/ 0 w 6881138"/>
              <a:gd name="connsiteY5" fmla="*/ 6870701 h 6870701"/>
              <a:gd name="connsiteX6" fmla="*/ 0 w 6881138"/>
              <a:gd name="connsiteY6" fmla="*/ 0 h 6870701"/>
              <a:gd name="connsiteX0" fmla="*/ 0 w 6881138"/>
              <a:gd name="connsiteY0" fmla="*/ 0 h 6870701"/>
              <a:gd name="connsiteX1" fmla="*/ 5903081 w 6881138"/>
              <a:gd name="connsiteY1" fmla="*/ 29497 h 6870701"/>
              <a:gd name="connsiteX2" fmla="*/ 5452362 w 6881138"/>
              <a:gd name="connsiteY2" fmla="*/ 2034384 h 6870701"/>
              <a:gd name="connsiteX3" fmla="*/ 5878417 w 6881138"/>
              <a:gd name="connsiteY3" fmla="*/ 3981173 h 6870701"/>
              <a:gd name="connsiteX4" fmla="*/ 6881138 w 6881138"/>
              <a:gd name="connsiteY4" fmla="*/ 6855953 h 6870701"/>
              <a:gd name="connsiteX5" fmla="*/ 0 w 6881138"/>
              <a:gd name="connsiteY5" fmla="*/ 6870701 h 6870701"/>
              <a:gd name="connsiteX6" fmla="*/ 0 w 6881138"/>
              <a:gd name="connsiteY6" fmla="*/ 0 h 6870701"/>
              <a:gd name="connsiteX0" fmla="*/ 0 w 6881138"/>
              <a:gd name="connsiteY0" fmla="*/ 0 h 6870701"/>
              <a:gd name="connsiteX1" fmla="*/ 5903081 w 6881138"/>
              <a:gd name="connsiteY1" fmla="*/ 29497 h 6870701"/>
              <a:gd name="connsiteX2" fmla="*/ 5452362 w 6881138"/>
              <a:gd name="connsiteY2" fmla="*/ 2034384 h 6870701"/>
              <a:gd name="connsiteX3" fmla="*/ 4821628 w 6881138"/>
              <a:gd name="connsiteY3" fmla="*/ 4644851 h 6870701"/>
              <a:gd name="connsiteX4" fmla="*/ 6881138 w 6881138"/>
              <a:gd name="connsiteY4" fmla="*/ 6855953 h 6870701"/>
              <a:gd name="connsiteX5" fmla="*/ 0 w 6881138"/>
              <a:gd name="connsiteY5" fmla="*/ 6870701 h 6870701"/>
              <a:gd name="connsiteX6" fmla="*/ 0 w 6881138"/>
              <a:gd name="connsiteY6" fmla="*/ 0 h 6870701"/>
              <a:gd name="connsiteX0" fmla="*/ 0 w 6881138"/>
              <a:gd name="connsiteY0" fmla="*/ 0 h 6870701"/>
              <a:gd name="connsiteX1" fmla="*/ 5903081 w 6881138"/>
              <a:gd name="connsiteY1" fmla="*/ 29497 h 6870701"/>
              <a:gd name="connsiteX2" fmla="*/ 5452362 w 6881138"/>
              <a:gd name="connsiteY2" fmla="*/ 2034384 h 6870701"/>
              <a:gd name="connsiteX3" fmla="*/ 5842390 w 6881138"/>
              <a:gd name="connsiteY3" fmla="*/ 4128658 h 6870701"/>
              <a:gd name="connsiteX4" fmla="*/ 6881138 w 6881138"/>
              <a:gd name="connsiteY4" fmla="*/ 6855953 h 6870701"/>
              <a:gd name="connsiteX5" fmla="*/ 0 w 6881138"/>
              <a:gd name="connsiteY5" fmla="*/ 6870701 h 6870701"/>
              <a:gd name="connsiteX6" fmla="*/ 0 w 6881138"/>
              <a:gd name="connsiteY6" fmla="*/ 0 h 6870701"/>
              <a:gd name="connsiteX0" fmla="*/ 0 w 5903081"/>
              <a:gd name="connsiteY0" fmla="*/ 0 h 6885450"/>
              <a:gd name="connsiteX1" fmla="*/ 5903081 w 5903081"/>
              <a:gd name="connsiteY1" fmla="*/ 29497 h 6885450"/>
              <a:gd name="connsiteX2" fmla="*/ 5452362 w 5903081"/>
              <a:gd name="connsiteY2" fmla="*/ 2034384 h 6885450"/>
              <a:gd name="connsiteX3" fmla="*/ 5842390 w 5903081"/>
              <a:gd name="connsiteY3" fmla="*/ 4128658 h 6885450"/>
              <a:gd name="connsiteX4" fmla="*/ 5500106 w 5903081"/>
              <a:gd name="connsiteY4" fmla="*/ 6885450 h 6885450"/>
              <a:gd name="connsiteX5" fmla="*/ 0 w 5903081"/>
              <a:gd name="connsiteY5" fmla="*/ 6870701 h 6885450"/>
              <a:gd name="connsiteX6" fmla="*/ 0 w 5903081"/>
              <a:gd name="connsiteY6" fmla="*/ 0 h 6885450"/>
              <a:gd name="connsiteX0" fmla="*/ 0 w 5903081"/>
              <a:gd name="connsiteY0" fmla="*/ 0 h 6885450"/>
              <a:gd name="connsiteX1" fmla="*/ 5903081 w 5903081"/>
              <a:gd name="connsiteY1" fmla="*/ 29497 h 6885450"/>
              <a:gd name="connsiteX2" fmla="*/ 5452362 w 5903081"/>
              <a:gd name="connsiteY2" fmla="*/ 2034384 h 6885450"/>
              <a:gd name="connsiteX3" fmla="*/ 5842390 w 5903081"/>
              <a:gd name="connsiteY3" fmla="*/ 4128658 h 6885450"/>
              <a:gd name="connsiteX4" fmla="*/ 5680241 w 5903081"/>
              <a:gd name="connsiteY4" fmla="*/ 6885450 h 6885450"/>
              <a:gd name="connsiteX5" fmla="*/ 0 w 5903081"/>
              <a:gd name="connsiteY5" fmla="*/ 6870701 h 6885450"/>
              <a:gd name="connsiteX6" fmla="*/ 0 w 5903081"/>
              <a:gd name="connsiteY6" fmla="*/ 0 h 6885450"/>
              <a:gd name="connsiteX0" fmla="*/ 0 w 5903081"/>
              <a:gd name="connsiteY0" fmla="*/ 0 h 6885450"/>
              <a:gd name="connsiteX1" fmla="*/ 5903081 w 5903081"/>
              <a:gd name="connsiteY1" fmla="*/ 29497 h 6885450"/>
              <a:gd name="connsiteX2" fmla="*/ 5452362 w 5903081"/>
              <a:gd name="connsiteY2" fmla="*/ 2034384 h 6885450"/>
              <a:gd name="connsiteX3" fmla="*/ 5842390 w 5903081"/>
              <a:gd name="connsiteY3" fmla="*/ 4128658 h 6885450"/>
              <a:gd name="connsiteX4" fmla="*/ 5680241 w 5903081"/>
              <a:gd name="connsiteY4" fmla="*/ 6885450 h 6885450"/>
              <a:gd name="connsiteX5" fmla="*/ 0 w 5903081"/>
              <a:gd name="connsiteY5" fmla="*/ 6870701 h 6885450"/>
              <a:gd name="connsiteX6" fmla="*/ 0 w 5903081"/>
              <a:gd name="connsiteY6" fmla="*/ 0 h 6885450"/>
              <a:gd name="connsiteX0" fmla="*/ 0 w 5903081"/>
              <a:gd name="connsiteY0" fmla="*/ 0 h 6885450"/>
              <a:gd name="connsiteX1" fmla="*/ 5903081 w 5903081"/>
              <a:gd name="connsiteY1" fmla="*/ 29497 h 6885450"/>
              <a:gd name="connsiteX2" fmla="*/ 5452362 w 5903081"/>
              <a:gd name="connsiteY2" fmla="*/ 2034384 h 6885450"/>
              <a:gd name="connsiteX3" fmla="*/ 5842390 w 5903081"/>
              <a:gd name="connsiteY3" fmla="*/ 4128658 h 6885450"/>
              <a:gd name="connsiteX4" fmla="*/ 5680241 w 5903081"/>
              <a:gd name="connsiteY4" fmla="*/ 6885450 h 6885450"/>
              <a:gd name="connsiteX5" fmla="*/ 0 w 5903081"/>
              <a:gd name="connsiteY5" fmla="*/ 6870701 h 6885450"/>
              <a:gd name="connsiteX6" fmla="*/ 0 w 5903081"/>
              <a:gd name="connsiteY6" fmla="*/ 0 h 6885450"/>
              <a:gd name="connsiteX0" fmla="*/ 0 w 5903081"/>
              <a:gd name="connsiteY0" fmla="*/ 0 h 6885450"/>
              <a:gd name="connsiteX1" fmla="*/ 5903081 w 5903081"/>
              <a:gd name="connsiteY1" fmla="*/ 29497 h 6885450"/>
              <a:gd name="connsiteX2" fmla="*/ 5452362 w 5903081"/>
              <a:gd name="connsiteY2" fmla="*/ 2034384 h 6885450"/>
              <a:gd name="connsiteX3" fmla="*/ 4797611 w 5903081"/>
              <a:gd name="connsiteY3" fmla="*/ 4202400 h 6885450"/>
              <a:gd name="connsiteX4" fmla="*/ 5680241 w 5903081"/>
              <a:gd name="connsiteY4" fmla="*/ 6885450 h 6885450"/>
              <a:gd name="connsiteX5" fmla="*/ 0 w 5903081"/>
              <a:gd name="connsiteY5" fmla="*/ 6870701 h 6885450"/>
              <a:gd name="connsiteX6" fmla="*/ 0 w 5903081"/>
              <a:gd name="connsiteY6" fmla="*/ 0 h 6885450"/>
              <a:gd name="connsiteX0" fmla="*/ 0 w 5903081"/>
              <a:gd name="connsiteY0" fmla="*/ 0 h 6885450"/>
              <a:gd name="connsiteX1" fmla="*/ 5903081 w 5903081"/>
              <a:gd name="connsiteY1" fmla="*/ 29497 h 6885450"/>
              <a:gd name="connsiteX2" fmla="*/ 5452362 w 5903081"/>
              <a:gd name="connsiteY2" fmla="*/ 2034384 h 6885450"/>
              <a:gd name="connsiteX3" fmla="*/ 5794356 w 5903081"/>
              <a:gd name="connsiteY3" fmla="*/ 4025419 h 6885450"/>
              <a:gd name="connsiteX4" fmla="*/ 5680241 w 5903081"/>
              <a:gd name="connsiteY4" fmla="*/ 6885450 h 6885450"/>
              <a:gd name="connsiteX5" fmla="*/ 0 w 5903081"/>
              <a:gd name="connsiteY5" fmla="*/ 6870701 h 6885450"/>
              <a:gd name="connsiteX6" fmla="*/ 0 w 5903081"/>
              <a:gd name="connsiteY6" fmla="*/ 0 h 6885450"/>
              <a:gd name="connsiteX0" fmla="*/ 0 w 5903081"/>
              <a:gd name="connsiteY0" fmla="*/ 0 h 6885450"/>
              <a:gd name="connsiteX1" fmla="*/ 5903081 w 5903081"/>
              <a:gd name="connsiteY1" fmla="*/ 29497 h 6885450"/>
              <a:gd name="connsiteX2" fmla="*/ 5452362 w 5903081"/>
              <a:gd name="connsiteY2" fmla="*/ 2034384 h 6885450"/>
              <a:gd name="connsiteX3" fmla="*/ 5794356 w 5903081"/>
              <a:gd name="connsiteY3" fmla="*/ 4025419 h 6885450"/>
              <a:gd name="connsiteX4" fmla="*/ 5680241 w 5903081"/>
              <a:gd name="connsiteY4" fmla="*/ 6885450 h 6885450"/>
              <a:gd name="connsiteX5" fmla="*/ 0 w 5903081"/>
              <a:gd name="connsiteY5" fmla="*/ 6870701 h 6885450"/>
              <a:gd name="connsiteX6" fmla="*/ 0 w 5903081"/>
              <a:gd name="connsiteY6" fmla="*/ 0 h 6885450"/>
              <a:gd name="connsiteX0" fmla="*/ 0 w 5903081"/>
              <a:gd name="connsiteY0" fmla="*/ 0 h 6885450"/>
              <a:gd name="connsiteX1" fmla="*/ 5903081 w 5903081"/>
              <a:gd name="connsiteY1" fmla="*/ 29497 h 6885450"/>
              <a:gd name="connsiteX2" fmla="*/ 5452362 w 5903081"/>
              <a:gd name="connsiteY2" fmla="*/ 2034384 h 6885450"/>
              <a:gd name="connsiteX3" fmla="*/ 5794356 w 5903081"/>
              <a:gd name="connsiteY3" fmla="*/ 4025419 h 6885450"/>
              <a:gd name="connsiteX4" fmla="*/ 5680241 w 5903081"/>
              <a:gd name="connsiteY4" fmla="*/ 6885450 h 6885450"/>
              <a:gd name="connsiteX5" fmla="*/ 0 w 5903081"/>
              <a:gd name="connsiteY5" fmla="*/ 6870701 h 6885450"/>
              <a:gd name="connsiteX6" fmla="*/ 0 w 5903081"/>
              <a:gd name="connsiteY6" fmla="*/ 0 h 6885450"/>
              <a:gd name="connsiteX0" fmla="*/ 0 w 5903081"/>
              <a:gd name="connsiteY0" fmla="*/ 0 h 6885450"/>
              <a:gd name="connsiteX1" fmla="*/ 5903081 w 5903081"/>
              <a:gd name="connsiteY1" fmla="*/ 29497 h 6885450"/>
              <a:gd name="connsiteX2" fmla="*/ 5452362 w 5903081"/>
              <a:gd name="connsiteY2" fmla="*/ 2034384 h 6885450"/>
              <a:gd name="connsiteX3" fmla="*/ 5818374 w 5903081"/>
              <a:gd name="connsiteY3" fmla="*/ 4143406 h 6885450"/>
              <a:gd name="connsiteX4" fmla="*/ 5680241 w 5903081"/>
              <a:gd name="connsiteY4" fmla="*/ 6885450 h 6885450"/>
              <a:gd name="connsiteX5" fmla="*/ 0 w 5903081"/>
              <a:gd name="connsiteY5" fmla="*/ 6870701 h 6885450"/>
              <a:gd name="connsiteX6" fmla="*/ 0 w 5903081"/>
              <a:gd name="connsiteY6" fmla="*/ 0 h 6885450"/>
              <a:gd name="connsiteX0" fmla="*/ 0 w 5903081"/>
              <a:gd name="connsiteY0" fmla="*/ 0 h 6885450"/>
              <a:gd name="connsiteX1" fmla="*/ 5903081 w 5903081"/>
              <a:gd name="connsiteY1" fmla="*/ 29497 h 6885450"/>
              <a:gd name="connsiteX2" fmla="*/ 5452362 w 5903081"/>
              <a:gd name="connsiteY2" fmla="*/ 2034384 h 6885450"/>
              <a:gd name="connsiteX3" fmla="*/ 5818374 w 5903081"/>
              <a:gd name="connsiteY3" fmla="*/ 4217148 h 6885450"/>
              <a:gd name="connsiteX4" fmla="*/ 5680241 w 5903081"/>
              <a:gd name="connsiteY4" fmla="*/ 6885450 h 6885450"/>
              <a:gd name="connsiteX5" fmla="*/ 0 w 5903081"/>
              <a:gd name="connsiteY5" fmla="*/ 6870701 h 6885450"/>
              <a:gd name="connsiteX6" fmla="*/ 0 w 5903081"/>
              <a:gd name="connsiteY6" fmla="*/ 0 h 6885450"/>
              <a:gd name="connsiteX0" fmla="*/ 0 w 5903081"/>
              <a:gd name="connsiteY0" fmla="*/ 0 h 6885450"/>
              <a:gd name="connsiteX1" fmla="*/ 5903081 w 5903081"/>
              <a:gd name="connsiteY1" fmla="*/ 29497 h 6885450"/>
              <a:gd name="connsiteX2" fmla="*/ 5452362 w 5903081"/>
              <a:gd name="connsiteY2" fmla="*/ 2034384 h 6885450"/>
              <a:gd name="connsiteX3" fmla="*/ 5818374 w 5903081"/>
              <a:gd name="connsiteY3" fmla="*/ 4217148 h 6885450"/>
              <a:gd name="connsiteX4" fmla="*/ 5680241 w 5903081"/>
              <a:gd name="connsiteY4" fmla="*/ 6885450 h 6885450"/>
              <a:gd name="connsiteX5" fmla="*/ 0 w 5903081"/>
              <a:gd name="connsiteY5" fmla="*/ 6870701 h 6885450"/>
              <a:gd name="connsiteX6" fmla="*/ 0 w 5903081"/>
              <a:gd name="connsiteY6" fmla="*/ 0 h 6885450"/>
              <a:gd name="connsiteX0" fmla="*/ 0 w 5903081"/>
              <a:gd name="connsiteY0" fmla="*/ 0 h 6885450"/>
              <a:gd name="connsiteX1" fmla="*/ 5903081 w 5903081"/>
              <a:gd name="connsiteY1" fmla="*/ 29497 h 6885450"/>
              <a:gd name="connsiteX2" fmla="*/ 5452362 w 5903081"/>
              <a:gd name="connsiteY2" fmla="*/ 2034384 h 6885450"/>
              <a:gd name="connsiteX3" fmla="*/ 5818374 w 5903081"/>
              <a:gd name="connsiteY3" fmla="*/ 4217148 h 6885450"/>
              <a:gd name="connsiteX4" fmla="*/ 5680241 w 5903081"/>
              <a:gd name="connsiteY4" fmla="*/ 6885450 h 6885450"/>
              <a:gd name="connsiteX5" fmla="*/ 0 w 5903081"/>
              <a:gd name="connsiteY5" fmla="*/ 6870701 h 6885450"/>
              <a:gd name="connsiteX6" fmla="*/ 0 w 5903081"/>
              <a:gd name="connsiteY6" fmla="*/ 0 h 6885450"/>
              <a:gd name="connsiteX0" fmla="*/ 0 w 5903081"/>
              <a:gd name="connsiteY0" fmla="*/ 0 h 6885450"/>
              <a:gd name="connsiteX1" fmla="*/ 5903081 w 5903081"/>
              <a:gd name="connsiteY1" fmla="*/ 29497 h 6885450"/>
              <a:gd name="connsiteX2" fmla="*/ 5452362 w 5903081"/>
              <a:gd name="connsiteY2" fmla="*/ 2034384 h 6885450"/>
              <a:gd name="connsiteX3" fmla="*/ 5830383 w 5903081"/>
              <a:gd name="connsiteY3" fmla="*/ 4069664 h 6885450"/>
              <a:gd name="connsiteX4" fmla="*/ 5680241 w 5903081"/>
              <a:gd name="connsiteY4" fmla="*/ 6885450 h 6885450"/>
              <a:gd name="connsiteX5" fmla="*/ 0 w 5903081"/>
              <a:gd name="connsiteY5" fmla="*/ 6870701 h 6885450"/>
              <a:gd name="connsiteX6" fmla="*/ 0 w 5903081"/>
              <a:gd name="connsiteY6" fmla="*/ 0 h 6885450"/>
              <a:gd name="connsiteX0" fmla="*/ 0 w 5887547"/>
              <a:gd name="connsiteY0" fmla="*/ 0 h 6885450"/>
              <a:gd name="connsiteX1" fmla="*/ 5887547 w 5887547"/>
              <a:gd name="connsiteY1" fmla="*/ 0 h 6885450"/>
              <a:gd name="connsiteX2" fmla="*/ 5452362 w 5887547"/>
              <a:gd name="connsiteY2" fmla="*/ 2034384 h 6885450"/>
              <a:gd name="connsiteX3" fmla="*/ 5830383 w 5887547"/>
              <a:gd name="connsiteY3" fmla="*/ 4069664 h 6885450"/>
              <a:gd name="connsiteX4" fmla="*/ 5680241 w 5887547"/>
              <a:gd name="connsiteY4" fmla="*/ 6885450 h 6885450"/>
              <a:gd name="connsiteX5" fmla="*/ 0 w 5887547"/>
              <a:gd name="connsiteY5" fmla="*/ 6870701 h 6885450"/>
              <a:gd name="connsiteX6" fmla="*/ 0 w 5887547"/>
              <a:gd name="connsiteY6" fmla="*/ 0 h 68854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887547" h="6885450">
                <a:moveTo>
                  <a:pt x="0" y="0"/>
                </a:moveTo>
                <a:lnTo>
                  <a:pt x="5887547" y="0"/>
                </a:lnTo>
                <a:cubicBezTo>
                  <a:pt x="5526021" y="614219"/>
                  <a:pt x="5457044" y="1405418"/>
                  <a:pt x="5452362" y="2034384"/>
                </a:cubicBezTo>
                <a:cubicBezTo>
                  <a:pt x="5457278" y="2761970"/>
                  <a:pt x="5782911" y="3283083"/>
                  <a:pt x="5830383" y="4069664"/>
                </a:cubicBezTo>
                <a:cubicBezTo>
                  <a:pt x="5854043" y="4988595"/>
                  <a:pt x="5280183" y="5450325"/>
                  <a:pt x="5680241" y="6885450"/>
                </a:cubicBezTo>
                <a:lnTo>
                  <a:pt x="0" y="6870701"/>
                </a:lnTo>
                <a:lnTo>
                  <a:pt x="0" y="0"/>
                </a:lnTo>
                <a:close/>
              </a:path>
            </a:pathLst>
          </a:custGeom>
          <a:solidFill>
            <a:schemeClr val="accent2"/>
          </a:solidFill>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720000" tIns="2880000" rIns="720000" anchor="t" anchorCtr="0">
            <a:normAutofit/>
          </a:bodyPr>
          <a:lstStyle>
            <a:lvl1pPr marL="285750" indent="-285750">
              <a:lnSpc>
                <a:spcPts val="2000"/>
              </a:lnSpc>
              <a:buFont typeface="Arial" panose="020B0604020202020204" pitchFamily="34" charset="0"/>
              <a:buChar char="•"/>
              <a:defRPr sz="1500" b="0">
                <a:solidFill>
                  <a:schemeClr val="bg1"/>
                </a:solidFill>
                <a:latin typeface="Work Sans Regular Roman" pitchFamily="2" charset="77"/>
                <a:cs typeface="Poppins" pitchFamily="2" charset="77"/>
              </a:defRPr>
            </a:lvl1pPr>
            <a:lvl2pPr>
              <a:lnSpc>
                <a:spcPts val="2000"/>
              </a:lnSpc>
              <a:defRPr>
                <a:solidFill>
                  <a:schemeClr val="bg1"/>
                </a:solidFill>
              </a:defRPr>
            </a:lvl2pPr>
            <a:lvl3pPr>
              <a:lnSpc>
                <a:spcPts val="2000"/>
              </a:lnSpc>
              <a:defRPr>
                <a:solidFill>
                  <a:schemeClr val="bg1"/>
                </a:solidFill>
              </a:defRPr>
            </a:lvl3pPr>
            <a:lvl4pPr>
              <a:lnSpc>
                <a:spcPts val="2000"/>
              </a:lnSpc>
              <a:defRPr>
                <a:solidFill>
                  <a:schemeClr val="bg1"/>
                </a:solidFill>
              </a:defRPr>
            </a:lvl4pPr>
            <a:lvl5pPr>
              <a:lnSpc>
                <a:spcPts val="2000"/>
              </a:lnSpc>
              <a:defRPr>
                <a:solidFill>
                  <a:schemeClr val="bg1"/>
                </a:solidFill>
              </a:defRPr>
            </a:lvl5pPr>
          </a:lstStyle>
          <a:p>
            <a:r>
              <a:rPr lang="en-GB"/>
              <a:t>Body Level One</a:t>
            </a:r>
          </a:p>
          <a:p>
            <a:pPr lvl="1"/>
            <a:r>
              <a:rPr lang="en-GB"/>
              <a:t>Body Level Two</a:t>
            </a:r>
          </a:p>
          <a:p>
            <a:pPr lvl="2"/>
            <a:r>
              <a:rPr lang="en-GB"/>
              <a:t>Body Level Three</a:t>
            </a:r>
          </a:p>
          <a:p>
            <a:pPr lvl="3"/>
            <a:r>
              <a:rPr lang="en-GB"/>
              <a:t>Body Level Four</a:t>
            </a:r>
          </a:p>
          <a:p>
            <a:pPr lvl="4"/>
            <a:r>
              <a:rPr lang="en-GB"/>
              <a:t>Body Level Five</a:t>
            </a:r>
          </a:p>
        </p:txBody>
      </p:sp>
      <p:sp>
        <p:nvSpPr>
          <p:cNvPr id="74" name="Slide Number"/>
          <p:cNvSpPr txBox="1">
            <a:spLocks noGrp="1"/>
          </p:cNvSpPr>
          <p:nvPr>
            <p:ph type="sldNum" sz="quarter" idx="2"/>
          </p:nvPr>
        </p:nvSpPr>
        <p:spPr>
          <a:prstGeom prst="rect">
            <a:avLst/>
          </a:prstGeom>
        </p:spPr>
        <p:txBody>
          <a:bodyPr/>
          <a:lstStyle/>
          <a:p>
            <a:fld id="{86CB4B4D-7CA3-9044-876B-883B54F8677D}" type="slidenum">
              <a:rPr/>
              <a:t>‹#›</a:t>
            </a:fld>
            <a:endParaRPr/>
          </a:p>
        </p:txBody>
      </p:sp>
      <p:sp>
        <p:nvSpPr>
          <p:cNvPr id="7" name="Title Text">
            <a:extLst>
              <a:ext uri="{FF2B5EF4-FFF2-40B4-BE49-F238E27FC236}">
                <a16:creationId xmlns:a16="http://schemas.microsoft.com/office/drawing/2014/main" id="{66B678B8-7011-3A45-9CE7-C0BFDE5FD1C1}"/>
              </a:ext>
            </a:extLst>
          </p:cNvPr>
          <p:cNvSpPr txBox="1">
            <a:spLocks noGrp="1"/>
          </p:cNvSpPr>
          <p:nvPr>
            <p:ph type="title" hasCustomPrompt="1"/>
          </p:nvPr>
        </p:nvSpPr>
        <p:spPr>
          <a:xfrm>
            <a:off x="633677" y="376342"/>
            <a:ext cx="5174291" cy="1900530"/>
          </a:xfrm>
          <a:prstGeom prst="rect">
            <a:avLst/>
          </a:prstGeom>
        </p:spPr>
        <p:txBody>
          <a:bodyPr anchor="ctr" anchorCtr="0"/>
          <a:lstStyle>
            <a:lvl1pPr>
              <a:lnSpc>
                <a:spcPct val="100000"/>
              </a:lnSpc>
              <a:defRPr sz="3000">
                <a:solidFill>
                  <a:schemeClr val="bg1"/>
                </a:solidFill>
              </a:defRPr>
            </a:lvl1pPr>
          </a:lstStyle>
          <a:p>
            <a:r>
              <a:t>Title Text</a:t>
            </a:r>
          </a:p>
        </p:txBody>
      </p:sp>
      <p:pic>
        <p:nvPicPr>
          <p:cNvPr id="9" name="Bilde 7" descr="Bilde 7">
            <a:extLst>
              <a:ext uri="{FF2B5EF4-FFF2-40B4-BE49-F238E27FC236}">
                <a16:creationId xmlns:a16="http://schemas.microsoft.com/office/drawing/2014/main" id="{7C8B2B63-FFD9-AC41-8020-3808C1486AC4}"/>
              </a:ext>
            </a:extLst>
          </p:cNvPr>
          <p:cNvPicPr>
            <a:picLocks noChangeAspect="1"/>
          </p:cNvPicPr>
          <p:nvPr/>
        </p:nvPicPr>
        <p:blipFill>
          <a:blip r:embed="rId2"/>
          <a:srcRect r="82062"/>
          <a:stretch>
            <a:fillRect/>
          </a:stretch>
        </p:blipFill>
        <p:spPr>
          <a:xfrm>
            <a:off x="633897" y="6187528"/>
            <a:ext cx="313844" cy="294130"/>
          </a:xfrm>
          <a:prstGeom prst="rect">
            <a:avLst/>
          </a:prstGeom>
          <a:ln w="12700">
            <a:miter lim="400000"/>
          </a:ln>
        </p:spPr>
      </p:pic>
    </p:spTree>
    <p:extLst>
      <p:ext uri="{BB962C8B-B14F-4D97-AF65-F5344CB8AC3E}">
        <p14:creationId xmlns:p14="http://schemas.microsoft.com/office/powerpoint/2010/main" val="4203977084"/>
      </p:ext>
    </p:extLst>
  </p:cSld>
  <p:clrMapOvr>
    <a:masterClrMapping/>
  </p:clrMapOvr>
  <p:transition spd="med"/>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preserve="1">
  <p:cSld name="Yellow wave + picture">
    <p:spTree>
      <p:nvGrpSpPr>
        <p:cNvPr id="1" name=""/>
        <p:cNvGrpSpPr/>
        <p:nvPr/>
      </p:nvGrpSpPr>
      <p:grpSpPr>
        <a:xfrm>
          <a:off x="0" y="0"/>
          <a:ext cx="0" cy="0"/>
          <a:chOff x="0" y="0"/>
          <a:chExt cx="0" cy="0"/>
        </a:xfrm>
      </p:grpSpPr>
      <p:sp>
        <p:nvSpPr>
          <p:cNvPr id="11" name="Picture Placeholder 3">
            <a:extLst>
              <a:ext uri="{FF2B5EF4-FFF2-40B4-BE49-F238E27FC236}">
                <a16:creationId xmlns:a16="http://schemas.microsoft.com/office/drawing/2014/main" id="{370E2F33-2C80-9B4C-B0D3-8D4447300A55}"/>
              </a:ext>
            </a:extLst>
          </p:cNvPr>
          <p:cNvSpPr>
            <a:spLocks noGrp="1"/>
          </p:cNvSpPr>
          <p:nvPr>
            <p:ph type="pic" sz="quarter" idx="13"/>
          </p:nvPr>
        </p:nvSpPr>
        <p:spPr>
          <a:xfrm>
            <a:off x="6384034" y="-14288"/>
            <a:ext cx="5807964" cy="6870701"/>
          </a:xfrm>
          <a:solidFill>
            <a:schemeClr val="bg2">
              <a:lumMod val="20000"/>
              <a:lumOff val="80000"/>
            </a:schemeClr>
          </a:solidFill>
        </p:spPr>
        <p:txBody>
          <a:bodyPr tIns="2520000"/>
          <a:lstStyle>
            <a:lvl1pPr marL="0" indent="0" algn="ctr">
              <a:lnSpc>
                <a:spcPct val="300000"/>
              </a:lnSpc>
              <a:buNone/>
              <a:defRPr>
                <a:solidFill>
                  <a:schemeClr val="bg2"/>
                </a:solidFill>
              </a:defRPr>
            </a:lvl1pPr>
          </a:lstStyle>
          <a:p>
            <a:r>
              <a:rPr lang="nb-NO"/>
              <a:t>Klikk på ikonet for å legge til et bilde</a:t>
            </a:r>
            <a:endParaRPr lang="en-NO"/>
          </a:p>
        </p:txBody>
      </p:sp>
      <p:sp>
        <p:nvSpPr>
          <p:cNvPr id="8" name="Text Placeholder 11">
            <a:extLst>
              <a:ext uri="{FF2B5EF4-FFF2-40B4-BE49-F238E27FC236}">
                <a16:creationId xmlns:a16="http://schemas.microsoft.com/office/drawing/2014/main" id="{0F52233E-3088-8640-BB02-6487B8506C07}"/>
              </a:ext>
            </a:extLst>
          </p:cNvPr>
          <p:cNvSpPr>
            <a:spLocks noGrp="1"/>
          </p:cNvSpPr>
          <p:nvPr>
            <p:ph type="body" sz="quarter" idx="12" hasCustomPrompt="1"/>
          </p:nvPr>
        </p:nvSpPr>
        <p:spPr>
          <a:xfrm>
            <a:off x="-12192" y="-27384"/>
            <a:ext cx="7188312" cy="6897576"/>
          </a:xfrm>
          <a:custGeom>
            <a:avLst/>
            <a:gdLst>
              <a:gd name="connsiteX0" fmla="*/ 0 w 5987143"/>
              <a:gd name="connsiteY0" fmla="*/ 0 h 6870701"/>
              <a:gd name="connsiteX1" fmla="*/ 5987143 w 5987143"/>
              <a:gd name="connsiteY1" fmla="*/ 0 h 6870701"/>
              <a:gd name="connsiteX2" fmla="*/ 5987143 w 5987143"/>
              <a:gd name="connsiteY2" fmla="*/ 6870701 h 6870701"/>
              <a:gd name="connsiteX3" fmla="*/ 0 w 5987143"/>
              <a:gd name="connsiteY3" fmla="*/ 6870701 h 6870701"/>
              <a:gd name="connsiteX4" fmla="*/ 0 w 5987143"/>
              <a:gd name="connsiteY4" fmla="*/ 0 h 6870701"/>
              <a:gd name="connsiteX0" fmla="*/ 0 w 5987143"/>
              <a:gd name="connsiteY0" fmla="*/ 0 h 6870701"/>
              <a:gd name="connsiteX1" fmla="*/ 5987143 w 5987143"/>
              <a:gd name="connsiteY1" fmla="*/ 0 h 6870701"/>
              <a:gd name="connsiteX2" fmla="*/ 5737123 w 5987143"/>
              <a:gd name="connsiteY2" fmla="*/ 1577184 h 6870701"/>
              <a:gd name="connsiteX3" fmla="*/ 5987143 w 5987143"/>
              <a:gd name="connsiteY3" fmla="*/ 6870701 h 6870701"/>
              <a:gd name="connsiteX4" fmla="*/ 0 w 5987143"/>
              <a:gd name="connsiteY4" fmla="*/ 6870701 h 6870701"/>
              <a:gd name="connsiteX5" fmla="*/ 0 w 5987143"/>
              <a:gd name="connsiteY5" fmla="*/ 0 h 6870701"/>
              <a:gd name="connsiteX0" fmla="*/ 0 w 6415548"/>
              <a:gd name="connsiteY0" fmla="*/ 0 h 6870701"/>
              <a:gd name="connsiteX1" fmla="*/ 5987143 w 6415548"/>
              <a:gd name="connsiteY1" fmla="*/ 0 h 6870701"/>
              <a:gd name="connsiteX2" fmla="*/ 5737123 w 6415548"/>
              <a:gd name="connsiteY2" fmla="*/ 1577184 h 6870701"/>
              <a:gd name="connsiteX3" fmla="*/ 6415548 w 6415548"/>
              <a:gd name="connsiteY3" fmla="*/ 4644849 h 6870701"/>
              <a:gd name="connsiteX4" fmla="*/ 5987143 w 6415548"/>
              <a:gd name="connsiteY4" fmla="*/ 6870701 h 6870701"/>
              <a:gd name="connsiteX5" fmla="*/ 0 w 6415548"/>
              <a:gd name="connsiteY5" fmla="*/ 6870701 h 6870701"/>
              <a:gd name="connsiteX6" fmla="*/ 0 w 6415548"/>
              <a:gd name="connsiteY6" fmla="*/ 0 h 6870701"/>
              <a:gd name="connsiteX0" fmla="*/ 0 w 6415548"/>
              <a:gd name="connsiteY0" fmla="*/ 0 h 6870701"/>
              <a:gd name="connsiteX1" fmla="*/ 5987143 w 6415548"/>
              <a:gd name="connsiteY1" fmla="*/ 0 h 6870701"/>
              <a:gd name="connsiteX2" fmla="*/ 5737123 w 6415548"/>
              <a:gd name="connsiteY2" fmla="*/ 1577184 h 6870701"/>
              <a:gd name="connsiteX3" fmla="*/ 6415548 w 6415548"/>
              <a:gd name="connsiteY3" fmla="*/ 4644849 h 6870701"/>
              <a:gd name="connsiteX4" fmla="*/ 5987143 w 6415548"/>
              <a:gd name="connsiteY4" fmla="*/ 6870701 h 6870701"/>
              <a:gd name="connsiteX5" fmla="*/ 0 w 6415548"/>
              <a:gd name="connsiteY5" fmla="*/ 6870701 h 6870701"/>
              <a:gd name="connsiteX6" fmla="*/ 0 w 6415548"/>
              <a:gd name="connsiteY6" fmla="*/ 0 h 6870701"/>
              <a:gd name="connsiteX0" fmla="*/ 0 w 6415657"/>
              <a:gd name="connsiteY0" fmla="*/ 0 h 6870701"/>
              <a:gd name="connsiteX1" fmla="*/ 5987143 w 6415657"/>
              <a:gd name="connsiteY1" fmla="*/ 0 h 6870701"/>
              <a:gd name="connsiteX2" fmla="*/ 5737123 w 6415657"/>
              <a:gd name="connsiteY2" fmla="*/ 1577184 h 6870701"/>
              <a:gd name="connsiteX3" fmla="*/ 6415548 w 6415657"/>
              <a:gd name="connsiteY3" fmla="*/ 4644849 h 6870701"/>
              <a:gd name="connsiteX4" fmla="*/ 5987143 w 6415657"/>
              <a:gd name="connsiteY4" fmla="*/ 6870701 h 6870701"/>
              <a:gd name="connsiteX5" fmla="*/ 0 w 6415657"/>
              <a:gd name="connsiteY5" fmla="*/ 6870701 h 6870701"/>
              <a:gd name="connsiteX6" fmla="*/ 0 w 6415657"/>
              <a:gd name="connsiteY6" fmla="*/ 0 h 6870701"/>
              <a:gd name="connsiteX0" fmla="*/ 0 w 6416434"/>
              <a:gd name="connsiteY0" fmla="*/ 0 h 6870701"/>
              <a:gd name="connsiteX1" fmla="*/ 5987143 w 6416434"/>
              <a:gd name="connsiteY1" fmla="*/ 0 h 6870701"/>
              <a:gd name="connsiteX2" fmla="*/ 5737123 w 6416434"/>
              <a:gd name="connsiteY2" fmla="*/ 1577184 h 6870701"/>
              <a:gd name="connsiteX3" fmla="*/ 6415548 w 6416434"/>
              <a:gd name="connsiteY3" fmla="*/ 4644849 h 6870701"/>
              <a:gd name="connsiteX4" fmla="*/ 5987143 w 6416434"/>
              <a:gd name="connsiteY4" fmla="*/ 6870701 h 6870701"/>
              <a:gd name="connsiteX5" fmla="*/ 0 w 6416434"/>
              <a:gd name="connsiteY5" fmla="*/ 6870701 h 6870701"/>
              <a:gd name="connsiteX6" fmla="*/ 0 w 6416434"/>
              <a:gd name="connsiteY6" fmla="*/ 0 h 6870701"/>
              <a:gd name="connsiteX0" fmla="*/ 0 w 6416434"/>
              <a:gd name="connsiteY0" fmla="*/ 0 h 6870701"/>
              <a:gd name="connsiteX1" fmla="*/ 5987143 w 6416434"/>
              <a:gd name="connsiteY1" fmla="*/ 0 h 6870701"/>
              <a:gd name="connsiteX2" fmla="*/ 5737123 w 6416434"/>
              <a:gd name="connsiteY2" fmla="*/ 1577184 h 6870701"/>
              <a:gd name="connsiteX3" fmla="*/ 6415548 w 6416434"/>
              <a:gd name="connsiteY3" fmla="*/ 4644849 h 6870701"/>
              <a:gd name="connsiteX4" fmla="*/ 5987143 w 6416434"/>
              <a:gd name="connsiteY4" fmla="*/ 6870701 h 6870701"/>
              <a:gd name="connsiteX5" fmla="*/ 0 w 6416434"/>
              <a:gd name="connsiteY5" fmla="*/ 6870701 h 6870701"/>
              <a:gd name="connsiteX6" fmla="*/ 0 w 6416434"/>
              <a:gd name="connsiteY6" fmla="*/ 0 h 6870701"/>
              <a:gd name="connsiteX0" fmla="*/ 0 w 6416434"/>
              <a:gd name="connsiteY0" fmla="*/ 0 h 6870701"/>
              <a:gd name="connsiteX1" fmla="*/ 5987143 w 6416434"/>
              <a:gd name="connsiteY1" fmla="*/ 0 h 6870701"/>
              <a:gd name="connsiteX2" fmla="*/ 5737123 w 6416434"/>
              <a:gd name="connsiteY2" fmla="*/ 1577184 h 6870701"/>
              <a:gd name="connsiteX3" fmla="*/ 6415548 w 6416434"/>
              <a:gd name="connsiteY3" fmla="*/ 4644849 h 6870701"/>
              <a:gd name="connsiteX4" fmla="*/ 5987143 w 6416434"/>
              <a:gd name="connsiteY4" fmla="*/ 6870701 h 6870701"/>
              <a:gd name="connsiteX5" fmla="*/ 0 w 6416434"/>
              <a:gd name="connsiteY5" fmla="*/ 6870701 h 6870701"/>
              <a:gd name="connsiteX6" fmla="*/ 0 w 6416434"/>
              <a:gd name="connsiteY6" fmla="*/ 0 h 6870701"/>
              <a:gd name="connsiteX0" fmla="*/ 0 w 6416434"/>
              <a:gd name="connsiteY0" fmla="*/ 0 h 6870701"/>
              <a:gd name="connsiteX1" fmla="*/ 5987143 w 6416434"/>
              <a:gd name="connsiteY1" fmla="*/ 0 h 6870701"/>
              <a:gd name="connsiteX2" fmla="*/ 5737123 w 6416434"/>
              <a:gd name="connsiteY2" fmla="*/ 1577184 h 6870701"/>
              <a:gd name="connsiteX3" fmla="*/ 6415548 w 6416434"/>
              <a:gd name="connsiteY3" fmla="*/ 4644849 h 6870701"/>
              <a:gd name="connsiteX4" fmla="*/ 5987143 w 6416434"/>
              <a:gd name="connsiteY4" fmla="*/ 6870701 h 6870701"/>
              <a:gd name="connsiteX5" fmla="*/ 0 w 6416434"/>
              <a:gd name="connsiteY5" fmla="*/ 6870701 h 6870701"/>
              <a:gd name="connsiteX6" fmla="*/ 0 w 6416434"/>
              <a:gd name="connsiteY6" fmla="*/ 0 h 6870701"/>
              <a:gd name="connsiteX0" fmla="*/ 0 w 6416434"/>
              <a:gd name="connsiteY0" fmla="*/ 0 h 6870701"/>
              <a:gd name="connsiteX1" fmla="*/ 5987143 w 6416434"/>
              <a:gd name="connsiteY1" fmla="*/ 0 h 6870701"/>
              <a:gd name="connsiteX2" fmla="*/ 5737123 w 6416434"/>
              <a:gd name="connsiteY2" fmla="*/ 1577184 h 6870701"/>
              <a:gd name="connsiteX3" fmla="*/ 6415548 w 6416434"/>
              <a:gd name="connsiteY3" fmla="*/ 4644849 h 6870701"/>
              <a:gd name="connsiteX4" fmla="*/ 5987143 w 6416434"/>
              <a:gd name="connsiteY4" fmla="*/ 6870701 h 6870701"/>
              <a:gd name="connsiteX5" fmla="*/ 0 w 6416434"/>
              <a:gd name="connsiteY5" fmla="*/ 6870701 h 6870701"/>
              <a:gd name="connsiteX6" fmla="*/ 0 w 6416434"/>
              <a:gd name="connsiteY6" fmla="*/ 0 h 6870701"/>
              <a:gd name="connsiteX0" fmla="*/ 0 w 6416434"/>
              <a:gd name="connsiteY0" fmla="*/ 0 h 6870701"/>
              <a:gd name="connsiteX1" fmla="*/ 5987143 w 6416434"/>
              <a:gd name="connsiteY1" fmla="*/ 0 h 6870701"/>
              <a:gd name="connsiteX2" fmla="*/ 5515897 w 6416434"/>
              <a:gd name="connsiteY2" fmla="*/ 1709920 h 6870701"/>
              <a:gd name="connsiteX3" fmla="*/ 6415548 w 6416434"/>
              <a:gd name="connsiteY3" fmla="*/ 4644849 h 6870701"/>
              <a:gd name="connsiteX4" fmla="*/ 5987143 w 6416434"/>
              <a:gd name="connsiteY4" fmla="*/ 6870701 h 6870701"/>
              <a:gd name="connsiteX5" fmla="*/ 0 w 6416434"/>
              <a:gd name="connsiteY5" fmla="*/ 6870701 h 6870701"/>
              <a:gd name="connsiteX6" fmla="*/ 0 w 6416434"/>
              <a:gd name="connsiteY6" fmla="*/ 0 h 6870701"/>
              <a:gd name="connsiteX0" fmla="*/ 0 w 6416434"/>
              <a:gd name="connsiteY0" fmla="*/ 0 h 6870701"/>
              <a:gd name="connsiteX1" fmla="*/ 5987143 w 6416434"/>
              <a:gd name="connsiteY1" fmla="*/ 0 h 6870701"/>
              <a:gd name="connsiteX2" fmla="*/ 5722374 w 6416434"/>
              <a:gd name="connsiteY2" fmla="*/ 1709920 h 6870701"/>
              <a:gd name="connsiteX3" fmla="*/ 6415548 w 6416434"/>
              <a:gd name="connsiteY3" fmla="*/ 4644849 h 6870701"/>
              <a:gd name="connsiteX4" fmla="*/ 5987143 w 6416434"/>
              <a:gd name="connsiteY4" fmla="*/ 6870701 h 6870701"/>
              <a:gd name="connsiteX5" fmla="*/ 0 w 6416434"/>
              <a:gd name="connsiteY5" fmla="*/ 6870701 h 6870701"/>
              <a:gd name="connsiteX6" fmla="*/ 0 w 6416434"/>
              <a:gd name="connsiteY6" fmla="*/ 0 h 6870701"/>
              <a:gd name="connsiteX0" fmla="*/ 0 w 6416434"/>
              <a:gd name="connsiteY0" fmla="*/ 0 h 6870701"/>
              <a:gd name="connsiteX1" fmla="*/ 5987143 w 6416434"/>
              <a:gd name="connsiteY1" fmla="*/ 0 h 6870701"/>
              <a:gd name="connsiteX2" fmla="*/ 5678128 w 6416434"/>
              <a:gd name="connsiteY2" fmla="*/ 1901649 h 6870701"/>
              <a:gd name="connsiteX3" fmla="*/ 6415548 w 6416434"/>
              <a:gd name="connsiteY3" fmla="*/ 4644849 h 6870701"/>
              <a:gd name="connsiteX4" fmla="*/ 5987143 w 6416434"/>
              <a:gd name="connsiteY4" fmla="*/ 6870701 h 6870701"/>
              <a:gd name="connsiteX5" fmla="*/ 0 w 6416434"/>
              <a:gd name="connsiteY5" fmla="*/ 6870701 h 6870701"/>
              <a:gd name="connsiteX6" fmla="*/ 0 w 6416434"/>
              <a:gd name="connsiteY6" fmla="*/ 0 h 6870701"/>
              <a:gd name="connsiteX0" fmla="*/ 0 w 6416434"/>
              <a:gd name="connsiteY0" fmla="*/ 0 h 6870701"/>
              <a:gd name="connsiteX1" fmla="*/ 5987143 w 6416434"/>
              <a:gd name="connsiteY1" fmla="*/ 0 h 6870701"/>
              <a:gd name="connsiteX2" fmla="*/ 5648631 w 6416434"/>
              <a:gd name="connsiteY2" fmla="*/ 1754165 h 6870701"/>
              <a:gd name="connsiteX3" fmla="*/ 6415548 w 6416434"/>
              <a:gd name="connsiteY3" fmla="*/ 4644849 h 6870701"/>
              <a:gd name="connsiteX4" fmla="*/ 5987143 w 6416434"/>
              <a:gd name="connsiteY4" fmla="*/ 6870701 h 6870701"/>
              <a:gd name="connsiteX5" fmla="*/ 0 w 6416434"/>
              <a:gd name="connsiteY5" fmla="*/ 6870701 h 6870701"/>
              <a:gd name="connsiteX6" fmla="*/ 0 w 6416434"/>
              <a:gd name="connsiteY6" fmla="*/ 0 h 6870701"/>
              <a:gd name="connsiteX0" fmla="*/ 0 w 6416434"/>
              <a:gd name="connsiteY0" fmla="*/ 0 h 6870701"/>
              <a:gd name="connsiteX1" fmla="*/ 5987143 w 6416434"/>
              <a:gd name="connsiteY1" fmla="*/ 0 h 6870701"/>
              <a:gd name="connsiteX2" fmla="*/ 5604386 w 6416434"/>
              <a:gd name="connsiteY2" fmla="*/ 1680423 h 6870701"/>
              <a:gd name="connsiteX3" fmla="*/ 6415548 w 6416434"/>
              <a:gd name="connsiteY3" fmla="*/ 4644849 h 6870701"/>
              <a:gd name="connsiteX4" fmla="*/ 5987143 w 6416434"/>
              <a:gd name="connsiteY4" fmla="*/ 6870701 h 6870701"/>
              <a:gd name="connsiteX5" fmla="*/ 0 w 6416434"/>
              <a:gd name="connsiteY5" fmla="*/ 6870701 h 6870701"/>
              <a:gd name="connsiteX6" fmla="*/ 0 w 6416434"/>
              <a:gd name="connsiteY6" fmla="*/ 0 h 6870701"/>
              <a:gd name="connsiteX0" fmla="*/ 0 w 6416434"/>
              <a:gd name="connsiteY0" fmla="*/ 0 h 6870701"/>
              <a:gd name="connsiteX1" fmla="*/ 5987143 w 6416434"/>
              <a:gd name="connsiteY1" fmla="*/ 0 h 6870701"/>
              <a:gd name="connsiteX2" fmla="*/ 5619135 w 6416434"/>
              <a:gd name="connsiteY2" fmla="*/ 1872152 h 6870701"/>
              <a:gd name="connsiteX3" fmla="*/ 6415548 w 6416434"/>
              <a:gd name="connsiteY3" fmla="*/ 4644849 h 6870701"/>
              <a:gd name="connsiteX4" fmla="*/ 5987143 w 6416434"/>
              <a:gd name="connsiteY4" fmla="*/ 6870701 h 6870701"/>
              <a:gd name="connsiteX5" fmla="*/ 0 w 6416434"/>
              <a:gd name="connsiteY5" fmla="*/ 6870701 h 6870701"/>
              <a:gd name="connsiteX6" fmla="*/ 0 w 6416434"/>
              <a:gd name="connsiteY6" fmla="*/ 0 h 6870701"/>
              <a:gd name="connsiteX0" fmla="*/ 0 w 6182793"/>
              <a:gd name="connsiteY0" fmla="*/ 0 h 6870701"/>
              <a:gd name="connsiteX1" fmla="*/ 5987143 w 6182793"/>
              <a:gd name="connsiteY1" fmla="*/ 0 h 6870701"/>
              <a:gd name="connsiteX2" fmla="*/ 5619135 w 6182793"/>
              <a:gd name="connsiteY2" fmla="*/ 1872152 h 6870701"/>
              <a:gd name="connsiteX3" fmla="*/ 6179574 w 6182793"/>
              <a:gd name="connsiteY3" fmla="*/ 4703843 h 6870701"/>
              <a:gd name="connsiteX4" fmla="*/ 5987143 w 6182793"/>
              <a:gd name="connsiteY4" fmla="*/ 6870701 h 6870701"/>
              <a:gd name="connsiteX5" fmla="*/ 0 w 6182793"/>
              <a:gd name="connsiteY5" fmla="*/ 6870701 h 6870701"/>
              <a:gd name="connsiteX6" fmla="*/ 0 w 6182793"/>
              <a:gd name="connsiteY6" fmla="*/ 0 h 6870701"/>
              <a:gd name="connsiteX0" fmla="*/ 0 w 6284319"/>
              <a:gd name="connsiteY0" fmla="*/ 0 h 6870701"/>
              <a:gd name="connsiteX1" fmla="*/ 5987143 w 6284319"/>
              <a:gd name="connsiteY1" fmla="*/ 0 h 6870701"/>
              <a:gd name="connsiteX2" fmla="*/ 5619135 w 6284319"/>
              <a:gd name="connsiteY2" fmla="*/ 1872152 h 6870701"/>
              <a:gd name="connsiteX3" fmla="*/ 6282812 w 6284319"/>
              <a:gd name="connsiteY3" fmla="*/ 4777585 h 6870701"/>
              <a:gd name="connsiteX4" fmla="*/ 5987143 w 6284319"/>
              <a:gd name="connsiteY4" fmla="*/ 6870701 h 6870701"/>
              <a:gd name="connsiteX5" fmla="*/ 0 w 6284319"/>
              <a:gd name="connsiteY5" fmla="*/ 6870701 h 6870701"/>
              <a:gd name="connsiteX6" fmla="*/ 0 w 6284319"/>
              <a:gd name="connsiteY6" fmla="*/ 0 h 6870701"/>
              <a:gd name="connsiteX0" fmla="*/ 0 w 6283459"/>
              <a:gd name="connsiteY0" fmla="*/ 0 h 6870701"/>
              <a:gd name="connsiteX1" fmla="*/ 5987143 w 6283459"/>
              <a:gd name="connsiteY1" fmla="*/ 0 h 6870701"/>
              <a:gd name="connsiteX2" fmla="*/ 5619135 w 6283459"/>
              <a:gd name="connsiteY2" fmla="*/ 1872152 h 6870701"/>
              <a:gd name="connsiteX3" fmla="*/ 6282812 w 6283459"/>
              <a:gd name="connsiteY3" fmla="*/ 4777585 h 6870701"/>
              <a:gd name="connsiteX4" fmla="*/ 5588936 w 6283459"/>
              <a:gd name="connsiteY4" fmla="*/ 6855953 h 6870701"/>
              <a:gd name="connsiteX5" fmla="*/ 0 w 6283459"/>
              <a:gd name="connsiteY5" fmla="*/ 6870701 h 6870701"/>
              <a:gd name="connsiteX6" fmla="*/ 0 w 6283459"/>
              <a:gd name="connsiteY6" fmla="*/ 0 h 6870701"/>
              <a:gd name="connsiteX0" fmla="*/ 0 w 6283459"/>
              <a:gd name="connsiteY0" fmla="*/ 0 h 6870701"/>
              <a:gd name="connsiteX1" fmla="*/ 5987143 w 6283459"/>
              <a:gd name="connsiteY1" fmla="*/ 0 h 6870701"/>
              <a:gd name="connsiteX2" fmla="*/ 5619135 w 6283459"/>
              <a:gd name="connsiteY2" fmla="*/ 1872152 h 6870701"/>
              <a:gd name="connsiteX3" fmla="*/ 6282812 w 6283459"/>
              <a:gd name="connsiteY3" fmla="*/ 4777585 h 6870701"/>
              <a:gd name="connsiteX4" fmla="*/ 5588936 w 6283459"/>
              <a:gd name="connsiteY4" fmla="*/ 6855953 h 6870701"/>
              <a:gd name="connsiteX5" fmla="*/ 0 w 6283459"/>
              <a:gd name="connsiteY5" fmla="*/ 6870701 h 6870701"/>
              <a:gd name="connsiteX6" fmla="*/ 0 w 6283459"/>
              <a:gd name="connsiteY6" fmla="*/ 0 h 6870701"/>
              <a:gd name="connsiteX0" fmla="*/ 0 w 6284453"/>
              <a:gd name="connsiteY0" fmla="*/ 0 h 6870701"/>
              <a:gd name="connsiteX1" fmla="*/ 5987143 w 6284453"/>
              <a:gd name="connsiteY1" fmla="*/ 0 h 6870701"/>
              <a:gd name="connsiteX2" fmla="*/ 5619135 w 6284453"/>
              <a:gd name="connsiteY2" fmla="*/ 1872152 h 6870701"/>
              <a:gd name="connsiteX3" fmla="*/ 6282812 w 6284453"/>
              <a:gd name="connsiteY3" fmla="*/ 4777585 h 6870701"/>
              <a:gd name="connsiteX4" fmla="*/ 6046136 w 6284453"/>
              <a:gd name="connsiteY4" fmla="*/ 6870701 h 6870701"/>
              <a:gd name="connsiteX5" fmla="*/ 0 w 6284453"/>
              <a:gd name="connsiteY5" fmla="*/ 6870701 h 6870701"/>
              <a:gd name="connsiteX6" fmla="*/ 0 w 6284453"/>
              <a:gd name="connsiteY6" fmla="*/ 0 h 6870701"/>
              <a:gd name="connsiteX0" fmla="*/ 0 w 6283459"/>
              <a:gd name="connsiteY0" fmla="*/ 0 h 6870701"/>
              <a:gd name="connsiteX1" fmla="*/ 5987143 w 6283459"/>
              <a:gd name="connsiteY1" fmla="*/ 0 h 6870701"/>
              <a:gd name="connsiteX2" fmla="*/ 5619135 w 6283459"/>
              <a:gd name="connsiteY2" fmla="*/ 1872152 h 6870701"/>
              <a:gd name="connsiteX3" fmla="*/ 6282812 w 6283459"/>
              <a:gd name="connsiteY3" fmla="*/ 4777585 h 6870701"/>
              <a:gd name="connsiteX4" fmla="*/ 6046136 w 6283459"/>
              <a:gd name="connsiteY4" fmla="*/ 6870701 h 6870701"/>
              <a:gd name="connsiteX5" fmla="*/ 0 w 6283459"/>
              <a:gd name="connsiteY5" fmla="*/ 6870701 h 6870701"/>
              <a:gd name="connsiteX6" fmla="*/ 0 w 6283459"/>
              <a:gd name="connsiteY6" fmla="*/ 0 h 6870701"/>
              <a:gd name="connsiteX0" fmla="*/ 0 w 6253991"/>
              <a:gd name="connsiteY0" fmla="*/ 0 h 6870701"/>
              <a:gd name="connsiteX1" fmla="*/ 5987143 w 6253991"/>
              <a:gd name="connsiteY1" fmla="*/ 0 h 6870701"/>
              <a:gd name="connsiteX2" fmla="*/ 5619135 w 6253991"/>
              <a:gd name="connsiteY2" fmla="*/ 1872152 h 6870701"/>
              <a:gd name="connsiteX3" fmla="*/ 6253315 w 6253991"/>
              <a:gd name="connsiteY3" fmla="*/ 4423624 h 6870701"/>
              <a:gd name="connsiteX4" fmla="*/ 6046136 w 6253991"/>
              <a:gd name="connsiteY4" fmla="*/ 6870701 h 6870701"/>
              <a:gd name="connsiteX5" fmla="*/ 0 w 6253991"/>
              <a:gd name="connsiteY5" fmla="*/ 6870701 h 6870701"/>
              <a:gd name="connsiteX6" fmla="*/ 0 w 6253991"/>
              <a:gd name="connsiteY6" fmla="*/ 0 h 6870701"/>
              <a:gd name="connsiteX0" fmla="*/ 0 w 6471267"/>
              <a:gd name="connsiteY0" fmla="*/ 0 h 6870701"/>
              <a:gd name="connsiteX1" fmla="*/ 5987143 w 6471267"/>
              <a:gd name="connsiteY1" fmla="*/ 0 h 6870701"/>
              <a:gd name="connsiteX2" fmla="*/ 6471178 w 6471267"/>
              <a:gd name="connsiteY2" fmla="*/ 1886900 h 6870701"/>
              <a:gd name="connsiteX3" fmla="*/ 6253315 w 6471267"/>
              <a:gd name="connsiteY3" fmla="*/ 4423624 h 6870701"/>
              <a:gd name="connsiteX4" fmla="*/ 6046136 w 6471267"/>
              <a:gd name="connsiteY4" fmla="*/ 6870701 h 6870701"/>
              <a:gd name="connsiteX5" fmla="*/ 0 w 6471267"/>
              <a:gd name="connsiteY5" fmla="*/ 6870701 h 6870701"/>
              <a:gd name="connsiteX6" fmla="*/ 0 w 6471267"/>
              <a:gd name="connsiteY6" fmla="*/ 0 h 6870701"/>
              <a:gd name="connsiteX0" fmla="*/ 0 w 6471267"/>
              <a:gd name="connsiteY0" fmla="*/ 0 h 6870701"/>
              <a:gd name="connsiteX1" fmla="*/ 5987143 w 6471267"/>
              <a:gd name="connsiteY1" fmla="*/ 0 h 6870701"/>
              <a:gd name="connsiteX2" fmla="*/ 6471178 w 6471267"/>
              <a:gd name="connsiteY2" fmla="*/ 1901649 h 6870701"/>
              <a:gd name="connsiteX3" fmla="*/ 6253315 w 6471267"/>
              <a:gd name="connsiteY3" fmla="*/ 4423624 h 6870701"/>
              <a:gd name="connsiteX4" fmla="*/ 6046136 w 6471267"/>
              <a:gd name="connsiteY4" fmla="*/ 6870701 h 6870701"/>
              <a:gd name="connsiteX5" fmla="*/ 0 w 6471267"/>
              <a:gd name="connsiteY5" fmla="*/ 6870701 h 6870701"/>
              <a:gd name="connsiteX6" fmla="*/ 0 w 6471267"/>
              <a:gd name="connsiteY6" fmla="*/ 0 h 6870701"/>
              <a:gd name="connsiteX0" fmla="*/ 0 w 6471212"/>
              <a:gd name="connsiteY0" fmla="*/ 0 h 6870701"/>
              <a:gd name="connsiteX1" fmla="*/ 5987143 w 6471212"/>
              <a:gd name="connsiteY1" fmla="*/ 0 h 6870701"/>
              <a:gd name="connsiteX2" fmla="*/ 6471178 w 6471212"/>
              <a:gd name="connsiteY2" fmla="*/ 1901649 h 6870701"/>
              <a:gd name="connsiteX3" fmla="*/ 5776171 w 6471212"/>
              <a:gd name="connsiteY3" fmla="*/ 4453121 h 6870701"/>
              <a:gd name="connsiteX4" fmla="*/ 6046136 w 6471212"/>
              <a:gd name="connsiteY4" fmla="*/ 6870701 h 6870701"/>
              <a:gd name="connsiteX5" fmla="*/ 0 w 6471212"/>
              <a:gd name="connsiteY5" fmla="*/ 6870701 h 6870701"/>
              <a:gd name="connsiteX6" fmla="*/ 0 w 6471212"/>
              <a:gd name="connsiteY6" fmla="*/ 0 h 6870701"/>
              <a:gd name="connsiteX0" fmla="*/ 0 w 6881138"/>
              <a:gd name="connsiteY0" fmla="*/ 0 h 6870701"/>
              <a:gd name="connsiteX1" fmla="*/ 5987143 w 6881138"/>
              <a:gd name="connsiteY1" fmla="*/ 0 h 6870701"/>
              <a:gd name="connsiteX2" fmla="*/ 6471178 w 6881138"/>
              <a:gd name="connsiteY2" fmla="*/ 1901649 h 6870701"/>
              <a:gd name="connsiteX3" fmla="*/ 5776171 w 6881138"/>
              <a:gd name="connsiteY3" fmla="*/ 4453121 h 6870701"/>
              <a:gd name="connsiteX4" fmla="*/ 6881138 w 6881138"/>
              <a:gd name="connsiteY4" fmla="*/ 6855953 h 6870701"/>
              <a:gd name="connsiteX5" fmla="*/ 0 w 6881138"/>
              <a:gd name="connsiteY5" fmla="*/ 6870701 h 6870701"/>
              <a:gd name="connsiteX6" fmla="*/ 0 w 6881138"/>
              <a:gd name="connsiteY6" fmla="*/ 0 h 6870701"/>
              <a:gd name="connsiteX0" fmla="*/ 0 w 6881138"/>
              <a:gd name="connsiteY0" fmla="*/ 0 h 6870701"/>
              <a:gd name="connsiteX1" fmla="*/ 5987143 w 6881138"/>
              <a:gd name="connsiteY1" fmla="*/ 0 h 6870701"/>
              <a:gd name="connsiteX2" fmla="*/ 6385974 w 6881138"/>
              <a:gd name="connsiteY2" fmla="*/ 1931146 h 6870701"/>
              <a:gd name="connsiteX3" fmla="*/ 5776171 w 6881138"/>
              <a:gd name="connsiteY3" fmla="*/ 4453121 h 6870701"/>
              <a:gd name="connsiteX4" fmla="*/ 6881138 w 6881138"/>
              <a:gd name="connsiteY4" fmla="*/ 6855953 h 6870701"/>
              <a:gd name="connsiteX5" fmla="*/ 0 w 6881138"/>
              <a:gd name="connsiteY5" fmla="*/ 6870701 h 6870701"/>
              <a:gd name="connsiteX6" fmla="*/ 0 w 6881138"/>
              <a:gd name="connsiteY6" fmla="*/ 0 h 6870701"/>
              <a:gd name="connsiteX0" fmla="*/ 0 w 6881138"/>
              <a:gd name="connsiteY0" fmla="*/ 0 h 6870701"/>
              <a:gd name="connsiteX1" fmla="*/ 5987143 w 6881138"/>
              <a:gd name="connsiteY1" fmla="*/ 0 h 6870701"/>
              <a:gd name="connsiteX2" fmla="*/ 6385974 w 6881138"/>
              <a:gd name="connsiteY2" fmla="*/ 1931146 h 6870701"/>
              <a:gd name="connsiteX3" fmla="*/ 5776171 w 6881138"/>
              <a:gd name="connsiteY3" fmla="*/ 4453121 h 6870701"/>
              <a:gd name="connsiteX4" fmla="*/ 6881138 w 6881138"/>
              <a:gd name="connsiteY4" fmla="*/ 6855953 h 6870701"/>
              <a:gd name="connsiteX5" fmla="*/ 0 w 6881138"/>
              <a:gd name="connsiteY5" fmla="*/ 6870701 h 6870701"/>
              <a:gd name="connsiteX6" fmla="*/ 0 w 6881138"/>
              <a:gd name="connsiteY6" fmla="*/ 0 h 6870701"/>
              <a:gd name="connsiteX0" fmla="*/ 0 w 6881138"/>
              <a:gd name="connsiteY0" fmla="*/ 0 h 6870701"/>
              <a:gd name="connsiteX1" fmla="*/ 5987143 w 6881138"/>
              <a:gd name="connsiteY1" fmla="*/ 0 h 6870701"/>
              <a:gd name="connsiteX2" fmla="*/ 6385974 w 6881138"/>
              <a:gd name="connsiteY2" fmla="*/ 2314604 h 6870701"/>
              <a:gd name="connsiteX3" fmla="*/ 5776171 w 6881138"/>
              <a:gd name="connsiteY3" fmla="*/ 4453121 h 6870701"/>
              <a:gd name="connsiteX4" fmla="*/ 6881138 w 6881138"/>
              <a:gd name="connsiteY4" fmla="*/ 6855953 h 6870701"/>
              <a:gd name="connsiteX5" fmla="*/ 0 w 6881138"/>
              <a:gd name="connsiteY5" fmla="*/ 6870701 h 6870701"/>
              <a:gd name="connsiteX6" fmla="*/ 0 w 6881138"/>
              <a:gd name="connsiteY6" fmla="*/ 0 h 6870701"/>
              <a:gd name="connsiteX0" fmla="*/ 0 w 6881138"/>
              <a:gd name="connsiteY0" fmla="*/ 0 h 6870701"/>
              <a:gd name="connsiteX1" fmla="*/ 5987143 w 6881138"/>
              <a:gd name="connsiteY1" fmla="*/ 0 h 6870701"/>
              <a:gd name="connsiteX2" fmla="*/ 6437096 w 6881138"/>
              <a:gd name="connsiteY2" fmla="*/ 1945894 h 6870701"/>
              <a:gd name="connsiteX3" fmla="*/ 5776171 w 6881138"/>
              <a:gd name="connsiteY3" fmla="*/ 4453121 h 6870701"/>
              <a:gd name="connsiteX4" fmla="*/ 6881138 w 6881138"/>
              <a:gd name="connsiteY4" fmla="*/ 6855953 h 6870701"/>
              <a:gd name="connsiteX5" fmla="*/ 0 w 6881138"/>
              <a:gd name="connsiteY5" fmla="*/ 6870701 h 6870701"/>
              <a:gd name="connsiteX6" fmla="*/ 0 w 6881138"/>
              <a:gd name="connsiteY6" fmla="*/ 0 h 6870701"/>
              <a:gd name="connsiteX0" fmla="*/ 0 w 6881138"/>
              <a:gd name="connsiteY0" fmla="*/ 0 h 6870701"/>
              <a:gd name="connsiteX1" fmla="*/ 5987143 w 6881138"/>
              <a:gd name="connsiteY1" fmla="*/ 0 h 6870701"/>
              <a:gd name="connsiteX2" fmla="*/ 6437096 w 6881138"/>
              <a:gd name="connsiteY2" fmla="*/ 1945894 h 6870701"/>
              <a:gd name="connsiteX3" fmla="*/ 5946580 w 6881138"/>
              <a:gd name="connsiteY3" fmla="*/ 4335134 h 6870701"/>
              <a:gd name="connsiteX4" fmla="*/ 6881138 w 6881138"/>
              <a:gd name="connsiteY4" fmla="*/ 6855953 h 6870701"/>
              <a:gd name="connsiteX5" fmla="*/ 0 w 6881138"/>
              <a:gd name="connsiteY5" fmla="*/ 6870701 h 6870701"/>
              <a:gd name="connsiteX6" fmla="*/ 0 w 6881138"/>
              <a:gd name="connsiteY6" fmla="*/ 0 h 6870701"/>
              <a:gd name="connsiteX0" fmla="*/ 0 w 6881138"/>
              <a:gd name="connsiteY0" fmla="*/ 0 h 6870701"/>
              <a:gd name="connsiteX1" fmla="*/ 5987143 w 6881138"/>
              <a:gd name="connsiteY1" fmla="*/ 0 h 6870701"/>
              <a:gd name="connsiteX2" fmla="*/ 6437096 w 6881138"/>
              <a:gd name="connsiteY2" fmla="*/ 1945894 h 6870701"/>
              <a:gd name="connsiteX3" fmla="*/ 5946580 w 6881138"/>
              <a:gd name="connsiteY3" fmla="*/ 4335134 h 6870701"/>
              <a:gd name="connsiteX4" fmla="*/ 6881138 w 6881138"/>
              <a:gd name="connsiteY4" fmla="*/ 6855953 h 6870701"/>
              <a:gd name="connsiteX5" fmla="*/ 0 w 6881138"/>
              <a:gd name="connsiteY5" fmla="*/ 6870701 h 6870701"/>
              <a:gd name="connsiteX6" fmla="*/ 0 w 6881138"/>
              <a:gd name="connsiteY6" fmla="*/ 0 h 6870701"/>
              <a:gd name="connsiteX0" fmla="*/ 0 w 6881138"/>
              <a:gd name="connsiteY0" fmla="*/ 0 h 6870701"/>
              <a:gd name="connsiteX1" fmla="*/ 5987143 w 6881138"/>
              <a:gd name="connsiteY1" fmla="*/ 0 h 6870701"/>
              <a:gd name="connsiteX2" fmla="*/ 6437096 w 6881138"/>
              <a:gd name="connsiteY2" fmla="*/ 1945894 h 6870701"/>
              <a:gd name="connsiteX3" fmla="*/ 5946580 w 6881138"/>
              <a:gd name="connsiteY3" fmla="*/ 4335134 h 6870701"/>
              <a:gd name="connsiteX4" fmla="*/ 6881138 w 6881138"/>
              <a:gd name="connsiteY4" fmla="*/ 6855953 h 6870701"/>
              <a:gd name="connsiteX5" fmla="*/ 0 w 6881138"/>
              <a:gd name="connsiteY5" fmla="*/ 6870701 h 6870701"/>
              <a:gd name="connsiteX6" fmla="*/ 0 w 6881138"/>
              <a:gd name="connsiteY6" fmla="*/ 0 h 6870701"/>
              <a:gd name="connsiteX0" fmla="*/ 0 w 6881138"/>
              <a:gd name="connsiteY0" fmla="*/ 0 h 6870701"/>
              <a:gd name="connsiteX1" fmla="*/ 5987143 w 6881138"/>
              <a:gd name="connsiteY1" fmla="*/ 0 h 6870701"/>
              <a:gd name="connsiteX2" fmla="*/ 6437096 w 6881138"/>
              <a:gd name="connsiteY2" fmla="*/ 1945894 h 6870701"/>
              <a:gd name="connsiteX3" fmla="*/ 5878417 w 6881138"/>
              <a:gd name="connsiteY3" fmla="*/ 3981173 h 6870701"/>
              <a:gd name="connsiteX4" fmla="*/ 6881138 w 6881138"/>
              <a:gd name="connsiteY4" fmla="*/ 6855953 h 6870701"/>
              <a:gd name="connsiteX5" fmla="*/ 0 w 6881138"/>
              <a:gd name="connsiteY5" fmla="*/ 6870701 h 6870701"/>
              <a:gd name="connsiteX6" fmla="*/ 0 w 6881138"/>
              <a:gd name="connsiteY6" fmla="*/ 0 h 6870701"/>
              <a:gd name="connsiteX0" fmla="*/ 0 w 6881138"/>
              <a:gd name="connsiteY0" fmla="*/ 0 h 6870701"/>
              <a:gd name="connsiteX1" fmla="*/ 5987143 w 6881138"/>
              <a:gd name="connsiteY1" fmla="*/ 0 h 6870701"/>
              <a:gd name="connsiteX2" fmla="*/ 6437096 w 6881138"/>
              <a:gd name="connsiteY2" fmla="*/ 1945894 h 6870701"/>
              <a:gd name="connsiteX3" fmla="*/ 5878417 w 6881138"/>
              <a:gd name="connsiteY3" fmla="*/ 3981173 h 6870701"/>
              <a:gd name="connsiteX4" fmla="*/ 6881138 w 6881138"/>
              <a:gd name="connsiteY4" fmla="*/ 6855953 h 6870701"/>
              <a:gd name="connsiteX5" fmla="*/ 0 w 6881138"/>
              <a:gd name="connsiteY5" fmla="*/ 6870701 h 6870701"/>
              <a:gd name="connsiteX6" fmla="*/ 0 w 6881138"/>
              <a:gd name="connsiteY6" fmla="*/ 0 h 6870701"/>
              <a:gd name="connsiteX0" fmla="*/ 0 w 6881138"/>
              <a:gd name="connsiteY0" fmla="*/ 0 h 6870701"/>
              <a:gd name="connsiteX1" fmla="*/ 5987143 w 6881138"/>
              <a:gd name="connsiteY1" fmla="*/ 0 h 6870701"/>
              <a:gd name="connsiteX2" fmla="*/ 5020039 w 6881138"/>
              <a:gd name="connsiteY2" fmla="*/ 2019636 h 6870701"/>
              <a:gd name="connsiteX3" fmla="*/ 5878417 w 6881138"/>
              <a:gd name="connsiteY3" fmla="*/ 3981173 h 6870701"/>
              <a:gd name="connsiteX4" fmla="*/ 6881138 w 6881138"/>
              <a:gd name="connsiteY4" fmla="*/ 6855953 h 6870701"/>
              <a:gd name="connsiteX5" fmla="*/ 0 w 6881138"/>
              <a:gd name="connsiteY5" fmla="*/ 6870701 h 6870701"/>
              <a:gd name="connsiteX6" fmla="*/ 0 w 6881138"/>
              <a:gd name="connsiteY6" fmla="*/ 0 h 6870701"/>
              <a:gd name="connsiteX0" fmla="*/ 0 w 6881138"/>
              <a:gd name="connsiteY0" fmla="*/ 0 h 6870701"/>
              <a:gd name="connsiteX1" fmla="*/ 4870309 w 6881138"/>
              <a:gd name="connsiteY1" fmla="*/ 44245 h 6870701"/>
              <a:gd name="connsiteX2" fmla="*/ 5020039 w 6881138"/>
              <a:gd name="connsiteY2" fmla="*/ 2019636 h 6870701"/>
              <a:gd name="connsiteX3" fmla="*/ 5878417 w 6881138"/>
              <a:gd name="connsiteY3" fmla="*/ 3981173 h 6870701"/>
              <a:gd name="connsiteX4" fmla="*/ 6881138 w 6881138"/>
              <a:gd name="connsiteY4" fmla="*/ 6855953 h 6870701"/>
              <a:gd name="connsiteX5" fmla="*/ 0 w 6881138"/>
              <a:gd name="connsiteY5" fmla="*/ 6870701 h 6870701"/>
              <a:gd name="connsiteX6" fmla="*/ 0 w 6881138"/>
              <a:gd name="connsiteY6" fmla="*/ 0 h 6870701"/>
              <a:gd name="connsiteX0" fmla="*/ 0 w 6881138"/>
              <a:gd name="connsiteY0" fmla="*/ 0 h 6870701"/>
              <a:gd name="connsiteX1" fmla="*/ 5855045 w 6881138"/>
              <a:gd name="connsiteY1" fmla="*/ 14748 h 6870701"/>
              <a:gd name="connsiteX2" fmla="*/ 5020039 w 6881138"/>
              <a:gd name="connsiteY2" fmla="*/ 2019636 h 6870701"/>
              <a:gd name="connsiteX3" fmla="*/ 5878417 w 6881138"/>
              <a:gd name="connsiteY3" fmla="*/ 3981173 h 6870701"/>
              <a:gd name="connsiteX4" fmla="*/ 6881138 w 6881138"/>
              <a:gd name="connsiteY4" fmla="*/ 6855953 h 6870701"/>
              <a:gd name="connsiteX5" fmla="*/ 0 w 6881138"/>
              <a:gd name="connsiteY5" fmla="*/ 6870701 h 6870701"/>
              <a:gd name="connsiteX6" fmla="*/ 0 w 6881138"/>
              <a:gd name="connsiteY6" fmla="*/ 0 h 6870701"/>
              <a:gd name="connsiteX0" fmla="*/ 0 w 6881138"/>
              <a:gd name="connsiteY0" fmla="*/ 0 h 6870701"/>
              <a:gd name="connsiteX1" fmla="*/ 5855045 w 6881138"/>
              <a:gd name="connsiteY1" fmla="*/ 14748 h 6870701"/>
              <a:gd name="connsiteX2" fmla="*/ 5020039 w 6881138"/>
              <a:gd name="connsiteY2" fmla="*/ 2019636 h 6870701"/>
              <a:gd name="connsiteX3" fmla="*/ 5878417 w 6881138"/>
              <a:gd name="connsiteY3" fmla="*/ 3981173 h 6870701"/>
              <a:gd name="connsiteX4" fmla="*/ 6881138 w 6881138"/>
              <a:gd name="connsiteY4" fmla="*/ 6855953 h 6870701"/>
              <a:gd name="connsiteX5" fmla="*/ 0 w 6881138"/>
              <a:gd name="connsiteY5" fmla="*/ 6870701 h 6870701"/>
              <a:gd name="connsiteX6" fmla="*/ 0 w 6881138"/>
              <a:gd name="connsiteY6" fmla="*/ 0 h 6870701"/>
              <a:gd name="connsiteX0" fmla="*/ 0 w 6881138"/>
              <a:gd name="connsiteY0" fmla="*/ 0 h 6870701"/>
              <a:gd name="connsiteX1" fmla="*/ 5855045 w 6881138"/>
              <a:gd name="connsiteY1" fmla="*/ 14748 h 6870701"/>
              <a:gd name="connsiteX2" fmla="*/ 5452362 w 6881138"/>
              <a:gd name="connsiteY2" fmla="*/ 2034384 h 6870701"/>
              <a:gd name="connsiteX3" fmla="*/ 5878417 w 6881138"/>
              <a:gd name="connsiteY3" fmla="*/ 3981173 h 6870701"/>
              <a:gd name="connsiteX4" fmla="*/ 6881138 w 6881138"/>
              <a:gd name="connsiteY4" fmla="*/ 6855953 h 6870701"/>
              <a:gd name="connsiteX5" fmla="*/ 0 w 6881138"/>
              <a:gd name="connsiteY5" fmla="*/ 6870701 h 6870701"/>
              <a:gd name="connsiteX6" fmla="*/ 0 w 6881138"/>
              <a:gd name="connsiteY6" fmla="*/ 0 h 6870701"/>
              <a:gd name="connsiteX0" fmla="*/ 0 w 6881138"/>
              <a:gd name="connsiteY0" fmla="*/ 0 h 6870701"/>
              <a:gd name="connsiteX1" fmla="*/ 5903081 w 6881138"/>
              <a:gd name="connsiteY1" fmla="*/ 29497 h 6870701"/>
              <a:gd name="connsiteX2" fmla="*/ 5452362 w 6881138"/>
              <a:gd name="connsiteY2" fmla="*/ 2034384 h 6870701"/>
              <a:gd name="connsiteX3" fmla="*/ 5878417 w 6881138"/>
              <a:gd name="connsiteY3" fmla="*/ 3981173 h 6870701"/>
              <a:gd name="connsiteX4" fmla="*/ 6881138 w 6881138"/>
              <a:gd name="connsiteY4" fmla="*/ 6855953 h 6870701"/>
              <a:gd name="connsiteX5" fmla="*/ 0 w 6881138"/>
              <a:gd name="connsiteY5" fmla="*/ 6870701 h 6870701"/>
              <a:gd name="connsiteX6" fmla="*/ 0 w 6881138"/>
              <a:gd name="connsiteY6" fmla="*/ 0 h 6870701"/>
              <a:gd name="connsiteX0" fmla="*/ 0 w 6881138"/>
              <a:gd name="connsiteY0" fmla="*/ 0 h 6870701"/>
              <a:gd name="connsiteX1" fmla="*/ 5903081 w 6881138"/>
              <a:gd name="connsiteY1" fmla="*/ 29497 h 6870701"/>
              <a:gd name="connsiteX2" fmla="*/ 5452362 w 6881138"/>
              <a:gd name="connsiteY2" fmla="*/ 2034384 h 6870701"/>
              <a:gd name="connsiteX3" fmla="*/ 4821628 w 6881138"/>
              <a:gd name="connsiteY3" fmla="*/ 4644851 h 6870701"/>
              <a:gd name="connsiteX4" fmla="*/ 6881138 w 6881138"/>
              <a:gd name="connsiteY4" fmla="*/ 6855953 h 6870701"/>
              <a:gd name="connsiteX5" fmla="*/ 0 w 6881138"/>
              <a:gd name="connsiteY5" fmla="*/ 6870701 h 6870701"/>
              <a:gd name="connsiteX6" fmla="*/ 0 w 6881138"/>
              <a:gd name="connsiteY6" fmla="*/ 0 h 6870701"/>
              <a:gd name="connsiteX0" fmla="*/ 0 w 6881138"/>
              <a:gd name="connsiteY0" fmla="*/ 0 h 6870701"/>
              <a:gd name="connsiteX1" fmla="*/ 5903081 w 6881138"/>
              <a:gd name="connsiteY1" fmla="*/ 29497 h 6870701"/>
              <a:gd name="connsiteX2" fmla="*/ 5452362 w 6881138"/>
              <a:gd name="connsiteY2" fmla="*/ 2034384 h 6870701"/>
              <a:gd name="connsiteX3" fmla="*/ 5842390 w 6881138"/>
              <a:gd name="connsiteY3" fmla="*/ 4128658 h 6870701"/>
              <a:gd name="connsiteX4" fmla="*/ 6881138 w 6881138"/>
              <a:gd name="connsiteY4" fmla="*/ 6855953 h 6870701"/>
              <a:gd name="connsiteX5" fmla="*/ 0 w 6881138"/>
              <a:gd name="connsiteY5" fmla="*/ 6870701 h 6870701"/>
              <a:gd name="connsiteX6" fmla="*/ 0 w 6881138"/>
              <a:gd name="connsiteY6" fmla="*/ 0 h 6870701"/>
              <a:gd name="connsiteX0" fmla="*/ 0 w 5903081"/>
              <a:gd name="connsiteY0" fmla="*/ 0 h 6885450"/>
              <a:gd name="connsiteX1" fmla="*/ 5903081 w 5903081"/>
              <a:gd name="connsiteY1" fmla="*/ 29497 h 6885450"/>
              <a:gd name="connsiteX2" fmla="*/ 5452362 w 5903081"/>
              <a:gd name="connsiteY2" fmla="*/ 2034384 h 6885450"/>
              <a:gd name="connsiteX3" fmla="*/ 5842390 w 5903081"/>
              <a:gd name="connsiteY3" fmla="*/ 4128658 h 6885450"/>
              <a:gd name="connsiteX4" fmla="*/ 5500106 w 5903081"/>
              <a:gd name="connsiteY4" fmla="*/ 6885450 h 6885450"/>
              <a:gd name="connsiteX5" fmla="*/ 0 w 5903081"/>
              <a:gd name="connsiteY5" fmla="*/ 6870701 h 6885450"/>
              <a:gd name="connsiteX6" fmla="*/ 0 w 5903081"/>
              <a:gd name="connsiteY6" fmla="*/ 0 h 6885450"/>
              <a:gd name="connsiteX0" fmla="*/ 0 w 5903081"/>
              <a:gd name="connsiteY0" fmla="*/ 0 h 6885450"/>
              <a:gd name="connsiteX1" fmla="*/ 5903081 w 5903081"/>
              <a:gd name="connsiteY1" fmla="*/ 29497 h 6885450"/>
              <a:gd name="connsiteX2" fmla="*/ 5452362 w 5903081"/>
              <a:gd name="connsiteY2" fmla="*/ 2034384 h 6885450"/>
              <a:gd name="connsiteX3" fmla="*/ 5842390 w 5903081"/>
              <a:gd name="connsiteY3" fmla="*/ 4128658 h 6885450"/>
              <a:gd name="connsiteX4" fmla="*/ 5680241 w 5903081"/>
              <a:gd name="connsiteY4" fmla="*/ 6885450 h 6885450"/>
              <a:gd name="connsiteX5" fmla="*/ 0 w 5903081"/>
              <a:gd name="connsiteY5" fmla="*/ 6870701 h 6885450"/>
              <a:gd name="connsiteX6" fmla="*/ 0 w 5903081"/>
              <a:gd name="connsiteY6" fmla="*/ 0 h 6885450"/>
              <a:gd name="connsiteX0" fmla="*/ 0 w 5903081"/>
              <a:gd name="connsiteY0" fmla="*/ 0 h 6885450"/>
              <a:gd name="connsiteX1" fmla="*/ 5903081 w 5903081"/>
              <a:gd name="connsiteY1" fmla="*/ 29497 h 6885450"/>
              <a:gd name="connsiteX2" fmla="*/ 5452362 w 5903081"/>
              <a:gd name="connsiteY2" fmla="*/ 2034384 h 6885450"/>
              <a:gd name="connsiteX3" fmla="*/ 5842390 w 5903081"/>
              <a:gd name="connsiteY3" fmla="*/ 4128658 h 6885450"/>
              <a:gd name="connsiteX4" fmla="*/ 5680241 w 5903081"/>
              <a:gd name="connsiteY4" fmla="*/ 6885450 h 6885450"/>
              <a:gd name="connsiteX5" fmla="*/ 0 w 5903081"/>
              <a:gd name="connsiteY5" fmla="*/ 6870701 h 6885450"/>
              <a:gd name="connsiteX6" fmla="*/ 0 w 5903081"/>
              <a:gd name="connsiteY6" fmla="*/ 0 h 6885450"/>
              <a:gd name="connsiteX0" fmla="*/ 0 w 5903081"/>
              <a:gd name="connsiteY0" fmla="*/ 0 h 6885450"/>
              <a:gd name="connsiteX1" fmla="*/ 5903081 w 5903081"/>
              <a:gd name="connsiteY1" fmla="*/ 29497 h 6885450"/>
              <a:gd name="connsiteX2" fmla="*/ 5452362 w 5903081"/>
              <a:gd name="connsiteY2" fmla="*/ 2034384 h 6885450"/>
              <a:gd name="connsiteX3" fmla="*/ 5842390 w 5903081"/>
              <a:gd name="connsiteY3" fmla="*/ 4128658 h 6885450"/>
              <a:gd name="connsiteX4" fmla="*/ 5680241 w 5903081"/>
              <a:gd name="connsiteY4" fmla="*/ 6885450 h 6885450"/>
              <a:gd name="connsiteX5" fmla="*/ 0 w 5903081"/>
              <a:gd name="connsiteY5" fmla="*/ 6870701 h 6885450"/>
              <a:gd name="connsiteX6" fmla="*/ 0 w 5903081"/>
              <a:gd name="connsiteY6" fmla="*/ 0 h 6885450"/>
              <a:gd name="connsiteX0" fmla="*/ 0 w 5903081"/>
              <a:gd name="connsiteY0" fmla="*/ 0 h 6885450"/>
              <a:gd name="connsiteX1" fmla="*/ 5903081 w 5903081"/>
              <a:gd name="connsiteY1" fmla="*/ 29497 h 6885450"/>
              <a:gd name="connsiteX2" fmla="*/ 5452362 w 5903081"/>
              <a:gd name="connsiteY2" fmla="*/ 2034384 h 6885450"/>
              <a:gd name="connsiteX3" fmla="*/ 4797611 w 5903081"/>
              <a:gd name="connsiteY3" fmla="*/ 4202400 h 6885450"/>
              <a:gd name="connsiteX4" fmla="*/ 5680241 w 5903081"/>
              <a:gd name="connsiteY4" fmla="*/ 6885450 h 6885450"/>
              <a:gd name="connsiteX5" fmla="*/ 0 w 5903081"/>
              <a:gd name="connsiteY5" fmla="*/ 6870701 h 6885450"/>
              <a:gd name="connsiteX6" fmla="*/ 0 w 5903081"/>
              <a:gd name="connsiteY6" fmla="*/ 0 h 6885450"/>
              <a:gd name="connsiteX0" fmla="*/ 0 w 5903081"/>
              <a:gd name="connsiteY0" fmla="*/ 0 h 6885450"/>
              <a:gd name="connsiteX1" fmla="*/ 5903081 w 5903081"/>
              <a:gd name="connsiteY1" fmla="*/ 29497 h 6885450"/>
              <a:gd name="connsiteX2" fmla="*/ 5452362 w 5903081"/>
              <a:gd name="connsiteY2" fmla="*/ 2034384 h 6885450"/>
              <a:gd name="connsiteX3" fmla="*/ 5794356 w 5903081"/>
              <a:gd name="connsiteY3" fmla="*/ 4025419 h 6885450"/>
              <a:gd name="connsiteX4" fmla="*/ 5680241 w 5903081"/>
              <a:gd name="connsiteY4" fmla="*/ 6885450 h 6885450"/>
              <a:gd name="connsiteX5" fmla="*/ 0 w 5903081"/>
              <a:gd name="connsiteY5" fmla="*/ 6870701 h 6885450"/>
              <a:gd name="connsiteX6" fmla="*/ 0 w 5903081"/>
              <a:gd name="connsiteY6" fmla="*/ 0 h 6885450"/>
              <a:gd name="connsiteX0" fmla="*/ 0 w 5903081"/>
              <a:gd name="connsiteY0" fmla="*/ 0 h 6885450"/>
              <a:gd name="connsiteX1" fmla="*/ 5903081 w 5903081"/>
              <a:gd name="connsiteY1" fmla="*/ 29497 h 6885450"/>
              <a:gd name="connsiteX2" fmla="*/ 5452362 w 5903081"/>
              <a:gd name="connsiteY2" fmla="*/ 2034384 h 6885450"/>
              <a:gd name="connsiteX3" fmla="*/ 5794356 w 5903081"/>
              <a:gd name="connsiteY3" fmla="*/ 4025419 h 6885450"/>
              <a:gd name="connsiteX4" fmla="*/ 5680241 w 5903081"/>
              <a:gd name="connsiteY4" fmla="*/ 6885450 h 6885450"/>
              <a:gd name="connsiteX5" fmla="*/ 0 w 5903081"/>
              <a:gd name="connsiteY5" fmla="*/ 6870701 h 6885450"/>
              <a:gd name="connsiteX6" fmla="*/ 0 w 5903081"/>
              <a:gd name="connsiteY6" fmla="*/ 0 h 6885450"/>
              <a:gd name="connsiteX0" fmla="*/ 0 w 5903081"/>
              <a:gd name="connsiteY0" fmla="*/ 0 h 6885450"/>
              <a:gd name="connsiteX1" fmla="*/ 5903081 w 5903081"/>
              <a:gd name="connsiteY1" fmla="*/ 29497 h 6885450"/>
              <a:gd name="connsiteX2" fmla="*/ 5452362 w 5903081"/>
              <a:gd name="connsiteY2" fmla="*/ 2034384 h 6885450"/>
              <a:gd name="connsiteX3" fmla="*/ 5794356 w 5903081"/>
              <a:gd name="connsiteY3" fmla="*/ 4025419 h 6885450"/>
              <a:gd name="connsiteX4" fmla="*/ 5680241 w 5903081"/>
              <a:gd name="connsiteY4" fmla="*/ 6885450 h 6885450"/>
              <a:gd name="connsiteX5" fmla="*/ 0 w 5903081"/>
              <a:gd name="connsiteY5" fmla="*/ 6870701 h 6885450"/>
              <a:gd name="connsiteX6" fmla="*/ 0 w 5903081"/>
              <a:gd name="connsiteY6" fmla="*/ 0 h 6885450"/>
              <a:gd name="connsiteX0" fmla="*/ 0 w 5903081"/>
              <a:gd name="connsiteY0" fmla="*/ 0 h 6885450"/>
              <a:gd name="connsiteX1" fmla="*/ 5903081 w 5903081"/>
              <a:gd name="connsiteY1" fmla="*/ 29497 h 6885450"/>
              <a:gd name="connsiteX2" fmla="*/ 5452362 w 5903081"/>
              <a:gd name="connsiteY2" fmla="*/ 2034384 h 6885450"/>
              <a:gd name="connsiteX3" fmla="*/ 5818374 w 5903081"/>
              <a:gd name="connsiteY3" fmla="*/ 4143406 h 6885450"/>
              <a:gd name="connsiteX4" fmla="*/ 5680241 w 5903081"/>
              <a:gd name="connsiteY4" fmla="*/ 6885450 h 6885450"/>
              <a:gd name="connsiteX5" fmla="*/ 0 w 5903081"/>
              <a:gd name="connsiteY5" fmla="*/ 6870701 h 6885450"/>
              <a:gd name="connsiteX6" fmla="*/ 0 w 5903081"/>
              <a:gd name="connsiteY6" fmla="*/ 0 h 6885450"/>
              <a:gd name="connsiteX0" fmla="*/ 0 w 5903081"/>
              <a:gd name="connsiteY0" fmla="*/ 0 h 6885450"/>
              <a:gd name="connsiteX1" fmla="*/ 5903081 w 5903081"/>
              <a:gd name="connsiteY1" fmla="*/ 29497 h 6885450"/>
              <a:gd name="connsiteX2" fmla="*/ 5452362 w 5903081"/>
              <a:gd name="connsiteY2" fmla="*/ 2034384 h 6885450"/>
              <a:gd name="connsiteX3" fmla="*/ 5818374 w 5903081"/>
              <a:gd name="connsiteY3" fmla="*/ 4217148 h 6885450"/>
              <a:gd name="connsiteX4" fmla="*/ 5680241 w 5903081"/>
              <a:gd name="connsiteY4" fmla="*/ 6885450 h 6885450"/>
              <a:gd name="connsiteX5" fmla="*/ 0 w 5903081"/>
              <a:gd name="connsiteY5" fmla="*/ 6870701 h 6885450"/>
              <a:gd name="connsiteX6" fmla="*/ 0 w 5903081"/>
              <a:gd name="connsiteY6" fmla="*/ 0 h 6885450"/>
              <a:gd name="connsiteX0" fmla="*/ 0 w 5903081"/>
              <a:gd name="connsiteY0" fmla="*/ 0 h 6885450"/>
              <a:gd name="connsiteX1" fmla="*/ 5903081 w 5903081"/>
              <a:gd name="connsiteY1" fmla="*/ 29497 h 6885450"/>
              <a:gd name="connsiteX2" fmla="*/ 5452362 w 5903081"/>
              <a:gd name="connsiteY2" fmla="*/ 2034384 h 6885450"/>
              <a:gd name="connsiteX3" fmla="*/ 5818374 w 5903081"/>
              <a:gd name="connsiteY3" fmla="*/ 4217148 h 6885450"/>
              <a:gd name="connsiteX4" fmla="*/ 5680241 w 5903081"/>
              <a:gd name="connsiteY4" fmla="*/ 6885450 h 6885450"/>
              <a:gd name="connsiteX5" fmla="*/ 0 w 5903081"/>
              <a:gd name="connsiteY5" fmla="*/ 6870701 h 6885450"/>
              <a:gd name="connsiteX6" fmla="*/ 0 w 5903081"/>
              <a:gd name="connsiteY6" fmla="*/ 0 h 6885450"/>
              <a:gd name="connsiteX0" fmla="*/ 0 w 5903081"/>
              <a:gd name="connsiteY0" fmla="*/ 0 h 6885450"/>
              <a:gd name="connsiteX1" fmla="*/ 5903081 w 5903081"/>
              <a:gd name="connsiteY1" fmla="*/ 29497 h 6885450"/>
              <a:gd name="connsiteX2" fmla="*/ 5452362 w 5903081"/>
              <a:gd name="connsiteY2" fmla="*/ 2034384 h 6885450"/>
              <a:gd name="connsiteX3" fmla="*/ 5818374 w 5903081"/>
              <a:gd name="connsiteY3" fmla="*/ 4217148 h 6885450"/>
              <a:gd name="connsiteX4" fmla="*/ 5680241 w 5903081"/>
              <a:gd name="connsiteY4" fmla="*/ 6885450 h 6885450"/>
              <a:gd name="connsiteX5" fmla="*/ 0 w 5903081"/>
              <a:gd name="connsiteY5" fmla="*/ 6870701 h 6885450"/>
              <a:gd name="connsiteX6" fmla="*/ 0 w 5903081"/>
              <a:gd name="connsiteY6" fmla="*/ 0 h 6885450"/>
              <a:gd name="connsiteX0" fmla="*/ 0 w 5903081"/>
              <a:gd name="connsiteY0" fmla="*/ 0 h 6885450"/>
              <a:gd name="connsiteX1" fmla="*/ 5903081 w 5903081"/>
              <a:gd name="connsiteY1" fmla="*/ 29497 h 6885450"/>
              <a:gd name="connsiteX2" fmla="*/ 5452362 w 5903081"/>
              <a:gd name="connsiteY2" fmla="*/ 2034384 h 6885450"/>
              <a:gd name="connsiteX3" fmla="*/ 5830383 w 5903081"/>
              <a:gd name="connsiteY3" fmla="*/ 4069664 h 6885450"/>
              <a:gd name="connsiteX4" fmla="*/ 5680241 w 5903081"/>
              <a:gd name="connsiteY4" fmla="*/ 6885450 h 6885450"/>
              <a:gd name="connsiteX5" fmla="*/ 0 w 5903081"/>
              <a:gd name="connsiteY5" fmla="*/ 6870701 h 6885450"/>
              <a:gd name="connsiteX6" fmla="*/ 0 w 5903081"/>
              <a:gd name="connsiteY6" fmla="*/ 0 h 6885450"/>
              <a:gd name="connsiteX0" fmla="*/ 0 w 5887547"/>
              <a:gd name="connsiteY0" fmla="*/ 0 h 6885450"/>
              <a:gd name="connsiteX1" fmla="*/ 5887547 w 5887547"/>
              <a:gd name="connsiteY1" fmla="*/ 0 h 6885450"/>
              <a:gd name="connsiteX2" fmla="*/ 5452362 w 5887547"/>
              <a:gd name="connsiteY2" fmla="*/ 2034384 h 6885450"/>
              <a:gd name="connsiteX3" fmla="*/ 5830383 w 5887547"/>
              <a:gd name="connsiteY3" fmla="*/ 4069664 h 6885450"/>
              <a:gd name="connsiteX4" fmla="*/ 5680241 w 5887547"/>
              <a:gd name="connsiteY4" fmla="*/ 6885450 h 6885450"/>
              <a:gd name="connsiteX5" fmla="*/ 0 w 5887547"/>
              <a:gd name="connsiteY5" fmla="*/ 6870701 h 6885450"/>
              <a:gd name="connsiteX6" fmla="*/ 0 w 5887547"/>
              <a:gd name="connsiteY6" fmla="*/ 0 h 6885450"/>
              <a:gd name="connsiteX0" fmla="*/ 10003 w 5897550"/>
              <a:gd name="connsiteY0" fmla="*/ 0 h 6885450"/>
              <a:gd name="connsiteX1" fmla="*/ 5897550 w 5897550"/>
              <a:gd name="connsiteY1" fmla="*/ 0 h 6885450"/>
              <a:gd name="connsiteX2" fmla="*/ 5462365 w 5897550"/>
              <a:gd name="connsiteY2" fmla="*/ 2034384 h 6885450"/>
              <a:gd name="connsiteX3" fmla="*/ 5840386 w 5897550"/>
              <a:gd name="connsiteY3" fmla="*/ 4069664 h 6885450"/>
              <a:gd name="connsiteX4" fmla="*/ 5690244 w 5897550"/>
              <a:gd name="connsiteY4" fmla="*/ 6885450 h 6885450"/>
              <a:gd name="connsiteX5" fmla="*/ 0 w 5897550"/>
              <a:gd name="connsiteY5" fmla="*/ 6882893 h 6885450"/>
              <a:gd name="connsiteX6" fmla="*/ 10003 w 5897550"/>
              <a:gd name="connsiteY6" fmla="*/ 0 h 6885450"/>
              <a:gd name="connsiteX0" fmla="*/ 10003 w 5897550"/>
              <a:gd name="connsiteY0" fmla="*/ 0 h 6922026"/>
              <a:gd name="connsiteX1" fmla="*/ 5897550 w 5897550"/>
              <a:gd name="connsiteY1" fmla="*/ 0 h 6922026"/>
              <a:gd name="connsiteX2" fmla="*/ 5462365 w 5897550"/>
              <a:gd name="connsiteY2" fmla="*/ 2034384 h 6922026"/>
              <a:gd name="connsiteX3" fmla="*/ 5840386 w 5897550"/>
              <a:gd name="connsiteY3" fmla="*/ 4069664 h 6922026"/>
              <a:gd name="connsiteX4" fmla="*/ 5700247 w 5897550"/>
              <a:gd name="connsiteY4" fmla="*/ 6922026 h 6922026"/>
              <a:gd name="connsiteX5" fmla="*/ 0 w 5897550"/>
              <a:gd name="connsiteY5" fmla="*/ 6882893 h 6922026"/>
              <a:gd name="connsiteX6" fmla="*/ 10003 w 5897550"/>
              <a:gd name="connsiteY6" fmla="*/ 0 h 6922026"/>
              <a:gd name="connsiteX0" fmla="*/ 10003 w 5897550"/>
              <a:gd name="connsiteY0" fmla="*/ 0 h 6922026"/>
              <a:gd name="connsiteX1" fmla="*/ 5897550 w 5897550"/>
              <a:gd name="connsiteY1" fmla="*/ 0 h 6922026"/>
              <a:gd name="connsiteX2" fmla="*/ 5462365 w 5897550"/>
              <a:gd name="connsiteY2" fmla="*/ 2034384 h 6922026"/>
              <a:gd name="connsiteX3" fmla="*/ 5840386 w 5897550"/>
              <a:gd name="connsiteY3" fmla="*/ 4069664 h 6922026"/>
              <a:gd name="connsiteX4" fmla="*/ 5700247 w 5897550"/>
              <a:gd name="connsiteY4" fmla="*/ 6922026 h 6922026"/>
              <a:gd name="connsiteX5" fmla="*/ 0 w 5897550"/>
              <a:gd name="connsiteY5" fmla="*/ 6919663 h 6922026"/>
              <a:gd name="connsiteX6" fmla="*/ 10003 w 5897550"/>
              <a:gd name="connsiteY6" fmla="*/ 0 h 6922026"/>
              <a:gd name="connsiteX0" fmla="*/ 10003 w 5897550"/>
              <a:gd name="connsiteY0" fmla="*/ 0 h 6934283"/>
              <a:gd name="connsiteX1" fmla="*/ 5897550 w 5897550"/>
              <a:gd name="connsiteY1" fmla="*/ 0 h 6934283"/>
              <a:gd name="connsiteX2" fmla="*/ 5462365 w 5897550"/>
              <a:gd name="connsiteY2" fmla="*/ 2034384 h 6934283"/>
              <a:gd name="connsiteX3" fmla="*/ 5840386 w 5897550"/>
              <a:gd name="connsiteY3" fmla="*/ 4069664 h 6934283"/>
              <a:gd name="connsiteX4" fmla="*/ 5690245 w 5897550"/>
              <a:gd name="connsiteY4" fmla="*/ 6934283 h 6934283"/>
              <a:gd name="connsiteX5" fmla="*/ 0 w 5897550"/>
              <a:gd name="connsiteY5" fmla="*/ 6919663 h 6934283"/>
              <a:gd name="connsiteX6" fmla="*/ 10003 w 5897550"/>
              <a:gd name="connsiteY6" fmla="*/ 0 h 69342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897550" h="6934283">
                <a:moveTo>
                  <a:pt x="10003" y="0"/>
                </a:moveTo>
                <a:lnTo>
                  <a:pt x="5897550" y="0"/>
                </a:lnTo>
                <a:cubicBezTo>
                  <a:pt x="5536024" y="614219"/>
                  <a:pt x="5467047" y="1405418"/>
                  <a:pt x="5462365" y="2034384"/>
                </a:cubicBezTo>
                <a:cubicBezTo>
                  <a:pt x="5467281" y="2761970"/>
                  <a:pt x="5792914" y="3283083"/>
                  <a:pt x="5840386" y="4069664"/>
                </a:cubicBezTo>
                <a:cubicBezTo>
                  <a:pt x="5864046" y="4988595"/>
                  <a:pt x="5290187" y="5499158"/>
                  <a:pt x="5690245" y="6934283"/>
                </a:cubicBezTo>
                <a:lnTo>
                  <a:pt x="0" y="6919663"/>
                </a:lnTo>
                <a:cubicBezTo>
                  <a:pt x="3334" y="4625365"/>
                  <a:pt x="6669" y="2294298"/>
                  <a:pt x="10003" y="0"/>
                </a:cubicBezTo>
                <a:close/>
              </a:path>
            </a:pathLst>
          </a:custGeom>
          <a:solidFill>
            <a:schemeClr val="accent4"/>
          </a:solidFill>
          <a:ln w="12700">
            <a:miter lim="400000"/>
          </a:ln>
          <a:extLst>
            <a:ext uri="{C572A759-6A51-4108-AA02-DFA0A04FC94B}">
              <ma14:wrappingTextBoxFlag xmlns="" xmlns:ma14="http://schemas.microsoft.com/office/mac/drawingml/2011/main" xmlns:a14="http://schemas.microsoft.com/office/drawing/2010/main" xmlns:m="http://schemas.openxmlformats.org/officeDocument/2006/math" val="1"/>
            </a:ext>
          </a:extLst>
        </p:spPr>
        <p:txBody>
          <a:bodyPr wrap="square" lIns="720000" tIns="2880000" rIns="720000" anchor="t" anchorCtr="0">
            <a:normAutofit/>
          </a:bodyPr>
          <a:lstStyle>
            <a:lvl1pPr marL="285750" indent="-285750">
              <a:lnSpc>
                <a:spcPts val="2000"/>
              </a:lnSpc>
              <a:buClr>
                <a:srgbClr val="000000"/>
              </a:buClr>
              <a:buFont typeface="Arial" panose="020B0604020202020204" pitchFamily="34" charset="0"/>
              <a:buChar char="•"/>
              <a:defRPr sz="1500" b="0">
                <a:solidFill>
                  <a:srgbClr val="000000"/>
                </a:solidFill>
                <a:latin typeface="Work Sans Regular Roman" pitchFamily="2" charset="77"/>
                <a:cs typeface="Poppins" pitchFamily="2" charset="77"/>
              </a:defRPr>
            </a:lvl1pPr>
            <a:lvl2pPr>
              <a:lnSpc>
                <a:spcPts val="2000"/>
              </a:lnSpc>
              <a:buClr>
                <a:srgbClr val="000000"/>
              </a:buClr>
              <a:defRPr>
                <a:solidFill>
                  <a:srgbClr val="000000"/>
                </a:solidFill>
              </a:defRPr>
            </a:lvl2pPr>
            <a:lvl3pPr>
              <a:lnSpc>
                <a:spcPts val="2000"/>
              </a:lnSpc>
              <a:buClr>
                <a:srgbClr val="000000"/>
              </a:buClr>
              <a:defRPr>
                <a:solidFill>
                  <a:srgbClr val="000000"/>
                </a:solidFill>
              </a:defRPr>
            </a:lvl3pPr>
            <a:lvl4pPr>
              <a:lnSpc>
                <a:spcPts val="2000"/>
              </a:lnSpc>
              <a:buClr>
                <a:srgbClr val="000000"/>
              </a:buClr>
              <a:defRPr>
                <a:solidFill>
                  <a:srgbClr val="000000"/>
                </a:solidFill>
              </a:defRPr>
            </a:lvl4pPr>
            <a:lvl5pPr>
              <a:lnSpc>
                <a:spcPts val="2000"/>
              </a:lnSpc>
              <a:buClr>
                <a:srgbClr val="000000"/>
              </a:buClr>
              <a:defRPr>
                <a:solidFill>
                  <a:srgbClr val="000000"/>
                </a:solidFill>
              </a:defRPr>
            </a:lvl5pPr>
          </a:lstStyle>
          <a:p>
            <a:r>
              <a:rPr lang="en-GB"/>
              <a:t>Body Level One</a:t>
            </a:r>
          </a:p>
          <a:p>
            <a:pPr lvl="1"/>
            <a:r>
              <a:rPr lang="en-GB"/>
              <a:t>Body Level Two</a:t>
            </a:r>
          </a:p>
          <a:p>
            <a:pPr lvl="2"/>
            <a:r>
              <a:rPr lang="en-GB"/>
              <a:t>Body Level Three</a:t>
            </a:r>
          </a:p>
          <a:p>
            <a:pPr lvl="3"/>
            <a:r>
              <a:rPr lang="en-GB"/>
              <a:t>Body Level Four</a:t>
            </a:r>
          </a:p>
          <a:p>
            <a:pPr lvl="4"/>
            <a:r>
              <a:rPr lang="en-GB"/>
              <a:t>Body Level Five</a:t>
            </a:r>
          </a:p>
        </p:txBody>
      </p:sp>
      <p:sp>
        <p:nvSpPr>
          <p:cNvPr id="74" name="Slide Number"/>
          <p:cNvSpPr txBox="1">
            <a:spLocks noGrp="1"/>
          </p:cNvSpPr>
          <p:nvPr>
            <p:ph type="sldNum" sz="quarter" idx="2"/>
          </p:nvPr>
        </p:nvSpPr>
        <p:spPr>
          <a:prstGeom prst="rect">
            <a:avLst/>
          </a:prstGeom>
        </p:spPr>
        <p:txBody>
          <a:bodyPr/>
          <a:lstStyle/>
          <a:p>
            <a:fld id="{86CB4B4D-7CA3-9044-876B-883B54F8677D}" type="slidenum">
              <a:rPr/>
              <a:t>‹#›</a:t>
            </a:fld>
            <a:endParaRPr/>
          </a:p>
        </p:txBody>
      </p:sp>
      <p:sp>
        <p:nvSpPr>
          <p:cNvPr id="7" name="Title Text">
            <a:extLst>
              <a:ext uri="{FF2B5EF4-FFF2-40B4-BE49-F238E27FC236}">
                <a16:creationId xmlns:a16="http://schemas.microsoft.com/office/drawing/2014/main" id="{66B678B8-7011-3A45-9CE7-C0BFDE5FD1C1}"/>
              </a:ext>
            </a:extLst>
          </p:cNvPr>
          <p:cNvSpPr txBox="1">
            <a:spLocks noGrp="1"/>
          </p:cNvSpPr>
          <p:nvPr>
            <p:ph type="title" hasCustomPrompt="1"/>
          </p:nvPr>
        </p:nvSpPr>
        <p:spPr>
          <a:xfrm>
            <a:off x="633677" y="376342"/>
            <a:ext cx="5807964" cy="1900530"/>
          </a:xfrm>
          <a:prstGeom prst="rect">
            <a:avLst/>
          </a:prstGeom>
        </p:spPr>
        <p:txBody>
          <a:bodyPr anchor="ctr" anchorCtr="0"/>
          <a:lstStyle>
            <a:lvl1pPr>
              <a:lnSpc>
                <a:spcPct val="100000"/>
              </a:lnSpc>
              <a:defRPr sz="3000">
                <a:solidFill>
                  <a:schemeClr val="bg2">
                    <a:lumMod val="50000"/>
                  </a:schemeClr>
                </a:solidFill>
              </a:defRPr>
            </a:lvl1pPr>
          </a:lstStyle>
          <a:p>
            <a:r>
              <a:t>Title Text</a:t>
            </a:r>
          </a:p>
        </p:txBody>
      </p:sp>
      <p:pic>
        <p:nvPicPr>
          <p:cNvPr id="9" name="Bilde 7" descr="Bilde 7">
            <a:extLst>
              <a:ext uri="{FF2B5EF4-FFF2-40B4-BE49-F238E27FC236}">
                <a16:creationId xmlns:a16="http://schemas.microsoft.com/office/drawing/2014/main" id="{7C8B2B63-FFD9-AC41-8020-3808C1486AC4}"/>
              </a:ext>
            </a:extLst>
          </p:cNvPr>
          <p:cNvPicPr>
            <a:picLocks noChangeAspect="1"/>
          </p:cNvPicPr>
          <p:nvPr/>
        </p:nvPicPr>
        <p:blipFill>
          <a:blip r:embed="rId2"/>
          <a:srcRect r="82062"/>
          <a:stretch>
            <a:fillRect/>
          </a:stretch>
        </p:blipFill>
        <p:spPr>
          <a:xfrm>
            <a:off x="633897" y="6187528"/>
            <a:ext cx="313844" cy="294130"/>
          </a:xfrm>
          <a:prstGeom prst="rect">
            <a:avLst/>
          </a:prstGeom>
          <a:ln w="12700">
            <a:miter lim="400000"/>
          </a:ln>
        </p:spPr>
      </p:pic>
    </p:spTree>
    <p:extLst>
      <p:ext uri="{BB962C8B-B14F-4D97-AF65-F5344CB8AC3E}">
        <p14:creationId xmlns:p14="http://schemas.microsoft.com/office/powerpoint/2010/main" val="317705413"/>
      </p:ext>
    </p:extLst>
  </p:cSld>
  <p:clrMapOvr>
    <a:masterClrMapping/>
  </p:clrMapOvr>
  <p:transition spd="med"/>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name="Brown wave + picture">
    <p:spTree>
      <p:nvGrpSpPr>
        <p:cNvPr id="1" name=""/>
        <p:cNvGrpSpPr/>
        <p:nvPr/>
      </p:nvGrpSpPr>
      <p:grpSpPr>
        <a:xfrm>
          <a:off x="0" y="0"/>
          <a:ext cx="0" cy="0"/>
          <a:chOff x="0" y="0"/>
          <a:chExt cx="0" cy="0"/>
        </a:xfrm>
      </p:grpSpPr>
      <p:sp>
        <p:nvSpPr>
          <p:cNvPr id="11" name="Picture Placeholder 3">
            <a:extLst>
              <a:ext uri="{FF2B5EF4-FFF2-40B4-BE49-F238E27FC236}">
                <a16:creationId xmlns:a16="http://schemas.microsoft.com/office/drawing/2014/main" id="{370E2F33-2C80-9B4C-B0D3-8D4447300A55}"/>
              </a:ext>
            </a:extLst>
          </p:cNvPr>
          <p:cNvSpPr>
            <a:spLocks noGrp="1"/>
          </p:cNvSpPr>
          <p:nvPr>
            <p:ph type="pic" sz="quarter" idx="13"/>
          </p:nvPr>
        </p:nvSpPr>
        <p:spPr>
          <a:xfrm>
            <a:off x="6240015" y="-14288"/>
            <a:ext cx="5951983" cy="6870701"/>
          </a:xfrm>
          <a:solidFill>
            <a:schemeClr val="bg2">
              <a:lumMod val="20000"/>
              <a:lumOff val="80000"/>
            </a:schemeClr>
          </a:solidFill>
        </p:spPr>
        <p:txBody>
          <a:bodyPr tIns="2520000"/>
          <a:lstStyle>
            <a:lvl1pPr marL="0" indent="0" algn="ctr">
              <a:lnSpc>
                <a:spcPct val="300000"/>
              </a:lnSpc>
              <a:buNone/>
              <a:defRPr>
                <a:solidFill>
                  <a:schemeClr val="bg2"/>
                </a:solidFill>
              </a:defRPr>
            </a:lvl1pPr>
          </a:lstStyle>
          <a:p>
            <a:r>
              <a:rPr lang="nb-NO"/>
              <a:t>Klikk på ikonet for å legge til et bilde</a:t>
            </a:r>
            <a:endParaRPr lang="en-NO"/>
          </a:p>
        </p:txBody>
      </p:sp>
      <p:sp>
        <p:nvSpPr>
          <p:cNvPr id="8" name="Text Placeholder 11">
            <a:extLst>
              <a:ext uri="{FF2B5EF4-FFF2-40B4-BE49-F238E27FC236}">
                <a16:creationId xmlns:a16="http://schemas.microsoft.com/office/drawing/2014/main" id="{0F52233E-3088-8640-BB02-6487B8506C07}"/>
              </a:ext>
            </a:extLst>
          </p:cNvPr>
          <p:cNvSpPr>
            <a:spLocks noGrp="1"/>
          </p:cNvSpPr>
          <p:nvPr>
            <p:ph type="body" sz="quarter" idx="12" hasCustomPrompt="1"/>
          </p:nvPr>
        </p:nvSpPr>
        <p:spPr>
          <a:xfrm>
            <a:off x="0" y="-13854"/>
            <a:ext cx="7176120" cy="6885450"/>
          </a:xfrm>
          <a:custGeom>
            <a:avLst/>
            <a:gdLst>
              <a:gd name="connsiteX0" fmla="*/ 0 w 5987143"/>
              <a:gd name="connsiteY0" fmla="*/ 0 h 6870701"/>
              <a:gd name="connsiteX1" fmla="*/ 5987143 w 5987143"/>
              <a:gd name="connsiteY1" fmla="*/ 0 h 6870701"/>
              <a:gd name="connsiteX2" fmla="*/ 5987143 w 5987143"/>
              <a:gd name="connsiteY2" fmla="*/ 6870701 h 6870701"/>
              <a:gd name="connsiteX3" fmla="*/ 0 w 5987143"/>
              <a:gd name="connsiteY3" fmla="*/ 6870701 h 6870701"/>
              <a:gd name="connsiteX4" fmla="*/ 0 w 5987143"/>
              <a:gd name="connsiteY4" fmla="*/ 0 h 6870701"/>
              <a:gd name="connsiteX0" fmla="*/ 0 w 5987143"/>
              <a:gd name="connsiteY0" fmla="*/ 0 h 6870701"/>
              <a:gd name="connsiteX1" fmla="*/ 5987143 w 5987143"/>
              <a:gd name="connsiteY1" fmla="*/ 0 h 6870701"/>
              <a:gd name="connsiteX2" fmla="*/ 5737123 w 5987143"/>
              <a:gd name="connsiteY2" fmla="*/ 1577184 h 6870701"/>
              <a:gd name="connsiteX3" fmla="*/ 5987143 w 5987143"/>
              <a:gd name="connsiteY3" fmla="*/ 6870701 h 6870701"/>
              <a:gd name="connsiteX4" fmla="*/ 0 w 5987143"/>
              <a:gd name="connsiteY4" fmla="*/ 6870701 h 6870701"/>
              <a:gd name="connsiteX5" fmla="*/ 0 w 5987143"/>
              <a:gd name="connsiteY5" fmla="*/ 0 h 6870701"/>
              <a:gd name="connsiteX0" fmla="*/ 0 w 6415548"/>
              <a:gd name="connsiteY0" fmla="*/ 0 h 6870701"/>
              <a:gd name="connsiteX1" fmla="*/ 5987143 w 6415548"/>
              <a:gd name="connsiteY1" fmla="*/ 0 h 6870701"/>
              <a:gd name="connsiteX2" fmla="*/ 5737123 w 6415548"/>
              <a:gd name="connsiteY2" fmla="*/ 1577184 h 6870701"/>
              <a:gd name="connsiteX3" fmla="*/ 6415548 w 6415548"/>
              <a:gd name="connsiteY3" fmla="*/ 4644849 h 6870701"/>
              <a:gd name="connsiteX4" fmla="*/ 5987143 w 6415548"/>
              <a:gd name="connsiteY4" fmla="*/ 6870701 h 6870701"/>
              <a:gd name="connsiteX5" fmla="*/ 0 w 6415548"/>
              <a:gd name="connsiteY5" fmla="*/ 6870701 h 6870701"/>
              <a:gd name="connsiteX6" fmla="*/ 0 w 6415548"/>
              <a:gd name="connsiteY6" fmla="*/ 0 h 6870701"/>
              <a:gd name="connsiteX0" fmla="*/ 0 w 6415548"/>
              <a:gd name="connsiteY0" fmla="*/ 0 h 6870701"/>
              <a:gd name="connsiteX1" fmla="*/ 5987143 w 6415548"/>
              <a:gd name="connsiteY1" fmla="*/ 0 h 6870701"/>
              <a:gd name="connsiteX2" fmla="*/ 5737123 w 6415548"/>
              <a:gd name="connsiteY2" fmla="*/ 1577184 h 6870701"/>
              <a:gd name="connsiteX3" fmla="*/ 6415548 w 6415548"/>
              <a:gd name="connsiteY3" fmla="*/ 4644849 h 6870701"/>
              <a:gd name="connsiteX4" fmla="*/ 5987143 w 6415548"/>
              <a:gd name="connsiteY4" fmla="*/ 6870701 h 6870701"/>
              <a:gd name="connsiteX5" fmla="*/ 0 w 6415548"/>
              <a:gd name="connsiteY5" fmla="*/ 6870701 h 6870701"/>
              <a:gd name="connsiteX6" fmla="*/ 0 w 6415548"/>
              <a:gd name="connsiteY6" fmla="*/ 0 h 6870701"/>
              <a:gd name="connsiteX0" fmla="*/ 0 w 6415657"/>
              <a:gd name="connsiteY0" fmla="*/ 0 h 6870701"/>
              <a:gd name="connsiteX1" fmla="*/ 5987143 w 6415657"/>
              <a:gd name="connsiteY1" fmla="*/ 0 h 6870701"/>
              <a:gd name="connsiteX2" fmla="*/ 5737123 w 6415657"/>
              <a:gd name="connsiteY2" fmla="*/ 1577184 h 6870701"/>
              <a:gd name="connsiteX3" fmla="*/ 6415548 w 6415657"/>
              <a:gd name="connsiteY3" fmla="*/ 4644849 h 6870701"/>
              <a:gd name="connsiteX4" fmla="*/ 5987143 w 6415657"/>
              <a:gd name="connsiteY4" fmla="*/ 6870701 h 6870701"/>
              <a:gd name="connsiteX5" fmla="*/ 0 w 6415657"/>
              <a:gd name="connsiteY5" fmla="*/ 6870701 h 6870701"/>
              <a:gd name="connsiteX6" fmla="*/ 0 w 6415657"/>
              <a:gd name="connsiteY6" fmla="*/ 0 h 6870701"/>
              <a:gd name="connsiteX0" fmla="*/ 0 w 6416434"/>
              <a:gd name="connsiteY0" fmla="*/ 0 h 6870701"/>
              <a:gd name="connsiteX1" fmla="*/ 5987143 w 6416434"/>
              <a:gd name="connsiteY1" fmla="*/ 0 h 6870701"/>
              <a:gd name="connsiteX2" fmla="*/ 5737123 w 6416434"/>
              <a:gd name="connsiteY2" fmla="*/ 1577184 h 6870701"/>
              <a:gd name="connsiteX3" fmla="*/ 6415548 w 6416434"/>
              <a:gd name="connsiteY3" fmla="*/ 4644849 h 6870701"/>
              <a:gd name="connsiteX4" fmla="*/ 5987143 w 6416434"/>
              <a:gd name="connsiteY4" fmla="*/ 6870701 h 6870701"/>
              <a:gd name="connsiteX5" fmla="*/ 0 w 6416434"/>
              <a:gd name="connsiteY5" fmla="*/ 6870701 h 6870701"/>
              <a:gd name="connsiteX6" fmla="*/ 0 w 6416434"/>
              <a:gd name="connsiteY6" fmla="*/ 0 h 6870701"/>
              <a:gd name="connsiteX0" fmla="*/ 0 w 6416434"/>
              <a:gd name="connsiteY0" fmla="*/ 0 h 6870701"/>
              <a:gd name="connsiteX1" fmla="*/ 5987143 w 6416434"/>
              <a:gd name="connsiteY1" fmla="*/ 0 h 6870701"/>
              <a:gd name="connsiteX2" fmla="*/ 5737123 w 6416434"/>
              <a:gd name="connsiteY2" fmla="*/ 1577184 h 6870701"/>
              <a:gd name="connsiteX3" fmla="*/ 6415548 w 6416434"/>
              <a:gd name="connsiteY3" fmla="*/ 4644849 h 6870701"/>
              <a:gd name="connsiteX4" fmla="*/ 5987143 w 6416434"/>
              <a:gd name="connsiteY4" fmla="*/ 6870701 h 6870701"/>
              <a:gd name="connsiteX5" fmla="*/ 0 w 6416434"/>
              <a:gd name="connsiteY5" fmla="*/ 6870701 h 6870701"/>
              <a:gd name="connsiteX6" fmla="*/ 0 w 6416434"/>
              <a:gd name="connsiteY6" fmla="*/ 0 h 6870701"/>
              <a:gd name="connsiteX0" fmla="*/ 0 w 6416434"/>
              <a:gd name="connsiteY0" fmla="*/ 0 h 6870701"/>
              <a:gd name="connsiteX1" fmla="*/ 5987143 w 6416434"/>
              <a:gd name="connsiteY1" fmla="*/ 0 h 6870701"/>
              <a:gd name="connsiteX2" fmla="*/ 5737123 w 6416434"/>
              <a:gd name="connsiteY2" fmla="*/ 1577184 h 6870701"/>
              <a:gd name="connsiteX3" fmla="*/ 6415548 w 6416434"/>
              <a:gd name="connsiteY3" fmla="*/ 4644849 h 6870701"/>
              <a:gd name="connsiteX4" fmla="*/ 5987143 w 6416434"/>
              <a:gd name="connsiteY4" fmla="*/ 6870701 h 6870701"/>
              <a:gd name="connsiteX5" fmla="*/ 0 w 6416434"/>
              <a:gd name="connsiteY5" fmla="*/ 6870701 h 6870701"/>
              <a:gd name="connsiteX6" fmla="*/ 0 w 6416434"/>
              <a:gd name="connsiteY6" fmla="*/ 0 h 6870701"/>
              <a:gd name="connsiteX0" fmla="*/ 0 w 6416434"/>
              <a:gd name="connsiteY0" fmla="*/ 0 h 6870701"/>
              <a:gd name="connsiteX1" fmla="*/ 5987143 w 6416434"/>
              <a:gd name="connsiteY1" fmla="*/ 0 h 6870701"/>
              <a:gd name="connsiteX2" fmla="*/ 5737123 w 6416434"/>
              <a:gd name="connsiteY2" fmla="*/ 1577184 h 6870701"/>
              <a:gd name="connsiteX3" fmla="*/ 6415548 w 6416434"/>
              <a:gd name="connsiteY3" fmla="*/ 4644849 h 6870701"/>
              <a:gd name="connsiteX4" fmla="*/ 5987143 w 6416434"/>
              <a:gd name="connsiteY4" fmla="*/ 6870701 h 6870701"/>
              <a:gd name="connsiteX5" fmla="*/ 0 w 6416434"/>
              <a:gd name="connsiteY5" fmla="*/ 6870701 h 6870701"/>
              <a:gd name="connsiteX6" fmla="*/ 0 w 6416434"/>
              <a:gd name="connsiteY6" fmla="*/ 0 h 6870701"/>
              <a:gd name="connsiteX0" fmla="*/ 0 w 6416434"/>
              <a:gd name="connsiteY0" fmla="*/ 0 h 6870701"/>
              <a:gd name="connsiteX1" fmla="*/ 5987143 w 6416434"/>
              <a:gd name="connsiteY1" fmla="*/ 0 h 6870701"/>
              <a:gd name="connsiteX2" fmla="*/ 5737123 w 6416434"/>
              <a:gd name="connsiteY2" fmla="*/ 1577184 h 6870701"/>
              <a:gd name="connsiteX3" fmla="*/ 6415548 w 6416434"/>
              <a:gd name="connsiteY3" fmla="*/ 4644849 h 6870701"/>
              <a:gd name="connsiteX4" fmla="*/ 5987143 w 6416434"/>
              <a:gd name="connsiteY4" fmla="*/ 6870701 h 6870701"/>
              <a:gd name="connsiteX5" fmla="*/ 0 w 6416434"/>
              <a:gd name="connsiteY5" fmla="*/ 6870701 h 6870701"/>
              <a:gd name="connsiteX6" fmla="*/ 0 w 6416434"/>
              <a:gd name="connsiteY6" fmla="*/ 0 h 6870701"/>
              <a:gd name="connsiteX0" fmla="*/ 0 w 6416434"/>
              <a:gd name="connsiteY0" fmla="*/ 0 h 6870701"/>
              <a:gd name="connsiteX1" fmla="*/ 5987143 w 6416434"/>
              <a:gd name="connsiteY1" fmla="*/ 0 h 6870701"/>
              <a:gd name="connsiteX2" fmla="*/ 5515897 w 6416434"/>
              <a:gd name="connsiteY2" fmla="*/ 1709920 h 6870701"/>
              <a:gd name="connsiteX3" fmla="*/ 6415548 w 6416434"/>
              <a:gd name="connsiteY3" fmla="*/ 4644849 h 6870701"/>
              <a:gd name="connsiteX4" fmla="*/ 5987143 w 6416434"/>
              <a:gd name="connsiteY4" fmla="*/ 6870701 h 6870701"/>
              <a:gd name="connsiteX5" fmla="*/ 0 w 6416434"/>
              <a:gd name="connsiteY5" fmla="*/ 6870701 h 6870701"/>
              <a:gd name="connsiteX6" fmla="*/ 0 w 6416434"/>
              <a:gd name="connsiteY6" fmla="*/ 0 h 6870701"/>
              <a:gd name="connsiteX0" fmla="*/ 0 w 6416434"/>
              <a:gd name="connsiteY0" fmla="*/ 0 h 6870701"/>
              <a:gd name="connsiteX1" fmla="*/ 5987143 w 6416434"/>
              <a:gd name="connsiteY1" fmla="*/ 0 h 6870701"/>
              <a:gd name="connsiteX2" fmla="*/ 5722374 w 6416434"/>
              <a:gd name="connsiteY2" fmla="*/ 1709920 h 6870701"/>
              <a:gd name="connsiteX3" fmla="*/ 6415548 w 6416434"/>
              <a:gd name="connsiteY3" fmla="*/ 4644849 h 6870701"/>
              <a:gd name="connsiteX4" fmla="*/ 5987143 w 6416434"/>
              <a:gd name="connsiteY4" fmla="*/ 6870701 h 6870701"/>
              <a:gd name="connsiteX5" fmla="*/ 0 w 6416434"/>
              <a:gd name="connsiteY5" fmla="*/ 6870701 h 6870701"/>
              <a:gd name="connsiteX6" fmla="*/ 0 w 6416434"/>
              <a:gd name="connsiteY6" fmla="*/ 0 h 6870701"/>
              <a:gd name="connsiteX0" fmla="*/ 0 w 6416434"/>
              <a:gd name="connsiteY0" fmla="*/ 0 h 6870701"/>
              <a:gd name="connsiteX1" fmla="*/ 5987143 w 6416434"/>
              <a:gd name="connsiteY1" fmla="*/ 0 h 6870701"/>
              <a:gd name="connsiteX2" fmla="*/ 5678128 w 6416434"/>
              <a:gd name="connsiteY2" fmla="*/ 1901649 h 6870701"/>
              <a:gd name="connsiteX3" fmla="*/ 6415548 w 6416434"/>
              <a:gd name="connsiteY3" fmla="*/ 4644849 h 6870701"/>
              <a:gd name="connsiteX4" fmla="*/ 5987143 w 6416434"/>
              <a:gd name="connsiteY4" fmla="*/ 6870701 h 6870701"/>
              <a:gd name="connsiteX5" fmla="*/ 0 w 6416434"/>
              <a:gd name="connsiteY5" fmla="*/ 6870701 h 6870701"/>
              <a:gd name="connsiteX6" fmla="*/ 0 w 6416434"/>
              <a:gd name="connsiteY6" fmla="*/ 0 h 6870701"/>
              <a:gd name="connsiteX0" fmla="*/ 0 w 6416434"/>
              <a:gd name="connsiteY0" fmla="*/ 0 h 6870701"/>
              <a:gd name="connsiteX1" fmla="*/ 5987143 w 6416434"/>
              <a:gd name="connsiteY1" fmla="*/ 0 h 6870701"/>
              <a:gd name="connsiteX2" fmla="*/ 5648631 w 6416434"/>
              <a:gd name="connsiteY2" fmla="*/ 1754165 h 6870701"/>
              <a:gd name="connsiteX3" fmla="*/ 6415548 w 6416434"/>
              <a:gd name="connsiteY3" fmla="*/ 4644849 h 6870701"/>
              <a:gd name="connsiteX4" fmla="*/ 5987143 w 6416434"/>
              <a:gd name="connsiteY4" fmla="*/ 6870701 h 6870701"/>
              <a:gd name="connsiteX5" fmla="*/ 0 w 6416434"/>
              <a:gd name="connsiteY5" fmla="*/ 6870701 h 6870701"/>
              <a:gd name="connsiteX6" fmla="*/ 0 w 6416434"/>
              <a:gd name="connsiteY6" fmla="*/ 0 h 6870701"/>
              <a:gd name="connsiteX0" fmla="*/ 0 w 6416434"/>
              <a:gd name="connsiteY0" fmla="*/ 0 h 6870701"/>
              <a:gd name="connsiteX1" fmla="*/ 5987143 w 6416434"/>
              <a:gd name="connsiteY1" fmla="*/ 0 h 6870701"/>
              <a:gd name="connsiteX2" fmla="*/ 5604386 w 6416434"/>
              <a:gd name="connsiteY2" fmla="*/ 1680423 h 6870701"/>
              <a:gd name="connsiteX3" fmla="*/ 6415548 w 6416434"/>
              <a:gd name="connsiteY3" fmla="*/ 4644849 h 6870701"/>
              <a:gd name="connsiteX4" fmla="*/ 5987143 w 6416434"/>
              <a:gd name="connsiteY4" fmla="*/ 6870701 h 6870701"/>
              <a:gd name="connsiteX5" fmla="*/ 0 w 6416434"/>
              <a:gd name="connsiteY5" fmla="*/ 6870701 h 6870701"/>
              <a:gd name="connsiteX6" fmla="*/ 0 w 6416434"/>
              <a:gd name="connsiteY6" fmla="*/ 0 h 6870701"/>
              <a:gd name="connsiteX0" fmla="*/ 0 w 6416434"/>
              <a:gd name="connsiteY0" fmla="*/ 0 h 6870701"/>
              <a:gd name="connsiteX1" fmla="*/ 5987143 w 6416434"/>
              <a:gd name="connsiteY1" fmla="*/ 0 h 6870701"/>
              <a:gd name="connsiteX2" fmla="*/ 5619135 w 6416434"/>
              <a:gd name="connsiteY2" fmla="*/ 1872152 h 6870701"/>
              <a:gd name="connsiteX3" fmla="*/ 6415548 w 6416434"/>
              <a:gd name="connsiteY3" fmla="*/ 4644849 h 6870701"/>
              <a:gd name="connsiteX4" fmla="*/ 5987143 w 6416434"/>
              <a:gd name="connsiteY4" fmla="*/ 6870701 h 6870701"/>
              <a:gd name="connsiteX5" fmla="*/ 0 w 6416434"/>
              <a:gd name="connsiteY5" fmla="*/ 6870701 h 6870701"/>
              <a:gd name="connsiteX6" fmla="*/ 0 w 6416434"/>
              <a:gd name="connsiteY6" fmla="*/ 0 h 6870701"/>
              <a:gd name="connsiteX0" fmla="*/ 0 w 6182793"/>
              <a:gd name="connsiteY0" fmla="*/ 0 h 6870701"/>
              <a:gd name="connsiteX1" fmla="*/ 5987143 w 6182793"/>
              <a:gd name="connsiteY1" fmla="*/ 0 h 6870701"/>
              <a:gd name="connsiteX2" fmla="*/ 5619135 w 6182793"/>
              <a:gd name="connsiteY2" fmla="*/ 1872152 h 6870701"/>
              <a:gd name="connsiteX3" fmla="*/ 6179574 w 6182793"/>
              <a:gd name="connsiteY3" fmla="*/ 4703843 h 6870701"/>
              <a:gd name="connsiteX4" fmla="*/ 5987143 w 6182793"/>
              <a:gd name="connsiteY4" fmla="*/ 6870701 h 6870701"/>
              <a:gd name="connsiteX5" fmla="*/ 0 w 6182793"/>
              <a:gd name="connsiteY5" fmla="*/ 6870701 h 6870701"/>
              <a:gd name="connsiteX6" fmla="*/ 0 w 6182793"/>
              <a:gd name="connsiteY6" fmla="*/ 0 h 6870701"/>
              <a:gd name="connsiteX0" fmla="*/ 0 w 6284319"/>
              <a:gd name="connsiteY0" fmla="*/ 0 h 6870701"/>
              <a:gd name="connsiteX1" fmla="*/ 5987143 w 6284319"/>
              <a:gd name="connsiteY1" fmla="*/ 0 h 6870701"/>
              <a:gd name="connsiteX2" fmla="*/ 5619135 w 6284319"/>
              <a:gd name="connsiteY2" fmla="*/ 1872152 h 6870701"/>
              <a:gd name="connsiteX3" fmla="*/ 6282812 w 6284319"/>
              <a:gd name="connsiteY3" fmla="*/ 4777585 h 6870701"/>
              <a:gd name="connsiteX4" fmla="*/ 5987143 w 6284319"/>
              <a:gd name="connsiteY4" fmla="*/ 6870701 h 6870701"/>
              <a:gd name="connsiteX5" fmla="*/ 0 w 6284319"/>
              <a:gd name="connsiteY5" fmla="*/ 6870701 h 6870701"/>
              <a:gd name="connsiteX6" fmla="*/ 0 w 6284319"/>
              <a:gd name="connsiteY6" fmla="*/ 0 h 6870701"/>
              <a:gd name="connsiteX0" fmla="*/ 0 w 6283459"/>
              <a:gd name="connsiteY0" fmla="*/ 0 h 6870701"/>
              <a:gd name="connsiteX1" fmla="*/ 5987143 w 6283459"/>
              <a:gd name="connsiteY1" fmla="*/ 0 h 6870701"/>
              <a:gd name="connsiteX2" fmla="*/ 5619135 w 6283459"/>
              <a:gd name="connsiteY2" fmla="*/ 1872152 h 6870701"/>
              <a:gd name="connsiteX3" fmla="*/ 6282812 w 6283459"/>
              <a:gd name="connsiteY3" fmla="*/ 4777585 h 6870701"/>
              <a:gd name="connsiteX4" fmla="*/ 5588936 w 6283459"/>
              <a:gd name="connsiteY4" fmla="*/ 6855953 h 6870701"/>
              <a:gd name="connsiteX5" fmla="*/ 0 w 6283459"/>
              <a:gd name="connsiteY5" fmla="*/ 6870701 h 6870701"/>
              <a:gd name="connsiteX6" fmla="*/ 0 w 6283459"/>
              <a:gd name="connsiteY6" fmla="*/ 0 h 6870701"/>
              <a:gd name="connsiteX0" fmla="*/ 0 w 6283459"/>
              <a:gd name="connsiteY0" fmla="*/ 0 h 6870701"/>
              <a:gd name="connsiteX1" fmla="*/ 5987143 w 6283459"/>
              <a:gd name="connsiteY1" fmla="*/ 0 h 6870701"/>
              <a:gd name="connsiteX2" fmla="*/ 5619135 w 6283459"/>
              <a:gd name="connsiteY2" fmla="*/ 1872152 h 6870701"/>
              <a:gd name="connsiteX3" fmla="*/ 6282812 w 6283459"/>
              <a:gd name="connsiteY3" fmla="*/ 4777585 h 6870701"/>
              <a:gd name="connsiteX4" fmla="*/ 5588936 w 6283459"/>
              <a:gd name="connsiteY4" fmla="*/ 6855953 h 6870701"/>
              <a:gd name="connsiteX5" fmla="*/ 0 w 6283459"/>
              <a:gd name="connsiteY5" fmla="*/ 6870701 h 6870701"/>
              <a:gd name="connsiteX6" fmla="*/ 0 w 6283459"/>
              <a:gd name="connsiteY6" fmla="*/ 0 h 6870701"/>
              <a:gd name="connsiteX0" fmla="*/ 0 w 6284453"/>
              <a:gd name="connsiteY0" fmla="*/ 0 h 6870701"/>
              <a:gd name="connsiteX1" fmla="*/ 5987143 w 6284453"/>
              <a:gd name="connsiteY1" fmla="*/ 0 h 6870701"/>
              <a:gd name="connsiteX2" fmla="*/ 5619135 w 6284453"/>
              <a:gd name="connsiteY2" fmla="*/ 1872152 h 6870701"/>
              <a:gd name="connsiteX3" fmla="*/ 6282812 w 6284453"/>
              <a:gd name="connsiteY3" fmla="*/ 4777585 h 6870701"/>
              <a:gd name="connsiteX4" fmla="*/ 6046136 w 6284453"/>
              <a:gd name="connsiteY4" fmla="*/ 6870701 h 6870701"/>
              <a:gd name="connsiteX5" fmla="*/ 0 w 6284453"/>
              <a:gd name="connsiteY5" fmla="*/ 6870701 h 6870701"/>
              <a:gd name="connsiteX6" fmla="*/ 0 w 6284453"/>
              <a:gd name="connsiteY6" fmla="*/ 0 h 6870701"/>
              <a:gd name="connsiteX0" fmla="*/ 0 w 6283459"/>
              <a:gd name="connsiteY0" fmla="*/ 0 h 6870701"/>
              <a:gd name="connsiteX1" fmla="*/ 5987143 w 6283459"/>
              <a:gd name="connsiteY1" fmla="*/ 0 h 6870701"/>
              <a:gd name="connsiteX2" fmla="*/ 5619135 w 6283459"/>
              <a:gd name="connsiteY2" fmla="*/ 1872152 h 6870701"/>
              <a:gd name="connsiteX3" fmla="*/ 6282812 w 6283459"/>
              <a:gd name="connsiteY3" fmla="*/ 4777585 h 6870701"/>
              <a:gd name="connsiteX4" fmla="*/ 6046136 w 6283459"/>
              <a:gd name="connsiteY4" fmla="*/ 6870701 h 6870701"/>
              <a:gd name="connsiteX5" fmla="*/ 0 w 6283459"/>
              <a:gd name="connsiteY5" fmla="*/ 6870701 h 6870701"/>
              <a:gd name="connsiteX6" fmla="*/ 0 w 6283459"/>
              <a:gd name="connsiteY6" fmla="*/ 0 h 6870701"/>
              <a:gd name="connsiteX0" fmla="*/ 0 w 6253991"/>
              <a:gd name="connsiteY0" fmla="*/ 0 h 6870701"/>
              <a:gd name="connsiteX1" fmla="*/ 5987143 w 6253991"/>
              <a:gd name="connsiteY1" fmla="*/ 0 h 6870701"/>
              <a:gd name="connsiteX2" fmla="*/ 5619135 w 6253991"/>
              <a:gd name="connsiteY2" fmla="*/ 1872152 h 6870701"/>
              <a:gd name="connsiteX3" fmla="*/ 6253315 w 6253991"/>
              <a:gd name="connsiteY3" fmla="*/ 4423624 h 6870701"/>
              <a:gd name="connsiteX4" fmla="*/ 6046136 w 6253991"/>
              <a:gd name="connsiteY4" fmla="*/ 6870701 h 6870701"/>
              <a:gd name="connsiteX5" fmla="*/ 0 w 6253991"/>
              <a:gd name="connsiteY5" fmla="*/ 6870701 h 6870701"/>
              <a:gd name="connsiteX6" fmla="*/ 0 w 6253991"/>
              <a:gd name="connsiteY6" fmla="*/ 0 h 6870701"/>
              <a:gd name="connsiteX0" fmla="*/ 0 w 6471267"/>
              <a:gd name="connsiteY0" fmla="*/ 0 h 6870701"/>
              <a:gd name="connsiteX1" fmla="*/ 5987143 w 6471267"/>
              <a:gd name="connsiteY1" fmla="*/ 0 h 6870701"/>
              <a:gd name="connsiteX2" fmla="*/ 6471178 w 6471267"/>
              <a:gd name="connsiteY2" fmla="*/ 1886900 h 6870701"/>
              <a:gd name="connsiteX3" fmla="*/ 6253315 w 6471267"/>
              <a:gd name="connsiteY3" fmla="*/ 4423624 h 6870701"/>
              <a:gd name="connsiteX4" fmla="*/ 6046136 w 6471267"/>
              <a:gd name="connsiteY4" fmla="*/ 6870701 h 6870701"/>
              <a:gd name="connsiteX5" fmla="*/ 0 w 6471267"/>
              <a:gd name="connsiteY5" fmla="*/ 6870701 h 6870701"/>
              <a:gd name="connsiteX6" fmla="*/ 0 w 6471267"/>
              <a:gd name="connsiteY6" fmla="*/ 0 h 6870701"/>
              <a:gd name="connsiteX0" fmla="*/ 0 w 6471267"/>
              <a:gd name="connsiteY0" fmla="*/ 0 h 6870701"/>
              <a:gd name="connsiteX1" fmla="*/ 5987143 w 6471267"/>
              <a:gd name="connsiteY1" fmla="*/ 0 h 6870701"/>
              <a:gd name="connsiteX2" fmla="*/ 6471178 w 6471267"/>
              <a:gd name="connsiteY2" fmla="*/ 1901649 h 6870701"/>
              <a:gd name="connsiteX3" fmla="*/ 6253315 w 6471267"/>
              <a:gd name="connsiteY3" fmla="*/ 4423624 h 6870701"/>
              <a:gd name="connsiteX4" fmla="*/ 6046136 w 6471267"/>
              <a:gd name="connsiteY4" fmla="*/ 6870701 h 6870701"/>
              <a:gd name="connsiteX5" fmla="*/ 0 w 6471267"/>
              <a:gd name="connsiteY5" fmla="*/ 6870701 h 6870701"/>
              <a:gd name="connsiteX6" fmla="*/ 0 w 6471267"/>
              <a:gd name="connsiteY6" fmla="*/ 0 h 6870701"/>
              <a:gd name="connsiteX0" fmla="*/ 0 w 6471212"/>
              <a:gd name="connsiteY0" fmla="*/ 0 h 6870701"/>
              <a:gd name="connsiteX1" fmla="*/ 5987143 w 6471212"/>
              <a:gd name="connsiteY1" fmla="*/ 0 h 6870701"/>
              <a:gd name="connsiteX2" fmla="*/ 6471178 w 6471212"/>
              <a:gd name="connsiteY2" fmla="*/ 1901649 h 6870701"/>
              <a:gd name="connsiteX3" fmla="*/ 5776171 w 6471212"/>
              <a:gd name="connsiteY3" fmla="*/ 4453121 h 6870701"/>
              <a:gd name="connsiteX4" fmla="*/ 6046136 w 6471212"/>
              <a:gd name="connsiteY4" fmla="*/ 6870701 h 6870701"/>
              <a:gd name="connsiteX5" fmla="*/ 0 w 6471212"/>
              <a:gd name="connsiteY5" fmla="*/ 6870701 h 6870701"/>
              <a:gd name="connsiteX6" fmla="*/ 0 w 6471212"/>
              <a:gd name="connsiteY6" fmla="*/ 0 h 6870701"/>
              <a:gd name="connsiteX0" fmla="*/ 0 w 6881138"/>
              <a:gd name="connsiteY0" fmla="*/ 0 h 6870701"/>
              <a:gd name="connsiteX1" fmla="*/ 5987143 w 6881138"/>
              <a:gd name="connsiteY1" fmla="*/ 0 h 6870701"/>
              <a:gd name="connsiteX2" fmla="*/ 6471178 w 6881138"/>
              <a:gd name="connsiteY2" fmla="*/ 1901649 h 6870701"/>
              <a:gd name="connsiteX3" fmla="*/ 5776171 w 6881138"/>
              <a:gd name="connsiteY3" fmla="*/ 4453121 h 6870701"/>
              <a:gd name="connsiteX4" fmla="*/ 6881138 w 6881138"/>
              <a:gd name="connsiteY4" fmla="*/ 6855953 h 6870701"/>
              <a:gd name="connsiteX5" fmla="*/ 0 w 6881138"/>
              <a:gd name="connsiteY5" fmla="*/ 6870701 h 6870701"/>
              <a:gd name="connsiteX6" fmla="*/ 0 w 6881138"/>
              <a:gd name="connsiteY6" fmla="*/ 0 h 6870701"/>
              <a:gd name="connsiteX0" fmla="*/ 0 w 6881138"/>
              <a:gd name="connsiteY0" fmla="*/ 0 h 6870701"/>
              <a:gd name="connsiteX1" fmla="*/ 5987143 w 6881138"/>
              <a:gd name="connsiteY1" fmla="*/ 0 h 6870701"/>
              <a:gd name="connsiteX2" fmla="*/ 6385974 w 6881138"/>
              <a:gd name="connsiteY2" fmla="*/ 1931146 h 6870701"/>
              <a:gd name="connsiteX3" fmla="*/ 5776171 w 6881138"/>
              <a:gd name="connsiteY3" fmla="*/ 4453121 h 6870701"/>
              <a:gd name="connsiteX4" fmla="*/ 6881138 w 6881138"/>
              <a:gd name="connsiteY4" fmla="*/ 6855953 h 6870701"/>
              <a:gd name="connsiteX5" fmla="*/ 0 w 6881138"/>
              <a:gd name="connsiteY5" fmla="*/ 6870701 h 6870701"/>
              <a:gd name="connsiteX6" fmla="*/ 0 w 6881138"/>
              <a:gd name="connsiteY6" fmla="*/ 0 h 6870701"/>
              <a:gd name="connsiteX0" fmla="*/ 0 w 6881138"/>
              <a:gd name="connsiteY0" fmla="*/ 0 h 6870701"/>
              <a:gd name="connsiteX1" fmla="*/ 5987143 w 6881138"/>
              <a:gd name="connsiteY1" fmla="*/ 0 h 6870701"/>
              <a:gd name="connsiteX2" fmla="*/ 6385974 w 6881138"/>
              <a:gd name="connsiteY2" fmla="*/ 1931146 h 6870701"/>
              <a:gd name="connsiteX3" fmla="*/ 5776171 w 6881138"/>
              <a:gd name="connsiteY3" fmla="*/ 4453121 h 6870701"/>
              <a:gd name="connsiteX4" fmla="*/ 6881138 w 6881138"/>
              <a:gd name="connsiteY4" fmla="*/ 6855953 h 6870701"/>
              <a:gd name="connsiteX5" fmla="*/ 0 w 6881138"/>
              <a:gd name="connsiteY5" fmla="*/ 6870701 h 6870701"/>
              <a:gd name="connsiteX6" fmla="*/ 0 w 6881138"/>
              <a:gd name="connsiteY6" fmla="*/ 0 h 6870701"/>
              <a:gd name="connsiteX0" fmla="*/ 0 w 6881138"/>
              <a:gd name="connsiteY0" fmla="*/ 0 h 6870701"/>
              <a:gd name="connsiteX1" fmla="*/ 5987143 w 6881138"/>
              <a:gd name="connsiteY1" fmla="*/ 0 h 6870701"/>
              <a:gd name="connsiteX2" fmla="*/ 6385974 w 6881138"/>
              <a:gd name="connsiteY2" fmla="*/ 2314604 h 6870701"/>
              <a:gd name="connsiteX3" fmla="*/ 5776171 w 6881138"/>
              <a:gd name="connsiteY3" fmla="*/ 4453121 h 6870701"/>
              <a:gd name="connsiteX4" fmla="*/ 6881138 w 6881138"/>
              <a:gd name="connsiteY4" fmla="*/ 6855953 h 6870701"/>
              <a:gd name="connsiteX5" fmla="*/ 0 w 6881138"/>
              <a:gd name="connsiteY5" fmla="*/ 6870701 h 6870701"/>
              <a:gd name="connsiteX6" fmla="*/ 0 w 6881138"/>
              <a:gd name="connsiteY6" fmla="*/ 0 h 6870701"/>
              <a:gd name="connsiteX0" fmla="*/ 0 w 6881138"/>
              <a:gd name="connsiteY0" fmla="*/ 0 h 6870701"/>
              <a:gd name="connsiteX1" fmla="*/ 5987143 w 6881138"/>
              <a:gd name="connsiteY1" fmla="*/ 0 h 6870701"/>
              <a:gd name="connsiteX2" fmla="*/ 6437096 w 6881138"/>
              <a:gd name="connsiteY2" fmla="*/ 1945894 h 6870701"/>
              <a:gd name="connsiteX3" fmla="*/ 5776171 w 6881138"/>
              <a:gd name="connsiteY3" fmla="*/ 4453121 h 6870701"/>
              <a:gd name="connsiteX4" fmla="*/ 6881138 w 6881138"/>
              <a:gd name="connsiteY4" fmla="*/ 6855953 h 6870701"/>
              <a:gd name="connsiteX5" fmla="*/ 0 w 6881138"/>
              <a:gd name="connsiteY5" fmla="*/ 6870701 h 6870701"/>
              <a:gd name="connsiteX6" fmla="*/ 0 w 6881138"/>
              <a:gd name="connsiteY6" fmla="*/ 0 h 6870701"/>
              <a:gd name="connsiteX0" fmla="*/ 0 w 6881138"/>
              <a:gd name="connsiteY0" fmla="*/ 0 h 6870701"/>
              <a:gd name="connsiteX1" fmla="*/ 5987143 w 6881138"/>
              <a:gd name="connsiteY1" fmla="*/ 0 h 6870701"/>
              <a:gd name="connsiteX2" fmla="*/ 6437096 w 6881138"/>
              <a:gd name="connsiteY2" fmla="*/ 1945894 h 6870701"/>
              <a:gd name="connsiteX3" fmla="*/ 5946580 w 6881138"/>
              <a:gd name="connsiteY3" fmla="*/ 4335134 h 6870701"/>
              <a:gd name="connsiteX4" fmla="*/ 6881138 w 6881138"/>
              <a:gd name="connsiteY4" fmla="*/ 6855953 h 6870701"/>
              <a:gd name="connsiteX5" fmla="*/ 0 w 6881138"/>
              <a:gd name="connsiteY5" fmla="*/ 6870701 h 6870701"/>
              <a:gd name="connsiteX6" fmla="*/ 0 w 6881138"/>
              <a:gd name="connsiteY6" fmla="*/ 0 h 6870701"/>
              <a:gd name="connsiteX0" fmla="*/ 0 w 6881138"/>
              <a:gd name="connsiteY0" fmla="*/ 0 h 6870701"/>
              <a:gd name="connsiteX1" fmla="*/ 5987143 w 6881138"/>
              <a:gd name="connsiteY1" fmla="*/ 0 h 6870701"/>
              <a:gd name="connsiteX2" fmla="*/ 6437096 w 6881138"/>
              <a:gd name="connsiteY2" fmla="*/ 1945894 h 6870701"/>
              <a:gd name="connsiteX3" fmla="*/ 5946580 w 6881138"/>
              <a:gd name="connsiteY3" fmla="*/ 4335134 h 6870701"/>
              <a:gd name="connsiteX4" fmla="*/ 6881138 w 6881138"/>
              <a:gd name="connsiteY4" fmla="*/ 6855953 h 6870701"/>
              <a:gd name="connsiteX5" fmla="*/ 0 w 6881138"/>
              <a:gd name="connsiteY5" fmla="*/ 6870701 h 6870701"/>
              <a:gd name="connsiteX6" fmla="*/ 0 w 6881138"/>
              <a:gd name="connsiteY6" fmla="*/ 0 h 6870701"/>
              <a:gd name="connsiteX0" fmla="*/ 0 w 6881138"/>
              <a:gd name="connsiteY0" fmla="*/ 0 h 6870701"/>
              <a:gd name="connsiteX1" fmla="*/ 5987143 w 6881138"/>
              <a:gd name="connsiteY1" fmla="*/ 0 h 6870701"/>
              <a:gd name="connsiteX2" fmla="*/ 6437096 w 6881138"/>
              <a:gd name="connsiteY2" fmla="*/ 1945894 h 6870701"/>
              <a:gd name="connsiteX3" fmla="*/ 5946580 w 6881138"/>
              <a:gd name="connsiteY3" fmla="*/ 4335134 h 6870701"/>
              <a:gd name="connsiteX4" fmla="*/ 6881138 w 6881138"/>
              <a:gd name="connsiteY4" fmla="*/ 6855953 h 6870701"/>
              <a:gd name="connsiteX5" fmla="*/ 0 w 6881138"/>
              <a:gd name="connsiteY5" fmla="*/ 6870701 h 6870701"/>
              <a:gd name="connsiteX6" fmla="*/ 0 w 6881138"/>
              <a:gd name="connsiteY6" fmla="*/ 0 h 6870701"/>
              <a:gd name="connsiteX0" fmla="*/ 0 w 6881138"/>
              <a:gd name="connsiteY0" fmla="*/ 0 h 6870701"/>
              <a:gd name="connsiteX1" fmla="*/ 5987143 w 6881138"/>
              <a:gd name="connsiteY1" fmla="*/ 0 h 6870701"/>
              <a:gd name="connsiteX2" fmla="*/ 6437096 w 6881138"/>
              <a:gd name="connsiteY2" fmla="*/ 1945894 h 6870701"/>
              <a:gd name="connsiteX3" fmla="*/ 5878417 w 6881138"/>
              <a:gd name="connsiteY3" fmla="*/ 3981173 h 6870701"/>
              <a:gd name="connsiteX4" fmla="*/ 6881138 w 6881138"/>
              <a:gd name="connsiteY4" fmla="*/ 6855953 h 6870701"/>
              <a:gd name="connsiteX5" fmla="*/ 0 w 6881138"/>
              <a:gd name="connsiteY5" fmla="*/ 6870701 h 6870701"/>
              <a:gd name="connsiteX6" fmla="*/ 0 w 6881138"/>
              <a:gd name="connsiteY6" fmla="*/ 0 h 6870701"/>
              <a:gd name="connsiteX0" fmla="*/ 0 w 6881138"/>
              <a:gd name="connsiteY0" fmla="*/ 0 h 6870701"/>
              <a:gd name="connsiteX1" fmla="*/ 5987143 w 6881138"/>
              <a:gd name="connsiteY1" fmla="*/ 0 h 6870701"/>
              <a:gd name="connsiteX2" fmla="*/ 6437096 w 6881138"/>
              <a:gd name="connsiteY2" fmla="*/ 1945894 h 6870701"/>
              <a:gd name="connsiteX3" fmla="*/ 5878417 w 6881138"/>
              <a:gd name="connsiteY3" fmla="*/ 3981173 h 6870701"/>
              <a:gd name="connsiteX4" fmla="*/ 6881138 w 6881138"/>
              <a:gd name="connsiteY4" fmla="*/ 6855953 h 6870701"/>
              <a:gd name="connsiteX5" fmla="*/ 0 w 6881138"/>
              <a:gd name="connsiteY5" fmla="*/ 6870701 h 6870701"/>
              <a:gd name="connsiteX6" fmla="*/ 0 w 6881138"/>
              <a:gd name="connsiteY6" fmla="*/ 0 h 6870701"/>
              <a:gd name="connsiteX0" fmla="*/ 0 w 6881138"/>
              <a:gd name="connsiteY0" fmla="*/ 0 h 6870701"/>
              <a:gd name="connsiteX1" fmla="*/ 5987143 w 6881138"/>
              <a:gd name="connsiteY1" fmla="*/ 0 h 6870701"/>
              <a:gd name="connsiteX2" fmla="*/ 5020039 w 6881138"/>
              <a:gd name="connsiteY2" fmla="*/ 2019636 h 6870701"/>
              <a:gd name="connsiteX3" fmla="*/ 5878417 w 6881138"/>
              <a:gd name="connsiteY3" fmla="*/ 3981173 h 6870701"/>
              <a:gd name="connsiteX4" fmla="*/ 6881138 w 6881138"/>
              <a:gd name="connsiteY4" fmla="*/ 6855953 h 6870701"/>
              <a:gd name="connsiteX5" fmla="*/ 0 w 6881138"/>
              <a:gd name="connsiteY5" fmla="*/ 6870701 h 6870701"/>
              <a:gd name="connsiteX6" fmla="*/ 0 w 6881138"/>
              <a:gd name="connsiteY6" fmla="*/ 0 h 6870701"/>
              <a:gd name="connsiteX0" fmla="*/ 0 w 6881138"/>
              <a:gd name="connsiteY0" fmla="*/ 0 h 6870701"/>
              <a:gd name="connsiteX1" fmla="*/ 4870309 w 6881138"/>
              <a:gd name="connsiteY1" fmla="*/ 44245 h 6870701"/>
              <a:gd name="connsiteX2" fmla="*/ 5020039 w 6881138"/>
              <a:gd name="connsiteY2" fmla="*/ 2019636 h 6870701"/>
              <a:gd name="connsiteX3" fmla="*/ 5878417 w 6881138"/>
              <a:gd name="connsiteY3" fmla="*/ 3981173 h 6870701"/>
              <a:gd name="connsiteX4" fmla="*/ 6881138 w 6881138"/>
              <a:gd name="connsiteY4" fmla="*/ 6855953 h 6870701"/>
              <a:gd name="connsiteX5" fmla="*/ 0 w 6881138"/>
              <a:gd name="connsiteY5" fmla="*/ 6870701 h 6870701"/>
              <a:gd name="connsiteX6" fmla="*/ 0 w 6881138"/>
              <a:gd name="connsiteY6" fmla="*/ 0 h 6870701"/>
              <a:gd name="connsiteX0" fmla="*/ 0 w 6881138"/>
              <a:gd name="connsiteY0" fmla="*/ 0 h 6870701"/>
              <a:gd name="connsiteX1" fmla="*/ 5855045 w 6881138"/>
              <a:gd name="connsiteY1" fmla="*/ 14748 h 6870701"/>
              <a:gd name="connsiteX2" fmla="*/ 5020039 w 6881138"/>
              <a:gd name="connsiteY2" fmla="*/ 2019636 h 6870701"/>
              <a:gd name="connsiteX3" fmla="*/ 5878417 w 6881138"/>
              <a:gd name="connsiteY3" fmla="*/ 3981173 h 6870701"/>
              <a:gd name="connsiteX4" fmla="*/ 6881138 w 6881138"/>
              <a:gd name="connsiteY4" fmla="*/ 6855953 h 6870701"/>
              <a:gd name="connsiteX5" fmla="*/ 0 w 6881138"/>
              <a:gd name="connsiteY5" fmla="*/ 6870701 h 6870701"/>
              <a:gd name="connsiteX6" fmla="*/ 0 w 6881138"/>
              <a:gd name="connsiteY6" fmla="*/ 0 h 6870701"/>
              <a:gd name="connsiteX0" fmla="*/ 0 w 6881138"/>
              <a:gd name="connsiteY0" fmla="*/ 0 h 6870701"/>
              <a:gd name="connsiteX1" fmla="*/ 5855045 w 6881138"/>
              <a:gd name="connsiteY1" fmla="*/ 14748 h 6870701"/>
              <a:gd name="connsiteX2" fmla="*/ 5020039 w 6881138"/>
              <a:gd name="connsiteY2" fmla="*/ 2019636 h 6870701"/>
              <a:gd name="connsiteX3" fmla="*/ 5878417 w 6881138"/>
              <a:gd name="connsiteY3" fmla="*/ 3981173 h 6870701"/>
              <a:gd name="connsiteX4" fmla="*/ 6881138 w 6881138"/>
              <a:gd name="connsiteY4" fmla="*/ 6855953 h 6870701"/>
              <a:gd name="connsiteX5" fmla="*/ 0 w 6881138"/>
              <a:gd name="connsiteY5" fmla="*/ 6870701 h 6870701"/>
              <a:gd name="connsiteX6" fmla="*/ 0 w 6881138"/>
              <a:gd name="connsiteY6" fmla="*/ 0 h 6870701"/>
              <a:gd name="connsiteX0" fmla="*/ 0 w 6881138"/>
              <a:gd name="connsiteY0" fmla="*/ 0 h 6870701"/>
              <a:gd name="connsiteX1" fmla="*/ 5855045 w 6881138"/>
              <a:gd name="connsiteY1" fmla="*/ 14748 h 6870701"/>
              <a:gd name="connsiteX2" fmla="*/ 5452362 w 6881138"/>
              <a:gd name="connsiteY2" fmla="*/ 2034384 h 6870701"/>
              <a:gd name="connsiteX3" fmla="*/ 5878417 w 6881138"/>
              <a:gd name="connsiteY3" fmla="*/ 3981173 h 6870701"/>
              <a:gd name="connsiteX4" fmla="*/ 6881138 w 6881138"/>
              <a:gd name="connsiteY4" fmla="*/ 6855953 h 6870701"/>
              <a:gd name="connsiteX5" fmla="*/ 0 w 6881138"/>
              <a:gd name="connsiteY5" fmla="*/ 6870701 h 6870701"/>
              <a:gd name="connsiteX6" fmla="*/ 0 w 6881138"/>
              <a:gd name="connsiteY6" fmla="*/ 0 h 6870701"/>
              <a:gd name="connsiteX0" fmla="*/ 0 w 6881138"/>
              <a:gd name="connsiteY0" fmla="*/ 0 h 6870701"/>
              <a:gd name="connsiteX1" fmla="*/ 5903081 w 6881138"/>
              <a:gd name="connsiteY1" fmla="*/ 29497 h 6870701"/>
              <a:gd name="connsiteX2" fmla="*/ 5452362 w 6881138"/>
              <a:gd name="connsiteY2" fmla="*/ 2034384 h 6870701"/>
              <a:gd name="connsiteX3" fmla="*/ 5878417 w 6881138"/>
              <a:gd name="connsiteY3" fmla="*/ 3981173 h 6870701"/>
              <a:gd name="connsiteX4" fmla="*/ 6881138 w 6881138"/>
              <a:gd name="connsiteY4" fmla="*/ 6855953 h 6870701"/>
              <a:gd name="connsiteX5" fmla="*/ 0 w 6881138"/>
              <a:gd name="connsiteY5" fmla="*/ 6870701 h 6870701"/>
              <a:gd name="connsiteX6" fmla="*/ 0 w 6881138"/>
              <a:gd name="connsiteY6" fmla="*/ 0 h 6870701"/>
              <a:gd name="connsiteX0" fmla="*/ 0 w 6881138"/>
              <a:gd name="connsiteY0" fmla="*/ 0 h 6870701"/>
              <a:gd name="connsiteX1" fmla="*/ 5903081 w 6881138"/>
              <a:gd name="connsiteY1" fmla="*/ 29497 h 6870701"/>
              <a:gd name="connsiteX2" fmla="*/ 5452362 w 6881138"/>
              <a:gd name="connsiteY2" fmla="*/ 2034384 h 6870701"/>
              <a:gd name="connsiteX3" fmla="*/ 4821628 w 6881138"/>
              <a:gd name="connsiteY3" fmla="*/ 4644851 h 6870701"/>
              <a:gd name="connsiteX4" fmla="*/ 6881138 w 6881138"/>
              <a:gd name="connsiteY4" fmla="*/ 6855953 h 6870701"/>
              <a:gd name="connsiteX5" fmla="*/ 0 w 6881138"/>
              <a:gd name="connsiteY5" fmla="*/ 6870701 h 6870701"/>
              <a:gd name="connsiteX6" fmla="*/ 0 w 6881138"/>
              <a:gd name="connsiteY6" fmla="*/ 0 h 6870701"/>
              <a:gd name="connsiteX0" fmla="*/ 0 w 6881138"/>
              <a:gd name="connsiteY0" fmla="*/ 0 h 6870701"/>
              <a:gd name="connsiteX1" fmla="*/ 5903081 w 6881138"/>
              <a:gd name="connsiteY1" fmla="*/ 29497 h 6870701"/>
              <a:gd name="connsiteX2" fmla="*/ 5452362 w 6881138"/>
              <a:gd name="connsiteY2" fmla="*/ 2034384 h 6870701"/>
              <a:gd name="connsiteX3" fmla="*/ 5842390 w 6881138"/>
              <a:gd name="connsiteY3" fmla="*/ 4128658 h 6870701"/>
              <a:gd name="connsiteX4" fmla="*/ 6881138 w 6881138"/>
              <a:gd name="connsiteY4" fmla="*/ 6855953 h 6870701"/>
              <a:gd name="connsiteX5" fmla="*/ 0 w 6881138"/>
              <a:gd name="connsiteY5" fmla="*/ 6870701 h 6870701"/>
              <a:gd name="connsiteX6" fmla="*/ 0 w 6881138"/>
              <a:gd name="connsiteY6" fmla="*/ 0 h 6870701"/>
              <a:gd name="connsiteX0" fmla="*/ 0 w 5903081"/>
              <a:gd name="connsiteY0" fmla="*/ 0 h 6885450"/>
              <a:gd name="connsiteX1" fmla="*/ 5903081 w 5903081"/>
              <a:gd name="connsiteY1" fmla="*/ 29497 h 6885450"/>
              <a:gd name="connsiteX2" fmla="*/ 5452362 w 5903081"/>
              <a:gd name="connsiteY2" fmla="*/ 2034384 h 6885450"/>
              <a:gd name="connsiteX3" fmla="*/ 5842390 w 5903081"/>
              <a:gd name="connsiteY3" fmla="*/ 4128658 h 6885450"/>
              <a:gd name="connsiteX4" fmla="*/ 5500106 w 5903081"/>
              <a:gd name="connsiteY4" fmla="*/ 6885450 h 6885450"/>
              <a:gd name="connsiteX5" fmla="*/ 0 w 5903081"/>
              <a:gd name="connsiteY5" fmla="*/ 6870701 h 6885450"/>
              <a:gd name="connsiteX6" fmla="*/ 0 w 5903081"/>
              <a:gd name="connsiteY6" fmla="*/ 0 h 6885450"/>
              <a:gd name="connsiteX0" fmla="*/ 0 w 5903081"/>
              <a:gd name="connsiteY0" fmla="*/ 0 h 6885450"/>
              <a:gd name="connsiteX1" fmla="*/ 5903081 w 5903081"/>
              <a:gd name="connsiteY1" fmla="*/ 29497 h 6885450"/>
              <a:gd name="connsiteX2" fmla="*/ 5452362 w 5903081"/>
              <a:gd name="connsiteY2" fmla="*/ 2034384 h 6885450"/>
              <a:gd name="connsiteX3" fmla="*/ 5842390 w 5903081"/>
              <a:gd name="connsiteY3" fmla="*/ 4128658 h 6885450"/>
              <a:gd name="connsiteX4" fmla="*/ 5680241 w 5903081"/>
              <a:gd name="connsiteY4" fmla="*/ 6885450 h 6885450"/>
              <a:gd name="connsiteX5" fmla="*/ 0 w 5903081"/>
              <a:gd name="connsiteY5" fmla="*/ 6870701 h 6885450"/>
              <a:gd name="connsiteX6" fmla="*/ 0 w 5903081"/>
              <a:gd name="connsiteY6" fmla="*/ 0 h 6885450"/>
              <a:gd name="connsiteX0" fmla="*/ 0 w 5903081"/>
              <a:gd name="connsiteY0" fmla="*/ 0 h 6885450"/>
              <a:gd name="connsiteX1" fmla="*/ 5903081 w 5903081"/>
              <a:gd name="connsiteY1" fmla="*/ 29497 h 6885450"/>
              <a:gd name="connsiteX2" fmla="*/ 5452362 w 5903081"/>
              <a:gd name="connsiteY2" fmla="*/ 2034384 h 6885450"/>
              <a:gd name="connsiteX3" fmla="*/ 5842390 w 5903081"/>
              <a:gd name="connsiteY3" fmla="*/ 4128658 h 6885450"/>
              <a:gd name="connsiteX4" fmla="*/ 5680241 w 5903081"/>
              <a:gd name="connsiteY4" fmla="*/ 6885450 h 6885450"/>
              <a:gd name="connsiteX5" fmla="*/ 0 w 5903081"/>
              <a:gd name="connsiteY5" fmla="*/ 6870701 h 6885450"/>
              <a:gd name="connsiteX6" fmla="*/ 0 w 5903081"/>
              <a:gd name="connsiteY6" fmla="*/ 0 h 6885450"/>
              <a:gd name="connsiteX0" fmla="*/ 0 w 5903081"/>
              <a:gd name="connsiteY0" fmla="*/ 0 h 6885450"/>
              <a:gd name="connsiteX1" fmla="*/ 5903081 w 5903081"/>
              <a:gd name="connsiteY1" fmla="*/ 29497 h 6885450"/>
              <a:gd name="connsiteX2" fmla="*/ 5452362 w 5903081"/>
              <a:gd name="connsiteY2" fmla="*/ 2034384 h 6885450"/>
              <a:gd name="connsiteX3" fmla="*/ 5842390 w 5903081"/>
              <a:gd name="connsiteY3" fmla="*/ 4128658 h 6885450"/>
              <a:gd name="connsiteX4" fmla="*/ 5680241 w 5903081"/>
              <a:gd name="connsiteY4" fmla="*/ 6885450 h 6885450"/>
              <a:gd name="connsiteX5" fmla="*/ 0 w 5903081"/>
              <a:gd name="connsiteY5" fmla="*/ 6870701 h 6885450"/>
              <a:gd name="connsiteX6" fmla="*/ 0 w 5903081"/>
              <a:gd name="connsiteY6" fmla="*/ 0 h 6885450"/>
              <a:gd name="connsiteX0" fmla="*/ 0 w 5903081"/>
              <a:gd name="connsiteY0" fmla="*/ 0 h 6885450"/>
              <a:gd name="connsiteX1" fmla="*/ 5903081 w 5903081"/>
              <a:gd name="connsiteY1" fmla="*/ 29497 h 6885450"/>
              <a:gd name="connsiteX2" fmla="*/ 5452362 w 5903081"/>
              <a:gd name="connsiteY2" fmla="*/ 2034384 h 6885450"/>
              <a:gd name="connsiteX3" fmla="*/ 4797611 w 5903081"/>
              <a:gd name="connsiteY3" fmla="*/ 4202400 h 6885450"/>
              <a:gd name="connsiteX4" fmla="*/ 5680241 w 5903081"/>
              <a:gd name="connsiteY4" fmla="*/ 6885450 h 6885450"/>
              <a:gd name="connsiteX5" fmla="*/ 0 w 5903081"/>
              <a:gd name="connsiteY5" fmla="*/ 6870701 h 6885450"/>
              <a:gd name="connsiteX6" fmla="*/ 0 w 5903081"/>
              <a:gd name="connsiteY6" fmla="*/ 0 h 6885450"/>
              <a:gd name="connsiteX0" fmla="*/ 0 w 5903081"/>
              <a:gd name="connsiteY0" fmla="*/ 0 h 6885450"/>
              <a:gd name="connsiteX1" fmla="*/ 5903081 w 5903081"/>
              <a:gd name="connsiteY1" fmla="*/ 29497 h 6885450"/>
              <a:gd name="connsiteX2" fmla="*/ 5452362 w 5903081"/>
              <a:gd name="connsiteY2" fmla="*/ 2034384 h 6885450"/>
              <a:gd name="connsiteX3" fmla="*/ 5794356 w 5903081"/>
              <a:gd name="connsiteY3" fmla="*/ 4025419 h 6885450"/>
              <a:gd name="connsiteX4" fmla="*/ 5680241 w 5903081"/>
              <a:gd name="connsiteY4" fmla="*/ 6885450 h 6885450"/>
              <a:gd name="connsiteX5" fmla="*/ 0 w 5903081"/>
              <a:gd name="connsiteY5" fmla="*/ 6870701 h 6885450"/>
              <a:gd name="connsiteX6" fmla="*/ 0 w 5903081"/>
              <a:gd name="connsiteY6" fmla="*/ 0 h 6885450"/>
              <a:gd name="connsiteX0" fmla="*/ 0 w 5903081"/>
              <a:gd name="connsiteY0" fmla="*/ 0 h 6885450"/>
              <a:gd name="connsiteX1" fmla="*/ 5903081 w 5903081"/>
              <a:gd name="connsiteY1" fmla="*/ 29497 h 6885450"/>
              <a:gd name="connsiteX2" fmla="*/ 5452362 w 5903081"/>
              <a:gd name="connsiteY2" fmla="*/ 2034384 h 6885450"/>
              <a:gd name="connsiteX3" fmla="*/ 5794356 w 5903081"/>
              <a:gd name="connsiteY3" fmla="*/ 4025419 h 6885450"/>
              <a:gd name="connsiteX4" fmla="*/ 5680241 w 5903081"/>
              <a:gd name="connsiteY4" fmla="*/ 6885450 h 6885450"/>
              <a:gd name="connsiteX5" fmla="*/ 0 w 5903081"/>
              <a:gd name="connsiteY5" fmla="*/ 6870701 h 6885450"/>
              <a:gd name="connsiteX6" fmla="*/ 0 w 5903081"/>
              <a:gd name="connsiteY6" fmla="*/ 0 h 6885450"/>
              <a:gd name="connsiteX0" fmla="*/ 0 w 5903081"/>
              <a:gd name="connsiteY0" fmla="*/ 0 h 6885450"/>
              <a:gd name="connsiteX1" fmla="*/ 5903081 w 5903081"/>
              <a:gd name="connsiteY1" fmla="*/ 29497 h 6885450"/>
              <a:gd name="connsiteX2" fmla="*/ 5452362 w 5903081"/>
              <a:gd name="connsiteY2" fmla="*/ 2034384 h 6885450"/>
              <a:gd name="connsiteX3" fmla="*/ 5794356 w 5903081"/>
              <a:gd name="connsiteY3" fmla="*/ 4025419 h 6885450"/>
              <a:gd name="connsiteX4" fmla="*/ 5680241 w 5903081"/>
              <a:gd name="connsiteY4" fmla="*/ 6885450 h 6885450"/>
              <a:gd name="connsiteX5" fmla="*/ 0 w 5903081"/>
              <a:gd name="connsiteY5" fmla="*/ 6870701 h 6885450"/>
              <a:gd name="connsiteX6" fmla="*/ 0 w 5903081"/>
              <a:gd name="connsiteY6" fmla="*/ 0 h 6885450"/>
              <a:gd name="connsiteX0" fmla="*/ 0 w 5903081"/>
              <a:gd name="connsiteY0" fmla="*/ 0 h 6885450"/>
              <a:gd name="connsiteX1" fmla="*/ 5903081 w 5903081"/>
              <a:gd name="connsiteY1" fmla="*/ 29497 h 6885450"/>
              <a:gd name="connsiteX2" fmla="*/ 5452362 w 5903081"/>
              <a:gd name="connsiteY2" fmla="*/ 2034384 h 6885450"/>
              <a:gd name="connsiteX3" fmla="*/ 5818374 w 5903081"/>
              <a:gd name="connsiteY3" fmla="*/ 4143406 h 6885450"/>
              <a:gd name="connsiteX4" fmla="*/ 5680241 w 5903081"/>
              <a:gd name="connsiteY4" fmla="*/ 6885450 h 6885450"/>
              <a:gd name="connsiteX5" fmla="*/ 0 w 5903081"/>
              <a:gd name="connsiteY5" fmla="*/ 6870701 h 6885450"/>
              <a:gd name="connsiteX6" fmla="*/ 0 w 5903081"/>
              <a:gd name="connsiteY6" fmla="*/ 0 h 6885450"/>
              <a:gd name="connsiteX0" fmla="*/ 0 w 5903081"/>
              <a:gd name="connsiteY0" fmla="*/ 0 h 6885450"/>
              <a:gd name="connsiteX1" fmla="*/ 5903081 w 5903081"/>
              <a:gd name="connsiteY1" fmla="*/ 29497 h 6885450"/>
              <a:gd name="connsiteX2" fmla="*/ 5452362 w 5903081"/>
              <a:gd name="connsiteY2" fmla="*/ 2034384 h 6885450"/>
              <a:gd name="connsiteX3" fmla="*/ 5818374 w 5903081"/>
              <a:gd name="connsiteY3" fmla="*/ 4217148 h 6885450"/>
              <a:gd name="connsiteX4" fmla="*/ 5680241 w 5903081"/>
              <a:gd name="connsiteY4" fmla="*/ 6885450 h 6885450"/>
              <a:gd name="connsiteX5" fmla="*/ 0 w 5903081"/>
              <a:gd name="connsiteY5" fmla="*/ 6870701 h 6885450"/>
              <a:gd name="connsiteX6" fmla="*/ 0 w 5903081"/>
              <a:gd name="connsiteY6" fmla="*/ 0 h 6885450"/>
              <a:gd name="connsiteX0" fmla="*/ 0 w 5903081"/>
              <a:gd name="connsiteY0" fmla="*/ 0 h 6885450"/>
              <a:gd name="connsiteX1" fmla="*/ 5903081 w 5903081"/>
              <a:gd name="connsiteY1" fmla="*/ 29497 h 6885450"/>
              <a:gd name="connsiteX2" fmla="*/ 5452362 w 5903081"/>
              <a:gd name="connsiteY2" fmla="*/ 2034384 h 6885450"/>
              <a:gd name="connsiteX3" fmla="*/ 5818374 w 5903081"/>
              <a:gd name="connsiteY3" fmla="*/ 4217148 h 6885450"/>
              <a:gd name="connsiteX4" fmla="*/ 5680241 w 5903081"/>
              <a:gd name="connsiteY4" fmla="*/ 6885450 h 6885450"/>
              <a:gd name="connsiteX5" fmla="*/ 0 w 5903081"/>
              <a:gd name="connsiteY5" fmla="*/ 6870701 h 6885450"/>
              <a:gd name="connsiteX6" fmla="*/ 0 w 5903081"/>
              <a:gd name="connsiteY6" fmla="*/ 0 h 6885450"/>
              <a:gd name="connsiteX0" fmla="*/ 0 w 5903081"/>
              <a:gd name="connsiteY0" fmla="*/ 0 h 6885450"/>
              <a:gd name="connsiteX1" fmla="*/ 5903081 w 5903081"/>
              <a:gd name="connsiteY1" fmla="*/ 29497 h 6885450"/>
              <a:gd name="connsiteX2" fmla="*/ 5452362 w 5903081"/>
              <a:gd name="connsiteY2" fmla="*/ 2034384 h 6885450"/>
              <a:gd name="connsiteX3" fmla="*/ 5818374 w 5903081"/>
              <a:gd name="connsiteY3" fmla="*/ 4217148 h 6885450"/>
              <a:gd name="connsiteX4" fmla="*/ 5680241 w 5903081"/>
              <a:gd name="connsiteY4" fmla="*/ 6885450 h 6885450"/>
              <a:gd name="connsiteX5" fmla="*/ 0 w 5903081"/>
              <a:gd name="connsiteY5" fmla="*/ 6870701 h 6885450"/>
              <a:gd name="connsiteX6" fmla="*/ 0 w 5903081"/>
              <a:gd name="connsiteY6" fmla="*/ 0 h 6885450"/>
              <a:gd name="connsiteX0" fmla="*/ 0 w 5903081"/>
              <a:gd name="connsiteY0" fmla="*/ 0 h 6885450"/>
              <a:gd name="connsiteX1" fmla="*/ 5903081 w 5903081"/>
              <a:gd name="connsiteY1" fmla="*/ 29497 h 6885450"/>
              <a:gd name="connsiteX2" fmla="*/ 5452362 w 5903081"/>
              <a:gd name="connsiteY2" fmla="*/ 2034384 h 6885450"/>
              <a:gd name="connsiteX3" fmla="*/ 5830383 w 5903081"/>
              <a:gd name="connsiteY3" fmla="*/ 4069664 h 6885450"/>
              <a:gd name="connsiteX4" fmla="*/ 5680241 w 5903081"/>
              <a:gd name="connsiteY4" fmla="*/ 6885450 h 6885450"/>
              <a:gd name="connsiteX5" fmla="*/ 0 w 5903081"/>
              <a:gd name="connsiteY5" fmla="*/ 6870701 h 6885450"/>
              <a:gd name="connsiteX6" fmla="*/ 0 w 5903081"/>
              <a:gd name="connsiteY6" fmla="*/ 0 h 6885450"/>
              <a:gd name="connsiteX0" fmla="*/ 0 w 5887547"/>
              <a:gd name="connsiteY0" fmla="*/ 0 h 6885450"/>
              <a:gd name="connsiteX1" fmla="*/ 5887547 w 5887547"/>
              <a:gd name="connsiteY1" fmla="*/ 0 h 6885450"/>
              <a:gd name="connsiteX2" fmla="*/ 5452362 w 5887547"/>
              <a:gd name="connsiteY2" fmla="*/ 2034384 h 6885450"/>
              <a:gd name="connsiteX3" fmla="*/ 5830383 w 5887547"/>
              <a:gd name="connsiteY3" fmla="*/ 4069664 h 6885450"/>
              <a:gd name="connsiteX4" fmla="*/ 5680241 w 5887547"/>
              <a:gd name="connsiteY4" fmla="*/ 6885450 h 6885450"/>
              <a:gd name="connsiteX5" fmla="*/ 0 w 5887547"/>
              <a:gd name="connsiteY5" fmla="*/ 6870701 h 6885450"/>
              <a:gd name="connsiteX6" fmla="*/ 0 w 5887547"/>
              <a:gd name="connsiteY6" fmla="*/ 0 h 68854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887547" h="6885450">
                <a:moveTo>
                  <a:pt x="0" y="0"/>
                </a:moveTo>
                <a:lnTo>
                  <a:pt x="5887547" y="0"/>
                </a:lnTo>
                <a:cubicBezTo>
                  <a:pt x="5526021" y="614219"/>
                  <a:pt x="5457044" y="1405418"/>
                  <a:pt x="5452362" y="2034384"/>
                </a:cubicBezTo>
                <a:cubicBezTo>
                  <a:pt x="5457278" y="2761970"/>
                  <a:pt x="5782911" y="3283083"/>
                  <a:pt x="5830383" y="4069664"/>
                </a:cubicBezTo>
                <a:cubicBezTo>
                  <a:pt x="5854043" y="4988595"/>
                  <a:pt x="5280183" y="5450325"/>
                  <a:pt x="5680241" y="6885450"/>
                </a:cubicBezTo>
                <a:lnTo>
                  <a:pt x="0" y="6870701"/>
                </a:lnTo>
                <a:lnTo>
                  <a:pt x="0" y="0"/>
                </a:lnTo>
                <a:close/>
              </a:path>
            </a:pathLst>
          </a:custGeom>
          <a:solidFill>
            <a:schemeClr val="accent6"/>
          </a:solidFill>
          <a:ln w="12700">
            <a:miter lim="400000"/>
          </a:ln>
          <a:extLst>
            <a:ext uri="{C572A759-6A51-4108-AA02-DFA0A04FC94B}">
              <ma14:wrappingTextBoxFlag xmlns="" xmlns:ma14="http://schemas.microsoft.com/office/mac/drawingml/2011/main" xmlns:a14="http://schemas.microsoft.com/office/drawing/2010/main" xmlns:m="http://schemas.openxmlformats.org/officeDocument/2006/math" val="1"/>
            </a:ext>
          </a:extLst>
        </p:spPr>
        <p:txBody>
          <a:bodyPr wrap="square" lIns="720000" tIns="2880000" rIns="720000" anchor="t" anchorCtr="0">
            <a:normAutofit/>
          </a:bodyPr>
          <a:lstStyle>
            <a:lvl1pPr marL="285750" indent="-285750">
              <a:lnSpc>
                <a:spcPts val="2000"/>
              </a:lnSpc>
              <a:buClr>
                <a:srgbClr val="000000"/>
              </a:buClr>
              <a:buFont typeface="Arial" panose="020B0604020202020204" pitchFamily="34" charset="0"/>
              <a:buChar char="•"/>
              <a:defRPr sz="1500" b="0">
                <a:solidFill>
                  <a:srgbClr val="000000"/>
                </a:solidFill>
                <a:latin typeface="Work Sans Regular Roman" pitchFamily="2" charset="77"/>
                <a:cs typeface="Poppins" pitchFamily="2" charset="77"/>
              </a:defRPr>
            </a:lvl1pPr>
            <a:lvl2pPr>
              <a:lnSpc>
                <a:spcPts val="2000"/>
              </a:lnSpc>
              <a:buClr>
                <a:srgbClr val="000000"/>
              </a:buClr>
              <a:defRPr>
                <a:solidFill>
                  <a:srgbClr val="000000"/>
                </a:solidFill>
              </a:defRPr>
            </a:lvl2pPr>
            <a:lvl3pPr>
              <a:lnSpc>
                <a:spcPts val="2000"/>
              </a:lnSpc>
              <a:buClr>
                <a:srgbClr val="000000"/>
              </a:buClr>
              <a:defRPr>
                <a:solidFill>
                  <a:srgbClr val="000000"/>
                </a:solidFill>
              </a:defRPr>
            </a:lvl3pPr>
            <a:lvl4pPr>
              <a:lnSpc>
                <a:spcPts val="2000"/>
              </a:lnSpc>
              <a:buClr>
                <a:srgbClr val="000000"/>
              </a:buClr>
              <a:defRPr>
                <a:solidFill>
                  <a:srgbClr val="000000"/>
                </a:solidFill>
              </a:defRPr>
            </a:lvl4pPr>
            <a:lvl5pPr>
              <a:lnSpc>
                <a:spcPts val="2000"/>
              </a:lnSpc>
              <a:buClr>
                <a:srgbClr val="000000"/>
              </a:buClr>
              <a:defRPr>
                <a:solidFill>
                  <a:srgbClr val="000000"/>
                </a:solidFill>
              </a:defRPr>
            </a:lvl5pPr>
          </a:lstStyle>
          <a:p>
            <a:r>
              <a:rPr lang="en-GB"/>
              <a:t>Body Level One</a:t>
            </a:r>
          </a:p>
          <a:p>
            <a:pPr lvl="1"/>
            <a:r>
              <a:rPr lang="en-GB"/>
              <a:t>Body Level Two</a:t>
            </a:r>
          </a:p>
          <a:p>
            <a:pPr lvl="2"/>
            <a:r>
              <a:rPr lang="en-GB"/>
              <a:t>Body Level Three</a:t>
            </a:r>
          </a:p>
          <a:p>
            <a:pPr lvl="3"/>
            <a:r>
              <a:rPr lang="en-GB"/>
              <a:t>Body Level Four</a:t>
            </a:r>
          </a:p>
          <a:p>
            <a:pPr lvl="4"/>
            <a:r>
              <a:rPr lang="en-GB"/>
              <a:t>Body Level Five</a:t>
            </a:r>
          </a:p>
        </p:txBody>
      </p:sp>
      <p:sp>
        <p:nvSpPr>
          <p:cNvPr id="74" name="Slide Number"/>
          <p:cNvSpPr txBox="1">
            <a:spLocks noGrp="1"/>
          </p:cNvSpPr>
          <p:nvPr>
            <p:ph type="sldNum" sz="quarter" idx="2"/>
          </p:nvPr>
        </p:nvSpPr>
        <p:spPr>
          <a:prstGeom prst="rect">
            <a:avLst/>
          </a:prstGeom>
        </p:spPr>
        <p:txBody>
          <a:bodyPr/>
          <a:lstStyle/>
          <a:p>
            <a:fld id="{86CB4B4D-7CA3-9044-876B-883B54F8677D}" type="slidenum">
              <a:rPr/>
              <a:t>‹#›</a:t>
            </a:fld>
            <a:endParaRPr/>
          </a:p>
        </p:txBody>
      </p:sp>
      <p:sp>
        <p:nvSpPr>
          <p:cNvPr id="7" name="Title Text">
            <a:extLst>
              <a:ext uri="{FF2B5EF4-FFF2-40B4-BE49-F238E27FC236}">
                <a16:creationId xmlns:a16="http://schemas.microsoft.com/office/drawing/2014/main" id="{66B678B8-7011-3A45-9CE7-C0BFDE5FD1C1}"/>
              </a:ext>
            </a:extLst>
          </p:cNvPr>
          <p:cNvSpPr txBox="1">
            <a:spLocks noGrp="1"/>
          </p:cNvSpPr>
          <p:nvPr>
            <p:ph type="title" hasCustomPrompt="1"/>
          </p:nvPr>
        </p:nvSpPr>
        <p:spPr>
          <a:xfrm>
            <a:off x="633677" y="376342"/>
            <a:ext cx="5174291" cy="1900530"/>
          </a:xfrm>
          <a:prstGeom prst="rect">
            <a:avLst/>
          </a:prstGeom>
        </p:spPr>
        <p:txBody>
          <a:bodyPr anchor="ctr" anchorCtr="0"/>
          <a:lstStyle>
            <a:lvl1pPr>
              <a:lnSpc>
                <a:spcPct val="100000"/>
              </a:lnSpc>
              <a:defRPr sz="3000">
                <a:solidFill>
                  <a:schemeClr val="bg2">
                    <a:lumMod val="50000"/>
                  </a:schemeClr>
                </a:solidFill>
              </a:defRPr>
            </a:lvl1pPr>
          </a:lstStyle>
          <a:p>
            <a:r>
              <a:t>Title Text</a:t>
            </a:r>
          </a:p>
        </p:txBody>
      </p:sp>
      <p:pic>
        <p:nvPicPr>
          <p:cNvPr id="9" name="Bilde 7" descr="Bilde 7">
            <a:extLst>
              <a:ext uri="{FF2B5EF4-FFF2-40B4-BE49-F238E27FC236}">
                <a16:creationId xmlns:a16="http://schemas.microsoft.com/office/drawing/2014/main" id="{7C8B2B63-FFD9-AC41-8020-3808C1486AC4}"/>
              </a:ext>
            </a:extLst>
          </p:cNvPr>
          <p:cNvPicPr>
            <a:picLocks noChangeAspect="1"/>
          </p:cNvPicPr>
          <p:nvPr/>
        </p:nvPicPr>
        <p:blipFill>
          <a:blip r:embed="rId2"/>
          <a:srcRect r="82062"/>
          <a:stretch>
            <a:fillRect/>
          </a:stretch>
        </p:blipFill>
        <p:spPr>
          <a:xfrm>
            <a:off x="633897" y="6187528"/>
            <a:ext cx="313844" cy="294130"/>
          </a:xfrm>
          <a:prstGeom prst="rect">
            <a:avLst/>
          </a:prstGeom>
          <a:ln w="12700">
            <a:miter lim="400000"/>
          </a:ln>
        </p:spPr>
      </p:pic>
    </p:spTree>
    <p:extLst>
      <p:ext uri="{BB962C8B-B14F-4D97-AF65-F5344CB8AC3E}">
        <p14:creationId xmlns:p14="http://schemas.microsoft.com/office/powerpoint/2010/main" val="3062276953"/>
      </p:ext>
    </p:extLst>
  </p:cSld>
  <p:clrMapOvr>
    <a:masterClrMapping/>
  </p:clrMapOvr>
  <p:transition spd="med"/>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preserve="1">
  <p:cSld name="Light Brown wave + picture">
    <p:spTree>
      <p:nvGrpSpPr>
        <p:cNvPr id="1" name=""/>
        <p:cNvGrpSpPr/>
        <p:nvPr/>
      </p:nvGrpSpPr>
      <p:grpSpPr>
        <a:xfrm>
          <a:off x="0" y="0"/>
          <a:ext cx="0" cy="0"/>
          <a:chOff x="0" y="0"/>
          <a:chExt cx="0" cy="0"/>
        </a:xfrm>
      </p:grpSpPr>
      <p:sp>
        <p:nvSpPr>
          <p:cNvPr id="11" name="Picture Placeholder 3">
            <a:extLst>
              <a:ext uri="{FF2B5EF4-FFF2-40B4-BE49-F238E27FC236}">
                <a16:creationId xmlns:a16="http://schemas.microsoft.com/office/drawing/2014/main" id="{370E2F33-2C80-9B4C-B0D3-8D4447300A55}"/>
              </a:ext>
            </a:extLst>
          </p:cNvPr>
          <p:cNvSpPr>
            <a:spLocks noGrp="1"/>
          </p:cNvSpPr>
          <p:nvPr>
            <p:ph type="pic" sz="quarter" idx="13"/>
          </p:nvPr>
        </p:nvSpPr>
        <p:spPr>
          <a:xfrm>
            <a:off x="6240015" y="-14288"/>
            <a:ext cx="5951983" cy="6870701"/>
          </a:xfrm>
          <a:solidFill>
            <a:schemeClr val="bg2">
              <a:lumMod val="20000"/>
              <a:lumOff val="80000"/>
            </a:schemeClr>
          </a:solidFill>
        </p:spPr>
        <p:txBody>
          <a:bodyPr tIns="2520000"/>
          <a:lstStyle>
            <a:lvl1pPr marL="0" indent="0" algn="ctr">
              <a:lnSpc>
                <a:spcPct val="300000"/>
              </a:lnSpc>
              <a:buNone/>
              <a:defRPr>
                <a:solidFill>
                  <a:schemeClr val="bg2"/>
                </a:solidFill>
              </a:defRPr>
            </a:lvl1pPr>
          </a:lstStyle>
          <a:p>
            <a:r>
              <a:rPr lang="nb-NO"/>
              <a:t>Klikk på ikonet for å legge til et bilde</a:t>
            </a:r>
            <a:endParaRPr lang="en-NO"/>
          </a:p>
        </p:txBody>
      </p:sp>
      <p:sp>
        <p:nvSpPr>
          <p:cNvPr id="8" name="Text Placeholder 11">
            <a:extLst>
              <a:ext uri="{FF2B5EF4-FFF2-40B4-BE49-F238E27FC236}">
                <a16:creationId xmlns:a16="http://schemas.microsoft.com/office/drawing/2014/main" id="{0F52233E-3088-8640-BB02-6487B8506C07}"/>
              </a:ext>
            </a:extLst>
          </p:cNvPr>
          <p:cNvSpPr>
            <a:spLocks noGrp="1"/>
          </p:cNvSpPr>
          <p:nvPr>
            <p:ph type="body" sz="quarter" idx="12" hasCustomPrompt="1"/>
          </p:nvPr>
        </p:nvSpPr>
        <p:spPr>
          <a:xfrm>
            <a:off x="0" y="-27384"/>
            <a:ext cx="7464152" cy="6885384"/>
          </a:xfrm>
          <a:custGeom>
            <a:avLst/>
            <a:gdLst>
              <a:gd name="connsiteX0" fmla="*/ 0 w 5987143"/>
              <a:gd name="connsiteY0" fmla="*/ 0 h 6870701"/>
              <a:gd name="connsiteX1" fmla="*/ 5987143 w 5987143"/>
              <a:gd name="connsiteY1" fmla="*/ 0 h 6870701"/>
              <a:gd name="connsiteX2" fmla="*/ 5987143 w 5987143"/>
              <a:gd name="connsiteY2" fmla="*/ 6870701 h 6870701"/>
              <a:gd name="connsiteX3" fmla="*/ 0 w 5987143"/>
              <a:gd name="connsiteY3" fmla="*/ 6870701 h 6870701"/>
              <a:gd name="connsiteX4" fmla="*/ 0 w 5987143"/>
              <a:gd name="connsiteY4" fmla="*/ 0 h 6870701"/>
              <a:gd name="connsiteX0" fmla="*/ 0 w 5987143"/>
              <a:gd name="connsiteY0" fmla="*/ 0 h 6870701"/>
              <a:gd name="connsiteX1" fmla="*/ 5987143 w 5987143"/>
              <a:gd name="connsiteY1" fmla="*/ 0 h 6870701"/>
              <a:gd name="connsiteX2" fmla="*/ 5737123 w 5987143"/>
              <a:gd name="connsiteY2" fmla="*/ 1577184 h 6870701"/>
              <a:gd name="connsiteX3" fmla="*/ 5987143 w 5987143"/>
              <a:gd name="connsiteY3" fmla="*/ 6870701 h 6870701"/>
              <a:gd name="connsiteX4" fmla="*/ 0 w 5987143"/>
              <a:gd name="connsiteY4" fmla="*/ 6870701 h 6870701"/>
              <a:gd name="connsiteX5" fmla="*/ 0 w 5987143"/>
              <a:gd name="connsiteY5" fmla="*/ 0 h 6870701"/>
              <a:gd name="connsiteX0" fmla="*/ 0 w 6415548"/>
              <a:gd name="connsiteY0" fmla="*/ 0 h 6870701"/>
              <a:gd name="connsiteX1" fmla="*/ 5987143 w 6415548"/>
              <a:gd name="connsiteY1" fmla="*/ 0 h 6870701"/>
              <a:gd name="connsiteX2" fmla="*/ 5737123 w 6415548"/>
              <a:gd name="connsiteY2" fmla="*/ 1577184 h 6870701"/>
              <a:gd name="connsiteX3" fmla="*/ 6415548 w 6415548"/>
              <a:gd name="connsiteY3" fmla="*/ 4644849 h 6870701"/>
              <a:gd name="connsiteX4" fmla="*/ 5987143 w 6415548"/>
              <a:gd name="connsiteY4" fmla="*/ 6870701 h 6870701"/>
              <a:gd name="connsiteX5" fmla="*/ 0 w 6415548"/>
              <a:gd name="connsiteY5" fmla="*/ 6870701 h 6870701"/>
              <a:gd name="connsiteX6" fmla="*/ 0 w 6415548"/>
              <a:gd name="connsiteY6" fmla="*/ 0 h 6870701"/>
              <a:gd name="connsiteX0" fmla="*/ 0 w 6415548"/>
              <a:gd name="connsiteY0" fmla="*/ 0 h 6870701"/>
              <a:gd name="connsiteX1" fmla="*/ 5987143 w 6415548"/>
              <a:gd name="connsiteY1" fmla="*/ 0 h 6870701"/>
              <a:gd name="connsiteX2" fmla="*/ 5737123 w 6415548"/>
              <a:gd name="connsiteY2" fmla="*/ 1577184 h 6870701"/>
              <a:gd name="connsiteX3" fmla="*/ 6415548 w 6415548"/>
              <a:gd name="connsiteY3" fmla="*/ 4644849 h 6870701"/>
              <a:gd name="connsiteX4" fmla="*/ 5987143 w 6415548"/>
              <a:gd name="connsiteY4" fmla="*/ 6870701 h 6870701"/>
              <a:gd name="connsiteX5" fmla="*/ 0 w 6415548"/>
              <a:gd name="connsiteY5" fmla="*/ 6870701 h 6870701"/>
              <a:gd name="connsiteX6" fmla="*/ 0 w 6415548"/>
              <a:gd name="connsiteY6" fmla="*/ 0 h 6870701"/>
              <a:gd name="connsiteX0" fmla="*/ 0 w 6415657"/>
              <a:gd name="connsiteY0" fmla="*/ 0 h 6870701"/>
              <a:gd name="connsiteX1" fmla="*/ 5987143 w 6415657"/>
              <a:gd name="connsiteY1" fmla="*/ 0 h 6870701"/>
              <a:gd name="connsiteX2" fmla="*/ 5737123 w 6415657"/>
              <a:gd name="connsiteY2" fmla="*/ 1577184 h 6870701"/>
              <a:gd name="connsiteX3" fmla="*/ 6415548 w 6415657"/>
              <a:gd name="connsiteY3" fmla="*/ 4644849 h 6870701"/>
              <a:gd name="connsiteX4" fmla="*/ 5987143 w 6415657"/>
              <a:gd name="connsiteY4" fmla="*/ 6870701 h 6870701"/>
              <a:gd name="connsiteX5" fmla="*/ 0 w 6415657"/>
              <a:gd name="connsiteY5" fmla="*/ 6870701 h 6870701"/>
              <a:gd name="connsiteX6" fmla="*/ 0 w 6415657"/>
              <a:gd name="connsiteY6" fmla="*/ 0 h 6870701"/>
              <a:gd name="connsiteX0" fmla="*/ 0 w 6416434"/>
              <a:gd name="connsiteY0" fmla="*/ 0 h 6870701"/>
              <a:gd name="connsiteX1" fmla="*/ 5987143 w 6416434"/>
              <a:gd name="connsiteY1" fmla="*/ 0 h 6870701"/>
              <a:gd name="connsiteX2" fmla="*/ 5737123 w 6416434"/>
              <a:gd name="connsiteY2" fmla="*/ 1577184 h 6870701"/>
              <a:gd name="connsiteX3" fmla="*/ 6415548 w 6416434"/>
              <a:gd name="connsiteY3" fmla="*/ 4644849 h 6870701"/>
              <a:gd name="connsiteX4" fmla="*/ 5987143 w 6416434"/>
              <a:gd name="connsiteY4" fmla="*/ 6870701 h 6870701"/>
              <a:gd name="connsiteX5" fmla="*/ 0 w 6416434"/>
              <a:gd name="connsiteY5" fmla="*/ 6870701 h 6870701"/>
              <a:gd name="connsiteX6" fmla="*/ 0 w 6416434"/>
              <a:gd name="connsiteY6" fmla="*/ 0 h 6870701"/>
              <a:gd name="connsiteX0" fmla="*/ 0 w 6416434"/>
              <a:gd name="connsiteY0" fmla="*/ 0 h 6870701"/>
              <a:gd name="connsiteX1" fmla="*/ 5987143 w 6416434"/>
              <a:gd name="connsiteY1" fmla="*/ 0 h 6870701"/>
              <a:gd name="connsiteX2" fmla="*/ 5737123 w 6416434"/>
              <a:gd name="connsiteY2" fmla="*/ 1577184 h 6870701"/>
              <a:gd name="connsiteX3" fmla="*/ 6415548 w 6416434"/>
              <a:gd name="connsiteY3" fmla="*/ 4644849 h 6870701"/>
              <a:gd name="connsiteX4" fmla="*/ 5987143 w 6416434"/>
              <a:gd name="connsiteY4" fmla="*/ 6870701 h 6870701"/>
              <a:gd name="connsiteX5" fmla="*/ 0 w 6416434"/>
              <a:gd name="connsiteY5" fmla="*/ 6870701 h 6870701"/>
              <a:gd name="connsiteX6" fmla="*/ 0 w 6416434"/>
              <a:gd name="connsiteY6" fmla="*/ 0 h 6870701"/>
              <a:gd name="connsiteX0" fmla="*/ 0 w 6416434"/>
              <a:gd name="connsiteY0" fmla="*/ 0 h 6870701"/>
              <a:gd name="connsiteX1" fmla="*/ 5987143 w 6416434"/>
              <a:gd name="connsiteY1" fmla="*/ 0 h 6870701"/>
              <a:gd name="connsiteX2" fmla="*/ 5737123 w 6416434"/>
              <a:gd name="connsiteY2" fmla="*/ 1577184 h 6870701"/>
              <a:gd name="connsiteX3" fmla="*/ 6415548 w 6416434"/>
              <a:gd name="connsiteY3" fmla="*/ 4644849 h 6870701"/>
              <a:gd name="connsiteX4" fmla="*/ 5987143 w 6416434"/>
              <a:gd name="connsiteY4" fmla="*/ 6870701 h 6870701"/>
              <a:gd name="connsiteX5" fmla="*/ 0 w 6416434"/>
              <a:gd name="connsiteY5" fmla="*/ 6870701 h 6870701"/>
              <a:gd name="connsiteX6" fmla="*/ 0 w 6416434"/>
              <a:gd name="connsiteY6" fmla="*/ 0 h 6870701"/>
              <a:gd name="connsiteX0" fmla="*/ 0 w 6416434"/>
              <a:gd name="connsiteY0" fmla="*/ 0 h 6870701"/>
              <a:gd name="connsiteX1" fmla="*/ 5987143 w 6416434"/>
              <a:gd name="connsiteY1" fmla="*/ 0 h 6870701"/>
              <a:gd name="connsiteX2" fmla="*/ 5737123 w 6416434"/>
              <a:gd name="connsiteY2" fmla="*/ 1577184 h 6870701"/>
              <a:gd name="connsiteX3" fmla="*/ 6415548 w 6416434"/>
              <a:gd name="connsiteY3" fmla="*/ 4644849 h 6870701"/>
              <a:gd name="connsiteX4" fmla="*/ 5987143 w 6416434"/>
              <a:gd name="connsiteY4" fmla="*/ 6870701 h 6870701"/>
              <a:gd name="connsiteX5" fmla="*/ 0 w 6416434"/>
              <a:gd name="connsiteY5" fmla="*/ 6870701 h 6870701"/>
              <a:gd name="connsiteX6" fmla="*/ 0 w 6416434"/>
              <a:gd name="connsiteY6" fmla="*/ 0 h 6870701"/>
              <a:gd name="connsiteX0" fmla="*/ 0 w 6416434"/>
              <a:gd name="connsiteY0" fmla="*/ 0 h 6870701"/>
              <a:gd name="connsiteX1" fmla="*/ 5987143 w 6416434"/>
              <a:gd name="connsiteY1" fmla="*/ 0 h 6870701"/>
              <a:gd name="connsiteX2" fmla="*/ 5737123 w 6416434"/>
              <a:gd name="connsiteY2" fmla="*/ 1577184 h 6870701"/>
              <a:gd name="connsiteX3" fmla="*/ 6415548 w 6416434"/>
              <a:gd name="connsiteY3" fmla="*/ 4644849 h 6870701"/>
              <a:gd name="connsiteX4" fmla="*/ 5987143 w 6416434"/>
              <a:gd name="connsiteY4" fmla="*/ 6870701 h 6870701"/>
              <a:gd name="connsiteX5" fmla="*/ 0 w 6416434"/>
              <a:gd name="connsiteY5" fmla="*/ 6870701 h 6870701"/>
              <a:gd name="connsiteX6" fmla="*/ 0 w 6416434"/>
              <a:gd name="connsiteY6" fmla="*/ 0 h 6870701"/>
              <a:gd name="connsiteX0" fmla="*/ 0 w 6416434"/>
              <a:gd name="connsiteY0" fmla="*/ 0 h 6870701"/>
              <a:gd name="connsiteX1" fmla="*/ 5987143 w 6416434"/>
              <a:gd name="connsiteY1" fmla="*/ 0 h 6870701"/>
              <a:gd name="connsiteX2" fmla="*/ 5515897 w 6416434"/>
              <a:gd name="connsiteY2" fmla="*/ 1709920 h 6870701"/>
              <a:gd name="connsiteX3" fmla="*/ 6415548 w 6416434"/>
              <a:gd name="connsiteY3" fmla="*/ 4644849 h 6870701"/>
              <a:gd name="connsiteX4" fmla="*/ 5987143 w 6416434"/>
              <a:gd name="connsiteY4" fmla="*/ 6870701 h 6870701"/>
              <a:gd name="connsiteX5" fmla="*/ 0 w 6416434"/>
              <a:gd name="connsiteY5" fmla="*/ 6870701 h 6870701"/>
              <a:gd name="connsiteX6" fmla="*/ 0 w 6416434"/>
              <a:gd name="connsiteY6" fmla="*/ 0 h 6870701"/>
              <a:gd name="connsiteX0" fmla="*/ 0 w 6416434"/>
              <a:gd name="connsiteY0" fmla="*/ 0 h 6870701"/>
              <a:gd name="connsiteX1" fmla="*/ 5987143 w 6416434"/>
              <a:gd name="connsiteY1" fmla="*/ 0 h 6870701"/>
              <a:gd name="connsiteX2" fmla="*/ 5722374 w 6416434"/>
              <a:gd name="connsiteY2" fmla="*/ 1709920 h 6870701"/>
              <a:gd name="connsiteX3" fmla="*/ 6415548 w 6416434"/>
              <a:gd name="connsiteY3" fmla="*/ 4644849 h 6870701"/>
              <a:gd name="connsiteX4" fmla="*/ 5987143 w 6416434"/>
              <a:gd name="connsiteY4" fmla="*/ 6870701 h 6870701"/>
              <a:gd name="connsiteX5" fmla="*/ 0 w 6416434"/>
              <a:gd name="connsiteY5" fmla="*/ 6870701 h 6870701"/>
              <a:gd name="connsiteX6" fmla="*/ 0 w 6416434"/>
              <a:gd name="connsiteY6" fmla="*/ 0 h 6870701"/>
              <a:gd name="connsiteX0" fmla="*/ 0 w 6416434"/>
              <a:gd name="connsiteY0" fmla="*/ 0 h 6870701"/>
              <a:gd name="connsiteX1" fmla="*/ 5987143 w 6416434"/>
              <a:gd name="connsiteY1" fmla="*/ 0 h 6870701"/>
              <a:gd name="connsiteX2" fmla="*/ 5678128 w 6416434"/>
              <a:gd name="connsiteY2" fmla="*/ 1901649 h 6870701"/>
              <a:gd name="connsiteX3" fmla="*/ 6415548 w 6416434"/>
              <a:gd name="connsiteY3" fmla="*/ 4644849 h 6870701"/>
              <a:gd name="connsiteX4" fmla="*/ 5987143 w 6416434"/>
              <a:gd name="connsiteY4" fmla="*/ 6870701 h 6870701"/>
              <a:gd name="connsiteX5" fmla="*/ 0 w 6416434"/>
              <a:gd name="connsiteY5" fmla="*/ 6870701 h 6870701"/>
              <a:gd name="connsiteX6" fmla="*/ 0 w 6416434"/>
              <a:gd name="connsiteY6" fmla="*/ 0 h 6870701"/>
              <a:gd name="connsiteX0" fmla="*/ 0 w 6416434"/>
              <a:gd name="connsiteY0" fmla="*/ 0 h 6870701"/>
              <a:gd name="connsiteX1" fmla="*/ 5987143 w 6416434"/>
              <a:gd name="connsiteY1" fmla="*/ 0 h 6870701"/>
              <a:gd name="connsiteX2" fmla="*/ 5648631 w 6416434"/>
              <a:gd name="connsiteY2" fmla="*/ 1754165 h 6870701"/>
              <a:gd name="connsiteX3" fmla="*/ 6415548 w 6416434"/>
              <a:gd name="connsiteY3" fmla="*/ 4644849 h 6870701"/>
              <a:gd name="connsiteX4" fmla="*/ 5987143 w 6416434"/>
              <a:gd name="connsiteY4" fmla="*/ 6870701 h 6870701"/>
              <a:gd name="connsiteX5" fmla="*/ 0 w 6416434"/>
              <a:gd name="connsiteY5" fmla="*/ 6870701 h 6870701"/>
              <a:gd name="connsiteX6" fmla="*/ 0 w 6416434"/>
              <a:gd name="connsiteY6" fmla="*/ 0 h 6870701"/>
              <a:gd name="connsiteX0" fmla="*/ 0 w 6416434"/>
              <a:gd name="connsiteY0" fmla="*/ 0 h 6870701"/>
              <a:gd name="connsiteX1" fmla="*/ 5987143 w 6416434"/>
              <a:gd name="connsiteY1" fmla="*/ 0 h 6870701"/>
              <a:gd name="connsiteX2" fmla="*/ 5604386 w 6416434"/>
              <a:gd name="connsiteY2" fmla="*/ 1680423 h 6870701"/>
              <a:gd name="connsiteX3" fmla="*/ 6415548 w 6416434"/>
              <a:gd name="connsiteY3" fmla="*/ 4644849 h 6870701"/>
              <a:gd name="connsiteX4" fmla="*/ 5987143 w 6416434"/>
              <a:gd name="connsiteY4" fmla="*/ 6870701 h 6870701"/>
              <a:gd name="connsiteX5" fmla="*/ 0 w 6416434"/>
              <a:gd name="connsiteY5" fmla="*/ 6870701 h 6870701"/>
              <a:gd name="connsiteX6" fmla="*/ 0 w 6416434"/>
              <a:gd name="connsiteY6" fmla="*/ 0 h 6870701"/>
              <a:gd name="connsiteX0" fmla="*/ 0 w 6416434"/>
              <a:gd name="connsiteY0" fmla="*/ 0 h 6870701"/>
              <a:gd name="connsiteX1" fmla="*/ 5987143 w 6416434"/>
              <a:gd name="connsiteY1" fmla="*/ 0 h 6870701"/>
              <a:gd name="connsiteX2" fmla="*/ 5619135 w 6416434"/>
              <a:gd name="connsiteY2" fmla="*/ 1872152 h 6870701"/>
              <a:gd name="connsiteX3" fmla="*/ 6415548 w 6416434"/>
              <a:gd name="connsiteY3" fmla="*/ 4644849 h 6870701"/>
              <a:gd name="connsiteX4" fmla="*/ 5987143 w 6416434"/>
              <a:gd name="connsiteY4" fmla="*/ 6870701 h 6870701"/>
              <a:gd name="connsiteX5" fmla="*/ 0 w 6416434"/>
              <a:gd name="connsiteY5" fmla="*/ 6870701 h 6870701"/>
              <a:gd name="connsiteX6" fmla="*/ 0 w 6416434"/>
              <a:gd name="connsiteY6" fmla="*/ 0 h 6870701"/>
              <a:gd name="connsiteX0" fmla="*/ 0 w 6182793"/>
              <a:gd name="connsiteY0" fmla="*/ 0 h 6870701"/>
              <a:gd name="connsiteX1" fmla="*/ 5987143 w 6182793"/>
              <a:gd name="connsiteY1" fmla="*/ 0 h 6870701"/>
              <a:gd name="connsiteX2" fmla="*/ 5619135 w 6182793"/>
              <a:gd name="connsiteY2" fmla="*/ 1872152 h 6870701"/>
              <a:gd name="connsiteX3" fmla="*/ 6179574 w 6182793"/>
              <a:gd name="connsiteY3" fmla="*/ 4703843 h 6870701"/>
              <a:gd name="connsiteX4" fmla="*/ 5987143 w 6182793"/>
              <a:gd name="connsiteY4" fmla="*/ 6870701 h 6870701"/>
              <a:gd name="connsiteX5" fmla="*/ 0 w 6182793"/>
              <a:gd name="connsiteY5" fmla="*/ 6870701 h 6870701"/>
              <a:gd name="connsiteX6" fmla="*/ 0 w 6182793"/>
              <a:gd name="connsiteY6" fmla="*/ 0 h 6870701"/>
              <a:gd name="connsiteX0" fmla="*/ 0 w 6284319"/>
              <a:gd name="connsiteY0" fmla="*/ 0 h 6870701"/>
              <a:gd name="connsiteX1" fmla="*/ 5987143 w 6284319"/>
              <a:gd name="connsiteY1" fmla="*/ 0 h 6870701"/>
              <a:gd name="connsiteX2" fmla="*/ 5619135 w 6284319"/>
              <a:gd name="connsiteY2" fmla="*/ 1872152 h 6870701"/>
              <a:gd name="connsiteX3" fmla="*/ 6282812 w 6284319"/>
              <a:gd name="connsiteY3" fmla="*/ 4777585 h 6870701"/>
              <a:gd name="connsiteX4" fmla="*/ 5987143 w 6284319"/>
              <a:gd name="connsiteY4" fmla="*/ 6870701 h 6870701"/>
              <a:gd name="connsiteX5" fmla="*/ 0 w 6284319"/>
              <a:gd name="connsiteY5" fmla="*/ 6870701 h 6870701"/>
              <a:gd name="connsiteX6" fmla="*/ 0 w 6284319"/>
              <a:gd name="connsiteY6" fmla="*/ 0 h 6870701"/>
              <a:gd name="connsiteX0" fmla="*/ 0 w 6283459"/>
              <a:gd name="connsiteY0" fmla="*/ 0 h 6870701"/>
              <a:gd name="connsiteX1" fmla="*/ 5987143 w 6283459"/>
              <a:gd name="connsiteY1" fmla="*/ 0 h 6870701"/>
              <a:gd name="connsiteX2" fmla="*/ 5619135 w 6283459"/>
              <a:gd name="connsiteY2" fmla="*/ 1872152 h 6870701"/>
              <a:gd name="connsiteX3" fmla="*/ 6282812 w 6283459"/>
              <a:gd name="connsiteY3" fmla="*/ 4777585 h 6870701"/>
              <a:gd name="connsiteX4" fmla="*/ 5588936 w 6283459"/>
              <a:gd name="connsiteY4" fmla="*/ 6855953 h 6870701"/>
              <a:gd name="connsiteX5" fmla="*/ 0 w 6283459"/>
              <a:gd name="connsiteY5" fmla="*/ 6870701 h 6870701"/>
              <a:gd name="connsiteX6" fmla="*/ 0 w 6283459"/>
              <a:gd name="connsiteY6" fmla="*/ 0 h 6870701"/>
              <a:gd name="connsiteX0" fmla="*/ 0 w 6283459"/>
              <a:gd name="connsiteY0" fmla="*/ 0 h 6870701"/>
              <a:gd name="connsiteX1" fmla="*/ 5987143 w 6283459"/>
              <a:gd name="connsiteY1" fmla="*/ 0 h 6870701"/>
              <a:gd name="connsiteX2" fmla="*/ 5619135 w 6283459"/>
              <a:gd name="connsiteY2" fmla="*/ 1872152 h 6870701"/>
              <a:gd name="connsiteX3" fmla="*/ 6282812 w 6283459"/>
              <a:gd name="connsiteY3" fmla="*/ 4777585 h 6870701"/>
              <a:gd name="connsiteX4" fmla="*/ 5588936 w 6283459"/>
              <a:gd name="connsiteY4" fmla="*/ 6855953 h 6870701"/>
              <a:gd name="connsiteX5" fmla="*/ 0 w 6283459"/>
              <a:gd name="connsiteY5" fmla="*/ 6870701 h 6870701"/>
              <a:gd name="connsiteX6" fmla="*/ 0 w 6283459"/>
              <a:gd name="connsiteY6" fmla="*/ 0 h 6870701"/>
              <a:gd name="connsiteX0" fmla="*/ 0 w 6284453"/>
              <a:gd name="connsiteY0" fmla="*/ 0 h 6870701"/>
              <a:gd name="connsiteX1" fmla="*/ 5987143 w 6284453"/>
              <a:gd name="connsiteY1" fmla="*/ 0 h 6870701"/>
              <a:gd name="connsiteX2" fmla="*/ 5619135 w 6284453"/>
              <a:gd name="connsiteY2" fmla="*/ 1872152 h 6870701"/>
              <a:gd name="connsiteX3" fmla="*/ 6282812 w 6284453"/>
              <a:gd name="connsiteY3" fmla="*/ 4777585 h 6870701"/>
              <a:gd name="connsiteX4" fmla="*/ 6046136 w 6284453"/>
              <a:gd name="connsiteY4" fmla="*/ 6870701 h 6870701"/>
              <a:gd name="connsiteX5" fmla="*/ 0 w 6284453"/>
              <a:gd name="connsiteY5" fmla="*/ 6870701 h 6870701"/>
              <a:gd name="connsiteX6" fmla="*/ 0 w 6284453"/>
              <a:gd name="connsiteY6" fmla="*/ 0 h 6870701"/>
              <a:gd name="connsiteX0" fmla="*/ 0 w 6283459"/>
              <a:gd name="connsiteY0" fmla="*/ 0 h 6870701"/>
              <a:gd name="connsiteX1" fmla="*/ 5987143 w 6283459"/>
              <a:gd name="connsiteY1" fmla="*/ 0 h 6870701"/>
              <a:gd name="connsiteX2" fmla="*/ 5619135 w 6283459"/>
              <a:gd name="connsiteY2" fmla="*/ 1872152 h 6870701"/>
              <a:gd name="connsiteX3" fmla="*/ 6282812 w 6283459"/>
              <a:gd name="connsiteY3" fmla="*/ 4777585 h 6870701"/>
              <a:gd name="connsiteX4" fmla="*/ 6046136 w 6283459"/>
              <a:gd name="connsiteY4" fmla="*/ 6870701 h 6870701"/>
              <a:gd name="connsiteX5" fmla="*/ 0 w 6283459"/>
              <a:gd name="connsiteY5" fmla="*/ 6870701 h 6870701"/>
              <a:gd name="connsiteX6" fmla="*/ 0 w 6283459"/>
              <a:gd name="connsiteY6" fmla="*/ 0 h 6870701"/>
              <a:gd name="connsiteX0" fmla="*/ 0 w 6253991"/>
              <a:gd name="connsiteY0" fmla="*/ 0 h 6870701"/>
              <a:gd name="connsiteX1" fmla="*/ 5987143 w 6253991"/>
              <a:gd name="connsiteY1" fmla="*/ 0 h 6870701"/>
              <a:gd name="connsiteX2" fmla="*/ 5619135 w 6253991"/>
              <a:gd name="connsiteY2" fmla="*/ 1872152 h 6870701"/>
              <a:gd name="connsiteX3" fmla="*/ 6253315 w 6253991"/>
              <a:gd name="connsiteY3" fmla="*/ 4423624 h 6870701"/>
              <a:gd name="connsiteX4" fmla="*/ 6046136 w 6253991"/>
              <a:gd name="connsiteY4" fmla="*/ 6870701 h 6870701"/>
              <a:gd name="connsiteX5" fmla="*/ 0 w 6253991"/>
              <a:gd name="connsiteY5" fmla="*/ 6870701 h 6870701"/>
              <a:gd name="connsiteX6" fmla="*/ 0 w 6253991"/>
              <a:gd name="connsiteY6" fmla="*/ 0 h 6870701"/>
              <a:gd name="connsiteX0" fmla="*/ 0 w 6471267"/>
              <a:gd name="connsiteY0" fmla="*/ 0 h 6870701"/>
              <a:gd name="connsiteX1" fmla="*/ 5987143 w 6471267"/>
              <a:gd name="connsiteY1" fmla="*/ 0 h 6870701"/>
              <a:gd name="connsiteX2" fmla="*/ 6471178 w 6471267"/>
              <a:gd name="connsiteY2" fmla="*/ 1886900 h 6870701"/>
              <a:gd name="connsiteX3" fmla="*/ 6253315 w 6471267"/>
              <a:gd name="connsiteY3" fmla="*/ 4423624 h 6870701"/>
              <a:gd name="connsiteX4" fmla="*/ 6046136 w 6471267"/>
              <a:gd name="connsiteY4" fmla="*/ 6870701 h 6870701"/>
              <a:gd name="connsiteX5" fmla="*/ 0 w 6471267"/>
              <a:gd name="connsiteY5" fmla="*/ 6870701 h 6870701"/>
              <a:gd name="connsiteX6" fmla="*/ 0 w 6471267"/>
              <a:gd name="connsiteY6" fmla="*/ 0 h 6870701"/>
              <a:gd name="connsiteX0" fmla="*/ 0 w 6471267"/>
              <a:gd name="connsiteY0" fmla="*/ 0 h 6870701"/>
              <a:gd name="connsiteX1" fmla="*/ 5987143 w 6471267"/>
              <a:gd name="connsiteY1" fmla="*/ 0 h 6870701"/>
              <a:gd name="connsiteX2" fmla="*/ 6471178 w 6471267"/>
              <a:gd name="connsiteY2" fmla="*/ 1901649 h 6870701"/>
              <a:gd name="connsiteX3" fmla="*/ 6253315 w 6471267"/>
              <a:gd name="connsiteY3" fmla="*/ 4423624 h 6870701"/>
              <a:gd name="connsiteX4" fmla="*/ 6046136 w 6471267"/>
              <a:gd name="connsiteY4" fmla="*/ 6870701 h 6870701"/>
              <a:gd name="connsiteX5" fmla="*/ 0 w 6471267"/>
              <a:gd name="connsiteY5" fmla="*/ 6870701 h 6870701"/>
              <a:gd name="connsiteX6" fmla="*/ 0 w 6471267"/>
              <a:gd name="connsiteY6" fmla="*/ 0 h 6870701"/>
              <a:gd name="connsiteX0" fmla="*/ 0 w 6471212"/>
              <a:gd name="connsiteY0" fmla="*/ 0 h 6870701"/>
              <a:gd name="connsiteX1" fmla="*/ 5987143 w 6471212"/>
              <a:gd name="connsiteY1" fmla="*/ 0 h 6870701"/>
              <a:gd name="connsiteX2" fmla="*/ 6471178 w 6471212"/>
              <a:gd name="connsiteY2" fmla="*/ 1901649 h 6870701"/>
              <a:gd name="connsiteX3" fmla="*/ 5776171 w 6471212"/>
              <a:gd name="connsiteY3" fmla="*/ 4453121 h 6870701"/>
              <a:gd name="connsiteX4" fmla="*/ 6046136 w 6471212"/>
              <a:gd name="connsiteY4" fmla="*/ 6870701 h 6870701"/>
              <a:gd name="connsiteX5" fmla="*/ 0 w 6471212"/>
              <a:gd name="connsiteY5" fmla="*/ 6870701 h 6870701"/>
              <a:gd name="connsiteX6" fmla="*/ 0 w 6471212"/>
              <a:gd name="connsiteY6" fmla="*/ 0 h 6870701"/>
              <a:gd name="connsiteX0" fmla="*/ 0 w 6881138"/>
              <a:gd name="connsiteY0" fmla="*/ 0 h 6870701"/>
              <a:gd name="connsiteX1" fmla="*/ 5987143 w 6881138"/>
              <a:gd name="connsiteY1" fmla="*/ 0 h 6870701"/>
              <a:gd name="connsiteX2" fmla="*/ 6471178 w 6881138"/>
              <a:gd name="connsiteY2" fmla="*/ 1901649 h 6870701"/>
              <a:gd name="connsiteX3" fmla="*/ 5776171 w 6881138"/>
              <a:gd name="connsiteY3" fmla="*/ 4453121 h 6870701"/>
              <a:gd name="connsiteX4" fmla="*/ 6881138 w 6881138"/>
              <a:gd name="connsiteY4" fmla="*/ 6855953 h 6870701"/>
              <a:gd name="connsiteX5" fmla="*/ 0 w 6881138"/>
              <a:gd name="connsiteY5" fmla="*/ 6870701 h 6870701"/>
              <a:gd name="connsiteX6" fmla="*/ 0 w 6881138"/>
              <a:gd name="connsiteY6" fmla="*/ 0 h 6870701"/>
              <a:gd name="connsiteX0" fmla="*/ 0 w 6881138"/>
              <a:gd name="connsiteY0" fmla="*/ 0 h 6870701"/>
              <a:gd name="connsiteX1" fmla="*/ 5987143 w 6881138"/>
              <a:gd name="connsiteY1" fmla="*/ 0 h 6870701"/>
              <a:gd name="connsiteX2" fmla="*/ 6385974 w 6881138"/>
              <a:gd name="connsiteY2" fmla="*/ 1931146 h 6870701"/>
              <a:gd name="connsiteX3" fmla="*/ 5776171 w 6881138"/>
              <a:gd name="connsiteY3" fmla="*/ 4453121 h 6870701"/>
              <a:gd name="connsiteX4" fmla="*/ 6881138 w 6881138"/>
              <a:gd name="connsiteY4" fmla="*/ 6855953 h 6870701"/>
              <a:gd name="connsiteX5" fmla="*/ 0 w 6881138"/>
              <a:gd name="connsiteY5" fmla="*/ 6870701 h 6870701"/>
              <a:gd name="connsiteX6" fmla="*/ 0 w 6881138"/>
              <a:gd name="connsiteY6" fmla="*/ 0 h 6870701"/>
              <a:gd name="connsiteX0" fmla="*/ 0 w 6881138"/>
              <a:gd name="connsiteY0" fmla="*/ 0 h 6870701"/>
              <a:gd name="connsiteX1" fmla="*/ 5987143 w 6881138"/>
              <a:gd name="connsiteY1" fmla="*/ 0 h 6870701"/>
              <a:gd name="connsiteX2" fmla="*/ 6385974 w 6881138"/>
              <a:gd name="connsiteY2" fmla="*/ 1931146 h 6870701"/>
              <a:gd name="connsiteX3" fmla="*/ 5776171 w 6881138"/>
              <a:gd name="connsiteY3" fmla="*/ 4453121 h 6870701"/>
              <a:gd name="connsiteX4" fmla="*/ 6881138 w 6881138"/>
              <a:gd name="connsiteY4" fmla="*/ 6855953 h 6870701"/>
              <a:gd name="connsiteX5" fmla="*/ 0 w 6881138"/>
              <a:gd name="connsiteY5" fmla="*/ 6870701 h 6870701"/>
              <a:gd name="connsiteX6" fmla="*/ 0 w 6881138"/>
              <a:gd name="connsiteY6" fmla="*/ 0 h 6870701"/>
              <a:gd name="connsiteX0" fmla="*/ 0 w 6881138"/>
              <a:gd name="connsiteY0" fmla="*/ 0 h 6870701"/>
              <a:gd name="connsiteX1" fmla="*/ 5987143 w 6881138"/>
              <a:gd name="connsiteY1" fmla="*/ 0 h 6870701"/>
              <a:gd name="connsiteX2" fmla="*/ 6385974 w 6881138"/>
              <a:gd name="connsiteY2" fmla="*/ 2314604 h 6870701"/>
              <a:gd name="connsiteX3" fmla="*/ 5776171 w 6881138"/>
              <a:gd name="connsiteY3" fmla="*/ 4453121 h 6870701"/>
              <a:gd name="connsiteX4" fmla="*/ 6881138 w 6881138"/>
              <a:gd name="connsiteY4" fmla="*/ 6855953 h 6870701"/>
              <a:gd name="connsiteX5" fmla="*/ 0 w 6881138"/>
              <a:gd name="connsiteY5" fmla="*/ 6870701 h 6870701"/>
              <a:gd name="connsiteX6" fmla="*/ 0 w 6881138"/>
              <a:gd name="connsiteY6" fmla="*/ 0 h 6870701"/>
              <a:gd name="connsiteX0" fmla="*/ 0 w 6881138"/>
              <a:gd name="connsiteY0" fmla="*/ 0 h 6870701"/>
              <a:gd name="connsiteX1" fmla="*/ 5987143 w 6881138"/>
              <a:gd name="connsiteY1" fmla="*/ 0 h 6870701"/>
              <a:gd name="connsiteX2" fmla="*/ 6437096 w 6881138"/>
              <a:gd name="connsiteY2" fmla="*/ 1945894 h 6870701"/>
              <a:gd name="connsiteX3" fmla="*/ 5776171 w 6881138"/>
              <a:gd name="connsiteY3" fmla="*/ 4453121 h 6870701"/>
              <a:gd name="connsiteX4" fmla="*/ 6881138 w 6881138"/>
              <a:gd name="connsiteY4" fmla="*/ 6855953 h 6870701"/>
              <a:gd name="connsiteX5" fmla="*/ 0 w 6881138"/>
              <a:gd name="connsiteY5" fmla="*/ 6870701 h 6870701"/>
              <a:gd name="connsiteX6" fmla="*/ 0 w 6881138"/>
              <a:gd name="connsiteY6" fmla="*/ 0 h 6870701"/>
              <a:gd name="connsiteX0" fmla="*/ 0 w 6881138"/>
              <a:gd name="connsiteY0" fmla="*/ 0 h 6870701"/>
              <a:gd name="connsiteX1" fmla="*/ 5987143 w 6881138"/>
              <a:gd name="connsiteY1" fmla="*/ 0 h 6870701"/>
              <a:gd name="connsiteX2" fmla="*/ 6437096 w 6881138"/>
              <a:gd name="connsiteY2" fmla="*/ 1945894 h 6870701"/>
              <a:gd name="connsiteX3" fmla="*/ 5946580 w 6881138"/>
              <a:gd name="connsiteY3" fmla="*/ 4335134 h 6870701"/>
              <a:gd name="connsiteX4" fmla="*/ 6881138 w 6881138"/>
              <a:gd name="connsiteY4" fmla="*/ 6855953 h 6870701"/>
              <a:gd name="connsiteX5" fmla="*/ 0 w 6881138"/>
              <a:gd name="connsiteY5" fmla="*/ 6870701 h 6870701"/>
              <a:gd name="connsiteX6" fmla="*/ 0 w 6881138"/>
              <a:gd name="connsiteY6" fmla="*/ 0 h 6870701"/>
              <a:gd name="connsiteX0" fmla="*/ 0 w 6881138"/>
              <a:gd name="connsiteY0" fmla="*/ 0 h 6870701"/>
              <a:gd name="connsiteX1" fmla="*/ 5987143 w 6881138"/>
              <a:gd name="connsiteY1" fmla="*/ 0 h 6870701"/>
              <a:gd name="connsiteX2" fmla="*/ 6437096 w 6881138"/>
              <a:gd name="connsiteY2" fmla="*/ 1945894 h 6870701"/>
              <a:gd name="connsiteX3" fmla="*/ 5946580 w 6881138"/>
              <a:gd name="connsiteY3" fmla="*/ 4335134 h 6870701"/>
              <a:gd name="connsiteX4" fmla="*/ 6881138 w 6881138"/>
              <a:gd name="connsiteY4" fmla="*/ 6855953 h 6870701"/>
              <a:gd name="connsiteX5" fmla="*/ 0 w 6881138"/>
              <a:gd name="connsiteY5" fmla="*/ 6870701 h 6870701"/>
              <a:gd name="connsiteX6" fmla="*/ 0 w 6881138"/>
              <a:gd name="connsiteY6" fmla="*/ 0 h 6870701"/>
              <a:gd name="connsiteX0" fmla="*/ 0 w 6881138"/>
              <a:gd name="connsiteY0" fmla="*/ 0 h 6870701"/>
              <a:gd name="connsiteX1" fmla="*/ 5987143 w 6881138"/>
              <a:gd name="connsiteY1" fmla="*/ 0 h 6870701"/>
              <a:gd name="connsiteX2" fmla="*/ 6437096 w 6881138"/>
              <a:gd name="connsiteY2" fmla="*/ 1945894 h 6870701"/>
              <a:gd name="connsiteX3" fmla="*/ 5946580 w 6881138"/>
              <a:gd name="connsiteY3" fmla="*/ 4335134 h 6870701"/>
              <a:gd name="connsiteX4" fmla="*/ 6881138 w 6881138"/>
              <a:gd name="connsiteY4" fmla="*/ 6855953 h 6870701"/>
              <a:gd name="connsiteX5" fmla="*/ 0 w 6881138"/>
              <a:gd name="connsiteY5" fmla="*/ 6870701 h 6870701"/>
              <a:gd name="connsiteX6" fmla="*/ 0 w 6881138"/>
              <a:gd name="connsiteY6" fmla="*/ 0 h 6870701"/>
              <a:gd name="connsiteX0" fmla="*/ 0 w 6881138"/>
              <a:gd name="connsiteY0" fmla="*/ 0 h 6870701"/>
              <a:gd name="connsiteX1" fmla="*/ 5987143 w 6881138"/>
              <a:gd name="connsiteY1" fmla="*/ 0 h 6870701"/>
              <a:gd name="connsiteX2" fmla="*/ 6437096 w 6881138"/>
              <a:gd name="connsiteY2" fmla="*/ 1945894 h 6870701"/>
              <a:gd name="connsiteX3" fmla="*/ 5878417 w 6881138"/>
              <a:gd name="connsiteY3" fmla="*/ 3981173 h 6870701"/>
              <a:gd name="connsiteX4" fmla="*/ 6881138 w 6881138"/>
              <a:gd name="connsiteY4" fmla="*/ 6855953 h 6870701"/>
              <a:gd name="connsiteX5" fmla="*/ 0 w 6881138"/>
              <a:gd name="connsiteY5" fmla="*/ 6870701 h 6870701"/>
              <a:gd name="connsiteX6" fmla="*/ 0 w 6881138"/>
              <a:gd name="connsiteY6" fmla="*/ 0 h 6870701"/>
              <a:gd name="connsiteX0" fmla="*/ 0 w 6881138"/>
              <a:gd name="connsiteY0" fmla="*/ 0 h 6870701"/>
              <a:gd name="connsiteX1" fmla="*/ 5987143 w 6881138"/>
              <a:gd name="connsiteY1" fmla="*/ 0 h 6870701"/>
              <a:gd name="connsiteX2" fmla="*/ 6437096 w 6881138"/>
              <a:gd name="connsiteY2" fmla="*/ 1945894 h 6870701"/>
              <a:gd name="connsiteX3" fmla="*/ 5878417 w 6881138"/>
              <a:gd name="connsiteY3" fmla="*/ 3981173 h 6870701"/>
              <a:gd name="connsiteX4" fmla="*/ 6881138 w 6881138"/>
              <a:gd name="connsiteY4" fmla="*/ 6855953 h 6870701"/>
              <a:gd name="connsiteX5" fmla="*/ 0 w 6881138"/>
              <a:gd name="connsiteY5" fmla="*/ 6870701 h 6870701"/>
              <a:gd name="connsiteX6" fmla="*/ 0 w 6881138"/>
              <a:gd name="connsiteY6" fmla="*/ 0 h 6870701"/>
              <a:gd name="connsiteX0" fmla="*/ 0 w 6881138"/>
              <a:gd name="connsiteY0" fmla="*/ 0 h 6870701"/>
              <a:gd name="connsiteX1" fmla="*/ 5987143 w 6881138"/>
              <a:gd name="connsiteY1" fmla="*/ 0 h 6870701"/>
              <a:gd name="connsiteX2" fmla="*/ 5020039 w 6881138"/>
              <a:gd name="connsiteY2" fmla="*/ 2019636 h 6870701"/>
              <a:gd name="connsiteX3" fmla="*/ 5878417 w 6881138"/>
              <a:gd name="connsiteY3" fmla="*/ 3981173 h 6870701"/>
              <a:gd name="connsiteX4" fmla="*/ 6881138 w 6881138"/>
              <a:gd name="connsiteY4" fmla="*/ 6855953 h 6870701"/>
              <a:gd name="connsiteX5" fmla="*/ 0 w 6881138"/>
              <a:gd name="connsiteY5" fmla="*/ 6870701 h 6870701"/>
              <a:gd name="connsiteX6" fmla="*/ 0 w 6881138"/>
              <a:gd name="connsiteY6" fmla="*/ 0 h 6870701"/>
              <a:gd name="connsiteX0" fmla="*/ 0 w 6881138"/>
              <a:gd name="connsiteY0" fmla="*/ 0 h 6870701"/>
              <a:gd name="connsiteX1" fmla="*/ 4870309 w 6881138"/>
              <a:gd name="connsiteY1" fmla="*/ 44245 h 6870701"/>
              <a:gd name="connsiteX2" fmla="*/ 5020039 w 6881138"/>
              <a:gd name="connsiteY2" fmla="*/ 2019636 h 6870701"/>
              <a:gd name="connsiteX3" fmla="*/ 5878417 w 6881138"/>
              <a:gd name="connsiteY3" fmla="*/ 3981173 h 6870701"/>
              <a:gd name="connsiteX4" fmla="*/ 6881138 w 6881138"/>
              <a:gd name="connsiteY4" fmla="*/ 6855953 h 6870701"/>
              <a:gd name="connsiteX5" fmla="*/ 0 w 6881138"/>
              <a:gd name="connsiteY5" fmla="*/ 6870701 h 6870701"/>
              <a:gd name="connsiteX6" fmla="*/ 0 w 6881138"/>
              <a:gd name="connsiteY6" fmla="*/ 0 h 6870701"/>
              <a:gd name="connsiteX0" fmla="*/ 0 w 6881138"/>
              <a:gd name="connsiteY0" fmla="*/ 0 h 6870701"/>
              <a:gd name="connsiteX1" fmla="*/ 5855045 w 6881138"/>
              <a:gd name="connsiteY1" fmla="*/ 14748 h 6870701"/>
              <a:gd name="connsiteX2" fmla="*/ 5020039 w 6881138"/>
              <a:gd name="connsiteY2" fmla="*/ 2019636 h 6870701"/>
              <a:gd name="connsiteX3" fmla="*/ 5878417 w 6881138"/>
              <a:gd name="connsiteY3" fmla="*/ 3981173 h 6870701"/>
              <a:gd name="connsiteX4" fmla="*/ 6881138 w 6881138"/>
              <a:gd name="connsiteY4" fmla="*/ 6855953 h 6870701"/>
              <a:gd name="connsiteX5" fmla="*/ 0 w 6881138"/>
              <a:gd name="connsiteY5" fmla="*/ 6870701 h 6870701"/>
              <a:gd name="connsiteX6" fmla="*/ 0 w 6881138"/>
              <a:gd name="connsiteY6" fmla="*/ 0 h 6870701"/>
              <a:gd name="connsiteX0" fmla="*/ 0 w 6881138"/>
              <a:gd name="connsiteY0" fmla="*/ 0 h 6870701"/>
              <a:gd name="connsiteX1" fmla="*/ 5855045 w 6881138"/>
              <a:gd name="connsiteY1" fmla="*/ 14748 h 6870701"/>
              <a:gd name="connsiteX2" fmla="*/ 5020039 w 6881138"/>
              <a:gd name="connsiteY2" fmla="*/ 2019636 h 6870701"/>
              <a:gd name="connsiteX3" fmla="*/ 5878417 w 6881138"/>
              <a:gd name="connsiteY3" fmla="*/ 3981173 h 6870701"/>
              <a:gd name="connsiteX4" fmla="*/ 6881138 w 6881138"/>
              <a:gd name="connsiteY4" fmla="*/ 6855953 h 6870701"/>
              <a:gd name="connsiteX5" fmla="*/ 0 w 6881138"/>
              <a:gd name="connsiteY5" fmla="*/ 6870701 h 6870701"/>
              <a:gd name="connsiteX6" fmla="*/ 0 w 6881138"/>
              <a:gd name="connsiteY6" fmla="*/ 0 h 6870701"/>
              <a:gd name="connsiteX0" fmla="*/ 0 w 6881138"/>
              <a:gd name="connsiteY0" fmla="*/ 0 h 6870701"/>
              <a:gd name="connsiteX1" fmla="*/ 5855045 w 6881138"/>
              <a:gd name="connsiteY1" fmla="*/ 14748 h 6870701"/>
              <a:gd name="connsiteX2" fmla="*/ 5452362 w 6881138"/>
              <a:gd name="connsiteY2" fmla="*/ 2034384 h 6870701"/>
              <a:gd name="connsiteX3" fmla="*/ 5878417 w 6881138"/>
              <a:gd name="connsiteY3" fmla="*/ 3981173 h 6870701"/>
              <a:gd name="connsiteX4" fmla="*/ 6881138 w 6881138"/>
              <a:gd name="connsiteY4" fmla="*/ 6855953 h 6870701"/>
              <a:gd name="connsiteX5" fmla="*/ 0 w 6881138"/>
              <a:gd name="connsiteY5" fmla="*/ 6870701 h 6870701"/>
              <a:gd name="connsiteX6" fmla="*/ 0 w 6881138"/>
              <a:gd name="connsiteY6" fmla="*/ 0 h 6870701"/>
              <a:gd name="connsiteX0" fmla="*/ 0 w 6881138"/>
              <a:gd name="connsiteY0" fmla="*/ 0 h 6870701"/>
              <a:gd name="connsiteX1" fmla="*/ 5903081 w 6881138"/>
              <a:gd name="connsiteY1" fmla="*/ 29497 h 6870701"/>
              <a:gd name="connsiteX2" fmla="*/ 5452362 w 6881138"/>
              <a:gd name="connsiteY2" fmla="*/ 2034384 h 6870701"/>
              <a:gd name="connsiteX3" fmla="*/ 5878417 w 6881138"/>
              <a:gd name="connsiteY3" fmla="*/ 3981173 h 6870701"/>
              <a:gd name="connsiteX4" fmla="*/ 6881138 w 6881138"/>
              <a:gd name="connsiteY4" fmla="*/ 6855953 h 6870701"/>
              <a:gd name="connsiteX5" fmla="*/ 0 w 6881138"/>
              <a:gd name="connsiteY5" fmla="*/ 6870701 h 6870701"/>
              <a:gd name="connsiteX6" fmla="*/ 0 w 6881138"/>
              <a:gd name="connsiteY6" fmla="*/ 0 h 6870701"/>
              <a:gd name="connsiteX0" fmla="*/ 0 w 6881138"/>
              <a:gd name="connsiteY0" fmla="*/ 0 h 6870701"/>
              <a:gd name="connsiteX1" fmla="*/ 5903081 w 6881138"/>
              <a:gd name="connsiteY1" fmla="*/ 29497 h 6870701"/>
              <a:gd name="connsiteX2" fmla="*/ 5452362 w 6881138"/>
              <a:gd name="connsiteY2" fmla="*/ 2034384 h 6870701"/>
              <a:gd name="connsiteX3" fmla="*/ 4821628 w 6881138"/>
              <a:gd name="connsiteY3" fmla="*/ 4644851 h 6870701"/>
              <a:gd name="connsiteX4" fmla="*/ 6881138 w 6881138"/>
              <a:gd name="connsiteY4" fmla="*/ 6855953 h 6870701"/>
              <a:gd name="connsiteX5" fmla="*/ 0 w 6881138"/>
              <a:gd name="connsiteY5" fmla="*/ 6870701 h 6870701"/>
              <a:gd name="connsiteX6" fmla="*/ 0 w 6881138"/>
              <a:gd name="connsiteY6" fmla="*/ 0 h 6870701"/>
              <a:gd name="connsiteX0" fmla="*/ 0 w 6881138"/>
              <a:gd name="connsiteY0" fmla="*/ 0 h 6870701"/>
              <a:gd name="connsiteX1" fmla="*/ 5903081 w 6881138"/>
              <a:gd name="connsiteY1" fmla="*/ 29497 h 6870701"/>
              <a:gd name="connsiteX2" fmla="*/ 5452362 w 6881138"/>
              <a:gd name="connsiteY2" fmla="*/ 2034384 h 6870701"/>
              <a:gd name="connsiteX3" fmla="*/ 5842390 w 6881138"/>
              <a:gd name="connsiteY3" fmla="*/ 4128658 h 6870701"/>
              <a:gd name="connsiteX4" fmla="*/ 6881138 w 6881138"/>
              <a:gd name="connsiteY4" fmla="*/ 6855953 h 6870701"/>
              <a:gd name="connsiteX5" fmla="*/ 0 w 6881138"/>
              <a:gd name="connsiteY5" fmla="*/ 6870701 h 6870701"/>
              <a:gd name="connsiteX6" fmla="*/ 0 w 6881138"/>
              <a:gd name="connsiteY6" fmla="*/ 0 h 6870701"/>
              <a:gd name="connsiteX0" fmla="*/ 0 w 5903081"/>
              <a:gd name="connsiteY0" fmla="*/ 0 h 6885450"/>
              <a:gd name="connsiteX1" fmla="*/ 5903081 w 5903081"/>
              <a:gd name="connsiteY1" fmla="*/ 29497 h 6885450"/>
              <a:gd name="connsiteX2" fmla="*/ 5452362 w 5903081"/>
              <a:gd name="connsiteY2" fmla="*/ 2034384 h 6885450"/>
              <a:gd name="connsiteX3" fmla="*/ 5842390 w 5903081"/>
              <a:gd name="connsiteY3" fmla="*/ 4128658 h 6885450"/>
              <a:gd name="connsiteX4" fmla="*/ 5500106 w 5903081"/>
              <a:gd name="connsiteY4" fmla="*/ 6885450 h 6885450"/>
              <a:gd name="connsiteX5" fmla="*/ 0 w 5903081"/>
              <a:gd name="connsiteY5" fmla="*/ 6870701 h 6885450"/>
              <a:gd name="connsiteX6" fmla="*/ 0 w 5903081"/>
              <a:gd name="connsiteY6" fmla="*/ 0 h 6885450"/>
              <a:gd name="connsiteX0" fmla="*/ 0 w 5903081"/>
              <a:gd name="connsiteY0" fmla="*/ 0 h 6885450"/>
              <a:gd name="connsiteX1" fmla="*/ 5903081 w 5903081"/>
              <a:gd name="connsiteY1" fmla="*/ 29497 h 6885450"/>
              <a:gd name="connsiteX2" fmla="*/ 5452362 w 5903081"/>
              <a:gd name="connsiteY2" fmla="*/ 2034384 h 6885450"/>
              <a:gd name="connsiteX3" fmla="*/ 5842390 w 5903081"/>
              <a:gd name="connsiteY3" fmla="*/ 4128658 h 6885450"/>
              <a:gd name="connsiteX4" fmla="*/ 5680241 w 5903081"/>
              <a:gd name="connsiteY4" fmla="*/ 6885450 h 6885450"/>
              <a:gd name="connsiteX5" fmla="*/ 0 w 5903081"/>
              <a:gd name="connsiteY5" fmla="*/ 6870701 h 6885450"/>
              <a:gd name="connsiteX6" fmla="*/ 0 w 5903081"/>
              <a:gd name="connsiteY6" fmla="*/ 0 h 6885450"/>
              <a:gd name="connsiteX0" fmla="*/ 0 w 5903081"/>
              <a:gd name="connsiteY0" fmla="*/ 0 h 6885450"/>
              <a:gd name="connsiteX1" fmla="*/ 5903081 w 5903081"/>
              <a:gd name="connsiteY1" fmla="*/ 29497 h 6885450"/>
              <a:gd name="connsiteX2" fmla="*/ 5452362 w 5903081"/>
              <a:gd name="connsiteY2" fmla="*/ 2034384 h 6885450"/>
              <a:gd name="connsiteX3" fmla="*/ 5842390 w 5903081"/>
              <a:gd name="connsiteY3" fmla="*/ 4128658 h 6885450"/>
              <a:gd name="connsiteX4" fmla="*/ 5680241 w 5903081"/>
              <a:gd name="connsiteY4" fmla="*/ 6885450 h 6885450"/>
              <a:gd name="connsiteX5" fmla="*/ 0 w 5903081"/>
              <a:gd name="connsiteY5" fmla="*/ 6870701 h 6885450"/>
              <a:gd name="connsiteX6" fmla="*/ 0 w 5903081"/>
              <a:gd name="connsiteY6" fmla="*/ 0 h 6885450"/>
              <a:gd name="connsiteX0" fmla="*/ 0 w 5903081"/>
              <a:gd name="connsiteY0" fmla="*/ 0 h 6885450"/>
              <a:gd name="connsiteX1" fmla="*/ 5903081 w 5903081"/>
              <a:gd name="connsiteY1" fmla="*/ 29497 h 6885450"/>
              <a:gd name="connsiteX2" fmla="*/ 5452362 w 5903081"/>
              <a:gd name="connsiteY2" fmla="*/ 2034384 h 6885450"/>
              <a:gd name="connsiteX3" fmla="*/ 5842390 w 5903081"/>
              <a:gd name="connsiteY3" fmla="*/ 4128658 h 6885450"/>
              <a:gd name="connsiteX4" fmla="*/ 5680241 w 5903081"/>
              <a:gd name="connsiteY4" fmla="*/ 6885450 h 6885450"/>
              <a:gd name="connsiteX5" fmla="*/ 0 w 5903081"/>
              <a:gd name="connsiteY5" fmla="*/ 6870701 h 6885450"/>
              <a:gd name="connsiteX6" fmla="*/ 0 w 5903081"/>
              <a:gd name="connsiteY6" fmla="*/ 0 h 6885450"/>
              <a:gd name="connsiteX0" fmla="*/ 0 w 5903081"/>
              <a:gd name="connsiteY0" fmla="*/ 0 h 6885450"/>
              <a:gd name="connsiteX1" fmla="*/ 5903081 w 5903081"/>
              <a:gd name="connsiteY1" fmla="*/ 29497 h 6885450"/>
              <a:gd name="connsiteX2" fmla="*/ 5452362 w 5903081"/>
              <a:gd name="connsiteY2" fmla="*/ 2034384 h 6885450"/>
              <a:gd name="connsiteX3" fmla="*/ 4797611 w 5903081"/>
              <a:gd name="connsiteY3" fmla="*/ 4202400 h 6885450"/>
              <a:gd name="connsiteX4" fmla="*/ 5680241 w 5903081"/>
              <a:gd name="connsiteY4" fmla="*/ 6885450 h 6885450"/>
              <a:gd name="connsiteX5" fmla="*/ 0 w 5903081"/>
              <a:gd name="connsiteY5" fmla="*/ 6870701 h 6885450"/>
              <a:gd name="connsiteX6" fmla="*/ 0 w 5903081"/>
              <a:gd name="connsiteY6" fmla="*/ 0 h 6885450"/>
              <a:gd name="connsiteX0" fmla="*/ 0 w 5903081"/>
              <a:gd name="connsiteY0" fmla="*/ 0 h 6885450"/>
              <a:gd name="connsiteX1" fmla="*/ 5903081 w 5903081"/>
              <a:gd name="connsiteY1" fmla="*/ 29497 h 6885450"/>
              <a:gd name="connsiteX2" fmla="*/ 5452362 w 5903081"/>
              <a:gd name="connsiteY2" fmla="*/ 2034384 h 6885450"/>
              <a:gd name="connsiteX3" fmla="*/ 5794356 w 5903081"/>
              <a:gd name="connsiteY3" fmla="*/ 4025419 h 6885450"/>
              <a:gd name="connsiteX4" fmla="*/ 5680241 w 5903081"/>
              <a:gd name="connsiteY4" fmla="*/ 6885450 h 6885450"/>
              <a:gd name="connsiteX5" fmla="*/ 0 w 5903081"/>
              <a:gd name="connsiteY5" fmla="*/ 6870701 h 6885450"/>
              <a:gd name="connsiteX6" fmla="*/ 0 w 5903081"/>
              <a:gd name="connsiteY6" fmla="*/ 0 h 6885450"/>
              <a:gd name="connsiteX0" fmla="*/ 0 w 5903081"/>
              <a:gd name="connsiteY0" fmla="*/ 0 h 6885450"/>
              <a:gd name="connsiteX1" fmla="*/ 5903081 w 5903081"/>
              <a:gd name="connsiteY1" fmla="*/ 29497 h 6885450"/>
              <a:gd name="connsiteX2" fmla="*/ 5452362 w 5903081"/>
              <a:gd name="connsiteY2" fmla="*/ 2034384 h 6885450"/>
              <a:gd name="connsiteX3" fmla="*/ 5794356 w 5903081"/>
              <a:gd name="connsiteY3" fmla="*/ 4025419 h 6885450"/>
              <a:gd name="connsiteX4" fmla="*/ 5680241 w 5903081"/>
              <a:gd name="connsiteY4" fmla="*/ 6885450 h 6885450"/>
              <a:gd name="connsiteX5" fmla="*/ 0 w 5903081"/>
              <a:gd name="connsiteY5" fmla="*/ 6870701 h 6885450"/>
              <a:gd name="connsiteX6" fmla="*/ 0 w 5903081"/>
              <a:gd name="connsiteY6" fmla="*/ 0 h 6885450"/>
              <a:gd name="connsiteX0" fmla="*/ 0 w 5903081"/>
              <a:gd name="connsiteY0" fmla="*/ 0 h 6885450"/>
              <a:gd name="connsiteX1" fmla="*/ 5903081 w 5903081"/>
              <a:gd name="connsiteY1" fmla="*/ 29497 h 6885450"/>
              <a:gd name="connsiteX2" fmla="*/ 5452362 w 5903081"/>
              <a:gd name="connsiteY2" fmla="*/ 2034384 h 6885450"/>
              <a:gd name="connsiteX3" fmla="*/ 5794356 w 5903081"/>
              <a:gd name="connsiteY3" fmla="*/ 4025419 h 6885450"/>
              <a:gd name="connsiteX4" fmla="*/ 5680241 w 5903081"/>
              <a:gd name="connsiteY4" fmla="*/ 6885450 h 6885450"/>
              <a:gd name="connsiteX5" fmla="*/ 0 w 5903081"/>
              <a:gd name="connsiteY5" fmla="*/ 6870701 h 6885450"/>
              <a:gd name="connsiteX6" fmla="*/ 0 w 5903081"/>
              <a:gd name="connsiteY6" fmla="*/ 0 h 6885450"/>
              <a:gd name="connsiteX0" fmla="*/ 0 w 5903081"/>
              <a:gd name="connsiteY0" fmla="*/ 0 h 6885450"/>
              <a:gd name="connsiteX1" fmla="*/ 5903081 w 5903081"/>
              <a:gd name="connsiteY1" fmla="*/ 29497 h 6885450"/>
              <a:gd name="connsiteX2" fmla="*/ 5452362 w 5903081"/>
              <a:gd name="connsiteY2" fmla="*/ 2034384 h 6885450"/>
              <a:gd name="connsiteX3" fmla="*/ 5818374 w 5903081"/>
              <a:gd name="connsiteY3" fmla="*/ 4143406 h 6885450"/>
              <a:gd name="connsiteX4" fmla="*/ 5680241 w 5903081"/>
              <a:gd name="connsiteY4" fmla="*/ 6885450 h 6885450"/>
              <a:gd name="connsiteX5" fmla="*/ 0 w 5903081"/>
              <a:gd name="connsiteY5" fmla="*/ 6870701 h 6885450"/>
              <a:gd name="connsiteX6" fmla="*/ 0 w 5903081"/>
              <a:gd name="connsiteY6" fmla="*/ 0 h 6885450"/>
              <a:gd name="connsiteX0" fmla="*/ 0 w 5903081"/>
              <a:gd name="connsiteY0" fmla="*/ 0 h 6885450"/>
              <a:gd name="connsiteX1" fmla="*/ 5903081 w 5903081"/>
              <a:gd name="connsiteY1" fmla="*/ 29497 h 6885450"/>
              <a:gd name="connsiteX2" fmla="*/ 5452362 w 5903081"/>
              <a:gd name="connsiteY2" fmla="*/ 2034384 h 6885450"/>
              <a:gd name="connsiteX3" fmla="*/ 5818374 w 5903081"/>
              <a:gd name="connsiteY3" fmla="*/ 4217148 h 6885450"/>
              <a:gd name="connsiteX4" fmla="*/ 5680241 w 5903081"/>
              <a:gd name="connsiteY4" fmla="*/ 6885450 h 6885450"/>
              <a:gd name="connsiteX5" fmla="*/ 0 w 5903081"/>
              <a:gd name="connsiteY5" fmla="*/ 6870701 h 6885450"/>
              <a:gd name="connsiteX6" fmla="*/ 0 w 5903081"/>
              <a:gd name="connsiteY6" fmla="*/ 0 h 6885450"/>
              <a:gd name="connsiteX0" fmla="*/ 0 w 5903081"/>
              <a:gd name="connsiteY0" fmla="*/ 0 h 6885450"/>
              <a:gd name="connsiteX1" fmla="*/ 5903081 w 5903081"/>
              <a:gd name="connsiteY1" fmla="*/ 29497 h 6885450"/>
              <a:gd name="connsiteX2" fmla="*/ 5452362 w 5903081"/>
              <a:gd name="connsiteY2" fmla="*/ 2034384 h 6885450"/>
              <a:gd name="connsiteX3" fmla="*/ 5818374 w 5903081"/>
              <a:gd name="connsiteY3" fmla="*/ 4217148 h 6885450"/>
              <a:gd name="connsiteX4" fmla="*/ 5680241 w 5903081"/>
              <a:gd name="connsiteY4" fmla="*/ 6885450 h 6885450"/>
              <a:gd name="connsiteX5" fmla="*/ 0 w 5903081"/>
              <a:gd name="connsiteY5" fmla="*/ 6870701 h 6885450"/>
              <a:gd name="connsiteX6" fmla="*/ 0 w 5903081"/>
              <a:gd name="connsiteY6" fmla="*/ 0 h 6885450"/>
              <a:gd name="connsiteX0" fmla="*/ 0 w 5903081"/>
              <a:gd name="connsiteY0" fmla="*/ 0 h 6885450"/>
              <a:gd name="connsiteX1" fmla="*/ 5903081 w 5903081"/>
              <a:gd name="connsiteY1" fmla="*/ 29497 h 6885450"/>
              <a:gd name="connsiteX2" fmla="*/ 5452362 w 5903081"/>
              <a:gd name="connsiteY2" fmla="*/ 2034384 h 6885450"/>
              <a:gd name="connsiteX3" fmla="*/ 5818374 w 5903081"/>
              <a:gd name="connsiteY3" fmla="*/ 4217148 h 6885450"/>
              <a:gd name="connsiteX4" fmla="*/ 5680241 w 5903081"/>
              <a:gd name="connsiteY4" fmla="*/ 6885450 h 6885450"/>
              <a:gd name="connsiteX5" fmla="*/ 0 w 5903081"/>
              <a:gd name="connsiteY5" fmla="*/ 6870701 h 6885450"/>
              <a:gd name="connsiteX6" fmla="*/ 0 w 5903081"/>
              <a:gd name="connsiteY6" fmla="*/ 0 h 6885450"/>
              <a:gd name="connsiteX0" fmla="*/ 0 w 5903081"/>
              <a:gd name="connsiteY0" fmla="*/ 0 h 6885450"/>
              <a:gd name="connsiteX1" fmla="*/ 5903081 w 5903081"/>
              <a:gd name="connsiteY1" fmla="*/ 29497 h 6885450"/>
              <a:gd name="connsiteX2" fmla="*/ 5452362 w 5903081"/>
              <a:gd name="connsiteY2" fmla="*/ 2034384 h 6885450"/>
              <a:gd name="connsiteX3" fmla="*/ 5830383 w 5903081"/>
              <a:gd name="connsiteY3" fmla="*/ 4069664 h 6885450"/>
              <a:gd name="connsiteX4" fmla="*/ 5680241 w 5903081"/>
              <a:gd name="connsiteY4" fmla="*/ 6885450 h 6885450"/>
              <a:gd name="connsiteX5" fmla="*/ 0 w 5903081"/>
              <a:gd name="connsiteY5" fmla="*/ 6870701 h 6885450"/>
              <a:gd name="connsiteX6" fmla="*/ 0 w 5903081"/>
              <a:gd name="connsiteY6" fmla="*/ 0 h 6885450"/>
              <a:gd name="connsiteX0" fmla="*/ 0 w 5887547"/>
              <a:gd name="connsiteY0" fmla="*/ 0 h 6885450"/>
              <a:gd name="connsiteX1" fmla="*/ 5887547 w 5887547"/>
              <a:gd name="connsiteY1" fmla="*/ 0 h 6885450"/>
              <a:gd name="connsiteX2" fmla="*/ 5452362 w 5887547"/>
              <a:gd name="connsiteY2" fmla="*/ 2034384 h 6885450"/>
              <a:gd name="connsiteX3" fmla="*/ 5830383 w 5887547"/>
              <a:gd name="connsiteY3" fmla="*/ 4069664 h 6885450"/>
              <a:gd name="connsiteX4" fmla="*/ 5680241 w 5887547"/>
              <a:gd name="connsiteY4" fmla="*/ 6885450 h 6885450"/>
              <a:gd name="connsiteX5" fmla="*/ 0 w 5887547"/>
              <a:gd name="connsiteY5" fmla="*/ 6870701 h 6885450"/>
              <a:gd name="connsiteX6" fmla="*/ 0 w 5887547"/>
              <a:gd name="connsiteY6" fmla="*/ 0 h 68854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887547" h="6885450">
                <a:moveTo>
                  <a:pt x="0" y="0"/>
                </a:moveTo>
                <a:lnTo>
                  <a:pt x="5887547" y="0"/>
                </a:lnTo>
                <a:cubicBezTo>
                  <a:pt x="5526021" y="614219"/>
                  <a:pt x="5457044" y="1405418"/>
                  <a:pt x="5452362" y="2034384"/>
                </a:cubicBezTo>
                <a:cubicBezTo>
                  <a:pt x="5457278" y="2761970"/>
                  <a:pt x="5782911" y="3283083"/>
                  <a:pt x="5830383" y="4069664"/>
                </a:cubicBezTo>
                <a:cubicBezTo>
                  <a:pt x="5854043" y="4988595"/>
                  <a:pt x="5280183" y="5450325"/>
                  <a:pt x="5680241" y="6885450"/>
                </a:cubicBezTo>
                <a:lnTo>
                  <a:pt x="0" y="6870701"/>
                </a:lnTo>
                <a:lnTo>
                  <a:pt x="0" y="0"/>
                </a:lnTo>
                <a:close/>
              </a:path>
            </a:pathLst>
          </a:custGeom>
          <a:solidFill>
            <a:srgbClr val="FAF7F5"/>
          </a:solidFill>
          <a:ln w="12700">
            <a:miter lim="400000"/>
          </a:ln>
          <a:extLst>
            <a:ext uri="{C572A759-6A51-4108-AA02-DFA0A04FC94B}">
              <ma14:wrappingTextBoxFlag xmlns="" xmlns:ma14="http://schemas.microsoft.com/office/mac/drawingml/2011/main" xmlns:a14="http://schemas.microsoft.com/office/drawing/2010/main" xmlns:m="http://schemas.openxmlformats.org/officeDocument/2006/math" val="1"/>
            </a:ext>
          </a:extLst>
        </p:spPr>
        <p:txBody>
          <a:bodyPr wrap="square" lIns="720000" tIns="2880000" rIns="720000" anchor="t" anchorCtr="0">
            <a:normAutofit/>
          </a:bodyPr>
          <a:lstStyle>
            <a:lvl1pPr marL="285750" indent="-285750">
              <a:lnSpc>
                <a:spcPts val="2000"/>
              </a:lnSpc>
              <a:buClr>
                <a:schemeClr val="accent1"/>
              </a:buClr>
              <a:buFont typeface="Arial" panose="020B0604020202020204" pitchFamily="34" charset="0"/>
              <a:buChar char="•"/>
              <a:defRPr sz="1500" b="0">
                <a:solidFill>
                  <a:srgbClr val="000000"/>
                </a:solidFill>
                <a:latin typeface="Work Sans Regular Roman" pitchFamily="2" charset="77"/>
                <a:cs typeface="Poppins" pitchFamily="2" charset="77"/>
              </a:defRPr>
            </a:lvl1pPr>
            <a:lvl2pPr>
              <a:lnSpc>
                <a:spcPts val="2000"/>
              </a:lnSpc>
              <a:buClr>
                <a:schemeClr val="accent1"/>
              </a:buClr>
              <a:defRPr>
                <a:solidFill>
                  <a:srgbClr val="000000"/>
                </a:solidFill>
              </a:defRPr>
            </a:lvl2pPr>
            <a:lvl3pPr>
              <a:lnSpc>
                <a:spcPts val="2000"/>
              </a:lnSpc>
              <a:buClr>
                <a:schemeClr val="accent1"/>
              </a:buClr>
              <a:defRPr>
                <a:solidFill>
                  <a:srgbClr val="000000"/>
                </a:solidFill>
              </a:defRPr>
            </a:lvl3pPr>
            <a:lvl4pPr>
              <a:lnSpc>
                <a:spcPts val="2000"/>
              </a:lnSpc>
              <a:buClr>
                <a:schemeClr val="accent1"/>
              </a:buClr>
              <a:defRPr>
                <a:solidFill>
                  <a:srgbClr val="000000"/>
                </a:solidFill>
              </a:defRPr>
            </a:lvl4pPr>
            <a:lvl5pPr>
              <a:lnSpc>
                <a:spcPts val="2000"/>
              </a:lnSpc>
              <a:buClr>
                <a:schemeClr val="accent1"/>
              </a:buClr>
              <a:defRPr>
                <a:solidFill>
                  <a:srgbClr val="000000"/>
                </a:solidFill>
              </a:defRPr>
            </a:lvl5pPr>
          </a:lstStyle>
          <a:p>
            <a:r>
              <a:rPr lang="en-GB"/>
              <a:t>Body Level One</a:t>
            </a:r>
          </a:p>
          <a:p>
            <a:pPr lvl="1"/>
            <a:r>
              <a:rPr lang="en-GB"/>
              <a:t>Body Level Two</a:t>
            </a:r>
          </a:p>
          <a:p>
            <a:pPr lvl="2"/>
            <a:r>
              <a:rPr lang="en-GB"/>
              <a:t>Body Level Three</a:t>
            </a:r>
          </a:p>
          <a:p>
            <a:pPr lvl="3"/>
            <a:r>
              <a:rPr lang="en-GB"/>
              <a:t>Body Level Four</a:t>
            </a:r>
          </a:p>
          <a:p>
            <a:pPr lvl="4"/>
            <a:r>
              <a:rPr lang="en-GB"/>
              <a:t>Body Level Five</a:t>
            </a:r>
          </a:p>
        </p:txBody>
      </p:sp>
      <p:sp>
        <p:nvSpPr>
          <p:cNvPr id="74" name="Slide Number"/>
          <p:cNvSpPr txBox="1">
            <a:spLocks noGrp="1"/>
          </p:cNvSpPr>
          <p:nvPr>
            <p:ph type="sldNum" sz="quarter" idx="2"/>
          </p:nvPr>
        </p:nvSpPr>
        <p:spPr>
          <a:prstGeom prst="rect">
            <a:avLst/>
          </a:prstGeom>
        </p:spPr>
        <p:txBody>
          <a:bodyPr/>
          <a:lstStyle/>
          <a:p>
            <a:fld id="{86CB4B4D-7CA3-9044-876B-883B54F8677D}" type="slidenum">
              <a:rPr/>
              <a:t>‹#›</a:t>
            </a:fld>
            <a:endParaRPr/>
          </a:p>
        </p:txBody>
      </p:sp>
      <p:sp>
        <p:nvSpPr>
          <p:cNvPr id="7" name="Title Text">
            <a:extLst>
              <a:ext uri="{FF2B5EF4-FFF2-40B4-BE49-F238E27FC236}">
                <a16:creationId xmlns:a16="http://schemas.microsoft.com/office/drawing/2014/main" id="{66B678B8-7011-3A45-9CE7-C0BFDE5FD1C1}"/>
              </a:ext>
            </a:extLst>
          </p:cNvPr>
          <p:cNvSpPr txBox="1">
            <a:spLocks noGrp="1"/>
          </p:cNvSpPr>
          <p:nvPr>
            <p:ph type="title" hasCustomPrompt="1"/>
          </p:nvPr>
        </p:nvSpPr>
        <p:spPr>
          <a:xfrm>
            <a:off x="633677" y="376342"/>
            <a:ext cx="5174291" cy="1900530"/>
          </a:xfrm>
          <a:prstGeom prst="rect">
            <a:avLst/>
          </a:prstGeom>
        </p:spPr>
        <p:txBody>
          <a:bodyPr anchor="ctr" anchorCtr="0"/>
          <a:lstStyle>
            <a:lvl1pPr>
              <a:lnSpc>
                <a:spcPct val="100000"/>
              </a:lnSpc>
              <a:defRPr sz="3000">
                <a:solidFill>
                  <a:schemeClr val="bg2">
                    <a:lumMod val="50000"/>
                  </a:schemeClr>
                </a:solidFill>
              </a:defRPr>
            </a:lvl1pPr>
          </a:lstStyle>
          <a:p>
            <a:r>
              <a:t>Title Text</a:t>
            </a:r>
          </a:p>
        </p:txBody>
      </p:sp>
      <p:pic>
        <p:nvPicPr>
          <p:cNvPr id="9" name="Bilde 7" descr="Bilde 7">
            <a:extLst>
              <a:ext uri="{FF2B5EF4-FFF2-40B4-BE49-F238E27FC236}">
                <a16:creationId xmlns:a16="http://schemas.microsoft.com/office/drawing/2014/main" id="{7C8B2B63-FFD9-AC41-8020-3808C1486AC4}"/>
              </a:ext>
            </a:extLst>
          </p:cNvPr>
          <p:cNvPicPr>
            <a:picLocks noChangeAspect="1"/>
          </p:cNvPicPr>
          <p:nvPr/>
        </p:nvPicPr>
        <p:blipFill>
          <a:blip r:embed="rId2"/>
          <a:srcRect r="82062"/>
          <a:stretch>
            <a:fillRect/>
          </a:stretch>
        </p:blipFill>
        <p:spPr>
          <a:xfrm>
            <a:off x="633897" y="6187528"/>
            <a:ext cx="313844" cy="294130"/>
          </a:xfrm>
          <a:prstGeom prst="rect">
            <a:avLst/>
          </a:prstGeom>
          <a:ln w="12700">
            <a:miter lim="400000"/>
          </a:ln>
        </p:spPr>
      </p:pic>
    </p:spTree>
    <p:extLst>
      <p:ext uri="{BB962C8B-B14F-4D97-AF65-F5344CB8AC3E}">
        <p14:creationId xmlns:p14="http://schemas.microsoft.com/office/powerpoint/2010/main" val="732636045"/>
      </p:ext>
    </p:extLst>
  </p:cSld>
  <p:clrMapOvr>
    <a:masterClrMapping/>
  </p:clrMapOvr>
  <p:transition spd="med"/>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preserve="1">
  <p:cSld name="Section green">
    <p:bg>
      <p:bgRef idx="1001">
        <a:schemeClr val="bg1"/>
      </p:bgRef>
    </p:bg>
    <p:spTree>
      <p:nvGrpSpPr>
        <p:cNvPr id="1" name=""/>
        <p:cNvGrpSpPr/>
        <p:nvPr/>
      </p:nvGrpSpPr>
      <p:grpSpPr>
        <a:xfrm>
          <a:off x="0" y="0"/>
          <a:ext cx="0" cy="0"/>
          <a:chOff x="0" y="0"/>
          <a:chExt cx="0" cy="0"/>
        </a:xfrm>
      </p:grpSpPr>
      <p:sp>
        <p:nvSpPr>
          <p:cNvPr id="4" name="Picture Placeholder 3">
            <a:extLst>
              <a:ext uri="{FF2B5EF4-FFF2-40B4-BE49-F238E27FC236}">
                <a16:creationId xmlns:a16="http://schemas.microsoft.com/office/drawing/2014/main" id="{E7C9637E-FB48-1343-BF77-F5045BC44125}"/>
              </a:ext>
            </a:extLst>
          </p:cNvPr>
          <p:cNvSpPr>
            <a:spLocks noGrp="1"/>
          </p:cNvSpPr>
          <p:nvPr>
            <p:ph type="pic" sz="quarter" idx="12"/>
          </p:nvPr>
        </p:nvSpPr>
        <p:spPr>
          <a:xfrm>
            <a:off x="5211338" y="-14288"/>
            <a:ext cx="6980662" cy="6870701"/>
          </a:xfrm>
          <a:solidFill>
            <a:schemeClr val="bg2">
              <a:lumMod val="20000"/>
              <a:lumOff val="80000"/>
            </a:schemeClr>
          </a:solidFill>
        </p:spPr>
        <p:txBody>
          <a:bodyPr tIns="2520000"/>
          <a:lstStyle>
            <a:lvl1pPr marL="0" indent="0" algn="ctr">
              <a:lnSpc>
                <a:spcPct val="300000"/>
              </a:lnSpc>
              <a:buNone/>
              <a:defRPr>
                <a:solidFill>
                  <a:schemeClr val="bg2"/>
                </a:solidFill>
              </a:defRPr>
            </a:lvl1pPr>
          </a:lstStyle>
          <a:p>
            <a:r>
              <a:rPr lang="nb-NO"/>
              <a:t>Klikk på ikonet for å legge til et bilde</a:t>
            </a:r>
            <a:endParaRPr lang="en-NO"/>
          </a:p>
        </p:txBody>
      </p:sp>
      <p:sp>
        <p:nvSpPr>
          <p:cNvPr id="8" name="Text Placeholder 11">
            <a:extLst>
              <a:ext uri="{FF2B5EF4-FFF2-40B4-BE49-F238E27FC236}">
                <a16:creationId xmlns:a16="http://schemas.microsoft.com/office/drawing/2014/main" id="{F3245B43-9650-6C42-8A08-8048A4F8C782}"/>
              </a:ext>
            </a:extLst>
          </p:cNvPr>
          <p:cNvSpPr>
            <a:spLocks noGrp="1"/>
          </p:cNvSpPr>
          <p:nvPr>
            <p:ph type="body" sz="quarter" idx="11"/>
          </p:nvPr>
        </p:nvSpPr>
        <p:spPr>
          <a:xfrm>
            <a:off x="1" y="-13855"/>
            <a:ext cx="6980662" cy="6870701"/>
          </a:xfrm>
          <a:custGeom>
            <a:avLst/>
            <a:gdLst>
              <a:gd name="connsiteX0" fmla="*/ 0 w 5987143"/>
              <a:gd name="connsiteY0" fmla="*/ 0 h 6870701"/>
              <a:gd name="connsiteX1" fmla="*/ 5987143 w 5987143"/>
              <a:gd name="connsiteY1" fmla="*/ 0 h 6870701"/>
              <a:gd name="connsiteX2" fmla="*/ 5987143 w 5987143"/>
              <a:gd name="connsiteY2" fmla="*/ 6870701 h 6870701"/>
              <a:gd name="connsiteX3" fmla="*/ 0 w 5987143"/>
              <a:gd name="connsiteY3" fmla="*/ 6870701 h 6870701"/>
              <a:gd name="connsiteX4" fmla="*/ 0 w 5987143"/>
              <a:gd name="connsiteY4" fmla="*/ 0 h 6870701"/>
              <a:gd name="connsiteX0" fmla="*/ 0 w 5987143"/>
              <a:gd name="connsiteY0" fmla="*/ 0 h 6870701"/>
              <a:gd name="connsiteX1" fmla="*/ 5987143 w 5987143"/>
              <a:gd name="connsiteY1" fmla="*/ 0 h 6870701"/>
              <a:gd name="connsiteX2" fmla="*/ 5737123 w 5987143"/>
              <a:gd name="connsiteY2" fmla="*/ 1577184 h 6870701"/>
              <a:gd name="connsiteX3" fmla="*/ 5987143 w 5987143"/>
              <a:gd name="connsiteY3" fmla="*/ 6870701 h 6870701"/>
              <a:gd name="connsiteX4" fmla="*/ 0 w 5987143"/>
              <a:gd name="connsiteY4" fmla="*/ 6870701 h 6870701"/>
              <a:gd name="connsiteX5" fmla="*/ 0 w 5987143"/>
              <a:gd name="connsiteY5" fmla="*/ 0 h 6870701"/>
              <a:gd name="connsiteX0" fmla="*/ 0 w 6415548"/>
              <a:gd name="connsiteY0" fmla="*/ 0 h 6870701"/>
              <a:gd name="connsiteX1" fmla="*/ 5987143 w 6415548"/>
              <a:gd name="connsiteY1" fmla="*/ 0 h 6870701"/>
              <a:gd name="connsiteX2" fmla="*/ 5737123 w 6415548"/>
              <a:gd name="connsiteY2" fmla="*/ 1577184 h 6870701"/>
              <a:gd name="connsiteX3" fmla="*/ 6415548 w 6415548"/>
              <a:gd name="connsiteY3" fmla="*/ 4644849 h 6870701"/>
              <a:gd name="connsiteX4" fmla="*/ 5987143 w 6415548"/>
              <a:gd name="connsiteY4" fmla="*/ 6870701 h 6870701"/>
              <a:gd name="connsiteX5" fmla="*/ 0 w 6415548"/>
              <a:gd name="connsiteY5" fmla="*/ 6870701 h 6870701"/>
              <a:gd name="connsiteX6" fmla="*/ 0 w 6415548"/>
              <a:gd name="connsiteY6" fmla="*/ 0 h 6870701"/>
              <a:gd name="connsiteX0" fmla="*/ 0 w 6415548"/>
              <a:gd name="connsiteY0" fmla="*/ 0 h 6870701"/>
              <a:gd name="connsiteX1" fmla="*/ 5987143 w 6415548"/>
              <a:gd name="connsiteY1" fmla="*/ 0 h 6870701"/>
              <a:gd name="connsiteX2" fmla="*/ 5737123 w 6415548"/>
              <a:gd name="connsiteY2" fmla="*/ 1577184 h 6870701"/>
              <a:gd name="connsiteX3" fmla="*/ 6415548 w 6415548"/>
              <a:gd name="connsiteY3" fmla="*/ 4644849 h 6870701"/>
              <a:gd name="connsiteX4" fmla="*/ 5987143 w 6415548"/>
              <a:gd name="connsiteY4" fmla="*/ 6870701 h 6870701"/>
              <a:gd name="connsiteX5" fmla="*/ 0 w 6415548"/>
              <a:gd name="connsiteY5" fmla="*/ 6870701 h 6870701"/>
              <a:gd name="connsiteX6" fmla="*/ 0 w 6415548"/>
              <a:gd name="connsiteY6" fmla="*/ 0 h 6870701"/>
              <a:gd name="connsiteX0" fmla="*/ 0 w 6415657"/>
              <a:gd name="connsiteY0" fmla="*/ 0 h 6870701"/>
              <a:gd name="connsiteX1" fmla="*/ 5987143 w 6415657"/>
              <a:gd name="connsiteY1" fmla="*/ 0 h 6870701"/>
              <a:gd name="connsiteX2" fmla="*/ 5737123 w 6415657"/>
              <a:gd name="connsiteY2" fmla="*/ 1577184 h 6870701"/>
              <a:gd name="connsiteX3" fmla="*/ 6415548 w 6415657"/>
              <a:gd name="connsiteY3" fmla="*/ 4644849 h 6870701"/>
              <a:gd name="connsiteX4" fmla="*/ 5987143 w 6415657"/>
              <a:gd name="connsiteY4" fmla="*/ 6870701 h 6870701"/>
              <a:gd name="connsiteX5" fmla="*/ 0 w 6415657"/>
              <a:gd name="connsiteY5" fmla="*/ 6870701 h 6870701"/>
              <a:gd name="connsiteX6" fmla="*/ 0 w 6415657"/>
              <a:gd name="connsiteY6" fmla="*/ 0 h 6870701"/>
              <a:gd name="connsiteX0" fmla="*/ 0 w 6416434"/>
              <a:gd name="connsiteY0" fmla="*/ 0 h 6870701"/>
              <a:gd name="connsiteX1" fmla="*/ 5987143 w 6416434"/>
              <a:gd name="connsiteY1" fmla="*/ 0 h 6870701"/>
              <a:gd name="connsiteX2" fmla="*/ 5737123 w 6416434"/>
              <a:gd name="connsiteY2" fmla="*/ 1577184 h 6870701"/>
              <a:gd name="connsiteX3" fmla="*/ 6415548 w 6416434"/>
              <a:gd name="connsiteY3" fmla="*/ 4644849 h 6870701"/>
              <a:gd name="connsiteX4" fmla="*/ 5987143 w 6416434"/>
              <a:gd name="connsiteY4" fmla="*/ 6870701 h 6870701"/>
              <a:gd name="connsiteX5" fmla="*/ 0 w 6416434"/>
              <a:gd name="connsiteY5" fmla="*/ 6870701 h 6870701"/>
              <a:gd name="connsiteX6" fmla="*/ 0 w 6416434"/>
              <a:gd name="connsiteY6" fmla="*/ 0 h 6870701"/>
              <a:gd name="connsiteX0" fmla="*/ 0 w 6416434"/>
              <a:gd name="connsiteY0" fmla="*/ 0 h 6870701"/>
              <a:gd name="connsiteX1" fmla="*/ 5987143 w 6416434"/>
              <a:gd name="connsiteY1" fmla="*/ 0 h 6870701"/>
              <a:gd name="connsiteX2" fmla="*/ 5737123 w 6416434"/>
              <a:gd name="connsiteY2" fmla="*/ 1577184 h 6870701"/>
              <a:gd name="connsiteX3" fmla="*/ 6415548 w 6416434"/>
              <a:gd name="connsiteY3" fmla="*/ 4644849 h 6870701"/>
              <a:gd name="connsiteX4" fmla="*/ 5987143 w 6416434"/>
              <a:gd name="connsiteY4" fmla="*/ 6870701 h 6870701"/>
              <a:gd name="connsiteX5" fmla="*/ 0 w 6416434"/>
              <a:gd name="connsiteY5" fmla="*/ 6870701 h 6870701"/>
              <a:gd name="connsiteX6" fmla="*/ 0 w 6416434"/>
              <a:gd name="connsiteY6" fmla="*/ 0 h 6870701"/>
              <a:gd name="connsiteX0" fmla="*/ 0 w 6416434"/>
              <a:gd name="connsiteY0" fmla="*/ 0 h 6870701"/>
              <a:gd name="connsiteX1" fmla="*/ 5987143 w 6416434"/>
              <a:gd name="connsiteY1" fmla="*/ 0 h 6870701"/>
              <a:gd name="connsiteX2" fmla="*/ 5737123 w 6416434"/>
              <a:gd name="connsiteY2" fmla="*/ 1577184 h 6870701"/>
              <a:gd name="connsiteX3" fmla="*/ 6415548 w 6416434"/>
              <a:gd name="connsiteY3" fmla="*/ 4644849 h 6870701"/>
              <a:gd name="connsiteX4" fmla="*/ 5987143 w 6416434"/>
              <a:gd name="connsiteY4" fmla="*/ 6870701 h 6870701"/>
              <a:gd name="connsiteX5" fmla="*/ 0 w 6416434"/>
              <a:gd name="connsiteY5" fmla="*/ 6870701 h 6870701"/>
              <a:gd name="connsiteX6" fmla="*/ 0 w 6416434"/>
              <a:gd name="connsiteY6" fmla="*/ 0 h 6870701"/>
              <a:gd name="connsiteX0" fmla="*/ 0 w 6416434"/>
              <a:gd name="connsiteY0" fmla="*/ 0 h 6870701"/>
              <a:gd name="connsiteX1" fmla="*/ 5987143 w 6416434"/>
              <a:gd name="connsiteY1" fmla="*/ 0 h 6870701"/>
              <a:gd name="connsiteX2" fmla="*/ 5737123 w 6416434"/>
              <a:gd name="connsiteY2" fmla="*/ 1577184 h 6870701"/>
              <a:gd name="connsiteX3" fmla="*/ 6415548 w 6416434"/>
              <a:gd name="connsiteY3" fmla="*/ 4644849 h 6870701"/>
              <a:gd name="connsiteX4" fmla="*/ 5987143 w 6416434"/>
              <a:gd name="connsiteY4" fmla="*/ 6870701 h 6870701"/>
              <a:gd name="connsiteX5" fmla="*/ 0 w 6416434"/>
              <a:gd name="connsiteY5" fmla="*/ 6870701 h 6870701"/>
              <a:gd name="connsiteX6" fmla="*/ 0 w 6416434"/>
              <a:gd name="connsiteY6" fmla="*/ 0 h 6870701"/>
              <a:gd name="connsiteX0" fmla="*/ 0 w 6416434"/>
              <a:gd name="connsiteY0" fmla="*/ 0 h 6870701"/>
              <a:gd name="connsiteX1" fmla="*/ 5987143 w 6416434"/>
              <a:gd name="connsiteY1" fmla="*/ 0 h 6870701"/>
              <a:gd name="connsiteX2" fmla="*/ 5737123 w 6416434"/>
              <a:gd name="connsiteY2" fmla="*/ 1577184 h 6870701"/>
              <a:gd name="connsiteX3" fmla="*/ 6415548 w 6416434"/>
              <a:gd name="connsiteY3" fmla="*/ 4644849 h 6870701"/>
              <a:gd name="connsiteX4" fmla="*/ 5987143 w 6416434"/>
              <a:gd name="connsiteY4" fmla="*/ 6870701 h 6870701"/>
              <a:gd name="connsiteX5" fmla="*/ 0 w 6416434"/>
              <a:gd name="connsiteY5" fmla="*/ 6870701 h 6870701"/>
              <a:gd name="connsiteX6" fmla="*/ 0 w 6416434"/>
              <a:gd name="connsiteY6" fmla="*/ 0 h 6870701"/>
              <a:gd name="connsiteX0" fmla="*/ 0 w 6416434"/>
              <a:gd name="connsiteY0" fmla="*/ 0 h 6870701"/>
              <a:gd name="connsiteX1" fmla="*/ 5987143 w 6416434"/>
              <a:gd name="connsiteY1" fmla="*/ 0 h 6870701"/>
              <a:gd name="connsiteX2" fmla="*/ 5515897 w 6416434"/>
              <a:gd name="connsiteY2" fmla="*/ 1709920 h 6870701"/>
              <a:gd name="connsiteX3" fmla="*/ 6415548 w 6416434"/>
              <a:gd name="connsiteY3" fmla="*/ 4644849 h 6870701"/>
              <a:gd name="connsiteX4" fmla="*/ 5987143 w 6416434"/>
              <a:gd name="connsiteY4" fmla="*/ 6870701 h 6870701"/>
              <a:gd name="connsiteX5" fmla="*/ 0 w 6416434"/>
              <a:gd name="connsiteY5" fmla="*/ 6870701 h 6870701"/>
              <a:gd name="connsiteX6" fmla="*/ 0 w 6416434"/>
              <a:gd name="connsiteY6" fmla="*/ 0 h 6870701"/>
              <a:gd name="connsiteX0" fmla="*/ 0 w 6416434"/>
              <a:gd name="connsiteY0" fmla="*/ 0 h 6870701"/>
              <a:gd name="connsiteX1" fmla="*/ 5987143 w 6416434"/>
              <a:gd name="connsiteY1" fmla="*/ 0 h 6870701"/>
              <a:gd name="connsiteX2" fmla="*/ 5722374 w 6416434"/>
              <a:gd name="connsiteY2" fmla="*/ 1709920 h 6870701"/>
              <a:gd name="connsiteX3" fmla="*/ 6415548 w 6416434"/>
              <a:gd name="connsiteY3" fmla="*/ 4644849 h 6870701"/>
              <a:gd name="connsiteX4" fmla="*/ 5987143 w 6416434"/>
              <a:gd name="connsiteY4" fmla="*/ 6870701 h 6870701"/>
              <a:gd name="connsiteX5" fmla="*/ 0 w 6416434"/>
              <a:gd name="connsiteY5" fmla="*/ 6870701 h 6870701"/>
              <a:gd name="connsiteX6" fmla="*/ 0 w 6416434"/>
              <a:gd name="connsiteY6" fmla="*/ 0 h 6870701"/>
              <a:gd name="connsiteX0" fmla="*/ 0 w 6416434"/>
              <a:gd name="connsiteY0" fmla="*/ 0 h 6870701"/>
              <a:gd name="connsiteX1" fmla="*/ 5987143 w 6416434"/>
              <a:gd name="connsiteY1" fmla="*/ 0 h 6870701"/>
              <a:gd name="connsiteX2" fmla="*/ 5678128 w 6416434"/>
              <a:gd name="connsiteY2" fmla="*/ 1901649 h 6870701"/>
              <a:gd name="connsiteX3" fmla="*/ 6415548 w 6416434"/>
              <a:gd name="connsiteY3" fmla="*/ 4644849 h 6870701"/>
              <a:gd name="connsiteX4" fmla="*/ 5987143 w 6416434"/>
              <a:gd name="connsiteY4" fmla="*/ 6870701 h 6870701"/>
              <a:gd name="connsiteX5" fmla="*/ 0 w 6416434"/>
              <a:gd name="connsiteY5" fmla="*/ 6870701 h 6870701"/>
              <a:gd name="connsiteX6" fmla="*/ 0 w 6416434"/>
              <a:gd name="connsiteY6" fmla="*/ 0 h 6870701"/>
              <a:gd name="connsiteX0" fmla="*/ 0 w 6416434"/>
              <a:gd name="connsiteY0" fmla="*/ 0 h 6870701"/>
              <a:gd name="connsiteX1" fmla="*/ 5987143 w 6416434"/>
              <a:gd name="connsiteY1" fmla="*/ 0 h 6870701"/>
              <a:gd name="connsiteX2" fmla="*/ 5648631 w 6416434"/>
              <a:gd name="connsiteY2" fmla="*/ 1754165 h 6870701"/>
              <a:gd name="connsiteX3" fmla="*/ 6415548 w 6416434"/>
              <a:gd name="connsiteY3" fmla="*/ 4644849 h 6870701"/>
              <a:gd name="connsiteX4" fmla="*/ 5987143 w 6416434"/>
              <a:gd name="connsiteY4" fmla="*/ 6870701 h 6870701"/>
              <a:gd name="connsiteX5" fmla="*/ 0 w 6416434"/>
              <a:gd name="connsiteY5" fmla="*/ 6870701 h 6870701"/>
              <a:gd name="connsiteX6" fmla="*/ 0 w 6416434"/>
              <a:gd name="connsiteY6" fmla="*/ 0 h 6870701"/>
              <a:gd name="connsiteX0" fmla="*/ 0 w 6416434"/>
              <a:gd name="connsiteY0" fmla="*/ 0 h 6870701"/>
              <a:gd name="connsiteX1" fmla="*/ 5987143 w 6416434"/>
              <a:gd name="connsiteY1" fmla="*/ 0 h 6870701"/>
              <a:gd name="connsiteX2" fmla="*/ 5604386 w 6416434"/>
              <a:gd name="connsiteY2" fmla="*/ 1680423 h 6870701"/>
              <a:gd name="connsiteX3" fmla="*/ 6415548 w 6416434"/>
              <a:gd name="connsiteY3" fmla="*/ 4644849 h 6870701"/>
              <a:gd name="connsiteX4" fmla="*/ 5987143 w 6416434"/>
              <a:gd name="connsiteY4" fmla="*/ 6870701 h 6870701"/>
              <a:gd name="connsiteX5" fmla="*/ 0 w 6416434"/>
              <a:gd name="connsiteY5" fmla="*/ 6870701 h 6870701"/>
              <a:gd name="connsiteX6" fmla="*/ 0 w 6416434"/>
              <a:gd name="connsiteY6" fmla="*/ 0 h 6870701"/>
              <a:gd name="connsiteX0" fmla="*/ 0 w 6416434"/>
              <a:gd name="connsiteY0" fmla="*/ 0 h 6870701"/>
              <a:gd name="connsiteX1" fmla="*/ 5987143 w 6416434"/>
              <a:gd name="connsiteY1" fmla="*/ 0 h 6870701"/>
              <a:gd name="connsiteX2" fmla="*/ 5619135 w 6416434"/>
              <a:gd name="connsiteY2" fmla="*/ 1872152 h 6870701"/>
              <a:gd name="connsiteX3" fmla="*/ 6415548 w 6416434"/>
              <a:gd name="connsiteY3" fmla="*/ 4644849 h 6870701"/>
              <a:gd name="connsiteX4" fmla="*/ 5987143 w 6416434"/>
              <a:gd name="connsiteY4" fmla="*/ 6870701 h 6870701"/>
              <a:gd name="connsiteX5" fmla="*/ 0 w 6416434"/>
              <a:gd name="connsiteY5" fmla="*/ 6870701 h 6870701"/>
              <a:gd name="connsiteX6" fmla="*/ 0 w 6416434"/>
              <a:gd name="connsiteY6" fmla="*/ 0 h 6870701"/>
              <a:gd name="connsiteX0" fmla="*/ 0 w 6182793"/>
              <a:gd name="connsiteY0" fmla="*/ 0 h 6870701"/>
              <a:gd name="connsiteX1" fmla="*/ 5987143 w 6182793"/>
              <a:gd name="connsiteY1" fmla="*/ 0 h 6870701"/>
              <a:gd name="connsiteX2" fmla="*/ 5619135 w 6182793"/>
              <a:gd name="connsiteY2" fmla="*/ 1872152 h 6870701"/>
              <a:gd name="connsiteX3" fmla="*/ 6179574 w 6182793"/>
              <a:gd name="connsiteY3" fmla="*/ 4703843 h 6870701"/>
              <a:gd name="connsiteX4" fmla="*/ 5987143 w 6182793"/>
              <a:gd name="connsiteY4" fmla="*/ 6870701 h 6870701"/>
              <a:gd name="connsiteX5" fmla="*/ 0 w 6182793"/>
              <a:gd name="connsiteY5" fmla="*/ 6870701 h 6870701"/>
              <a:gd name="connsiteX6" fmla="*/ 0 w 6182793"/>
              <a:gd name="connsiteY6" fmla="*/ 0 h 6870701"/>
              <a:gd name="connsiteX0" fmla="*/ 0 w 6284319"/>
              <a:gd name="connsiteY0" fmla="*/ 0 h 6870701"/>
              <a:gd name="connsiteX1" fmla="*/ 5987143 w 6284319"/>
              <a:gd name="connsiteY1" fmla="*/ 0 h 6870701"/>
              <a:gd name="connsiteX2" fmla="*/ 5619135 w 6284319"/>
              <a:gd name="connsiteY2" fmla="*/ 1872152 h 6870701"/>
              <a:gd name="connsiteX3" fmla="*/ 6282812 w 6284319"/>
              <a:gd name="connsiteY3" fmla="*/ 4777585 h 6870701"/>
              <a:gd name="connsiteX4" fmla="*/ 5987143 w 6284319"/>
              <a:gd name="connsiteY4" fmla="*/ 6870701 h 6870701"/>
              <a:gd name="connsiteX5" fmla="*/ 0 w 6284319"/>
              <a:gd name="connsiteY5" fmla="*/ 6870701 h 6870701"/>
              <a:gd name="connsiteX6" fmla="*/ 0 w 6284319"/>
              <a:gd name="connsiteY6" fmla="*/ 0 h 6870701"/>
              <a:gd name="connsiteX0" fmla="*/ 0 w 6283459"/>
              <a:gd name="connsiteY0" fmla="*/ 0 h 6870701"/>
              <a:gd name="connsiteX1" fmla="*/ 5987143 w 6283459"/>
              <a:gd name="connsiteY1" fmla="*/ 0 h 6870701"/>
              <a:gd name="connsiteX2" fmla="*/ 5619135 w 6283459"/>
              <a:gd name="connsiteY2" fmla="*/ 1872152 h 6870701"/>
              <a:gd name="connsiteX3" fmla="*/ 6282812 w 6283459"/>
              <a:gd name="connsiteY3" fmla="*/ 4777585 h 6870701"/>
              <a:gd name="connsiteX4" fmla="*/ 5588936 w 6283459"/>
              <a:gd name="connsiteY4" fmla="*/ 6855953 h 6870701"/>
              <a:gd name="connsiteX5" fmla="*/ 0 w 6283459"/>
              <a:gd name="connsiteY5" fmla="*/ 6870701 h 6870701"/>
              <a:gd name="connsiteX6" fmla="*/ 0 w 6283459"/>
              <a:gd name="connsiteY6" fmla="*/ 0 h 6870701"/>
              <a:gd name="connsiteX0" fmla="*/ 0 w 6283459"/>
              <a:gd name="connsiteY0" fmla="*/ 0 h 6870701"/>
              <a:gd name="connsiteX1" fmla="*/ 5987143 w 6283459"/>
              <a:gd name="connsiteY1" fmla="*/ 0 h 6870701"/>
              <a:gd name="connsiteX2" fmla="*/ 5619135 w 6283459"/>
              <a:gd name="connsiteY2" fmla="*/ 1872152 h 6870701"/>
              <a:gd name="connsiteX3" fmla="*/ 6282812 w 6283459"/>
              <a:gd name="connsiteY3" fmla="*/ 4777585 h 6870701"/>
              <a:gd name="connsiteX4" fmla="*/ 5588936 w 6283459"/>
              <a:gd name="connsiteY4" fmla="*/ 6855953 h 6870701"/>
              <a:gd name="connsiteX5" fmla="*/ 0 w 6283459"/>
              <a:gd name="connsiteY5" fmla="*/ 6870701 h 6870701"/>
              <a:gd name="connsiteX6" fmla="*/ 0 w 6283459"/>
              <a:gd name="connsiteY6" fmla="*/ 0 h 6870701"/>
              <a:gd name="connsiteX0" fmla="*/ 0 w 6284453"/>
              <a:gd name="connsiteY0" fmla="*/ 0 h 6870701"/>
              <a:gd name="connsiteX1" fmla="*/ 5987143 w 6284453"/>
              <a:gd name="connsiteY1" fmla="*/ 0 h 6870701"/>
              <a:gd name="connsiteX2" fmla="*/ 5619135 w 6284453"/>
              <a:gd name="connsiteY2" fmla="*/ 1872152 h 6870701"/>
              <a:gd name="connsiteX3" fmla="*/ 6282812 w 6284453"/>
              <a:gd name="connsiteY3" fmla="*/ 4777585 h 6870701"/>
              <a:gd name="connsiteX4" fmla="*/ 6046136 w 6284453"/>
              <a:gd name="connsiteY4" fmla="*/ 6870701 h 6870701"/>
              <a:gd name="connsiteX5" fmla="*/ 0 w 6284453"/>
              <a:gd name="connsiteY5" fmla="*/ 6870701 h 6870701"/>
              <a:gd name="connsiteX6" fmla="*/ 0 w 6284453"/>
              <a:gd name="connsiteY6" fmla="*/ 0 h 6870701"/>
              <a:gd name="connsiteX0" fmla="*/ 0 w 6283459"/>
              <a:gd name="connsiteY0" fmla="*/ 0 h 6870701"/>
              <a:gd name="connsiteX1" fmla="*/ 5987143 w 6283459"/>
              <a:gd name="connsiteY1" fmla="*/ 0 h 6870701"/>
              <a:gd name="connsiteX2" fmla="*/ 5619135 w 6283459"/>
              <a:gd name="connsiteY2" fmla="*/ 1872152 h 6870701"/>
              <a:gd name="connsiteX3" fmla="*/ 6282812 w 6283459"/>
              <a:gd name="connsiteY3" fmla="*/ 4777585 h 6870701"/>
              <a:gd name="connsiteX4" fmla="*/ 6046136 w 6283459"/>
              <a:gd name="connsiteY4" fmla="*/ 6870701 h 6870701"/>
              <a:gd name="connsiteX5" fmla="*/ 0 w 6283459"/>
              <a:gd name="connsiteY5" fmla="*/ 6870701 h 6870701"/>
              <a:gd name="connsiteX6" fmla="*/ 0 w 6283459"/>
              <a:gd name="connsiteY6" fmla="*/ 0 h 6870701"/>
              <a:gd name="connsiteX0" fmla="*/ 0 w 6253991"/>
              <a:gd name="connsiteY0" fmla="*/ 0 h 6870701"/>
              <a:gd name="connsiteX1" fmla="*/ 5987143 w 6253991"/>
              <a:gd name="connsiteY1" fmla="*/ 0 h 6870701"/>
              <a:gd name="connsiteX2" fmla="*/ 5619135 w 6253991"/>
              <a:gd name="connsiteY2" fmla="*/ 1872152 h 6870701"/>
              <a:gd name="connsiteX3" fmla="*/ 6253315 w 6253991"/>
              <a:gd name="connsiteY3" fmla="*/ 4423624 h 6870701"/>
              <a:gd name="connsiteX4" fmla="*/ 6046136 w 6253991"/>
              <a:gd name="connsiteY4" fmla="*/ 6870701 h 6870701"/>
              <a:gd name="connsiteX5" fmla="*/ 0 w 6253991"/>
              <a:gd name="connsiteY5" fmla="*/ 6870701 h 6870701"/>
              <a:gd name="connsiteX6" fmla="*/ 0 w 6253991"/>
              <a:gd name="connsiteY6" fmla="*/ 0 h 6870701"/>
              <a:gd name="connsiteX0" fmla="*/ 0 w 6471267"/>
              <a:gd name="connsiteY0" fmla="*/ 0 h 6870701"/>
              <a:gd name="connsiteX1" fmla="*/ 5987143 w 6471267"/>
              <a:gd name="connsiteY1" fmla="*/ 0 h 6870701"/>
              <a:gd name="connsiteX2" fmla="*/ 6471178 w 6471267"/>
              <a:gd name="connsiteY2" fmla="*/ 1886900 h 6870701"/>
              <a:gd name="connsiteX3" fmla="*/ 6253315 w 6471267"/>
              <a:gd name="connsiteY3" fmla="*/ 4423624 h 6870701"/>
              <a:gd name="connsiteX4" fmla="*/ 6046136 w 6471267"/>
              <a:gd name="connsiteY4" fmla="*/ 6870701 h 6870701"/>
              <a:gd name="connsiteX5" fmla="*/ 0 w 6471267"/>
              <a:gd name="connsiteY5" fmla="*/ 6870701 h 6870701"/>
              <a:gd name="connsiteX6" fmla="*/ 0 w 6471267"/>
              <a:gd name="connsiteY6" fmla="*/ 0 h 6870701"/>
              <a:gd name="connsiteX0" fmla="*/ 0 w 6471267"/>
              <a:gd name="connsiteY0" fmla="*/ 0 h 6870701"/>
              <a:gd name="connsiteX1" fmla="*/ 5987143 w 6471267"/>
              <a:gd name="connsiteY1" fmla="*/ 0 h 6870701"/>
              <a:gd name="connsiteX2" fmla="*/ 6471178 w 6471267"/>
              <a:gd name="connsiteY2" fmla="*/ 1901649 h 6870701"/>
              <a:gd name="connsiteX3" fmla="*/ 6253315 w 6471267"/>
              <a:gd name="connsiteY3" fmla="*/ 4423624 h 6870701"/>
              <a:gd name="connsiteX4" fmla="*/ 6046136 w 6471267"/>
              <a:gd name="connsiteY4" fmla="*/ 6870701 h 6870701"/>
              <a:gd name="connsiteX5" fmla="*/ 0 w 6471267"/>
              <a:gd name="connsiteY5" fmla="*/ 6870701 h 6870701"/>
              <a:gd name="connsiteX6" fmla="*/ 0 w 6471267"/>
              <a:gd name="connsiteY6" fmla="*/ 0 h 6870701"/>
              <a:gd name="connsiteX0" fmla="*/ 0 w 6471212"/>
              <a:gd name="connsiteY0" fmla="*/ 0 h 6870701"/>
              <a:gd name="connsiteX1" fmla="*/ 5987143 w 6471212"/>
              <a:gd name="connsiteY1" fmla="*/ 0 h 6870701"/>
              <a:gd name="connsiteX2" fmla="*/ 6471178 w 6471212"/>
              <a:gd name="connsiteY2" fmla="*/ 1901649 h 6870701"/>
              <a:gd name="connsiteX3" fmla="*/ 5776171 w 6471212"/>
              <a:gd name="connsiteY3" fmla="*/ 4453121 h 6870701"/>
              <a:gd name="connsiteX4" fmla="*/ 6046136 w 6471212"/>
              <a:gd name="connsiteY4" fmla="*/ 6870701 h 6870701"/>
              <a:gd name="connsiteX5" fmla="*/ 0 w 6471212"/>
              <a:gd name="connsiteY5" fmla="*/ 6870701 h 6870701"/>
              <a:gd name="connsiteX6" fmla="*/ 0 w 6471212"/>
              <a:gd name="connsiteY6" fmla="*/ 0 h 6870701"/>
              <a:gd name="connsiteX0" fmla="*/ 0 w 6881138"/>
              <a:gd name="connsiteY0" fmla="*/ 0 h 6870701"/>
              <a:gd name="connsiteX1" fmla="*/ 5987143 w 6881138"/>
              <a:gd name="connsiteY1" fmla="*/ 0 h 6870701"/>
              <a:gd name="connsiteX2" fmla="*/ 6471178 w 6881138"/>
              <a:gd name="connsiteY2" fmla="*/ 1901649 h 6870701"/>
              <a:gd name="connsiteX3" fmla="*/ 5776171 w 6881138"/>
              <a:gd name="connsiteY3" fmla="*/ 4453121 h 6870701"/>
              <a:gd name="connsiteX4" fmla="*/ 6881138 w 6881138"/>
              <a:gd name="connsiteY4" fmla="*/ 6855953 h 6870701"/>
              <a:gd name="connsiteX5" fmla="*/ 0 w 6881138"/>
              <a:gd name="connsiteY5" fmla="*/ 6870701 h 6870701"/>
              <a:gd name="connsiteX6" fmla="*/ 0 w 6881138"/>
              <a:gd name="connsiteY6" fmla="*/ 0 h 6870701"/>
              <a:gd name="connsiteX0" fmla="*/ 0 w 6881138"/>
              <a:gd name="connsiteY0" fmla="*/ 0 h 6870701"/>
              <a:gd name="connsiteX1" fmla="*/ 5987143 w 6881138"/>
              <a:gd name="connsiteY1" fmla="*/ 0 h 6870701"/>
              <a:gd name="connsiteX2" fmla="*/ 6385974 w 6881138"/>
              <a:gd name="connsiteY2" fmla="*/ 1931146 h 6870701"/>
              <a:gd name="connsiteX3" fmla="*/ 5776171 w 6881138"/>
              <a:gd name="connsiteY3" fmla="*/ 4453121 h 6870701"/>
              <a:gd name="connsiteX4" fmla="*/ 6881138 w 6881138"/>
              <a:gd name="connsiteY4" fmla="*/ 6855953 h 6870701"/>
              <a:gd name="connsiteX5" fmla="*/ 0 w 6881138"/>
              <a:gd name="connsiteY5" fmla="*/ 6870701 h 6870701"/>
              <a:gd name="connsiteX6" fmla="*/ 0 w 6881138"/>
              <a:gd name="connsiteY6" fmla="*/ 0 h 6870701"/>
              <a:gd name="connsiteX0" fmla="*/ 0 w 6881138"/>
              <a:gd name="connsiteY0" fmla="*/ 0 h 6870701"/>
              <a:gd name="connsiteX1" fmla="*/ 5987143 w 6881138"/>
              <a:gd name="connsiteY1" fmla="*/ 0 h 6870701"/>
              <a:gd name="connsiteX2" fmla="*/ 6385974 w 6881138"/>
              <a:gd name="connsiteY2" fmla="*/ 1931146 h 6870701"/>
              <a:gd name="connsiteX3" fmla="*/ 5776171 w 6881138"/>
              <a:gd name="connsiteY3" fmla="*/ 4453121 h 6870701"/>
              <a:gd name="connsiteX4" fmla="*/ 6881138 w 6881138"/>
              <a:gd name="connsiteY4" fmla="*/ 6855953 h 6870701"/>
              <a:gd name="connsiteX5" fmla="*/ 0 w 6881138"/>
              <a:gd name="connsiteY5" fmla="*/ 6870701 h 6870701"/>
              <a:gd name="connsiteX6" fmla="*/ 0 w 6881138"/>
              <a:gd name="connsiteY6" fmla="*/ 0 h 6870701"/>
              <a:gd name="connsiteX0" fmla="*/ 0 w 6881138"/>
              <a:gd name="connsiteY0" fmla="*/ 0 h 6870701"/>
              <a:gd name="connsiteX1" fmla="*/ 5987143 w 6881138"/>
              <a:gd name="connsiteY1" fmla="*/ 0 h 6870701"/>
              <a:gd name="connsiteX2" fmla="*/ 6385974 w 6881138"/>
              <a:gd name="connsiteY2" fmla="*/ 2314604 h 6870701"/>
              <a:gd name="connsiteX3" fmla="*/ 5776171 w 6881138"/>
              <a:gd name="connsiteY3" fmla="*/ 4453121 h 6870701"/>
              <a:gd name="connsiteX4" fmla="*/ 6881138 w 6881138"/>
              <a:gd name="connsiteY4" fmla="*/ 6855953 h 6870701"/>
              <a:gd name="connsiteX5" fmla="*/ 0 w 6881138"/>
              <a:gd name="connsiteY5" fmla="*/ 6870701 h 6870701"/>
              <a:gd name="connsiteX6" fmla="*/ 0 w 6881138"/>
              <a:gd name="connsiteY6" fmla="*/ 0 h 6870701"/>
              <a:gd name="connsiteX0" fmla="*/ 0 w 6881138"/>
              <a:gd name="connsiteY0" fmla="*/ 0 h 6870701"/>
              <a:gd name="connsiteX1" fmla="*/ 5987143 w 6881138"/>
              <a:gd name="connsiteY1" fmla="*/ 0 h 6870701"/>
              <a:gd name="connsiteX2" fmla="*/ 6437096 w 6881138"/>
              <a:gd name="connsiteY2" fmla="*/ 1945894 h 6870701"/>
              <a:gd name="connsiteX3" fmla="*/ 5776171 w 6881138"/>
              <a:gd name="connsiteY3" fmla="*/ 4453121 h 6870701"/>
              <a:gd name="connsiteX4" fmla="*/ 6881138 w 6881138"/>
              <a:gd name="connsiteY4" fmla="*/ 6855953 h 6870701"/>
              <a:gd name="connsiteX5" fmla="*/ 0 w 6881138"/>
              <a:gd name="connsiteY5" fmla="*/ 6870701 h 6870701"/>
              <a:gd name="connsiteX6" fmla="*/ 0 w 6881138"/>
              <a:gd name="connsiteY6" fmla="*/ 0 h 6870701"/>
              <a:gd name="connsiteX0" fmla="*/ 0 w 6881138"/>
              <a:gd name="connsiteY0" fmla="*/ 0 h 6870701"/>
              <a:gd name="connsiteX1" fmla="*/ 5987143 w 6881138"/>
              <a:gd name="connsiteY1" fmla="*/ 0 h 6870701"/>
              <a:gd name="connsiteX2" fmla="*/ 6437096 w 6881138"/>
              <a:gd name="connsiteY2" fmla="*/ 1945894 h 6870701"/>
              <a:gd name="connsiteX3" fmla="*/ 5946580 w 6881138"/>
              <a:gd name="connsiteY3" fmla="*/ 4335134 h 6870701"/>
              <a:gd name="connsiteX4" fmla="*/ 6881138 w 6881138"/>
              <a:gd name="connsiteY4" fmla="*/ 6855953 h 6870701"/>
              <a:gd name="connsiteX5" fmla="*/ 0 w 6881138"/>
              <a:gd name="connsiteY5" fmla="*/ 6870701 h 6870701"/>
              <a:gd name="connsiteX6" fmla="*/ 0 w 6881138"/>
              <a:gd name="connsiteY6" fmla="*/ 0 h 6870701"/>
              <a:gd name="connsiteX0" fmla="*/ 0 w 6881138"/>
              <a:gd name="connsiteY0" fmla="*/ 0 h 6870701"/>
              <a:gd name="connsiteX1" fmla="*/ 5987143 w 6881138"/>
              <a:gd name="connsiteY1" fmla="*/ 0 h 6870701"/>
              <a:gd name="connsiteX2" fmla="*/ 6437096 w 6881138"/>
              <a:gd name="connsiteY2" fmla="*/ 1945894 h 6870701"/>
              <a:gd name="connsiteX3" fmla="*/ 5946580 w 6881138"/>
              <a:gd name="connsiteY3" fmla="*/ 4335134 h 6870701"/>
              <a:gd name="connsiteX4" fmla="*/ 6881138 w 6881138"/>
              <a:gd name="connsiteY4" fmla="*/ 6855953 h 6870701"/>
              <a:gd name="connsiteX5" fmla="*/ 0 w 6881138"/>
              <a:gd name="connsiteY5" fmla="*/ 6870701 h 6870701"/>
              <a:gd name="connsiteX6" fmla="*/ 0 w 6881138"/>
              <a:gd name="connsiteY6" fmla="*/ 0 h 6870701"/>
              <a:gd name="connsiteX0" fmla="*/ 0 w 6881138"/>
              <a:gd name="connsiteY0" fmla="*/ 0 h 6870701"/>
              <a:gd name="connsiteX1" fmla="*/ 5987143 w 6881138"/>
              <a:gd name="connsiteY1" fmla="*/ 0 h 6870701"/>
              <a:gd name="connsiteX2" fmla="*/ 6437096 w 6881138"/>
              <a:gd name="connsiteY2" fmla="*/ 1945894 h 6870701"/>
              <a:gd name="connsiteX3" fmla="*/ 5946580 w 6881138"/>
              <a:gd name="connsiteY3" fmla="*/ 4335134 h 6870701"/>
              <a:gd name="connsiteX4" fmla="*/ 6881138 w 6881138"/>
              <a:gd name="connsiteY4" fmla="*/ 6855953 h 6870701"/>
              <a:gd name="connsiteX5" fmla="*/ 0 w 6881138"/>
              <a:gd name="connsiteY5" fmla="*/ 6870701 h 6870701"/>
              <a:gd name="connsiteX6" fmla="*/ 0 w 6881138"/>
              <a:gd name="connsiteY6" fmla="*/ 0 h 6870701"/>
              <a:gd name="connsiteX0" fmla="*/ 0 w 6881138"/>
              <a:gd name="connsiteY0" fmla="*/ 0 h 6870701"/>
              <a:gd name="connsiteX1" fmla="*/ 5987143 w 6881138"/>
              <a:gd name="connsiteY1" fmla="*/ 0 h 6870701"/>
              <a:gd name="connsiteX2" fmla="*/ 6437096 w 6881138"/>
              <a:gd name="connsiteY2" fmla="*/ 1945894 h 6870701"/>
              <a:gd name="connsiteX3" fmla="*/ 5878417 w 6881138"/>
              <a:gd name="connsiteY3" fmla="*/ 3981173 h 6870701"/>
              <a:gd name="connsiteX4" fmla="*/ 6881138 w 6881138"/>
              <a:gd name="connsiteY4" fmla="*/ 6855953 h 6870701"/>
              <a:gd name="connsiteX5" fmla="*/ 0 w 6881138"/>
              <a:gd name="connsiteY5" fmla="*/ 6870701 h 6870701"/>
              <a:gd name="connsiteX6" fmla="*/ 0 w 6881138"/>
              <a:gd name="connsiteY6" fmla="*/ 0 h 6870701"/>
              <a:gd name="connsiteX0" fmla="*/ 0 w 6881138"/>
              <a:gd name="connsiteY0" fmla="*/ 0 h 6870701"/>
              <a:gd name="connsiteX1" fmla="*/ 5987143 w 6881138"/>
              <a:gd name="connsiteY1" fmla="*/ 0 h 6870701"/>
              <a:gd name="connsiteX2" fmla="*/ 6437096 w 6881138"/>
              <a:gd name="connsiteY2" fmla="*/ 1945894 h 6870701"/>
              <a:gd name="connsiteX3" fmla="*/ 5878417 w 6881138"/>
              <a:gd name="connsiteY3" fmla="*/ 3981173 h 6870701"/>
              <a:gd name="connsiteX4" fmla="*/ 6881138 w 6881138"/>
              <a:gd name="connsiteY4" fmla="*/ 6855953 h 6870701"/>
              <a:gd name="connsiteX5" fmla="*/ 0 w 6881138"/>
              <a:gd name="connsiteY5" fmla="*/ 6870701 h 6870701"/>
              <a:gd name="connsiteX6" fmla="*/ 0 w 6881138"/>
              <a:gd name="connsiteY6" fmla="*/ 0 h 68707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881138" h="6870701">
                <a:moveTo>
                  <a:pt x="0" y="0"/>
                </a:moveTo>
                <a:lnTo>
                  <a:pt x="5987143" y="0"/>
                </a:lnTo>
                <a:cubicBezTo>
                  <a:pt x="6238074" y="702709"/>
                  <a:pt x="6441778" y="1302180"/>
                  <a:pt x="6437096" y="1945894"/>
                </a:cubicBezTo>
                <a:cubicBezTo>
                  <a:pt x="6442012" y="2673480"/>
                  <a:pt x="5902998" y="3002863"/>
                  <a:pt x="5878417" y="3981173"/>
                </a:cubicBezTo>
                <a:cubicBezTo>
                  <a:pt x="6034175" y="5254065"/>
                  <a:pt x="6637196" y="5155357"/>
                  <a:pt x="6881138" y="6855953"/>
                </a:cubicBezTo>
                <a:lnTo>
                  <a:pt x="0" y="6870701"/>
                </a:lnTo>
                <a:lnTo>
                  <a:pt x="0" y="0"/>
                </a:lnTo>
                <a:close/>
              </a:path>
            </a:pathLst>
          </a:custGeom>
          <a:solidFill>
            <a:schemeClr val="accent2"/>
          </a:solidFill>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720000" rIns="1080000" anchor="ctr">
            <a:normAutofit/>
          </a:bodyPr>
          <a:lstStyle>
            <a:lvl1pPr marL="0" indent="0">
              <a:lnSpc>
                <a:spcPct val="100000"/>
              </a:lnSpc>
              <a:buNone/>
              <a:defRPr sz="4000" b="1">
                <a:solidFill>
                  <a:schemeClr val="bg1"/>
                </a:solidFill>
                <a:latin typeface="Poppins" pitchFamily="2" charset="77"/>
                <a:cs typeface="Poppins" pitchFamily="2" charset="77"/>
              </a:defRPr>
            </a:lvl1pPr>
          </a:lstStyle>
          <a:p>
            <a:pPr lvl="0"/>
            <a:r>
              <a:rPr lang="nb-NO"/>
              <a:t>Klikk for å redigere tekststiler i malen</a:t>
            </a:r>
          </a:p>
        </p:txBody>
      </p:sp>
      <p:sp>
        <p:nvSpPr>
          <p:cNvPr id="93" name="Slide Number"/>
          <p:cNvSpPr txBox="1">
            <a:spLocks noGrp="1"/>
          </p:cNvSpPr>
          <p:nvPr>
            <p:ph type="sldNum" sz="quarter" idx="2"/>
          </p:nvPr>
        </p:nvSpPr>
        <p:spPr>
          <a:prstGeom prst="rect">
            <a:avLst/>
          </a:prstGeom>
        </p:spPr>
        <p:txBody>
          <a:bodyPr/>
          <a:lstStyle/>
          <a:p>
            <a:fld id="{86CB4B4D-7CA3-9044-876B-883B54F8677D}" type="slidenum">
              <a:rPr/>
              <a:t>‹#›</a:t>
            </a:fld>
            <a:endParaRPr/>
          </a:p>
        </p:txBody>
      </p:sp>
      <p:pic>
        <p:nvPicPr>
          <p:cNvPr id="7" name="Bilde 7" descr="Bilde 7">
            <a:extLst>
              <a:ext uri="{FF2B5EF4-FFF2-40B4-BE49-F238E27FC236}">
                <a16:creationId xmlns:a16="http://schemas.microsoft.com/office/drawing/2014/main" id="{18AAA945-8D07-7B44-B1DE-76E72F2238D5}"/>
              </a:ext>
            </a:extLst>
          </p:cNvPr>
          <p:cNvPicPr>
            <a:picLocks noChangeAspect="1"/>
          </p:cNvPicPr>
          <p:nvPr/>
        </p:nvPicPr>
        <p:blipFill>
          <a:blip r:embed="rId2"/>
          <a:srcRect r="82062"/>
          <a:stretch>
            <a:fillRect/>
          </a:stretch>
        </p:blipFill>
        <p:spPr>
          <a:xfrm>
            <a:off x="633897" y="6187528"/>
            <a:ext cx="313844" cy="294130"/>
          </a:xfrm>
          <a:prstGeom prst="rect">
            <a:avLst/>
          </a:prstGeom>
          <a:ln w="12700">
            <a:miter lim="400000"/>
          </a:ln>
        </p:spPr>
      </p:pic>
    </p:spTree>
    <p:extLst>
      <p:ext uri="{BB962C8B-B14F-4D97-AF65-F5344CB8AC3E}">
        <p14:creationId xmlns:p14="http://schemas.microsoft.com/office/powerpoint/2010/main" val="3657767705"/>
      </p:ext>
    </p:extLst>
  </p:cSld>
  <p:clrMapOvr>
    <a:overrideClrMapping bg1="lt1" tx1="dk1" bg2="lt2" tx2="dk2" accent1="accent1" accent2="accent2" accent3="accent3" accent4="accent4" accent5="accent5" accent6="accent6" hlink="hlink" folHlink="folHlink"/>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p:cSld name="Title Slide Green">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6" name="Slide Number"/>
          <p:cNvSpPr txBox="1">
            <a:spLocks noGrp="1"/>
          </p:cNvSpPr>
          <p:nvPr>
            <p:ph type="sldNum" sz="quarter" idx="2"/>
          </p:nvPr>
        </p:nvSpPr>
        <p:spPr>
          <a:prstGeom prst="rect">
            <a:avLst/>
          </a:prstGeom>
        </p:spPr>
        <p:txBody>
          <a:bodyPr/>
          <a:lstStyle/>
          <a:p>
            <a:fld id="{86CB4B4D-7CA3-9044-876B-883B54F8677D}" type="slidenum">
              <a:rPr/>
              <a:t>‹#›</a:t>
            </a:fld>
            <a:endParaRPr/>
          </a:p>
        </p:txBody>
      </p:sp>
      <p:sp>
        <p:nvSpPr>
          <p:cNvPr id="2" name="Rectangle 1">
            <a:extLst>
              <a:ext uri="{FF2B5EF4-FFF2-40B4-BE49-F238E27FC236}">
                <a16:creationId xmlns:a16="http://schemas.microsoft.com/office/drawing/2014/main" id="{355ACD8B-1B03-E746-9058-42A12F2BE278}"/>
              </a:ext>
            </a:extLst>
          </p:cNvPr>
          <p:cNvSpPr/>
          <p:nvPr/>
        </p:nvSpPr>
        <p:spPr>
          <a:xfrm>
            <a:off x="0" y="5449803"/>
            <a:ext cx="12204192" cy="1408196"/>
          </a:xfrm>
          <a:custGeom>
            <a:avLst/>
            <a:gdLst>
              <a:gd name="connsiteX0" fmla="*/ 0 w 12192000"/>
              <a:gd name="connsiteY0" fmla="*/ 0 h 896112"/>
              <a:gd name="connsiteX1" fmla="*/ 12192000 w 12192000"/>
              <a:gd name="connsiteY1" fmla="*/ 0 h 896112"/>
              <a:gd name="connsiteX2" fmla="*/ 12192000 w 12192000"/>
              <a:gd name="connsiteY2" fmla="*/ 896112 h 896112"/>
              <a:gd name="connsiteX3" fmla="*/ 0 w 12192000"/>
              <a:gd name="connsiteY3" fmla="*/ 896112 h 896112"/>
              <a:gd name="connsiteX4" fmla="*/ 0 w 12192000"/>
              <a:gd name="connsiteY4" fmla="*/ 0 h 896112"/>
              <a:gd name="connsiteX0" fmla="*/ 0 w 12192000"/>
              <a:gd name="connsiteY0" fmla="*/ 195072 h 1091184"/>
              <a:gd name="connsiteX1" fmla="*/ 1792224 w 12192000"/>
              <a:gd name="connsiteY1" fmla="*/ 0 h 1091184"/>
              <a:gd name="connsiteX2" fmla="*/ 12192000 w 12192000"/>
              <a:gd name="connsiteY2" fmla="*/ 195072 h 1091184"/>
              <a:gd name="connsiteX3" fmla="*/ 12192000 w 12192000"/>
              <a:gd name="connsiteY3" fmla="*/ 1091184 h 1091184"/>
              <a:gd name="connsiteX4" fmla="*/ 0 w 12192000"/>
              <a:gd name="connsiteY4" fmla="*/ 1091184 h 1091184"/>
              <a:gd name="connsiteX5" fmla="*/ 0 w 12192000"/>
              <a:gd name="connsiteY5" fmla="*/ 195072 h 1091184"/>
              <a:gd name="connsiteX0" fmla="*/ 0 w 12192000"/>
              <a:gd name="connsiteY0" fmla="*/ 204454 h 1100566"/>
              <a:gd name="connsiteX1" fmla="*/ 1792224 w 12192000"/>
              <a:gd name="connsiteY1" fmla="*/ 9382 h 1100566"/>
              <a:gd name="connsiteX2" fmla="*/ 12192000 w 12192000"/>
              <a:gd name="connsiteY2" fmla="*/ 204454 h 1100566"/>
              <a:gd name="connsiteX3" fmla="*/ 12192000 w 12192000"/>
              <a:gd name="connsiteY3" fmla="*/ 1100566 h 1100566"/>
              <a:gd name="connsiteX4" fmla="*/ 0 w 12192000"/>
              <a:gd name="connsiteY4" fmla="*/ 1100566 h 1100566"/>
              <a:gd name="connsiteX5" fmla="*/ 0 w 12192000"/>
              <a:gd name="connsiteY5" fmla="*/ 204454 h 1100566"/>
              <a:gd name="connsiteX0" fmla="*/ 0 w 12192000"/>
              <a:gd name="connsiteY0" fmla="*/ 263818 h 1159930"/>
              <a:gd name="connsiteX1" fmla="*/ 1524000 w 12192000"/>
              <a:gd name="connsiteY1" fmla="*/ 7786 h 1159930"/>
              <a:gd name="connsiteX2" fmla="*/ 12192000 w 12192000"/>
              <a:gd name="connsiteY2" fmla="*/ 263818 h 1159930"/>
              <a:gd name="connsiteX3" fmla="*/ 12192000 w 12192000"/>
              <a:gd name="connsiteY3" fmla="*/ 1159930 h 1159930"/>
              <a:gd name="connsiteX4" fmla="*/ 0 w 12192000"/>
              <a:gd name="connsiteY4" fmla="*/ 1159930 h 1159930"/>
              <a:gd name="connsiteX5" fmla="*/ 0 w 12192000"/>
              <a:gd name="connsiteY5" fmla="*/ 263818 h 1159930"/>
              <a:gd name="connsiteX0" fmla="*/ 0 w 12192000"/>
              <a:gd name="connsiteY0" fmla="*/ 145913 h 1042025"/>
              <a:gd name="connsiteX1" fmla="*/ 1536192 w 12192000"/>
              <a:gd name="connsiteY1" fmla="*/ 11801 h 1042025"/>
              <a:gd name="connsiteX2" fmla="*/ 12192000 w 12192000"/>
              <a:gd name="connsiteY2" fmla="*/ 145913 h 1042025"/>
              <a:gd name="connsiteX3" fmla="*/ 12192000 w 12192000"/>
              <a:gd name="connsiteY3" fmla="*/ 1042025 h 1042025"/>
              <a:gd name="connsiteX4" fmla="*/ 0 w 12192000"/>
              <a:gd name="connsiteY4" fmla="*/ 1042025 h 1042025"/>
              <a:gd name="connsiteX5" fmla="*/ 0 w 12192000"/>
              <a:gd name="connsiteY5" fmla="*/ 145913 h 1042025"/>
              <a:gd name="connsiteX0" fmla="*/ 0 w 12192000"/>
              <a:gd name="connsiteY0" fmla="*/ 142381 h 1038493"/>
              <a:gd name="connsiteX1" fmla="*/ 1536192 w 12192000"/>
              <a:gd name="connsiteY1" fmla="*/ 8269 h 1038493"/>
              <a:gd name="connsiteX2" fmla="*/ 12192000 w 12192000"/>
              <a:gd name="connsiteY2" fmla="*/ 142381 h 1038493"/>
              <a:gd name="connsiteX3" fmla="*/ 12192000 w 12192000"/>
              <a:gd name="connsiteY3" fmla="*/ 1038493 h 1038493"/>
              <a:gd name="connsiteX4" fmla="*/ 0 w 12192000"/>
              <a:gd name="connsiteY4" fmla="*/ 1038493 h 1038493"/>
              <a:gd name="connsiteX5" fmla="*/ 0 w 12192000"/>
              <a:gd name="connsiteY5" fmla="*/ 142381 h 1038493"/>
              <a:gd name="connsiteX0" fmla="*/ 0 w 12192000"/>
              <a:gd name="connsiteY0" fmla="*/ 237344 h 1133456"/>
              <a:gd name="connsiteX1" fmla="*/ 1511808 w 12192000"/>
              <a:gd name="connsiteY1" fmla="*/ 5696 h 1133456"/>
              <a:gd name="connsiteX2" fmla="*/ 12192000 w 12192000"/>
              <a:gd name="connsiteY2" fmla="*/ 237344 h 1133456"/>
              <a:gd name="connsiteX3" fmla="*/ 12192000 w 12192000"/>
              <a:gd name="connsiteY3" fmla="*/ 1133456 h 1133456"/>
              <a:gd name="connsiteX4" fmla="*/ 0 w 12192000"/>
              <a:gd name="connsiteY4" fmla="*/ 1133456 h 1133456"/>
              <a:gd name="connsiteX5" fmla="*/ 0 w 12192000"/>
              <a:gd name="connsiteY5" fmla="*/ 237344 h 1133456"/>
              <a:gd name="connsiteX0" fmla="*/ 0 w 12192000"/>
              <a:gd name="connsiteY0" fmla="*/ 237344 h 1133456"/>
              <a:gd name="connsiteX1" fmla="*/ 1511808 w 12192000"/>
              <a:gd name="connsiteY1" fmla="*/ 5696 h 1133456"/>
              <a:gd name="connsiteX2" fmla="*/ 12192000 w 12192000"/>
              <a:gd name="connsiteY2" fmla="*/ 237344 h 1133456"/>
              <a:gd name="connsiteX3" fmla="*/ 12192000 w 12192000"/>
              <a:gd name="connsiteY3" fmla="*/ 1133456 h 1133456"/>
              <a:gd name="connsiteX4" fmla="*/ 0 w 12192000"/>
              <a:gd name="connsiteY4" fmla="*/ 1133456 h 1133456"/>
              <a:gd name="connsiteX5" fmla="*/ 0 w 12192000"/>
              <a:gd name="connsiteY5" fmla="*/ 237344 h 1133456"/>
              <a:gd name="connsiteX0" fmla="*/ 0 w 12192000"/>
              <a:gd name="connsiteY0" fmla="*/ 237344 h 1133456"/>
              <a:gd name="connsiteX1" fmla="*/ 1511808 w 12192000"/>
              <a:gd name="connsiteY1" fmla="*/ 5696 h 1133456"/>
              <a:gd name="connsiteX2" fmla="*/ 12192000 w 12192000"/>
              <a:gd name="connsiteY2" fmla="*/ 237344 h 1133456"/>
              <a:gd name="connsiteX3" fmla="*/ 12192000 w 12192000"/>
              <a:gd name="connsiteY3" fmla="*/ 1133456 h 1133456"/>
              <a:gd name="connsiteX4" fmla="*/ 0 w 12192000"/>
              <a:gd name="connsiteY4" fmla="*/ 1133456 h 1133456"/>
              <a:gd name="connsiteX5" fmla="*/ 0 w 12192000"/>
              <a:gd name="connsiteY5" fmla="*/ 237344 h 1133456"/>
              <a:gd name="connsiteX0" fmla="*/ 0 w 12192000"/>
              <a:gd name="connsiteY0" fmla="*/ 237344 h 1133456"/>
              <a:gd name="connsiteX1" fmla="*/ 1511808 w 12192000"/>
              <a:gd name="connsiteY1" fmla="*/ 5696 h 1133456"/>
              <a:gd name="connsiteX2" fmla="*/ 12192000 w 12192000"/>
              <a:gd name="connsiteY2" fmla="*/ 237344 h 1133456"/>
              <a:gd name="connsiteX3" fmla="*/ 12192000 w 12192000"/>
              <a:gd name="connsiteY3" fmla="*/ 1133456 h 1133456"/>
              <a:gd name="connsiteX4" fmla="*/ 0 w 12192000"/>
              <a:gd name="connsiteY4" fmla="*/ 1133456 h 1133456"/>
              <a:gd name="connsiteX5" fmla="*/ 0 w 12192000"/>
              <a:gd name="connsiteY5" fmla="*/ 237344 h 1133456"/>
              <a:gd name="connsiteX0" fmla="*/ 0 w 12192000"/>
              <a:gd name="connsiteY0" fmla="*/ 231648 h 1127760"/>
              <a:gd name="connsiteX1" fmla="*/ 1511808 w 12192000"/>
              <a:gd name="connsiteY1" fmla="*/ 0 h 1127760"/>
              <a:gd name="connsiteX2" fmla="*/ 12192000 w 12192000"/>
              <a:gd name="connsiteY2" fmla="*/ 231648 h 1127760"/>
              <a:gd name="connsiteX3" fmla="*/ 12192000 w 12192000"/>
              <a:gd name="connsiteY3" fmla="*/ 1127760 h 1127760"/>
              <a:gd name="connsiteX4" fmla="*/ 0 w 12192000"/>
              <a:gd name="connsiteY4" fmla="*/ 1127760 h 1127760"/>
              <a:gd name="connsiteX5" fmla="*/ 0 w 12192000"/>
              <a:gd name="connsiteY5" fmla="*/ 231648 h 1127760"/>
              <a:gd name="connsiteX0" fmla="*/ 0 w 12192000"/>
              <a:gd name="connsiteY0" fmla="*/ 231648 h 1127760"/>
              <a:gd name="connsiteX1" fmla="*/ 1511808 w 12192000"/>
              <a:gd name="connsiteY1" fmla="*/ 0 h 1127760"/>
              <a:gd name="connsiteX2" fmla="*/ 3572256 w 12192000"/>
              <a:gd name="connsiteY2" fmla="*/ 158496 h 1127760"/>
              <a:gd name="connsiteX3" fmla="*/ 12192000 w 12192000"/>
              <a:gd name="connsiteY3" fmla="*/ 231648 h 1127760"/>
              <a:gd name="connsiteX4" fmla="*/ 12192000 w 12192000"/>
              <a:gd name="connsiteY4" fmla="*/ 1127760 h 1127760"/>
              <a:gd name="connsiteX5" fmla="*/ 0 w 12192000"/>
              <a:gd name="connsiteY5" fmla="*/ 1127760 h 1127760"/>
              <a:gd name="connsiteX6" fmla="*/ 0 w 12192000"/>
              <a:gd name="connsiteY6" fmla="*/ 231648 h 1127760"/>
              <a:gd name="connsiteX0" fmla="*/ 0 w 12192000"/>
              <a:gd name="connsiteY0" fmla="*/ 231648 h 1127760"/>
              <a:gd name="connsiteX1" fmla="*/ 1511808 w 12192000"/>
              <a:gd name="connsiteY1" fmla="*/ 0 h 1127760"/>
              <a:gd name="connsiteX2" fmla="*/ 3572256 w 12192000"/>
              <a:gd name="connsiteY2" fmla="*/ 158496 h 1127760"/>
              <a:gd name="connsiteX3" fmla="*/ 8546592 w 12192000"/>
              <a:gd name="connsiteY3" fmla="*/ 48768 h 1127760"/>
              <a:gd name="connsiteX4" fmla="*/ 12192000 w 12192000"/>
              <a:gd name="connsiteY4" fmla="*/ 231648 h 1127760"/>
              <a:gd name="connsiteX5" fmla="*/ 12192000 w 12192000"/>
              <a:gd name="connsiteY5" fmla="*/ 1127760 h 1127760"/>
              <a:gd name="connsiteX6" fmla="*/ 0 w 12192000"/>
              <a:gd name="connsiteY6" fmla="*/ 1127760 h 1127760"/>
              <a:gd name="connsiteX7" fmla="*/ 0 w 12192000"/>
              <a:gd name="connsiteY7" fmla="*/ 231648 h 1127760"/>
              <a:gd name="connsiteX0" fmla="*/ 0 w 12204192"/>
              <a:gd name="connsiteY0" fmla="*/ 231648 h 1127760"/>
              <a:gd name="connsiteX1" fmla="*/ 1511808 w 12204192"/>
              <a:gd name="connsiteY1" fmla="*/ 0 h 1127760"/>
              <a:gd name="connsiteX2" fmla="*/ 3572256 w 12204192"/>
              <a:gd name="connsiteY2" fmla="*/ 158496 h 1127760"/>
              <a:gd name="connsiteX3" fmla="*/ 8546592 w 12204192"/>
              <a:gd name="connsiteY3" fmla="*/ 48768 h 1127760"/>
              <a:gd name="connsiteX4" fmla="*/ 12204192 w 12204192"/>
              <a:gd name="connsiteY4" fmla="*/ 195072 h 1127760"/>
              <a:gd name="connsiteX5" fmla="*/ 12192000 w 12204192"/>
              <a:gd name="connsiteY5" fmla="*/ 1127760 h 1127760"/>
              <a:gd name="connsiteX6" fmla="*/ 0 w 12204192"/>
              <a:gd name="connsiteY6" fmla="*/ 1127760 h 1127760"/>
              <a:gd name="connsiteX7" fmla="*/ 0 w 12204192"/>
              <a:gd name="connsiteY7" fmla="*/ 231648 h 1127760"/>
              <a:gd name="connsiteX0" fmla="*/ 0 w 12204192"/>
              <a:gd name="connsiteY0" fmla="*/ 353924 h 1250036"/>
              <a:gd name="connsiteX1" fmla="*/ 1511808 w 12204192"/>
              <a:gd name="connsiteY1" fmla="*/ 122276 h 1250036"/>
              <a:gd name="connsiteX2" fmla="*/ 3572256 w 12204192"/>
              <a:gd name="connsiteY2" fmla="*/ 280772 h 1250036"/>
              <a:gd name="connsiteX3" fmla="*/ 8473440 w 12204192"/>
              <a:gd name="connsiteY3" fmla="*/ 356 h 1250036"/>
              <a:gd name="connsiteX4" fmla="*/ 12204192 w 12204192"/>
              <a:gd name="connsiteY4" fmla="*/ 317348 h 1250036"/>
              <a:gd name="connsiteX5" fmla="*/ 12192000 w 12204192"/>
              <a:gd name="connsiteY5" fmla="*/ 1250036 h 1250036"/>
              <a:gd name="connsiteX6" fmla="*/ 0 w 12204192"/>
              <a:gd name="connsiteY6" fmla="*/ 1250036 h 1250036"/>
              <a:gd name="connsiteX7" fmla="*/ 0 w 12204192"/>
              <a:gd name="connsiteY7" fmla="*/ 353924 h 1250036"/>
              <a:gd name="connsiteX0" fmla="*/ 0 w 12204192"/>
              <a:gd name="connsiteY0" fmla="*/ 353924 h 1250036"/>
              <a:gd name="connsiteX1" fmla="*/ 1511808 w 12204192"/>
              <a:gd name="connsiteY1" fmla="*/ 122276 h 1250036"/>
              <a:gd name="connsiteX2" fmla="*/ 3572256 w 12204192"/>
              <a:gd name="connsiteY2" fmla="*/ 280772 h 1250036"/>
              <a:gd name="connsiteX3" fmla="*/ 8473440 w 12204192"/>
              <a:gd name="connsiteY3" fmla="*/ 356 h 1250036"/>
              <a:gd name="connsiteX4" fmla="*/ 12204192 w 12204192"/>
              <a:gd name="connsiteY4" fmla="*/ 317348 h 1250036"/>
              <a:gd name="connsiteX5" fmla="*/ 12192000 w 12204192"/>
              <a:gd name="connsiteY5" fmla="*/ 1250036 h 1250036"/>
              <a:gd name="connsiteX6" fmla="*/ 0 w 12204192"/>
              <a:gd name="connsiteY6" fmla="*/ 1250036 h 1250036"/>
              <a:gd name="connsiteX7" fmla="*/ 0 w 12204192"/>
              <a:gd name="connsiteY7" fmla="*/ 353924 h 1250036"/>
              <a:gd name="connsiteX0" fmla="*/ 0 w 12204192"/>
              <a:gd name="connsiteY0" fmla="*/ 353568 h 1249680"/>
              <a:gd name="connsiteX1" fmla="*/ 1511808 w 12204192"/>
              <a:gd name="connsiteY1" fmla="*/ 121920 h 1249680"/>
              <a:gd name="connsiteX2" fmla="*/ 3572256 w 12204192"/>
              <a:gd name="connsiteY2" fmla="*/ 280416 h 1249680"/>
              <a:gd name="connsiteX3" fmla="*/ 8473440 w 12204192"/>
              <a:gd name="connsiteY3" fmla="*/ 0 h 1249680"/>
              <a:gd name="connsiteX4" fmla="*/ 12204192 w 12204192"/>
              <a:gd name="connsiteY4" fmla="*/ 316992 h 1249680"/>
              <a:gd name="connsiteX5" fmla="*/ 12192000 w 12204192"/>
              <a:gd name="connsiteY5" fmla="*/ 1249680 h 1249680"/>
              <a:gd name="connsiteX6" fmla="*/ 0 w 12204192"/>
              <a:gd name="connsiteY6" fmla="*/ 1249680 h 1249680"/>
              <a:gd name="connsiteX7" fmla="*/ 0 w 12204192"/>
              <a:gd name="connsiteY7" fmla="*/ 353568 h 1249680"/>
              <a:gd name="connsiteX0" fmla="*/ 0 w 12204192"/>
              <a:gd name="connsiteY0" fmla="*/ 353568 h 1249680"/>
              <a:gd name="connsiteX1" fmla="*/ 1511808 w 12204192"/>
              <a:gd name="connsiteY1" fmla="*/ 121920 h 1249680"/>
              <a:gd name="connsiteX2" fmla="*/ 4328160 w 12204192"/>
              <a:gd name="connsiteY2" fmla="*/ 304800 h 1249680"/>
              <a:gd name="connsiteX3" fmla="*/ 8473440 w 12204192"/>
              <a:gd name="connsiteY3" fmla="*/ 0 h 1249680"/>
              <a:gd name="connsiteX4" fmla="*/ 12204192 w 12204192"/>
              <a:gd name="connsiteY4" fmla="*/ 316992 h 1249680"/>
              <a:gd name="connsiteX5" fmla="*/ 12192000 w 12204192"/>
              <a:gd name="connsiteY5" fmla="*/ 1249680 h 1249680"/>
              <a:gd name="connsiteX6" fmla="*/ 0 w 12204192"/>
              <a:gd name="connsiteY6" fmla="*/ 1249680 h 1249680"/>
              <a:gd name="connsiteX7" fmla="*/ 0 w 12204192"/>
              <a:gd name="connsiteY7" fmla="*/ 353568 h 1249680"/>
              <a:gd name="connsiteX0" fmla="*/ 0 w 12204192"/>
              <a:gd name="connsiteY0" fmla="*/ 353568 h 1249680"/>
              <a:gd name="connsiteX1" fmla="*/ 1511808 w 12204192"/>
              <a:gd name="connsiteY1" fmla="*/ 121920 h 1249680"/>
              <a:gd name="connsiteX2" fmla="*/ 4474464 w 12204192"/>
              <a:gd name="connsiteY2" fmla="*/ 292608 h 1249680"/>
              <a:gd name="connsiteX3" fmla="*/ 8473440 w 12204192"/>
              <a:gd name="connsiteY3" fmla="*/ 0 h 1249680"/>
              <a:gd name="connsiteX4" fmla="*/ 12204192 w 12204192"/>
              <a:gd name="connsiteY4" fmla="*/ 316992 h 1249680"/>
              <a:gd name="connsiteX5" fmla="*/ 12192000 w 12204192"/>
              <a:gd name="connsiteY5" fmla="*/ 1249680 h 1249680"/>
              <a:gd name="connsiteX6" fmla="*/ 0 w 12204192"/>
              <a:gd name="connsiteY6" fmla="*/ 1249680 h 1249680"/>
              <a:gd name="connsiteX7" fmla="*/ 0 w 12204192"/>
              <a:gd name="connsiteY7" fmla="*/ 353568 h 1249680"/>
              <a:gd name="connsiteX0" fmla="*/ 0 w 12204192"/>
              <a:gd name="connsiteY0" fmla="*/ 353568 h 1249680"/>
              <a:gd name="connsiteX1" fmla="*/ 1511808 w 12204192"/>
              <a:gd name="connsiteY1" fmla="*/ 121920 h 1249680"/>
              <a:gd name="connsiteX2" fmla="*/ 4474464 w 12204192"/>
              <a:gd name="connsiteY2" fmla="*/ 292608 h 1249680"/>
              <a:gd name="connsiteX3" fmla="*/ 8473440 w 12204192"/>
              <a:gd name="connsiteY3" fmla="*/ 0 h 1249680"/>
              <a:gd name="connsiteX4" fmla="*/ 12204192 w 12204192"/>
              <a:gd name="connsiteY4" fmla="*/ 316992 h 1249680"/>
              <a:gd name="connsiteX5" fmla="*/ 12192000 w 12204192"/>
              <a:gd name="connsiteY5" fmla="*/ 1249680 h 1249680"/>
              <a:gd name="connsiteX6" fmla="*/ 0 w 12204192"/>
              <a:gd name="connsiteY6" fmla="*/ 1249680 h 1249680"/>
              <a:gd name="connsiteX7" fmla="*/ 0 w 12204192"/>
              <a:gd name="connsiteY7" fmla="*/ 353568 h 1249680"/>
              <a:gd name="connsiteX0" fmla="*/ 0 w 12204192"/>
              <a:gd name="connsiteY0" fmla="*/ 353568 h 1249680"/>
              <a:gd name="connsiteX1" fmla="*/ 1914144 w 12204192"/>
              <a:gd name="connsiteY1" fmla="*/ 97536 h 1249680"/>
              <a:gd name="connsiteX2" fmla="*/ 4474464 w 12204192"/>
              <a:gd name="connsiteY2" fmla="*/ 292608 h 1249680"/>
              <a:gd name="connsiteX3" fmla="*/ 8473440 w 12204192"/>
              <a:gd name="connsiteY3" fmla="*/ 0 h 1249680"/>
              <a:gd name="connsiteX4" fmla="*/ 12204192 w 12204192"/>
              <a:gd name="connsiteY4" fmla="*/ 316992 h 1249680"/>
              <a:gd name="connsiteX5" fmla="*/ 12192000 w 12204192"/>
              <a:gd name="connsiteY5" fmla="*/ 1249680 h 1249680"/>
              <a:gd name="connsiteX6" fmla="*/ 0 w 12204192"/>
              <a:gd name="connsiteY6" fmla="*/ 1249680 h 1249680"/>
              <a:gd name="connsiteX7" fmla="*/ 0 w 12204192"/>
              <a:gd name="connsiteY7" fmla="*/ 353568 h 1249680"/>
              <a:gd name="connsiteX0" fmla="*/ 0 w 12204192"/>
              <a:gd name="connsiteY0" fmla="*/ 353568 h 1249680"/>
              <a:gd name="connsiteX1" fmla="*/ 1914144 w 12204192"/>
              <a:gd name="connsiteY1" fmla="*/ 97536 h 1249680"/>
              <a:gd name="connsiteX2" fmla="*/ 4474464 w 12204192"/>
              <a:gd name="connsiteY2" fmla="*/ 292608 h 1249680"/>
              <a:gd name="connsiteX3" fmla="*/ 8473440 w 12204192"/>
              <a:gd name="connsiteY3" fmla="*/ 0 h 1249680"/>
              <a:gd name="connsiteX4" fmla="*/ 12204192 w 12204192"/>
              <a:gd name="connsiteY4" fmla="*/ 316992 h 1249680"/>
              <a:gd name="connsiteX5" fmla="*/ 12192000 w 12204192"/>
              <a:gd name="connsiteY5" fmla="*/ 1249680 h 1249680"/>
              <a:gd name="connsiteX6" fmla="*/ 0 w 12204192"/>
              <a:gd name="connsiteY6" fmla="*/ 1249680 h 1249680"/>
              <a:gd name="connsiteX7" fmla="*/ 0 w 12204192"/>
              <a:gd name="connsiteY7" fmla="*/ 353568 h 1249680"/>
              <a:gd name="connsiteX0" fmla="*/ 0 w 12204192"/>
              <a:gd name="connsiteY0" fmla="*/ 451104 h 1347216"/>
              <a:gd name="connsiteX1" fmla="*/ 1914144 w 12204192"/>
              <a:gd name="connsiteY1" fmla="*/ 195072 h 1347216"/>
              <a:gd name="connsiteX2" fmla="*/ 4474464 w 12204192"/>
              <a:gd name="connsiteY2" fmla="*/ 390144 h 1347216"/>
              <a:gd name="connsiteX3" fmla="*/ 8656320 w 12204192"/>
              <a:gd name="connsiteY3" fmla="*/ 0 h 1347216"/>
              <a:gd name="connsiteX4" fmla="*/ 12204192 w 12204192"/>
              <a:gd name="connsiteY4" fmla="*/ 414528 h 1347216"/>
              <a:gd name="connsiteX5" fmla="*/ 12192000 w 12204192"/>
              <a:gd name="connsiteY5" fmla="*/ 1347216 h 1347216"/>
              <a:gd name="connsiteX6" fmla="*/ 0 w 12204192"/>
              <a:gd name="connsiteY6" fmla="*/ 1347216 h 1347216"/>
              <a:gd name="connsiteX7" fmla="*/ 0 w 12204192"/>
              <a:gd name="connsiteY7" fmla="*/ 451104 h 1347216"/>
              <a:gd name="connsiteX0" fmla="*/ 0 w 12204192"/>
              <a:gd name="connsiteY0" fmla="*/ 451104 h 1347216"/>
              <a:gd name="connsiteX1" fmla="*/ 1914144 w 12204192"/>
              <a:gd name="connsiteY1" fmla="*/ 195072 h 1347216"/>
              <a:gd name="connsiteX2" fmla="*/ 4474464 w 12204192"/>
              <a:gd name="connsiteY2" fmla="*/ 390144 h 1347216"/>
              <a:gd name="connsiteX3" fmla="*/ 8656320 w 12204192"/>
              <a:gd name="connsiteY3" fmla="*/ 0 h 1347216"/>
              <a:gd name="connsiteX4" fmla="*/ 12204192 w 12204192"/>
              <a:gd name="connsiteY4" fmla="*/ 414528 h 1347216"/>
              <a:gd name="connsiteX5" fmla="*/ 12192000 w 12204192"/>
              <a:gd name="connsiteY5" fmla="*/ 1347216 h 1347216"/>
              <a:gd name="connsiteX6" fmla="*/ 0 w 12204192"/>
              <a:gd name="connsiteY6" fmla="*/ 1347216 h 1347216"/>
              <a:gd name="connsiteX7" fmla="*/ 0 w 12204192"/>
              <a:gd name="connsiteY7" fmla="*/ 451104 h 1347216"/>
              <a:gd name="connsiteX0" fmla="*/ 0 w 12204192"/>
              <a:gd name="connsiteY0" fmla="*/ 451104 h 1347216"/>
              <a:gd name="connsiteX1" fmla="*/ 1914144 w 12204192"/>
              <a:gd name="connsiteY1" fmla="*/ 195072 h 1347216"/>
              <a:gd name="connsiteX2" fmla="*/ 4474464 w 12204192"/>
              <a:gd name="connsiteY2" fmla="*/ 390144 h 1347216"/>
              <a:gd name="connsiteX3" fmla="*/ 8656320 w 12204192"/>
              <a:gd name="connsiteY3" fmla="*/ 0 h 1347216"/>
              <a:gd name="connsiteX4" fmla="*/ 12204192 w 12204192"/>
              <a:gd name="connsiteY4" fmla="*/ 414528 h 1347216"/>
              <a:gd name="connsiteX5" fmla="*/ 12192000 w 12204192"/>
              <a:gd name="connsiteY5" fmla="*/ 1347216 h 1347216"/>
              <a:gd name="connsiteX6" fmla="*/ 0 w 12204192"/>
              <a:gd name="connsiteY6" fmla="*/ 1347216 h 1347216"/>
              <a:gd name="connsiteX7" fmla="*/ 0 w 12204192"/>
              <a:gd name="connsiteY7" fmla="*/ 451104 h 1347216"/>
              <a:gd name="connsiteX0" fmla="*/ 0 w 12204192"/>
              <a:gd name="connsiteY0" fmla="*/ 451104 h 1347216"/>
              <a:gd name="connsiteX1" fmla="*/ 1914144 w 12204192"/>
              <a:gd name="connsiteY1" fmla="*/ 195072 h 1347216"/>
              <a:gd name="connsiteX2" fmla="*/ 4474464 w 12204192"/>
              <a:gd name="connsiteY2" fmla="*/ 390144 h 1347216"/>
              <a:gd name="connsiteX3" fmla="*/ 8656320 w 12204192"/>
              <a:gd name="connsiteY3" fmla="*/ 0 h 1347216"/>
              <a:gd name="connsiteX4" fmla="*/ 12204192 w 12204192"/>
              <a:gd name="connsiteY4" fmla="*/ 414528 h 1347216"/>
              <a:gd name="connsiteX5" fmla="*/ 12192000 w 12204192"/>
              <a:gd name="connsiteY5" fmla="*/ 1347216 h 1347216"/>
              <a:gd name="connsiteX6" fmla="*/ 0 w 12204192"/>
              <a:gd name="connsiteY6" fmla="*/ 1347216 h 1347216"/>
              <a:gd name="connsiteX7" fmla="*/ 0 w 12204192"/>
              <a:gd name="connsiteY7" fmla="*/ 451104 h 1347216"/>
              <a:gd name="connsiteX0" fmla="*/ 0 w 12204192"/>
              <a:gd name="connsiteY0" fmla="*/ 475488 h 1371600"/>
              <a:gd name="connsiteX1" fmla="*/ 1914144 w 12204192"/>
              <a:gd name="connsiteY1" fmla="*/ 219456 h 1371600"/>
              <a:gd name="connsiteX2" fmla="*/ 4474464 w 12204192"/>
              <a:gd name="connsiteY2" fmla="*/ 414528 h 1371600"/>
              <a:gd name="connsiteX3" fmla="*/ 8997696 w 12204192"/>
              <a:gd name="connsiteY3" fmla="*/ 0 h 1371600"/>
              <a:gd name="connsiteX4" fmla="*/ 12204192 w 12204192"/>
              <a:gd name="connsiteY4" fmla="*/ 438912 h 1371600"/>
              <a:gd name="connsiteX5" fmla="*/ 12192000 w 12204192"/>
              <a:gd name="connsiteY5" fmla="*/ 1371600 h 1371600"/>
              <a:gd name="connsiteX6" fmla="*/ 0 w 12204192"/>
              <a:gd name="connsiteY6" fmla="*/ 1371600 h 1371600"/>
              <a:gd name="connsiteX7" fmla="*/ 0 w 12204192"/>
              <a:gd name="connsiteY7" fmla="*/ 475488 h 1371600"/>
              <a:gd name="connsiteX0" fmla="*/ 0 w 12204192"/>
              <a:gd name="connsiteY0" fmla="*/ 475551 h 1371663"/>
              <a:gd name="connsiteX1" fmla="*/ 1914144 w 12204192"/>
              <a:gd name="connsiteY1" fmla="*/ 219519 h 1371663"/>
              <a:gd name="connsiteX2" fmla="*/ 4474464 w 12204192"/>
              <a:gd name="connsiteY2" fmla="*/ 414591 h 1371663"/>
              <a:gd name="connsiteX3" fmla="*/ 8997696 w 12204192"/>
              <a:gd name="connsiteY3" fmla="*/ 63 h 1371663"/>
              <a:gd name="connsiteX4" fmla="*/ 12204192 w 12204192"/>
              <a:gd name="connsiteY4" fmla="*/ 438975 h 1371663"/>
              <a:gd name="connsiteX5" fmla="*/ 12192000 w 12204192"/>
              <a:gd name="connsiteY5" fmla="*/ 1371663 h 1371663"/>
              <a:gd name="connsiteX6" fmla="*/ 0 w 12204192"/>
              <a:gd name="connsiteY6" fmla="*/ 1371663 h 1371663"/>
              <a:gd name="connsiteX7" fmla="*/ 0 w 12204192"/>
              <a:gd name="connsiteY7" fmla="*/ 475551 h 1371663"/>
              <a:gd name="connsiteX0" fmla="*/ 0 w 12204192"/>
              <a:gd name="connsiteY0" fmla="*/ 495190 h 1391302"/>
              <a:gd name="connsiteX1" fmla="*/ 1914144 w 12204192"/>
              <a:gd name="connsiteY1" fmla="*/ 239158 h 1391302"/>
              <a:gd name="connsiteX2" fmla="*/ 4474464 w 12204192"/>
              <a:gd name="connsiteY2" fmla="*/ 434230 h 1391302"/>
              <a:gd name="connsiteX3" fmla="*/ 8997696 w 12204192"/>
              <a:gd name="connsiteY3" fmla="*/ 19702 h 1391302"/>
              <a:gd name="connsiteX4" fmla="*/ 12204192 w 12204192"/>
              <a:gd name="connsiteY4" fmla="*/ 458614 h 1391302"/>
              <a:gd name="connsiteX5" fmla="*/ 12192000 w 12204192"/>
              <a:gd name="connsiteY5" fmla="*/ 1391302 h 1391302"/>
              <a:gd name="connsiteX6" fmla="*/ 0 w 12204192"/>
              <a:gd name="connsiteY6" fmla="*/ 1391302 h 1391302"/>
              <a:gd name="connsiteX7" fmla="*/ 0 w 12204192"/>
              <a:gd name="connsiteY7" fmla="*/ 495190 h 1391302"/>
              <a:gd name="connsiteX0" fmla="*/ 0 w 12204192"/>
              <a:gd name="connsiteY0" fmla="*/ 476400 h 1372512"/>
              <a:gd name="connsiteX1" fmla="*/ 1914144 w 12204192"/>
              <a:gd name="connsiteY1" fmla="*/ 220368 h 1372512"/>
              <a:gd name="connsiteX2" fmla="*/ 4474464 w 12204192"/>
              <a:gd name="connsiteY2" fmla="*/ 415440 h 1372512"/>
              <a:gd name="connsiteX3" fmla="*/ 8997696 w 12204192"/>
              <a:gd name="connsiteY3" fmla="*/ 912 h 1372512"/>
              <a:gd name="connsiteX4" fmla="*/ 12204192 w 12204192"/>
              <a:gd name="connsiteY4" fmla="*/ 439824 h 1372512"/>
              <a:gd name="connsiteX5" fmla="*/ 12192000 w 12204192"/>
              <a:gd name="connsiteY5" fmla="*/ 1372512 h 1372512"/>
              <a:gd name="connsiteX6" fmla="*/ 0 w 12204192"/>
              <a:gd name="connsiteY6" fmla="*/ 1372512 h 1372512"/>
              <a:gd name="connsiteX7" fmla="*/ 0 w 12204192"/>
              <a:gd name="connsiteY7" fmla="*/ 476400 h 1372512"/>
              <a:gd name="connsiteX0" fmla="*/ 0 w 12204192"/>
              <a:gd name="connsiteY0" fmla="*/ 476161 h 1372273"/>
              <a:gd name="connsiteX1" fmla="*/ 1914144 w 12204192"/>
              <a:gd name="connsiteY1" fmla="*/ 220129 h 1372273"/>
              <a:gd name="connsiteX2" fmla="*/ 4474464 w 12204192"/>
              <a:gd name="connsiteY2" fmla="*/ 415201 h 1372273"/>
              <a:gd name="connsiteX3" fmla="*/ 8997696 w 12204192"/>
              <a:gd name="connsiteY3" fmla="*/ 673 h 1372273"/>
              <a:gd name="connsiteX4" fmla="*/ 12204192 w 12204192"/>
              <a:gd name="connsiteY4" fmla="*/ 439585 h 1372273"/>
              <a:gd name="connsiteX5" fmla="*/ 12192000 w 12204192"/>
              <a:gd name="connsiteY5" fmla="*/ 1372273 h 1372273"/>
              <a:gd name="connsiteX6" fmla="*/ 0 w 12204192"/>
              <a:gd name="connsiteY6" fmla="*/ 1372273 h 1372273"/>
              <a:gd name="connsiteX7" fmla="*/ 0 w 12204192"/>
              <a:gd name="connsiteY7" fmla="*/ 476161 h 1372273"/>
              <a:gd name="connsiteX0" fmla="*/ 0 w 12204192"/>
              <a:gd name="connsiteY0" fmla="*/ 476161 h 1372273"/>
              <a:gd name="connsiteX1" fmla="*/ 1914144 w 12204192"/>
              <a:gd name="connsiteY1" fmla="*/ 220129 h 1372273"/>
              <a:gd name="connsiteX2" fmla="*/ 4474464 w 12204192"/>
              <a:gd name="connsiteY2" fmla="*/ 415201 h 1372273"/>
              <a:gd name="connsiteX3" fmla="*/ 8997696 w 12204192"/>
              <a:gd name="connsiteY3" fmla="*/ 673 h 1372273"/>
              <a:gd name="connsiteX4" fmla="*/ 12204192 w 12204192"/>
              <a:gd name="connsiteY4" fmla="*/ 439585 h 1372273"/>
              <a:gd name="connsiteX5" fmla="*/ 12192000 w 12204192"/>
              <a:gd name="connsiteY5" fmla="*/ 1372273 h 1372273"/>
              <a:gd name="connsiteX6" fmla="*/ 0 w 12204192"/>
              <a:gd name="connsiteY6" fmla="*/ 1372273 h 1372273"/>
              <a:gd name="connsiteX7" fmla="*/ 0 w 12204192"/>
              <a:gd name="connsiteY7" fmla="*/ 476161 h 1372273"/>
              <a:gd name="connsiteX0" fmla="*/ 0 w 12204192"/>
              <a:gd name="connsiteY0" fmla="*/ 524864 h 1420976"/>
              <a:gd name="connsiteX1" fmla="*/ 1914144 w 12204192"/>
              <a:gd name="connsiteY1" fmla="*/ 268832 h 1420976"/>
              <a:gd name="connsiteX2" fmla="*/ 4474464 w 12204192"/>
              <a:gd name="connsiteY2" fmla="*/ 463904 h 1420976"/>
              <a:gd name="connsiteX3" fmla="*/ 9497568 w 12204192"/>
              <a:gd name="connsiteY3" fmla="*/ 608 h 1420976"/>
              <a:gd name="connsiteX4" fmla="*/ 12204192 w 12204192"/>
              <a:gd name="connsiteY4" fmla="*/ 488288 h 1420976"/>
              <a:gd name="connsiteX5" fmla="*/ 12192000 w 12204192"/>
              <a:gd name="connsiteY5" fmla="*/ 1420976 h 1420976"/>
              <a:gd name="connsiteX6" fmla="*/ 0 w 12204192"/>
              <a:gd name="connsiteY6" fmla="*/ 1420976 h 1420976"/>
              <a:gd name="connsiteX7" fmla="*/ 0 w 12204192"/>
              <a:gd name="connsiteY7" fmla="*/ 524864 h 1420976"/>
              <a:gd name="connsiteX0" fmla="*/ 0 w 12204192"/>
              <a:gd name="connsiteY0" fmla="*/ 526981 h 1423093"/>
              <a:gd name="connsiteX1" fmla="*/ 1914144 w 12204192"/>
              <a:gd name="connsiteY1" fmla="*/ 270949 h 1423093"/>
              <a:gd name="connsiteX2" fmla="*/ 4474464 w 12204192"/>
              <a:gd name="connsiteY2" fmla="*/ 466021 h 1423093"/>
              <a:gd name="connsiteX3" fmla="*/ 9497568 w 12204192"/>
              <a:gd name="connsiteY3" fmla="*/ 2725 h 1423093"/>
              <a:gd name="connsiteX4" fmla="*/ 12204192 w 12204192"/>
              <a:gd name="connsiteY4" fmla="*/ 490405 h 1423093"/>
              <a:gd name="connsiteX5" fmla="*/ 12192000 w 12204192"/>
              <a:gd name="connsiteY5" fmla="*/ 1423093 h 1423093"/>
              <a:gd name="connsiteX6" fmla="*/ 0 w 12204192"/>
              <a:gd name="connsiteY6" fmla="*/ 1423093 h 1423093"/>
              <a:gd name="connsiteX7" fmla="*/ 0 w 12204192"/>
              <a:gd name="connsiteY7" fmla="*/ 526981 h 1423093"/>
              <a:gd name="connsiteX0" fmla="*/ 0 w 12204192"/>
              <a:gd name="connsiteY0" fmla="*/ 524346 h 1420458"/>
              <a:gd name="connsiteX1" fmla="*/ 1914144 w 12204192"/>
              <a:gd name="connsiteY1" fmla="*/ 268314 h 1420458"/>
              <a:gd name="connsiteX2" fmla="*/ 4474464 w 12204192"/>
              <a:gd name="connsiteY2" fmla="*/ 463386 h 1420458"/>
              <a:gd name="connsiteX3" fmla="*/ 9497568 w 12204192"/>
              <a:gd name="connsiteY3" fmla="*/ 90 h 1420458"/>
              <a:gd name="connsiteX4" fmla="*/ 12204192 w 12204192"/>
              <a:gd name="connsiteY4" fmla="*/ 487770 h 1420458"/>
              <a:gd name="connsiteX5" fmla="*/ 12192000 w 12204192"/>
              <a:gd name="connsiteY5" fmla="*/ 1420458 h 1420458"/>
              <a:gd name="connsiteX6" fmla="*/ 0 w 12204192"/>
              <a:gd name="connsiteY6" fmla="*/ 1420458 h 1420458"/>
              <a:gd name="connsiteX7" fmla="*/ 0 w 12204192"/>
              <a:gd name="connsiteY7" fmla="*/ 524346 h 1420458"/>
              <a:gd name="connsiteX0" fmla="*/ 0 w 12204192"/>
              <a:gd name="connsiteY0" fmla="*/ 437868 h 1333980"/>
              <a:gd name="connsiteX1" fmla="*/ 1914144 w 12204192"/>
              <a:gd name="connsiteY1" fmla="*/ 181836 h 1333980"/>
              <a:gd name="connsiteX2" fmla="*/ 4474464 w 12204192"/>
              <a:gd name="connsiteY2" fmla="*/ 376908 h 1333980"/>
              <a:gd name="connsiteX3" fmla="*/ 9522281 w 12204192"/>
              <a:gd name="connsiteY3" fmla="*/ 109 h 1333980"/>
              <a:gd name="connsiteX4" fmla="*/ 12204192 w 12204192"/>
              <a:gd name="connsiteY4" fmla="*/ 401292 h 1333980"/>
              <a:gd name="connsiteX5" fmla="*/ 12192000 w 12204192"/>
              <a:gd name="connsiteY5" fmla="*/ 1333980 h 1333980"/>
              <a:gd name="connsiteX6" fmla="*/ 0 w 12204192"/>
              <a:gd name="connsiteY6" fmla="*/ 1333980 h 1333980"/>
              <a:gd name="connsiteX7" fmla="*/ 0 w 12204192"/>
              <a:gd name="connsiteY7" fmla="*/ 437868 h 1333980"/>
              <a:gd name="connsiteX0" fmla="*/ 0 w 12204192"/>
              <a:gd name="connsiteY0" fmla="*/ 439531 h 1335643"/>
              <a:gd name="connsiteX1" fmla="*/ 1914144 w 12204192"/>
              <a:gd name="connsiteY1" fmla="*/ 183499 h 1335643"/>
              <a:gd name="connsiteX2" fmla="*/ 4474464 w 12204192"/>
              <a:gd name="connsiteY2" fmla="*/ 378571 h 1335643"/>
              <a:gd name="connsiteX3" fmla="*/ 9522281 w 12204192"/>
              <a:gd name="connsiteY3" fmla="*/ 1772 h 1335643"/>
              <a:gd name="connsiteX4" fmla="*/ 12204192 w 12204192"/>
              <a:gd name="connsiteY4" fmla="*/ 402955 h 1335643"/>
              <a:gd name="connsiteX5" fmla="*/ 12192000 w 12204192"/>
              <a:gd name="connsiteY5" fmla="*/ 1335643 h 1335643"/>
              <a:gd name="connsiteX6" fmla="*/ 0 w 12204192"/>
              <a:gd name="connsiteY6" fmla="*/ 1335643 h 1335643"/>
              <a:gd name="connsiteX7" fmla="*/ 0 w 12204192"/>
              <a:gd name="connsiteY7" fmla="*/ 439531 h 1335643"/>
              <a:gd name="connsiteX0" fmla="*/ 0 w 12204192"/>
              <a:gd name="connsiteY0" fmla="*/ 427225 h 1323337"/>
              <a:gd name="connsiteX1" fmla="*/ 1914144 w 12204192"/>
              <a:gd name="connsiteY1" fmla="*/ 171193 h 1323337"/>
              <a:gd name="connsiteX2" fmla="*/ 4474464 w 12204192"/>
              <a:gd name="connsiteY2" fmla="*/ 366265 h 1323337"/>
              <a:gd name="connsiteX3" fmla="*/ 9534638 w 12204192"/>
              <a:gd name="connsiteY3" fmla="*/ 1823 h 1323337"/>
              <a:gd name="connsiteX4" fmla="*/ 12204192 w 12204192"/>
              <a:gd name="connsiteY4" fmla="*/ 390649 h 1323337"/>
              <a:gd name="connsiteX5" fmla="*/ 12192000 w 12204192"/>
              <a:gd name="connsiteY5" fmla="*/ 1323337 h 1323337"/>
              <a:gd name="connsiteX6" fmla="*/ 0 w 12204192"/>
              <a:gd name="connsiteY6" fmla="*/ 1323337 h 1323337"/>
              <a:gd name="connsiteX7" fmla="*/ 0 w 12204192"/>
              <a:gd name="connsiteY7" fmla="*/ 427225 h 1323337"/>
              <a:gd name="connsiteX0" fmla="*/ 0 w 12204192"/>
              <a:gd name="connsiteY0" fmla="*/ 425515 h 1321627"/>
              <a:gd name="connsiteX1" fmla="*/ 1914144 w 12204192"/>
              <a:gd name="connsiteY1" fmla="*/ 169483 h 1321627"/>
              <a:gd name="connsiteX2" fmla="*/ 4474464 w 12204192"/>
              <a:gd name="connsiteY2" fmla="*/ 364555 h 1321627"/>
              <a:gd name="connsiteX3" fmla="*/ 9534638 w 12204192"/>
              <a:gd name="connsiteY3" fmla="*/ 113 h 1321627"/>
              <a:gd name="connsiteX4" fmla="*/ 12204192 w 12204192"/>
              <a:gd name="connsiteY4" fmla="*/ 388939 h 1321627"/>
              <a:gd name="connsiteX5" fmla="*/ 12192000 w 12204192"/>
              <a:gd name="connsiteY5" fmla="*/ 1321627 h 1321627"/>
              <a:gd name="connsiteX6" fmla="*/ 0 w 12204192"/>
              <a:gd name="connsiteY6" fmla="*/ 1321627 h 1321627"/>
              <a:gd name="connsiteX7" fmla="*/ 0 w 12204192"/>
              <a:gd name="connsiteY7" fmla="*/ 425515 h 1321627"/>
              <a:gd name="connsiteX0" fmla="*/ 0 w 12204192"/>
              <a:gd name="connsiteY0" fmla="*/ 450220 h 1346332"/>
              <a:gd name="connsiteX1" fmla="*/ 1914144 w 12204192"/>
              <a:gd name="connsiteY1" fmla="*/ 194188 h 1346332"/>
              <a:gd name="connsiteX2" fmla="*/ 4474464 w 12204192"/>
              <a:gd name="connsiteY2" fmla="*/ 389260 h 1346332"/>
              <a:gd name="connsiteX3" fmla="*/ 10164833 w 12204192"/>
              <a:gd name="connsiteY3" fmla="*/ 105 h 1346332"/>
              <a:gd name="connsiteX4" fmla="*/ 12204192 w 12204192"/>
              <a:gd name="connsiteY4" fmla="*/ 413644 h 1346332"/>
              <a:gd name="connsiteX5" fmla="*/ 12192000 w 12204192"/>
              <a:gd name="connsiteY5" fmla="*/ 1346332 h 1346332"/>
              <a:gd name="connsiteX6" fmla="*/ 0 w 12204192"/>
              <a:gd name="connsiteY6" fmla="*/ 1346332 h 1346332"/>
              <a:gd name="connsiteX7" fmla="*/ 0 w 12204192"/>
              <a:gd name="connsiteY7" fmla="*/ 450220 h 1346332"/>
              <a:gd name="connsiteX0" fmla="*/ 0 w 12204192"/>
              <a:gd name="connsiteY0" fmla="*/ 451838 h 1347950"/>
              <a:gd name="connsiteX1" fmla="*/ 1914144 w 12204192"/>
              <a:gd name="connsiteY1" fmla="*/ 195806 h 1347950"/>
              <a:gd name="connsiteX2" fmla="*/ 4474464 w 12204192"/>
              <a:gd name="connsiteY2" fmla="*/ 390878 h 1347950"/>
              <a:gd name="connsiteX3" fmla="*/ 10164833 w 12204192"/>
              <a:gd name="connsiteY3" fmla="*/ 1723 h 1347950"/>
              <a:gd name="connsiteX4" fmla="*/ 12204192 w 12204192"/>
              <a:gd name="connsiteY4" fmla="*/ 415262 h 1347950"/>
              <a:gd name="connsiteX5" fmla="*/ 12192000 w 12204192"/>
              <a:gd name="connsiteY5" fmla="*/ 1347950 h 1347950"/>
              <a:gd name="connsiteX6" fmla="*/ 0 w 12204192"/>
              <a:gd name="connsiteY6" fmla="*/ 1347950 h 1347950"/>
              <a:gd name="connsiteX7" fmla="*/ 0 w 12204192"/>
              <a:gd name="connsiteY7" fmla="*/ 451838 h 1347950"/>
              <a:gd name="connsiteX0" fmla="*/ 0 w 12204192"/>
              <a:gd name="connsiteY0" fmla="*/ 451838 h 1347950"/>
              <a:gd name="connsiteX1" fmla="*/ 1914144 w 12204192"/>
              <a:gd name="connsiteY1" fmla="*/ 195806 h 1347950"/>
              <a:gd name="connsiteX2" fmla="*/ 4474464 w 12204192"/>
              <a:gd name="connsiteY2" fmla="*/ 390878 h 1347950"/>
              <a:gd name="connsiteX3" fmla="*/ 10164833 w 12204192"/>
              <a:gd name="connsiteY3" fmla="*/ 1723 h 1347950"/>
              <a:gd name="connsiteX4" fmla="*/ 12204192 w 12204192"/>
              <a:gd name="connsiteY4" fmla="*/ 415262 h 1347950"/>
              <a:gd name="connsiteX5" fmla="*/ 12192000 w 12204192"/>
              <a:gd name="connsiteY5" fmla="*/ 1347950 h 1347950"/>
              <a:gd name="connsiteX6" fmla="*/ 0 w 12204192"/>
              <a:gd name="connsiteY6" fmla="*/ 1347950 h 1347950"/>
              <a:gd name="connsiteX7" fmla="*/ 0 w 12204192"/>
              <a:gd name="connsiteY7" fmla="*/ 451838 h 1347950"/>
              <a:gd name="connsiteX0" fmla="*/ 0 w 12204192"/>
              <a:gd name="connsiteY0" fmla="*/ 450354 h 1346466"/>
              <a:gd name="connsiteX1" fmla="*/ 1914144 w 12204192"/>
              <a:gd name="connsiteY1" fmla="*/ 194322 h 1346466"/>
              <a:gd name="connsiteX2" fmla="*/ 5005804 w 12204192"/>
              <a:gd name="connsiteY2" fmla="*/ 463535 h 1346466"/>
              <a:gd name="connsiteX3" fmla="*/ 10164833 w 12204192"/>
              <a:gd name="connsiteY3" fmla="*/ 239 h 1346466"/>
              <a:gd name="connsiteX4" fmla="*/ 12204192 w 12204192"/>
              <a:gd name="connsiteY4" fmla="*/ 413778 h 1346466"/>
              <a:gd name="connsiteX5" fmla="*/ 12192000 w 12204192"/>
              <a:gd name="connsiteY5" fmla="*/ 1346466 h 1346466"/>
              <a:gd name="connsiteX6" fmla="*/ 0 w 12204192"/>
              <a:gd name="connsiteY6" fmla="*/ 1346466 h 1346466"/>
              <a:gd name="connsiteX7" fmla="*/ 0 w 12204192"/>
              <a:gd name="connsiteY7" fmla="*/ 450354 h 1346466"/>
              <a:gd name="connsiteX0" fmla="*/ 0 w 12204192"/>
              <a:gd name="connsiteY0" fmla="*/ 499736 h 1395848"/>
              <a:gd name="connsiteX1" fmla="*/ 1914144 w 12204192"/>
              <a:gd name="connsiteY1" fmla="*/ 243704 h 1395848"/>
              <a:gd name="connsiteX2" fmla="*/ 5005804 w 12204192"/>
              <a:gd name="connsiteY2" fmla="*/ 512917 h 1395848"/>
              <a:gd name="connsiteX3" fmla="*/ 9423428 w 12204192"/>
              <a:gd name="connsiteY3" fmla="*/ 194 h 1395848"/>
              <a:gd name="connsiteX4" fmla="*/ 12204192 w 12204192"/>
              <a:gd name="connsiteY4" fmla="*/ 463160 h 1395848"/>
              <a:gd name="connsiteX5" fmla="*/ 12192000 w 12204192"/>
              <a:gd name="connsiteY5" fmla="*/ 1395848 h 1395848"/>
              <a:gd name="connsiteX6" fmla="*/ 0 w 12204192"/>
              <a:gd name="connsiteY6" fmla="*/ 1395848 h 1395848"/>
              <a:gd name="connsiteX7" fmla="*/ 0 w 12204192"/>
              <a:gd name="connsiteY7" fmla="*/ 499736 h 1395848"/>
              <a:gd name="connsiteX0" fmla="*/ 0 w 12204192"/>
              <a:gd name="connsiteY0" fmla="*/ 512084 h 1408196"/>
              <a:gd name="connsiteX1" fmla="*/ 1914144 w 12204192"/>
              <a:gd name="connsiteY1" fmla="*/ 256052 h 1408196"/>
              <a:gd name="connsiteX2" fmla="*/ 5005804 w 12204192"/>
              <a:gd name="connsiteY2" fmla="*/ 525265 h 1408196"/>
              <a:gd name="connsiteX3" fmla="*/ 9275147 w 12204192"/>
              <a:gd name="connsiteY3" fmla="*/ 185 h 1408196"/>
              <a:gd name="connsiteX4" fmla="*/ 12204192 w 12204192"/>
              <a:gd name="connsiteY4" fmla="*/ 475508 h 1408196"/>
              <a:gd name="connsiteX5" fmla="*/ 12192000 w 12204192"/>
              <a:gd name="connsiteY5" fmla="*/ 1408196 h 1408196"/>
              <a:gd name="connsiteX6" fmla="*/ 0 w 12204192"/>
              <a:gd name="connsiteY6" fmla="*/ 1408196 h 1408196"/>
              <a:gd name="connsiteX7" fmla="*/ 0 w 12204192"/>
              <a:gd name="connsiteY7" fmla="*/ 512084 h 14081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204192" h="1408196">
                <a:moveTo>
                  <a:pt x="0" y="512084"/>
                </a:moveTo>
                <a:cubicBezTo>
                  <a:pt x="699008" y="280436"/>
                  <a:pt x="1129792" y="256052"/>
                  <a:pt x="1914144" y="256052"/>
                </a:cubicBezTo>
                <a:cubicBezTo>
                  <a:pt x="2564384" y="268244"/>
                  <a:pt x="3806924" y="549649"/>
                  <a:pt x="5005804" y="525265"/>
                </a:cubicBezTo>
                <a:cubicBezTo>
                  <a:pt x="6667980" y="537457"/>
                  <a:pt x="8075416" y="8478"/>
                  <a:pt x="9275147" y="185"/>
                </a:cubicBezTo>
                <a:cubicBezTo>
                  <a:pt x="10474878" y="-8108"/>
                  <a:pt x="11658023" y="263081"/>
                  <a:pt x="12204192" y="475508"/>
                </a:cubicBezTo>
                <a:lnTo>
                  <a:pt x="12192000" y="1408196"/>
                </a:lnTo>
                <a:lnTo>
                  <a:pt x="0" y="1408196"/>
                </a:lnTo>
                <a:lnTo>
                  <a:pt x="0" y="512084"/>
                </a:lnTo>
                <a:close/>
              </a:path>
            </a:pathLst>
          </a:custGeom>
          <a:solidFill>
            <a:srgbClr val="FFFFFF"/>
          </a:solidFill>
          <a:ln w="25400" cap="flat">
            <a:noFill/>
            <a:prstDash val="solid"/>
            <a:round/>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8" tIns="45718" rIns="45718" bIns="45718" numCol="1" spcCol="38100" rtlCol="0" anchor="ctr">
            <a:spAutoFit/>
          </a:bodyPr>
          <a:lstStyle/>
          <a:p>
            <a:pPr marL="0" marR="0" indent="0" algn="ctr" defTabSz="914400" rtl="0" fontAlgn="auto" latinLnBrk="0" hangingPunct="0">
              <a:lnSpc>
                <a:spcPct val="100000"/>
              </a:lnSpc>
              <a:spcBef>
                <a:spcPts val="0"/>
              </a:spcBef>
              <a:spcAft>
                <a:spcPts val="0"/>
              </a:spcAft>
              <a:buClrTx/>
              <a:buSzTx/>
              <a:buFontTx/>
              <a:buNone/>
              <a:tabLst/>
            </a:pPr>
            <a:endParaRPr kumimoji="0" lang="en-NO" sz="1400" b="0" i="0" u="none" strike="noStrike" cap="none" spc="0" normalizeH="0" baseline="0">
              <a:ln>
                <a:noFill/>
              </a:ln>
              <a:solidFill>
                <a:schemeClr val="accent2">
                  <a:lumOff val="-2549"/>
                </a:schemeClr>
              </a:solidFill>
              <a:effectLst/>
              <a:uFillTx/>
              <a:latin typeface="+mn-lt"/>
              <a:ea typeface="+mn-ea"/>
              <a:cs typeface="+mn-cs"/>
              <a:sym typeface="Work Sans"/>
            </a:endParaRPr>
          </a:p>
        </p:txBody>
      </p:sp>
      <p:pic>
        <p:nvPicPr>
          <p:cNvPr id="10" name="Bilde 16" descr="Bilde 16">
            <a:extLst>
              <a:ext uri="{FF2B5EF4-FFF2-40B4-BE49-F238E27FC236}">
                <a16:creationId xmlns:a16="http://schemas.microsoft.com/office/drawing/2014/main" id="{60A528B5-9AC0-DD4F-B4EB-3A629AE1E10A}"/>
              </a:ext>
            </a:extLst>
          </p:cNvPr>
          <p:cNvPicPr>
            <a:picLocks noChangeAspect="1"/>
          </p:cNvPicPr>
          <p:nvPr/>
        </p:nvPicPr>
        <p:blipFill>
          <a:blip r:embed="rId3"/>
          <a:stretch>
            <a:fillRect/>
          </a:stretch>
        </p:blipFill>
        <p:spPr>
          <a:xfrm>
            <a:off x="633897" y="6187528"/>
            <a:ext cx="1749601" cy="294130"/>
          </a:xfrm>
          <a:prstGeom prst="rect">
            <a:avLst/>
          </a:prstGeom>
          <a:ln w="12700">
            <a:miter lim="400000"/>
          </a:ln>
        </p:spPr>
      </p:pic>
      <p:sp>
        <p:nvSpPr>
          <p:cNvPr id="11" name="Title Text">
            <a:extLst>
              <a:ext uri="{FF2B5EF4-FFF2-40B4-BE49-F238E27FC236}">
                <a16:creationId xmlns:a16="http://schemas.microsoft.com/office/drawing/2014/main" id="{93510EC0-AC9F-674D-9986-DD1E9F4A4143}"/>
              </a:ext>
            </a:extLst>
          </p:cNvPr>
          <p:cNvSpPr txBox="1">
            <a:spLocks noGrp="1"/>
          </p:cNvSpPr>
          <p:nvPr>
            <p:ph type="title" hasCustomPrompt="1"/>
          </p:nvPr>
        </p:nvSpPr>
        <p:spPr>
          <a:xfrm>
            <a:off x="633678" y="1210962"/>
            <a:ext cx="5943313" cy="2467420"/>
          </a:xfrm>
          <a:prstGeom prst="rect">
            <a:avLst/>
          </a:prstGeom>
        </p:spPr>
        <p:txBody>
          <a:bodyPr anchor="b"/>
          <a:lstStyle>
            <a:lvl1pPr>
              <a:lnSpc>
                <a:spcPts val="5000"/>
              </a:lnSpc>
              <a:defRPr sz="4000">
                <a:solidFill>
                  <a:srgbClr val="FFFFFF"/>
                </a:solidFill>
              </a:defRPr>
            </a:lvl1pPr>
          </a:lstStyle>
          <a:p>
            <a:r>
              <a:t>Title Text</a:t>
            </a:r>
          </a:p>
        </p:txBody>
      </p:sp>
      <p:sp>
        <p:nvSpPr>
          <p:cNvPr id="12" name="Body Level One…">
            <a:extLst>
              <a:ext uri="{FF2B5EF4-FFF2-40B4-BE49-F238E27FC236}">
                <a16:creationId xmlns:a16="http://schemas.microsoft.com/office/drawing/2014/main" id="{125A5E14-B120-8A47-B72C-A796B17B4C11}"/>
              </a:ext>
            </a:extLst>
          </p:cNvPr>
          <p:cNvSpPr txBox="1">
            <a:spLocks noGrp="1"/>
          </p:cNvSpPr>
          <p:nvPr>
            <p:ph type="body" sz="quarter" idx="1" hasCustomPrompt="1"/>
          </p:nvPr>
        </p:nvSpPr>
        <p:spPr>
          <a:xfrm>
            <a:off x="634131" y="3865418"/>
            <a:ext cx="5943314" cy="1584385"/>
          </a:xfrm>
          <a:prstGeom prst="rect">
            <a:avLst/>
          </a:prstGeom>
        </p:spPr>
        <p:txBody>
          <a:bodyPr>
            <a:normAutofit/>
          </a:bodyPr>
          <a:lstStyle>
            <a:lvl1pPr marL="0" indent="0" algn="l" defTabSz="841247">
              <a:lnSpc>
                <a:spcPts val="4200"/>
              </a:lnSpc>
              <a:spcBef>
                <a:spcPts val="0"/>
              </a:spcBef>
              <a:buClrTx/>
              <a:buSzTx/>
              <a:buFontTx/>
              <a:buNone/>
              <a:defRPr sz="2500">
                <a:solidFill>
                  <a:schemeClr val="accent1"/>
                </a:solidFill>
              </a:defRPr>
            </a:lvl1pPr>
            <a:lvl2pPr marL="0" indent="0" algn="l" defTabSz="841247">
              <a:lnSpc>
                <a:spcPts val="4200"/>
              </a:lnSpc>
              <a:spcBef>
                <a:spcPts val="0"/>
              </a:spcBef>
              <a:buClrTx/>
              <a:buSzTx/>
              <a:buFontTx/>
              <a:buNone/>
              <a:defRPr sz="3200">
                <a:solidFill>
                  <a:schemeClr val="accent1"/>
                </a:solidFill>
              </a:defRPr>
            </a:lvl2pPr>
            <a:lvl3pPr marL="0" indent="0" algn="l" defTabSz="841247">
              <a:lnSpc>
                <a:spcPts val="4200"/>
              </a:lnSpc>
              <a:spcBef>
                <a:spcPts val="0"/>
              </a:spcBef>
              <a:buClrTx/>
              <a:buSzTx/>
              <a:buFontTx/>
              <a:buNone/>
              <a:defRPr sz="3200">
                <a:solidFill>
                  <a:schemeClr val="accent1"/>
                </a:solidFill>
              </a:defRPr>
            </a:lvl3pPr>
            <a:lvl4pPr marL="0" indent="0" algn="l" defTabSz="841247">
              <a:lnSpc>
                <a:spcPts val="4200"/>
              </a:lnSpc>
              <a:spcBef>
                <a:spcPts val="0"/>
              </a:spcBef>
              <a:buClrTx/>
              <a:buSzTx/>
              <a:buFontTx/>
              <a:buNone/>
              <a:defRPr sz="3200">
                <a:solidFill>
                  <a:schemeClr val="accent1"/>
                </a:solidFill>
              </a:defRPr>
            </a:lvl4pPr>
            <a:lvl5pPr marL="0" indent="0" algn="l" defTabSz="841247">
              <a:lnSpc>
                <a:spcPts val="4200"/>
              </a:lnSpc>
              <a:spcBef>
                <a:spcPts val="0"/>
              </a:spcBef>
              <a:buClrTx/>
              <a:buSzTx/>
              <a:buFontTx/>
              <a:buNone/>
              <a:defRPr sz="3200">
                <a:solidFill>
                  <a:schemeClr val="accent1"/>
                </a:solidFill>
              </a:defRPr>
            </a:lvl5pPr>
          </a:lstStyle>
          <a:p>
            <a:r>
              <a:t>Body Level One</a:t>
            </a:r>
          </a:p>
        </p:txBody>
      </p:sp>
    </p:spTree>
    <p:extLst>
      <p:ext uri="{BB962C8B-B14F-4D97-AF65-F5344CB8AC3E}">
        <p14:creationId xmlns:p14="http://schemas.microsoft.com/office/powerpoint/2010/main" val="1376832295"/>
      </p:ext>
    </p:extLst>
  </p:cSld>
  <p:clrMapOvr>
    <a:masterClrMapping/>
  </p:clrMapOvr>
  <p:transition spd="med"/>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preserve="1">
  <p:cSld name="Section yellow">
    <p:bg>
      <p:bgRef idx="1001">
        <a:schemeClr val="bg1"/>
      </p:bgRef>
    </p:bg>
    <p:spTree>
      <p:nvGrpSpPr>
        <p:cNvPr id="1" name=""/>
        <p:cNvGrpSpPr/>
        <p:nvPr/>
      </p:nvGrpSpPr>
      <p:grpSpPr>
        <a:xfrm>
          <a:off x="0" y="0"/>
          <a:ext cx="0" cy="0"/>
          <a:chOff x="0" y="0"/>
          <a:chExt cx="0" cy="0"/>
        </a:xfrm>
      </p:grpSpPr>
      <p:sp>
        <p:nvSpPr>
          <p:cNvPr id="4" name="Picture Placeholder 3">
            <a:extLst>
              <a:ext uri="{FF2B5EF4-FFF2-40B4-BE49-F238E27FC236}">
                <a16:creationId xmlns:a16="http://schemas.microsoft.com/office/drawing/2014/main" id="{E7C9637E-FB48-1343-BF77-F5045BC44125}"/>
              </a:ext>
            </a:extLst>
          </p:cNvPr>
          <p:cNvSpPr>
            <a:spLocks noGrp="1"/>
          </p:cNvSpPr>
          <p:nvPr>
            <p:ph type="pic" sz="quarter" idx="12"/>
          </p:nvPr>
        </p:nvSpPr>
        <p:spPr>
          <a:xfrm>
            <a:off x="5211338" y="-14288"/>
            <a:ext cx="6980662" cy="6870701"/>
          </a:xfrm>
          <a:solidFill>
            <a:schemeClr val="bg2">
              <a:lumMod val="20000"/>
              <a:lumOff val="80000"/>
            </a:schemeClr>
          </a:solidFill>
        </p:spPr>
        <p:txBody>
          <a:bodyPr tIns="2520000"/>
          <a:lstStyle>
            <a:lvl1pPr marL="0" indent="0" algn="ctr">
              <a:lnSpc>
                <a:spcPct val="300000"/>
              </a:lnSpc>
              <a:buNone/>
              <a:defRPr>
                <a:solidFill>
                  <a:schemeClr val="bg2"/>
                </a:solidFill>
              </a:defRPr>
            </a:lvl1pPr>
          </a:lstStyle>
          <a:p>
            <a:r>
              <a:rPr lang="nb-NO"/>
              <a:t>Klikk på ikonet for å legge til et bilde</a:t>
            </a:r>
            <a:endParaRPr lang="en-NO"/>
          </a:p>
        </p:txBody>
      </p:sp>
      <p:sp>
        <p:nvSpPr>
          <p:cNvPr id="8" name="Text Placeholder 11">
            <a:extLst>
              <a:ext uri="{FF2B5EF4-FFF2-40B4-BE49-F238E27FC236}">
                <a16:creationId xmlns:a16="http://schemas.microsoft.com/office/drawing/2014/main" id="{F3245B43-9650-6C42-8A08-8048A4F8C782}"/>
              </a:ext>
            </a:extLst>
          </p:cNvPr>
          <p:cNvSpPr>
            <a:spLocks noGrp="1"/>
          </p:cNvSpPr>
          <p:nvPr>
            <p:ph type="body" sz="quarter" idx="11" hasCustomPrompt="1"/>
          </p:nvPr>
        </p:nvSpPr>
        <p:spPr>
          <a:xfrm>
            <a:off x="1" y="-13855"/>
            <a:ext cx="6980662" cy="6870701"/>
          </a:xfrm>
          <a:custGeom>
            <a:avLst/>
            <a:gdLst>
              <a:gd name="connsiteX0" fmla="*/ 0 w 5987143"/>
              <a:gd name="connsiteY0" fmla="*/ 0 h 6870701"/>
              <a:gd name="connsiteX1" fmla="*/ 5987143 w 5987143"/>
              <a:gd name="connsiteY1" fmla="*/ 0 h 6870701"/>
              <a:gd name="connsiteX2" fmla="*/ 5987143 w 5987143"/>
              <a:gd name="connsiteY2" fmla="*/ 6870701 h 6870701"/>
              <a:gd name="connsiteX3" fmla="*/ 0 w 5987143"/>
              <a:gd name="connsiteY3" fmla="*/ 6870701 h 6870701"/>
              <a:gd name="connsiteX4" fmla="*/ 0 w 5987143"/>
              <a:gd name="connsiteY4" fmla="*/ 0 h 6870701"/>
              <a:gd name="connsiteX0" fmla="*/ 0 w 5987143"/>
              <a:gd name="connsiteY0" fmla="*/ 0 h 6870701"/>
              <a:gd name="connsiteX1" fmla="*/ 5987143 w 5987143"/>
              <a:gd name="connsiteY1" fmla="*/ 0 h 6870701"/>
              <a:gd name="connsiteX2" fmla="*/ 5737123 w 5987143"/>
              <a:gd name="connsiteY2" fmla="*/ 1577184 h 6870701"/>
              <a:gd name="connsiteX3" fmla="*/ 5987143 w 5987143"/>
              <a:gd name="connsiteY3" fmla="*/ 6870701 h 6870701"/>
              <a:gd name="connsiteX4" fmla="*/ 0 w 5987143"/>
              <a:gd name="connsiteY4" fmla="*/ 6870701 h 6870701"/>
              <a:gd name="connsiteX5" fmla="*/ 0 w 5987143"/>
              <a:gd name="connsiteY5" fmla="*/ 0 h 6870701"/>
              <a:gd name="connsiteX0" fmla="*/ 0 w 6415548"/>
              <a:gd name="connsiteY0" fmla="*/ 0 h 6870701"/>
              <a:gd name="connsiteX1" fmla="*/ 5987143 w 6415548"/>
              <a:gd name="connsiteY1" fmla="*/ 0 h 6870701"/>
              <a:gd name="connsiteX2" fmla="*/ 5737123 w 6415548"/>
              <a:gd name="connsiteY2" fmla="*/ 1577184 h 6870701"/>
              <a:gd name="connsiteX3" fmla="*/ 6415548 w 6415548"/>
              <a:gd name="connsiteY3" fmla="*/ 4644849 h 6870701"/>
              <a:gd name="connsiteX4" fmla="*/ 5987143 w 6415548"/>
              <a:gd name="connsiteY4" fmla="*/ 6870701 h 6870701"/>
              <a:gd name="connsiteX5" fmla="*/ 0 w 6415548"/>
              <a:gd name="connsiteY5" fmla="*/ 6870701 h 6870701"/>
              <a:gd name="connsiteX6" fmla="*/ 0 w 6415548"/>
              <a:gd name="connsiteY6" fmla="*/ 0 h 6870701"/>
              <a:gd name="connsiteX0" fmla="*/ 0 w 6415548"/>
              <a:gd name="connsiteY0" fmla="*/ 0 h 6870701"/>
              <a:gd name="connsiteX1" fmla="*/ 5987143 w 6415548"/>
              <a:gd name="connsiteY1" fmla="*/ 0 h 6870701"/>
              <a:gd name="connsiteX2" fmla="*/ 5737123 w 6415548"/>
              <a:gd name="connsiteY2" fmla="*/ 1577184 h 6870701"/>
              <a:gd name="connsiteX3" fmla="*/ 6415548 w 6415548"/>
              <a:gd name="connsiteY3" fmla="*/ 4644849 h 6870701"/>
              <a:gd name="connsiteX4" fmla="*/ 5987143 w 6415548"/>
              <a:gd name="connsiteY4" fmla="*/ 6870701 h 6870701"/>
              <a:gd name="connsiteX5" fmla="*/ 0 w 6415548"/>
              <a:gd name="connsiteY5" fmla="*/ 6870701 h 6870701"/>
              <a:gd name="connsiteX6" fmla="*/ 0 w 6415548"/>
              <a:gd name="connsiteY6" fmla="*/ 0 h 6870701"/>
              <a:gd name="connsiteX0" fmla="*/ 0 w 6415657"/>
              <a:gd name="connsiteY0" fmla="*/ 0 h 6870701"/>
              <a:gd name="connsiteX1" fmla="*/ 5987143 w 6415657"/>
              <a:gd name="connsiteY1" fmla="*/ 0 h 6870701"/>
              <a:gd name="connsiteX2" fmla="*/ 5737123 w 6415657"/>
              <a:gd name="connsiteY2" fmla="*/ 1577184 h 6870701"/>
              <a:gd name="connsiteX3" fmla="*/ 6415548 w 6415657"/>
              <a:gd name="connsiteY3" fmla="*/ 4644849 h 6870701"/>
              <a:gd name="connsiteX4" fmla="*/ 5987143 w 6415657"/>
              <a:gd name="connsiteY4" fmla="*/ 6870701 h 6870701"/>
              <a:gd name="connsiteX5" fmla="*/ 0 w 6415657"/>
              <a:gd name="connsiteY5" fmla="*/ 6870701 h 6870701"/>
              <a:gd name="connsiteX6" fmla="*/ 0 w 6415657"/>
              <a:gd name="connsiteY6" fmla="*/ 0 h 6870701"/>
              <a:gd name="connsiteX0" fmla="*/ 0 w 6416434"/>
              <a:gd name="connsiteY0" fmla="*/ 0 h 6870701"/>
              <a:gd name="connsiteX1" fmla="*/ 5987143 w 6416434"/>
              <a:gd name="connsiteY1" fmla="*/ 0 h 6870701"/>
              <a:gd name="connsiteX2" fmla="*/ 5737123 w 6416434"/>
              <a:gd name="connsiteY2" fmla="*/ 1577184 h 6870701"/>
              <a:gd name="connsiteX3" fmla="*/ 6415548 w 6416434"/>
              <a:gd name="connsiteY3" fmla="*/ 4644849 h 6870701"/>
              <a:gd name="connsiteX4" fmla="*/ 5987143 w 6416434"/>
              <a:gd name="connsiteY4" fmla="*/ 6870701 h 6870701"/>
              <a:gd name="connsiteX5" fmla="*/ 0 w 6416434"/>
              <a:gd name="connsiteY5" fmla="*/ 6870701 h 6870701"/>
              <a:gd name="connsiteX6" fmla="*/ 0 w 6416434"/>
              <a:gd name="connsiteY6" fmla="*/ 0 h 6870701"/>
              <a:gd name="connsiteX0" fmla="*/ 0 w 6416434"/>
              <a:gd name="connsiteY0" fmla="*/ 0 h 6870701"/>
              <a:gd name="connsiteX1" fmla="*/ 5987143 w 6416434"/>
              <a:gd name="connsiteY1" fmla="*/ 0 h 6870701"/>
              <a:gd name="connsiteX2" fmla="*/ 5737123 w 6416434"/>
              <a:gd name="connsiteY2" fmla="*/ 1577184 h 6870701"/>
              <a:gd name="connsiteX3" fmla="*/ 6415548 w 6416434"/>
              <a:gd name="connsiteY3" fmla="*/ 4644849 h 6870701"/>
              <a:gd name="connsiteX4" fmla="*/ 5987143 w 6416434"/>
              <a:gd name="connsiteY4" fmla="*/ 6870701 h 6870701"/>
              <a:gd name="connsiteX5" fmla="*/ 0 w 6416434"/>
              <a:gd name="connsiteY5" fmla="*/ 6870701 h 6870701"/>
              <a:gd name="connsiteX6" fmla="*/ 0 w 6416434"/>
              <a:gd name="connsiteY6" fmla="*/ 0 h 6870701"/>
              <a:gd name="connsiteX0" fmla="*/ 0 w 6416434"/>
              <a:gd name="connsiteY0" fmla="*/ 0 h 6870701"/>
              <a:gd name="connsiteX1" fmla="*/ 5987143 w 6416434"/>
              <a:gd name="connsiteY1" fmla="*/ 0 h 6870701"/>
              <a:gd name="connsiteX2" fmla="*/ 5737123 w 6416434"/>
              <a:gd name="connsiteY2" fmla="*/ 1577184 h 6870701"/>
              <a:gd name="connsiteX3" fmla="*/ 6415548 w 6416434"/>
              <a:gd name="connsiteY3" fmla="*/ 4644849 h 6870701"/>
              <a:gd name="connsiteX4" fmla="*/ 5987143 w 6416434"/>
              <a:gd name="connsiteY4" fmla="*/ 6870701 h 6870701"/>
              <a:gd name="connsiteX5" fmla="*/ 0 w 6416434"/>
              <a:gd name="connsiteY5" fmla="*/ 6870701 h 6870701"/>
              <a:gd name="connsiteX6" fmla="*/ 0 w 6416434"/>
              <a:gd name="connsiteY6" fmla="*/ 0 h 6870701"/>
              <a:gd name="connsiteX0" fmla="*/ 0 w 6416434"/>
              <a:gd name="connsiteY0" fmla="*/ 0 h 6870701"/>
              <a:gd name="connsiteX1" fmla="*/ 5987143 w 6416434"/>
              <a:gd name="connsiteY1" fmla="*/ 0 h 6870701"/>
              <a:gd name="connsiteX2" fmla="*/ 5737123 w 6416434"/>
              <a:gd name="connsiteY2" fmla="*/ 1577184 h 6870701"/>
              <a:gd name="connsiteX3" fmla="*/ 6415548 w 6416434"/>
              <a:gd name="connsiteY3" fmla="*/ 4644849 h 6870701"/>
              <a:gd name="connsiteX4" fmla="*/ 5987143 w 6416434"/>
              <a:gd name="connsiteY4" fmla="*/ 6870701 h 6870701"/>
              <a:gd name="connsiteX5" fmla="*/ 0 w 6416434"/>
              <a:gd name="connsiteY5" fmla="*/ 6870701 h 6870701"/>
              <a:gd name="connsiteX6" fmla="*/ 0 w 6416434"/>
              <a:gd name="connsiteY6" fmla="*/ 0 h 6870701"/>
              <a:gd name="connsiteX0" fmla="*/ 0 w 6416434"/>
              <a:gd name="connsiteY0" fmla="*/ 0 h 6870701"/>
              <a:gd name="connsiteX1" fmla="*/ 5987143 w 6416434"/>
              <a:gd name="connsiteY1" fmla="*/ 0 h 6870701"/>
              <a:gd name="connsiteX2" fmla="*/ 5737123 w 6416434"/>
              <a:gd name="connsiteY2" fmla="*/ 1577184 h 6870701"/>
              <a:gd name="connsiteX3" fmla="*/ 6415548 w 6416434"/>
              <a:gd name="connsiteY3" fmla="*/ 4644849 h 6870701"/>
              <a:gd name="connsiteX4" fmla="*/ 5987143 w 6416434"/>
              <a:gd name="connsiteY4" fmla="*/ 6870701 h 6870701"/>
              <a:gd name="connsiteX5" fmla="*/ 0 w 6416434"/>
              <a:gd name="connsiteY5" fmla="*/ 6870701 h 6870701"/>
              <a:gd name="connsiteX6" fmla="*/ 0 w 6416434"/>
              <a:gd name="connsiteY6" fmla="*/ 0 h 6870701"/>
              <a:gd name="connsiteX0" fmla="*/ 0 w 6416434"/>
              <a:gd name="connsiteY0" fmla="*/ 0 h 6870701"/>
              <a:gd name="connsiteX1" fmla="*/ 5987143 w 6416434"/>
              <a:gd name="connsiteY1" fmla="*/ 0 h 6870701"/>
              <a:gd name="connsiteX2" fmla="*/ 5515897 w 6416434"/>
              <a:gd name="connsiteY2" fmla="*/ 1709920 h 6870701"/>
              <a:gd name="connsiteX3" fmla="*/ 6415548 w 6416434"/>
              <a:gd name="connsiteY3" fmla="*/ 4644849 h 6870701"/>
              <a:gd name="connsiteX4" fmla="*/ 5987143 w 6416434"/>
              <a:gd name="connsiteY4" fmla="*/ 6870701 h 6870701"/>
              <a:gd name="connsiteX5" fmla="*/ 0 w 6416434"/>
              <a:gd name="connsiteY5" fmla="*/ 6870701 h 6870701"/>
              <a:gd name="connsiteX6" fmla="*/ 0 w 6416434"/>
              <a:gd name="connsiteY6" fmla="*/ 0 h 6870701"/>
              <a:gd name="connsiteX0" fmla="*/ 0 w 6416434"/>
              <a:gd name="connsiteY0" fmla="*/ 0 h 6870701"/>
              <a:gd name="connsiteX1" fmla="*/ 5987143 w 6416434"/>
              <a:gd name="connsiteY1" fmla="*/ 0 h 6870701"/>
              <a:gd name="connsiteX2" fmla="*/ 5722374 w 6416434"/>
              <a:gd name="connsiteY2" fmla="*/ 1709920 h 6870701"/>
              <a:gd name="connsiteX3" fmla="*/ 6415548 w 6416434"/>
              <a:gd name="connsiteY3" fmla="*/ 4644849 h 6870701"/>
              <a:gd name="connsiteX4" fmla="*/ 5987143 w 6416434"/>
              <a:gd name="connsiteY4" fmla="*/ 6870701 h 6870701"/>
              <a:gd name="connsiteX5" fmla="*/ 0 w 6416434"/>
              <a:gd name="connsiteY5" fmla="*/ 6870701 h 6870701"/>
              <a:gd name="connsiteX6" fmla="*/ 0 w 6416434"/>
              <a:gd name="connsiteY6" fmla="*/ 0 h 6870701"/>
              <a:gd name="connsiteX0" fmla="*/ 0 w 6416434"/>
              <a:gd name="connsiteY0" fmla="*/ 0 h 6870701"/>
              <a:gd name="connsiteX1" fmla="*/ 5987143 w 6416434"/>
              <a:gd name="connsiteY1" fmla="*/ 0 h 6870701"/>
              <a:gd name="connsiteX2" fmla="*/ 5678128 w 6416434"/>
              <a:gd name="connsiteY2" fmla="*/ 1901649 h 6870701"/>
              <a:gd name="connsiteX3" fmla="*/ 6415548 w 6416434"/>
              <a:gd name="connsiteY3" fmla="*/ 4644849 h 6870701"/>
              <a:gd name="connsiteX4" fmla="*/ 5987143 w 6416434"/>
              <a:gd name="connsiteY4" fmla="*/ 6870701 h 6870701"/>
              <a:gd name="connsiteX5" fmla="*/ 0 w 6416434"/>
              <a:gd name="connsiteY5" fmla="*/ 6870701 h 6870701"/>
              <a:gd name="connsiteX6" fmla="*/ 0 w 6416434"/>
              <a:gd name="connsiteY6" fmla="*/ 0 h 6870701"/>
              <a:gd name="connsiteX0" fmla="*/ 0 w 6416434"/>
              <a:gd name="connsiteY0" fmla="*/ 0 h 6870701"/>
              <a:gd name="connsiteX1" fmla="*/ 5987143 w 6416434"/>
              <a:gd name="connsiteY1" fmla="*/ 0 h 6870701"/>
              <a:gd name="connsiteX2" fmla="*/ 5648631 w 6416434"/>
              <a:gd name="connsiteY2" fmla="*/ 1754165 h 6870701"/>
              <a:gd name="connsiteX3" fmla="*/ 6415548 w 6416434"/>
              <a:gd name="connsiteY3" fmla="*/ 4644849 h 6870701"/>
              <a:gd name="connsiteX4" fmla="*/ 5987143 w 6416434"/>
              <a:gd name="connsiteY4" fmla="*/ 6870701 h 6870701"/>
              <a:gd name="connsiteX5" fmla="*/ 0 w 6416434"/>
              <a:gd name="connsiteY5" fmla="*/ 6870701 h 6870701"/>
              <a:gd name="connsiteX6" fmla="*/ 0 w 6416434"/>
              <a:gd name="connsiteY6" fmla="*/ 0 h 6870701"/>
              <a:gd name="connsiteX0" fmla="*/ 0 w 6416434"/>
              <a:gd name="connsiteY0" fmla="*/ 0 h 6870701"/>
              <a:gd name="connsiteX1" fmla="*/ 5987143 w 6416434"/>
              <a:gd name="connsiteY1" fmla="*/ 0 h 6870701"/>
              <a:gd name="connsiteX2" fmla="*/ 5604386 w 6416434"/>
              <a:gd name="connsiteY2" fmla="*/ 1680423 h 6870701"/>
              <a:gd name="connsiteX3" fmla="*/ 6415548 w 6416434"/>
              <a:gd name="connsiteY3" fmla="*/ 4644849 h 6870701"/>
              <a:gd name="connsiteX4" fmla="*/ 5987143 w 6416434"/>
              <a:gd name="connsiteY4" fmla="*/ 6870701 h 6870701"/>
              <a:gd name="connsiteX5" fmla="*/ 0 w 6416434"/>
              <a:gd name="connsiteY5" fmla="*/ 6870701 h 6870701"/>
              <a:gd name="connsiteX6" fmla="*/ 0 w 6416434"/>
              <a:gd name="connsiteY6" fmla="*/ 0 h 6870701"/>
              <a:gd name="connsiteX0" fmla="*/ 0 w 6416434"/>
              <a:gd name="connsiteY0" fmla="*/ 0 h 6870701"/>
              <a:gd name="connsiteX1" fmla="*/ 5987143 w 6416434"/>
              <a:gd name="connsiteY1" fmla="*/ 0 h 6870701"/>
              <a:gd name="connsiteX2" fmla="*/ 5619135 w 6416434"/>
              <a:gd name="connsiteY2" fmla="*/ 1872152 h 6870701"/>
              <a:gd name="connsiteX3" fmla="*/ 6415548 w 6416434"/>
              <a:gd name="connsiteY3" fmla="*/ 4644849 h 6870701"/>
              <a:gd name="connsiteX4" fmla="*/ 5987143 w 6416434"/>
              <a:gd name="connsiteY4" fmla="*/ 6870701 h 6870701"/>
              <a:gd name="connsiteX5" fmla="*/ 0 w 6416434"/>
              <a:gd name="connsiteY5" fmla="*/ 6870701 h 6870701"/>
              <a:gd name="connsiteX6" fmla="*/ 0 w 6416434"/>
              <a:gd name="connsiteY6" fmla="*/ 0 h 6870701"/>
              <a:gd name="connsiteX0" fmla="*/ 0 w 6182793"/>
              <a:gd name="connsiteY0" fmla="*/ 0 h 6870701"/>
              <a:gd name="connsiteX1" fmla="*/ 5987143 w 6182793"/>
              <a:gd name="connsiteY1" fmla="*/ 0 h 6870701"/>
              <a:gd name="connsiteX2" fmla="*/ 5619135 w 6182793"/>
              <a:gd name="connsiteY2" fmla="*/ 1872152 h 6870701"/>
              <a:gd name="connsiteX3" fmla="*/ 6179574 w 6182793"/>
              <a:gd name="connsiteY3" fmla="*/ 4703843 h 6870701"/>
              <a:gd name="connsiteX4" fmla="*/ 5987143 w 6182793"/>
              <a:gd name="connsiteY4" fmla="*/ 6870701 h 6870701"/>
              <a:gd name="connsiteX5" fmla="*/ 0 w 6182793"/>
              <a:gd name="connsiteY5" fmla="*/ 6870701 h 6870701"/>
              <a:gd name="connsiteX6" fmla="*/ 0 w 6182793"/>
              <a:gd name="connsiteY6" fmla="*/ 0 h 6870701"/>
              <a:gd name="connsiteX0" fmla="*/ 0 w 6284319"/>
              <a:gd name="connsiteY0" fmla="*/ 0 h 6870701"/>
              <a:gd name="connsiteX1" fmla="*/ 5987143 w 6284319"/>
              <a:gd name="connsiteY1" fmla="*/ 0 h 6870701"/>
              <a:gd name="connsiteX2" fmla="*/ 5619135 w 6284319"/>
              <a:gd name="connsiteY2" fmla="*/ 1872152 h 6870701"/>
              <a:gd name="connsiteX3" fmla="*/ 6282812 w 6284319"/>
              <a:gd name="connsiteY3" fmla="*/ 4777585 h 6870701"/>
              <a:gd name="connsiteX4" fmla="*/ 5987143 w 6284319"/>
              <a:gd name="connsiteY4" fmla="*/ 6870701 h 6870701"/>
              <a:gd name="connsiteX5" fmla="*/ 0 w 6284319"/>
              <a:gd name="connsiteY5" fmla="*/ 6870701 h 6870701"/>
              <a:gd name="connsiteX6" fmla="*/ 0 w 6284319"/>
              <a:gd name="connsiteY6" fmla="*/ 0 h 6870701"/>
              <a:gd name="connsiteX0" fmla="*/ 0 w 6283459"/>
              <a:gd name="connsiteY0" fmla="*/ 0 h 6870701"/>
              <a:gd name="connsiteX1" fmla="*/ 5987143 w 6283459"/>
              <a:gd name="connsiteY1" fmla="*/ 0 h 6870701"/>
              <a:gd name="connsiteX2" fmla="*/ 5619135 w 6283459"/>
              <a:gd name="connsiteY2" fmla="*/ 1872152 h 6870701"/>
              <a:gd name="connsiteX3" fmla="*/ 6282812 w 6283459"/>
              <a:gd name="connsiteY3" fmla="*/ 4777585 h 6870701"/>
              <a:gd name="connsiteX4" fmla="*/ 5588936 w 6283459"/>
              <a:gd name="connsiteY4" fmla="*/ 6855953 h 6870701"/>
              <a:gd name="connsiteX5" fmla="*/ 0 w 6283459"/>
              <a:gd name="connsiteY5" fmla="*/ 6870701 h 6870701"/>
              <a:gd name="connsiteX6" fmla="*/ 0 w 6283459"/>
              <a:gd name="connsiteY6" fmla="*/ 0 h 6870701"/>
              <a:gd name="connsiteX0" fmla="*/ 0 w 6283459"/>
              <a:gd name="connsiteY0" fmla="*/ 0 h 6870701"/>
              <a:gd name="connsiteX1" fmla="*/ 5987143 w 6283459"/>
              <a:gd name="connsiteY1" fmla="*/ 0 h 6870701"/>
              <a:gd name="connsiteX2" fmla="*/ 5619135 w 6283459"/>
              <a:gd name="connsiteY2" fmla="*/ 1872152 h 6870701"/>
              <a:gd name="connsiteX3" fmla="*/ 6282812 w 6283459"/>
              <a:gd name="connsiteY3" fmla="*/ 4777585 h 6870701"/>
              <a:gd name="connsiteX4" fmla="*/ 5588936 w 6283459"/>
              <a:gd name="connsiteY4" fmla="*/ 6855953 h 6870701"/>
              <a:gd name="connsiteX5" fmla="*/ 0 w 6283459"/>
              <a:gd name="connsiteY5" fmla="*/ 6870701 h 6870701"/>
              <a:gd name="connsiteX6" fmla="*/ 0 w 6283459"/>
              <a:gd name="connsiteY6" fmla="*/ 0 h 6870701"/>
              <a:gd name="connsiteX0" fmla="*/ 0 w 6284453"/>
              <a:gd name="connsiteY0" fmla="*/ 0 h 6870701"/>
              <a:gd name="connsiteX1" fmla="*/ 5987143 w 6284453"/>
              <a:gd name="connsiteY1" fmla="*/ 0 h 6870701"/>
              <a:gd name="connsiteX2" fmla="*/ 5619135 w 6284453"/>
              <a:gd name="connsiteY2" fmla="*/ 1872152 h 6870701"/>
              <a:gd name="connsiteX3" fmla="*/ 6282812 w 6284453"/>
              <a:gd name="connsiteY3" fmla="*/ 4777585 h 6870701"/>
              <a:gd name="connsiteX4" fmla="*/ 6046136 w 6284453"/>
              <a:gd name="connsiteY4" fmla="*/ 6870701 h 6870701"/>
              <a:gd name="connsiteX5" fmla="*/ 0 w 6284453"/>
              <a:gd name="connsiteY5" fmla="*/ 6870701 h 6870701"/>
              <a:gd name="connsiteX6" fmla="*/ 0 w 6284453"/>
              <a:gd name="connsiteY6" fmla="*/ 0 h 6870701"/>
              <a:gd name="connsiteX0" fmla="*/ 0 w 6283459"/>
              <a:gd name="connsiteY0" fmla="*/ 0 h 6870701"/>
              <a:gd name="connsiteX1" fmla="*/ 5987143 w 6283459"/>
              <a:gd name="connsiteY1" fmla="*/ 0 h 6870701"/>
              <a:gd name="connsiteX2" fmla="*/ 5619135 w 6283459"/>
              <a:gd name="connsiteY2" fmla="*/ 1872152 h 6870701"/>
              <a:gd name="connsiteX3" fmla="*/ 6282812 w 6283459"/>
              <a:gd name="connsiteY3" fmla="*/ 4777585 h 6870701"/>
              <a:gd name="connsiteX4" fmla="*/ 6046136 w 6283459"/>
              <a:gd name="connsiteY4" fmla="*/ 6870701 h 6870701"/>
              <a:gd name="connsiteX5" fmla="*/ 0 w 6283459"/>
              <a:gd name="connsiteY5" fmla="*/ 6870701 h 6870701"/>
              <a:gd name="connsiteX6" fmla="*/ 0 w 6283459"/>
              <a:gd name="connsiteY6" fmla="*/ 0 h 6870701"/>
              <a:gd name="connsiteX0" fmla="*/ 0 w 6253991"/>
              <a:gd name="connsiteY0" fmla="*/ 0 h 6870701"/>
              <a:gd name="connsiteX1" fmla="*/ 5987143 w 6253991"/>
              <a:gd name="connsiteY1" fmla="*/ 0 h 6870701"/>
              <a:gd name="connsiteX2" fmla="*/ 5619135 w 6253991"/>
              <a:gd name="connsiteY2" fmla="*/ 1872152 h 6870701"/>
              <a:gd name="connsiteX3" fmla="*/ 6253315 w 6253991"/>
              <a:gd name="connsiteY3" fmla="*/ 4423624 h 6870701"/>
              <a:gd name="connsiteX4" fmla="*/ 6046136 w 6253991"/>
              <a:gd name="connsiteY4" fmla="*/ 6870701 h 6870701"/>
              <a:gd name="connsiteX5" fmla="*/ 0 w 6253991"/>
              <a:gd name="connsiteY5" fmla="*/ 6870701 h 6870701"/>
              <a:gd name="connsiteX6" fmla="*/ 0 w 6253991"/>
              <a:gd name="connsiteY6" fmla="*/ 0 h 6870701"/>
              <a:gd name="connsiteX0" fmla="*/ 0 w 6471267"/>
              <a:gd name="connsiteY0" fmla="*/ 0 h 6870701"/>
              <a:gd name="connsiteX1" fmla="*/ 5987143 w 6471267"/>
              <a:gd name="connsiteY1" fmla="*/ 0 h 6870701"/>
              <a:gd name="connsiteX2" fmla="*/ 6471178 w 6471267"/>
              <a:gd name="connsiteY2" fmla="*/ 1886900 h 6870701"/>
              <a:gd name="connsiteX3" fmla="*/ 6253315 w 6471267"/>
              <a:gd name="connsiteY3" fmla="*/ 4423624 h 6870701"/>
              <a:gd name="connsiteX4" fmla="*/ 6046136 w 6471267"/>
              <a:gd name="connsiteY4" fmla="*/ 6870701 h 6870701"/>
              <a:gd name="connsiteX5" fmla="*/ 0 w 6471267"/>
              <a:gd name="connsiteY5" fmla="*/ 6870701 h 6870701"/>
              <a:gd name="connsiteX6" fmla="*/ 0 w 6471267"/>
              <a:gd name="connsiteY6" fmla="*/ 0 h 6870701"/>
              <a:gd name="connsiteX0" fmla="*/ 0 w 6471267"/>
              <a:gd name="connsiteY0" fmla="*/ 0 h 6870701"/>
              <a:gd name="connsiteX1" fmla="*/ 5987143 w 6471267"/>
              <a:gd name="connsiteY1" fmla="*/ 0 h 6870701"/>
              <a:gd name="connsiteX2" fmla="*/ 6471178 w 6471267"/>
              <a:gd name="connsiteY2" fmla="*/ 1901649 h 6870701"/>
              <a:gd name="connsiteX3" fmla="*/ 6253315 w 6471267"/>
              <a:gd name="connsiteY3" fmla="*/ 4423624 h 6870701"/>
              <a:gd name="connsiteX4" fmla="*/ 6046136 w 6471267"/>
              <a:gd name="connsiteY4" fmla="*/ 6870701 h 6870701"/>
              <a:gd name="connsiteX5" fmla="*/ 0 w 6471267"/>
              <a:gd name="connsiteY5" fmla="*/ 6870701 h 6870701"/>
              <a:gd name="connsiteX6" fmla="*/ 0 w 6471267"/>
              <a:gd name="connsiteY6" fmla="*/ 0 h 6870701"/>
              <a:gd name="connsiteX0" fmla="*/ 0 w 6471212"/>
              <a:gd name="connsiteY0" fmla="*/ 0 h 6870701"/>
              <a:gd name="connsiteX1" fmla="*/ 5987143 w 6471212"/>
              <a:gd name="connsiteY1" fmla="*/ 0 h 6870701"/>
              <a:gd name="connsiteX2" fmla="*/ 6471178 w 6471212"/>
              <a:gd name="connsiteY2" fmla="*/ 1901649 h 6870701"/>
              <a:gd name="connsiteX3" fmla="*/ 5776171 w 6471212"/>
              <a:gd name="connsiteY3" fmla="*/ 4453121 h 6870701"/>
              <a:gd name="connsiteX4" fmla="*/ 6046136 w 6471212"/>
              <a:gd name="connsiteY4" fmla="*/ 6870701 h 6870701"/>
              <a:gd name="connsiteX5" fmla="*/ 0 w 6471212"/>
              <a:gd name="connsiteY5" fmla="*/ 6870701 h 6870701"/>
              <a:gd name="connsiteX6" fmla="*/ 0 w 6471212"/>
              <a:gd name="connsiteY6" fmla="*/ 0 h 6870701"/>
              <a:gd name="connsiteX0" fmla="*/ 0 w 6881138"/>
              <a:gd name="connsiteY0" fmla="*/ 0 h 6870701"/>
              <a:gd name="connsiteX1" fmla="*/ 5987143 w 6881138"/>
              <a:gd name="connsiteY1" fmla="*/ 0 h 6870701"/>
              <a:gd name="connsiteX2" fmla="*/ 6471178 w 6881138"/>
              <a:gd name="connsiteY2" fmla="*/ 1901649 h 6870701"/>
              <a:gd name="connsiteX3" fmla="*/ 5776171 w 6881138"/>
              <a:gd name="connsiteY3" fmla="*/ 4453121 h 6870701"/>
              <a:gd name="connsiteX4" fmla="*/ 6881138 w 6881138"/>
              <a:gd name="connsiteY4" fmla="*/ 6855953 h 6870701"/>
              <a:gd name="connsiteX5" fmla="*/ 0 w 6881138"/>
              <a:gd name="connsiteY5" fmla="*/ 6870701 h 6870701"/>
              <a:gd name="connsiteX6" fmla="*/ 0 w 6881138"/>
              <a:gd name="connsiteY6" fmla="*/ 0 h 6870701"/>
              <a:gd name="connsiteX0" fmla="*/ 0 w 6881138"/>
              <a:gd name="connsiteY0" fmla="*/ 0 h 6870701"/>
              <a:gd name="connsiteX1" fmla="*/ 5987143 w 6881138"/>
              <a:gd name="connsiteY1" fmla="*/ 0 h 6870701"/>
              <a:gd name="connsiteX2" fmla="*/ 6385974 w 6881138"/>
              <a:gd name="connsiteY2" fmla="*/ 1931146 h 6870701"/>
              <a:gd name="connsiteX3" fmla="*/ 5776171 w 6881138"/>
              <a:gd name="connsiteY3" fmla="*/ 4453121 h 6870701"/>
              <a:gd name="connsiteX4" fmla="*/ 6881138 w 6881138"/>
              <a:gd name="connsiteY4" fmla="*/ 6855953 h 6870701"/>
              <a:gd name="connsiteX5" fmla="*/ 0 w 6881138"/>
              <a:gd name="connsiteY5" fmla="*/ 6870701 h 6870701"/>
              <a:gd name="connsiteX6" fmla="*/ 0 w 6881138"/>
              <a:gd name="connsiteY6" fmla="*/ 0 h 6870701"/>
              <a:gd name="connsiteX0" fmla="*/ 0 w 6881138"/>
              <a:gd name="connsiteY0" fmla="*/ 0 h 6870701"/>
              <a:gd name="connsiteX1" fmla="*/ 5987143 w 6881138"/>
              <a:gd name="connsiteY1" fmla="*/ 0 h 6870701"/>
              <a:gd name="connsiteX2" fmla="*/ 6385974 w 6881138"/>
              <a:gd name="connsiteY2" fmla="*/ 1931146 h 6870701"/>
              <a:gd name="connsiteX3" fmla="*/ 5776171 w 6881138"/>
              <a:gd name="connsiteY3" fmla="*/ 4453121 h 6870701"/>
              <a:gd name="connsiteX4" fmla="*/ 6881138 w 6881138"/>
              <a:gd name="connsiteY4" fmla="*/ 6855953 h 6870701"/>
              <a:gd name="connsiteX5" fmla="*/ 0 w 6881138"/>
              <a:gd name="connsiteY5" fmla="*/ 6870701 h 6870701"/>
              <a:gd name="connsiteX6" fmla="*/ 0 w 6881138"/>
              <a:gd name="connsiteY6" fmla="*/ 0 h 6870701"/>
              <a:gd name="connsiteX0" fmla="*/ 0 w 6881138"/>
              <a:gd name="connsiteY0" fmla="*/ 0 h 6870701"/>
              <a:gd name="connsiteX1" fmla="*/ 5987143 w 6881138"/>
              <a:gd name="connsiteY1" fmla="*/ 0 h 6870701"/>
              <a:gd name="connsiteX2" fmla="*/ 6385974 w 6881138"/>
              <a:gd name="connsiteY2" fmla="*/ 2314604 h 6870701"/>
              <a:gd name="connsiteX3" fmla="*/ 5776171 w 6881138"/>
              <a:gd name="connsiteY3" fmla="*/ 4453121 h 6870701"/>
              <a:gd name="connsiteX4" fmla="*/ 6881138 w 6881138"/>
              <a:gd name="connsiteY4" fmla="*/ 6855953 h 6870701"/>
              <a:gd name="connsiteX5" fmla="*/ 0 w 6881138"/>
              <a:gd name="connsiteY5" fmla="*/ 6870701 h 6870701"/>
              <a:gd name="connsiteX6" fmla="*/ 0 w 6881138"/>
              <a:gd name="connsiteY6" fmla="*/ 0 h 6870701"/>
              <a:gd name="connsiteX0" fmla="*/ 0 w 6881138"/>
              <a:gd name="connsiteY0" fmla="*/ 0 h 6870701"/>
              <a:gd name="connsiteX1" fmla="*/ 5987143 w 6881138"/>
              <a:gd name="connsiteY1" fmla="*/ 0 h 6870701"/>
              <a:gd name="connsiteX2" fmla="*/ 6437096 w 6881138"/>
              <a:gd name="connsiteY2" fmla="*/ 1945894 h 6870701"/>
              <a:gd name="connsiteX3" fmla="*/ 5776171 w 6881138"/>
              <a:gd name="connsiteY3" fmla="*/ 4453121 h 6870701"/>
              <a:gd name="connsiteX4" fmla="*/ 6881138 w 6881138"/>
              <a:gd name="connsiteY4" fmla="*/ 6855953 h 6870701"/>
              <a:gd name="connsiteX5" fmla="*/ 0 w 6881138"/>
              <a:gd name="connsiteY5" fmla="*/ 6870701 h 6870701"/>
              <a:gd name="connsiteX6" fmla="*/ 0 w 6881138"/>
              <a:gd name="connsiteY6" fmla="*/ 0 h 6870701"/>
              <a:gd name="connsiteX0" fmla="*/ 0 w 6881138"/>
              <a:gd name="connsiteY0" fmla="*/ 0 h 6870701"/>
              <a:gd name="connsiteX1" fmla="*/ 5987143 w 6881138"/>
              <a:gd name="connsiteY1" fmla="*/ 0 h 6870701"/>
              <a:gd name="connsiteX2" fmla="*/ 6437096 w 6881138"/>
              <a:gd name="connsiteY2" fmla="*/ 1945894 h 6870701"/>
              <a:gd name="connsiteX3" fmla="*/ 5946580 w 6881138"/>
              <a:gd name="connsiteY3" fmla="*/ 4335134 h 6870701"/>
              <a:gd name="connsiteX4" fmla="*/ 6881138 w 6881138"/>
              <a:gd name="connsiteY4" fmla="*/ 6855953 h 6870701"/>
              <a:gd name="connsiteX5" fmla="*/ 0 w 6881138"/>
              <a:gd name="connsiteY5" fmla="*/ 6870701 h 6870701"/>
              <a:gd name="connsiteX6" fmla="*/ 0 w 6881138"/>
              <a:gd name="connsiteY6" fmla="*/ 0 h 6870701"/>
              <a:gd name="connsiteX0" fmla="*/ 0 w 6881138"/>
              <a:gd name="connsiteY0" fmla="*/ 0 h 6870701"/>
              <a:gd name="connsiteX1" fmla="*/ 5987143 w 6881138"/>
              <a:gd name="connsiteY1" fmla="*/ 0 h 6870701"/>
              <a:gd name="connsiteX2" fmla="*/ 6437096 w 6881138"/>
              <a:gd name="connsiteY2" fmla="*/ 1945894 h 6870701"/>
              <a:gd name="connsiteX3" fmla="*/ 5946580 w 6881138"/>
              <a:gd name="connsiteY3" fmla="*/ 4335134 h 6870701"/>
              <a:gd name="connsiteX4" fmla="*/ 6881138 w 6881138"/>
              <a:gd name="connsiteY4" fmla="*/ 6855953 h 6870701"/>
              <a:gd name="connsiteX5" fmla="*/ 0 w 6881138"/>
              <a:gd name="connsiteY5" fmla="*/ 6870701 h 6870701"/>
              <a:gd name="connsiteX6" fmla="*/ 0 w 6881138"/>
              <a:gd name="connsiteY6" fmla="*/ 0 h 6870701"/>
              <a:gd name="connsiteX0" fmla="*/ 0 w 6881138"/>
              <a:gd name="connsiteY0" fmla="*/ 0 h 6870701"/>
              <a:gd name="connsiteX1" fmla="*/ 5987143 w 6881138"/>
              <a:gd name="connsiteY1" fmla="*/ 0 h 6870701"/>
              <a:gd name="connsiteX2" fmla="*/ 6437096 w 6881138"/>
              <a:gd name="connsiteY2" fmla="*/ 1945894 h 6870701"/>
              <a:gd name="connsiteX3" fmla="*/ 5946580 w 6881138"/>
              <a:gd name="connsiteY3" fmla="*/ 4335134 h 6870701"/>
              <a:gd name="connsiteX4" fmla="*/ 6881138 w 6881138"/>
              <a:gd name="connsiteY4" fmla="*/ 6855953 h 6870701"/>
              <a:gd name="connsiteX5" fmla="*/ 0 w 6881138"/>
              <a:gd name="connsiteY5" fmla="*/ 6870701 h 6870701"/>
              <a:gd name="connsiteX6" fmla="*/ 0 w 6881138"/>
              <a:gd name="connsiteY6" fmla="*/ 0 h 6870701"/>
              <a:gd name="connsiteX0" fmla="*/ 0 w 6881138"/>
              <a:gd name="connsiteY0" fmla="*/ 0 h 6870701"/>
              <a:gd name="connsiteX1" fmla="*/ 5987143 w 6881138"/>
              <a:gd name="connsiteY1" fmla="*/ 0 h 6870701"/>
              <a:gd name="connsiteX2" fmla="*/ 6437096 w 6881138"/>
              <a:gd name="connsiteY2" fmla="*/ 1945894 h 6870701"/>
              <a:gd name="connsiteX3" fmla="*/ 5878417 w 6881138"/>
              <a:gd name="connsiteY3" fmla="*/ 3981173 h 6870701"/>
              <a:gd name="connsiteX4" fmla="*/ 6881138 w 6881138"/>
              <a:gd name="connsiteY4" fmla="*/ 6855953 h 6870701"/>
              <a:gd name="connsiteX5" fmla="*/ 0 w 6881138"/>
              <a:gd name="connsiteY5" fmla="*/ 6870701 h 6870701"/>
              <a:gd name="connsiteX6" fmla="*/ 0 w 6881138"/>
              <a:gd name="connsiteY6" fmla="*/ 0 h 6870701"/>
              <a:gd name="connsiteX0" fmla="*/ 0 w 6881138"/>
              <a:gd name="connsiteY0" fmla="*/ 0 h 6870701"/>
              <a:gd name="connsiteX1" fmla="*/ 5987143 w 6881138"/>
              <a:gd name="connsiteY1" fmla="*/ 0 h 6870701"/>
              <a:gd name="connsiteX2" fmla="*/ 6437096 w 6881138"/>
              <a:gd name="connsiteY2" fmla="*/ 1945894 h 6870701"/>
              <a:gd name="connsiteX3" fmla="*/ 5878417 w 6881138"/>
              <a:gd name="connsiteY3" fmla="*/ 3981173 h 6870701"/>
              <a:gd name="connsiteX4" fmla="*/ 6881138 w 6881138"/>
              <a:gd name="connsiteY4" fmla="*/ 6855953 h 6870701"/>
              <a:gd name="connsiteX5" fmla="*/ 0 w 6881138"/>
              <a:gd name="connsiteY5" fmla="*/ 6870701 h 6870701"/>
              <a:gd name="connsiteX6" fmla="*/ 0 w 6881138"/>
              <a:gd name="connsiteY6" fmla="*/ 0 h 68707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881138" h="6870701">
                <a:moveTo>
                  <a:pt x="0" y="0"/>
                </a:moveTo>
                <a:lnTo>
                  <a:pt x="5987143" y="0"/>
                </a:lnTo>
                <a:cubicBezTo>
                  <a:pt x="6238074" y="702709"/>
                  <a:pt x="6441778" y="1302180"/>
                  <a:pt x="6437096" y="1945894"/>
                </a:cubicBezTo>
                <a:cubicBezTo>
                  <a:pt x="6442012" y="2673480"/>
                  <a:pt x="5902998" y="3002863"/>
                  <a:pt x="5878417" y="3981173"/>
                </a:cubicBezTo>
                <a:cubicBezTo>
                  <a:pt x="6034175" y="5254065"/>
                  <a:pt x="6637196" y="5155357"/>
                  <a:pt x="6881138" y="6855953"/>
                </a:cubicBezTo>
                <a:lnTo>
                  <a:pt x="0" y="6870701"/>
                </a:lnTo>
                <a:lnTo>
                  <a:pt x="0" y="0"/>
                </a:lnTo>
                <a:close/>
              </a:path>
            </a:pathLst>
          </a:custGeom>
          <a:solidFill>
            <a:srgbClr val="FEDEA1"/>
          </a:solidFill>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720000" rIns="720000" anchor="ctr">
            <a:normAutofit/>
          </a:bodyPr>
          <a:lstStyle>
            <a:lvl1pPr marL="0" indent="0">
              <a:lnSpc>
                <a:spcPct val="100000"/>
              </a:lnSpc>
              <a:buNone/>
              <a:defRPr sz="4000" b="1">
                <a:solidFill>
                  <a:schemeClr val="bg2">
                    <a:lumMod val="50000"/>
                  </a:schemeClr>
                </a:solidFill>
                <a:latin typeface="Poppins" pitchFamily="2" charset="77"/>
                <a:cs typeface="Poppins" pitchFamily="2" charset="77"/>
              </a:defRPr>
            </a:lvl1pPr>
          </a:lstStyle>
          <a:p>
            <a:pPr lvl="0"/>
            <a:r>
              <a:rPr lang="en-GB"/>
              <a:t>Title Text</a:t>
            </a:r>
            <a:endParaRPr lang="en-NO"/>
          </a:p>
        </p:txBody>
      </p:sp>
      <p:sp>
        <p:nvSpPr>
          <p:cNvPr id="93" name="Slide Number"/>
          <p:cNvSpPr txBox="1">
            <a:spLocks noGrp="1"/>
          </p:cNvSpPr>
          <p:nvPr>
            <p:ph type="sldNum" sz="quarter" idx="2"/>
          </p:nvPr>
        </p:nvSpPr>
        <p:spPr>
          <a:prstGeom prst="rect">
            <a:avLst/>
          </a:prstGeom>
        </p:spPr>
        <p:txBody>
          <a:bodyPr/>
          <a:lstStyle/>
          <a:p>
            <a:fld id="{86CB4B4D-7CA3-9044-876B-883B54F8677D}" type="slidenum">
              <a:rPr/>
              <a:t>‹#›</a:t>
            </a:fld>
            <a:endParaRPr/>
          </a:p>
        </p:txBody>
      </p:sp>
      <p:pic>
        <p:nvPicPr>
          <p:cNvPr id="6" name="Bilde 7" descr="Bilde 7">
            <a:extLst>
              <a:ext uri="{FF2B5EF4-FFF2-40B4-BE49-F238E27FC236}">
                <a16:creationId xmlns:a16="http://schemas.microsoft.com/office/drawing/2014/main" id="{C9B1E40E-7B6A-5642-917C-6D6565B2D631}"/>
              </a:ext>
            </a:extLst>
          </p:cNvPr>
          <p:cNvPicPr>
            <a:picLocks noChangeAspect="1"/>
          </p:cNvPicPr>
          <p:nvPr/>
        </p:nvPicPr>
        <p:blipFill>
          <a:blip r:embed="rId2"/>
          <a:srcRect r="82062"/>
          <a:stretch>
            <a:fillRect/>
          </a:stretch>
        </p:blipFill>
        <p:spPr>
          <a:xfrm>
            <a:off x="633897" y="6187528"/>
            <a:ext cx="313844" cy="294130"/>
          </a:xfrm>
          <a:prstGeom prst="rect">
            <a:avLst/>
          </a:prstGeom>
          <a:ln w="12700">
            <a:miter lim="400000"/>
          </a:ln>
        </p:spPr>
      </p:pic>
    </p:spTree>
    <p:extLst>
      <p:ext uri="{BB962C8B-B14F-4D97-AF65-F5344CB8AC3E}">
        <p14:creationId xmlns:p14="http://schemas.microsoft.com/office/powerpoint/2010/main" val="1828125576"/>
      </p:ext>
    </p:extLst>
  </p:cSld>
  <p:clrMapOvr>
    <a:overrideClrMapping bg1="lt1" tx1="dk1" bg2="lt2" tx2="dk2" accent1="accent1" accent2="accent2" accent3="accent3" accent4="accent4" accent5="accent5" accent6="accent6" hlink="hlink" folHlink="folHlink"/>
  </p:clrMapOvr>
  <p:transition spd="med"/>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preserve="1">
  <p:cSld name="Section brown">
    <p:bg>
      <p:bgRef idx="1001">
        <a:schemeClr val="bg1"/>
      </p:bgRef>
    </p:bg>
    <p:spTree>
      <p:nvGrpSpPr>
        <p:cNvPr id="1" name=""/>
        <p:cNvGrpSpPr/>
        <p:nvPr/>
      </p:nvGrpSpPr>
      <p:grpSpPr>
        <a:xfrm>
          <a:off x="0" y="0"/>
          <a:ext cx="0" cy="0"/>
          <a:chOff x="0" y="0"/>
          <a:chExt cx="0" cy="0"/>
        </a:xfrm>
      </p:grpSpPr>
      <p:sp>
        <p:nvSpPr>
          <p:cNvPr id="4" name="Picture Placeholder 3">
            <a:extLst>
              <a:ext uri="{FF2B5EF4-FFF2-40B4-BE49-F238E27FC236}">
                <a16:creationId xmlns:a16="http://schemas.microsoft.com/office/drawing/2014/main" id="{E7C9637E-FB48-1343-BF77-F5045BC44125}"/>
              </a:ext>
            </a:extLst>
          </p:cNvPr>
          <p:cNvSpPr>
            <a:spLocks noGrp="1"/>
          </p:cNvSpPr>
          <p:nvPr>
            <p:ph type="pic" sz="quarter" idx="12"/>
          </p:nvPr>
        </p:nvSpPr>
        <p:spPr>
          <a:xfrm>
            <a:off x="5211338" y="-14288"/>
            <a:ext cx="6980662" cy="6870701"/>
          </a:xfrm>
          <a:solidFill>
            <a:schemeClr val="bg2">
              <a:lumMod val="20000"/>
              <a:lumOff val="80000"/>
            </a:schemeClr>
          </a:solidFill>
        </p:spPr>
        <p:txBody>
          <a:bodyPr tIns="2520000"/>
          <a:lstStyle>
            <a:lvl1pPr marL="0" indent="0" algn="ctr">
              <a:lnSpc>
                <a:spcPct val="300000"/>
              </a:lnSpc>
              <a:buNone/>
              <a:defRPr>
                <a:solidFill>
                  <a:schemeClr val="bg2"/>
                </a:solidFill>
              </a:defRPr>
            </a:lvl1pPr>
          </a:lstStyle>
          <a:p>
            <a:r>
              <a:rPr lang="nb-NO"/>
              <a:t>Klikk på ikonet for å legge til et bilde</a:t>
            </a:r>
            <a:endParaRPr lang="en-NO"/>
          </a:p>
        </p:txBody>
      </p:sp>
      <p:sp>
        <p:nvSpPr>
          <p:cNvPr id="8" name="Text Placeholder 11">
            <a:extLst>
              <a:ext uri="{FF2B5EF4-FFF2-40B4-BE49-F238E27FC236}">
                <a16:creationId xmlns:a16="http://schemas.microsoft.com/office/drawing/2014/main" id="{F3245B43-9650-6C42-8A08-8048A4F8C782}"/>
              </a:ext>
            </a:extLst>
          </p:cNvPr>
          <p:cNvSpPr>
            <a:spLocks noGrp="1"/>
          </p:cNvSpPr>
          <p:nvPr>
            <p:ph type="body" sz="quarter" idx="11" hasCustomPrompt="1"/>
          </p:nvPr>
        </p:nvSpPr>
        <p:spPr>
          <a:xfrm>
            <a:off x="-1" y="-13855"/>
            <a:ext cx="6956279" cy="6890143"/>
          </a:xfrm>
          <a:custGeom>
            <a:avLst/>
            <a:gdLst>
              <a:gd name="connsiteX0" fmla="*/ 0 w 5987143"/>
              <a:gd name="connsiteY0" fmla="*/ 0 h 6870701"/>
              <a:gd name="connsiteX1" fmla="*/ 5987143 w 5987143"/>
              <a:gd name="connsiteY1" fmla="*/ 0 h 6870701"/>
              <a:gd name="connsiteX2" fmla="*/ 5987143 w 5987143"/>
              <a:gd name="connsiteY2" fmla="*/ 6870701 h 6870701"/>
              <a:gd name="connsiteX3" fmla="*/ 0 w 5987143"/>
              <a:gd name="connsiteY3" fmla="*/ 6870701 h 6870701"/>
              <a:gd name="connsiteX4" fmla="*/ 0 w 5987143"/>
              <a:gd name="connsiteY4" fmla="*/ 0 h 6870701"/>
              <a:gd name="connsiteX0" fmla="*/ 0 w 5987143"/>
              <a:gd name="connsiteY0" fmla="*/ 0 h 6870701"/>
              <a:gd name="connsiteX1" fmla="*/ 5987143 w 5987143"/>
              <a:gd name="connsiteY1" fmla="*/ 0 h 6870701"/>
              <a:gd name="connsiteX2" fmla="*/ 5737123 w 5987143"/>
              <a:gd name="connsiteY2" fmla="*/ 1577184 h 6870701"/>
              <a:gd name="connsiteX3" fmla="*/ 5987143 w 5987143"/>
              <a:gd name="connsiteY3" fmla="*/ 6870701 h 6870701"/>
              <a:gd name="connsiteX4" fmla="*/ 0 w 5987143"/>
              <a:gd name="connsiteY4" fmla="*/ 6870701 h 6870701"/>
              <a:gd name="connsiteX5" fmla="*/ 0 w 5987143"/>
              <a:gd name="connsiteY5" fmla="*/ 0 h 6870701"/>
              <a:gd name="connsiteX0" fmla="*/ 0 w 6415548"/>
              <a:gd name="connsiteY0" fmla="*/ 0 h 6870701"/>
              <a:gd name="connsiteX1" fmla="*/ 5987143 w 6415548"/>
              <a:gd name="connsiteY1" fmla="*/ 0 h 6870701"/>
              <a:gd name="connsiteX2" fmla="*/ 5737123 w 6415548"/>
              <a:gd name="connsiteY2" fmla="*/ 1577184 h 6870701"/>
              <a:gd name="connsiteX3" fmla="*/ 6415548 w 6415548"/>
              <a:gd name="connsiteY3" fmla="*/ 4644849 h 6870701"/>
              <a:gd name="connsiteX4" fmla="*/ 5987143 w 6415548"/>
              <a:gd name="connsiteY4" fmla="*/ 6870701 h 6870701"/>
              <a:gd name="connsiteX5" fmla="*/ 0 w 6415548"/>
              <a:gd name="connsiteY5" fmla="*/ 6870701 h 6870701"/>
              <a:gd name="connsiteX6" fmla="*/ 0 w 6415548"/>
              <a:gd name="connsiteY6" fmla="*/ 0 h 6870701"/>
              <a:gd name="connsiteX0" fmla="*/ 0 w 6415548"/>
              <a:gd name="connsiteY0" fmla="*/ 0 h 6870701"/>
              <a:gd name="connsiteX1" fmla="*/ 5987143 w 6415548"/>
              <a:gd name="connsiteY1" fmla="*/ 0 h 6870701"/>
              <a:gd name="connsiteX2" fmla="*/ 5737123 w 6415548"/>
              <a:gd name="connsiteY2" fmla="*/ 1577184 h 6870701"/>
              <a:gd name="connsiteX3" fmla="*/ 6415548 w 6415548"/>
              <a:gd name="connsiteY3" fmla="*/ 4644849 h 6870701"/>
              <a:gd name="connsiteX4" fmla="*/ 5987143 w 6415548"/>
              <a:gd name="connsiteY4" fmla="*/ 6870701 h 6870701"/>
              <a:gd name="connsiteX5" fmla="*/ 0 w 6415548"/>
              <a:gd name="connsiteY5" fmla="*/ 6870701 h 6870701"/>
              <a:gd name="connsiteX6" fmla="*/ 0 w 6415548"/>
              <a:gd name="connsiteY6" fmla="*/ 0 h 6870701"/>
              <a:gd name="connsiteX0" fmla="*/ 0 w 6415657"/>
              <a:gd name="connsiteY0" fmla="*/ 0 h 6870701"/>
              <a:gd name="connsiteX1" fmla="*/ 5987143 w 6415657"/>
              <a:gd name="connsiteY1" fmla="*/ 0 h 6870701"/>
              <a:gd name="connsiteX2" fmla="*/ 5737123 w 6415657"/>
              <a:gd name="connsiteY2" fmla="*/ 1577184 h 6870701"/>
              <a:gd name="connsiteX3" fmla="*/ 6415548 w 6415657"/>
              <a:gd name="connsiteY3" fmla="*/ 4644849 h 6870701"/>
              <a:gd name="connsiteX4" fmla="*/ 5987143 w 6415657"/>
              <a:gd name="connsiteY4" fmla="*/ 6870701 h 6870701"/>
              <a:gd name="connsiteX5" fmla="*/ 0 w 6415657"/>
              <a:gd name="connsiteY5" fmla="*/ 6870701 h 6870701"/>
              <a:gd name="connsiteX6" fmla="*/ 0 w 6415657"/>
              <a:gd name="connsiteY6" fmla="*/ 0 h 6870701"/>
              <a:gd name="connsiteX0" fmla="*/ 0 w 6416434"/>
              <a:gd name="connsiteY0" fmla="*/ 0 h 6870701"/>
              <a:gd name="connsiteX1" fmla="*/ 5987143 w 6416434"/>
              <a:gd name="connsiteY1" fmla="*/ 0 h 6870701"/>
              <a:gd name="connsiteX2" fmla="*/ 5737123 w 6416434"/>
              <a:gd name="connsiteY2" fmla="*/ 1577184 h 6870701"/>
              <a:gd name="connsiteX3" fmla="*/ 6415548 w 6416434"/>
              <a:gd name="connsiteY3" fmla="*/ 4644849 h 6870701"/>
              <a:gd name="connsiteX4" fmla="*/ 5987143 w 6416434"/>
              <a:gd name="connsiteY4" fmla="*/ 6870701 h 6870701"/>
              <a:gd name="connsiteX5" fmla="*/ 0 w 6416434"/>
              <a:gd name="connsiteY5" fmla="*/ 6870701 h 6870701"/>
              <a:gd name="connsiteX6" fmla="*/ 0 w 6416434"/>
              <a:gd name="connsiteY6" fmla="*/ 0 h 6870701"/>
              <a:gd name="connsiteX0" fmla="*/ 0 w 6416434"/>
              <a:gd name="connsiteY0" fmla="*/ 0 h 6870701"/>
              <a:gd name="connsiteX1" fmla="*/ 5987143 w 6416434"/>
              <a:gd name="connsiteY1" fmla="*/ 0 h 6870701"/>
              <a:gd name="connsiteX2" fmla="*/ 5737123 w 6416434"/>
              <a:gd name="connsiteY2" fmla="*/ 1577184 h 6870701"/>
              <a:gd name="connsiteX3" fmla="*/ 6415548 w 6416434"/>
              <a:gd name="connsiteY3" fmla="*/ 4644849 h 6870701"/>
              <a:gd name="connsiteX4" fmla="*/ 5987143 w 6416434"/>
              <a:gd name="connsiteY4" fmla="*/ 6870701 h 6870701"/>
              <a:gd name="connsiteX5" fmla="*/ 0 w 6416434"/>
              <a:gd name="connsiteY5" fmla="*/ 6870701 h 6870701"/>
              <a:gd name="connsiteX6" fmla="*/ 0 w 6416434"/>
              <a:gd name="connsiteY6" fmla="*/ 0 h 6870701"/>
              <a:gd name="connsiteX0" fmla="*/ 0 w 6416434"/>
              <a:gd name="connsiteY0" fmla="*/ 0 h 6870701"/>
              <a:gd name="connsiteX1" fmla="*/ 5987143 w 6416434"/>
              <a:gd name="connsiteY1" fmla="*/ 0 h 6870701"/>
              <a:gd name="connsiteX2" fmla="*/ 5737123 w 6416434"/>
              <a:gd name="connsiteY2" fmla="*/ 1577184 h 6870701"/>
              <a:gd name="connsiteX3" fmla="*/ 6415548 w 6416434"/>
              <a:gd name="connsiteY3" fmla="*/ 4644849 h 6870701"/>
              <a:gd name="connsiteX4" fmla="*/ 5987143 w 6416434"/>
              <a:gd name="connsiteY4" fmla="*/ 6870701 h 6870701"/>
              <a:gd name="connsiteX5" fmla="*/ 0 w 6416434"/>
              <a:gd name="connsiteY5" fmla="*/ 6870701 h 6870701"/>
              <a:gd name="connsiteX6" fmla="*/ 0 w 6416434"/>
              <a:gd name="connsiteY6" fmla="*/ 0 h 6870701"/>
              <a:gd name="connsiteX0" fmla="*/ 0 w 6416434"/>
              <a:gd name="connsiteY0" fmla="*/ 0 h 6870701"/>
              <a:gd name="connsiteX1" fmla="*/ 5987143 w 6416434"/>
              <a:gd name="connsiteY1" fmla="*/ 0 h 6870701"/>
              <a:gd name="connsiteX2" fmla="*/ 5737123 w 6416434"/>
              <a:gd name="connsiteY2" fmla="*/ 1577184 h 6870701"/>
              <a:gd name="connsiteX3" fmla="*/ 6415548 w 6416434"/>
              <a:gd name="connsiteY3" fmla="*/ 4644849 h 6870701"/>
              <a:gd name="connsiteX4" fmla="*/ 5987143 w 6416434"/>
              <a:gd name="connsiteY4" fmla="*/ 6870701 h 6870701"/>
              <a:gd name="connsiteX5" fmla="*/ 0 w 6416434"/>
              <a:gd name="connsiteY5" fmla="*/ 6870701 h 6870701"/>
              <a:gd name="connsiteX6" fmla="*/ 0 w 6416434"/>
              <a:gd name="connsiteY6" fmla="*/ 0 h 6870701"/>
              <a:gd name="connsiteX0" fmla="*/ 0 w 6416434"/>
              <a:gd name="connsiteY0" fmla="*/ 0 h 6870701"/>
              <a:gd name="connsiteX1" fmla="*/ 5987143 w 6416434"/>
              <a:gd name="connsiteY1" fmla="*/ 0 h 6870701"/>
              <a:gd name="connsiteX2" fmla="*/ 5737123 w 6416434"/>
              <a:gd name="connsiteY2" fmla="*/ 1577184 h 6870701"/>
              <a:gd name="connsiteX3" fmla="*/ 6415548 w 6416434"/>
              <a:gd name="connsiteY3" fmla="*/ 4644849 h 6870701"/>
              <a:gd name="connsiteX4" fmla="*/ 5987143 w 6416434"/>
              <a:gd name="connsiteY4" fmla="*/ 6870701 h 6870701"/>
              <a:gd name="connsiteX5" fmla="*/ 0 w 6416434"/>
              <a:gd name="connsiteY5" fmla="*/ 6870701 h 6870701"/>
              <a:gd name="connsiteX6" fmla="*/ 0 w 6416434"/>
              <a:gd name="connsiteY6" fmla="*/ 0 h 6870701"/>
              <a:gd name="connsiteX0" fmla="*/ 0 w 6416434"/>
              <a:gd name="connsiteY0" fmla="*/ 0 h 6870701"/>
              <a:gd name="connsiteX1" fmla="*/ 5987143 w 6416434"/>
              <a:gd name="connsiteY1" fmla="*/ 0 h 6870701"/>
              <a:gd name="connsiteX2" fmla="*/ 5515897 w 6416434"/>
              <a:gd name="connsiteY2" fmla="*/ 1709920 h 6870701"/>
              <a:gd name="connsiteX3" fmla="*/ 6415548 w 6416434"/>
              <a:gd name="connsiteY3" fmla="*/ 4644849 h 6870701"/>
              <a:gd name="connsiteX4" fmla="*/ 5987143 w 6416434"/>
              <a:gd name="connsiteY4" fmla="*/ 6870701 h 6870701"/>
              <a:gd name="connsiteX5" fmla="*/ 0 w 6416434"/>
              <a:gd name="connsiteY5" fmla="*/ 6870701 h 6870701"/>
              <a:gd name="connsiteX6" fmla="*/ 0 w 6416434"/>
              <a:gd name="connsiteY6" fmla="*/ 0 h 6870701"/>
              <a:gd name="connsiteX0" fmla="*/ 0 w 6416434"/>
              <a:gd name="connsiteY0" fmla="*/ 0 h 6870701"/>
              <a:gd name="connsiteX1" fmla="*/ 5987143 w 6416434"/>
              <a:gd name="connsiteY1" fmla="*/ 0 h 6870701"/>
              <a:gd name="connsiteX2" fmla="*/ 5722374 w 6416434"/>
              <a:gd name="connsiteY2" fmla="*/ 1709920 h 6870701"/>
              <a:gd name="connsiteX3" fmla="*/ 6415548 w 6416434"/>
              <a:gd name="connsiteY3" fmla="*/ 4644849 h 6870701"/>
              <a:gd name="connsiteX4" fmla="*/ 5987143 w 6416434"/>
              <a:gd name="connsiteY4" fmla="*/ 6870701 h 6870701"/>
              <a:gd name="connsiteX5" fmla="*/ 0 w 6416434"/>
              <a:gd name="connsiteY5" fmla="*/ 6870701 h 6870701"/>
              <a:gd name="connsiteX6" fmla="*/ 0 w 6416434"/>
              <a:gd name="connsiteY6" fmla="*/ 0 h 6870701"/>
              <a:gd name="connsiteX0" fmla="*/ 0 w 6416434"/>
              <a:gd name="connsiteY0" fmla="*/ 0 h 6870701"/>
              <a:gd name="connsiteX1" fmla="*/ 5987143 w 6416434"/>
              <a:gd name="connsiteY1" fmla="*/ 0 h 6870701"/>
              <a:gd name="connsiteX2" fmla="*/ 5678128 w 6416434"/>
              <a:gd name="connsiteY2" fmla="*/ 1901649 h 6870701"/>
              <a:gd name="connsiteX3" fmla="*/ 6415548 w 6416434"/>
              <a:gd name="connsiteY3" fmla="*/ 4644849 h 6870701"/>
              <a:gd name="connsiteX4" fmla="*/ 5987143 w 6416434"/>
              <a:gd name="connsiteY4" fmla="*/ 6870701 h 6870701"/>
              <a:gd name="connsiteX5" fmla="*/ 0 w 6416434"/>
              <a:gd name="connsiteY5" fmla="*/ 6870701 h 6870701"/>
              <a:gd name="connsiteX6" fmla="*/ 0 w 6416434"/>
              <a:gd name="connsiteY6" fmla="*/ 0 h 6870701"/>
              <a:gd name="connsiteX0" fmla="*/ 0 w 6416434"/>
              <a:gd name="connsiteY0" fmla="*/ 0 h 6870701"/>
              <a:gd name="connsiteX1" fmla="*/ 5987143 w 6416434"/>
              <a:gd name="connsiteY1" fmla="*/ 0 h 6870701"/>
              <a:gd name="connsiteX2" fmla="*/ 5648631 w 6416434"/>
              <a:gd name="connsiteY2" fmla="*/ 1754165 h 6870701"/>
              <a:gd name="connsiteX3" fmla="*/ 6415548 w 6416434"/>
              <a:gd name="connsiteY3" fmla="*/ 4644849 h 6870701"/>
              <a:gd name="connsiteX4" fmla="*/ 5987143 w 6416434"/>
              <a:gd name="connsiteY4" fmla="*/ 6870701 h 6870701"/>
              <a:gd name="connsiteX5" fmla="*/ 0 w 6416434"/>
              <a:gd name="connsiteY5" fmla="*/ 6870701 h 6870701"/>
              <a:gd name="connsiteX6" fmla="*/ 0 w 6416434"/>
              <a:gd name="connsiteY6" fmla="*/ 0 h 6870701"/>
              <a:gd name="connsiteX0" fmla="*/ 0 w 6416434"/>
              <a:gd name="connsiteY0" fmla="*/ 0 h 6870701"/>
              <a:gd name="connsiteX1" fmla="*/ 5987143 w 6416434"/>
              <a:gd name="connsiteY1" fmla="*/ 0 h 6870701"/>
              <a:gd name="connsiteX2" fmla="*/ 5604386 w 6416434"/>
              <a:gd name="connsiteY2" fmla="*/ 1680423 h 6870701"/>
              <a:gd name="connsiteX3" fmla="*/ 6415548 w 6416434"/>
              <a:gd name="connsiteY3" fmla="*/ 4644849 h 6870701"/>
              <a:gd name="connsiteX4" fmla="*/ 5987143 w 6416434"/>
              <a:gd name="connsiteY4" fmla="*/ 6870701 h 6870701"/>
              <a:gd name="connsiteX5" fmla="*/ 0 w 6416434"/>
              <a:gd name="connsiteY5" fmla="*/ 6870701 h 6870701"/>
              <a:gd name="connsiteX6" fmla="*/ 0 w 6416434"/>
              <a:gd name="connsiteY6" fmla="*/ 0 h 6870701"/>
              <a:gd name="connsiteX0" fmla="*/ 0 w 6416434"/>
              <a:gd name="connsiteY0" fmla="*/ 0 h 6870701"/>
              <a:gd name="connsiteX1" fmla="*/ 5987143 w 6416434"/>
              <a:gd name="connsiteY1" fmla="*/ 0 h 6870701"/>
              <a:gd name="connsiteX2" fmla="*/ 5619135 w 6416434"/>
              <a:gd name="connsiteY2" fmla="*/ 1872152 h 6870701"/>
              <a:gd name="connsiteX3" fmla="*/ 6415548 w 6416434"/>
              <a:gd name="connsiteY3" fmla="*/ 4644849 h 6870701"/>
              <a:gd name="connsiteX4" fmla="*/ 5987143 w 6416434"/>
              <a:gd name="connsiteY4" fmla="*/ 6870701 h 6870701"/>
              <a:gd name="connsiteX5" fmla="*/ 0 w 6416434"/>
              <a:gd name="connsiteY5" fmla="*/ 6870701 h 6870701"/>
              <a:gd name="connsiteX6" fmla="*/ 0 w 6416434"/>
              <a:gd name="connsiteY6" fmla="*/ 0 h 6870701"/>
              <a:gd name="connsiteX0" fmla="*/ 0 w 6182793"/>
              <a:gd name="connsiteY0" fmla="*/ 0 h 6870701"/>
              <a:gd name="connsiteX1" fmla="*/ 5987143 w 6182793"/>
              <a:gd name="connsiteY1" fmla="*/ 0 h 6870701"/>
              <a:gd name="connsiteX2" fmla="*/ 5619135 w 6182793"/>
              <a:gd name="connsiteY2" fmla="*/ 1872152 h 6870701"/>
              <a:gd name="connsiteX3" fmla="*/ 6179574 w 6182793"/>
              <a:gd name="connsiteY3" fmla="*/ 4703843 h 6870701"/>
              <a:gd name="connsiteX4" fmla="*/ 5987143 w 6182793"/>
              <a:gd name="connsiteY4" fmla="*/ 6870701 h 6870701"/>
              <a:gd name="connsiteX5" fmla="*/ 0 w 6182793"/>
              <a:gd name="connsiteY5" fmla="*/ 6870701 h 6870701"/>
              <a:gd name="connsiteX6" fmla="*/ 0 w 6182793"/>
              <a:gd name="connsiteY6" fmla="*/ 0 h 6870701"/>
              <a:gd name="connsiteX0" fmla="*/ 0 w 6284319"/>
              <a:gd name="connsiteY0" fmla="*/ 0 h 6870701"/>
              <a:gd name="connsiteX1" fmla="*/ 5987143 w 6284319"/>
              <a:gd name="connsiteY1" fmla="*/ 0 h 6870701"/>
              <a:gd name="connsiteX2" fmla="*/ 5619135 w 6284319"/>
              <a:gd name="connsiteY2" fmla="*/ 1872152 h 6870701"/>
              <a:gd name="connsiteX3" fmla="*/ 6282812 w 6284319"/>
              <a:gd name="connsiteY3" fmla="*/ 4777585 h 6870701"/>
              <a:gd name="connsiteX4" fmla="*/ 5987143 w 6284319"/>
              <a:gd name="connsiteY4" fmla="*/ 6870701 h 6870701"/>
              <a:gd name="connsiteX5" fmla="*/ 0 w 6284319"/>
              <a:gd name="connsiteY5" fmla="*/ 6870701 h 6870701"/>
              <a:gd name="connsiteX6" fmla="*/ 0 w 6284319"/>
              <a:gd name="connsiteY6" fmla="*/ 0 h 6870701"/>
              <a:gd name="connsiteX0" fmla="*/ 0 w 6283459"/>
              <a:gd name="connsiteY0" fmla="*/ 0 h 6870701"/>
              <a:gd name="connsiteX1" fmla="*/ 5987143 w 6283459"/>
              <a:gd name="connsiteY1" fmla="*/ 0 h 6870701"/>
              <a:gd name="connsiteX2" fmla="*/ 5619135 w 6283459"/>
              <a:gd name="connsiteY2" fmla="*/ 1872152 h 6870701"/>
              <a:gd name="connsiteX3" fmla="*/ 6282812 w 6283459"/>
              <a:gd name="connsiteY3" fmla="*/ 4777585 h 6870701"/>
              <a:gd name="connsiteX4" fmla="*/ 5588936 w 6283459"/>
              <a:gd name="connsiteY4" fmla="*/ 6855953 h 6870701"/>
              <a:gd name="connsiteX5" fmla="*/ 0 w 6283459"/>
              <a:gd name="connsiteY5" fmla="*/ 6870701 h 6870701"/>
              <a:gd name="connsiteX6" fmla="*/ 0 w 6283459"/>
              <a:gd name="connsiteY6" fmla="*/ 0 h 6870701"/>
              <a:gd name="connsiteX0" fmla="*/ 0 w 6283459"/>
              <a:gd name="connsiteY0" fmla="*/ 0 h 6870701"/>
              <a:gd name="connsiteX1" fmla="*/ 5987143 w 6283459"/>
              <a:gd name="connsiteY1" fmla="*/ 0 h 6870701"/>
              <a:gd name="connsiteX2" fmla="*/ 5619135 w 6283459"/>
              <a:gd name="connsiteY2" fmla="*/ 1872152 h 6870701"/>
              <a:gd name="connsiteX3" fmla="*/ 6282812 w 6283459"/>
              <a:gd name="connsiteY3" fmla="*/ 4777585 h 6870701"/>
              <a:gd name="connsiteX4" fmla="*/ 5588936 w 6283459"/>
              <a:gd name="connsiteY4" fmla="*/ 6855953 h 6870701"/>
              <a:gd name="connsiteX5" fmla="*/ 0 w 6283459"/>
              <a:gd name="connsiteY5" fmla="*/ 6870701 h 6870701"/>
              <a:gd name="connsiteX6" fmla="*/ 0 w 6283459"/>
              <a:gd name="connsiteY6" fmla="*/ 0 h 6870701"/>
              <a:gd name="connsiteX0" fmla="*/ 0 w 6284453"/>
              <a:gd name="connsiteY0" fmla="*/ 0 h 6870701"/>
              <a:gd name="connsiteX1" fmla="*/ 5987143 w 6284453"/>
              <a:gd name="connsiteY1" fmla="*/ 0 h 6870701"/>
              <a:gd name="connsiteX2" fmla="*/ 5619135 w 6284453"/>
              <a:gd name="connsiteY2" fmla="*/ 1872152 h 6870701"/>
              <a:gd name="connsiteX3" fmla="*/ 6282812 w 6284453"/>
              <a:gd name="connsiteY3" fmla="*/ 4777585 h 6870701"/>
              <a:gd name="connsiteX4" fmla="*/ 6046136 w 6284453"/>
              <a:gd name="connsiteY4" fmla="*/ 6870701 h 6870701"/>
              <a:gd name="connsiteX5" fmla="*/ 0 w 6284453"/>
              <a:gd name="connsiteY5" fmla="*/ 6870701 h 6870701"/>
              <a:gd name="connsiteX6" fmla="*/ 0 w 6284453"/>
              <a:gd name="connsiteY6" fmla="*/ 0 h 6870701"/>
              <a:gd name="connsiteX0" fmla="*/ 0 w 6283459"/>
              <a:gd name="connsiteY0" fmla="*/ 0 h 6870701"/>
              <a:gd name="connsiteX1" fmla="*/ 5987143 w 6283459"/>
              <a:gd name="connsiteY1" fmla="*/ 0 h 6870701"/>
              <a:gd name="connsiteX2" fmla="*/ 5619135 w 6283459"/>
              <a:gd name="connsiteY2" fmla="*/ 1872152 h 6870701"/>
              <a:gd name="connsiteX3" fmla="*/ 6282812 w 6283459"/>
              <a:gd name="connsiteY3" fmla="*/ 4777585 h 6870701"/>
              <a:gd name="connsiteX4" fmla="*/ 6046136 w 6283459"/>
              <a:gd name="connsiteY4" fmla="*/ 6870701 h 6870701"/>
              <a:gd name="connsiteX5" fmla="*/ 0 w 6283459"/>
              <a:gd name="connsiteY5" fmla="*/ 6870701 h 6870701"/>
              <a:gd name="connsiteX6" fmla="*/ 0 w 6283459"/>
              <a:gd name="connsiteY6" fmla="*/ 0 h 6870701"/>
              <a:gd name="connsiteX0" fmla="*/ 0 w 6253991"/>
              <a:gd name="connsiteY0" fmla="*/ 0 h 6870701"/>
              <a:gd name="connsiteX1" fmla="*/ 5987143 w 6253991"/>
              <a:gd name="connsiteY1" fmla="*/ 0 h 6870701"/>
              <a:gd name="connsiteX2" fmla="*/ 5619135 w 6253991"/>
              <a:gd name="connsiteY2" fmla="*/ 1872152 h 6870701"/>
              <a:gd name="connsiteX3" fmla="*/ 6253315 w 6253991"/>
              <a:gd name="connsiteY3" fmla="*/ 4423624 h 6870701"/>
              <a:gd name="connsiteX4" fmla="*/ 6046136 w 6253991"/>
              <a:gd name="connsiteY4" fmla="*/ 6870701 h 6870701"/>
              <a:gd name="connsiteX5" fmla="*/ 0 w 6253991"/>
              <a:gd name="connsiteY5" fmla="*/ 6870701 h 6870701"/>
              <a:gd name="connsiteX6" fmla="*/ 0 w 6253991"/>
              <a:gd name="connsiteY6" fmla="*/ 0 h 6870701"/>
              <a:gd name="connsiteX0" fmla="*/ 0 w 6471267"/>
              <a:gd name="connsiteY0" fmla="*/ 0 h 6870701"/>
              <a:gd name="connsiteX1" fmla="*/ 5987143 w 6471267"/>
              <a:gd name="connsiteY1" fmla="*/ 0 h 6870701"/>
              <a:gd name="connsiteX2" fmla="*/ 6471178 w 6471267"/>
              <a:gd name="connsiteY2" fmla="*/ 1886900 h 6870701"/>
              <a:gd name="connsiteX3" fmla="*/ 6253315 w 6471267"/>
              <a:gd name="connsiteY3" fmla="*/ 4423624 h 6870701"/>
              <a:gd name="connsiteX4" fmla="*/ 6046136 w 6471267"/>
              <a:gd name="connsiteY4" fmla="*/ 6870701 h 6870701"/>
              <a:gd name="connsiteX5" fmla="*/ 0 w 6471267"/>
              <a:gd name="connsiteY5" fmla="*/ 6870701 h 6870701"/>
              <a:gd name="connsiteX6" fmla="*/ 0 w 6471267"/>
              <a:gd name="connsiteY6" fmla="*/ 0 h 6870701"/>
              <a:gd name="connsiteX0" fmla="*/ 0 w 6471267"/>
              <a:gd name="connsiteY0" fmla="*/ 0 h 6870701"/>
              <a:gd name="connsiteX1" fmla="*/ 5987143 w 6471267"/>
              <a:gd name="connsiteY1" fmla="*/ 0 h 6870701"/>
              <a:gd name="connsiteX2" fmla="*/ 6471178 w 6471267"/>
              <a:gd name="connsiteY2" fmla="*/ 1901649 h 6870701"/>
              <a:gd name="connsiteX3" fmla="*/ 6253315 w 6471267"/>
              <a:gd name="connsiteY3" fmla="*/ 4423624 h 6870701"/>
              <a:gd name="connsiteX4" fmla="*/ 6046136 w 6471267"/>
              <a:gd name="connsiteY4" fmla="*/ 6870701 h 6870701"/>
              <a:gd name="connsiteX5" fmla="*/ 0 w 6471267"/>
              <a:gd name="connsiteY5" fmla="*/ 6870701 h 6870701"/>
              <a:gd name="connsiteX6" fmla="*/ 0 w 6471267"/>
              <a:gd name="connsiteY6" fmla="*/ 0 h 6870701"/>
              <a:gd name="connsiteX0" fmla="*/ 0 w 6471212"/>
              <a:gd name="connsiteY0" fmla="*/ 0 h 6870701"/>
              <a:gd name="connsiteX1" fmla="*/ 5987143 w 6471212"/>
              <a:gd name="connsiteY1" fmla="*/ 0 h 6870701"/>
              <a:gd name="connsiteX2" fmla="*/ 6471178 w 6471212"/>
              <a:gd name="connsiteY2" fmla="*/ 1901649 h 6870701"/>
              <a:gd name="connsiteX3" fmla="*/ 5776171 w 6471212"/>
              <a:gd name="connsiteY3" fmla="*/ 4453121 h 6870701"/>
              <a:gd name="connsiteX4" fmla="*/ 6046136 w 6471212"/>
              <a:gd name="connsiteY4" fmla="*/ 6870701 h 6870701"/>
              <a:gd name="connsiteX5" fmla="*/ 0 w 6471212"/>
              <a:gd name="connsiteY5" fmla="*/ 6870701 h 6870701"/>
              <a:gd name="connsiteX6" fmla="*/ 0 w 6471212"/>
              <a:gd name="connsiteY6" fmla="*/ 0 h 6870701"/>
              <a:gd name="connsiteX0" fmla="*/ 0 w 6881138"/>
              <a:gd name="connsiteY0" fmla="*/ 0 h 6870701"/>
              <a:gd name="connsiteX1" fmla="*/ 5987143 w 6881138"/>
              <a:gd name="connsiteY1" fmla="*/ 0 h 6870701"/>
              <a:gd name="connsiteX2" fmla="*/ 6471178 w 6881138"/>
              <a:gd name="connsiteY2" fmla="*/ 1901649 h 6870701"/>
              <a:gd name="connsiteX3" fmla="*/ 5776171 w 6881138"/>
              <a:gd name="connsiteY3" fmla="*/ 4453121 h 6870701"/>
              <a:gd name="connsiteX4" fmla="*/ 6881138 w 6881138"/>
              <a:gd name="connsiteY4" fmla="*/ 6855953 h 6870701"/>
              <a:gd name="connsiteX5" fmla="*/ 0 w 6881138"/>
              <a:gd name="connsiteY5" fmla="*/ 6870701 h 6870701"/>
              <a:gd name="connsiteX6" fmla="*/ 0 w 6881138"/>
              <a:gd name="connsiteY6" fmla="*/ 0 h 6870701"/>
              <a:gd name="connsiteX0" fmla="*/ 0 w 6881138"/>
              <a:gd name="connsiteY0" fmla="*/ 0 h 6870701"/>
              <a:gd name="connsiteX1" fmla="*/ 5987143 w 6881138"/>
              <a:gd name="connsiteY1" fmla="*/ 0 h 6870701"/>
              <a:gd name="connsiteX2" fmla="*/ 6385974 w 6881138"/>
              <a:gd name="connsiteY2" fmla="*/ 1931146 h 6870701"/>
              <a:gd name="connsiteX3" fmla="*/ 5776171 w 6881138"/>
              <a:gd name="connsiteY3" fmla="*/ 4453121 h 6870701"/>
              <a:gd name="connsiteX4" fmla="*/ 6881138 w 6881138"/>
              <a:gd name="connsiteY4" fmla="*/ 6855953 h 6870701"/>
              <a:gd name="connsiteX5" fmla="*/ 0 w 6881138"/>
              <a:gd name="connsiteY5" fmla="*/ 6870701 h 6870701"/>
              <a:gd name="connsiteX6" fmla="*/ 0 w 6881138"/>
              <a:gd name="connsiteY6" fmla="*/ 0 h 6870701"/>
              <a:gd name="connsiteX0" fmla="*/ 0 w 6881138"/>
              <a:gd name="connsiteY0" fmla="*/ 0 h 6870701"/>
              <a:gd name="connsiteX1" fmla="*/ 5987143 w 6881138"/>
              <a:gd name="connsiteY1" fmla="*/ 0 h 6870701"/>
              <a:gd name="connsiteX2" fmla="*/ 6385974 w 6881138"/>
              <a:gd name="connsiteY2" fmla="*/ 1931146 h 6870701"/>
              <a:gd name="connsiteX3" fmla="*/ 5776171 w 6881138"/>
              <a:gd name="connsiteY3" fmla="*/ 4453121 h 6870701"/>
              <a:gd name="connsiteX4" fmla="*/ 6881138 w 6881138"/>
              <a:gd name="connsiteY4" fmla="*/ 6855953 h 6870701"/>
              <a:gd name="connsiteX5" fmla="*/ 0 w 6881138"/>
              <a:gd name="connsiteY5" fmla="*/ 6870701 h 6870701"/>
              <a:gd name="connsiteX6" fmla="*/ 0 w 6881138"/>
              <a:gd name="connsiteY6" fmla="*/ 0 h 6870701"/>
              <a:gd name="connsiteX0" fmla="*/ 0 w 6881138"/>
              <a:gd name="connsiteY0" fmla="*/ 0 h 6870701"/>
              <a:gd name="connsiteX1" fmla="*/ 5987143 w 6881138"/>
              <a:gd name="connsiteY1" fmla="*/ 0 h 6870701"/>
              <a:gd name="connsiteX2" fmla="*/ 6385974 w 6881138"/>
              <a:gd name="connsiteY2" fmla="*/ 2314604 h 6870701"/>
              <a:gd name="connsiteX3" fmla="*/ 5776171 w 6881138"/>
              <a:gd name="connsiteY3" fmla="*/ 4453121 h 6870701"/>
              <a:gd name="connsiteX4" fmla="*/ 6881138 w 6881138"/>
              <a:gd name="connsiteY4" fmla="*/ 6855953 h 6870701"/>
              <a:gd name="connsiteX5" fmla="*/ 0 w 6881138"/>
              <a:gd name="connsiteY5" fmla="*/ 6870701 h 6870701"/>
              <a:gd name="connsiteX6" fmla="*/ 0 w 6881138"/>
              <a:gd name="connsiteY6" fmla="*/ 0 h 6870701"/>
              <a:gd name="connsiteX0" fmla="*/ 0 w 6881138"/>
              <a:gd name="connsiteY0" fmla="*/ 0 h 6870701"/>
              <a:gd name="connsiteX1" fmla="*/ 5987143 w 6881138"/>
              <a:gd name="connsiteY1" fmla="*/ 0 h 6870701"/>
              <a:gd name="connsiteX2" fmla="*/ 6437096 w 6881138"/>
              <a:gd name="connsiteY2" fmla="*/ 1945894 h 6870701"/>
              <a:gd name="connsiteX3" fmla="*/ 5776171 w 6881138"/>
              <a:gd name="connsiteY3" fmla="*/ 4453121 h 6870701"/>
              <a:gd name="connsiteX4" fmla="*/ 6881138 w 6881138"/>
              <a:gd name="connsiteY4" fmla="*/ 6855953 h 6870701"/>
              <a:gd name="connsiteX5" fmla="*/ 0 w 6881138"/>
              <a:gd name="connsiteY5" fmla="*/ 6870701 h 6870701"/>
              <a:gd name="connsiteX6" fmla="*/ 0 w 6881138"/>
              <a:gd name="connsiteY6" fmla="*/ 0 h 6870701"/>
              <a:gd name="connsiteX0" fmla="*/ 0 w 6881138"/>
              <a:gd name="connsiteY0" fmla="*/ 0 h 6870701"/>
              <a:gd name="connsiteX1" fmla="*/ 5987143 w 6881138"/>
              <a:gd name="connsiteY1" fmla="*/ 0 h 6870701"/>
              <a:gd name="connsiteX2" fmla="*/ 6437096 w 6881138"/>
              <a:gd name="connsiteY2" fmla="*/ 1945894 h 6870701"/>
              <a:gd name="connsiteX3" fmla="*/ 5946580 w 6881138"/>
              <a:gd name="connsiteY3" fmla="*/ 4335134 h 6870701"/>
              <a:gd name="connsiteX4" fmla="*/ 6881138 w 6881138"/>
              <a:gd name="connsiteY4" fmla="*/ 6855953 h 6870701"/>
              <a:gd name="connsiteX5" fmla="*/ 0 w 6881138"/>
              <a:gd name="connsiteY5" fmla="*/ 6870701 h 6870701"/>
              <a:gd name="connsiteX6" fmla="*/ 0 w 6881138"/>
              <a:gd name="connsiteY6" fmla="*/ 0 h 6870701"/>
              <a:gd name="connsiteX0" fmla="*/ 0 w 6881138"/>
              <a:gd name="connsiteY0" fmla="*/ 0 h 6870701"/>
              <a:gd name="connsiteX1" fmla="*/ 5987143 w 6881138"/>
              <a:gd name="connsiteY1" fmla="*/ 0 h 6870701"/>
              <a:gd name="connsiteX2" fmla="*/ 6437096 w 6881138"/>
              <a:gd name="connsiteY2" fmla="*/ 1945894 h 6870701"/>
              <a:gd name="connsiteX3" fmla="*/ 5946580 w 6881138"/>
              <a:gd name="connsiteY3" fmla="*/ 4335134 h 6870701"/>
              <a:gd name="connsiteX4" fmla="*/ 6881138 w 6881138"/>
              <a:gd name="connsiteY4" fmla="*/ 6855953 h 6870701"/>
              <a:gd name="connsiteX5" fmla="*/ 0 w 6881138"/>
              <a:gd name="connsiteY5" fmla="*/ 6870701 h 6870701"/>
              <a:gd name="connsiteX6" fmla="*/ 0 w 6881138"/>
              <a:gd name="connsiteY6" fmla="*/ 0 h 6870701"/>
              <a:gd name="connsiteX0" fmla="*/ 0 w 6881138"/>
              <a:gd name="connsiteY0" fmla="*/ 0 h 6870701"/>
              <a:gd name="connsiteX1" fmla="*/ 5987143 w 6881138"/>
              <a:gd name="connsiteY1" fmla="*/ 0 h 6870701"/>
              <a:gd name="connsiteX2" fmla="*/ 6437096 w 6881138"/>
              <a:gd name="connsiteY2" fmla="*/ 1945894 h 6870701"/>
              <a:gd name="connsiteX3" fmla="*/ 5946580 w 6881138"/>
              <a:gd name="connsiteY3" fmla="*/ 4335134 h 6870701"/>
              <a:gd name="connsiteX4" fmla="*/ 6881138 w 6881138"/>
              <a:gd name="connsiteY4" fmla="*/ 6855953 h 6870701"/>
              <a:gd name="connsiteX5" fmla="*/ 0 w 6881138"/>
              <a:gd name="connsiteY5" fmla="*/ 6870701 h 6870701"/>
              <a:gd name="connsiteX6" fmla="*/ 0 w 6881138"/>
              <a:gd name="connsiteY6" fmla="*/ 0 h 6870701"/>
              <a:gd name="connsiteX0" fmla="*/ 0 w 6881138"/>
              <a:gd name="connsiteY0" fmla="*/ 0 h 6870701"/>
              <a:gd name="connsiteX1" fmla="*/ 5987143 w 6881138"/>
              <a:gd name="connsiteY1" fmla="*/ 0 h 6870701"/>
              <a:gd name="connsiteX2" fmla="*/ 6437096 w 6881138"/>
              <a:gd name="connsiteY2" fmla="*/ 1945894 h 6870701"/>
              <a:gd name="connsiteX3" fmla="*/ 5878417 w 6881138"/>
              <a:gd name="connsiteY3" fmla="*/ 3981173 h 6870701"/>
              <a:gd name="connsiteX4" fmla="*/ 6881138 w 6881138"/>
              <a:gd name="connsiteY4" fmla="*/ 6855953 h 6870701"/>
              <a:gd name="connsiteX5" fmla="*/ 0 w 6881138"/>
              <a:gd name="connsiteY5" fmla="*/ 6870701 h 6870701"/>
              <a:gd name="connsiteX6" fmla="*/ 0 w 6881138"/>
              <a:gd name="connsiteY6" fmla="*/ 0 h 6870701"/>
              <a:gd name="connsiteX0" fmla="*/ 0 w 6881138"/>
              <a:gd name="connsiteY0" fmla="*/ 0 h 6870701"/>
              <a:gd name="connsiteX1" fmla="*/ 5987143 w 6881138"/>
              <a:gd name="connsiteY1" fmla="*/ 0 h 6870701"/>
              <a:gd name="connsiteX2" fmla="*/ 6437096 w 6881138"/>
              <a:gd name="connsiteY2" fmla="*/ 1945894 h 6870701"/>
              <a:gd name="connsiteX3" fmla="*/ 5878417 w 6881138"/>
              <a:gd name="connsiteY3" fmla="*/ 3981173 h 6870701"/>
              <a:gd name="connsiteX4" fmla="*/ 6881138 w 6881138"/>
              <a:gd name="connsiteY4" fmla="*/ 6855953 h 6870701"/>
              <a:gd name="connsiteX5" fmla="*/ 0 w 6881138"/>
              <a:gd name="connsiteY5" fmla="*/ 6870701 h 6870701"/>
              <a:gd name="connsiteX6" fmla="*/ 0 w 6881138"/>
              <a:gd name="connsiteY6" fmla="*/ 0 h 6870701"/>
              <a:gd name="connsiteX0" fmla="*/ 0 w 6881138"/>
              <a:gd name="connsiteY0" fmla="*/ 0 h 6870701"/>
              <a:gd name="connsiteX1" fmla="*/ 5987143 w 6881138"/>
              <a:gd name="connsiteY1" fmla="*/ 0 h 6870701"/>
              <a:gd name="connsiteX2" fmla="*/ 6437096 w 6881138"/>
              <a:gd name="connsiteY2" fmla="*/ 1945894 h 6870701"/>
              <a:gd name="connsiteX3" fmla="*/ 5878417 w 6881138"/>
              <a:gd name="connsiteY3" fmla="*/ 3981173 h 6870701"/>
              <a:gd name="connsiteX4" fmla="*/ 6881138 w 6881138"/>
              <a:gd name="connsiteY4" fmla="*/ 6734033 h 6870701"/>
              <a:gd name="connsiteX5" fmla="*/ 0 w 6881138"/>
              <a:gd name="connsiteY5" fmla="*/ 6870701 h 6870701"/>
              <a:gd name="connsiteX6" fmla="*/ 0 w 6881138"/>
              <a:gd name="connsiteY6" fmla="*/ 0 h 6870701"/>
              <a:gd name="connsiteX0" fmla="*/ 0 w 6857102"/>
              <a:gd name="connsiteY0" fmla="*/ 0 h 6880337"/>
              <a:gd name="connsiteX1" fmla="*/ 5987143 w 6857102"/>
              <a:gd name="connsiteY1" fmla="*/ 0 h 6880337"/>
              <a:gd name="connsiteX2" fmla="*/ 6437096 w 6857102"/>
              <a:gd name="connsiteY2" fmla="*/ 1945894 h 6880337"/>
              <a:gd name="connsiteX3" fmla="*/ 5878417 w 6857102"/>
              <a:gd name="connsiteY3" fmla="*/ 3981173 h 6880337"/>
              <a:gd name="connsiteX4" fmla="*/ 6857102 w 6857102"/>
              <a:gd name="connsiteY4" fmla="*/ 6880337 h 6880337"/>
              <a:gd name="connsiteX5" fmla="*/ 0 w 6857102"/>
              <a:gd name="connsiteY5" fmla="*/ 6870701 h 6880337"/>
              <a:gd name="connsiteX6" fmla="*/ 0 w 6857102"/>
              <a:gd name="connsiteY6" fmla="*/ 0 h 6880337"/>
              <a:gd name="connsiteX0" fmla="*/ 0 w 6857102"/>
              <a:gd name="connsiteY0" fmla="*/ 0 h 6880337"/>
              <a:gd name="connsiteX1" fmla="*/ 5987143 w 6857102"/>
              <a:gd name="connsiteY1" fmla="*/ 0 h 6880337"/>
              <a:gd name="connsiteX2" fmla="*/ 6437096 w 6857102"/>
              <a:gd name="connsiteY2" fmla="*/ 1945894 h 6880337"/>
              <a:gd name="connsiteX3" fmla="*/ 5878417 w 6857102"/>
              <a:gd name="connsiteY3" fmla="*/ 3981173 h 6880337"/>
              <a:gd name="connsiteX4" fmla="*/ 6857102 w 6857102"/>
              <a:gd name="connsiteY4" fmla="*/ 6880337 h 6880337"/>
              <a:gd name="connsiteX5" fmla="*/ 12017 w 6857102"/>
              <a:gd name="connsiteY5" fmla="*/ 6865759 h 6880337"/>
              <a:gd name="connsiteX6" fmla="*/ 0 w 6857102"/>
              <a:gd name="connsiteY6" fmla="*/ 6870701 h 6880337"/>
              <a:gd name="connsiteX7" fmla="*/ 0 w 6857102"/>
              <a:gd name="connsiteY7" fmla="*/ 0 h 6880337"/>
              <a:gd name="connsiteX0" fmla="*/ 0 w 6857102"/>
              <a:gd name="connsiteY0" fmla="*/ 0 h 6880337"/>
              <a:gd name="connsiteX1" fmla="*/ 5987143 w 6857102"/>
              <a:gd name="connsiteY1" fmla="*/ 0 h 6880337"/>
              <a:gd name="connsiteX2" fmla="*/ 6437096 w 6857102"/>
              <a:gd name="connsiteY2" fmla="*/ 1945894 h 6880337"/>
              <a:gd name="connsiteX3" fmla="*/ 5878417 w 6857102"/>
              <a:gd name="connsiteY3" fmla="*/ 3981173 h 6880337"/>
              <a:gd name="connsiteX4" fmla="*/ 6857102 w 6857102"/>
              <a:gd name="connsiteY4" fmla="*/ 6880337 h 6880337"/>
              <a:gd name="connsiteX5" fmla="*/ 12017 w 6857102"/>
              <a:gd name="connsiteY5" fmla="*/ 6865759 h 6880337"/>
              <a:gd name="connsiteX6" fmla="*/ 0 w 6857102"/>
              <a:gd name="connsiteY6" fmla="*/ 6529325 h 6880337"/>
              <a:gd name="connsiteX7" fmla="*/ 0 w 6857102"/>
              <a:gd name="connsiteY7" fmla="*/ 0 h 6880337"/>
              <a:gd name="connsiteX0" fmla="*/ 1 w 6857103"/>
              <a:gd name="connsiteY0" fmla="*/ 0 h 6890143"/>
              <a:gd name="connsiteX1" fmla="*/ 5987144 w 6857103"/>
              <a:gd name="connsiteY1" fmla="*/ 0 h 6890143"/>
              <a:gd name="connsiteX2" fmla="*/ 6437097 w 6857103"/>
              <a:gd name="connsiteY2" fmla="*/ 1945894 h 6890143"/>
              <a:gd name="connsiteX3" fmla="*/ 5878418 w 6857103"/>
              <a:gd name="connsiteY3" fmla="*/ 3981173 h 6890143"/>
              <a:gd name="connsiteX4" fmla="*/ 6857103 w 6857103"/>
              <a:gd name="connsiteY4" fmla="*/ 6880337 h 6890143"/>
              <a:gd name="connsiteX5" fmla="*/ 0 w 6857103"/>
              <a:gd name="connsiteY5" fmla="*/ 6890143 h 6890143"/>
              <a:gd name="connsiteX6" fmla="*/ 1 w 6857103"/>
              <a:gd name="connsiteY6" fmla="*/ 6529325 h 6890143"/>
              <a:gd name="connsiteX7" fmla="*/ 1 w 6857103"/>
              <a:gd name="connsiteY7" fmla="*/ 0 h 68901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6857103" h="6890143">
                <a:moveTo>
                  <a:pt x="1" y="0"/>
                </a:moveTo>
                <a:lnTo>
                  <a:pt x="5987144" y="0"/>
                </a:lnTo>
                <a:cubicBezTo>
                  <a:pt x="6238075" y="702709"/>
                  <a:pt x="6441779" y="1302180"/>
                  <a:pt x="6437097" y="1945894"/>
                </a:cubicBezTo>
                <a:cubicBezTo>
                  <a:pt x="6442013" y="2673480"/>
                  <a:pt x="5902999" y="3002863"/>
                  <a:pt x="5878418" y="3981173"/>
                </a:cubicBezTo>
                <a:cubicBezTo>
                  <a:pt x="6034176" y="5254065"/>
                  <a:pt x="6613161" y="5179741"/>
                  <a:pt x="6857103" y="6880337"/>
                </a:cubicBezTo>
                <a:lnTo>
                  <a:pt x="0" y="6890143"/>
                </a:lnTo>
                <a:cubicBezTo>
                  <a:pt x="0" y="6769870"/>
                  <a:pt x="1" y="6649598"/>
                  <a:pt x="1" y="6529325"/>
                </a:cubicBezTo>
                <a:lnTo>
                  <a:pt x="1" y="0"/>
                </a:lnTo>
                <a:close/>
              </a:path>
            </a:pathLst>
          </a:custGeom>
          <a:solidFill>
            <a:schemeClr val="accent6"/>
          </a:solidFill>
          <a:ln w="12700">
            <a:miter lim="400000"/>
          </a:ln>
          <a:extLst>
            <a:ext uri="{C572A759-6A51-4108-AA02-DFA0A04FC94B}">
              <ma14:wrappingTextBoxFlag xmlns="" xmlns:ma14="http://schemas.microsoft.com/office/mac/drawingml/2011/main" xmlns:a14="http://schemas.microsoft.com/office/drawing/2010/main" xmlns:m="http://schemas.openxmlformats.org/officeDocument/2006/math" val="1"/>
            </a:ext>
          </a:extLst>
        </p:spPr>
        <p:txBody>
          <a:bodyPr lIns="720000" rIns="720000" anchor="ctr">
            <a:normAutofit/>
          </a:bodyPr>
          <a:lstStyle>
            <a:lvl1pPr marL="0" indent="0">
              <a:lnSpc>
                <a:spcPct val="100000"/>
              </a:lnSpc>
              <a:buNone/>
              <a:defRPr sz="4000" b="1">
                <a:solidFill>
                  <a:schemeClr val="bg2">
                    <a:lumMod val="50000"/>
                  </a:schemeClr>
                </a:solidFill>
                <a:latin typeface="Poppins" pitchFamily="2" charset="77"/>
                <a:cs typeface="Poppins" pitchFamily="2" charset="77"/>
              </a:defRPr>
            </a:lvl1pPr>
          </a:lstStyle>
          <a:p>
            <a:pPr lvl="0"/>
            <a:r>
              <a:rPr lang="en-GB"/>
              <a:t>Title Text</a:t>
            </a:r>
            <a:endParaRPr lang="en-NO"/>
          </a:p>
        </p:txBody>
      </p:sp>
      <p:sp>
        <p:nvSpPr>
          <p:cNvPr id="93" name="Slide Number"/>
          <p:cNvSpPr txBox="1">
            <a:spLocks noGrp="1"/>
          </p:cNvSpPr>
          <p:nvPr>
            <p:ph type="sldNum" sz="quarter" idx="2"/>
          </p:nvPr>
        </p:nvSpPr>
        <p:spPr>
          <a:prstGeom prst="rect">
            <a:avLst/>
          </a:prstGeom>
        </p:spPr>
        <p:txBody>
          <a:bodyPr/>
          <a:lstStyle/>
          <a:p>
            <a:fld id="{86CB4B4D-7CA3-9044-876B-883B54F8677D}" type="slidenum">
              <a:rPr/>
              <a:t>‹#›</a:t>
            </a:fld>
            <a:endParaRPr/>
          </a:p>
        </p:txBody>
      </p:sp>
      <p:pic>
        <p:nvPicPr>
          <p:cNvPr id="6" name="Bilde 7" descr="Bilde 7">
            <a:extLst>
              <a:ext uri="{FF2B5EF4-FFF2-40B4-BE49-F238E27FC236}">
                <a16:creationId xmlns:a16="http://schemas.microsoft.com/office/drawing/2014/main" id="{66B17408-15D8-F34D-84A6-F3F63A4AD629}"/>
              </a:ext>
            </a:extLst>
          </p:cNvPr>
          <p:cNvPicPr>
            <a:picLocks noChangeAspect="1"/>
          </p:cNvPicPr>
          <p:nvPr/>
        </p:nvPicPr>
        <p:blipFill>
          <a:blip r:embed="rId2"/>
          <a:srcRect r="82062"/>
          <a:stretch>
            <a:fillRect/>
          </a:stretch>
        </p:blipFill>
        <p:spPr>
          <a:xfrm>
            <a:off x="633897" y="6187528"/>
            <a:ext cx="313844" cy="294130"/>
          </a:xfrm>
          <a:prstGeom prst="rect">
            <a:avLst/>
          </a:prstGeom>
          <a:ln w="12700">
            <a:miter lim="400000"/>
          </a:ln>
        </p:spPr>
      </p:pic>
    </p:spTree>
    <p:extLst>
      <p:ext uri="{BB962C8B-B14F-4D97-AF65-F5344CB8AC3E}">
        <p14:creationId xmlns:p14="http://schemas.microsoft.com/office/powerpoint/2010/main" val="1921447923"/>
      </p:ext>
    </p:extLst>
  </p:cSld>
  <p:clrMapOvr>
    <a:overrideClrMapping bg1="lt1" tx1="dk1" bg2="lt2" tx2="dk2" accent1="accent1" accent2="accent2" accent3="accent3" accent4="accent4" accent5="accent5" accent6="accent6" hlink="hlink" folHlink="folHlink"/>
  </p:clrMapOvr>
  <p:transition spd="med"/>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tx" preserve="1">
  <p:cSld name="Quote">
    <p:bg>
      <p:bgPr>
        <a:solidFill>
          <a:srgbClr val="E3F2EC"/>
        </a:solidFill>
        <a:effectLst/>
      </p:bgPr>
    </p:bg>
    <p:spTree>
      <p:nvGrpSpPr>
        <p:cNvPr id="1" name=""/>
        <p:cNvGrpSpPr/>
        <p:nvPr/>
      </p:nvGrpSpPr>
      <p:grpSpPr>
        <a:xfrm>
          <a:off x="0" y="0"/>
          <a:ext cx="0" cy="0"/>
          <a:chOff x="0" y="0"/>
          <a:chExt cx="0" cy="0"/>
        </a:xfrm>
      </p:grpSpPr>
      <p:sp>
        <p:nvSpPr>
          <p:cNvPr id="198" name="Title Text"/>
          <p:cNvSpPr txBox="1">
            <a:spLocks noGrp="1"/>
          </p:cNvSpPr>
          <p:nvPr>
            <p:ph type="title"/>
          </p:nvPr>
        </p:nvSpPr>
        <p:spPr>
          <a:xfrm>
            <a:off x="625648" y="1379047"/>
            <a:ext cx="5407027" cy="2075313"/>
          </a:xfrm>
          <a:prstGeom prst="rect">
            <a:avLst/>
          </a:prstGeom>
        </p:spPr>
        <p:txBody>
          <a:bodyPr anchor="b"/>
          <a:lstStyle>
            <a:lvl1pPr defTabSz="914400">
              <a:lnSpc>
                <a:spcPts val="4000"/>
              </a:lnSpc>
              <a:defRPr sz="3000"/>
            </a:lvl1pPr>
          </a:lstStyle>
          <a:p>
            <a:r>
              <a:rPr lang="nb-NO"/>
              <a:t>Klikk for å redigere tittelstil</a:t>
            </a:r>
            <a:endParaRPr/>
          </a:p>
        </p:txBody>
      </p:sp>
      <p:sp>
        <p:nvSpPr>
          <p:cNvPr id="199" name="Body Level One…"/>
          <p:cNvSpPr txBox="1">
            <a:spLocks noGrp="1"/>
          </p:cNvSpPr>
          <p:nvPr>
            <p:ph type="body" sz="quarter" idx="1"/>
          </p:nvPr>
        </p:nvSpPr>
        <p:spPr>
          <a:xfrm>
            <a:off x="650647" y="3822053"/>
            <a:ext cx="4684415" cy="1351651"/>
          </a:xfrm>
          <a:prstGeom prst="rect">
            <a:avLst/>
          </a:prstGeom>
        </p:spPr>
        <p:txBody>
          <a:bodyPr/>
          <a:lstStyle>
            <a:lvl1pPr marL="0" indent="0">
              <a:lnSpc>
                <a:spcPts val="3100"/>
              </a:lnSpc>
              <a:spcBef>
                <a:spcPts val="0"/>
              </a:spcBef>
              <a:buClrTx/>
              <a:buSzTx/>
              <a:buFontTx/>
              <a:buNone/>
              <a:defRPr sz="2200"/>
            </a:lvl1pPr>
            <a:lvl2pPr marL="0" indent="0">
              <a:lnSpc>
                <a:spcPts val="3100"/>
              </a:lnSpc>
              <a:spcBef>
                <a:spcPts val="0"/>
              </a:spcBef>
              <a:buClrTx/>
              <a:buSzTx/>
              <a:buFontTx/>
              <a:buNone/>
              <a:defRPr sz="2200"/>
            </a:lvl2pPr>
            <a:lvl3pPr marL="0" indent="0">
              <a:lnSpc>
                <a:spcPts val="3100"/>
              </a:lnSpc>
              <a:spcBef>
                <a:spcPts val="0"/>
              </a:spcBef>
              <a:buClrTx/>
              <a:buSzTx/>
              <a:buFontTx/>
              <a:buNone/>
              <a:defRPr sz="2200"/>
            </a:lvl3pPr>
            <a:lvl4pPr marL="0" indent="0">
              <a:lnSpc>
                <a:spcPts val="3100"/>
              </a:lnSpc>
              <a:spcBef>
                <a:spcPts val="0"/>
              </a:spcBef>
              <a:buClrTx/>
              <a:buSzTx/>
              <a:buFontTx/>
              <a:buNone/>
              <a:defRPr sz="2200"/>
            </a:lvl4pPr>
            <a:lvl5pPr marL="0" indent="0">
              <a:lnSpc>
                <a:spcPts val="3100"/>
              </a:lnSpc>
              <a:spcBef>
                <a:spcPts val="0"/>
              </a:spcBef>
              <a:buClrTx/>
              <a:buSzTx/>
              <a:buFontTx/>
              <a:buNone/>
              <a:defRPr sz="2200"/>
            </a:lvl5p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a:p>
        </p:txBody>
      </p:sp>
      <p:sp>
        <p:nvSpPr>
          <p:cNvPr id="200" name="Slide Number"/>
          <p:cNvSpPr txBox="1">
            <a:spLocks noGrp="1"/>
          </p:cNvSpPr>
          <p:nvPr>
            <p:ph type="sldNum" sz="quarter" idx="2"/>
          </p:nvPr>
        </p:nvSpPr>
        <p:spPr>
          <a:prstGeom prst="rect">
            <a:avLst/>
          </a:prstGeom>
        </p:spPr>
        <p:txBody>
          <a:bodyPr/>
          <a:lstStyle/>
          <a:p>
            <a:fld id="{86CB4B4D-7CA3-9044-876B-883B54F8677D}" type="slidenum">
              <a:rPr/>
              <a:t>‹#›</a:t>
            </a:fld>
            <a:endParaRPr/>
          </a:p>
        </p:txBody>
      </p:sp>
      <p:pic>
        <p:nvPicPr>
          <p:cNvPr id="6" name="Bilde 7" descr="Bilde 7">
            <a:extLst>
              <a:ext uri="{FF2B5EF4-FFF2-40B4-BE49-F238E27FC236}">
                <a16:creationId xmlns:a16="http://schemas.microsoft.com/office/drawing/2014/main" id="{E26F0197-CBEA-A544-A990-F686B44B8F32}"/>
              </a:ext>
            </a:extLst>
          </p:cNvPr>
          <p:cNvPicPr>
            <a:picLocks noChangeAspect="1"/>
          </p:cNvPicPr>
          <p:nvPr/>
        </p:nvPicPr>
        <p:blipFill>
          <a:blip r:embed="rId2"/>
          <a:srcRect r="82062"/>
          <a:stretch>
            <a:fillRect/>
          </a:stretch>
        </p:blipFill>
        <p:spPr>
          <a:xfrm>
            <a:off x="633897" y="6187528"/>
            <a:ext cx="313843" cy="294129"/>
          </a:xfrm>
          <a:prstGeom prst="rect">
            <a:avLst/>
          </a:prstGeom>
          <a:ln w="12700">
            <a:miter lim="400000"/>
          </a:ln>
        </p:spPr>
      </p:pic>
    </p:spTree>
    <p:extLst>
      <p:ext uri="{BB962C8B-B14F-4D97-AF65-F5344CB8AC3E}">
        <p14:creationId xmlns:p14="http://schemas.microsoft.com/office/powerpoint/2010/main" val="381971278"/>
      </p:ext>
    </p:extLst>
  </p:cSld>
  <p:clrMapOvr>
    <a:masterClrMapping/>
  </p:clrMapOvr>
  <p:transition spd="med"/>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tx" preserve="1">
  <p:cSld name="Big Fact">
    <p:bg>
      <p:bgPr>
        <a:solidFill>
          <a:srgbClr val="013C40"/>
        </a:solidFill>
        <a:effectLst/>
      </p:bgPr>
    </p:bg>
    <p:spTree>
      <p:nvGrpSpPr>
        <p:cNvPr id="1" name=""/>
        <p:cNvGrpSpPr/>
        <p:nvPr/>
      </p:nvGrpSpPr>
      <p:grpSpPr>
        <a:xfrm>
          <a:off x="0" y="0"/>
          <a:ext cx="0" cy="0"/>
          <a:chOff x="0" y="0"/>
          <a:chExt cx="0" cy="0"/>
        </a:xfrm>
      </p:grpSpPr>
      <p:sp>
        <p:nvSpPr>
          <p:cNvPr id="215" name="Title Text"/>
          <p:cNvSpPr txBox="1">
            <a:spLocks noGrp="1"/>
          </p:cNvSpPr>
          <p:nvPr>
            <p:ph type="title"/>
          </p:nvPr>
        </p:nvSpPr>
        <p:spPr>
          <a:xfrm>
            <a:off x="634131" y="505693"/>
            <a:ext cx="10923738" cy="3661753"/>
          </a:xfrm>
          <a:prstGeom prst="rect">
            <a:avLst/>
          </a:prstGeom>
        </p:spPr>
        <p:txBody>
          <a:bodyPr anchor="b"/>
          <a:lstStyle>
            <a:lvl1pPr algn="ctr">
              <a:lnSpc>
                <a:spcPts val="100"/>
              </a:lnSpc>
              <a:defRPr sz="15000">
                <a:solidFill>
                  <a:schemeClr val="accent1"/>
                </a:solidFill>
                <a:latin typeface="Poppins SemiBold"/>
                <a:ea typeface="Poppins SemiBold"/>
                <a:cs typeface="Poppins SemiBold"/>
                <a:sym typeface="Poppins SemiBold"/>
              </a:defRPr>
            </a:lvl1pPr>
          </a:lstStyle>
          <a:p>
            <a:r>
              <a:rPr lang="nb-NO"/>
              <a:t>Klikk for å redigere tittelstil</a:t>
            </a:r>
            <a:endParaRPr/>
          </a:p>
        </p:txBody>
      </p:sp>
      <p:sp>
        <p:nvSpPr>
          <p:cNvPr id="216" name="Body Level One…"/>
          <p:cNvSpPr txBox="1">
            <a:spLocks noGrp="1"/>
          </p:cNvSpPr>
          <p:nvPr>
            <p:ph type="body" sz="quarter" idx="1"/>
          </p:nvPr>
        </p:nvSpPr>
        <p:spPr>
          <a:xfrm>
            <a:off x="634131" y="4261010"/>
            <a:ext cx="10923738" cy="723540"/>
          </a:xfrm>
          <a:prstGeom prst="rect">
            <a:avLst/>
          </a:prstGeom>
        </p:spPr>
        <p:txBody>
          <a:bodyPr/>
          <a:lstStyle>
            <a:lvl1pPr marL="0" indent="0" algn="ctr" defTabSz="841247">
              <a:lnSpc>
                <a:spcPts val="4200"/>
              </a:lnSpc>
              <a:spcBef>
                <a:spcPts val="0"/>
              </a:spcBef>
              <a:buClrTx/>
              <a:buSzTx/>
              <a:buFontTx/>
              <a:buNone/>
              <a:defRPr sz="3200">
                <a:solidFill>
                  <a:srgbClr val="FFFFFF"/>
                </a:solidFill>
              </a:defRPr>
            </a:lvl1pPr>
            <a:lvl2pPr marL="0" indent="0" algn="ctr" defTabSz="841247">
              <a:lnSpc>
                <a:spcPts val="4200"/>
              </a:lnSpc>
              <a:spcBef>
                <a:spcPts val="0"/>
              </a:spcBef>
              <a:buClrTx/>
              <a:buSzTx/>
              <a:buFontTx/>
              <a:buNone/>
              <a:defRPr sz="3200">
                <a:solidFill>
                  <a:srgbClr val="FFFFFF"/>
                </a:solidFill>
              </a:defRPr>
            </a:lvl2pPr>
            <a:lvl3pPr marL="0" indent="0" algn="ctr" defTabSz="841247">
              <a:lnSpc>
                <a:spcPts val="4200"/>
              </a:lnSpc>
              <a:spcBef>
                <a:spcPts val="0"/>
              </a:spcBef>
              <a:buClrTx/>
              <a:buSzTx/>
              <a:buFontTx/>
              <a:buNone/>
              <a:defRPr sz="3200">
                <a:solidFill>
                  <a:srgbClr val="FFFFFF"/>
                </a:solidFill>
              </a:defRPr>
            </a:lvl3pPr>
            <a:lvl4pPr marL="0" indent="0" algn="ctr" defTabSz="841247">
              <a:lnSpc>
                <a:spcPts val="4200"/>
              </a:lnSpc>
              <a:spcBef>
                <a:spcPts val="0"/>
              </a:spcBef>
              <a:buClrTx/>
              <a:buSzTx/>
              <a:buFontTx/>
              <a:buNone/>
              <a:defRPr sz="3200">
                <a:solidFill>
                  <a:srgbClr val="FFFFFF"/>
                </a:solidFill>
              </a:defRPr>
            </a:lvl4pPr>
            <a:lvl5pPr marL="0" indent="0" algn="ctr" defTabSz="841247">
              <a:lnSpc>
                <a:spcPts val="4200"/>
              </a:lnSpc>
              <a:spcBef>
                <a:spcPts val="0"/>
              </a:spcBef>
              <a:buClrTx/>
              <a:buSzTx/>
              <a:buFontTx/>
              <a:buNone/>
              <a:defRPr sz="3200">
                <a:solidFill>
                  <a:srgbClr val="FFFFFF"/>
                </a:solidFill>
              </a:defRPr>
            </a:lvl5p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a:p>
        </p:txBody>
      </p:sp>
      <p:pic>
        <p:nvPicPr>
          <p:cNvPr id="218" name="Bilde 7" descr="Bilde 7"/>
          <p:cNvPicPr>
            <a:picLocks noChangeAspect="1"/>
          </p:cNvPicPr>
          <p:nvPr/>
        </p:nvPicPr>
        <p:blipFill>
          <a:blip r:embed="rId2"/>
          <a:srcRect r="82062"/>
          <a:stretch>
            <a:fillRect/>
          </a:stretch>
        </p:blipFill>
        <p:spPr>
          <a:xfrm>
            <a:off x="633897" y="6187528"/>
            <a:ext cx="313843" cy="294129"/>
          </a:xfrm>
          <a:prstGeom prst="rect">
            <a:avLst/>
          </a:prstGeom>
          <a:ln w="12700">
            <a:miter lim="400000"/>
          </a:ln>
        </p:spPr>
      </p:pic>
      <p:sp>
        <p:nvSpPr>
          <p:cNvPr id="219" name="Slide Number"/>
          <p:cNvSpPr txBox="1">
            <a:spLocks noGrp="1"/>
          </p:cNvSpPr>
          <p:nvPr>
            <p:ph type="sldNum" sz="quarter" idx="2"/>
          </p:nvPr>
        </p:nvSpPr>
        <p:spPr>
          <a:prstGeom prst="rect">
            <a:avLst/>
          </a:prstGeom>
        </p:spPr>
        <p:txBody>
          <a:bodyPr/>
          <a:lstStyle/>
          <a:p>
            <a:fld id="{86CB4B4D-7CA3-9044-876B-883B54F8677D}" type="slidenum">
              <a:rPr/>
              <a:t>‹#›</a:t>
            </a:fld>
            <a:endParaRPr/>
          </a:p>
        </p:txBody>
      </p:sp>
    </p:spTree>
    <p:extLst>
      <p:ext uri="{BB962C8B-B14F-4D97-AF65-F5344CB8AC3E}">
        <p14:creationId xmlns:p14="http://schemas.microsoft.com/office/powerpoint/2010/main" val="4202386091"/>
      </p:ext>
    </p:extLst>
  </p:cSld>
  <p:clrMapOvr>
    <a:masterClrMapping/>
  </p:clrMapOvr>
  <p:transition spd="med"/>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type="tx" preserve="1">
  <p:cSld name="Bare tittel">
    <p:spTree>
      <p:nvGrpSpPr>
        <p:cNvPr id="1" name=""/>
        <p:cNvGrpSpPr/>
        <p:nvPr/>
      </p:nvGrpSpPr>
      <p:grpSpPr>
        <a:xfrm>
          <a:off x="0" y="0"/>
          <a:ext cx="0" cy="0"/>
          <a:chOff x="0" y="0"/>
          <a:chExt cx="0" cy="0"/>
        </a:xfrm>
      </p:grpSpPr>
      <p:sp>
        <p:nvSpPr>
          <p:cNvPr id="137" name="Title Text"/>
          <p:cNvSpPr txBox="1">
            <a:spLocks noGrp="1"/>
          </p:cNvSpPr>
          <p:nvPr>
            <p:ph type="title" hasCustomPrompt="1"/>
          </p:nvPr>
        </p:nvSpPr>
        <p:spPr>
          <a:xfrm>
            <a:off x="633677" y="570074"/>
            <a:ext cx="10923735" cy="789621"/>
          </a:xfrm>
          <a:prstGeom prst="rect">
            <a:avLst/>
          </a:prstGeom>
        </p:spPr>
        <p:txBody>
          <a:bodyPr anchor="ctr"/>
          <a:lstStyle>
            <a:lvl1pPr>
              <a:defRPr>
                <a:solidFill>
                  <a:schemeClr val="bg2">
                    <a:lumMod val="50000"/>
                  </a:schemeClr>
                </a:solidFill>
              </a:defRPr>
            </a:lvl1pPr>
          </a:lstStyle>
          <a:p>
            <a:r>
              <a:t>Title Text</a:t>
            </a:r>
          </a:p>
        </p:txBody>
      </p:sp>
      <p:sp>
        <p:nvSpPr>
          <p:cNvPr id="138" name="Slide Number"/>
          <p:cNvSpPr txBox="1">
            <a:spLocks noGrp="1"/>
          </p:cNvSpPr>
          <p:nvPr>
            <p:ph type="sldNum" sz="quarter" idx="2"/>
          </p:nvPr>
        </p:nvSpPr>
        <p:spPr>
          <a:prstGeom prst="rect">
            <a:avLst/>
          </a:prstGeom>
        </p:spPr>
        <p:txBody>
          <a:bodyPr/>
          <a:lstStyle/>
          <a:p>
            <a:fld id="{86CB4B4D-7CA3-9044-876B-883B54F8677D}" type="slidenum">
              <a:rPr/>
              <a:t>‹#›</a:t>
            </a:fld>
            <a:endParaRPr/>
          </a:p>
        </p:txBody>
      </p:sp>
      <p:pic>
        <p:nvPicPr>
          <p:cNvPr id="5" name="Bilde 7" descr="Bilde 7">
            <a:extLst>
              <a:ext uri="{FF2B5EF4-FFF2-40B4-BE49-F238E27FC236}">
                <a16:creationId xmlns:a16="http://schemas.microsoft.com/office/drawing/2014/main" id="{6FF59CC3-51F0-234B-AF4A-B29403DA0CFF}"/>
              </a:ext>
            </a:extLst>
          </p:cNvPr>
          <p:cNvPicPr>
            <a:picLocks noChangeAspect="1"/>
          </p:cNvPicPr>
          <p:nvPr/>
        </p:nvPicPr>
        <p:blipFill>
          <a:blip r:embed="rId2"/>
          <a:srcRect r="82062"/>
          <a:stretch>
            <a:fillRect/>
          </a:stretch>
        </p:blipFill>
        <p:spPr>
          <a:xfrm>
            <a:off x="633897" y="6187528"/>
            <a:ext cx="313844" cy="294130"/>
          </a:xfrm>
          <a:prstGeom prst="rect">
            <a:avLst/>
          </a:prstGeom>
          <a:ln w="12700">
            <a:miter lim="400000"/>
          </a:ln>
        </p:spPr>
      </p:pic>
    </p:spTree>
    <p:extLst>
      <p:ext uri="{BB962C8B-B14F-4D97-AF65-F5344CB8AC3E}">
        <p14:creationId xmlns:p14="http://schemas.microsoft.com/office/powerpoint/2010/main" val="4060913968"/>
      </p:ext>
    </p:extLst>
  </p:cSld>
  <p:clrMapOvr>
    <a:masterClrMapping/>
  </p:clrMapOvr>
  <p:transition spd="med"/>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preserve="1">
  <p:cSld name="Tomt">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464636416"/>
      </p:ext>
    </p:extLst>
  </p:cSld>
  <p:clrMapOvr>
    <a:masterClrMapping/>
  </p:clrMapOvr>
  <p:transition spd="med"/>
</p:sldLayout>
</file>

<file path=ppt/slideLayouts/slideLayout26.xml><?xml version="1.0" encoding="utf-8"?>
<p:sldLayout xmlns:a="http://schemas.openxmlformats.org/drawingml/2006/main" xmlns:r="http://schemas.openxmlformats.org/officeDocument/2006/relationships" xmlns:p="http://schemas.openxmlformats.org/presentationml/2006/main" showMasterSp="0" type="tx" preserve="1">
  <p:cSld name="Full picture">
    <p:spTree>
      <p:nvGrpSpPr>
        <p:cNvPr id="1" name=""/>
        <p:cNvGrpSpPr/>
        <p:nvPr/>
      </p:nvGrpSpPr>
      <p:grpSpPr>
        <a:xfrm>
          <a:off x="0" y="0"/>
          <a:ext cx="0" cy="0"/>
          <a:chOff x="0" y="0"/>
          <a:chExt cx="0" cy="0"/>
        </a:xfrm>
      </p:grpSpPr>
      <p:pic>
        <p:nvPicPr>
          <p:cNvPr id="163" name="Bilde 16" descr="Bilde 16"/>
          <p:cNvPicPr>
            <a:picLocks noChangeAspect="1"/>
          </p:cNvPicPr>
          <p:nvPr/>
        </p:nvPicPr>
        <p:blipFill>
          <a:blip r:embed="rId2"/>
          <a:stretch>
            <a:fillRect/>
          </a:stretch>
        </p:blipFill>
        <p:spPr>
          <a:xfrm>
            <a:off x="633897" y="6187528"/>
            <a:ext cx="1749601" cy="294131"/>
          </a:xfrm>
          <a:prstGeom prst="rect">
            <a:avLst/>
          </a:prstGeom>
          <a:ln w="12700">
            <a:miter lim="400000"/>
          </a:ln>
        </p:spPr>
      </p:pic>
      <p:sp>
        <p:nvSpPr>
          <p:cNvPr id="164" name="dn-placeholder-full.png"/>
          <p:cNvSpPr>
            <a:spLocks noGrp="1"/>
          </p:cNvSpPr>
          <p:nvPr>
            <p:ph type="pic" idx="21"/>
          </p:nvPr>
        </p:nvSpPr>
        <p:spPr>
          <a:xfrm>
            <a:off x="0" y="0"/>
            <a:ext cx="12192000" cy="6858000"/>
          </a:xfrm>
          <a:prstGeom prst="rect">
            <a:avLst/>
          </a:prstGeom>
          <a:solidFill>
            <a:schemeClr val="tx2">
              <a:lumMod val="20000"/>
              <a:lumOff val="80000"/>
            </a:schemeClr>
          </a:solidFill>
        </p:spPr>
        <p:txBody>
          <a:bodyPr lIns="91439" tIns="2520000" rIns="91439" bIns="46800" anchor="t">
            <a:noAutofit/>
          </a:bodyPr>
          <a:lstStyle>
            <a:lvl1pPr marL="0" indent="0" algn="ctr">
              <a:buNone/>
              <a:defRPr>
                <a:solidFill>
                  <a:schemeClr val="tx2"/>
                </a:solidFill>
              </a:defRPr>
            </a:lvl1pPr>
          </a:lstStyle>
          <a:p>
            <a:r>
              <a:rPr lang="nb-NO"/>
              <a:t>Klikk på ikonet for å legge til et bilde</a:t>
            </a:r>
            <a:endParaRPr/>
          </a:p>
        </p:txBody>
      </p:sp>
      <p:pic>
        <p:nvPicPr>
          <p:cNvPr id="166" name="Bilde 7" descr="Bilde 7"/>
          <p:cNvPicPr>
            <a:picLocks noChangeAspect="1"/>
          </p:cNvPicPr>
          <p:nvPr/>
        </p:nvPicPr>
        <p:blipFill>
          <a:blip r:embed="rId3"/>
          <a:srcRect r="82062"/>
          <a:stretch>
            <a:fillRect/>
          </a:stretch>
        </p:blipFill>
        <p:spPr>
          <a:xfrm>
            <a:off x="633897" y="6187528"/>
            <a:ext cx="313844" cy="294130"/>
          </a:xfrm>
          <a:prstGeom prst="rect">
            <a:avLst/>
          </a:prstGeom>
          <a:ln w="12700">
            <a:miter lim="400000"/>
          </a:ln>
        </p:spPr>
      </p:pic>
      <p:sp>
        <p:nvSpPr>
          <p:cNvPr id="167" name="Slide Number"/>
          <p:cNvSpPr txBox="1">
            <a:spLocks noGrp="1"/>
          </p:cNvSpPr>
          <p:nvPr>
            <p:ph type="sldNum" sz="quarter" idx="2"/>
          </p:nvPr>
        </p:nvSpPr>
        <p:spPr>
          <a:prstGeom prst="rect">
            <a:avLst/>
          </a:prstGeom>
        </p:spPr>
        <p:txBody>
          <a:bodyPr/>
          <a:lstStyle/>
          <a:p>
            <a:fld id="{86CB4B4D-7CA3-9044-876B-883B54F8677D}" type="slidenum">
              <a:rPr/>
              <a:t>‹#›</a:t>
            </a:fld>
            <a:endParaRPr/>
          </a:p>
        </p:txBody>
      </p:sp>
    </p:spTree>
    <p:extLst>
      <p:ext uri="{BB962C8B-B14F-4D97-AF65-F5344CB8AC3E}">
        <p14:creationId xmlns:p14="http://schemas.microsoft.com/office/powerpoint/2010/main" val="963295346"/>
      </p:ext>
    </p:extLst>
  </p:cSld>
  <p:clrMapOvr>
    <a:masterClrMapping/>
  </p:clrMapOvr>
  <p:transition spd="med"/>
</p:sldLayout>
</file>

<file path=ppt/slideLayouts/slideLayout27.xml><?xml version="1.0" encoding="utf-8"?>
<p:sldLayout xmlns:a="http://schemas.openxmlformats.org/drawingml/2006/main" xmlns:r="http://schemas.openxmlformats.org/officeDocument/2006/relationships" xmlns:p="http://schemas.openxmlformats.org/presentationml/2006/main" showMasterSp="0" type="tx" preserve="1">
  <p:cSld name="Back page">
    <p:bg>
      <p:bgPr>
        <a:blipFill rotWithShape="1">
          <a:blip r:embed="rId2"/>
          <a:srcRect/>
          <a:stretch>
            <a:fillRect/>
          </a:stretch>
        </a:blipFill>
        <a:effectLst/>
      </p:bgPr>
    </p:bg>
    <p:spTree>
      <p:nvGrpSpPr>
        <p:cNvPr id="1" name=""/>
        <p:cNvGrpSpPr/>
        <p:nvPr/>
      </p:nvGrpSpPr>
      <p:grpSpPr>
        <a:xfrm>
          <a:off x="0" y="0"/>
          <a:ext cx="0" cy="0"/>
          <a:chOff x="0" y="0"/>
          <a:chExt cx="0" cy="0"/>
        </a:xfrm>
      </p:grpSpPr>
      <p:sp>
        <p:nvSpPr>
          <p:cNvPr id="176" name="Slide Number"/>
          <p:cNvSpPr txBox="1">
            <a:spLocks noGrp="1"/>
          </p:cNvSpPr>
          <p:nvPr>
            <p:ph type="sldNum" sz="quarter" idx="2"/>
          </p:nvPr>
        </p:nvSpPr>
        <p:spPr>
          <a:prstGeom prst="rect">
            <a:avLst/>
          </a:prstGeom>
        </p:spPr>
        <p:txBody>
          <a:bodyPr/>
          <a:lstStyle/>
          <a:p>
            <a:fld id="{86CB4B4D-7CA3-9044-876B-883B54F8677D}" type="slidenum">
              <a:rPr/>
              <a:t>‹#›</a:t>
            </a:fld>
            <a:endParaRPr/>
          </a:p>
        </p:txBody>
      </p:sp>
      <p:pic>
        <p:nvPicPr>
          <p:cNvPr id="5" name="Bilde 6" descr="Bilde 6">
            <a:extLst>
              <a:ext uri="{FF2B5EF4-FFF2-40B4-BE49-F238E27FC236}">
                <a16:creationId xmlns:a16="http://schemas.microsoft.com/office/drawing/2014/main" id="{BF1C92F5-C9E1-5042-9A4C-C4BD61551B82}"/>
              </a:ext>
            </a:extLst>
          </p:cNvPr>
          <p:cNvPicPr>
            <a:picLocks noChangeAspect="1"/>
          </p:cNvPicPr>
          <p:nvPr/>
        </p:nvPicPr>
        <p:blipFill>
          <a:blip r:embed="rId3"/>
          <a:srcRect l="17925"/>
          <a:stretch>
            <a:fillRect/>
          </a:stretch>
        </p:blipFill>
        <p:spPr>
          <a:xfrm>
            <a:off x="947738" y="6187528"/>
            <a:ext cx="1435416" cy="294130"/>
          </a:xfrm>
          <a:prstGeom prst="rect">
            <a:avLst/>
          </a:prstGeom>
          <a:ln w="12700">
            <a:miter lim="400000"/>
          </a:ln>
        </p:spPr>
      </p:pic>
      <p:pic>
        <p:nvPicPr>
          <p:cNvPr id="6" name="Bilde 7" descr="Bilde 7">
            <a:extLst>
              <a:ext uri="{FF2B5EF4-FFF2-40B4-BE49-F238E27FC236}">
                <a16:creationId xmlns:a16="http://schemas.microsoft.com/office/drawing/2014/main" id="{1550E839-44E9-BD4D-969F-3858B66152CF}"/>
              </a:ext>
            </a:extLst>
          </p:cNvPr>
          <p:cNvPicPr>
            <a:picLocks noChangeAspect="1"/>
          </p:cNvPicPr>
          <p:nvPr/>
        </p:nvPicPr>
        <p:blipFill>
          <a:blip r:embed="rId4"/>
          <a:srcRect r="82062"/>
          <a:stretch>
            <a:fillRect/>
          </a:stretch>
        </p:blipFill>
        <p:spPr>
          <a:xfrm>
            <a:off x="633897" y="6187528"/>
            <a:ext cx="313844" cy="294130"/>
          </a:xfrm>
          <a:prstGeom prst="rect">
            <a:avLst/>
          </a:prstGeom>
          <a:ln w="12700">
            <a:miter lim="400000"/>
          </a:ln>
        </p:spPr>
      </p:pic>
    </p:spTree>
    <p:extLst>
      <p:ext uri="{BB962C8B-B14F-4D97-AF65-F5344CB8AC3E}">
        <p14:creationId xmlns:p14="http://schemas.microsoft.com/office/powerpoint/2010/main" val="4287276343"/>
      </p:ext>
    </p:extLst>
  </p:cSld>
  <p:clrMapOvr>
    <a:masterClrMapping/>
  </p:clrMapOvr>
  <p:transition spd="med"/>
</p:sldLayout>
</file>

<file path=ppt/slideLayouts/slideLayout28.xml><?xml version="1.0" encoding="utf-8"?>
<p:sldLayout xmlns:a="http://schemas.openxmlformats.org/drawingml/2006/main" xmlns:r="http://schemas.openxmlformats.org/officeDocument/2006/relationships" xmlns:p="http://schemas.openxmlformats.org/presentationml/2006/main" type="obj">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12/7/2022</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extLst>
      <p:ext uri="{BB962C8B-B14F-4D97-AF65-F5344CB8AC3E}">
        <p14:creationId xmlns:p14="http://schemas.microsoft.com/office/powerpoint/2010/main" val="1790688843"/>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cSld name="1_Quot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463670-9B39-4857-B696-9FE2444F6148}"/>
              </a:ext>
            </a:extLst>
          </p:cNvPr>
          <p:cNvSpPr>
            <a:spLocks noGrp="1"/>
          </p:cNvSpPr>
          <p:nvPr>
            <p:ph type="title"/>
          </p:nvPr>
        </p:nvSpPr>
        <p:spPr>
          <a:xfrm>
            <a:off x="634133" y="1011115"/>
            <a:ext cx="10923733" cy="4835770"/>
          </a:xfrm>
        </p:spPr>
        <p:txBody>
          <a:bodyPr>
            <a:noAutofit/>
          </a:bodyPr>
          <a:lstStyle>
            <a:lvl1pPr algn="ctr">
              <a:lnSpc>
                <a:spcPts val="4000"/>
              </a:lnSpc>
              <a:defRPr sz="3000">
                <a:latin typeface="+mn-lt"/>
              </a:defRPr>
            </a:lvl1pPr>
          </a:lstStyle>
          <a:p>
            <a:r>
              <a:rPr lang="en-US"/>
              <a:t>Click to edit Master title style</a:t>
            </a:r>
            <a:endParaRPr lang="nb-NO"/>
          </a:p>
        </p:txBody>
      </p:sp>
      <p:sp>
        <p:nvSpPr>
          <p:cNvPr id="4" name="Footer Placeholder 3">
            <a:extLst>
              <a:ext uri="{FF2B5EF4-FFF2-40B4-BE49-F238E27FC236}">
                <a16:creationId xmlns:a16="http://schemas.microsoft.com/office/drawing/2014/main" id="{0D0ADFF9-CCEE-4F2C-A21F-A100BD71CF21}"/>
              </a:ext>
            </a:extLst>
          </p:cNvPr>
          <p:cNvSpPr>
            <a:spLocks noGrp="1"/>
          </p:cNvSpPr>
          <p:nvPr>
            <p:ph type="ftr" sz="quarter" idx="11"/>
          </p:nvPr>
        </p:nvSpPr>
        <p:spPr/>
        <p:txBody>
          <a:bodyPr/>
          <a:lstStyle/>
          <a:p>
            <a:r>
              <a:rPr lang="nb-NO"/>
              <a:t>digitalnorway.com</a:t>
            </a:r>
          </a:p>
        </p:txBody>
      </p:sp>
    </p:spTree>
    <p:extLst>
      <p:ext uri="{BB962C8B-B14F-4D97-AF65-F5344CB8AC3E}">
        <p14:creationId xmlns:p14="http://schemas.microsoft.com/office/powerpoint/2010/main" val="776608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tx" preserve="1">
  <p:cSld name="Title and Content Green">
    <p:bg>
      <p:bgPr>
        <a:solidFill>
          <a:schemeClr val="accent2"/>
        </a:solidFill>
        <a:effectLst/>
      </p:bgPr>
    </p:bg>
    <p:spTree>
      <p:nvGrpSpPr>
        <p:cNvPr id="1" name=""/>
        <p:cNvGrpSpPr/>
        <p:nvPr/>
      </p:nvGrpSpPr>
      <p:grpSpPr>
        <a:xfrm>
          <a:off x="0" y="0"/>
          <a:ext cx="0" cy="0"/>
          <a:chOff x="0" y="0"/>
          <a:chExt cx="0" cy="0"/>
        </a:xfrm>
      </p:grpSpPr>
      <p:sp>
        <p:nvSpPr>
          <p:cNvPr id="60" name="Title Text"/>
          <p:cNvSpPr txBox="1">
            <a:spLocks noGrp="1"/>
          </p:cNvSpPr>
          <p:nvPr>
            <p:ph type="title"/>
          </p:nvPr>
        </p:nvSpPr>
        <p:spPr>
          <a:xfrm>
            <a:off x="633677" y="671674"/>
            <a:ext cx="10923735" cy="635044"/>
          </a:xfrm>
          <a:prstGeom prst="rect">
            <a:avLst/>
          </a:prstGeom>
        </p:spPr>
        <p:txBody>
          <a:bodyPr/>
          <a:lstStyle>
            <a:lvl1pPr defTabSz="667512">
              <a:defRPr>
                <a:solidFill>
                  <a:srgbClr val="FBF7F5"/>
                </a:solidFill>
              </a:defRPr>
            </a:lvl1pPr>
          </a:lstStyle>
          <a:p>
            <a:r>
              <a:rPr lang="nb-NO"/>
              <a:t>Klikk for å redigere tittelstil</a:t>
            </a:r>
            <a:endParaRPr/>
          </a:p>
        </p:txBody>
      </p:sp>
      <p:sp>
        <p:nvSpPr>
          <p:cNvPr id="61" name="Body Level One…"/>
          <p:cNvSpPr txBox="1">
            <a:spLocks noGrp="1"/>
          </p:cNvSpPr>
          <p:nvPr>
            <p:ph type="body" idx="1"/>
          </p:nvPr>
        </p:nvSpPr>
        <p:spPr>
          <a:prstGeom prst="rect">
            <a:avLst/>
          </a:prstGeom>
        </p:spPr>
        <p:txBody>
          <a:bodyPr/>
          <a:lstStyle>
            <a:lvl1pPr>
              <a:defRPr>
                <a:solidFill>
                  <a:srgbClr val="FFFFFF"/>
                </a:solidFill>
              </a:defRPr>
            </a:lvl1pPr>
            <a:lvl2pPr>
              <a:defRPr>
                <a:solidFill>
                  <a:srgbClr val="FFFFFF"/>
                </a:solidFill>
              </a:defRPr>
            </a:lvl2pPr>
            <a:lvl3pPr>
              <a:defRPr>
                <a:solidFill>
                  <a:srgbClr val="FFFFFF"/>
                </a:solidFill>
              </a:defRPr>
            </a:lvl3pPr>
            <a:lvl4pPr>
              <a:defRPr>
                <a:solidFill>
                  <a:srgbClr val="FFFFFF"/>
                </a:solidFill>
              </a:defRPr>
            </a:lvl4pPr>
            <a:lvl5pPr>
              <a:defRPr>
                <a:solidFill>
                  <a:srgbClr val="FFFFFF"/>
                </a:solidFill>
              </a:defRPr>
            </a:lvl5p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a:p>
        </p:txBody>
      </p:sp>
      <p:pic>
        <p:nvPicPr>
          <p:cNvPr id="63" name="Bilde 7" descr="Bilde 7"/>
          <p:cNvPicPr>
            <a:picLocks noChangeAspect="1"/>
          </p:cNvPicPr>
          <p:nvPr/>
        </p:nvPicPr>
        <p:blipFill>
          <a:blip r:embed="rId2"/>
          <a:srcRect r="82062"/>
          <a:stretch>
            <a:fillRect/>
          </a:stretch>
        </p:blipFill>
        <p:spPr>
          <a:xfrm>
            <a:off x="633897" y="6187528"/>
            <a:ext cx="313844" cy="294130"/>
          </a:xfrm>
          <a:prstGeom prst="rect">
            <a:avLst/>
          </a:prstGeom>
          <a:ln w="12700">
            <a:miter lim="400000"/>
          </a:ln>
        </p:spPr>
      </p:pic>
      <p:sp>
        <p:nvSpPr>
          <p:cNvPr id="64" name="Slide Number"/>
          <p:cNvSpPr txBox="1">
            <a:spLocks noGrp="1"/>
          </p:cNvSpPr>
          <p:nvPr>
            <p:ph type="sldNum" sz="quarter" idx="2"/>
          </p:nvPr>
        </p:nvSpPr>
        <p:spPr>
          <a:prstGeom prst="rect">
            <a:avLst/>
          </a:prstGeom>
        </p:spPr>
        <p:txBody>
          <a:bodyPr/>
          <a:lstStyle/>
          <a:p>
            <a:fld id="{86CB4B4D-7CA3-9044-876B-883B54F8677D}" type="slidenum">
              <a:rPr/>
              <a:t>‹#›</a:t>
            </a:fld>
            <a:endParaRPr/>
          </a:p>
        </p:txBody>
      </p:sp>
    </p:spTree>
    <p:extLst>
      <p:ext uri="{BB962C8B-B14F-4D97-AF65-F5344CB8AC3E}">
        <p14:creationId xmlns:p14="http://schemas.microsoft.com/office/powerpoint/2010/main" val="773714752"/>
      </p:ext>
    </p:extLst>
  </p:cSld>
  <p:clrMapOvr>
    <a:masterClrMapping/>
  </p:clrMapOvr>
  <p:transition spd="med"/>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x" preserve="1">
  <p:cSld name="1_Title and Content Green">
    <p:bg>
      <p:bgPr>
        <a:solidFill>
          <a:schemeClr val="accent2"/>
        </a:solidFill>
        <a:effectLst/>
      </p:bgPr>
    </p:bg>
    <p:spTree>
      <p:nvGrpSpPr>
        <p:cNvPr id="1" name=""/>
        <p:cNvGrpSpPr/>
        <p:nvPr/>
      </p:nvGrpSpPr>
      <p:grpSpPr>
        <a:xfrm>
          <a:off x="0" y="0"/>
          <a:ext cx="0" cy="0"/>
          <a:chOff x="0" y="0"/>
          <a:chExt cx="0" cy="0"/>
        </a:xfrm>
      </p:grpSpPr>
      <p:sp>
        <p:nvSpPr>
          <p:cNvPr id="60" name="Title Text"/>
          <p:cNvSpPr txBox="1">
            <a:spLocks noGrp="1"/>
          </p:cNvSpPr>
          <p:nvPr>
            <p:ph type="title"/>
          </p:nvPr>
        </p:nvSpPr>
        <p:spPr>
          <a:xfrm>
            <a:off x="633677" y="671674"/>
            <a:ext cx="10923735" cy="635044"/>
          </a:xfrm>
          <a:prstGeom prst="rect">
            <a:avLst/>
          </a:prstGeom>
        </p:spPr>
        <p:txBody>
          <a:bodyPr/>
          <a:lstStyle>
            <a:lvl1pPr defTabSz="667512">
              <a:defRPr>
                <a:solidFill>
                  <a:srgbClr val="FBF7F5"/>
                </a:solidFill>
              </a:defRPr>
            </a:lvl1pPr>
          </a:lstStyle>
          <a:p>
            <a:r>
              <a:rPr lang="nb-NO"/>
              <a:t>Klikk for å redigere tittelstil</a:t>
            </a:r>
            <a:endParaRPr/>
          </a:p>
        </p:txBody>
      </p:sp>
      <p:sp>
        <p:nvSpPr>
          <p:cNvPr id="61" name="Body Level One…"/>
          <p:cNvSpPr txBox="1">
            <a:spLocks noGrp="1"/>
          </p:cNvSpPr>
          <p:nvPr>
            <p:ph type="body" idx="1"/>
          </p:nvPr>
        </p:nvSpPr>
        <p:spPr>
          <a:prstGeom prst="rect">
            <a:avLst/>
          </a:prstGeom>
        </p:spPr>
        <p:txBody>
          <a:bodyPr/>
          <a:lstStyle>
            <a:lvl1pPr>
              <a:defRPr>
                <a:solidFill>
                  <a:srgbClr val="FFFFFF"/>
                </a:solidFill>
              </a:defRPr>
            </a:lvl1pPr>
            <a:lvl2pPr>
              <a:defRPr>
                <a:solidFill>
                  <a:srgbClr val="FFFFFF"/>
                </a:solidFill>
              </a:defRPr>
            </a:lvl2pPr>
            <a:lvl3pPr>
              <a:defRPr>
                <a:solidFill>
                  <a:srgbClr val="FFFFFF"/>
                </a:solidFill>
              </a:defRPr>
            </a:lvl3pPr>
            <a:lvl4pPr>
              <a:defRPr>
                <a:solidFill>
                  <a:srgbClr val="FFFFFF"/>
                </a:solidFill>
              </a:defRPr>
            </a:lvl4pPr>
            <a:lvl5pPr>
              <a:defRPr>
                <a:solidFill>
                  <a:srgbClr val="FFFFFF"/>
                </a:solidFill>
              </a:defRPr>
            </a:lvl5p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a:p>
        </p:txBody>
      </p:sp>
    </p:spTree>
    <p:extLst>
      <p:ext uri="{BB962C8B-B14F-4D97-AF65-F5344CB8AC3E}">
        <p14:creationId xmlns:p14="http://schemas.microsoft.com/office/powerpoint/2010/main" val="1495376608"/>
      </p:ext>
    </p:extLst>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x" preserve="1">
  <p:cSld name="Title and Content Yelllow">
    <p:bg>
      <p:bgPr>
        <a:solidFill>
          <a:schemeClr val="accent4"/>
        </a:solidFill>
        <a:effectLst/>
      </p:bgPr>
    </p:bg>
    <p:spTree>
      <p:nvGrpSpPr>
        <p:cNvPr id="1" name=""/>
        <p:cNvGrpSpPr/>
        <p:nvPr/>
      </p:nvGrpSpPr>
      <p:grpSpPr>
        <a:xfrm>
          <a:off x="0" y="0"/>
          <a:ext cx="0" cy="0"/>
          <a:chOff x="0" y="0"/>
          <a:chExt cx="0" cy="0"/>
        </a:xfrm>
      </p:grpSpPr>
      <p:sp>
        <p:nvSpPr>
          <p:cNvPr id="42" name="Title Text"/>
          <p:cNvSpPr txBox="1">
            <a:spLocks noGrp="1"/>
          </p:cNvSpPr>
          <p:nvPr>
            <p:ph type="title" hasCustomPrompt="1"/>
          </p:nvPr>
        </p:nvSpPr>
        <p:spPr>
          <a:xfrm>
            <a:off x="633677" y="671674"/>
            <a:ext cx="10923735" cy="635044"/>
          </a:xfrm>
          <a:prstGeom prst="rect">
            <a:avLst/>
          </a:prstGeom>
        </p:spPr>
        <p:txBody>
          <a:bodyPr/>
          <a:lstStyle>
            <a:lvl1pPr>
              <a:defRPr>
                <a:solidFill>
                  <a:srgbClr val="333030"/>
                </a:solidFill>
              </a:defRPr>
            </a:lvl1pPr>
          </a:lstStyle>
          <a:p>
            <a:r>
              <a:t>Title Text</a:t>
            </a:r>
          </a:p>
        </p:txBody>
      </p:sp>
      <p:sp>
        <p:nvSpPr>
          <p:cNvPr id="43" name="Body Level One…"/>
          <p:cNvSpPr txBox="1">
            <a:spLocks noGrp="1"/>
          </p:cNvSpPr>
          <p:nvPr>
            <p:ph type="body" idx="1" hasCustomPrompt="1"/>
          </p:nvPr>
        </p:nvSpPr>
        <p:spPr>
          <a:prstGeom prst="rect">
            <a:avLst/>
          </a:prstGeom>
        </p:spPr>
        <p:txBody>
          <a:bodyPr/>
          <a:lstStyle>
            <a:lvl1pPr>
              <a:defRPr>
                <a:solidFill>
                  <a:srgbClr val="000000"/>
                </a:solidFill>
              </a:defRPr>
            </a:lvl1pPr>
            <a:lvl2pPr>
              <a:defRPr>
                <a:solidFill>
                  <a:srgbClr val="000000"/>
                </a:solidFill>
              </a:defRPr>
            </a:lvl2pPr>
            <a:lvl3pPr>
              <a:defRPr>
                <a:solidFill>
                  <a:srgbClr val="000000"/>
                </a:solidFill>
              </a:defRPr>
            </a:lvl3pPr>
            <a:lvl4pPr>
              <a:defRPr>
                <a:solidFill>
                  <a:srgbClr val="000000"/>
                </a:solidFill>
              </a:defRPr>
            </a:lvl4pPr>
            <a:lvl5pPr>
              <a:defRPr>
                <a:solidFill>
                  <a:srgbClr val="000000"/>
                </a:solidFill>
              </a:defRPr>
            </a:lvl5pPr>
          </a:lstStyle>
          <a:p>
            <a:r>
              <a:t>Body Level One</a:t>
            </a:r>
          </a:p>
          <a:p>
            <a:pPr lvl="1"/>
            <a:r>
              <a:t>Body Level Two</a:t>
            </a:r>
          </a:p>
          <a:p>
            <a:pPr lvl="2"/>
            <a:r>
              <a:t>Body Level Three</a:t>
            </a:r>
          </a:p>
          <a:p>
            <a:pPr lvl="3"/>
            <a:r>
              <a:t>Body Level Four</a:t>
            </a:r>
          </a:p>
          <a:p>
            <a:pPr lvl="4"/>
            <a:r>
              <a:t>Body Level Five</a:t>
            </a:r>
          </a:p>
        </p:txBody>
      </p:sp>
      <p:sp>
        <p:nvSpPr>
          <p:cNvPr id="44" name="Slide Number"/>
          <p:cNvSpPr txBox="1">
            <a:spLocks noGrp="1"/>
          </p:cNvSpPr>
          <p:nvPr>
            <p:ph type="sldNum" sz="quarter" idx="2"/>
          </p:nvPr>
        </p:nvSpPr>
        <p:spPr>
          <a:prstGeom prst="rect">
            <a:avLst/>
          </a:prstGeom>
        </p:spPr>
        <p:txBody>
          <a:bodyPr/>
          <a:lstStyle/>
          <a:p>
            <a:fld id="{86CB4B4D-7CA3-9044-876B-883B54F8677D}" type="slidenum">
              <a:rPr/>
              <a:t>‹#›</a:t>
            </a:fld>
            <a:endParaRPr/>
          </a:p>
        </p:txBody>
      </p:sp>
      <p:pic>
        <p:nvPicPr>
          <p:cNvPr id="5" name="Bilde 7" descr="Bilde 7">
            <a:extLst>
              <a:ext uri="{FF2B5EF4-FFF2-40B4-BE49-F238E27FC236}">
                <a16:creationId xmlns:a16="http://schemas.microsoft.com/office/drawing/2014/main" id="{871CAD6B-C6EE-4349-9F55-AC594C554073}"/>
              </a:ext>
            </a:extLst>
          </p:cNvPr>
          <p:cNvPicPr>
            <a:picLocks noChangeAspect="1"/>
          </p:cNvPicPr>
          <p:nvPr/>
        </p:nvPicPr>
        <p:blipFill>
          <a:blip r:embed="rId2"/>
          <a:srcRect r="82062"/>
          <a:stretch>
            <a:fillRect/>
          </a:stretch>
        </p:blipFill>
        <p:spPr>
          <a:xfrm>
            <a:off x="633897" y="6187528"/>
            <a:ext cx="313844" cy="294130"/>
          </a:xfrm>
          <a:prstGeom prst="rect">
            <a:avLst/>
          </a:prstGeom>
          <a:ln w="12700">
            <a:miter lim="400000"/>
          </a:ln>
        </p:spPr>
      </p:pic>
    </p:spTree>
    <p:extLst>
      <p:ext uri="{BB962C8B-B14F-4D97-AF65-F5344CB8AC3E}">
        <p14:creationId xmlns:p14="http://schemas.microsoft.com/office/powerpoint/2010/main" val="1024580274"/>
      </p:ext>
    </p:extLst>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x" preserve="1">
  <p:cSld name="Title and Content Mint">
    <p:bg>
      <p:bgPr>
        <a:solidFill>
          <a:schemeClr val="accent5"/>
        </a:solidFill>
        <a:effectLst/>
      </p:bgPr>
    </p:bg>
    <p:spTree>
      <p:nvGrpSpPr>
        <p:cNvPr id="1" name=""/>
        <p:cNvGrpSpPr/>
        <p:nvPr/>
      </p:nvGrpSpPr>
      <p:grpSpPr>
        <a:xfrm>
          <a:off x="0" y="0"/>
          <a:ext cx="0" cy="0"/>
          <a:chOff x="0" y="0"/>
          <a:chExt cx="0" cy="0"/>
        </a:xfrm>
      </p:grpSpPr>
      <p:sp>
        <p:nvSpPr>
          <p:cNvPr id="42" name="Title Text"/>
          <p:cNvSpPr txBox="1">
            <a:spLocks noGrp="1"/>
          </p:cNvSpPr>
          <p:nvPr>
            <p:ph type="title" hasCustomPrompt="1"/>
          </p:nvPr>
        </p:nvSpPr>
        <p:spPr>
          <a:xfrm>
            <a:off x="633677" y="671674"/>
            <a:ext cx="10923735" cy="635044"/>
          </a:xfrm>
          <a:prstGeom prst="rect">
            <a:avLst/>
          </a:prstGeom>
        </p:spPr>
        <p:txBody>
          <a:bodyPr/>
          <a:lstStyle>
            <a:lvl1pPr>
              <a:defRPr>
                <a:solidFill>
                  <a:schemeClr val="bg2">
                    <a:lumMod val="50000"/>
                  </a:schemeClr>
                </a:solidFill>
              </a:defRPr>
            </a:lvl1pPr>
          </a:lstStyle>
          <a:p>
            <a:r>
              <a:t>Title Text</a:t>
            </a:r>
          </a:p>
        </p:txBody>
      </p:sp>
      <p:sp>
        <p:nvSpPr>
          <p:cNvPr id="43" name="Body Level One…"/>
          <p:cNvSpPr txBox="1">
            <a:spLocks noGrp="1"/>
          </p:cNvSpPr>
          <p:nvPr>
            <p:ph type="body" idx="1" hasCustomPrompt="1"/>
          </p:nvPr>
        </p:nvSpPr>
        <p:spPr>
          <a:prstGeom prst="rect">
            <a:avLst/>
          </a:prstGeom>
        </p:spPr>
        <p:txBody>
          <a:bodyPr/>
          <a:lstStyle>
            <a:lvl1pPr>
              <a:defRPr>
                <a:solidFill>
                  <a:srgbClr val="000000"/>
                </a:solidFill>
              </a:defRPr>
            </a:lvl1pPr>
            <a:lvl2pPr>
              <a:defRPr>
                <a:solidFill>
                  <a:srgbClr val="000000"/>
                </a:solidFill>
              </a:defRPr>
            </a:lvl2pPr>
            <a:lvl3pPr>
              <a:defRPr>
                <a:solidFill>
                  <a:srgbClr val="000000"/>
                </a:solidFill>
              </a:defRPr>
            </a:lvl3pPr>
            <a:lvl4pPr>
              <a:defRPr>
                <a:solidFill>
                  <a:srgbClr val="000000"/>
                </a:solidFill>
              </a:defRPr>
            </a:lvl4pPr>
            <a:lvl5pPr>
              <a:defRPr>
                <a:solidFill>
                  <a:srgbClr val="000000"/>
                </a:solidFill>
              </a:defRPr>
            </a:lvl5pPr>
          </a:lstStyle>
          <a:p>
            <a:r>
              <a:t>Body Level One</a:t>
            </a:r>
          </a:p>
          <a:p>
            <a:pPr lvl="1"/>
            <a:r>
              <a:t>Body Level Two</a:t>
            </a:r>
          </a:p>
          <a:p>
            <a:pPr lvl="2"/>
            <a:r>
              <a:t>Body Level Three</a:t>
            </a:r>
          </a:p>
          <a:p>
            <a:pPr lvl="3"/>
            <a:r>
              <a:t>Body Level Four</a:t>
            </a:r>
          </a:p>
          <a:p>
            <a:pPr lvl="4"/>
            <a:r>
              <a:t>Body Level Five</a:t>
            </a:r>
          </a:p>
        </p:txBody>
      </p:sp>
      <p:sp>
        <p:nvSpPr>
          <p:cNvPr id="44" name="Slide Number"/>
          <p:cNvSpPr txBox="1">
            <a:spLocks noGrp="1"/>
          </p:cNvSpPr>
          <p:nvPr>
            <p:ph type="sldNum" sz="quarter" idx="2"/>
          </p:nvPr>
        </p:nvSpPr>
        <p:spPr>
          <a:prstGeom prst="rect">
            <a:avLst/>
          </a:prstGeom>
        </p:spPr>
        <p:txBody>
          <a:bodyPr/>
          <a:lstStyle/>
          <a:p>
            <a:fld id="{86CB4B4D-7CA3-9044-876B-883B54F8677D}" type="slidenum">
              <a:rPr/>
              <a:t>‹#›</a:t>
            </a:fld>
            <a:endParaRPr/>
          </a:p>
        </p:txBody>
      </p:sp>
      <p:pic>
        <p:nvPicPr>
          <p:cNvPr id="5" name="Bilde 7" descr="Bilde 7">
            <a:extLst>
              <a:ext uri="{FF2B5EF4-FFF2-40B4-BE49-F238E27FC236}">
                <a16:creationId xmlns:a16="http://schemas.microsoft.com/office/drawing/2014/main" id="{871CAD6B-C6EE-4349-9F55-AC594C554073}"/>
              </a:ext>
            </a:extLst>
          </p:cNvPr>
          <p:cNvPicPr>
            <a:picLocks noChangeAspect="1"/>
          </p:cNvPicPr>
          <p:nvPr/>
        </p:nvPicPr>
        <p:blipFill>
          <a:blip r:embed="rId2"/>
          <a:srcRect r="82062"/>
          <a:stretch>
            <a:fillRect/>
          </a:stretch>
        </p:blipFill>
        <p:spPr>
          <a:xfrm>
            <a:off x="633897" y="6187528"/>
            <a:ext cx="313844" cy="294130"/>
          </a:xfrm>
          <a:prstGeom prst="rect">
            <a:avLst/>
          </a:prstGeom>
          <a:ln w="12700">
            <a:miter lim="400000"/>
          </a:ln>
        </p:spPr>
      </p:pic>
    </p:spTree>
    <p:extLst>
      <p:ext uri="{BB962C8B-B14F-4D97-AF65-F5344CB8AC3E}">
        <p14:creationId xmlns:p14="http://schemas.microsoft.com/office/powerpoint/2010/main" val="1470255784"/>
      </p:ext>
    </p:extLst>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p:cSld name="Two Content + small picture">
    <p:spTree>
      <p:nvGrpSpPr>
        <p:cNvPr id="1" name=""/>
        <p:cNvGrpSpPr/>
        <p:nvPr/>
      </p:nvGrpSpPr>
      <p:grpSpPr>
        <a:xfrm>
          <a:off x="0" y="0"/>
          <a:ext cx="0" cy="0"/>
          <a:chOff x="0" y="0"/>
          <a:chExt cx="0" cy="0"/>
        </a:xfrm>
      </p:grpSpPr>
      <p:sp>
        <p:nvSpPr>
          <p:cNvPr id="81" name="Title Text"/>
          <p:cNvSpPr txBox="1">
            <a:spLocks noGrp="1"/>
          </p:cNvSpPr>
          <p:nvPr>
            <p:ph type="title" hasCustomPrompt="1"/>
          </p:nvPr>
        </p:nvSpPr>
        <p:spPr>
          <a:xfrm>
            <a:off x="632529" y="645128"/>
            <a:ext cx="10923738" cy="983672"/>
          </a:xfrm>
          <a:prstGeom prst="rect">
            <a:avLst/>
          </a:prstGeom>
        </p:spPr>
        <p:txBody>
          <a:bodyPr/>
          <a:lstStyle>
            <a:lvl1pPr>
              <a:defRPr>
                <a:solidFill>
                  <a:schemeClr val="bg2">
                    <a:lumMod val="50000"/>
                  </a:schemeClr>
                </a:solidFill>
              </a:defRPr>
            </a:lvl1pPr>
          </a:lstStyle>
          <a:p>
            <a:r>
              <a:t>Title Text</a:t>
            </a:r>
          </a:p>
        </p:txBody>
      </p:sp>
      <p:sp>
        <p:nvSpPr>
          <p:cNvPr id="82" name="Body Level One…"/>
          <p:cNvSpPr txBox="1">
            <a:spLocks noGrp="1"/>
          </p:cNvSpPr>
          <p:nvPr>
            <p:ph type="body" sz="half" idx="1" hasCustomPrompt="1"/>
          </p:nvPr>
        </p:nvSpPr>
        <p:spPr>
          <a:xfrm>
            <a:off x="633679" y="1808701"/>
            <a:ext cx="4842606" cy="3863386"/>
          </a:xfrm>
          <a:prstGeom prst="rect">
            <a:avLst/>
          </a:prstGeom>
        </p:spPr>
        <p:txBody>
          <a:bodyPr/>
          <a:lstStyle>
            <a:lvl1pPr>
              <a:defRPr>
                <a:solidFill>
                  <a:srgbClr val="000000"/>
                </a:solidFill>
              </a:defRPr>
            </a:lvl1pPr>
            <a:lvl2pPr>
              <a:defRPr>
                <a:solidFill>
                  <a:srgbClr val="000000"/>
                </a:solidFill>
              </a:defRPr>
            </a:lvl2pPr>
            <a:lvl3pPr>
              <a:defRPr>
                <a:solidFill>
                  <a:srgbClr val="000000"/>
                </a:solidFill>
              </a:defRPr>
            </a:lvl3pPr>
            <a:lvl4pPr>
              <a:defRPr>
                <a:solidFill>
                  <a:srgbClr val="000000"/>
                </a:solidFill>
              </a:defRPr>
            </a:lvl4pPr>
            <a:lvl5pPr>
              <a:defRPr>
                <a:solidFill>
                  <a:srgbClr val="000000"/>
                </a:solidFill>
              </a:defRPr>
            </a:lvl5pPr>
          </a:lstStyle>
          <a:p>
            <a:r>
              <a:t>Body Level One</a:t>
            </a:r>
          </a:p>
          <a:p>
            <a:pPr lvl="1"/>
            <a:r>
              <a:t>Body Level Two</a:t>
            </a:r>
          </a:p>
          <a:p>
            <a:pPr lvl="2"/>
            <a:r>
              <a:t>Body Level Three</a:t>
            </a:r>
          </a:p>
          <a:p>
            <a:pPr lvl="3"/>
            <a:r>
              <a:t>Body Level Four</a:t>
            </a:r>
          </a:p>
          <a:p>
            <a:pPr lvl="4"/>
            <a:r>
              <a:t>Body Level Five</a:t>
            </a:r>
          </a:p>
        </p:txBody>
      </p:sp>
      <p:sp>
        <p:nvSpPr>
          <p:cNvPr id="83" name="Slide Number"/>
          <p:cNvSpPr txBox="1">
            <a:spLocks noGrp="1"/>
          </p:cNvSpPr>
          <p:nvPr>
            <p:ph type="sldNum" sz="quarter" idx="2"/>
          </p:nvPr>
        </p:nvSpPr>
        <p:spPr>
          <a:prstGeom prst="rect">
            <a:avLst/>
          </a:prstGeom>
        </p:spPr>
        <p:txBody>
          <a:bodyPr/>
          <a:lstStyle/>
          <a:p>
            <a:fld id="{86CB4B4D-7CA3-9044-876B-883B54F8677D}" type="slidenum">
              <a:rPr/>
              <a:t>‹#›</a:t>
            </a:fld>
            <a:endParaRPr/>
          </a:p>
        </p:txBody>
      </p:sp>
      <p:sp>
        <p:nvSpPr>
          <p:cNvPr id="6" name="dn-placeholder-full.png">
            <a:extLst>
              <a:ext uri="{FF2B5EF4-FFF2-40B4-BE49-F238E27FC236}">
                <a16:creationId xmlns:a16="http://schemas.microsoft.com/office/drawing/2014/main" id="{A2983587-E3D9-EE43-93B8-2214B0B39ACB}"/>
              </a:ext>
            </a:extLst>
          </p:cNvPr>
          <p:cNvSpPr>
            <a:spLocks noGrp="1"/>
          </p:cNvSpPr>
          <p:nvPr>
            <p:ph type="pic" idx="21"/>
          </p:nvPr>
        </p:nvSpPr>
        <p:spPr>
          <a:xfrm>
            <a:off x="6354488" y="2086484"/>
            <a:ext cx="4478774" cy="2818025"/>
          </a:xfrm>
          <a:prstGeom prst="rect">
            <a:avLst/>
          </a:prstGeom>
          <a:solidFill>
            <a:schemeClr val="tx2">
              <a:lumMod val="20000"/>
              <a:lumOff val="80000"/>
            </a:schemeClr>
          </a:solidFill>
        </p:spPr>
        <p:txBody>
          <a:bodyPr lIns="91439" tIns="720000" rIns="91439" bIns="46800" anchor="t">
            <a:noAutofit/>
          </a:bodyPr>
          <a:lstStyle>
            <a:lvl1pPr marL="0" indent="0" algn="ctr">
              <a:buNone/>
              <a:defRPr>
                <a:solidFill>
                  <a:schemeClr val="tx2"/>
                </a:solidFill>
              </a:defRPr>
            </a:lvl1pPr>
          </a:lstStyle>
          <a:p>
            <a:r>
              <a:rPr lang="nb-NO"/>
              <a:t>Klikk på ikonet for å legge til et bilde</a:t>
            </a:r>
            <a:endParaRPr/>
          </a:p>
        </p:txBody>
      </p:sp>
      <p:pic>
        <p:nvPicPr>
          <p:cNvPr id="7" name="Bilde 7" descr="Bilde 7">
            <a:extLst>
              <a:ext uri="{FF2B5EF4-FFF2-40B4-BE49-F238E27FC236}">
                <a16:creationId xmlns:a16="http://schemas.microsoft.com/office/drawing/2014/main" id="{17BFDBAA-B3AD-9A4D-B313-A36E7AAA4CA7}"/>
              </a:ext>
            </a:extLst>
          </p:cNvPr>
          <p:cNvPicPr>
            <a:picLocks noChangeAspect="1"/>
          </p:cNvPicPr>
          <p:nvPr/>
        </p:nvPicPr>
        <p:blipFill>
          <a:blip r:embed="rId2"/>
          <a:srcRect r="82062"/>
          <a:stretch>
            <a:fillRect/>
          </a:stretch>
        </p:blipFill>
        <p:spPr>
          <a:xfrm>
            <a:off x="633897" y="6187528"/>
            <a:ext cx="313844" cy="294130"/>
          </a:xfrm>
          <a:prstGeom prst="rect">
            <a:avLst/>
          </a:prstGeom>
          <a:ln w="12700">
            <a:miter lim="400000"/>
          </a:ln>
        </p:spPr>
      </p:pic>
    </p:spTree>
    <p:extLst>
      <p:ext uri="{BB962C8B-B14F-4D97-AF65-F5344CB8AC3E}">
        <p14:creationId xmlns:p14="http://schemas.microsoft.com/office/powerpoint/2010/main" val="3146375138"/>
      </p:ext>
    </p:extLst>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p:cSld name="Yellow Wave + Text">
    <p:bg>
      <p:bgPr>
        <a:solidFill>
          <a:srgbClr val="FFFFFF"/>
        </a:solidFill>
        <a:effectLst/>
      </p:bgPr>
    </p:bg>
    <p:spTree>
      <p:nvGrpSpPr>
        <p:cNvPr id="1" name=""/>
        <p:cNvGrpSpPr/>
        <p:nvPr/>
      </p:nvGrpSpPr>
      <p:grpSpPr>
        <a:xfrm>
          <a:off x="0" y="0"/>
          <a:ext cx="0" cy="0"/>
          <a:chOff x="0" y="0"/>
          <a:chExt cx="0" cy="0"/>
        </a:xfrm>
      </p:grpSpPr>
      <p:sp>
        <p:nvSpPr>
          <p:cNvPr id="139" name="Shape"/>
          <p:cNvSpPr/>
          <p:nvPr/>
        </p:nvSpPr>
        <p:spPr>
          <a:xfrm>
            <a:off x="-168696" y="-12701"/>
            <a:ext cx="7071623" cy="6870701"/>
          </a:xfrm>
          <a:custGeom>
            <a:avLst/>
            <a:gdLst/>
            <a:ahLst/>
            <a:cxnLst>
              <a:cxn ang="0">
                <a:pos x="wd2" y="hd2"/>
              </a:cxn>
              <a:cxn ang="5400000">
                <a:pos x="wd2" y="hd2"/>
              </a:cxn>
              <a:cxn ang="10800000">
                <a:pos x="wd2" y="hd2"/>
              </a:cxn>
              <a:cxn ang="16200000">
                <a:pos x="wd2" y="hd2"/>
              </a:cxn>
            </a:cxnLst>
            <a:rect l="0" t="0" r="r" b="b"/>
            <a:pathLst>
              <a:path w="21600" h="21600" extrusionOk="0">
                <a:moveTo>
                  <a:pt x="21600" y="28"/>
                </a:moveTo>
                <a:cubicBezTo>
                  <a:pt x="20672" y="1775"/>
                  <a:pt x="20258" y="3758"/>
                  <a:pt x="20408" y="5739"/>
                </a:cubicBezTo>
                <a:cubicBezTo>
                  <a:pt x="20561" y="7757"/>
                  <a:pt x="21298" y="9705"/>
                  <a:pt x="21230" y="11731"/>
                </a:cubicBezTo>
                <a:cubicBezTo>
                  <a:pt x="21156" y="13942"/>
                  <a:pt x="20130" y="15997"/>
                  <a:pt x="19932" y="18197"/>
                </a:cubicBezTo>
                <a:cubicBezTo>
                  <a:pt x="19829" y="19345"/>
                  <a:pt x="19954" y="20502"/>
                  <a:pt x="20300" y="21600"/>
                </a:cubicBezTo>
                <a:lnTo>
                  <a:pt x="229" y="21600"/>
                </a:lnTo>
                <a:cubicBezTo>
                  <a:pt x="273" y="18007"/>
                  <a:pt x="277" y="14413"/>
                  <a:pt x="239" y="10820"/>
                </a:cubicBezTo>
                <a:cubicBezTo>
                  <a:pt x="201" y="7212"/>
                  <a:pt x="121" y="3606"/>
                  <a:pt x="0" y="0"/>
                </a:cubicBezTo>
                <a:lnTo>
                  <a:pt x="21600" y="28"/>
                </a:lnTo>
                <a:close/>
              </a:path>
            </a:pathLst>
          </a:custGeom>
          <a:solidFill>
            <a:srgbClr val="FEDEA1"/>
          </a:solidFill>
          <a:ln w="12700">
            <a:miter lim="400000"/>
          </a:ln>
        </p:spPr>
        <p:txBody>
          <a:bodyPr lIns="45718" tIns="45718" rIns="45718" bIns="45718" anchor="ctr"/>
          <a:lstStyle/>
          <a:p>
            <a:pPr algn="l" defTabSz="457200">
              <a:defRPr sz="1200">
                <a:solidFill>
                  <a:srgbClr val="000000"/>
                </a:solidFill>
                <a:latin typeface="+mn-lt"/>
                <a:ea typeface="+mn-ea"/>
                <a:cs typeface="+mn-cs"/>
                <a:sym typeface="Work Sans"/>
              </a:defRPr>
            </a:pPr>
            <a:endParaRPr/>
          </a:p>
        </p:txBody>
      </p:sp>
      <p:sp>
        <p:nvSpPr>
          <p:cNvPr id="140" name="Body Level One…"/>
          <p:cNvSpPr txBox="1">
            <a:spLocks noGrp="1"/>
          </p:cNvSpPr>
          <p:nvPr>
            <p:ph type="body" sz="quarter" idx="1" hasCustomPrompt="1"/>
          </p:nvPr>
        </p:nvSpPr>
        <p:spPr>
          <a:xfrm>
            <a:off x="633679" y="2423515"/>
            <a:ext cx="4767695" cy="2548636"/>
          </a:xfrm>
          <a:prstGeom prst="rect">
            <a:avLst/>
          </a:prstGeom>
        </p:spPr>
        <p:txBody>
          <a:bodyPr lIns="45718" tIns="45718" rIns="45718" bIns="45718"/>
          <a:lstStyle>
            <a:lvl1pPr>
              <a:defRPr>
                <a:solidFill>
                  <a:srgbClr val="000000"/>
                </a:solidFill>
              </a:defRPr>
            </a:lvl1pPr>
            <a:lvl2pPr>
              <a:defRPr>
                <a:solidFill>
                  <a:srgbClr val="000000"/>
                </a:solidFill>
              </a:defRPr>
            </a:lvl2pPr>
            <a:lvl3pPr>
              <a:defRPr>
                <a:solidFill>
                  <a:srgbClr val="000000"/>
                </a:solidFill>
              </a:defRPr>
            </a:lvl3pPr>
            <a:lvl4pPr>
              <a:defRPr>
                <a:solidFill>
                  <a:srgbClr val="000000"/>
                </a:solidFill>
              </a:defRPr>
            </a:lvl4pPr>
            <a:lvl5pPr>
              <a:defRPr>
                <a:solidFill>
                  <a:srgbClr val="000000"/>
                </a:solidFill>
              </a:defRPr>
            </a:lvl5pPr>
          </a:lstStyle>
          <a:p>
            <a:r>
              <a:t>Body Level One</a:t>
            </a:r>
          </a:p>
          <a:p>
            <a:pPr lvl="1"/>
            <a:r>
              <a:t>Body Level Two</a:t>
            </a:r>
          </a:p>
          <a:p>
            <a:pPr lvl="2"/>
            <a:r>
              <a:t>Body Level Three</a:t>
            </a:r>
          </a:p>
          <a:p>
            <a:pPr lvl="3"/>
            <a:r>
              <a:t>Body Level Four</a:t>
            </a:r>
          </a:p>
          <a:p>
            <a:pPr lvl="4"/>
            <a:r>
              <a:t>Body Level Five</a:t>
            </a:r>
          </a:p>
        </p:txBody>
      </p:sp>
      <p:sp>
        <p:nvSpPr>
          <p:cNvPr id="144" name="Slide Number"/>
          <p:cNvSpPr txBox="1">
            <a:spLocks noGrp="1"/>
          </p:cNvSpPr>
          <p:nvPr>
            <p:ph type="sldNum" sz="quarter" idx="2"/>
          </p:nvPr>
        </p:nvSpPr>
        <p:spPr>
          <a:prstGeom prst="rect">
            <a:avLst/>
          </a:prstGeom>
        </p:spPr>
        <p:txBody>
          <a:bodyPr/>
          <a:lstStyle/>
          <a:p>
            <a:fld id="{86CB4B4D-7CA3-9044-876B-883B54F8677D}" type="slidenum">
              <a:rPr/>
              <a:t>‹#›</a:t>
            </a:fld>
            <a:endParaRPr/>
          </a:p>
        </p:txBody>
      </p:sp>
      <p:pic>
        <p:nvPicPr>
          <p:cNvPr id="9" name="Bilde 7" descr="Bilde 7">
            <a:extLst>
              <a:ext uri="{FF2B5EF4-FFF2-40B4-BE49-F238E27FC236}">
                <a16:creationId xmlns:a16="http://schemas.microsoft.com/office/drawing/2014/main" id="{ADF73993-9988-E847-87FC-7C143EC645B2}"/>
              </a:ext>
            </a:extLst>
          </p:cNvPr>
          <p:cNvPicPr>
            <a:picLocks noChangeAspect="1"/>
          </p:cNvPicPr>
          <p:nvPr/>
        </p:nvPicPr>
        <p:blipFill>
          <a:blip r:embed="rId2"/>
          <a:srcRect r="82062"/>
          <a:stretch>
            <a:fillRect/>
          </a:stretch>
        </p:blipFill>
        <p:spPr>
          <a:xfrm>
            <a:off x="633897" y="6187528"/>
            <a:ext cx="313844" cy="294130"/>
          </a:xfrm>
          <a:prstGeom prst="rect">
            <a:avLst/>
          </a:prstGeom>
          <a:ln w="12700">
            <a:miter lim="400000"/>
          </a:ln>
        </p:spPr>
      </p:pic>
      <p:sp>
        <p:nvSpPr>
          <p:cNvPr id="10" name="Title Text">
            <a:extLst>
              <a:ext uri="{FF2B5EF4-FFF2-40B4-BE49-F238E27FC236}">
                <a16:creationId xmlns:a16="http://schemas.microsoft.com/office/drawing/2014/main" id="{852AEFDC-6B82-0241-BAD3-4EC09DA1B013}"/>
              </a:ext>
            </a:extLst>
          </p:cNvPr>
          <p:cNvSpPr txBox="1">
            <a:spLocks noGrp="1"/>
          </p:cNvSpPr>
          <p:nvPr>
            <p:ph type="title" hasCustomPrompt="1"/>
          </p:nvPr>
        </p:nvSpPr>
        <p:spPr>
          <a:xfrm>
            <a:off x="633679" y="671674"/>
            <a:ext cx="4842606" cy="939196"/>
          </a:xfrm>
          <a:prstGeom prst="rect">
            <a:avLst/>
          </a:prstGeom>
        </p:spPr>
        <p:txBody>
          <a:bodyPr/>
          <a:lstStyle>
            <a:lvl1pPr>
              <a:defRPr>
                <a:solidFill>
                  <a:schemeClr val="bg2">
                    <a:lumMod val="50000"/>
                  </a:schemeClr>
                </a:solidFill>
              </a:defRPr>
            </a:lvl1pPr>
          </a:lstStyle>
          <a:p>
            <a:r>
              <a:t>Title Text</a:t>
            </a:r>
          </a:p>
        </p:txBody>
      </p:sp>
      <p:sp>
        <p:nvSpPr>
          <p:cNvPr id="11" name="Body Level One…">
            <a:extLst>
              <a:ext uri="{FF2B5EF4-FFF2-40B4-BE49-F238E27FC236}">
                <a16:creationId xmlns:a16="http://schemas.microsoft.com/office/drawing/2014/main" id="{24160D71-5E0B-A04B-ABF5-6D2588C2A91F}"/>
              </a:ext>
            </a:extLst>
          </p:cNvPr>
          <p:cNvSpPr txBox="1">
            <a:spLocks noGrp="1"/>
          </p:cNvSpPr>
          <p:nvPr>
            <p:ph type="body" sz="quarter" idx="21"/>
          </p:nvPr>
        </p:nvSpPr>
        <p:spPr>
          <a:xfrm>
            <a:off x="7320136" y="2423515"/>
            <a:ext cx="4536504" cy="2990538"/>
          </a:xfrm>
          <a:prstGeom prst="rect">
            <a:avLst/>
          </a:prstGeom>
        </p:spPr>
        <p:txBody>
          <a:bodyPr/>
          <a:lstStyle>
            <a:lvl1pPr>
              <a:defRPr>
                <a:solidFill>
                  <a:srgbClr val="000000"/>
                </a:solidFill>
              </a:defRPr>
            </a:lvl1pPr>
          </a:lstStyle>
          <a:p>
            <a:pPr lvl="0"/>
            <a:r>
              <a:rPr lang="nb-NO"/>
              <a:t>Klikk for å redigere tekststiler i malen</a:t>
            </a:r>
          </a:p>
        </p:txBody>
      </p:sp>
    </p:spTree>
    <p:extLst>
      <p:ext uri="{BB962C8B-B14F-4D97-AF65-F5344CB8AC3E}">
        <p14:creationId xmlns:p14="http://schemas.microsoft.com/office/powerpoint/2010/main" val="3361744938"/>
      </p:ext>
    </p:extLst>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p:cSld name="Brown Wave">
    <p:bg>
      <p:bgPr>
        <a:solidFill>
          <a:srgbClr val="FFFFFF"/>
        </a:solidFill>
        <a:effectLst/>
      </p:bgPr>
    </p:bg>
    <p:spTree>
      <p:nvGrpSpPr>
        <p:cNvPr id="1" name=""/>
        <p:cNvGrpSpPr/>
        <p:nvPr/>
      </p:nvGrpSpPr>
      <p:grpSpPr>
        <a:xfrm>
          <a:off x="0" y="0"/>
          <a:ext cx="0" cy="0"/>
          <a:chOff x="0" y="0"/>
          <a:chExt cx="0" cy="0"/>
        </a:xfrm>
      </p:grpSpPr>
      <p:sp>
        <p:nvSpPr>
          <p:cNvPr id="151" name="Shape"/>
          <p:cNvSpPr/>
          <p:nvPr/>
        </p:nvSpPr>
        <p:spPr>
          <a:xfrm>
            <a:off x="-456728" y="0"/>
            <a:ext cx="7369552" cy="6870701"/>
          </a:xfrm>
          <a:custGeom>
            <a:avLst/>
            <a:gdLst/>
            <a:ahLst/>
            <a:cxnLst>
              <a:cxn ang="0">
                <a:pos x="wd2" y="hd2"/>
              </a:cxn>
              <a:cxn ang="5400000">
                <a:pos x="wd2" y="hd2"/>
              </a:cxn>
              <a:cxn ang="10800000">
                <a:pos x="wd2" y="hd2"/>
              </a:cxn>
              <a:cxn ang="16200000">
                <a:pos x="wd2" y="hd2"/>
              </a:cxn>
            </a:cxnLst>
            <a:rect l="0" t="0" r="r" b="b"/>
            <a:pathLst>
              <a:path w="21600" h="21600" extrusionOk="0">
                <a:moveTo>
                  <a:pt x="21600" y="28"/>
                </a:moveTo>
                <a:cubicBezTo>
                  <a:pt x="20672" y="1775"/>
                  <a:pt x="20258" y="3758"/>
                  <a:pt x="20408" y="5739"/>
                </a:cubicBezTo>
                <a:cubicBezTo>
                  <a:pt x="20561" y="7757"/>
                  <a:pt x="21298" y="9705"/>
                  <a:pt x="21230" y="11731"/>
                </a:cubicBezTo>
                <a:cubicBezTo>
                  <a:pt x="21156" y="13942"/>
                  <a:pt x="20131" y="15997"/>
                  <a:pt x="19933" y="18197"/>
                </a:cubicBezTo>
                <a:cubicBezTo>
                  <a:pt x="19829" y="19345"/>
                  <a:pt x="19954" y="20502"/>
                  <a:pt x="20300" y="21600"/>
                </a:cubicBezTo>
                <a:lnTo>
                  <a:pt x="0" y="21600"/>
                </a:lnTo>
                <a:cubicBezTo>
                  <a:pt x="32" y="18007"/>
                  <a:pt x="48" y="14413"/>
                  <a:pt x="49" y="10820"/>
                </a:cubicBezTo>
                <a:cubicBezTo>
                  <a:pt x="49" y="7213"/>
                  <a:pt x="34" y="3607"/>
                  <a:pt x="4" y="0"/>
                </a:cubicBezTo>
                <a:lnTo>
                  <a:pt x="21600" y="28"/>
                </a:lnTo>
                <a:close/>
              </a:path>
            </a:pathLst>
          </a:custGeom>
          <a:solidFill>
            <a:srgbClr val="F0E8E1"/>
          </a:solidFill>
          <a:ln w="12700">
            <a:miter lim="400000"/>
          </a:ln>
        </p:spPr>
        <p:txBody>
          <a:bodyPr lIns="45718" tIns="45718" rIns="45718" bIns="45718" anchor="ctr"/>
          <a:lstStyle/>
          <a:p>
            <a:pPr algn="l" defTabSz="457200">
              <a:defRPr sz="1200">
                <a:solidFill>
                  <a:srgbClr val="000000"/>
                </a:solidFill>
                <a:latin typeface="+mn-lt"/>
                <a:ea typeface="+mn-ea"/>
                <a:cs typeface="+mn-cs"/>
                <a:sym typeface="Work Sans"/>
              </a:defRPr>
            </a:pPr>
            <a:endParaRPr/>
          </a:p>
        </p:txBody>
      </p:sp>
      <p:sp>
        <p:nvSpPr>
          <p:cNvPr id="156" name="Slide Number"/>
          <p:cNvSpPr txBox="1">
            <a:spLocks noGrp="1"/>
          </p:cNvSpPr>
          <p:nvPr>
            <p:ph type="sldNum" sz="quarter" idx="2"/>
          </p:nvPr>
        </p:nvSpPr>
        <p:spPr>
          <a:xfrm>
            <a:off x="8593876" y="6209032"/>
            <a:ext cx="287449" cy="294637"/>
          </a:xfrm>
          <a:prstGeom prst="rect">
            <a:avLst/>
          </a:prstGeom>
        </p:spPr>
        <p:txBody>
          <a:bodyPr/>
          <a:lstStyle/>
          <a:p>
            <a:fld id="{86CB4B4D-7CA3-9044-876B-883B54F8677D}" type="slidenum">
              <a:rPr/>
              <a:t>‹#›</a:t>
            </a:fld>
            <a:endParaRPr/>
          </a:p>
        </p:txBody>
      </p:sp>
      <p:pic>
        <p:nvPicPr>
          <p:cNvPr id="11" name="Bilde 7" descr="Bilde 7">
            <a:extLst>
              <a:ext uri="{FF2B5EF4-FFF2-40B4-BE49-F238E27FC236}">
                <a16:creationId xmlns:a16="http://schemas.microsoft.com/office/drawing/2014/main" id="{98D5EDDE-2B71-6845-9A1C-84BF493D0767}"/>
              </a:ext>
            </a:extLst>
          </p:cNvPr>
          <p:cNvPicPr>
            <a:picLocks noChangeAspect="1"/>
          </p:cNvPicPr>
          <p:nvPr/>
        </p:nvPicPr>
        <p:blipFill>
          <a:blip r:embed="rId2"/>
          <a:srcRect r="82062"/>
          <a:stretch>
            <a:fillRect/>
          </a:stretch>
        </p:blipFill>
        <p:spPr>
          <a:xfrm>
            <a:off x="633897" y="6187528"/>
            <a:ext cx="313844" cy="294130"/>
          </a:xfrm>
          <a:prstGeom prst="rect">
            <a:avLst/>
          </a:prstGeom>
          <a:ln w="12700">
            <a:miter lim="400000"/>
          </a:ln>
        </p:spPr>
      </p:pic>
      <p:sp>
        <p:nvSpPr>
          <p:cNvPr id="7" name="Body Level One…">
            <a:extLst>
              <a:ext uri="{FF2B5EF4-FFF2-40B4-BE49-F238E27FC236}">
                <a16:creationId xmlns:a16="http://schemas.microsoft.com/office/drawing/2014/main" id="{A5053350-21EF-6947-A648-7F606802E7E8}"/>
              </a:ext>
            </a:extLst>
          </p:cNvPr>
          <p:cNvSpPr txBox="1">
            <a:spLocks noGrp="1"/>
          </p:cNvSpPr>
          <p:nvPr>
            <p:ph type="body" sz="quarter" idx="10" hasCustomPrompt="1"/>
          </p:nvPr>
        </p:nvSpPr>
        <p:spPr>
          <a:xfrm>
            <a:off x="633679" y="2423515"/>
            <a:ext cx="4767695" cy="2548636"/>
          </a:xfrm>
          <a:prstGeom prst="rect">
            <a:avLst/>
          </a:prstGeom>
        </p:spPr>
        <p:txBody>
          <a:bodyPr lIns="45718" tIns="45718" rIns="45718" bIns="45718"/>
          <a:lstStyle>
            <a:lvl1pPr>
              <a:defRPr>
                <a:solidFill>
                  <a:srgbClr val="000000"/>
                </a:solidFill>
              </a:defRPr>
            </a:lvl1pPr>
            <a:lvl2pPr>
              <a:defRPr>
                <a:solidFill>
                  <a:srgbClr val="000000"/>
                </a:solidFill>
              </a:defRPr>
            </a:lvl2pPr>
            <a:lvl3pPr>
              <a:defRPr>
                <a:solidFill>
                  <a:srgbClr val="000000"/>
                </a:solidFill>
              </a:defRPr>
            </a:lvl3pPr>
            <a:lvl4pPr>
              <a:defRPr>
                <a:solidFill>
                  <a:srgbClr val="000000"/>
                </a:solidFill>
              </a:defRPr>
            </a:lvl4pPr>
            <a:lvl5pPr>
              <a:defRPr>
                <a:solidFill>
                  <a:srgbClr val="000000"/>
                </a:solidFill>
              </a:defRPr>
            </a:lvl5pPr>
          </a:lstStyle>
          <a:p>
            <a:r>
              <a:t>Body Level One</a:t>
            </a:r>
          </a:p>
          <a:p>
            <a:pPr lvl="1"/>
            <a:r>
              <a:t>Body Level Two</a:t>
            </a:r>
          </a:p>
          <a:p>
            <a:pPr lvl="2"/>
            <a:r>
              <a:t>Body Level Three</a:t>
            </a:r>
          </a:p>
          <a:p>
            <a:pPr lvl="3"/>
            <a:r>
              <a:t>Body Level Four</a:t>
            </a:r>
          </a:p>
          <a:p>
            <a:pPr lvl="4"/>
            <a:r>
              <a:t>Body Level Five</a:t>
            </a:r>
          </a:p>
        </p:txBody>
      </p:sp>
      <p:sp>
        <p:nvSpPr>
          <p:cNvPr id="8" name="Title Text">
            <a:extLst>
              <a:ext uri="{FF2B5EF4-FFF2-40B4-BE49-F238E27FC236}">
                <a16:creationId xmlns:a16="http://schemas.microsoft.com/office/drawing/2014/main" id="{13FA0315-5AC6-2740-ABAF-526B0165CE74}"/>
              </a:ext>
            </a:extLst>
          </p:cNvPr>
          <p:cNvSpPr txBox="1">
            <a:spLocks/>
          </p:cNvSpPr>
          <p:nvPr/>
        </p:nvSpPr>
        <p:spPr>
          <a:xfrm>
            <a:off x="633679" y="671674"/>
            <a:ext cx="4842606" cy="93919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ormAutofit/>
          </a:bodyPr>
          <a:lstStyle>
            <a:lvl1pPr marL="0" marR="0" indent="0" algn="l" defTabSz="841247" rtl="0" latinLnBrk="0">
              <a:lnSpc>
                <a:spcPts val="4200"/>
              </a:lnSpc>
              <a:spcBef>
                <a:spcPts val="0"/>
              </a:spcBef>
              <a:spcAft>
                <a:spcPts val="0"/>
              </a:spcAft>
              <a:buClrTx/>
              <a:buSzTx/>
              <a:buFontTx/>
              <a:buNone/>
              <a:tabLst/>
              <a:defRPr sz="3200" b="0" i="0" u="none" strike="noStrike" cap="none" spc="0" baseline="0">
                <a:solidFill>
                  <a:schemeClr val="bg2">
                    <a:lumMod val="50000"/>
                  </a:schemeClr>
                </a:solidFill>
                <a:uFillTx/>
                <a:latin typeface="Poppins Bold"/>
                <a:ea typeface="Poppins Bold"/>
                <a:cs typeface="Poppins Bold"/>
                <a:sym typeface="Poppins Bold"/>
              </a:defRPr>
            </a:lvl1pPr>
            <a:lvl2pPr marL="487680" marR="0" indent="-487680" algn="l" defTabSz="841247" rtl="0" latinLnBrk="0">
              <a:lnSpc>
                <a:spcPts val="4200"/>
              </a:lnSpc>
              <a:spcBef>
                <a:spcPts val="0"/>
              </a:spcBef>
              <a:spcAft>
                <a:spcPts val="0"/>
              </a:spcAft>
              <a:buClrTx/>
              <a:buSzPct val="100000"/>
              <a:buFontTx/>
              <a:buChar char="•"/>
              <a:tabLst/>
              <a:defRPr sz="3200" b="0" i="0" u="none" strike="noStrike" cap="none" spc="0" baseline="0">
                <a:solidFill>
                  <a:srgbClr val="333030"/>
                </a:solidFill>
                <a:uFillTx/>
                <a:latin typeface="Poppins Bold"/>
                <a:ea typeface="Poppins Bold"/>
                <a:cs typeface="Poppins Bold"/>
                <a:sym typeface="Poppins Bold"/>
              </a:defRPr>
            </a:lvl2pPr>
            <a:lvl3pPr marL="487680" marR="0" indent="-487680" algn="l" defTabSz="841247" rtl="0" latinLnBrk="0">
              <a:lnSpc>
                <a:spcPts val="4200"/>
              </a:lnSpc>
              <a:spcBef>
                <a:spcPts val="0"/>
              </a:spcBef>
              <a:spcAft>
                <a:spcPts val="0"/>
              </a:spcAft>
              <a:buClrTx/>
              <a:buSzPct val="100000"/>
              <a:buFontTx/>
              <a:buChar char="•"/>
              <a:tabLst/>
              <a:defRPr sz="3200" b="0" i="0" u="none" strike="noStrike" cap="none" spc="0" baseline="0">
                <a:solidFill>
                  <a:srgbClr val="333030"/>
                </a:solidFill>
                <a:uFillTx/>
                <a:latin typeface="Poppins Bold"/>
                <a:ea typeface="Poppins Bold"/>
                <a:cs typeface="Poppins Bold"/>
                <a:sym typeface="Poppins Bold"/>
              </a:defRPr>
            </a:lvl3pPr>
            <a:lvl4pPr marL="487680" marR="0" indent="-487680" algn="l" defTabSz="841247" rtl="0" latinLnBrk="0">
              <a:lnSpc>
                <a:spcPts val="4200"/>
              </a:lnSpc>
              <a:spcBef>
                <a:spcPts val="0"/>
              </a:spcBef>
              <a:spcAft>
                <a:spcPts val="0"/>
              </a:spcAft>
              <a:buClrTx/>
              <a:buSzPct val="100000"/>
              <a:buFontTx/>
              <a:buChar char="•"/>
              <a:tabLst/>
              <a:defRPr sz="3200" b="0" i="0" u="none" strike="noStrike" cap="none" spc="0" baseline="0">
                <a:solidFill>
                  <a:srgbClr val="333030"/>
                </a:solidFill>
                <a:uFillTx/>
                <a:latin typeface="Poppins Bold"/>
                <a:ea typeface="Poppins Bold"/>
                <a:cs typeface="Poppins Bold"/>
                <a:sym typeface="Poppins Bold"/>
              </a:defRPr>
            </a:lvl4pPr>
            <a:lvl5pPr marL="487680" marR="0" indent="-487680" algn="l" defTabSz="841247" rtl="0" latinLnBrk="0">
              <a:lnSpc>
                <a:spcPts val="4200"/>
              </a:lnSpc>
              <a:spcBef>
                <a:spcPts val="0"/>
              </a:spcBef>
              <a:spcAft>
                <a:spcPts val="0"/>
              </a:spcAft>
              <a:buClrTx/>
              <a:buSzPct val="100000"/>
              <a:buFontTx/>
              <a:buChar char="•"/>
              <a:tabLst/>
              <a:defRPr sz="3200" b="0" i="0" u="none" strike="noStrike" cap="none" spc="0" baseline="0">
                <a:solidFill>
                  <a:srgbClr val="333030"/>
                </a:solidFill>
                <a:uFillTx/>
                <a:latin typeface="Poppins Bold"/>
                <a:ea typeface="Poppins Bold"/>
                <a:cs typeface="Poppins Bold"/>
                <a:sym typeface="Poppins Bold"/>
              </a:defRPr>
            </a:lvl5pPr>
            <a:lvl6pPr marL="406400" marR="0" indent="-406400" algn="l" defTabSz="841247" rtl="0" latinLnBrk="0">
              <a:lnSpc>
                <a:spcPts val="4200"/>
              </a:lnSpc>
              <a:spcBef>
                <a:spcPts val="0"/>
              </a:spcBef>
              <a:spcAft>
                <a:spcPts val="0"/>
              </a:spcAft>
              <a:buClrTx/>
              <a:buSzPct val="100000"/>
              <a:buFontTx/>
              <a:buChar char="•"/>
              <a:tabLst/>
              <a:defRPr sz="3200" b="0" i="0" u="none" strike="noStrike" cap="none" spc="0" baseline="0">
                <a:solidFill>
                  <a:srgbClr val="333030"/>
                </a:solidFill>
                <a:uFillTx/>
                <a:latin typeface="Poppins Bold"/>
                <a:ea typeface="Poppins Bold"/>
                <a:cs typeface="Poppins Bold"/>
                <a:sym typeface="Poppins Bold"/>
              </a:defRPr>
            </a:lvl6pPr>
            <a:lvl7pPr marL="406400" marR="0" indent="-406400" algn="l" defTabSz="841247" rtl="0" latinLnBrk="0">
              <a:lnSpc>
                <a:spcPts val="4200"/>
              </a:lnSpc>
              <a:spcBef>
                <a:spcPts val="0"/>
              </a:spcBef>
              <a:spcAft>
                <a:spcPts val="0"/>
              </a:spcAft>
              <a:buClrTx/>
              <a:buSzPct val="100000"/>
              <a:buFontTx/>
              <a:buChar char="•"/>
              <a:tabLst/>
              <a:defRPr sz="3200" b="0" i="0" u="none" strike="noStrike" cap="none" spc="0" baseline="0">
                <a:solidFill>
                  <a:srgbClr val="333030"/>
                </a:solidFill>
                <a:uFillTx/>
                <a:latin typeface="Poppins Bold"/>
                <a:ea typeface="Poppins Bold"/>
                <a:cs typeface="Poppins Bold"/>
                <a:sym typeface="Poppins Bold"/>
              </a:defRPr>
            </a:lvl7pPr>
            <a:lvl8pPr marL="406400" marR="0" indent="-406400" algn="l" defTabSz="841247" rtl="0" latinLnBrk="0">
              <a:lnSpc>
                <a:spcPts val="4200"/>
              </a:lnSpc>
              <a:spcBef>
                <a:spcPts val="0"/>
              </a:spcBef>
              <a:spcAft>
                <a:spcPts val="0"/>
              </a:spcAft>
              <a:buClrTx/>
              <a:buSzPct val="100000"/>
              <a:buFontTx/>
              <a:buChar char="•"/>
              <a:tabLst/>
              <a:defRPr sz="3200" b="0" i="0" u="none" strike="noStrike" cap="none" spc="0" baseline="0">
                <a:solidFill>
                  <a:srgbClr val="333030"/>
                </a:solidFill>
                <a:uFillTx/>
                <a:latin typeface="Poppins Bold"/>
                <a:ea typeface="Poppins Bold"/>
                <a:cs typeface="Poppins Bold"/>
                <a:sym typeface="Poppins Bold"/>
              </a:defRPr>
            </a:lvl8pPr>
            <a:lvl9pPr marL="406400" marR="0" indent="-406400" algn="l" defTabSz="841247" rtl="0" latinLnBrk="0">
              <a:lnSpc>
                <a:spcPts val="4200"/>
              </a:lnSpc>
              <a:spcBef>
                <a:spcPts val="0"/>
              </a:spcBef>
              <a:spcAft>
                <a:spcPts val="0"/>
              </a:spcAft>
              <a:buClrTx/>
              <a:buSzPct val="100000"/>
              <a:buFontTx/>
              <a:buChar char="•"/>
              <a:tabLst/>
              <a:defRPr sz="3200" b="0" i="0" u="none" strike="noStrike" cap="none" spc="0" baseline="0">
                <a:solidFill>
                  <a:srgbClr val="333030"/>
                </a:solidFill>
                <a:uFillTx/>
                <a:latin typeface="Poppins Bold"/>
                <a:ea typeface="Poppins Bold"/>
                <a:cs typeface="Poppins Bold"/>
                <a:sym typeface="Poppins Bold"/>
              </a:defRPr>
            </a:lvl9pPr>
          </a:lstStyle>
          <a:p>
            <a:pPr hangingPunct="1"/>
            <a:r>
              <a:rPr lang="en-GB"/>
              <a:t>Title Text</a:t>
            </a:r>
          </a:p>
        </p:txBody>
      </p:sp>
    </p:spTree>
    <p:extLst>
      <p:ext uri="{BB962C8B-B14F-4D97-AF65-F5344CB8AC3E}">
        <p14:creationId xmlns:p14="http://schemas.microsoft.com/office/powerpoint/2010/main" val="3912715526"/>
      </p:ext>
    </p:extLst>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FBF7F5"/>
        </a:solidFill>
        <a:effectLst/>
      </p:bgPr>
    </p:bg>
    <p:spTree>
      <p:nvGrpSpPr>
        <p:cNvPr id="1" name=""/>
        <p:cNvGrpSpPr/>
        <p:nvPr/>
      </p:nvGrpSpPr>
      <p:grpSpPr>
        <a:xfrm>
          <a:off x="0" y="0"/>
          <a:ext cx="0" cy="0"/>
          <a:chOff x="0" y="0"/>
          <a:chExt cx="0" cy="0"/>
        </a:xfrm>
      </p:grpSpPr>
      <p:pic>
        <p:nvPicPr>
          <p:cNvPr id="2" name="Bilde 16" descr="Bilde 16"/>
          <p:cNvPicPr>
            <a:picLocks noChangeAspect="1"/>
          </p:cNvPicPr>
          <p:nvPr/>
        </p:nvPicPr>
        <p:blipFill>
          <a:blip r:embed="rId31"/>
          <a:stretch>
            <a:fillRect/>
          </a:stretch>
        </p:blipFill>
        <p:spPr>
          <a:xfrm>
            <a:off x="633897" y="6187528"/>
            <a:ext cx="1749601" cy="294130"/>
          </a:xfrm>
          <a:prstGeom prst="rect">
            <a:avLst/>
          </a:prstGeom>
          <a:ln w="12700">
            <a:miter lim="400000"/>
          </a:ln>
        </p:spPr>
      </p:pic>
      <p:sp>
        <p:nvSpPr>
          <p:cNvPr id="3" name="Title Text"/>
          <p:cNvSpPr txBox="1">
            <a:spLocks noGrp="1"/>
          </p:cNvSpPr>
          <p:nvPr>
            <p:ph type="title"/>
          </p:nvPr>
        </p:nvSpPr>
        <p:spPr>
          <a:xfrm>
            <a:off x="634131" y="671674"/>
            <a:ext cx="10923738" cy="635044"/>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ormAutofit/>
          </a:bodyPr>
          <a:lstStyle/>
          <a:p>
            <a:r>
              <a:t>Title Text</a:t>
            </a:r>
          </a:p>
        </p:txBody>
      </p:sp>
      <p:sp>
        <p:nvSpPr>
          <p:cNvPr id="4" name="Body Level One…"/>
          <p:cNvSpPr txBox="1">
            <a:spLocks noGrp="1"/>
          </p:cNvSpPr>
          <p:nvPr>
            <p:ph type="body" idx="1"/>
          </p:nvPr>
        </p:nvSpPr>
        <p:spPr>
          <a:xfrm>
            <a:off x="633677" y="1809456"/>
            <a:ext cx="10923752" cy="387533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ormAutofit/>
          </a:bodyPr>
          <a:lstStyle/>
          <a:p>
            <a:r>
              <a:t>Body Level One</a:t>
            </a:r>
          </a:p>
          <a:p>
            <a:pPr lvl="1"/>
            <a:r>
              <a:t>Body Level Two</a:t>
            </a:r>
          </a:p>
          <a:p>
            <a:pPr lvl="2"/>
            <a:r>
              <a:t>Body Level Three</a:t>
            </a:r>
          </a:p>
          <a:p>
            <a:pPr lvl="3"/>
            <a:r>
              <a:t>Body Level Four</a:t>
            </a:r>
          </a:p>
          <a:p>
            <a:pPr lvl="4"/>
            <a:r>
              <a:t>Body Level Five</a:t>
            </a:r>
          </a:p>
        </p:txBody>
      </p:sp>
      <p:sp>
        <p:nvSpPr>
          <p:cNvPr id="5" name="Slide Number"/>
          <p:cNvSpPr txBox="1">
            <a:spLocks noGrp="1"/>
          </p:cNvSpPr>
          <p:nvPr>
            <p:ph type="sldNum" sz="quarter" idx="2"/>
          </p:nvPr>
        </p:nvSpPr>
        <p:spPr>
          <a:xfrm>
            <a:off x="8593875" y="6209032"/>
            <a:ext cx="287449" cy="294637"/>
          </a:xfrm>
          <a:prstGeom prst="rect">
            <a:avLst/>
          </a:prstGeom>
          <a:ln w="12700">
            <a:miter lim="400000"/>
          </a:ln>
        </p:spPr>
        <p:txBody>
          <a:bodyPr wrap="none" lIns="45718" tIns="45718" rIns="45718" bIns="45718" anchor="ctr">
            <a:spAutoFit/>
          </a:bodyPr>
          <a:lstStyle/>
          <a:p>
            <a:fld id="{86CB4B4D-7CA3-9044-876B-883B54F8677D}" type="slidenum">
              <a:rPr/>
              <a:t>‹#›</a:t>
            </a:fld>
            <a:endParaRPr/>
          </a:p>
        </p:txBody>
      </p:sp>
    </p:spTree>
    <p:extLst>
      <p:ext uri="{BB962C8B-B14F-4D97-AF65-F5344CB8AC3E}">
        <p14:creationId xmlns:p14="http://schemas.microsoft.com/office/powerpoint/2010/main" val="424773369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78" r:id="rId18"/>
    <p:sldLayoutId id="2147483679" r:id="rId19"/>
    <p:sldLayoutId id="2147483680" r:id="rId20"/>
    <p:sldLayoutId id="2147483681" r:id="rId21"/>
    <p:sldLayoutId id="2147483682" r:id="rId22"/>
    <p:sldLayoutId id="2147483683" r:id="rId23"/>
    <p:sldLayoutId id="2147483684" r:id="rId24"/>
    <p:sldLayoutId id="2147483685" r:id="rId25"/>
    <p:sldLayoutId id="2147483686" r:id="rId26"/>
    <p:sldLayoutId id="2147483687" r:id="rId27"/>
    <p:sldLayoutId id="2147483688" r:id="rId28"/>
    <p:sldLayoutId id="2147483689" r:id="rId29"/>
  </p:sldLayoutIdLst>
  <p:transition spd="med"/>
  <p:hf sldNum="0" hdr="0" dt="0"/>
  <p:txStyles>
    <p:titleStyle>
      <a:lvl1pPr marL="0" marR="0" indent="0" algn="l" defTabSz="841247" rtl="0" eaLnBrk="1" latinLnBrk="0" hangingPunct="1">
        <a:lnSpc>
          <a:spcPts val="4200"/>
        </a:lnSpc>
        <a:spcBef>
          <a:spcPts val="0"/>
        </a:spcBef>
        <a:spcAft>
          <a:spcPts val="0"/>
        </a:spcAft>
        <a:buClrTx/>
        <a:buSzTx/>
        <a:buFontTx/>
        <a:buNone/>
        <a:tabLst/>
        <a:defRPr sz="3200" b="0" i="0" u="none" strike="noStrike" cap="none" spc="0" baseline="0">
          <a:solidFill>
            <a:schemeClr val="tx1"/>
          </a:solidFill>
          <a:uFillTx/>
          <a:latin typeface="Poppins Bold"/>
          <a:ea typeface="Poppins Bold"/>
          <a:cs typeface="Poppins Bold"/>
          <a:sym typeface="Poppins Bold"/>
        </a:defRPr>
      </a:lvl1pPr>
      <a:lvl2pPr marL="487680" marR="0" indent="-487680" algn="l" defTabSz="841247" rtl="0" eaLnBrk="1" latinLnBrk="0" hangingPunct="1">
        <a:lnSpc>
          <a:spcPts val="4200"/>
        </a:lnSpc>
        <a:spcBef>
          <a:spcPts val="0"/>
        </a:spcBef>
        <a:spcAft>
          <a:spcPts val="0"/>
        </a:spcAft>
        <a:buClrTx/>
        <a:buSzPct val="100000"/>
        <a:buFontTx/>
        <a:buChar char="•"/>
        <a:tabLst/>
        <a:defRPr sz="3200" b="0" i="0" u="none" strike="noStrike" cap="none" spc="0" baseline="0">
          <a:solidFill>
            <a:srgbClr val="333030"/>
          </a:solidFill>
          <a:uFillTx/>
          <a:latin typeface="Poppins Bold"/>
          <a:ea typeface="Poppins Bold"/>
          <a:cs typeface="Poppins Bold"/>
          <a:sym typeface="Poppins Bold"/>
        </a:defRPr>
      </a:lvl2pPr>
      <a:lvl3pPr marL="487680" marR="0" indent="-487680" algn="l" defTabSz="841247" rtl="0" eaLnBrk="1" latinLnBrk="0" hangingPunct="1">
        <a:lnSpc>
          <a:spcPts val="4200"/>
        </a:lnSpc>
        <a:spcBef>
          <a:spcPts val="0"/>
        </a:spcBef>
        <a:spcAft>
          <a:spcPts val="0"/>
        </a:spcAft>
        <a:buClrTx/>
        <a:buSzPct val="100000"/>
        <a:buFontTx/>
        <a:buChar char="•"/>
        <a:tabLst/>
        <a:defRPr sz="3200" b="0" i="0" u="none" strike="noStrike" cap="none" spc="0" baseline="0">
          <a:solidFill>
            <a:srgbClr val="333030"/>
          </a:solidFill>
          <a:uFillTx/>
          <a:latin typeface="Poppins Bold"/>
          <a:ea typeface="Poppins Bold"/>
          <a:cs typeface="Poppins Bold"/>
          <a:sym typeface="Poppins Bold"/>
        </a:defRPr>
      </a:lvl3pPr>
      <a:lvl4pPr marL="487680" marR="0" indent="-487680" algn="l" defTabSz="841247" rtl="0" eaLnBrk="1" latinLnBrk="0" hangingPunct="1">
        <a:lnSpc>
          <a:spcPts val="4200"/>
        </a:lnSpc>
        <a:spcBef>
          <a:spcPts val="0"/>
        </a:spcBef>
        <a:spcAft>
          <a:spcPts val="0"/>
        </a:spcAft>
        <a:buClrTx/>
        <a:buSzPct val="100000"/>
        <a:buFontTx/>
        <a:buChar char="•"/>
        <a:tabLst/>
        <a:defRPr sz="3200" b="0" i="0" u="none" strike="noStrike" cap="none" spc="0" baseline="0">
          <a:solidFill>
            <a:srgbClr val="333030"/>
          </a:solidFill>
          <a:uFillTx/>
          <a:latin typeface="Poppins Bold"/>
          <a:ea typeface="Poppins Bold"/>
          <a:cs typeface="Poppins Bold"/>
          <a:sym typeface="Poppins Bold"/>
        </a:defRPr>
      </a:lvl4pPr>
      <a:lvl5pPr marL="487680" marR="0" indent="-487680" algn="l" defTabSz="841247" rtl="0" eaLnBrk="1" latinLnBrk="0" hangingPunct="1">
        <a:lnSpc>
          <a:spcPts val="4200"/>
        </a:lnSpc>
        <a:spcBef>
          <a:spcPts val="0"/>
        </a:spcBef>
        <a:spcAft>
          <a:spcPts val="0"/>
        </a:spcAft>
        <a:buClrTx/>
        <a:buSzPct val="100000"/>
        <a:buFontTx/>
        <a:buChar char="•"/>
        <a:tabLst/>
        <a:defRPr sz="3200" b="0" i="0" u="none" strike="noStrike" cap="none" spc="0" baseline="0">
          <a:solidFill>
            <a:srgbClr val="333030"/>
          </a:solidFill>
          <a:uFillTx/>
          <a:latin typeface="Poppins Bold"/>
          <a:ea typeface="Poppins Bold"/>
          <a:cs typeface="Poppins Bold"/>
          <a:sym typeface="Poppins Bold"/>
        </a:defRPr>
      </a:lvl5pPr>
      <a:lvl6pPr marL="406400" marR="0" indent="-406400" algn="l" defTabSz="841247" rtl="0" eaLnBrk="1" latinLnBrk="0" hangingPunct="1">
        <a:lnSpc>
          <a:spcPts val="4200"/>
        </a:lnSpc>
        <a:spcBef>
          <a:spcPts val="0"/>
        </a:spcBef>
        <a:spcAft>
          <a:spcPts val="0"/>
        </a:spcAft>
        <a:buClrTx/>
        <a:buSzPct val="100000"/>
        <a:buFontTx/>
        <a:buChar char="•"/>
        <a:tabLst/>
        <a:defRPr sz="3200" b="0" i="0" u="none" strike="noStrike" cap="none" spc="0" baseline="0">
          <a:solidFill>
            <a:srgbClr val="333030"/>
          </a:solidFill>
          <a:uFillTx/>
          <a:latin typeface="Poppins Bold"/>
          <a:ea typeface="Poppins Bold"/>
          <a:cs typeface="Poppins Bold"/>
          <a:sym typeface="Poppins Bold"/>
        </a:defRPr>
      </a:lvl6pPr>
      <a:lvl7pPr marL="406400" marR="0" indent="-406400" algn="l" defTabSz="841247" rtl="0" eaLnBrk="1" latinLnBrk="0" hangingPunct="1">
        <a:lnSpc>
          <a:spcPts val="4200"/>
        </a:lnSpc>
        <a:spcBef>
          <a:spcPts val="0"/>
        </a:spcBef>
        <a:spcAft>
          <a:spcPts val="0"/>
        </a:spcAft>
        <a:buClrTx/>
        <a:buSzPct val="100000"/>
        <a:buFontTx/>
        <a:buChar char="•"/>
        <a:tabLst/>
        <a:defRPr sz="3200" b="0" i="0" u="none" strike="noStrike" cap="none" spc="0" baseline="0">
          <a:solidFill>
            <a:srgbClr val="333030"/>
          </a:solidFill>
          <a:uFillTx/>
          <a:latin typeface="Poppins Bold"/>
          <a:ea typeface="Poppins Bold"/>
          <a:cs typeface="Poppins Bold"/>
          <a:sym typeface="Poppins Bold"/>
        </a:defRPr>
      </a:lvl7pPr>
      <a:lvl8pPr marL="406400" marR="0" indent="-406400" algn="l" defTabSz="841247" rtl="0" eaLnBrk="1" latinLnBrk="0" hangingPunct="1">
        <a:lnSpc>
          <a:spcPts val="4200"/>
        </a:lnSpc>
        <a:spcBef>
          <a:spcPts val="0"/>
        </a:spcBef>
        <a:spcAft>
          <a:spcPts val="0"/>
        </a:spcAft>
        <a:buClrTx/>
        <a:buSzPct val="100000"/>
        <a:buFontTx/>
        <a:buChar char="•"/>
        <a:tabLst/>
        <a:defRPr sz="3200" b="0" i="0" u="none" strike="noStrike" cap="none" spc="0" baseline="0">
          <a:solidFill>
            <a:srgbClr val="333030"/>
          </a:solidFill>
          <a:uFillTx/>
          <a:latin typeface="Poppins Bold"/>
          <a:ea typeface="Poppins Bold"/>
          <a:cs typeface="Poppins Bold"/>
          <a:sym typeface="Poppins Bold"/>
        </a:defRPr>
      </a:lvl8pPr>
      <a:lvl9pPr marL="406400" marR="0" indent="-406400" algn="l" defTabSz="841247" rtl="0" eaLnBrk="1" latinLnBrk="0" hangingPunct="1">
        <a:lnSpc>
          <a:spcPts val="4200"/>
        </a:lnSpc>
        <a:spcBef>
          <a:spcPts val="0"/>
        </a:spcBef>
        <a:spcAft>
          <a:spcPts val="0"/>
        </a:spcAft>
        <a:buClrTx/>
        <a:buSzPct val="100000"/>
        <a:buFontTx/>
        <a:buChar char="•"/>
        <a:tabLst/>
        <a:defRPr sz="3200" b="0" i="0" u="none" strike="noStrike" cap="none" spc="0" baseline="0">
          <a:solidFill>
            <a:srgbClr val="333030"/>
          </a:solidFill>
          <a:uFillTx/>
          <a:latin typeface="Poppins Bold"/>
          <a:ea typeface="Poppins Bold"/>
          <a:cs typeface="Poppins Bold"/>
          <a:sym typeface="Poppins Bold"/>
        </a:defRPr>
      </a:lvl9pPr>
    </p:titleStyle>
    <p:bodyStyle>
      <a:lvl1pPr marL="228600" marR="0" indent="-228600" algn="l" defTabSz="914400" rtl="0" eaLnBrk="1" latinLnBrk="0" hangingPunct="1">
        <a:lnSpc>
          <a:spcPts val="2000"/>
        </a:lnSpc>
        <a:spcBef>
          <a:spcPts val="1500"/>
        </a:spcBef>
        <a:spcAft>
          <a:spcPts val="0"/>
        </a:spcAft>
        <a:buClr>
          <a:schemeClr val="accent1"/>
        </a:buClr>
        <a:buSzPct val="100000"/>
        <a:buFont typeface="Work Sans"/>
        <a:buChar char="•"/>
        <a:tabLst/>
        <a:defRPr sz="1500" b="0" i="0" u="none" strike="noStrike" cap="none" spc="0" baseline="0">
          <a:solidFill>
            <a:schemeClr val="tx1"/>
          </a:solidFill>
          <a:uFillTx/>
          <a:latin typeface="+mn-lt"/>
          <a:ea typeface="+mn-ea"/>
          <a:cs typeface="+mn-cs"/>
          <a:sym typeface="Work Sans"/>
        </a:defRPr>
      </a:lvl1pPr>
      <a:lvl2pPr marL="685800" marR="0" indent="-228600" algn="l" defTabSz="914400" rtl="0" eaLnBrk="1" latinLnBrk="0" hangingPunct="1">
        <a:lnSpc>
          <a:spcPts val="2000"/>
        </a:lnSpc>
        <a:spcBef>
          <a:spcPts val="1500"/>
        </a:spcBef>
        <a:spcAft>
          <a:spcPts val="0"/>
        </a:spcAft>
        <a:buClr>
          <a:schemeClr val="accent1"/>
        </a:buClr>
        <a:buSzPct val="100000"/>
        <a:buFont typeface="Work Sans"/>
        <a:buChar char="•"/>
        <a:tabLst/>
        <a:defRPr sz="1500" b="0" i="0" u="none" strike="noStrike" cap="none" spc="0" baseline="0">
          <a:solidFill>
            <a:schemeClr val="tx1"/>
          </a:solidFill>
          <a:uFillTx/>
          <a:latin typeface="+mn-lt"/>
          <a:ea typeface="+mn-ea"/>
          <a:cs typeface="+mn-cs"/>
          <a:sym typeface="Work Sans"/>
        </a:defRPr>
      </a:lvl2pPr>
      <a:lvl3pPr marL="1143000" marR="0" indent="-228600" algn="l" defTabSz="914400" rtl="0" eaLnBrk="1" latinLnBrk="0" hangingPunct="1">
        <a:lnSpc>
          <a:spcPts val="2000"/>
        </a:lnSpc>
        <a:spcBef>
          <a:spcPts val="1500"/>
        </a:spcBef>
        <a:spcAft>
          <a:spcPts val="0"/>
        </a:spcAft>
        <a:buClr>
          <a:schemeClr val="accent1"/>
        </a:buClr>
        <a:buSzPct val="100000"/>
        <a:buFont typeface="Work Sans"/>
        <a:buChar char="•"/>
        <a:tabLst/>
        <a:defRPr sz="1500" b="0" i="0" u="none" strike="noStrike" cap="none" spc="0" baseline="0">
          <a:solidFill>
            <a:schemeClr val="tx1"/>
          </a:solidFill>
          <a:uFillTx/>
          <a:latin typeface="+mn-lt"/>
          <a:ea typeface="+mn-ea"/>
          <a:cs typeface="+mn-cs"/>
          <a:sym typeface="Work Sans"/>
        </a:defRPr>
      </a:lvl3pPr>
      <a:lvl4pPr marL="1600200" marR="0" indent="-228600" algn="l" defTabSz="914400" rtl="0" eaLnBrk="1" latinLnBrk="0" hangingPunct="1">
        <a:lnSpc>
          <a:spcPts val="2000"/>
        </a:lnSpc>
        <a:spcBef>
          <a:spcPts val="1500"/>
        </a:spcBef>
        <a:spcAft>
          <a:spcPts val="0"/>
        </a:spcAft>
        <a:buClr>
          <a:schemeClr val="accent1"/>
        </a:buClr>
        <a:buSzPct val="100000"/>
        <a:buFont typeface="Work Sans"/>
        <a:buChar char="•"/>
        <a:tabLst/>
        <a:defRPr sz="1500" b="0" i="0" u="none" strike="noStrike" cap="none" spc="0" baseline="0">
          <a:solidFill>
            <a:schemeClr val="tx1"/>
          </a:solidFill>
          <a:uFillTx/>
          <a:latin typeface="+mn-lt"/>
          <a:ea typeface="+mn-ea"/>
          <a:cs typeface="+mn-cs"/>
          <a:sym typeface="Work Sans"/>
        </a:defRPr>
      </a:lvl4pPr>
      <a:lvl5pPr marL="2057400" marR="0" indent="-228600" algn="l" defTabSz="914400" rtl="0" eaLnBrk="1" latinLnBrk="0" hangingPunct="1">
        <a:lnSpc>
          <a:spcPts val="2000"/>
        </a:lnSpc>
        <a:spcBef>
          <a:spcPts val="1500"/>
        </a:spcBef>
        <a:spcAft>
          <a:spcPts val="0"/>
        </a:spcAft>
        <a:buClr>
          <a:schemeClr val="accent1"/>
        </a:buClr>
        <a:buSzPct val="100000"/>
        <a:buFont typeface="Work Sans"/>
        <a:buChar char="•"/>
        <a:tabLst/>
        <a:defRPr sz="1500" b="0" i="0" u="none" strike="noStrike" cap="none" spc="0" baseline="0">
          <a:solidFill>
            <a:schemeClr val="tx1"/>
          </a:solidFill>
          <a:uFillTx/>
          <a:latin typeface="+mn-lt"/>
          <a:ea typeface="+mn-ea"/>
          <a:cs typeface="+mn-cs"/>
          <a:sym typeface="Work Sans"/>
        </a:defRPr>
      </a:lvl5pPr>
      <a:lvl6pPr marL="2476500" marR="0" indent="-190500" algn="l" defTabSz="914400" rtl="0" eaLnBrk="1" latinLnBrk="0" hangingPunct="1">
        <a:lnSpc>
          <a:spcPts val="2000"/>
        </a:lnSpc>
        <a:spcBef>
          <a:spcPts val="1500"/>
        </a:spcBef>
        <a:spcAft>
          <a:spcPts val="0"/>
        </a:spcAft>
        <a:buClr>
          <a:schemeClr val="accent1"/>
        </a:buClr>
        <a:buSzPct val="100000"/>
        <a:buFont typeface="Work Sans"/>
        <a:buChar char="•"/>
        <a:tabLst/>
        <a:defRPr sz="1500" b="0" i="0" u="none" strike="noStrike" cap="none" spc="0" baseline="0">
          <a:solidFill>
            <a:schemeClr val="accent4">
              <a:lumOff val="-2000"/>
            </a:schemeClr>
          </a:solidFill>
          <a:uFillTx/>
          <a:latin typeface="+mn-lt"/>
          <a:ea typeface="+mn-ea"/>
          <a:cs typeface="+mn-cs"/>
          <a:sym typeface="Work Sans"/>
        </a:defRPr>
      </a:lvl6pPr>
      <a:lvl7pPr marL="2933700" marR="0" indent="-190500" algn="l" defTabSz="914400" rtl="0" eaLnBrk="1" latinLnBrk="0" hangingPunct="1">
        <a:lnSpc>
          <a:spcPts val="2000"/>
        </a:lnSpc>
        <a:spcBef>
          <a:spcPts val="1500"/>
        </a:spcBef>
        <a:spcAft>
          <a:spcPts val="0"/>
        </a:spcAft>
        <a:buClr>
          <a:schemeClr val="accent1"/>
        </a:buClr>
        <a:buSzPct val="100000"/>
        <a:buFont typeface="Work Sans"/>
        <a:buChar char="•"/>
        <a:tabLst/>
        <a:defRPr sz="1500" b="0" i="0" u="none" strike="noStrike" cap="none" spc="0" baseline="0">
          <a:solidFill>
            <a:schemeClr val="accent4">
              <a:lumOff val="-2000"/>
            </a:schemeClr>
          </a:solidFill>
          <a:uFillTx/>
          <a:latin typeface="+mn-lt"/>
          <a:ea typeface="+mn-ea"/>
          <a:cs typeface="+mn-cs"/>
          <a:sym typeface="Work Sans"/>
        </a:defRPr>
      </a:lvl7pPr>
      <a:lvl8pPr marL="3390900" marR="0" indent="-190500" algn="l" defTabSz="914400" rtl="0" eaLnBrk="1" latinLnBrk="0" hangingPunct="1">
        <a:lnSpc>
          <a:spcPts val="2000"/>
        </a:lnSpc>
        <a:spcBef>
          <a:spcPts val="1500"/>
        </a:spcBef>
        <a:spcAft>
          <a:spcPts val="0"/>
        </a:spcAft>
        <a:buClr>
          <a:schemeClr val="accent1"/>
        </a:buClr>
        <a:buSzPct val="100000"/>
        <a:buFont typeface="Work Sans"/>
        <a:buChar char="•"/>
        <a:tabLst/>
        <a:defRPr sz="1500" b="0" i="0" u="none" strike="noStrike" cap="none" spc="0" baseline="0">
          <a:solidFill>
            <a:schemeClr val="accent4">
              <a:lumOff val="-2000"/>
            </a:schemeClr>
          </a:solidFill>
          <a:uFillTx/>
          <a:latin typeface="+mn-lt"/>
          <a:ea typeface="+mn-ea"/>
          <a:cs typeface="+mn-cs"/>
          <a:sym typeface="Work Sans"/>
        </a:defRPr>
      </a:lvl8pPr>
      <a:lvl9pPr marL="3848100" marR="0" indent="-190500" algn="l" defTabSz="914400" rtl="0" eaLnBrk="1" latinLnBrk="0" hangingPunct="1">
        <a:lnSpc>
          <a:spcPts val="2000"/>
        </a:lnSpc>
        <a:spcBef>
          <a:spcPts val="1500"/>
        </a:spcBef>
        <a:spcAft>
          <a:spcPts val="0"/>
        </a:spcAft>
        <a:buClr>
          <a:schemeClr val="accent1"/>
        </a:buClr>
        <a:buSzPct val="100000"/>
        <a:buFont typeface="Work Sans"/>
        <a:buChar char="•"/>
        <a:tabLst/>
        <a:defRPr sz="1500" b="0" i="0" u="none" strike="noStrike" cap="none" spc="0" baseline="0">
          <a:solidFill>
            <a:schemeClr val="accent4">
              <a:lumOff val="-2000"/>
            </a:schemeClr>
          </a:solidFill>
          <a:uFillTx/>
          <a:latin typeface="+mn-lt"/>
          <a:ea typeface="+mn-ea"/>
          <a:cs typeface="+mn-cs"/>
          <a:sym typeface="Work Sans"/>
        </a:defRPr>
      </a:lvl9pPr>
    </p:bodyStyle>
    <p:otherStyle>
      <a:lvl1pPr marL="0" marR="0" indent="0" algn="ctr" defTabSz="914400" rtl="0" eaLnBrk="1" latinLnBrk="0" hangingPunct="1">
        <a:lnSpc>
          <a:spcPct val="100000"/>
        </a:lnSpc>
        <a:spcBef>
          <a:spcPts val="0"/>
        </a:spcBef>
        <a:spcAft>
          <a:spcPts val="0"/>
        </a:spcAft>
        <a:buClrTx/>
        <a:buSzTx/>
        <a:buFontTx/>
        <a:buNone/>
        <a:tabLst/>
        <a:defRPr sz="1400" b="0" i="0" u="none" strike="noStrike" cap="none" spc="0" baseline="0">
          <a:solidFill>
            <a:schemeClr val="tx1"/>
          </a:solidFill>
          <a:uFillTx/>
          <a:latin typeface="+mn-lt"/>
          <a:ea typeface="+mn-ea"/>
          <a:cs typeface="+mn-cs"/>
          <a:sym typeface="Work Sans"/>
        </a:defRPr>
      </a:lvl1pPr>
      <a:lvl2pPr marL="213358" marR="0" indent="-213358" algn="ctr" defTabSz="914400" rtl="0" eaLnBrk="1" latinLnBrk="0" hangingPunct="1">
        <a:lnSpc>
          <a:spcPct val="100000"/>
        </a:lnSpc>
        <a:spcBef>
          <a:spcPts val="0"/>
        </a:spcBef>
        <a:spcAft>
          <a:spcPts val="0"/>
        </a:spcAft>
        <a:buClrTx/>
        <a:buSzPct val="100000"/>
        <a:buFontTx/>
        <a:buChar char="•"/>
        <a:tabLst/>
        <a:defRPr sz="1400" b="0" i="0" u="none" strike="noStrike" cap="none" spc="0" baseline="0">
          <a:solidFill>
            <a:schemeClr val="tx1"/>
          </a:solidFill>
          <a:uFillTx/>
          <a:latin typeface="+mn-lt"/>
          <a:ea typeface="+mn-ea"/>
          <a:cs typeface="+mn-cs"/>
          <a:sym typeface="Work Sans"/>
        </a:defRPr>
      </a:lvl2pPr>
      <a:lvl3pPr marL="213358" marR="0" indent="-213358" algn="ctr" defTabSz="914400" rtl="0" eaLnBrk="1" latinLnBrk="0" hangingPunct="1">
        <a:lnSpc>
          <a:spcPct val="100000"/>
        </a:lnSpc>
        <a:spcBef>
          <a:spcPts val="0"/>
        </a:spcBef>
        <a:spcAft>
          <a:spcPts val="0"/>
        </a:spcAft>
        <a:buClrTx/>
        <a:buSzPct val="100000"/>
        <a:buFontTx/>
        <a:buChar char="•"/>
        <a:tabLst/>
        <a:defRPr sz="1400" b="0" i="0" u="none" strike="noStrike" cap="none" spc="0" baseline="0">
          <a:solidFill>
            <a:schemeClr val="tx1"/>
          </a:solidFill>
          <a:uFillTx/>
          <a:latin typeface="+mn-lt"/>
          <a:ea typeface="+mn-ea"/>
          <a:cs typeface="+mn-cs"/>
          <a:sym typeface="Work Sans"/>
        </a:defRPr>
      </a:lvl3pPr>
      <a:lvl4pPr marL="213358" marR="0" indent="-213358" algn="ctr" defTabSz="914400" rtl="0" eaLnBrk="1" latinLnBrk="0" hangingPunct="1">
        <a:lnSpc>
          <a:spcPct val="100000"/>
        </a:lnSpc>
        <a:spcBef>
          <a:spcPts val="0"/>
        </a:spcBef>
        <a:spcAft>
          <a:spcPts val="0"/>
        </a:spcAft>
        <a:buClrTx/>
        <a:buSzPct val="100000"/>
        <a:buFontTx/>
        <a:buChar char="•"/>
        <a:tabLst/>
        <a:defRPr sz="1400" b="0" i="0" u="none" strike="noStrike" cap="none" spc="0" baseline="0">
          <a:solidFill>
            <a:schemeClr val="tx1"/>
          </a:solidFill>
          <a:uFillTx/>
          <a:latin typeface="+mn-lt"/>
          <a:ea typeface="+mn-ea"/>
          <a:cs typeface="+mn-cs"/>
          <a:sym typeface="Work Sans"/>
        </a:defRPr>
      </a:lvl4pPr>
      <a:lvl5pPr marL="213358" marR="0" indent="-213358" algn="ctr" defTabSz="914400" rtl="0" eaLnBrk="1" latinLnBrk="0" hangingPunct="1">
        <a:lnSpc>
          <a:spcPct val="100000"/>
        </a:lnSpc>
        <a:spcBef>
          <a:spcPts val="0"/>
        </a:spcBef>
        <a:spcAft>
          <a:spcPts val="0"/>
        </a:spcAft>
        <a:buClrTx/>
        <a:buSzPct val="100000"/>
        <a:buFontTx/>
        <a:buChar char="•"/>
        <a:tabLst/>
        <a:defRPr sz="1400" b="0" i="0" u="none" strike="noStrike" cap="none" spc="0" baseline="0">
          <a:solidFill>
            <a:schemeClr val="tx1"/>
          </a:solidFill>
          <a:uFillTx/>
          <a:latin typeface="+mn-lt"/>
          <a:ea typeface="+mn-ea"/>
          <a:cs typeface="+mn-cs"/>
          <a:sym typeface="Work Sans"/>
        </a:defRPr>
      </a:lvl5pPr>
      <a:lvl6pPr marL="177800" marR="0" indent="-177800" algn="ctr" defTabSz="914400" rtl="0" eaLnBrk="1" latinLnBrk="0" hangingPunct="1">
        <a:lnSpc>
          <a:spcPct val="100000"/>
        </a:lnSpc>
        <a:spcBef>
          <a:spcPts val="0"/>
        </a:spcBef>
        <a:spcAft>
          <a:spcPts val="0"/>
        </a:spcAft>
        <a:buClrTx/>
        <a:buSzPct val="100000"/>
        <a:buFontTx/>
        <a:buChar char="•"/>
        <a:tabLst/>
        <a:defRPr sz="1400" b="0" i="0" u="none" strike="noStrike" cap="none" spc="0" baseline="0">
          <a:solidFill>
            <a:schemeClr val="tx1"/>
          </a:solidFill>
          <a:uFillTx/>
          <a:latin typeface="+mn-lt"/>
          <a:ea typeface="+mn-ea"/>
          <a:cs typeface="+mn-cs"/>
          <a:sym typeface="Work Sans"/>
        </a:defRPr>
      </a:lvl6pPr>
      <a:lvl7pPr marL="177800" marR="0" indent="-177800" algn="ctr" defTabSz="914400" rtl="0" eaLnBrk="1" latinLnBrk="0" hangingPunct="1">
        <a:lnSpc>
          <a:spcPct val="100000"/>
        </a:lnSpc>
        <a:spcBef>
          <a:spcPts val="0"/>
        </a:spcBef>
        <a:spcAft>
          <a:spcPts val="0"/>
        </a:spcAft>
        <a:buClrTx/>
        <a:buSzPct val="100000"/>
        <a:buFontTx/>
        <a:buChar char="•"/>
        <a:tabLst/>
        <a:defRPr sz="1400" b="0" i="0" u="none" strike="noStrike" cap="none" spc="0" baseline="0">
          <a:solidFill>
            <a:schemeClr val="tx1"/>
          </a:solidFill>
          <a:uFillTx/>
          <a:latin typeface="+mn-lt"/>
          <a:ea typeface="+mn-ea"/>
          <a:cs typeface="+mn-cs"/>
          <a:sym typeface="Work Sans"/>
        </a:defRPr>
      </a:lvl7pPr>
      <a:lvl8pPr marL="177800" marR="0" indent="-177800" algn="ctr" defTabSz="914400" rtl="0" eaLnBrk="1" latinLnBrk="0" hangingPunct="1">
        <a:lnSpc>
          <a:spcPct val="100000"/>
        </a:lnSpc>
        <a:spcBef>
          <a:spcPts val="0"/>
        </a:spcBef>
        <a:spcAft>
          <a:spcPts val="0"/>
        </a:spcAft>
        <a:buClrTx/>
        <a:buSzPct val="100000"/>
        <a:buFontTx/>
        <a:buChar char="•"/>
        <a:tabLst/>
        <a:defRPr sz="1400" b="0" i="0" u="none" strike="noStrike" cap="none" spc="0" baseline="0">
          <a:solidFill>
            <a:schemeClr val="tx1"/>
          </a:solidFill>
          <a:uFillTx/>
          <a:latin typeface="+mn-lt"/>
          <a:ea typeface="+mn-ea"/>
          <a:cs typeface="+mn-cs"/>
          <a:sym typeface="Work Sans"/>
        </a:defRPr>
      </a:lvl8pPr>
      <a:lvl9pPr marL="177800" marR="0" indent="-177800" algn="ctr" defTabSz="914400" rtl="0" eaLnBrk="1" latinLnBrk="0" hangingPunct="1">
        <a:lnSpc>
          <a:spcPct val="100000"/>
        </a:lnSpc>
        <a:spcBef>
          <a:spcPts val="0"/>
        </a:spcBef>
        <a:spcAft>
          <a:spcPts val="0"/>
        </a:spcAft>
        <a:buClrTx/>
        <a:buSzPct val="100000"/>
        <a:buFontTx/>
        <a:buChar char="•"/>
        <a:tabLst/>
        <a:defRPr sz="1400" b="0" i="0" u="none" strike="noStrike" cap="none" spc="0" baseline="0">
          <a:solidFill>
            <a:schemeClr val="tx1"/>
          </a:solidFill>
          <a:uFillTx/>
          <a:latin typeface="+mn-lt"/>
          <a:ea typeface="+mn-ea"/>
          <a:cs typeface="+mn-cs"/>
          <a:sym typeface="Work San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xml"/><Relationship Id="rId1" Type="http://schemas.openxmlformats.org/officeDocument/2006/relationships/slideLayout" Target="../slideLayouts/slideLayout25.xml"/><Relationship Id="rId4" Type="http://schemas.openxmlformats.org/officeDocument/2006/relationships/image" Target="../media/image9.png"/></Relationships>
</file>

<file path=ppt/slides/_rels/slide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10.png"/><Relationship Id="rId1" Type="http://schemas.openxmlformats.org/officeDocument/2006/relationships/slideLayout" Target="../slideLayouts/slideLayout25.xml"/><Relationship Id="rId4" Type="http://schemas.openxmlformats.org/officeDocument/2006/relationships/image" Target="../media/image9.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ktangel 1">
            <a:extLst>
              <a:ext uri="{FF2B5EF4-FFF2-40B4-BE49-F238E27FC236}">
                <a16:creationId xmlns:a16="http://schemas.microsoft.com/office/drawing/2014/main" id="{B030DCAA-8ED1-4217-A77F-561E47C45521}"/>
              </a:ext>
            </a:extLst>
          </p:cNvPr>
          <p:cNvSpPr/>
          <p:nvPr/>
        </p:nvSpPr>
        <p:spPr>
          <a:xfrm>
            <a:off x="224118" y="654424"/>
            <a:ext cx="4392000" cy="1456764"/>
          </a:xfrm>
          <a:prstGeom prst="rect">
            <a:avLst/>
          </a:prstGeom>
          <a:solidFill>
            <a:srgbClr val="FFFFFF"/>
          </a:solidFill>
          <a:ln w="6350" cap="flat">
            <a:solidFill>
              <a:srgbClr val="8EC246"/>
            </a:solidFill>
            <a:prstDash val="solid"/>
            <a:round/>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8" tIns="45718" rIns="45718" bIns="45718" numCol="1" spcCol="38100" rtlCol="0" anchor="ctr">
            <a:spAutoFit/>
          </a:bodyPr>
          <a:lstStyle/>
          <a:p>
            <a:pPr marL="0" marR="0" indent="0" algn="ctr" defTabSz="914400" rtl="0" fontAlgn="auto" latinLnBrk="0" hangingPunct="0">
              <a:lnSpc>
                <a:spcPct val="100000"/>
              </a:lnSpc>
              <a:spcBef>
                <a:spcPts val="0"/>
              </a:spcBef>
              <a:spcAft>
                <a:spcPts val="0"/>
              </a:spcAft>
              <a:buClrTx/>
              <a:buSzTx/>
              <a:buFontTx/>
              <a:buNone/>
              <a:tabLst/>
            </a:pPr>
            <a:endParaRPr kumimoji="0" lang="nb-NO" sz="1400" b="0" i="0" u="none" strike="noStrike" cap="none" spc="0" normalizeH="0" baseline="0">
              <a:ln>
                <a:noFill/>
              </a:ln>
              <a:solidFill>
                <a:schemeClr val="accent2">
                  <a:lumOff val="-2549"/>
                </a:schemeClr>
              </a:solidFill>
              <a:effectLst/>
              <a:uFillTx/>
              <a:latin typeface="+mn-lt"/>
              <a:ea typeface="+mn-ea"/>
              <a:cs typeface="+mn-cs"/>
              <a:sym typeface="Work Sans"/>
            </a:endParaRPr>
          </a:p>
        </p:txBody>
      </p:sp>
      <p:sp>
        <p:nvSpPr>
          <p:cNvPr id="3" name="Rektangel 2">
            <a:extLst>
              <a:ext uri="{FF2B5EF4-FFF2-40B4-BE49-F238E27FC236}">
                <a16:creationId xmlns:a16="http://schemas.microsoft.com/office/drawing/2014/main" id="{85B31EBA-363D-4C35-879E-29C2B83C3835}"/>
              </a:ext>
            </a:extLst>
          </p:cNvPr>
          <p:cNvSpPr/>
          <p:nvPr/>
        </p:nvSpPr>
        <p:spPr>
          <a:xfrm>
            <a:off x="4694370" y="654424"/>
            <a:ext cx="4392000" cy="1456764"/>
          </a:xfrm>
          <a:prstGeom prst="rect">
            <a:avLst/>
          </a:prstGeom>
          <a:solidFill>
            <a:srgbClr val="FFFFFF"/>
          </a:solidFill>
          <a:ln w="6350" cap="flat">
            <a:solidFill>
              <a:srgbClr val="8EC246"/>
            </a:solidFill>
            <a:prstDash val="solid"/>
            <a:round/>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8" tIns="45718" rIns="45718" bIns="45718" numCol="1" spcCol="38100" rtlCol="0" anchor="ctr">
            <a:spAutoFit/>
          </a:bodyPr>
          <a:lstStyle/>
          <a:p>
            <a:pPr marL="0" marR="0" indent="0" algn="ctr" defTabSz="914400" rtl="0" fontAlgn="auto" latinLnBrk="0" hangingPunct="0">
              <a:lnSpc>
                <a:spcPct val="100000"/>
              </a:lnSpc>
              <a:spcBef>
                <a:spcPts val="0"/>
              </a:spcBef>
              <a:spcAft>
                <a:spcPts val="0"/>
              </a:spcAft>
              <a:buClrTx/>
              <a:buSzTx/>
              <a:buFontTx/>
              <a:buNone/>
              <a:tabLst/>
            </a:pPr>
            <a:endParaRPr kumimoji="0" lang="nb-NO" sz="1400" b="0" i="0" u="none" strike="noStrike" cap="none" spc="0" normalizeH="0" baseline="0">
              <a:ln>
                <a:noFill/>
              </a:ln>
              <a:solidFill>
                <a:schemeClr val="accent2">
                  <a:lumOff val="-2549"/>
                </a:schemeClr>
              </a:solidFill>
              <a:effectLst/>
              <a:uFillTx/>
              <a:latin typeface="+mn-lt"/>
              <a:ea typeface="+mn-ea"/>
              <a:cs typeface="+mn-cs"/>
              <a:sym typeface="Work Sans"/>
            </a:endParaRPr>
          </a:p>
        </p:txBody>
      </p:sp>
      <p:sp>
        <p:nvSpPr>
          <p:cNvPr id="15" name="Rektangel 14">
            <a:extLst>
              <a:ext uri="{FF2B5EF4-FFF2-40B4-BE49-F238E27FC236}">
                <a16:creationId xmlns:a16="http://schemas.microsoft.com/office/drawing/2014/main" id="{28F39B04-6965-447C-BDAA-4F23C264F033}"/>
              </a:ext>
            </a:extLst>
          </p:cNvPr>
          <p:cNvSpPr/>
          <p:nvPr/>
        </p:nvSpPr>
        <p:spPr>
          <a:xfrm>
            <a:off x="2962006" y="3739437"/>
            <a:ext cx="4392000" cy="1456764"/>
          </a:xfrm>
          <a:prstGeom prst="rect">
            <a:avLst/>
          </a:prstGeom>
          <a:solidFill>
            <a:srgbClr val="FFFFFF"/>
          </a:solidFill>
          <a:ln w="6350" cap="flat">
            <a:solidFill>
              <a:srgbClr val="2CB9D9"/>
            </a:solidFill>
            <a:prstDash val="solid"/>
            <a:round/>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8" tIns="45718" rIns="45718" bIns="45718" numCol="1" spcCol="38100" rtlCol="0" anchor="ctr">
            <a:spAutoFit/>
          </a:bodyPr>
          <a:lstStyle/>
          <a:p>
            <a:pPr marL="0" marR="0" indent="0" algn="ctr" defTabSz="914400" rtl="0" fontAlgn="auto" latinLnBrk="0" hangingPunct="0">
              <a:lnSpc>
                <a:spcPct val="100000"/>
              </a:lnSpc>
              <a:spcBef>
                <a:spcPts val="0"/>
              </a:spcBef>
              <a:spcAft>
                <a:spcPts val="0"/>
              </a:spcAft>
              <a:buClrTx/>
              <a:buSzTx/>
              <a:buFontTx/>
              <a:buNone/>
              <a:tabLst/>
            </a:pPr>
            <a:endParaRPr kumimoji="0" lang="nb-NO" sz="1400" b="0" i="0" u="none" strike="noStrike" cap="none" spc="0" normalizeH="0" baseline="0" dirty="0">
              <a:ln>
                <a:noFill/>
              </a:ln>
              <a:solidFill>
                <a:schemeClr val="accent2">
                  <a:lumOff val="-2549"/>
                </a:schemeClr>
              </a:solidFill>
              <a:effectLst/>
              <a:uFillTx/>
              <a:latin typeface="+mn-lt"/>
              <a:ea typeface="+mn-ea"/>
              <a:cs typeface="+mn-cs"/>
              <a:sym typeface="Work Sans"/>
            </a:endParaRPr>
          </a:p>
        </p:txBody>
      </p:sp>
      <p:sp>
        <p:nvSpPr>
          <p:cNvPr id="16" name="Rektangel 15">
            <a:extLst>
              <a:ext uri="{FF2B5EF4-FFF2-40B4-BE49-F238E27FC236}">
                <a16:creationId xmlns:a16="http://schemas.microsoft.com/office/drawing/2014/main" id="{91DA5721-C47F-490F-B5CE-A902346EFDD5}"/>
              </a:ext>
            </a:extLst>
          </p:cNvPr>
          <p:cNvSpPr/>
          <p:nvPr/>
        </p:nvSpPr>
        <p:spPr>
          <a:xfrm>
            <a:off x="222812" y="5298890"/>
            <a:ext cx="7125754" cy="1456764"/>
          </a:xfrm>
          <a:prstGeom prst="rect">
            <a:avLst/>
          </a:prstGeom>
          <a:solidFill>
            <a:srgbClr val="FFFFFF"/>
          </a:solidFill>
          <a:ln w="6350" cap="flat">
            <a:solidFill>
              <a:srgbClr val="2CB9D9"/>
            </a:solidFill>
            <a:prstDash val="solid"/>
            <a:round/>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8" tIns="45718" rIns="45718" bIns="45718" numCol="1" spcCol="38100" rtlCol="0" anchor="ctr">
            <a:spAutoFit/>
          </a:bodyPr>
          <a:lstStyle/>
          <a:p>
            <a:pPr marL="0" marR="0" indent="0" algn="ctr" defTabSz="914400" rtl="0" fontAlgn="auto" latinLnBrk="0" hangingPunct="0">
              <a:lnSpc>
                <a:spcPct val="100000"/>
              </a:lnSpc>
              <a:spcBef>
                <a:spcPts val="0"/>
              </a:spcBef>
              <a:spcAft>
                <a:spcPts val="0"/>
              </a:spcAft>
              <a:buClrTx/>
              <a:buSzTx/>
              <a:buFontTx/>
              <a:buNone/>
              <a:tabLst/>
            </a:pPr>
            <a:endParaRPr kumimoji="0" lang="nb-NO" sz="1400" b="0" i="0" u="none" strike="noStrike" cap="none" spc="0" normalizeH="0" baseline="0" dirty="0">
              <a:ln>
                <a:noFill/>
              </a:ln>
              <a:solidFill>
                <a:schemeClr val="accent2">
                  <a:lumOff val="-2549"/>
                </a:schemeClr>
              </a:solidFill>
              <a:effectLst/>
              <a:uFillTx/>
              <a:latin typeface="+mn-lt"/>
              <a:ea typeface="+mn-ea"/>
              <a:cs typeface="+mn-cs"/>
              <a:sym typeface="Work Sans"/>
            </a:endParaRPr>
          </a:p>
        </p:txBody>
      </p:sp>
      <p:sp>
        <p:nvSpPr>
          <p:cNvPr id="17" name="Rektangel 16">
            <a:extLst>
              <a:ext uri="{FF2B5EF4-FFF2-40B4-BE49-F238E27FC236}">
                <a16:creationId xmlns:a16="http://schemas.microsoft.com/office/drawing/2014/main" id="{01E8769E-1499-4425-BFB2-3D6FC286745E}"/>
              </a:ext>
            </a:extLst>
          </p:cNvPr>
          <p:cNvSpPr/>
          <p:nvPr/>
        </p:nvSpPr>
        <p:spPr>
          <a:xfrm>
            <a:off x="7441540" y="3739437"/>
            <a:ext cx="4392000" cy="1456764"/>
          </a:xfrm>
          <a:prstGeom prst="rect">
            <a:avLst/>
          </a:prstGeom>
          <a:solidFill>
            <a:srgbClr val="FFFFFF"/>
          </a:solidFill>
          <a:ln w="6350" cap="flat">
            <a:solidFill>
              <a:srgbClr val="ED5C2B"/>
            </a:solidFill>
            <a:prstDash val="solid"/>
            <a:round/>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8" tIns="45718" rIns="45718" bIns="45718" numCol="1" spcCol="38100" rtlCol="0" anchor="ctr">
            <a:spAutoFit/>
          </a:bodyPr>
          <a:lstStyle/>
          <a:p>
            <a:pPr marL="0" marR="0" indent="0" algn="ctr" defTabSz="914400" rtl="0" fontAlgn="auto" latinLnBrk="0" hangingPunct="0">
              <a:lnSpc>
                <a:spcPct val="100000"/>
              </a:lnSpc>
              <a:spcBef>
                <a:spcPts val="0"/>
              </a:spcBef>
              <a:spcAft>
                <a:spcPts val="0"/>
              </a:spcAft>
              <a:buClrTx/>
              <a:buSzTx/>
              <a:buFontTx/>
              <a:buNone/>
              <a:tabLst/>
            </a:pPr>
            <a:endParaRPr kumimoji="0" lang="nb-NO" sz="1400" b="0" i="0" u="none" strike="noStrike" cap="none" spc="0" normalizeH="0" baseline="0" dirty="0">
              <a:ln>
                <a:noFill/>
              </a:ln>
              <a:solidFill>
                <a:schemeClr val="accent2">
                  <a:lumOff val="-2549"/>
                </a:schemeClr>
              </a:solidFill>
              <a:effectLst/>
              <a:uFillTx/>
              <a:latin typeface="+mn-lt"/>
              <a:ea typeface="+mn-ea"/>
              <a:cs typeface="+mn-cs"/>
              <a:sym typeface="Work Sans"/>
            </a:endParaRPr>
          </a:p>
        </p:txBody>
      </p:sp>
      <p:sp>
        <p:nvSpPr>
          <p:cNvPr id="18" name="Rektangel 17">
            <a:extLst>
              <a:ext uri="{FF2B5EF4-FFF2-40B4-BE49-F238E27FC236}">
                <a16:creationId xmlns:a16="http://schemas.microsoft.com/office/drawing/2014/main" id="{2E217752-345A-4E8F-B4D0-F23000BD5587}"/>
              </a:ext>
            </a:extLst>
          </p:cNvPr>
          <p:cNvSpPr/>
          <p:nvPr/>
        </p:nvSpPr>
        <p:spPr>
          <a:xfrm>
            <a:off x="7441540" y="5295563"/>
            <a:ext cx="4392000" cy="1456764"/>
          </a:xfrm>
          <a:prstGeom prst="rect">
            <a:avLst/>
          </a:prstGeom>
          <a:solidFill>
            <a:srgbClr val="FFFFFF"/>
          </a:solidFill>
          <a:ln w="6350" cap="flat">
            <a:solidFill>
              <a:srgbClr val="ED5C2B"/>
            </a:solidFill>
            <a:prstDash val="solid"/>
            <a:round/>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8" tIns="45718" rIns="45718" bIns="45718" numCol="1" spcCol="38100" rtlCol="0" anchor="ctr">
            <a:spAutoFit/>
          </a:bodyPr>
          <a:lstStyle/>
          <a:p>
            <a:pPr marL="0" marR="0" indent="0" algn="ctr" defTabSz="914400" rtl="0" fontAlgn="auto" latinLnBrk="0" hangingPunct="0">
              <a:lnSpc>
                <a:spcPct val="100000"/>
              </a:lnSpc>
              <a:spcBef>
                <a:spcPts val="0"/>
              </a:spcBef>
              <a:spcAft>
                <a:spcPts val="0"/>
              </a:spcAft>
              <a:buClrTx/>
              <a:buSzTx/>
              <a:buFontTx/>
              <a:buNone/>
              <a:tabLst/>
            </a:pPr>
            <a:endParaRPr kumimoji="0" lang="nb-NO" sz="1400" b="0" i="0" u="none" strike="noStrike" cap="none" spc="0" normalizeH="0" baseline="0" dirty="0">
              <a:ln>
                <a:noFill/>
              </a:ln>
              <a:solidFill>
                <a:schemeClr val="accent2">
                  <a:lumOff val="-2549"/>
                </a:schemeClr>
              </a:solidFill>
              <a:effectLst/>
              <a:uFillTx/>
              <a:latin typeface="+mn-lt"/>
              <a:ea typeface="+mn-ea"/>
              <a:cs typeface="+mn-cs"/>
              <a:sym typeface="Work Sans"/>
            </a:endParaRPr>
          </a:p>
        </p:txBody>
      </p:sp>
      <p:sp>
        <p:nvSpPr>
          <p:cNvPr id="19" name="Rektangel 18">
            <a:extLst>
              <a:ext uri="{FF2B5EF4-FFF2-40B4-BE49-F238E27FC236}">
                <a16:creationId xmlns:a16="http://schemas.microsoft.com/office/drawing/2014/main" id="{A5E6EBEB-44BF-426F-B702-2E1CB2D01EE3}"/>
              </a:ext>
            </a:extLst>
          </p:cNvPr>
          <p:cNvSpPr/>
          <p:nvPr/>
        </p:nvSpPr>
        <p:spPr>
          <a:xfrm>
            <a:off x="214861" y="2206545"/>
            <a:ext cx="2637102" cy="3012890"/>
          </a:xfrm>
          <a:prstGeom prst="rect">
            <a:avLst/>
          </a:prstGeom>
          <a:solidFill>
            <a:srgbClr val="FFFFFF"/>
          </a:solidFill>
          <a:ln w="6350" cap="flat">
            <a:solidFill>
              <a:srgbClr val="2CB9D9"/>
            </a:solidFill>
            <a:prstDash val="solid"/>
            <a:round/>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8" tIns="45718" rIns="45718" bIns="45718" numCol="1" spcCol="38100" rtlCol="0" anchor="ctr">
            <a:spAutoFit/>
          </a:bodyPr>
          <a:lstStyle/>
          <a:p>
            <a:pPr marL="0" marR="0" indent="0" algn="ctr" defTabSz="914400" rtl="0" fontAlgn="auto" latinLnBrk="0" hangingPunct="0">
              <a:lnSpc>
                <a:spcPct val="100000"/>
              </a:lnSpc>
              <a:spcBef>
                <a:spcPts val="0"/>
              </a:spcBef>
              <a:spcAft>
                <a:spcPts val="0"/>
              </a:spcAft>
              <a:buClrTx/>
              <a:buSzTx/>
              <a:buFontTx/>
              <a:buNone/>
              <a:tabLst/>
            </a:pPr>
            <a:endParaRPr kumimoji="0" lang="nb-NO" sz="1400" b="0" i="0" u="none" strike="noStrike" cap="none" spc="0" normalizeH="0" baseline="0">
              <a:ln>
                <a:noFill/>
              </a:ln>
              <a:solidFill>
                <a:schemeClr val="accent2">
                  <a:lumOff val="-2549"/>
                </a:schemeClr>
              </a:solidFill>
              <a:effectLst/>
              <a:uFillTx/>
              <a:latin typeface="+mn-lt"/>
              <a:ea typeface="+mn-ea"/>
              <a:cs typeface="+mn-cs"/>
              <a:sym typeface="Work Sans"/>
            </a:endParaRPr>
          </a:p>
        </p:txBody>
      </p:sp>
      <p:sp>
        <p:nvSpPr>
          <p:cNvPr id="20" name="Rektangel 19">
            <a:extLst>
              <a:ext uri="{FF2B5EF4-FFF2-40B4-BE49-F238E27FC236}">
                <a16:creationId xmlns:a16="http://schemas.microsoft.com/office/drawing/2014/main" id="{BDC1F994-427F-4517-9F3F-FFACB4024BD1}"/>
              </a:ext>
            </a:extLst>
          </p:cNvPr>
          <p:cNvSpPr/>
          <p:nvPr/>
        </p:nvSpPr>
        <p:spPr>
          <a:xfrm>
            <a:off x="9175500" y="654424"/>
            <a:ext cx="2658040" cy="3013003"/>
          </a:xfrm>
          <a:prstGeom prst="rect">
            <a:avLst/>
          </a:prstGeom>
          <a:solidFill>
            <a:srgbClr val="FFFFFF"/>
          </a:solidFill>
          <a:ln w="6350" cap="flat">
            <a:solidFill>
              <a:srgbClr val="8EC246"/>
            </a:solidFill>
            <a:prstDash val="solid"/>
            <a:round/>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8" tIns="45718" rIns="45718" bIns="45718" numCol="1" spcCol="38100" rtlCol="0" anchor="ctr">
            <a:spAutoFit/>
          </a:bodyPr>
          <a:lstStyle/>
          <a:p>
            <a:pPr marL="0" marR="0" indent="0" algn="ctr" defTabSz="914400" rtl="0" fontAlgn="auto" latinLnBrk="0" hangingPunct="0">
              <a:lnSpc>
                <a:spcPct val="100000"/>
              </a:lnSpc>
              <a:spcBef>
                <a:spcPts val="0"/>
              </a:spcBef>
              <a:spcAft>
                <a:spcPts val="0"/>
              </a:spcAft>
              <a:buClrTx/>
              <a:buSzTx/>
              <a:buFontTx/>
              <a:buNone/>
              <a:tabLst/>
            </a:pPr>
            <a:endParaRPr kumimoji="0" lang="nb-NO" sz="1400" b="0" i="0" u="none" strike="noStrike" cap="none" spc="0" normalizeH="0" baseline="0">
              <a:ln>
                <a:noFill/>
              </a:ln>
              <a:solidFill>
                <a:schemeClr val="accent2">
                  <a:lumOff val="-2549"/>
                </a:schemeClr>
              </a:solidFill>
              <a:effectLst/>
              <a:uFillTx/>
              <a:latin typeface="+mn-lt"/>
              <a:ea typeface="+mn-ea"/>
              <a:cs typeface="+mn-cs"/>
              <a:sym typeface="Work Sans"/>
            </a:endParaRPr>
          </a:p>
        </p:txBody>
      </p:sp>
      <p:sp>
        <p:nvSpPr>
          <p:cNvPr id="21" name="Rektangel 20">
            <a:extLst>
              <a:ext uri="{FF2B5EF4-FFF2-40B4-BE49-F238E27FC236}">
                <a16:creationId xmlns:a16="http://schemas.microsoft.com/office/drawing/2014/main" id="{1D812130-A97D-441F-AD45-A074F29DBD76}"/>
              </a:ext>
            </a:extLst>
          </p:cNvPr>
          <p:cNvSpPr/>
          <p:nvPr/>
        </p:nvSpPr>
        <p:spPr>
          <a:xfrm>
            <a:off x="2962006" y="2188540"/>
            <a:ext cx="6118112" cy="1464978"/>
          </a:xfrm>
          <a:prstGeom prst="rect">
            <a:avLst/>
          </a:prstGeom>
          <a:solidFill>
            <a:srgbClr val="FFFFFF"/>
          </a:solidFill>
          <a:ln w="6350" cap="flat">
            <a:solidFill>
              <a:srgbClr val="8EC246"/>
            </a:solidFill>
            <a:prstDash val="solid"/>
            <a:round/>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8" tIns="45718" rIns="45718" bIns="45718" numCol="1" spcCol="38100" rtlCol="0" anchor="ctr">
            <a:spAutoFit/>
          </a:bodyPr>
          <a:lstStyle/>
          <a:p>
            <a:pPr marL="0" marR="0" indent="0" algn="ctr" defTabSz="914400" rtl="0" fontAlgn="auto" latinLnBrk="0" hangingPunct="0">
              <a:lnSpc>
                <a:spcPct val="100000"/>
              </a:lnSpc>
              <a:spcBef>
                <a:spcPts val="0"/>
              </a:spcBef>
              <a:spcAft>
                <a:spcPts val="0"/>
              </a:spcAft>
              <a:buClrTx/>
              <a:buSzTx/>
              <a:buFontTx/>
              <a:buNone/>
              <a:tabLst/>
            </a:pPr>
            <a:endParaRPr kumimoji="0" lang="nb-NO" sz="1400" b="0" i="0" u="none" strike="noStrike" cap="none" spc="0" normalizeH="0" baseline="0">
              <a:ln>
                <a:noFill/>
              </a:ln>
              <a:solidFill>
                <a:schemeClr val="accent2">
                  <a:lumOff val="-2549"/>
                </a:schemeClr>
              </a:solidFill>
              <a:effectLst/>
              <a:uFillTx/>
              <a:latin typeface="+mn-lt"/>
              <a:ea typeface="+mn-ea"/>
              <a:cs typeface="+mn-cs"/>
              <a:sym typeface="Work Sans"/>
            </a:endParaRPr>
          </a:p>
        </p:txBody>
      </p:sp>
      <p:sp>
        <p:nvSpPr>
          <p:cNvPr id="35" name="TekstSylinder 34">
            <a:extLst>
              <a:ext uri="{FF2B5EF4-FFF2-40B4-BE49-F238E27FC236}">
                <a16:creationId xmlns:a16="http://schemas.microsoft.com/office/drawing/2014/main" id="{CD67E557-1663-4DB5-A16B-ECF823AC4EB6}"/>
              </a:ext>
            </a:extLst>
          </p:cNvPr>
          <p:cNvSpPr txBox="1"/>
          <p:nvPr/>
        </p:nvSpPr>
        <p:spPr>
          <a:xfrm>
            <a:off x="139148" y="0"/>
            <a:ext cx="7881730" cy="615553"/>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wrap="square">
            <a:spAutoFit/>
          </a:bodyPr>
          <a:lstStyle/>
          <a:p>
            <a:r>
              <a:rPr lang="nb-NO" b="1" dirty="0">
                <a:latin typeface="Calibri" panose="020F0502020204030204" pitchFamily="34" charset="0"/>
                <a:cs typeface="Calibri" panose="020F0502020204030204" pitchFamily="34" charset="0"/>
              </a:rPr>
              <a:t>Prosjektkanvas</a:t>
            </a:r>
          </a:p>
          <a:p>
            <a:r>
              <a:rPr lang="nb-NO" sz="800" dirty="0">
                <a:latin typeface="Calibri" panose="020F0502020204030204" pitchFamily="34" charset="0"/>
                <a:cs typeface="Calibri" panose="020F0502020204030204" pitchFamily="34" charset="0"/>
              </a:rPr>
              <a:t>Prosjektkanvas er et hjelpemiddel for å legge til rette for prosjekter som bidrar til</a:t>
            </a:r>
            <a:br>
              <a:rPr lang="nb-NO" sz="800" dirty="0">
                <a:latin typeface="Calibri" panose="020F0502020204030204" pitchFamily="34" charset="0"/>
                <a:cs typeface="Calibri" panose="020F0502020204030204" pitchFamily="34" charset="0"/>
              </a:rPr>
            </a:br>
            <a:r>
              <a:rPr lang="nb-NO" sz="800" dirty="0">
                <a:latin typeface="Calibri" panose="020F0502020204030204" pitchFamily="34" charset="0"/>
                <a:cs typeface="Calibri" panose="020F0502020204030204" pitchFamily="34" charset="0"/>
              </a:rPr>
              <a:t>verdiskaping og med hensiktsmessige prosesser.</a:t>
            </a:r>
          </a:p>
        </p:txBody>
      </p:sp>
      <p:grpSp>
        <p:nvGrpSpPr>
          <p:cNvPr id="70" name="Gruppe 69">
            <a:extLst>
              <a:ext uri="{FF2B5EF4-FFF2-40B4-BE49-F238E27FC236}">
                <a16:creationId xmlns:a16="http://schemas.microsoft.com/office/drawing/2014/main" id="{7B45A058-820E-49AD-8B50-C0BA231018DC}"/>
              </a:ext>
            </a:extLst>
          </p:cNvPr>
          <p:cNvGrpSpPr/>
          <p:nvPr/>
        </p:nvGrpSpPr>
        <p:grpSpPr>
          <a:xfrm>
            <a:off x="4277244" y="1746097"/>
            <a:ext cx="252000" cy="276995"/>
            <a:chOff x="4277244" y="1746097"/>
            <a:chExt cx="252000" cy="276995"/>
          </a:xfrm>
        </p:grpSpPr>
        <p:sp>
          <p:nvSpPr>
            <p:cNvPr id="25" name="Ellipse 24">
              <a:extLst>
                <a:ext uri="{FF2B5EF4-FFF2-40B4-BE49-F238E27FC236}">
                  <a16:creationId xmlns:a16="http://schemas.microsoft.com/office/drawing/2014/main" id="{54753318-1C13-4E51-AE42-C5270FF79202}"/>
                </a:ext>
              </a:extLst>
            </p:cNvPr>
            <p:cNvSpPr/>
            <p:nvPr/>
          </p:nvSpPr>
          <p:spPr>
            <a:xfrm>
              <a:off x="4277244" y="1759196"/>
              <a:ext cx="252000" cy="252000"/>
            </a:xfrm>
            <a:prstGeom prst="ellipse">
              <a:avLst/>
            </a:prstGeom>
            <a:solidFill>
              <a:srgbClr val="8EC246"/>
            </a:solidFill>
            <a:ln w="25400" cap="flat">
              <a:solidFill>
                <a:srgbClr val="8EC246"/>
              </a:solidFill>
              <a:prstDash val="solid"/>
              <a:round/>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8" tIns="45718" rIns="45718" bIns="45718" numCol="1" spcCol="38100" rtlCol="0" anchor="ctr">
              <a:spAutoFit/>
            </a:bodyPr>
            <a:lstStyle/>
            <a:p>
              <a:pPr marL="0" marR="0" indent="0" algn="ctr" defTabSz="914400" rtl="0" fontAlgn="auto" latinLnBrk="0" hangingPunct="0">
                <a:lnSpc>
                  <a:spcPct val="100000"/>
                </a:lnSpc>
                <a:spcBef>
                  <a:spcPts val="0"/>
                </a:spcBef>
                <a:spcAft>
                  <a:spcPts val="0"/>
                </a:spcAft>
                <a:buClrTx/>
                <a:buSzTx/>
                <a:buFontTx/>
                <a:buNone/>
                <a:tabLst/>
              </a:pPr>
              <a:endParaRPr kumimoji="0" lang="nb-NO" sz="1400" b="0" i="0" u="none" strike="noStrike" cap="none" spc="0" normalizeH="0" baseline="0">
                <a:ln>
                  <a:noFill/>
                </a:ln>
                <a:solidFill>
                  <a:schemeClr val="accent2">
                    <a:lumOff val="-2549"/>
                  </a:schemeClr>
                </a:solidFill>
                <a:effectLst/>
                <a:uFillTx/>
                <a:latin typeface="+mn-lt"/>
                <a:ea typeface="+mn-ea"/>
                <a:cs typeface="+mn-cs"/>
                <a:sym typeface="Work Sans"/>
              </a:endParaRPr>
            </a:p>
          </p:txBody>
        </p:sp>
        <p:sp>
          <p:nvSpPr>
            <p:cNvPr id="22" name="TekstSylinder 21">
              <a:extLst>
                <a:ext uri="{FF2B5EF4-FFF2-40B4-BE49-F238E27FC236}">
                  <a16:creationId xmlns:a16="http://schemas.microsoft.com/office/drawing/2014/main" id="{CF52AABC-351D-47EE-A444-70D17ECEE3F9}"/>
                </a:ext>
              </a:extLst>
            </p:cNvPr>
            <p:cNvSpPr txBox="1"/>
            <p:nvPr/>
          </p:nvSpPr>
          <p:spPr>
            <a:xfrm>
              <a:off x="4320267" y="1746097"/>
              <a:ext cx="170877" cy="276995"/>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45718" tIns="45718" rIns="45718" bIns="45718" numCol="1" spcCol="38100" rtlCol="0" anchor="t">
              <a:spAutoFit/>
            </a:bodyPr>
            <a:lstStyle/>
            <a:p>
              <a:pPr marL="0" marR="0" indent="0" algn="ctr" defTabSz="914400" rtl="0" fontAlgn="auto" latinLnBrk="0" hangingPunct="0">
                <a:lnSpc>
                  <a:spcPct val="100000"/>
                </a:lnSpc>
                <a:spcBef>
                  <a:spcPts val="0"/>
                </a:spcBef>
                <a:spcAft>
                  <a:spcPts val="0"/>
                </a:spcAft>
                <a:buClrTx/>
                <a:buSzTx/>
                <a:buFontTx/>
                <a:buNone/>
                <a:tabLst/>
              </a:pPr>
              <a:r>
                <a:rPr kumimoji="0" lang="nb-NO" sz="1200" b="1" i="0" u="none" strike="noStrike" cap="none" spc="0" normalizeH="0" baseline="0" dirty="0">
                  <a:ln>
                    <a:noFill/>
                  </a:ln>
                  <a:solidFill>
                    <a:schemeClr val="bg1"/>
                  </a:solidFill>
                  <a:effectLst/>
                  <a:uFillTx/>
                  <a:latin typeface="Calibri" panose="020F0502020204030204" pitchFamily="34" charset="0"/>
                  <a:cs typeface="Calibri" panose="020F0502020204030204" pitchFamily="34" charset="0"/>
                  <a:sym typeface="Work Sans"/>
                </a:rPr>
                <a:t>1</a:t>
              </a:r>
            </a:p>
          </p:txBody>
        </p:sp>
      </p:grpSp>
      <p:grpSp>
        <p:nvGrpSpPr>
          <p:cNvPr id="71" name="Gruppe 70">
            <a:extLst>
              <a:ext uri="{FF2B5EF4-FFF2-40B4-BE49-F238E27FC236}">
                <a16:creationId xmlns:a16="http://schemas.microsoft.com/office/drawing/2014/main" id="{068CC6FC-E48C-4FEE-B9AE-33F7B806E7ED}"/>
              </a:ext>
            </a:extLst>
          </p:cNvPr>
          <p:cNvGrpSpPr/>
          <p:nvPr/>
        </p:nvGrpSpPr>
        <p:grpSpPr>
          <a:xfrm>
            <a:off x="8783049" y="1751576"/>
            <a:ext cx="252000" cy="276995"/>
            <a:chOff x="8783049" y="1751576"/>
            <a:chExt cx="252000" cy="276995"/>
          </a:xfrm>
        </p:grpSpPr>
        <p:sp>
          <p:nvSpPr>
            <p:cNvPr id="26" name="Ellipse 25">
              <a:extLst>
                <a:ext uri="{FF2B5EF4-FFF2-40B4-BE49-F238E27FC236}">
                  <a16:creationId xmlns:a16="http://schemas.microsoft.com/office/drawing/2014/main" id="{9927C6E0-0D44-43A3-93E5-0FF8F604A88E}"/>
                </a:ext>
              </a:extLst>
            </p:cNvPr>
            <p:cNvSpPr/>
            <p:nvPr/>
          </p:nvSpPr>
          <p:spPr>
            <a:xfrm>
              <a:off x="8783049" y="1759196"/>
              <a:ext cx="252000" cy="252000"/>
            </a:xfrm>
            <a:prstGeom prst="ellipse">
              <a:avLst/>
            </a:prstGeom>
            <a:solidFill>
              <a:srgbClr val="8EC246"/>
            </a:solidFill>
            <a:ln w="25400" cap="flat">
              <a:solidFill>
                <a:srgbClr val="8EC246"/>
              </a:solidFill>
              <a:prstDash val="solid"/>
              <a:round/>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8" tIns="45718" rIns="45718" bIns="45718" numCol="1" spcCol="38100" rtlCol="0" anchor="ctr">
              <a:spAutoFit/>
            </a:bodyPr>
            <a:lstStyle/>
            <a:p>
              <a:pPr marL="0" marR="0" indent="0" algn="ctr" defTabSz="914400" rtl="0" fontAlgn="auto" latinLnBrk="0" hangingPunct="0">
                <a:lnSpc>
                  <a:spcPct val="100000"/>
                </a:lnSpc>
                <a:spcBef>
                  <a:spcPts val="0"/>
                </a:spcBef>
                <a:spcAft>
                  <a:spcPts val="0"/>
                </a:spcAft>
                <a:buClrTx/>
                <a:buSzTx/>
                <a:buFontTx/>
                <a:buNone/>
                <a:tabLst/>
              </a:pPr>
              <a:endParaRPr kumimoji="0" lang="nb-NO" sz="1400" b="0" i="0" u="none" strike="noStrike" cap="none" spc="0" normalizeH="0" baseline="0">
                <a:ln>
                  <a:noFill/>
                </a:ln>
                <a:solidFill>
                  <a:schemeClr val="accent2">
                    <a:lumOff val="-2549"/>
                  </a:schemeClr>
                </a:solidFill>
                <a:effectLst/>
                <a:uFillTx/>
                <a:latin typeface="+mn-lt"/>
                <a:ea typeface="+mn-ea"/>
                <a:cs typeface="+mn-cs"/>
                <a:sym typeface="Work Sans"/>
              </a:endParaRPr>
            </a:p>
          </p:txBody>
        </p:sp>
        <p:sp>
          <p:nvSpPr>
            <p:cNvPr id="36" name="TekstSylinder 35">
              <a:extLst>
                <a:ext uri="{FF2B5EF4-FFF2-40B4-BE49-F238E27FC236}">
                  <a16:creationId xmlns:a16="http://schemas.microsoft.com/office/drawing/2014/main" id="{8A3A08AA-7AB4-4FEE-AD80-5AFA75FBEDF7}"/>
                </a:ext>
              </a:extLst>
            </p:cNvPr>
            <p:cNvSpPr txBox="1"/>
            <p:nvPr/>
          </p:nvSpPr>
          <p:spPr>
            <a:xfrm>
              <a:off x="8838850" y="1751576"/>
              <a:ext cx="170877" cy="276995"/>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45718" tIns="45718" rIns="45718" bIns="45718" numCol="1" spcCol="38100" rtlCol="0" anchor="t">
              <a:spAutoFit/>
            </a:bodyPr>
            <a:lstStyle/>
            <a:p>
              <a:pPr marL="0" marR="0" indent="0" algn="ctr" defTabSz="914400" rtl="0" fontAlgn="auto" latinLnBrk="0" hangingPunct="0">
                <a:lnSpc>
                  <a:spcPct val="100000"/>
                </a:lnSpc>
                <a:spcBef>
                  <a:spcPts val="0"/>
                </a:spcBef>
                <a:spcAft>
                  <a:spcPts val="0"/>
                </a:spcAft>
                <a:buClrTx/>
                <a:buSzTx/>
                <a:buFontTx/>
                <a:buNone/>
                <a:tabLst/>
              </a:pPr>
              <a:r>
                <a:rPr kumimoji="0" lang="nb-NO" sz="1200" b="1" i="0" u="none" strike="noStrike" cap="none" spc="0" normalizeH="0" baseline="0" dirty="0">
                  <a:ln>
                    <a:noFill/>
                  </a:ln>
                  <a:solidFill>
                    <a:schemeClr val="bg1"/>
                  </a:solidFill>
                  <a:effectLst/>
                  <a:uFillTx/>
                  <a:latin typeface="Calibri" panose="020F0502020204030204" pitchFamily="34" charset="0"/>
                  <a:cs typeface="Calibri" panose="020F0502020204030204" pitchFamily="34" charset="0"/>
                  <a:sym typeface="Work Sans"/>
                </a:rPr>
                <a:t>2</a:t>
              </a:r>
            </a:p>
          </p:txBody>
        </p:sp>
      </p:grpSp>
      <p:sp>
        <p:nvSpPr>
          <p:cNvPr id="37" name="TekstSylinder 36">
            <a:extLst>
              <a:ext uri="{FF2B5EF4-FFF2-40B4-BE49-F238E27FC236}">
                <a16:creationId xmlns:a16="http://schemas.microsoft.com/office/drawing/2014/main" id="{0331FC62-7163-44A7-BECD-C413545A706F}"/>
              </a:ext>
            </a:extLst>
          </p:cNvPr>
          <p:cNvSpPr txBox="1"/>
          <p:nvPr/>
        </p:nvSpPr>
        <p:spPr>
          <a:xfrm>
            <a:off x="11559050" y="3306254"/>
            <a:ext cx="170877" cy="276995"/>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45718" tIns="45718" rIns="45718" bIns="45718" numCol="1" spcCol="38100" rtlCol="0" anchor="t">
            <a:spAutoFit/>
          </a:bodyPr>
          <a:lstStyle/>
          <a:p>
            <a:pPr marL="0" marR="0" indent="0" algn="ctr" defTabSz="914400" rtl="0" fontAlgn="auto" latinLnBrk="0" hangingPunct="0">
              <a:lnSpc>
                <a:spcPct val="100000"/>
              </a:lnSpc>
              <a:spcBef>
                <a:spcPts val="0"/>
              </a:spcBef>
              <a:spcAft>
                <a:spcPts val="0"/>
              </a:spcAft>
              <a:buClrTx/>
              <a:buSzTx/>
              <a:buFontTx/>
              <a:buNone/>
              <a:tabLst/>
            </a:pPr>
            <a:r>
              <a:rPr kumimoji="0" lang="nb-NO" sz="1200" b="1" i="0" u="none" strike="noStrike" cap="none" spc="0" normalizeH="0" baseline="0" dirty="0">
                <a:ln>
                  <a:noFill/>
                </a:ln>
                <a:solidFill>
                  <a:schemeClr val="bg1"/>
                </a:solidFill>
                <a:effectLst/>
                <a:uFillTx/>
                <a:latin typeface="Calibri" panose="020F0502020204030204" pitchFamily="34" charset="0"/>
                <a:cs typeface="Calibri" panose="020F0502020204030204" pitchFamily="34" charset="0"/>
                <a:sym typeface="Work Sans"/>
              </a:rPr>
              <a:t>3</a:t>
            </a:r>
          </a:p>
        </p:txBody>
      </p:sp>
      <p:grpSp>
        <p:nvGrpSpPr>
          <p:cNvPr id="73" name="Gruppe 72">
            <a:extLst>
              <a:ext uri="{FF2B5EF4-FFF2-40B4-BE49-F238E27FC236}">
                <a16:creationId xmlns:a16="http://schemas.microsoft.com/office/drawing/2014/main" id="{014044B1-72BC-4D79-A480-6D7F525F0407}"/>
              </a:ext>
            </a:extLst>
          </p:cNvPr>
          <p:cNvGrpSpPr/>
          <p:nvPr/>
        </p:nvGrpSpPr>
        <p:grpSpPr>
          <a:xfrm>
            <a:off x="8783049" y="3313874"/>
            <a:ext cx="252000" cy="276995"/>
            <a:chOff x="8745949" y="3313874"/>
            <a:chExt cx="252000" cy="276995"/>
          </a:xfrm>
        </p:grpSpPr>
        <p:sp>
          <p:nvSpPr>
            <p:cNvPr id="28" name="Ellipse 27">
              <a:extLst>
                <a:ext uri="{FF2B5EF4-FFF2-40B4-BE49-F238E27FC236}">
                  <a16:creationId xmlns:a16="http://schemas.microsoft.com/office/drawing/2014/main" id="{666AE20A-D87A-405B-945D-24F2D0E59874}"/>
                </a:ext>
              </a:extLst>
            </p:cNvPr>
            <p:cNvSpPr/>
            <p:nvPr/>
          </p:nvSpPr>
          <p:spPr>
            <a:xfrm>
              <a:off x="8745949" y="3326372"/>
              <a:ext cx="252000" cy="252000"/>
            </a:xfrm>
            <a:prstGeom prst="ellipse">
              <a:avLst/>
            </a:prstGeom>
            <a:solidFill>
              <a:srgbClr val="8EC246"/>
            </a:solidFill>
            <a:ln w="25400" cap="flat">
              <a:solidFill>
                <a:srgbClr val="8EC246"/>
              </a:solidFill>
              <a:prstDash val="solid"/>
              <a:round/>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8" tIns="45718" rIns="45718" bIns="45718" numCol="1" spcCol="38100" rtlCol="0" anchor="ctr">
              <a:spAutoFit/>
            </a:bodyPr>
            <a:lstStyle/>
            <a:p>
              <a:pPr marL="0" marR="0" indent="0" algn="ctr" defTabSz="914400" rtl="0" fontAlgn="auto" latinLnBrk="0" hangingPunct="0">
                <a:lnSpc>
                  <a:spcPct val="100000"/>
                </a:lnSpc>
                <a:spcBef>
                  <a:spcPts val="0"/>
                </a:spcBef>
                <a:spcAft>
                  <a:spcPts val="0"/>
                </a:spcAft>
                <a:buClrTx/>
                <a:buSzTx/>
                <a:buFontTx/>
                <a:buNone/>
                <a:tabLst/>
              </a:pPr>
              <a:endParaRPr kumimoji="0" lang="nb-NO" sz="1400" b="0" i="0" u="none" strike="noStrike" cap="none" spc="0" normalizeH="0" baseline="0">
                <a:ln>
                  <a:noFill/>
                </a:ln>
                <a:solidFill>
                  <a:schemeClr val="accent2">
                    <a:lumOff val="-2549"/>
                  </a:schemeClr>
                </a:solidFill>
                <a:effectLst/>
                <a:uFillTx/>
                <a:latin typeface="+mn-lt"/>
                <a:ea typeface="+mn-ea"/>
                <a:cs typeface="+mn-cs"/>
                <a:sym typeface="Work Sans"/>
              </a:endParaRPr>
            </a:p>
          </p:txBody>
        </p:sp>
        <p:sp>
          <p:nvSpPr>
            <p:cNvPr id="38" name="TekstSylinder 37">
              <a:extLst>
                <a:ext uri="{FF2B5EF4-FFF2-40B4-BE49-F238E27FC236}">
                  <a16:creationId xmlns:a16="http://schemas.microsoft.com/office/drawing/2014/main" id="{D3A3644F-C504-47D9-8780-278F1A19DF03}"/>
                </a:ext>
              </a:extLst>
            </p:cNvPr>
            <p:cNvSpPr txBox="1"/>
            <p:nvPr/>
          </p:nvSpPr>
          <p:spPr>
            <a:xfrm>
              <a:off x="8784639" y="3313874"/>
              <a:ext cx="170877" cy="276995"/>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45718" tIns="45718" rIns="45718" bIns="45718" numCol="1" spcCol="38100" rtlCol="0" anchor="t">
              <a:spAutoFit/>
            </a:bodyPr>
            <a:lstStyle/>
            <a:p>
              <a:pPr marL="0" marR="0" indent="0" algn="ctr" defTabSz="914400" rtl="0" fontAlgn="auto" latinLnBrk="0" hangingPunct="0">
                <a:lnSpc>
                  <a:spcPct val="100000"/>
                </a:lnSpc>
                <a:spcBef>
                  <a:spcPts val="0"/>
                </a:spcBef>
                <a:spcAft>
                  <a:spcPts val="0"/>
                </a:spcAft>
                <a:buClrTx/>
                <a:buSzTx/>
                <a:buFontTx/>
                <a:buNone/>
                <a:tabLst/>
              </a:pPr>
              <a:r>
                <a:rPr kumimoji="0" lang="nb-NO" sz="1200" b="1" i="0" u="none" strike="noStrike" cap="none" spc="0" normalizeH="0" baseline="0" dirty="0">
                  <a:ln>
                    <a:noFill/>
                  </a:ln>
                  <a:solidFill>
                    <a:schemeClr val="bg1"/>
                  </a:solidFill>
                  <a:effectLst/>
                  <a:uFillTx/>
                  <a:latin typeface="Calibri" panose="020F0502020204030204" pitchFamily="34" charset="0"/>
                  <a:cs typeface="Calibri" panose="020F0502020204030204" pitchFamily="34" charset="0"/>
                  <a:sym typeface="Work Sans"/>
                </a:rPr>
                <a:t>4</a:t>
              </a:r>
            </a:p>
          </p:txBody>
        </p:sp>
      </p:grpSp>
      <p:grpSp>
        <p:nvGrpSpPr>
          <p:cNvPr id="72" name="Gruppe 71">
            <a:extLst>
              <a:ext uri="{FF2B5EF4-FFF2-40B4-BE49-F238E27FC236}">
                <a16:creationId xmlns:a16="http://schemas.microsoft.com/office/drawing/2014/main" id="{75ED6230-F8C4-413F-9F6E-95243D2187B8}"/>
              </a:ext>
            </a:extLst>
          </p:cNvPr>
          <p:cNvGrpSpPr/>
          <p:nvPr/>
        </p:nvGrpSpPr>
        <p:grpSpPr>
          <a:xfrm>
            <a:off x="11510869" y="3313874"/>
            <a:ext cx="252000" cy="276995"/>
            <a:chOff x="11510869" y="3313874"/>
            <a:chExt cx="252000" cy="276995"/>
          </a:xfrm>
        </p:grpSpPr>
        <p:sp>
          <p:nvSpPr>
            <p:cNvPr id="27" name="Ellipse 26">
              <a:extLst>
                <a:ext uri="{FF2B5EF4-FFF2-40B4-BE49-F238E27FC236}">
                  <a16:creationId xmlns:a16="http://schemas.microsoft.com/office/drawing/2014/main" id="{11D10F27-FC40-4D24-92C4-875A927BF983}"/>
                </a:ext>
              </a:extLst>
            </p:cNvPr>
            <p:cNvSpPr/>
            <p:nvPr/>
          </p:nvSpPr>
          <p:spPr>
            <a:xfrm>
              <a:off x="11510869" y="3318478"/>
              <a:ext cx="252000" cy="252000"/>
            </a:xfrm>
            <a:prstGeom prst="ellipse">
              <a:avLst/>
            </a:prstGeom>
            <a:solidFill>
              <a:srgbClr val="8EC246"/>
            </a:solidFill>
            <a:ln w="25400" cap="flat">
              <a:solidFill>
                <a:srgbClr val="8EC246"/>
              </a:solidFill>
              <a:prstDash val="solid"/>
              <a:round/>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8" tIns="45718" rIns="45718" bIns="45718" numCol="1" spcCol="38100" rtlCol="0" anchor="ctr">
              <a:spAutoFit/>
            </a:bodyPr>
            <a:lstStyle/>
            <a:p>
              <a:pPr marL="0" marR="0" indent="0" algn="ctr" defTabSz="914400" rtl="0" fontAlgn="auto" latinLnBrk="0" hangingPunct="0">
                <a:lnSpc>
                  <a:spcPct val="100000"/>
                </a:lnSpc>
                <a:spcBef>
                  <a:spcPts val="0"/>
                </a:spcBef>
                <a:spcAft>
                  <a:spcPts val="0"/>
                </a:spcAft>
                <a:buClrTx/>
                <a:buSzTx/>
                <a:buFontTx/>
                <a:buNone/>
                <a:tabLst/>
              </a:pPr>
              <a:endParaRPr kumimoji="0" lang="nb-NO" sz="1400" b="0" i="0" u="none" strike="noStrike" cap="none" spc="0" normalizeH="0" baseline="0">
                <a:ln>
                  <a:noFill/>
                </a:ln>
                <a:solidFill>
                  <a:schemeClr val="accent2">
                    <a:lumOff val="-2549"/>
                  </a:schemeClr>
                </a:solidFill>
                <a:effectLst/>
                <a:uFillTx/>
                <a:latin typeface="+mn-lt"/>
                <a:ea typeface="+mn-ea"/>
                <a:cs typeface="+mn-cs"/>
                <a:sym typeface="Work Sans"/>
              </a:endParaRPr>
            </a:p>
          </p:txBody>
        </p:sp>
        <p:sp>
          <p:nvSpPr>
            <p:cNvPr id="39" name="TekstSylinder 38">
              <a:extLst>
                <a:ext uri="{FF2B5EF4-FFF2-40B4-BE49-F238E27FC236}">
                  <a16:creationId xmlns:a16="http://schemas.microsoft.com/office/drawing/2014/main" id="{2A1825FA-9839-47B6-A735-15C957745339}"/>
                </a:ext>
              </a:extLst>
            </p:cNvPr>
            <p:cNvSpPr txBox="1"/>
            <p:nvPr/>
          </p:nvSpPr>
          <p:spPr>
            <a:xfrm>
              <a:off x="11551430" y="3313874"/>
              <a:ext cx="170877" cy="276995"/>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45718" tIns="45718" rIns="45718" bIns="45718" numCol="1" spcCol="38100" rtlCol="0" anchor="t">
              <a:spAutoFit/>
            </a:bodyPr>
            <a:lstStyle/>
            <a:p>
              <a:pPr marL="0" marR="0" indent="0" algn="ctr" defTabSz="914400" rtl="0" fontAlgn="auto" latinLnBrk="0" hangingPunct="0">
                <a:lnSpc>
                  <a:spcPct val="100000"/>
                </a:lnSpc>
                <a:spcBef>
                  <a:spcPts val="0"/>
                </a:spcBef>
                <a:spcAft>
                  <a:spcPts val="0"/>
                </a:spcAft>
                <a:buClrTx/>
                <a:buSzTx/>
                <a:buFontTx/>
                <a:buNone/>
                <a:tabLst/>
              </a:pPr>
              <a:r>
                <a:rPr kumimoji="0" lang="nb-NO" sz="1200" b="1" i="0" u="none" strike="noStrike" cap="none" spc="0" normalizeH="0" baseline="0" dirty="0">
                  <a:ln>
                    <a:noFill/>
                  </a:ln>
                  <a:solidFill>
                    <a:schemeClr val="bg1"/>
                  </a:solidFill>
                  <a:effectLst/>
                  <a:uFillTx/>
                  <a:latin typeface="Calibri" panose="020F0502020204030204" pitchFamily="34" charset="0"/>
                  <a:cs typeface="Calibri" panose="020F0502020204030204" pitchFamily="34" charset="0"/>
                  <a:sym typeface="Work Sans"/>
                </a:rPr>
                <a:t>3</a:t>
              </a:r>
            </a:p>
          </p:txBody>
        </p:sp>
      </p:grpSp>
      <p:grpSp>
        <p:nvGrpSpPr>
          <p:cNvPr id="76" name="Gruppe 75">
            <a:extLst>
              <a:ext uri="{FF2B5EF4-FFF2-40B4-BE49-F238E27FC236}">
                <a16:creationId xmlns:a16="http://schemas.microsoft.com/office/drawing/2014/main" id="{45AFB5B6-7915-4A6F-87C4-D0A10EF12E4C}"/>
              </a:ext>
            </a:extLst>
          </p:cNvPr>
          <p:cNvGrpSpPr/>
          <p:nvPr/>
        </p:nvGrpSpPr>
        <p:grpSpPr>
          <a:xfrm>
            <a:off x="2531234" y="4830340"/>
            <a:ext cx="252000" cy="276995"/>
            <a:chOff x="2551858" y="6426127"/>
            <a:chExt cx="252000" cy="276995"/>
          </a:xfrm>
        </p:grpSpPr>
        <p:sp>
          <p:nvSpPr>
            <p:cNvPr id="33" name="Ellipse 32">
              <a:extLst>
                <a:ext uri="{FF2B5EF4-FFF2-40B4-BE49-F238E27FC236}">
                  <a16:creationId xmlns:a16="http://schemas.microsoft.com/office/drawing/2014/main" id="{B9924CEF-FB37-4E77-B132-1189F316BF5D}"/>
                </a:ext>
              </a:extLst>
            </p:cNvPr>
            <p:cNvSpPr/>
            <p:nvPr/>
          </p:nvSpPr>
          <p:spPr>
            <a:xfrm>
              <a:off x="2551858" y="6432397"/>
              <a:ext cx="252000" cy="252000"/>
            </a:xfrm>
            <a:prstGeom prst="ellipse">
              <a:avLst/>
            </a:prstGeom>
            <a:solidFill>
              <a:srgbClr val="2CB9D9"/>
            </a:solidFill>
            <a:ln w="25400" cap="flat">
              <a:solidFill>
                <a:srgbClr val="2CB9D9"/>
              </a:solidFill>
              <a:prstDash val="solid"/>
              <a:round/>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8" tIns="45718" rIns="45718" bIns="45718" numCol="1" spcCol="38100" rtlCol="0" anchor="ctr">
              <a:spAutoFit/>
            </a:bodyPr>
            <a:lstStyle/>
            <a:p>
              <a:pPr marL="0" marR="0" indent="0" algn="ctr" defTabSz="914400" rtl="0" fontAlgn="auto" latinLnBrk="0" hangingPunct="0">
                <a:lnSpc>
                  <a:spcPct val="100000"/>
                </a:lnSpc>
                <a:spcBef>
                  <a:spcPts val="0"/>
                </a:spcBef>
                <a:spcAft>
                  <a:spcPts val="0"/>
                </a:spcAft>
                <a:buClrTx/>
                <a:buSzTx/>
                <a:buFontTx/>
                <a:buNone/>
                <a:tabLst/>
              </a:pPr>
              <a:endParaRPr kumimoji="0" lang="nb-NO" sz="1400" b="0" i="0" u="none" strike="noStrike" cap="none" spc="0" normalizeH="0" baseline="0">
                <a:ln>
                  <a:noFill/>
                </a:ln>
                <a:solidFill>
                  <a:schemeClr val="accent2">
                    <a:lumOff val="-2549"/>
                  </a:schemeClr>
                </a:solidFill>
                <a:effectLst/>
                <a:uFillTx/>
                <a:latin typeface="+mn-lt"/>
                <a:ea typeface="+mn-ea"/>
                <a:cs typeface="+mn-cs"/>
                <a:sym typeface="Work Sans"/>
              </a:endParaRPr>
            </a:p>
          </p:txBody>
        </p:sp>
        <p:sp>
          <p:nvSpPr>
            <p:cNvPr id="40" name="TekstSylinder 39">
              <a:extLst>
                <a:ext uri="{FF2B5EF4-FFF2-40B4-BE49-F238E27FC236}">
                  <a16:creationId xmlns:a16="http://schemas.microsoft.com/office/drawing/2014/main" id="{316880AF-76B3-4245-BA9A-AAFE8B1990A0}"/>
                </a:ext>
              </a:extLst>
            </p:cNvPr>
            <p:cNvSpPr txBox="1"/>
            <p:nvPr/>
          </p:nvSpPr>
          <p:spPr>
            <a:xfrm>
              <a:off x="2591310" y="6426127"/>
              <a:ext cx="170877" cy="276995"/>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45718" tIns="45718" rIns="45718" bIns="45718" numCol="1" spcCol="38100" rtlCol="0" anchor="t">
              <a:spAutoFit/>
            </a:bodyPr>
            <a:lstStyle/>
            <a:p>
              <a:pPr marL="0" marR="0" indent="0" algn="ctr" defTabSz="914400" rtl="0" fontAlgn="auto" latinLnBrk="0" hangingPunct="0">
                <a:lnSpc>
                  <a:spcPct val="100000"/>
                </a:lnSpc>
                <a:spcBef>
                  <a:spcPts val="0"/>
                </a:spcBef>
                <a:spcAft>
                  <a:spcPts val="0"/>
                </a:spcAft>
                <a:buClrTx/>
                <a:buSzTx/>
                <a:buFontTx/>
                <a:buNone/>
                <a:tabLst/>
              </a:pPr>
              <a:r>
                <a:rPr kumimoji="0" lang="nb-NO" sz="1200" b="1" i="0" u="none" strike="noStrike" cap="none" spc="0" normalizeH="0" baseline="0" dirty="0">
                  <a:ln>
                    <a:noFill/>
                  </a:ln>
                  <a:solidFill>
                    <a:schemeClr val="bg1"/>
                  </a:solidFill>
                  <a:effectLst/>
                  <a:uFillTx/>
                  <a:latin typeface="Calibri" panose="020F0502020204030204" pitchFamily="34" charset="0"/>
                  <a:cs typeface="Calibri" panose="020F0502020204030204" pitchFamily="34" charset="0"/>
                  <a:sym typeface="Work Sans"/>
                </a:rPr>
                <a:t>5</a:t>
              </a:r>
            </a:p>
          </p:txBody>
        </p:sp>
      </p:grpSp>
      <p:grpSp>
        <p:nvGrpSpPr>
          <p:cNvPr id="74" name="Gruppe 73">
            <a:extLst>
              <a:ext uri="{FF2B5EF4-FFF2-40B4-BE49-F238E27FC236}">
                <a16:creationId xmlns:a16="http://schemas.microsoft.com/office/drawing/2014/main" id="{2880294F-7433-4A96-ABD0-007C2F4ADFFC}"/>
              </a:ext>
            </a:extLst>
          </p:cNvPr>
          <p:cNvGrpSpPr/>
          <p:nvPr/>
        </p:nvGrpSpPr>
        <p:grpSpPr>
          <a:xfrm>
            <a:off x="7019773" y="4859760"/>
            <a:ext cx="252000" cy="276995"/>
            <a:chOff x="7019773" y="4859760"/>
            <a:chExt cx="252000" cy="276995"/>
          </a:xfrm>
        </p:grpSpPr>
        <p:sp>
          <p:nvSpPr>
            <p:cNvPr id="29" name="Ellipse 28">
              <a:extLst>
                <a:ext uri="{FF2B5EF4-FFF2-40B4-BE49-F238E27FC236}">
                  <a16:creationId xmlns:a16="http://schemas.microsoft.com/office/drawing/2014/main" id="{8B5F8587-3C99-461C-8BD8-93A2C598E370}"/>
                </a:ext>
              </a:extLst>
            </p:cNvPr>
            <p:cNvSpPr/>
            <p:nvPr/>
          </p:nvSpPr>
          <p:spPr>
            <a:xfrm>
              <a:off x="7019773" y="4867380"/>
              <a:ext cx="252000" cy="252000"/>
            </a:xfrm>
            <a:prstGeom prst="ellipse">
              <a:avLst/>
            </a:prstGeom>
            <a:solidFill>
              <a:srgbClr val="2CB9D9"/>
            </a:solidFill>
            <a:ln w="25400" cap="flat">
              <a:solidFill>
                <a:srgbClr val="2CB9D9"/>
              </a:solidFill>
              <a:prstDash val="solid"/>
              <a:round/>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8" tIns="45718" rIns="45718" bIns="45718" numCol="1" spcCol="38100" rtlCol="0" anchor="ctr">
              <a:spAutoFit/>
            </a:bodyPr>
            <a:lstStyle/>
            <a:p>
              <a:pPr marL="0" marR="0" indent="0" algn="ctr" defTabSz="914400" rtl="0" fontAlgn="auto" latinLnBrk="0" hangingPunct="0">
                <a:lnSpc>
                  <a:spcPct val="100000"/>
                </a:lnSpc>
                <a:spcBef>
                  <a:spcPts val="0"/>
                </a:spcBef>
                <a:spcAft>
                  <a:spcPts val="0"/>
                </a:spcAft>
                <a:buClrTx/>
                <a:buSzTx/>
                <a:buFontTx/>
                <a:buNone/>
                <a:tabLst/>
              </a:pPr>
              <a:endParaRPr kumimoji="0" lang="nb-NO" sz="1400" b="0" i="0" u="none" strike="noStrike" cap="none" spc="0" normalizeH="0" baseline="0">
                <a:ln>
                  <a:noFill/>
                </a:ln>
                <a:solidFill>
                  <a:schemeClr val="accent2">
                    <a:lumOff val="-2549"/>
                  </a:schemeClr>
                </a:solidFill>
                <a:effectLst/>
                <a:uFillTx/>
                <a:latin typeface="+mn-lt"/>
                <a:ea typeface="+mn-ea"/>
                <a:cs typeface="+mn-cs"/>
                <a:sym typeface="Work Sans"/>
              </a:endParaRPr>
            </a:p>
          </p:txBody>
        </p:sp>
        <p:sp>
          <p:nvSpPr>
            <p:cNvPr id="41" name="TekstSylinder 40">
              <a:extLst>
                <a:ext uri="{FF2B5EF4-FFF2-40B4-BE49-F238E27FC236}">
                  <a16:creationId xmlns:a16="http://schemas.microsoft.com/office/drawing/2014/main" id="{D6ECF5DB-3E2C-4A2A-B53E-1B66807614CD}"/>
                </a:ext>
              </a:extLst>
            </p:cNvPr>
            <p:cNvSpPr txBox="1"/>
            <p:nvPr/>
          </p:nvSpPr>
          <p:spPr>
            <a:xfrm>
              <a:off x="7059214" y="4859760"/>
              <a:ext cx="170877" cy="276995"/>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45718" tIns="45718" rIns="45718" bIns="45718" numCol="1" spcCol="38100" rtlCol="0" anchor="t">
              <a:spAutoFit/>
            </a:bodyPr>
            <a:lstStyle/>
            <a:p>
              <a:pPr marL="0" marR="0" indent="0" algn="ctr" defTabSz="914400" rtl="0" fontAlgn="auto" latinLnBrk="0" hangingPunct="0">
                <a:lnSpc>
                  <a:spcPct val="100000"/>
                </a:lnSpc>
                <a:spcBef>
                  <a:spcPts val="0"/>
                </a:spcBef>
                <a:spcAft>
                  <a:spcPts val="0"/>
                </a:spcAft>
                <a:buClrTx/>
                <a:buSzTx/>
                <a:buFontTx/>
                <a:buNone/>
                <a:tabLst/>
              </a:pPr>
              <a:r>
                <a:rPr kumimoji="0" lang="nb-NO" sz="1200" b="1" i="0" u="none" strike="noStrike" cap="none" spc="0" normalizeH="0" baseline="0" dirty="0">
                  <a:ln>
                    <a:noFill/>
                  </a:ln>
                  <a:solidFill>
                    <a:schemeClr val="bg1"/>
                  </a:solidFill>
                  <a:effectLst/>
                  <a:uFillTx/>
                  <a:latin typeface="Calibri" panose="020F0502020204030204" pitchFamily="34" charset="0"/>
                  <a:cs typeface="Calibri" panose="020F0502020204030204" pitchFamily="34" charset="0"/>
                  <a:sym typeface="Work Sans"/>
                </a:rPr>
                <a:t>6</a:t>
              </a:r>
            </a:p>
          </p:txBody>
        </p:sp>
      </p:grpSp>
      <p:grpSp>
        <p:nvGrpSpPr>
          <p:cNvPr id="75" name="Gruppe 74">
            <a:extLst>
              <a:ext uri="{FF2B5EF4-FFF2-40B4-BE49-F238E27FC236}">
                <a16:creationId xmlns:a16="http://schemas.microsoft.com/office/drawing/2014/main" id="{74E1625F-939C-4E74-BA01-2B4023918ED5}"/>
              </a:ext>
            </a:extLst>
          </p:cNvPr>
          <p:cNvGrpSpPr/>
          <p:nvPr/>
        </p:nvGrpSpPr>
        <p:grpSpPr>
          <a:xfrm>
            <a:off x="7019773" y="6409537"/>
            <a:ext cx="252000" cy="276995"/>
            <a:chOff x="7019773" y="6409537"/>
            <a:chExt cx="252000" cy="276995"/>
          </a:xfrm>
        </p:grpSpPr>
        <p:sp>
          <p:nvSpPr>
            <p:cNvPr id="32" name="Ellipse 31">
              <a:extLst>
                <a:ext uri="{FF2B5EF4-FFF2-40B4-BE49-F238E27FC236}">
                  <a16:creationId xmlns:a16="http://schemas.microsoft.com/office/drawing/2014/main" id="{2F9B09AA-3A46-4590-B9A1-10354B4DFF09}"/>
                </a:ext>
              </a:extLst>
            </p:cNvPr>
            <p:cNvSpPr/>
            <p:nvPr/>
          </p:nvSpPr>
          <p:spPr>
            <a:xfrm>
              <a:off x="7019773" y="6421272"/>
              <a:ext cx="252000" cy="252000"/>
            </a:xfrm>
            <a:prstGeom prst="ellipse">
              <a:avLst/>
            </a:prstGeom>
            <a:solidFill>
              <a:srgbClr val="2CB9D9"/>
            </a:solidFill>
            <a:ln w="25400" cap="flat">
              <a:solidFill>
                <a:srgbClr val="2CB9D9"/>
              </a:solidFill>
              <a:prstDash val="solid"/>
              <a:round/>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8" tIns="45718" rIns="45718" bIns="45718" numCol="1" spcCol="38100" rtlCol="0" anchor="ctr">
              <a:spAutoFit/>
            </a:bodyPr>
            <a:lstStyle/>
            <a:p>
              <a:pPr marL="0" marR="0" indent="0" algn="ctr" defTabSz="914400" rtl="0" fontAlgn="auto" latinLnBrk="0" hangingPunct="0">
                <a:lnSpc>
                  <a:spcPct val="100000"/>
                </a:lnSpc>
                <a:spcBef>
                  <a:spcPts val="0"/>
                </a:spcBef>
                <a:spcAft>
                  <a:spcPts val="0"/>
                </a:spcAft>
                <a:buClrTx/>
                <a:buSzTx/>
                <a:buFontTx/>
                <a:buNone/>
                <a:tabLst/>
              </a:pPr>
              <a:endParaRPr kumimoji="0" lang="nb-NO" sz="1400" b="0" i="0" u="none" strike="noStrike" cap="none" spc="0" normalizeH="0" baseline="0">
                <a:ln>
                  <a:noFill/>
                </a:ln>
                <a:solidFill>
                  <a:schemeClr val="accent2">
                    <a:lumOff val="-2549"/>
                  </a:schemeClr>
                </a:solidFill>
                <a:effectLst/>
                <a:uFillTx/>
                <a:latin typeface="+mn-lt"/>
                <a:ea typeface="+mn-ea"/>
                <a:cs typeface="+mn-cs"/>
                <a:sym typeface="Work Sans"/>
              </a:endParaRPr>
            </a:p>
          </p:txBody>
        </p:sp>
        <p:sp>
          <p:nvSpPr>
            <p:cNvPr id="42" name="TekstSylinder 41">
              <a:extLst>
                <a:ext uri="{FF2B5EF4-FFF2-40B4-BE49-F238E27FC236}">
                  <a16:creationId xmlns:a16="http://schemas.microsoft.com/office/drawing/2014/main" id="{0EBAF2D7-01E8-46FB-90E6-E0739924B237}"/>
                </a:ext>
              </a:extLst>
            </p:cNvPr>
            <p:cNvSpPr txBox="1"/>
            <p:nvPr/>
          </p:nvSpPr>
          <p:spPr>
            <a:xfrm>
              <a:off x="7064422" y="6409537"/>
              <a:ext cx="170877" cy="276995"/>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45718" tIns="45718" rIns="45718" bIns="45718" numCol="1" spcCol="38100" rtlCol="0" anchor="t">
              <a:spAutoFit/>
            </a:bodyPr>
            <a:lstStyle/>
            <a:p>
              <a:pPr marL="0" marR="0" indent="0" algn="ctr" defTabSz="914400" rtl="0" fontAlgn="auto" latinLnBrk="0" hangingPunct="0">
                <a:lnSpc>
                  <a:spcPct val="100000"/>
                </a:lnSpc>
                <a:spcBef>
                  <a:spcPts val="0"/>
                </a:spcBef>
                <a:spcAft>
                  <a:spcPts val="0"/>
                </a:spcAft>
                <a:buClrTx/>
                <a:buSzTx/>
                <a:buFontTx/>
                <a:buNone/>
                <a:tabLst/>
              </a:pPr>
              <a:r>
                <a:rPr kumimoji="0" lang="nb-NO" sz="1200" b="1" i="0" u="none" strike="noStrike" cap="none" spc="0" normalizeH="0" baseline="0" dirty="0">
                  <a:ln>
                    <a:noFill/>
                  </a:ln>
                  <a:solidFill>
                    <a:schemeClr val="bg1"/>
                  </a:solidFill>
                  <a:effectLst/>
                  <a:uFillTx/>
                  <a:latin typeface="Calibri" panose="020F0502020204030204" pitchFamily="34" charset="0"/>
                  <a:cs typeface="Calibri" panose="020F0502020204030204" pitchFamily="34" charset="0"/>
                  <a:sym typeface="Work Sans"/>
                </a:rPr>
                <a:t>7</a:t>
              </a:r>
            </a:p>
          </p:txBody>
        </p:sp>
      </p:grpSp>
      <p:grpSp>
        <p:nvGrpSpPr>
          <p:cNvPr id="77" name="Gruppe 76">
            <a:extLst>
              <a:ext uri="{FF2B5EF4-FFF2-40B4-BE49-F238E27FC236}">
                <a16:creationId xmlns:a16="http://schemas.microsoft.com/office/drawing/2014/main" id="{4139A5C6-86BD-41FD-AD51-2D3F04A81B9C}"/>
              </a:ext>
            </a:extLst>
          </p:cNvPr>
          <p:cNvGrpSpPr/>
          <p:nvPr/>
        </p:nvGrpSpPr>
        <p:grpSpPr>
          <a:xfrm>
            <a:off x="11510869" y="4840521"/>
            <a:ext cx="252000" cy="276995"/>
            <a:chOff x="11510869" y="4840521"/>
            <a:chExt cx="252000" cy="276995"/>
          </a:xfrm>
        </p:grpSpPr>
        <p:sp>
          <p:nvSpPr>
            <p:cNvPr id="30" name="Ellipse 29">
              <a:extLst>
                <a:ext uri="{FF2B5EF4-FFF2-40B4-BE49-F238E27FC236}">
                  <a16:creationId xmlns:a16="http://schemas.microsoft.com/office/drawing/2014/main" id="{D609FA7B-1411-417D-AEA3-74A73BD8DB6E}"/>
                </a:ext>
              </a:extLst>
            </p:cNvPr>
            <p:cNvSpPr/>
            <p:nvPr/>
          </p:nvSpPr>
          <p:spPr>
            <a:xfrm>
              <a:off x="11510869" y="4855335"/>
              <a:ext cx="252000" cy="252000"/>
            </a:xfrm>
            <a:prstGeom prst="ellipse">
              <a:avLst/>
            </a:prstGeom>
            <a:solidFill>
              <a:srgbClr val="ED5C2B"/>
            </a:solidFill>
            <a:ln w="25400" cap="flat">
              <a:solidFill>
                <a:srgbClr val="ED5C2B"/>
              </a:solidFill>
              <a:prstDash val="solid"/>
              <a:round/>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8" tIns="45718" rIns="45718" bIns="45718" numCol="1" spcCol="38100" rtlCol="0" anchor="ctr">
              <a:spAutoFit/>
            </a:bodyPr>
            <a:lstStyle/>
            <a:p>
              <a:pPr marL="0" marR="0" indent="0" algn="ctr" defTabSz="914400" rtl="0" fontAlgn="auto" latinLnBrk="0" hangingPunct="0">
                <a:lnSpc>
                  <a:spcPct val="100000"/>
                </a:lnSpc>
                <a:spcBef>
                  <a:spcPts val="0"/>
                </a:spcBef>
                <a:spcAft>
                  <a:spcPts val="0"/>
                </a:spcAft>
                <a:buClrTx/>
                <a:buSzTx/>
                <a:buFontTx/>
                <a:buNone/>
                <a:tabLst/>
              </a:pPr>
              <a:endParaRPr kumimoji="0" lang="nb-NO" sz="1400" b="0" i="0" u="none" strike="noStrike" cap="none" spc="0" normalizeH="0" baseline="0">
                <a:ln>
                  <a:noFill/>
                </a:ln>
                <a:solidFill>
                  <a:schemeClr val="accent2">
                    <a:lumOff val="-2549"/>
                  </a:schemeClr>
                </a:solidFill>
                <a:effectLst/>
                <a:uFillTx/>
                <a:latin typeface="+mn-lt"/>
                <a:ea typeface="+mn-ea"/>
                <a:cs typeface="+mn-cs"/>
                <a:sym typeface="Work Sans"/>
              </a:endParaRPr>
            </a:p>
          </p:txBody>
        </p:sp>
        <p:sp>
          <p:nvSpPr>
            <p:cNvPr id="43" name="TekstSylinder 42">
              <a:extLst>
                <a:ext uri="{FF2B5EF4-FFF2-40B4-BE49-F238E27FC236}">
                  <a16:creationId xmlns:a16="http://schemas.microsoft.com/office/drawing/2014/main" id="{33114D00-E4B5-41EA-91A8-50B5D9CAFBAF}"/>
                </a:ext>
              </a:extLst>
            </p:cNvPr>
            <p:cNvSpPr txBox="1"/>
            <p:nvPr/>
          </p:nvSpPr>
          <p:spPr>
            <a:xfrm>
              <a:off x="11559050" y="4840521"/>
              <a:ext cx="170877" cy="276995"/>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45718" tIns="45718" rIns="45718" bIns="45718" numCol="1" spcCol="38100" rtlCol="0" anchor="t">
              <a:spAutoFit/>
            </a:bodyPr>
            <a:lstStyle/>
            <a:p>
              <a:pPr marL="0" marR="0" indent="0" algn="ctr" defTabSz="914400" rtl="0" fontAlgn="auto" latinLnBrk="0" hangingPunct="0">
                <a:lnSpc>
                  <a:spcPct val="100000"/>
                </a:lnSpc>
                <a:spcBef>
                  <a:spcPts val="0"/>
                </a:spcBef>
                <a:spcAft>
                  <a:spcPts val="0"/>
                </a:spcAft>
                <a:buClrTx/>
                <a:buSzTx/>
                <a:buFontTx/>
                <a:buNone/>
                <a:tabLst/>
              </a:pPr>
              <a:r>
                <a:rPr kumimoji="0" lang="nb-NO" sz="1200" b="1" i="0" u="none" strike="noStrike" cap="none" spc="0" normalizeH="0" baseline="0" dirty="0">
                  <a:ln>
                    <a:noFill/>
                  </a:ln>
                  <a:solidFill>
                    <a:schemeClr val="bg1"/>
                  </a:solidFill>
                  <a:effectLst/>
                  <a:uFillTx/>
                  <a:latin typeface="Calibri" panose="020F0502020204030204" pitchFamily="34" charset="0"/>
                  <a:cs typeface="Calibri" panose="020F0502020204030204" pitchFamily="34" charset="0"/>
                  <a:sym typeface="Work Sans"/>
                </a:rPr>
                <a:t>8</a:t>
              </a:r>
            </a:p>
          </p:txBody>
        </p:sp>
      </p:grpSp>
      <p:grpSp>
        <p:nvGrpSpPr>
          <p:cNvPr id="78" name="Gruppe 77">
            <a:extLst>
              <a:ext uri="{FF2B5EF4-FFF2-40B4-BE49-F238E27FC236}">
                <a16:creationId xmlns:a16="http://schemas.microsoft.com/office/drawing/2014/main" id="{529BB93B-23E3-4E8F-8EE5-F79B95846941}"/>
              </a:ext>
            </a:extLst>
          </p:cNvPr>
          <p:cNvGrpSpPr/>
          <p:nvPr/>
        </p:nvGrpSpPr>
        <p:grpSpPr>
          <a:xfrm>
            <a:off x="11510869" y="6409537"/>
            <a:ext cx="252000" cy="276995"/>
            <a:chOff x="11510869" y="6409537"/>
            <a:chExt cx="252000" cy="276995"/>
          </a:xfrm>
        </p:grpSpPr>
        <p:sp>
          <p:nvSpPr>
            <p:cNvPr id="31" name="Ellipse 30">
              <a:extLst>
                <a:ext uri="{FF2B5EF4-FFF2-40B4-BE49-F238E27FC236}">
                  <a16:creationId xmlns:a16="http://schemas.microsoft.com/office/drawing/2014/main" id="{0D9CC766-B3AD-4FF6-8515-8CB2E60381AF}"/>
                </a:ext>
              </a:extLst>
            </p:cNvPr>
            <p:cNvSpPr/>
            <p:nvPr/>
          </p:nvSpPr>
          <p:spPr>
            <a:xfrm>
              <a:off x="11510869" y="6424873"/>
              <a:ext cx="252000" cy="252000"/>
            </a:xfrm>
            <a:prstGeom prst="ellipse">
              <a:avLst/>
            </a:prstGeom>
            <a:solidFill>
              <a:srgbClr val="ED5C2B"/>
            </a:solidFill>
            <a:ln w="25400" cap="flat">
              <a:solidFill>
                <a:srgbClr val="ED5C2B"/>
              </a:solidFill>
              <a:prstDash val="solid"/>
              <a:round/>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8" tIns="45718" rIns="45718" bIns="45718" numCol="1" spcCol="38100" rtlCol="0" anchor="ctr">
              <a:spAutoFit/>
            </a:bodyPr>
            <a:lstStyle/>
            <a:p>
              <a:pPr marL="0" marR="0" indent="0" algn="ctr" defTabSz="914400" rtl="0" fontAlgn="auto" latinLnBrk="0" hangingPunct="0">
                <a:lnSpc>
                  <a:spcPct val="100000"/>
                </a:lnSpc>
                <a:spcBef>
                  <a:spcPts val="0"/>
                </a:spcBef>
                <a:spcAft>
                  <a:spcPts val="0"/>
                </a:spcAft>
                <a:buClrTx/>
                <a:buSzTx/>
                <a:buFontTx/>
                <a:buNone/>
                <a:tabLst/>
              </a:pPr>
              <a:endParaRPr kumimoji="0" lang="nb-NO" sz="1400" b="0" i="0" u="none" strike="noStrike" cap="none" spc="0" normalizeH="0" baseline="0">
                <a:ln>
                  <a:noFill/>
                </a:ln>
                <a:solidFill>
                  <a:schemeClr val="accent2">
                    <a:lumOff val="-2549"/>
                  </a:schemeClr>
                </a:solidFill>
                <a:effectLst/>
                <a:uFillTx/>
                <a:latin typeface="+mn-lt"/>
                <a:ea typeface="+mn-ea"/>
                <a:cs typeface="+mn-cs"/>
                <a:sym typeface="Work Sans"/>
              </a:endParaRPr>
            </a:p>
          </p:txBody>
        </p:sp>
        <p:sp>
          <p:nvSpPr>
            <p:cNvPr id="44" name="TekstSylinder 43">
              <a:extLst>
                <a:ext uri="{FF2B5EF4-FFF2-40B4-BE49-F238E27FC236}">
                  <a16:creationId xmlns:a16="http://schemas.microsoft.com/office/drawing/2014/main" id="{7BE9E1AA-B228-4D2F-9C7A-9EA633154581}"/>
                </a:ext>
              </a:extLst>
            </p:cNvPr>
            <p:cNvSpPr txBox="1"/>
            <p:nvPr/>
          </p:nvSpPr>
          <p:spPr>
            <a:xfrm>
              <a:off x="11559050" y="6409537"/>
              <a:ext cx="170877" cy="276995"/>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45718" tIns="45718" rIns="45718" bIns="45718" numCol="1" spcCol="38100" rtlCol="0" anchor="t">
              <a:spAutoFit/>
            </a:bodyPr>
            <a:lstStyle/>
            <a:p>
              <a:pPr marL="0" marR="0" indent="0" algn="ctr" defTabSz="914400" rtl="0" fontAlgn="auto" latinLnBrk="0" hangingPunct="0">
                <a:lnSpc>
                  <a:spcPct val="100000"/>
                </a:lnSpc>
                <a:spcBef>
                  <a:spcPts val="0"/>
                </a:spcBef>
                <a:spcAft>
                  <a:spcPts val="0"/>
                </a:spcAft>
                <a:buClrTx/>
                <a:buSzTx/>
                <a:buFontTx/>
                <a:buNone/>
                <a:tabLst/>
              </a:pPr>
              <a:r>
                <a:rPr kumimoji="0" lang="nb-NO" sz="1200" b="1" i="0" u="none" strike="noStrike" cap="none" spc="0" normalizeH="0" baseline="0" dirty="0">
                  <a:ln>
                    <a:noFill/>
                  </a:ln>
                  <a:solidFill>
                    <a:schemeClr val="bg1"/>
                  </a:solidFill>
                  <a:effectLst/>
                  <a:uFillTx/>
                  <a:latin typeface="Calibri" panose="020F0502020204030204" pitchFamily="34" charset="0"/>
                  <a:cs typeface="Calibri" panose="020F0502020204030204" pitchFamily="34" charset="0"/>
                  <a:sym typeface="Work Sans"/>
                </a:rPr>
                <a:t>9</a:t>
              </a:r>
            </a:p>
          </p:txBody>
        </p:sp>
      </p:grpSp>
      <p:sp>
        <p:nvSpPr>
          <p:cNvPr id="46" name="TekstSylinder 45">
            <a:extLst>
              <a:ext uri="{FF2B5EF4-FFF2-40B4-BE49-F238E27FC236}">
                <a16:creationId xmlns:a16="http://schemas.microsoft.com/office/drawing/2014/main" id="{C47C5096-7935-435D-82D6-9782A531891F}"/>
              </a:ext>
            </a:extLst>
          </p:cNvPr>
          <p:cNvSpPr txBox="1"/>
          <p:nvPr/>
        </p:nvSpPr>
        <p:spPr>
          <a:xfrm>
            <a:off x="218408" y="657854"/>
            <a:ext cx="6096000" cy="523220"/>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wrap="square">
            <a:spAutoFit/>
          </a:bodyPr>
          <a:lstStyle/>
          <a:p>
            <a:r>
              <a:rPr lang="nb-NO" sz="1200" b="1" dirty="0">
                <a:latin typeface="Calibri" panose="020F0502020204030204" pitchFamily="34" charset="0"/>
                <a:cs typeface="Calibri" panose="020F0502020204030204" pitchFamily="34" charset="0"/>
              </a:rPr>
              <a:t>Hensikt</a:t>
            </a:r>
            <a:br>
              <a:rPr lang="nb-NO" dirty="0">
                <a:latin typeface="Calibri" panose="020F0502020204030204" pitchFamily="34" charset="0"/>
                <a:cs typeface="Calibri" panose="020F0502020204030204" pitchFamily="34" charset="0"/>
              </a:rPr>
            </a:br>
            <a:r>
              <a:rPr lang="nb-NO" sz="800" dirty="0">
                <a:latin typeface="Calibri" panose="020F0502020204030204" pitchFamily="34" charset="0"/>
                <a:cs typeface="Calibri" panose="020F0502020204030204" pitchFamily="34" charset="0"/>
              </a:rPr>
              <a:t>Hva er behovet for prosjektet, hvorfor skal det opprettes og hvilket</a:t>
            </a:r>
            <a:br>
              <a:rPr lang="nb-NO" sz="800" dirty="0">
                <a:latin typeface="Calibri" panose="020F0502020204030204" pitchFamily="34" charset="0"/>
                <a:cs typeface="Calibri" panose="020F0502020204030204" pitchFamily="34" charset="0"/>
              </a:rPr>
            </a:br>
            <a:r>
              <a:rPr lang="nb-NO" sz="800" dirty="0">
                <a:latin typeface="Calibri" panose="020F0502020204030204" pitchFamily="34" charset="0"/>
                <a:cs typeface="Calibri" panose="020F0502020204030204" pitchFamily="34" charset="0"/>
              </a:rPr>
              <a:t>formål skal det medføre?</a:t>
            </a:r>
            <a:endParaRPr lang="nb-NO" dirty="0">
              <a:latin typeface="Calibri" panose="020F0502020204030204" pitchFamily="34" charset="0"/>
              <a:cs typeface="Calibri" panose="020F0502020204030204" pitchFamily="34" charset="0"/>
            </a:endParaRPr>
          </a:p>
        </p:txBody>
      </p:sp>
      <p:sp>
        <p:nvSpPr>
          <p:cNvPr id="48" name="TekstSylinder 47">
            <a:extLst>
              <a:ext uri="{FF2B5EF4-FFF2-40B4-BE49-F238E27FC236}">
                <a16:creationId xmlns:a16="http://schemas.microsoft.com/office/drawing/2014/main" id="{A92C834E-3454-40CE-8272-0BE85C6F1429}"/>
              </a:ext>
            </a:extLst>
          </p:cNvPr>
          <p:cNvSpPr txBox="1"/>
          <p:nvPr/>
        </p:nvSpPr>
        <p:spPr>
          <a:xfrm>
            <a:off x="4690218" y="653902"/>
            <a:ext cx="4392000" cy="400110"/>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wrap="square">
            <a:spAutoFit/>
          </a:bodyPr>
          <a:lstStyle/>
          <a:p>
            <a:r>
              <a:rPr lang="nb-NO" sz="1200" b="1" dirty="0">
                <a:latin typeface="Calibri" panose="020F0502020204030204" pitchFamily="34" charset="0"/>
                <a:cs typeface="Calibri" panose="020F0502020204030204" pitchFamily="34" charset="0"/>
              </a:rPr>
              <a:t>Gevinster</a:t>
            </a:r>
            <a:br>
              <a:rPr lang="nb-NO" dirty="0">
                <a:latin typeface="Calibri" panose="020F0502020204030204" pitchFamily="34" charset="0"/>
                <a:cs typeface="Calibri" panose="020F0502020204030204" pitchFamily="34" charset="0"/>
              </a:rPr>
            </a:br>
            <a:r>
              <a:rPr lang="nb-NO" sz="800" dirty="0">
                <a:latin typeface="Calibri" panose="020F0502020204030204" pitchFamily="34" charset="0"/>
                <a:cs typeface="Calibri" panose="020F0502020204030204" pitchFamily="34" charset="0"/>
              </a:rPr>
              <a:t>Skal klargjøre hvilke gevinster som skal realiseres basert på prosjektets resultater.</a:t>
            </a:r>
          </a:p>
        </p:txBody>
      </p:sp>
      <p:sp>
        <p:nvSpPr>
          <p:cNvPr id="50" name="TekstSylinder 49">
            <a:extLst>
              <a:ext uri="{FF2B5EF4-FFF2-40B4-BE49-F238E27FC236}">
                <a16:creationId xmlns:a16="http://schemas.microsoft.com/office/drawing/2014/main" id="{EA8E12AF-F568-4630-93F6-E0CC28E954E9}"/>
              </a:ext>
            </a:extLst>
          </p:cNvPr>
          <p:cNvSpPr txBox="1"/>
          <p:nvPr/>
        </p:nvSpPr>
        <p:spPr>
          <a:xfrm>
            <a:off x="2970948" y="2210936"/>
            <a:ext cx="6096000" cy="107721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wrap="square">
            <a:spAutoFit/>
          </a:bodyPr>
          <a:lstStyle/>
          <a:p>
            <a:r>
              <a:rPr lang="nb-NO" sz="1200" b="1" dirty="0">
                <a:latin typeface="Calibri" panose="020F0502020204030204" pitchFamily="34" charset="0"/>
                <a:cs typeface="Calibri" panose="020F0502020204030204" pitchFamily="34" charset="0"/>
              </a:rPr>
              <a:t>Suksesselementer</a:t>
            </a:r>
            <a:br>
              <a:rPr lang="nb-NO" dirty="0">
                <a:latin typeface="Calibri" panose="020F0502020204030204" pitchFamily="34" charset="0"/>
                <a:cs typeface="Calibri" panose="020F0502020204030204" pitchFamily="34" charset="0"/>
              </a:rPr>
            </a:br>
            <a:r>
              <a:rPr lang="nb-NO" sz="800" dirty="0">
                <a:latin typeface="Calibri" panose="020F0502020204030204" pitchFamily="34" charset="0"/>
                <a:cs typeface="Calibri" panose="020F0502020204030204" pitchFamily="34" charset="0"/>
              </a:rPr>
              <a:t>Identifiserer kriterier som er viktige å være klar over om prosjektet skal lykkes. Få fram hvilke nøkkelelementer må prosjektet være spesielt oppmerksomme på. Vurdere prosjektets klarhet knyttet til mål, metode og hvilken betydning har for innretning og gjennomføringsmåte.</a:t>
            </a:r>
            <a:br>
              <a:rPr lang="nb-NO" sz="1000" dirty="0">
                <a:latin typeface="Calibri" panose="020F0502020204030204" pitchFamily="34" charset="0"/>
                <a:cs typeface="Calibri" panose="020F0502020204030204" pitchFamily="34" charset="0"/>
              </a:rPr>
            </a:br>
            <a:br>
              <a:rPr lang="nb-NO" dirty="0"/>
            </a:br>
            <a:endParaRPr lang="nb-NO" dirty="0"/>
          </a:p>
        </p:txBody>
      </p:sp>
      <p:sp>
        <p:nvSpPr>
          <p:cNvPr id="52" name="TekstSylinder 51">
            <a:extLst>
              <a:ext uri="{FF2B5EF4-FFF2-40B4-BE49-F238E27FC236}">
                <a16:creationId xmlns:a16="http://schemas.microsoft.com/office/drawing/2014/main" id="{6ABA7207-9A5F-4917-A51B-5485C8DA2A9E}"/>
              </a:ext>
            </a:extLst>
          </p:cNvPr>
          <p:cNvSpPr txBox="1"/>
          <p:nvPr/>
        </p:nvSpPr>
        <p:spPr>
          <a:xfrm>
            <a:off x="9172242" y="652734"/>
            <a:ext cx="2658040" cy="769441"/>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wrap="square">
            <a:spAutoFit/>
          </a:bodyPr>
          <a:lstStyle/>
          <a:p>
            <a:r>
              <a:rPr lang="nb-NO" sz="1200" b="1" dirty="0">
                <a:latin typeface="Calibri" panose="020F0502020204030204" pitchFamily="34" charset="0"/>
                <a:cs typeface="Calibri" panose="020F0502020204030204" pitchFamily="34" charset="0"/>
              </a:rPr>
              <a:t>Resultater</a:t>
            </a:r>
            <a:br>
              <a:rPr lang="nb-NO" dirty="0">
                <a:latin typeface="Calibri" panose="020F0502020204030204" pitchFamily="34" charset="0"/>
                <a:cs typeface="Calibri" panose="020F0502020204030204" pitchFamily="34" charset="0"/>
              </a:rPr>
            </a:br>
            <a:r>
              <a:rPr lang="nb-NO" sz="800" dirty="0">
                <a:latin typeface="Calibri" panose="020F0502020204030204" pitchFamily="34" charset="0"/>
                <a:cs typeface="Calibri" panose="020F0502020204030204" pitchFamily="34" charset="0"/>
              </a:rPr>
              <a:t>Konkretiser sluttleveransen og forsøk å angi det som  skal oppnådd når prosjektet avsluttes. Forsøke å identifisere og tydeliggjøre hvilke delmål/milepæler eller delleveranser som er sentrale for prosjektet.</a:t>
            </a:r>
            <a:endParaRPr lang="nb-NO" dirty="0">
              <a:latin typeface="Calibri" panose="020F0502020204030204" pitchFamily="34" charset="0"/>
              <a:cs typeface="Calibri" panose="020F0502020204030204" pitchFamily="34" charset="0"/>
            </a:endParaRPr>
          </a:p>
        </p:txBody>
      </p:sp>
      <p:sp>
        <p:nvSpPr>
          <p:cNvPr id="54" name="TekstSylinder 53">
            <a:extLst>
              <a:ext uri="{FF2B5EF4-FFF2-40B4-BE49-F238E27FC236}">
                <a16:creationId xmlns:a16="http://schemas.microsoft.com/office/drawing/2014/main" id="{0A95B1E7-BF79-4934-8EA3-3942F7D57D75}"/>
              </a:ext>
            </a:extLst>
          </p:cNvPr>
          <p:cNvSpPr txBox="1"/>
          <p:nvPr/>
        </p:nvSpPr>
        <p:spPr>
          <a:xfrm>
            <a:off x="222812" y="2239980"/>
            <a:ext cx="2683364" cy="646331"/>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wrap="square">
            <a:spAutoFit/>
          </a:bodyPr>
          <a:lstStyle/>
          <a:p>
            <a:r>
              <a:rPr lang="nb-NO" sz="1200" b="1" dirty="0">
                <a:latin typeface="Calibri" panose="020F0502020204030204" pitchFamily="34" charset="0"/>
                <a:cs typeface="Calibri" panose="020F0502020204030204" pitchFamily="34" charset="0"/>
              </a:rPr>
              <a:t>Eieransvar</a:t>
            </a:r>
            <a:br>
              <a:rPr lang="nb-NO" dirty="0">
                <a:latin typeface="Calibri" panose="020F0502020204030204" pitchFamily="34" charset="0"/>
                <a:cs typeface="Calibri" panose="020F0502020204030204" pitchFamily="34" charset="0"/>
              </a:rPr>
            </a:br>
            <a:r>
              <a:rPr lang="nb-NO" sz="800" dirty="0">
                <a:latin typeface="Calibri" panose="020F0502020204030204" pitchFamily="34" charset="0"/>
                <a:cs typeface="Calibri" panose="020F0502020204030204" pitchFamily="34" charset="0"/>
              </a:rPr>
              <a:t> Tydeliggjør at oppdragsgiver er ansvarlig for prosjektet  og hva som skal til av ansvar og involvering for at prosjektet skal kunne lykkes? </a:t>
            </a:r>
            <a:endParaRPr lang="nb-NO" dirty="0">
              <a:latin typeface="Calibri" panose="020F0502020204030204" pitchFamily="34" charset="0"/>
              <a:cs typeface="Calibri" panose="020F0502020204030204" pitchFamily="34" charset="0"/>
            </a:endParaRPr>
          </a:p>
        </p:txBody>
      </p:sp>
      <p:sp>
        <p:nvSpPr>
          <p:cNvPr id="56" name="TekstSylinder 55">
            <a:extLst>
              <a:ext uri="{FF2B5EF4-FFF2-40B4-BE49-F238E27FC236}">
                <a16:creationId xmlns:a16="http://schemas.microsoft.com/office/drawing/2014/main" id="{0B07793B-551F-4676-9A44-B95406609007}"/>
              </a:ext>
            </a:extLst>
          </p:cNvPr>
          <p:cNvSpPr txBox="1"/>
          <p:nvPr/>
        </p:nvSpPr>
        <p:spPr>
          <a:xfrm>
            <a:off x="2973951" y="3751055"/>
            <a:ext cx="4405252" cy="523220"/>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wrap="square">
            <a:spAutoFit/>
          </a:bodyPr>
          <a:lstStyle/>
          <a:p>
            <a:r>
              <a:rPr lang="nb-NO" sz="1200" b="1" dirty="0">
                <a:latin typeface="Calibri" panose="020F0502020204030204" pitchFamily="34" charset="0"/>
                <a:cs typeface="Calibri" panose="020F0502020204030204" pitchFamily="34" charset="0"/>
              </a:rPr>
              <a:t>Interessenter</a:t>
            </a:r>
            <a:br>
              <a:rPr lang="nb-NO" sz="1200" dirty="0">
                <a:latin typeface="Calibri" panose="020F0502020204030204" pitchFamily="34" charset="0"/>
                <a:cs typeface="Calibri" panose="020F0502020204030204" pitchFamily="34" charset="0"/>
              </a:rPr>
            </a:br>
            <a:r>
              <a:rPr lang="nb-NO" sz="800" dirty="0">
                <a:latin typeface="Calibri" panose="020F0502020204030204" pitchFamily="34" charset="0"/>
                <a:cs typeface="Calibri" panose="020F0502020204030204" pitchFamily="34" charset="0"/>
              </a:rPr>
              <a:t>Hvilke aktører er sentrale for prosjektets muligheter til å lykkes med gjennomføringen og for at effekter kan realiseres? Hvordan kan de involveres og håndteres?</a:t>
            </a:r>
            <a:endParaRPr lang="nb-NO" sz="1200" dirty="0">
              <a:latin typeface="Calibri" panose="020F0502020204030204" pitchFamily="34" charset="0"/>
              <a:cs typeface="Calibri" panose="020F0502020204030204" pitchFamily="34" charset="0"/>
            </a:endParaRPr>
          </a:p>
        </p:txBody>
      </p:sp>
      <p:sp>
        <p:nvSpPr>
          <p:cNvPr id="58" name="TekstSylinder 57">
            <a:extLst>
              <a:ext uri="{FF2B5EF4-FFF2-40B4-BE49-F238E27FC236}">
                <a16:creationId xmlns:a16="http://schemas.microsoft.com/office/drawing/2014/main" id="{C5858C79-2BE2-4159-B7DC-D640303BD82E}"/>
              </a:ext>
            </a:extLst>
          </p:cNvPr>
          <p:cNvSpPr txBox="1"/>
          <p:nvPr/>
        </p:nvSpPr>
        <p:spPr>
          <a:xfrm>
            <a:off x="7441540" y="3748286"/>
            <a:ext cx="4381122" cy="400110"/>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wrap="square">
            <a:spAutoFit/>
          </a:bodyPr>
          <a:lstStyle/>
          <a:p>
            <a:r>
              <a:rPr lang="nb-NO" sz="1200" b="1" dirty="0">
                <a:latin typeface="Calibri" panose="020F0502020204030204" pitchFamily="34" charset="0"/>
                <a:cs typeface="Calibri" panose="020F0502020204030204" pitchFamily="34" charset="0"/>
              </a:rPr>
              <a:t>Usikkerhet</a:t>
            </a:r>
            <a:br>
              <a:rPr lang="nb-NO" dirty="0">
                <a:latin typeface="Calibri" panose="020F0502020204030204" pitchFamily="34" charset="0"/>
                <a:cs typeface="Calibri" panose="020F0502020204030204" pitchFamily="34" charset="0"/>
              </a:rPr>
            </a:br>
            <a:r>
              <a:rPr lang="nb-NO" sz="800" dirty="0">
                <a:latin typeface="Calibri" panose="020F0502020204030204" pitchFamily="34" charset="0"/>
                <a:cs typeface="Calibri" panose="020F0502020204030204" pitchFamily="34" charset="0"/>
              </a:rPr>
              <a:t>Identifisering av sentrale usikkerhetselementer for prosjektet og hvordan de kan håndteres.</a:t>
            </a:r>
            <a:endParaRPr lang="nb-NO" dirty="0">
              <a:latin typeface="Calibri" panose="020F0502020204030204" pitchFamily="34" charset="0"/>
              <a:cs typeface="Calibri" panose="020F0502020204030204" pitchFamily="34" charset="0"/>
            </a:endParaRPr>
          </a:p>
        </p:txBody>
      </p:sp>
      <p:sp>
        <p:nvSpPr>
          <p:cNvPr id="59" name="TekstSylinder 58">
            <a:extLst>
              <a:ext uri="{FF2B5EF4-FFF2-40B4-BE49-F238E27FC236}">
                <a16:creationId xmlns:a16="http://schemas.microsoft.com/office/drawing/2014/main" id="{8F6B7209-D408-4332-AC52-366B54754900}"/>
              </a:ext>
            </a:extLst>
          </p:cNvPr>
          <p:cNvSpPr txBox="1"/>
          <p:nvPr/>
        </p:nvSpPr>
        <p:spPr>
          <a:xfrm>
            <a:off x="7452179" y="5297394"/>
            <a:ext cx="4290537" cy="861770"/>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8" tIns="45718" rIns="45718" bIns="45718" numCol="1" spcCol="38100" rtlCol="0" anchor="t">
            <a:spAutoFit/>
          </a:bodyPr>
          <a:lstStyle/>
          <a:p>
            <a:pPr hangingPunct="0"/>
            <a:r>
              <a:rPr lang="nb-NO" sz="1200" b="1" dirty="0">
                <a:latin typeface="Calibri" panose="020F0502020204030204" pitchFamily="34" charset="0"/>
                <a:cs typeface="Calibri" panose="020F0502020204030204" pitchFamily="34" charset="0"/>
              </a:rPr>
              <a:t>Tids- og kostnadsrammer</a:t>
            </a:r>
            <a:br>
              <a:rPr lang="nb-NO" sz="1400" dirty="0">
                <a:latin typeface="Calibri" panose="020F0502020204030204" pitchFamily="34" charset="0"/>
                <a:cs typeface="Calibri" panose="020F0502020204030204" pitchFamily="34" charset="0"/>
              </a:rPr>
            </a:br>
            <a:r>
              <a:rPr lang="nb-NO" sz="800" dirty="0">
                <a:latin typeface="Calibri" panose="020F0502020204030204" pitchFamily="34" charset="0"/>
                <a:cs typeface="Calibri" panose="020F0502020204030204" pitchFamily="34" charset="0"/>
              </a:rPr>
              <a:t>Prosjekter er tidsavgrenset og dette elementet skal gi vurderinger knyttet til tidsperiode. Tar også for seg hvilke ressurser og investeringer som må gjøres i selve prosjektet. Dersom det er aktuelt å prioritere mellom ulike spesifikasjoner eller ønsker, hvordan vil prioriteringen være?</a:t>
            </a:r>
          </a:p>
          <a:p>
            <a:pPr marL="0" marR="0" indent="0" defTabSz="914400" rtl="0" fontAlgn="auto" latinLnBrk="0" hangingPunct="0">
              <a:lnSpc>
                <a:spcPct val="100000"/>
              </a:lnSpc>
              <a:spcBef>
                <a:spcPts val="0"/>
              </a:spcBef>
              <a:spcAft>
                <a:spcPts val="0"/>
              </a:spcAft>
              <a:buClrTx/>
              <a:buSzTx/>
              <a:buFontTx/>
              <a:buNone/>
              <a:tabLst/>
            </a:pPr>
            <a:endParaRPr kumimoji="0" lang="nb-NO" sz="1400" b="0" i="0" u="none" strike="noStrike" cap="none" spc="0" normalizeH="0" baseline="0" dirty="0">
              <a:ln>
                <a:noFill/>
              </a:ln>
              <a:solidFill>
                <a:schemeClr val="accent2">
                  <a:lumOff val="-2549"/>
                </a:schemeClr>
              </a:solidFill>
              <a:effectLst/>
              <a:uFillTx/>
              <a:latin typeface="Calibri" panose="020F0502020204030204" pitchFamily="34" charset="0"/>
              <a:cs typeface="Calibri" panose="020F0502020204030204" pitchFamily="34" charset="0"/>
              <a:sym typeface="Work Sans"/>
            </a:endParaRPr>
          </a:p>
        </p:txBody>
      </p:sp>
      <p:sp>
        <p:nvSpPr>
          <p:cNvPr id="61" name="TekstSylinder 60">
            <a:extLst>
              <a:ext uri="{FF2B5EF4-FFF2-40B4-BE49-F238E27FC236}">
                <a16:creationId xmlns:a16="http://schemas.microsoft.com/office/drawing/2014/main" id="{616A9D7B-67ED-4866-A073-6F0E6C9F6076}"/>
              </a:ext>
            </a:extLst>
          </p:cNvPr>
          <p:cNvSpPr txBox="1"/>
          <p:nvPr/>
        </p:nvSpPr>
        <p:spPr>
          <a:xfrm>
            <a:off x="230951" y="5328518"/>
            <a:ext cx="4442459" cy="523220"/>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wrap="square">
            <a:spAutoFit/>
          </a:bodyPr>
          <a:lstStyle/>
          <a:p>
            <a:r>
              <a:rPr lang="nb-NO" sz="1200" b="1" dirty="0">
                <a:latin typeface="Calibri" panose="020F0502020204030204" pitchFamily="34" charset="0"/>
                <a:cs typeface="Calibri" panose="020F0502020204030204" pitchFamily="34" charset="0"/>
              </a:rPr>
              <a:t>Kjerneressurser</a:t>
            </a:r>
            <a:br>
              <a:rPr lang="nb-NO" dirty="0">
                <a:latin typeface="Calibri" panose="020F0502020204030204" pitchFamily="34" charset="0"/>
                <a:cs typeface="Calibri" panose="020F0502020204030204" pitchFamily="34" charset="0"/>
              </a:rPr>
            </a:br>
            <a:r>
              <a:rPr lang="nb-NO" sz="800" dirty="0">
                <a:latin typeface="Calibri" panose="020F0502020204030204" pitchFamily="34" charset="0"/>
                <a:cs typeface="Calibri" panose="020F0502020204030204" pitchFamily="34" charset="0"/>
              </a:rPr>
              <a:t>Tar for gjennomføringsansvaret, betingelser og rammer for prosjektleder. I tillegg til hva som kreves av prosjektteamet og andre som direkte skal arbeide med prosjektets innhold og gjennomføring.</a:t>
            </a:r>
          </a:p>
        </p:txBody>
      </p:sp>
      <p:sp>
        <p:nvSpPr>
          <p:cNvPr id="63" name="TekstSylinder 62">
            <a:extLst>
              <a:ext uri="{FF2B5EF4-FFF2-40B4-BE49-F238E27FC236}">
                <a16:creationId xmlns:a16="http://schemas.microsoft.com/office/drawing/2014/main" id="{450F2742-6A9A-4508-A291-F4FE27BF1407}"/>
              </a:ext>
            </a:extLst>
          </p:cNvPr>
          <p:cNvSpPr txBox="1"/>
          <p:nvPr/>
        </p:nvSpPr>
        <p:spPr>
          <a:xfrm>
            <a:off x="4627267" y="269254"/>
            <a:ext cx="3404760" cy="276999"/>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wrap="square">
            <a:spAutoFit/>
          </a:bodyPr>
          <a:lstStyle/>
          <a:p>
            <a:r>
              <a:rPr lang="nb-NO" sz="1200" b="1" dirty="0">
                <a:latin typeface="Calibri" panose="020F0502020204030204" pitchFamily="34" charset="0"/>
                <a:cs typeface="Calibri" panose="020F0502020204030204" pitchFamily="34" charset="0"/>
              </a:rPr>
              <a:t>Prosjektnavn </a:t>
            </a:r>
          </a:p>
        </p:txBody>
      </p:sp>
      <p:sp>
        <p:nvSpPr>
          <p:cNvPr id="64" name="TekstSylinder 63">
            <a:extLst>
              <a:ext uri="{FF2B5EF4-FFF2-40B4-BE49-F238E27FC236}">
                <a16:creationId xmlns:a16="http://schemas.microsoft.com/office/drawing/2014/main" id="{43647D40-76E7-4872-AFB9-E4A26BF183BE}"/>
              </a:ext>
            </a:extLst>
          </p:cNvPr>
          <p:cNvSpPr txBox="1"/>
          <p:nvPr/>
        </p:nvSpPr>
        <p:spPr>
          <a:xfrm>
            <a:off x="7607631" y="269254"/>
            <a:ext cx="3404760" cy="276999"/>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wrap="square">
            <a:spAutoFit/>
          </a:bodyPr>
          <a:lstStyle/>
          <a:p>
            <a:r>
              <a:rPr lang="nb-NO" sz="1200" b="1" dirty="0">
                <a:latin typeface="Calibri" panose="020F0502020204030204" pitchFamily="34" charset="0"/>
                <a:cs typeface="Calibri" panose="020F0502020204030204" pitchFamily="34" charset="0"/>
              </a:rPr>
              <a:t>Dato </a:t>
            </a:r>
          </a:p>
        </p:txBody>
      </p:sp>
      <p:cxnSp>
        <p:nvCxnSpPr>
          <p:cNvPr id="66" name="Rett linje 65">
            <a:extLst>
              <a:ext uri="{FF2B5EF4-FFF2-40B4-BE49-F238E27FC236}">
                <a16:creationId xmlns:a16="http://schemas.microsoft.com/office/drawing/2014/main" id="{3E8F1A0C-0FB9-4366-B9E7-E6CB6C03137B}"/>
              </a:ext>
            </a:extLst>
          </p:cNvPr>
          <p:cNvCxnSpPr>
            <a:cxnSpLocks/>
          </p:cNvCxnSpPr>
          <p:nvPr/>
        </p:nvCxnSpPr>
        <p:spPr>
          <a:xfrm flipV="1">
            <a:off x="5638716" y="440165"/>
            <a:ext cx="1775939" cy="6692"/>
          </a:xfrm>
          <a:prstGeom prst="line">
            <a:avLst/>
          </a:prstGeom>
          <a:noFill/>
          <a:ln w="6350" cap="flat">
            <a:solidFill>
              <a:schemeClr val="tx1"/>
            </a:solidFill>
            <a:prstDash val="solid"/>
            <a:round/>
          </a:ln>
          <a:effectLst/>
          <a:sp3d/>
        </p:spPr>
        <p:style>
          <a:lnRef idx="0">
            <a:scrgbClr r="0" g="0" b="0"/>
          </a:lnRef>
          <a:fillRef idx="0">
            <a:scrgbClr r="0" g="0" b="0"/>
          </a:fillRef>
          <a:effectRef idx="0">
            <a:scrgbClr r="0" g="0" b="0"/>
          </a:effectRef>
          <a:fontRef idx="none"/>
        </p:style>
      </p:cxnSp>
      <p:cxnSp>
        <p:nvCxnSpPr>
          <p:cNvPr id="69" name="Rett linje 68">
            <a:extLst>
              <a:ext uri="{FF2B5EF4-FFF2-40B4-BE49-F238E27FC236}">
                <a16:creationId xmlns:a16="http://schemas.microsoft.com/office/drawing/2014/main" id="{81D01DF0-3B5F-478F-928A-0905DDE27C65}"/>
              </a:ext>
            </a:extLst>
          </p:cNvPr>
          <p:cNvCxnSpPr>
            <a:cxnSpLocks/>
          </p:cNvCxnSpPr>
          <p:nvPr/>
        </p:nvCxnSpPr>
        <p:spPr>
          <a:xfrm flipV="1">
            <a:off x="8033422" y="446857"/>
            <a:ext cx="864000" cy="6692"/>
          </a:xfrm>
          <a:prstGeom prst="line">
            <a:avLst/>
          </a:prstGeom>
          <a:noFill/>
          <a:ln w="6350" cap="flat">
            <a:solidFill>
              <a:schemeClr val="tx1"/>
            </a:solidFill>
            <a:prstDash val="solid"/>
            <a:round/>
          </a:ln>
          <a:effectLst/>
          <a:sp3d/>
        </p:spPr>
        <p:style>
          <a:lnRef idx="0">
            <a:scrgbClr r="0" g="0" b="0"/>
          </a:lnRef>
          <a:fillRef idx="0">
            <a:scrgbClr r="0" g="0" b="0"/>
          </a:fillRef>
          <a:effectRef idx="0">
            <a:scrgbClr r="0" g="0" b="0"/>
          </a:effectRef>
          <a:fontRef idx="none"/>
        </p:style>
      </p:cxnSp>
      <p:pic>
        <p:nvPicPr>
          <p:cNvPr id="79" name="Picture 2" descr="Logo og visuell profil | Kommunikasjon og profil - Ansatt ...">
            <a:extLst>
              <a:ext uri="{FF2B5EF4-FFF2-40B4-BE49-F238E27FC236}">
                <a16:creationId xmlns:a16="http://schemas.microsoft.com/office/drawing/2014/main" id="{900B6F24-B225-478A-9CBB-C6ABD7ECC47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574958" y="14154"/>
            <a:ext cx="484188" cy="338516"/>
          </a:xfrm>
          <a:prstGeom prst="rect">
            <a:avLst/>
          </a:prstGeom>
          <a:noFill/>
          <a:extLst>
            <a:ext uri="{909E8E84-426E-40DD-AFC4-6F175D3DCCD1}">
              <a14:hiddenFill xmlns:a14="http://schemas.microsoft.com/office/drawing/2010/main">
                <a:solidFill>
                  <a:srgbClr val="FFFFFF"/>
                </a:solidFill>
              </a14:hiddenFill>
            </a:ext>
          </a:extLst>
        </p:spPr>
      </p:pic>
      <p:pic>
        <p:nvPicPr>
          <p:cNvPr id="80" name="Picture 4" descr="Kom i gang med kompetanseheving! - Digital Norway">
            <a:extLst>
              <a:ext uri="{FF2B5EF4-FFF2-40B4-BE49-F238E27FC236}">
                <a16:creationId xmlns:a16="http://schemas.microsoft.com/office/drawing/2014/main" id="{C59008F3-CFED-4D60-A0C4-7C03941F9EBF}"/>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031532" y="-98744"/>
            <a:ext cx="1104383" cy="55974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94350843"/>
      </p:ext>
    </p:extLst>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Bilde 5" descr="Et bilde som inneholder tekst&#10;&#10;Automatisk generert beskrivelse">
            <a:extLst>
              <a:ext uri="{FF2B5EF4-FFF2-40B4-BE49-F238E27FC236}">
                <a16:creationId xmlns:a16="http://schemas.microsoft.com/office/drawing/2014/main" id="{1B825237-5A95-407C-E3FC-C81B3C61846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711091" y="1544998"/>
            <a:ext cx="6673312" cy="3743793"/>
          </a:xfrm>
          <a:prstGeom prst="rect">
            <a:avLst/>
          </a:prstGeom>
        </p:spPr>
      </p:pic>
      <p:sp>
        <p:nvSpPr>
          <p:cNvPr id="8" name="Frihåndsform: figur 7">
            <a:extLst>
              <a:ext uri="{FF2B5EF4-FFF2-40B4-BE49-F238E27FC236}">
                <a16:creationId xmlns:a16="http://schemas.microsoft.com/office/drawing/2014/main" id="{D909BC1E-8056-4B04-A795-B98E40501AA7}"/>
              </a:ext>
            </a:extLst>
          </p:cNvPr>
          <p:cNvSpPr/>
          <p:nvPr/>
        </p:nvSpPr>
        <p:spPr>
          <a:xfrm>
            <a:off x="5940990" y="4150444"/>
            <a:ext cx="1329654" cy="1308267"/>
          </a:xfrm>
          <a:custGeom>
            <a:avLst/>
            <a:gdLst>
              <a:gd name="connsiteX0" fmla="*/ 0 w 640080"/>
              <a:gd name="connsiteY0" fmla="*/ 0 h 906780"/>
              <a:gd name="connsiteX1" fmla="*/ 335280 w 640080"/>
              <a:gd name="connsiteY1" fmla="*/ 373380 h 906780"/>
              <a:gd name="connsiteX2" fmla="*/ 251460 w 640080"/>
              <a:gd name="connsiteY2" fmla="*/ 548640 h 906780"/>
              <a:gd name="connsiteX3" fmla="*/ 640080 w 640080"/>
              <a:gd name="connsiteY3" fmla="*/ 906780 h 906780"/>
            </a:gdLst>
            <a:ahLst/>
            <a:cxnLst>
              <a:cxn ang="0">
                <a:pos x="connsiteX0" y="connsiteY0"/>
              </a:cxn>
              <a:cxn ang="0">
                <a:pos x="connsiteX1" y="connsiteY1"/>
              </a:cxn>
              <a:cxn ang="0">
                <a:pos x="connsiteX2" y="connsiteY2"/>
              </a:cxn>
              <a:cxn ang="0">
                <a:pos x="connsiteX3" y="connsiteY3"/>
              </a:cxn>
            </a:cxnLst>
            <a:rect l="l" t="t" r="r" b="b"/>
            <a:pathLst>
              <a:path w="640080" h="906780">
                <a:moveTo>
                  <a:pt x="0" y="0"/>
                </a:moveTo>
                <a:cubicBezTo>
                  <a:pt x="146685" y="140970"/>
                  <a:pt x="293370" y="281940"/>
                  <a:pt x="335280" y="373380"/>
                </a:cubicBezTo>
                <a:cubicBezTo>
                  <a:pt x="377190" y="464820"/>
                  <a:pt x="200660" y="459740"/>
                  <a:pt x="251460" y="548640"/>
                </a:cubicBezTo>
                <a:cubicBezTo>
                  <a:pt x="302260" y="637540"/>
                  <a:pt x="471170" y="772160"/>
                  <a:pt x="640080" y="906780"/>
                </a:cubicBezTo>
              </a:path>
            </a:pathLst>
          </a:custGeom>
          <a:noFill/>
          <a:ln w="3175" cap="flat">
            <a:solidFill>
              <a:schemeClr val="tx1"/>
            </a:solidFill>
            <a:prstDash val="sysDot"/>
            <a:round/>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91439" tIns="45719" rIns="91439" bIns="45719" numCol="1" spcCol="38100" rtlCol="0" anchor="t">
            <a:noAutofit/>
          </a:bodyPr>
          <a:lstStyle/>
          <a:p>
            <a:pPr marL="0" marR="0" indent="0" algn="l" defTabSz="914400" rtl="0" fontAlgn="auto" latinLnBrk="1" hangingPunct="0">
              <a:spcBef>
                <a:spcPts val="0"/>
              </a:spcBef>
              <a:spcAft>
                <a:spcPts val="0"/>
              </a:spcAft>
              <a:buClrTx/>
              <a:buSzTx/>
              <a:buFontTx/>
              <a:buNone/>
              <a:tabLst/>
            </a:pPr>
            <a:endParaRPr kumimoji="0" lang="nb-NO" sz="1800" b="0" i="0" u="none" strike="noStrike" cap="none" spc="0" normalizeH="0" baseline="0">
              <a:ln>
                <a:noFill/>
              </a:ln>
              <a:solidFill>
                <a:srgbClr val="000000"/>
              </a:solidFill>
              <a:effectLst/>
              <a:uFillTx/>
            </a:endParaRPr>
          </a:p>
        </p:txBody>
      </p:sp>
      <p:sp>
        <p:nvSpPr>
          <p:cNvPr id="9" name="Frihåndsform: figur 8">
            <a:extLst>
              <a:ext uri="{FF2B5EF4-FFF2-40B4-BE49-F238E27FC236}">
                <a16:creationId xmlns:a16="http://schemas.microsoft.com/office/drawing/2014/main" id="{27665BD7-49AD-4280-B752-11CB2A142F0A}"/>
              </a:ext>
            </a:extLst>
          </p:cNvPr>
          <p:cNvSpPr/>
          <p:nvPr/>
        </p:nvSpPr>
        <p:spPr>
          <a:xfrm>
            <a:off x="4842608" y="4684277"/>
            <a:ext cx="549698" cy="650559"/>
          </a:xfrm>
          <a:custGeom>
            <a:avLst/>
            <a:gdLst>
              <a:gd name="connsiteX0" fmla="*/ 289560 w 289560"/>
              <a:gd name="connsiteY0" fmla="*/ 0 h 906780"/>
              <a:gd name="connsiteX1" fmla="*/ 76200 w 289560"/>
              <a:gd name="connsiteY1" fmla="*/ 312420 h 906780"/>
              <a:gd name="connsiteX2" fmla="*/ 213360 w 289560"/>
              <a:gd name="connsiteY2" fmla="*/ 502920 h 906780"/>
              <a:gd name="connsiteX3" fmla="*/ 0 w 289560"/>
              <a:gd name="connsiteY3" fmla="*/ 906780 h 906780"/>
              <a:gd name="connsiteX4" fmla="*/ 0 w 289560"/>
              <a:gd name="connsiteY4" fmla="*/ 906780 h 9067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89560" h="906780">
                <a:moveTo>
                  <a:pt x="289560" y="0"/>
                </a:moveTo>
                <a:cubicBezTo>
                  <a:pt x="189230" y="114300"/>
                  <a:pt x="88900" y="228600"/>
                  <a:pt x="76200" y="312420"/>
                </a:cubicBezTo>
                <a:cubicBezTo>
                  <a:pt x="63500" y="396240"/>
                  <a:pt x="226060" y="403860"/>
                  <a:pt x="213360" y="502920"/>
                </a:cubicBezTo>
                <a:cubicBezTo>
                  <a:pt x="200660" y="601980"/>
                  <a:pt x="0" y="906780"/>
                  <a:pt x="0" y="906780"/>
                </a:cubicBezTo>
                <a:lnTo>
                  <a:pt x="0" y="906780"/>
                </a:lnTo>
              </a:path>
            </a:pathLst>
          </a:custGeom>
          <a:noFill/>
          <a:ln w="3175" cap="flat">
            <a:solidFill>
              <a:schemeClr val="tx1"/>
            </a:solidFill>
            <a:prstDash val="sysDot"/>
            <a:round/>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91439" tIns="45719" rIns="91439" bIns="45719" numCol="1" spcCol="38100" rtlCol="0" anchor="t">
            <a:noAutofit/>
          </a:bodyPr>
          <a:lstStyle/>
          <a:p>
            <a:pPr marL="0" marR="0" indent="0" algn="l" defTabSz="914400" rtl="0" fontAlgn="auto" latinLnBrk="1" hangingPunct="0">
              <a:spcBef>
                <a:spcPts val="0"/>
              </a:spcBef>
              <a:spcAft>
                <a:spcPts val="0"/>
              </a:spcAft>
              <a:buClrTx/>
              <a:buSzTx/>
              <a:buFontTx/>
              <a:buNone/>
              <a:tabLst/>
            </a:pPr>
            <a:endParaRPr kumimoji="0" lang="nb-NO" sz="1800" b="0" i="0" u="none" strike="noStrike" cap="none" spc="0" normalizeH="0" baseline="0" dirty="0">
              <a:ln>
                <a:noFill/>
              </a:ln>
              <a:effectLst/>
              <a:highlight>
                <a:srgbClr val="132237"/>
              </a:highlight>
              <a:uFillTx/>
            </a:endParaRPr>
          </a:p>
        </p:txBody>
      </p:sp>
      <p:sp>
        <p:nvSpPr>
          <p:cNvPr id="14" name="TekstSylinder 13">
            <a:extLst>
              <a:ext uri="{FF2B5EF4-FFF2-40B4-BE49-F238E27FC236}">
                <a16:creationId xmlns:a16="http://schemas.microsoft.com/office/drawing/2014/main" id="{80E9F467-9A25-44E2-BDAA-AA37471C55BC}"/>
              </a:ext>
            </a:extLst>
          </p:cNvPr>
          <p:cNvSpPr txBox="1"/>
          <p:nvPr/>
        </p:nvSpPr>
        <p:spPr>
          <a:xfrm>
            <a:off x="2846545" y="303706"/>
            <a:ext cx="2583180" cy="861774"/>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wrap="square">
            <a:spAutoFit/>
          </a:bodyPr>
          <a:lstStyle/>
          <a:p>
            <a:pPr algn="l"/>
            <a:r>
              <a:rPr lang="nb-NO" sz="1000" dirty="0">
                <a:latin typeface="Calibri" panose="020F0502020204030204" pitchFamily="34" charset="0"/>
                <a:cs typeface="Calibri" panose="020F0502020204030204" pitchFamily="34" charset="0"/>
              </a:rPr>
              <a:t>Hvorfor skal prosjektet opprettes?</a:t>
            </a:r>
          </a:p>
          <a:p>
            <a:pPr algn="l"/>
            <a:r>
              <a:rPr lang="nb-NO" sz="1000" dirty="0">
                <a:latin typeface="Calibri" panose="020F0502020204030204" pitchFamily="34" charset="0"/>
                <a:cs typeface="Calibri" panose="020F0502020204030204" pitchFamily="34" charset="0"/>
              </a:rPr>
              <a:t>Hvilket behov ligger til grunn? (Bærekraft, digitalisering, endring osv.)</a:t>
            </a:r>
          </a:p>
          <a:p>
            <a:pPr algn="l"/>
            <a:r>
              <a:rPr lang="nb-NO" sz="1000" dirty="0">
                <a:latin typeface="Calibri" panose="020F0502020204030204" pitchFamily="34" charset="0"/>
                <a:cs typeface="Calibri" panose="020F0502020204030204" pitchFamily="34" charset="0"/>
              </a:rPr>
              <a:t>Hvordan passer det inn i virksomhetens strategi og retning?</a:t>
            </a:r>
          </a:p>
        </p:txBody>
      </p:sp>
      <p:sp>
        <p:nvSpPr>
          <p:cNvPr id="16" name="TekstSylinder 15">
            <a:extLst>
              <a:ext uri="{FF2B5EF4-FFF2-40B4-BE49-F238E27FC236}">
                <a16:creationId xmlns:a16="http://schemas.microsoft.com/office/drawing/2014/main" id="{52FF75DC-6764-45C6-B73F-E09C4C587F53}"/>
              </a:ext>
            </a:extLst>
          </p:cNvPr>
          <p:cNvSpPr txBox="1"/>
          <p:nvPr/>
        </p:nvSpPr>
        <p:spPr>
          <a:xfrm>
            <a:off x="5761052" y="199552"/>
            <a:ext cx="2370297" cy="1169547"/>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8" tIns="45718" rIns="45718" bIns="45718" numCol="1" spcCol="38100" rtlCol="0" anchor="t">
            <a:spAutoFit/>
          </a:bodyPr>
          <a:lstStyle/>
          <a:p>
            <a:pPr algn="l"/>
            <a:r>
              <a:rPr lang="nb-NO" sz="1000" dirty="0">
                <a:latin typeface="Calibri" panose="020F0502020204030204" pitchFamily="34" charset="0"/>
                <a:cs typeface="Calibri" panose="020F0502020204030204" pitchFamily="34" charset="0"/>
              </a:rPr>
              <a:t>Hvilke type gevinster ønsker vi at prosjektet skal gi?</a:t>
            </a:r>
          </a:p>
          <a:p>
            <a:pPr algn="l"/>
            <a:r>
              <a:rPr lang="nb-NO" sz="1000" dirty="0">
                <a:latin typeface="Calibri" panose="020F0502020204030204" pitchFamily="34" charset="0"/>
                <a:cs typeface="Calibri" panose="020F0502020204030204" pitchFamily="34" charset="0"/>
              </a:rPr>
              <a:t>Hvilke vurderinger av effekter kan vi gjøre før oppstart, og hvordan skal vi følge opp?</a:t>
            </a:r>
          </a:p>
          <a:p>
            <a:pPr algn="l"/>
            <a:r>
              <a:rPr lang="nb-NO" sz="1000" dirty="0">
                <a:latin typeface="Calibri" panose="020F0502020204030204" pitchFamily="34" charset="0"/>
                <a:cs typeface="Calibri" panose="020F0502020204030204" pitchFamily="34" charset="0"/>
              </a:rPr>
              <a:t>Hvem vil kunne nyte godt av prosjektets effekter?</a:t>
            </a:r>
          </a:p>
          <a:p>
            <a:pPr marL="0" marR="0" indent="0" algn="ctr" defTabSz="914400" rtl="0" fontAlgn="auto" latinLnBrk="0" hangingPunct="0">
              <a:spcBef>
                <a:spcPts val="0"/>
              </a:spcBef>
              <a:spcAft>
                <a:spcPts val="0"/>
              </a:spcAft>
              <a:buClrTx/>
              <a:buSzTx/>
              <a:buFontTx/>
              <a:buNone/>
              <a:tabLst/>
            </a:pPr>
            <a:endParaRPr kumimoji="0" lang="nb-NO" sz="1000" b="0" i="0" u="none" strike="noStrike" cap="none" spc="0" normalizeH="0" baseline="0" dirty="0">
              <a:ln>
                <a:noFill/>
              </a:ln>
              <a:solidFill>
                <a:schemeClr val="accent2">
                  <a:lumOff val="-2549"/>
                </a:schemeClr>
              </a:solidFill>
              <a:effectLst/>
              <a:uFillTx/>
              <a:latin typeface="Calibri" panose="020F0502020204030204" pitchFamily="34" charset="0"/>
              <a:cs typeface="Calibri" panose="020F0502020204030204" pitchFamily="34" charset="0"/>
              <a:sym typeface="Work Sans"/>
            </a:endParaRPr>
          </a:p>
        </p:txBody>
      </p:sp>
      <p:sp>
        <p:nvSpPr>
          <p:cNvPr id="18" name="TekstSylinder 17">
            <a:extLst>
              <a:ext uri="{FF2B5EF4-FFF2-40B4-BE49-F238E27FC236}">
                <a16:creationId xmlns:a16="http://schemas.microsoft.com/office/drawing/2014/main" id="{DA4661C4-7A66-421F-8300-7D162F2BBF4C}"/>
              </a:ext>
            </a:extLst>
          </p:cNvPr>
          <p:cNvSpPr txBox="1"/>
          <p:nvPr/>
        </p:nvSpPr>
        <p:spPr>
          <a:xfrm>
            <a:off x="8810398" y="303706"/>
            <a:ext cx="2708504" cy="861774"/>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wrap="square">
            <a:spAutoFit/>
          </a:bodyPr>
          <a:lstStyle/>
          <a:p>
            <a:pPr algn="l"/>
            <a:r>
              <a:rPr lang="nb-NO" sz="1000" dirty="0">
                <a:latin typeface="Calibri" panose="020F0502020204030204" pitchFamily="34" charset="0"/>
                <a:cs typeface="Calibri" panose="020F0502020204030204" pitchFamily="34" charset="0"/>
              </a:rPr>
              <a:t>Hva vil være prosjektmålet,  prosjektets leveranse?</a:t>
            </a:r>
          </a:p>
          <a:p>
            <a:pPr algn="l"/>
            <a:r>
              <a:rPr lang="nb-NO" sz="1000" dirty="0">
                <a:latin typeface="Calibri" panose="020F0502020204030204" pitchFamily="34" charset="0"/>
                <a:cs typeface="Calibri" panose="020F0502020204030204" pitchFamily="34" charset="0"/>
              </a:rPr>
              <a:t>Hvilke resultatet skal skapes?</a:t>
            </a:r>
          </a:p>
          <a:p>
            <a:pPr algn="l"/>
            <a:r>
              <a:rPr lang="nb-NO" sz="1000" dirty="0">
                <a:latin typeface="Calibri" panose="020F0502020204030204" pitchFamily="34" charset="0"/>
                <a:cs typeface="Calibri" panose="020F0502020204030204" pitchFamily="34" charset="0"/>
              </a:rPr>
              <a:t>Hvordan skal en vite at prosjektmålet er nådd?</a:t>
            </a:r>
          </a:p>
          <a:p>
            <a:pPr algn="l"/>
            <a:r>
              <a:rPr lang="nb-NO" sz="1000" dirty="0">
                <a:latin typeface="Calibri" panose="020F0502020204030204" pitchFamily="34" charset="0"/>
                <a:cs typeface="Calibri" panose="020F0502020204030204" pitchFamily="34" charset="0"/>
              </a:rPr>
              <a:t>Er det noen delmål ser er sentrale ved oppstart?</a:t>
            </a:r>
          </a:p>
        </p:txBody>
      </p:sp>
      <p:sp>
        <p:nvSpPr>
          <p:cNvPr id="20" name="TekstSylinder 19">
            <a:extLst>
              <a:ext uri="{FF2B5EF4-FFF2-40B4-BE49-F238E27FC236}">
                <a16:creationId xmlns:a16="http://schemas.microsoft.com/office/drawing/2014/main" id="{175FF79A-346F-4D21-99CB-7C5F6B7047D5}"/>
              </a:ext>
            </a:extLst>
          </p:cNvPr>
          <p:cNvSpPr txBox="1"/>
          <p:nvPr/>
        </p:nvSpPr>
        <p:spPr>
          <a:xfrm>
            <a:off x="58919" y="1849884"/>
            <a:ext cx="2342376" cy="2554545"/>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wrap="square">
            <a:spAutoFit/>
          </a:bodyPr>
          <a:lstStyle/>
          <a:p>
            <a:r>
              <a:rPr lang="nb-NO" sz="1000" dirty="0">
                <a:latin typeface="Calibri" panose="020F0502020204030204" pitchFamily="34" charset="0"/>
                <a:cs typeface="Calibri" panose="020F0502020204030204" pitchFamily="34" charset="0"/>
              </a:rPr>
              <a:t>Hvilke bestemte forhold som må ivaretas for å realisere de ønskede effektene?</a:t>
            </a:r>
          </a:p>
          <a:p>
            <a:r>
              <a:rPr lang="nb-NO" sz="1000" dirty="0">
                <a:latin typeface="Calibri" panose="020F0502020204030204" pitchFamily="34" charset="0"/>
                <a:cs typeface="Calibri" panose="020F0502020204030204" pitchFamily="34" charset="0"/>
              </a:rPr>
              <a:t>Hva vil være sentrale suksesskriterier for prosjektet?</a:t>
            </a:r>
          </a:p>
          <a:p>
            <a:r>
              <a:rPr lang="nb-NO" sz="1000" dirty="0">
                <a:latin typeface="Calibri" panose="020F0502020204030204" pitchFamily="34" charset="0"/>
                <a:cs typeface="Calibri" panose="020F0502020204030204" pitchFamily="34" charset="0"/>
              </a:rPr>
              <a:t>Hvordan skal suksesskriteriene inkluderes i gjennomføringen av prosjektet?</a:t>
            </a:r>
          </a:p>
          <a:p>
            <a:r>
              <a:rPr lang="nb-NO" sz="1000" dirty="0">
                <a:latin typeface="Calibri" panose="020F0502020204030204" pitchFamily="34" charset="0"/>
                <a:cs typeface="Calibri" panose="020F0502020204030204" pitchFamily="34" charset="0"/>
              </a:rPr>
              <a:t>Hvilke konkrete delmål, beslutningspunkter eller delleveranser kan legges til grunn?</a:t>
            </a:r>
          </a:p>
          <a:p>
            <a:r>
              <a:rPr lang="nb-NO" sz="1000" dirty="0">
                <a:latin typeface="Calibri" panose="020F0502020204030204" pitchFamily="34" charset="0"/>
                <a:cs typeface="Calibri" panose="020F0502020204030204" pitchFamily="34" charset="0"/>
              </a:rPr>
              <a:t>Dersom det eksisterer en betydelig grad av uklarhet med tanke på mål og framgangsmåte, hvordan skal det legges til rette for læring og eksperimentering i prosjektet?</a:t>
            </a:r>
          </a:p>
          <a:p>
            <a:r>
              <a:rPr lang="nb-NO" sz="1000" dirty="0">
                <a:latin typeface="Calibri" panose="020F0502020204030204" pitchFamily="34" charset="0"/>
                <a:cs typeface="Calibri" panose="020F0502020204030204" pitchFamily="34" charset="0"/>
              </a:rPr>
              <a:t>Hvordan skal prosjektet innrettes og gjennomføres?</a:t>
            </a:r>
          </a:p>
        </p:txBody>
      </p:sp>
      <p:sp>
        <p:nvSpPr>
          <p:cNvPr id="24" name="TekstSylinder 23">
            <a:extLst>
              <a:ext uri="{FF2B5EF4-FFF2-40B4-BE49-F238E27FC236}">
                <a16:creationId xmlns:a16="http://schemas.microsoft.com/office/drawing/2014/main" id="{C0FCF3B3-DBB6-4AF7-A7CC-85896D2B825E}"/>
              </a:ext>
            </a:extLst>
          </p:cNvPr>
          <p:cNvSpPr txBox="1"/>
          <p:nvPr/>
        </p:nvSpPr>
        <p:spPr>
          <a:xfrm>
            <a:off x="76200" y="4528021"/>
            <a:ext cx="2262133" cy="1785104"/>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wrap="square">
            <a:spAutoFit/>
          </a:bodyPr>
          <a:lstStyle/>
          <a:p>
            <a:r>
              <a:rPr lang="nb-NO" sz="1000" dirty="0">
                <a:latin typeface="Calibri" panose="020F0502020204030204" pitchFamily="34" charset="0"/>
                <a:cs typeface="Calibri" panose="020F0502020204030204" pitchFamily="34" charset="0"/>
              </a:rPr>
              <a:t>Hvem er hovedansvarlig for prosjektet (oppdragsgiver)?</a:t>
            </a:r>
          </a:p>
          <a:p>
            <a:r>
              <a:rPr lang="nb-NO" sz="1000" dirty="0">
                <a:latin typeface="Calibri" panose="020F0502020204030204" pitchFamily="34" charset="0"/>
                <a:cs typeface="Calibri" panose="020F0502020204030204" pitchFamily="34" charset="0"/>
              </a:rPr>
              <a:t>Hvordan skal prosjekteierrollen ivaretas?</a:t>
            </a:r>
          </a:p>
          <a:p>
            <a:r>
              <a:rPr lang="nb-NO" sz="1000" dirty="0">
                <a:latin typeface="Calibri" panose="020F0502020204030204" pitchFamily="34" charset="0"/>
                <a:cs typeface="Calibri" panose="020F0502020204030204" pitchFamily="34" charset="0"/>
              </a:rPr>
              <a:t>Skal det være en styringsgruppe og hvem skal den bestå av?</a:t>
            </a:r>
          </a:p>
          <a:p>
            <a:r>
              <a:rPr lang="nb-NO" sz="1000" dirty="0">
                <a:latin typeface="Calibri" panose="020F0502020204030204" pitchFamily="34" charset="0"/>
                <a:cs typeface="Calibri" panose="020F0502020204030204" pitchFamily="34" charset="0"/>
              </a:rPr>
              <a:t>Hvilket ansvar har prosjekteier?</a:t>
            </a:r>
          </a:p>
          <a:p>
            <a:r>
              <a:rPr lang="nb-NO" sz="1000" dirty="0">
                <a:latin typeface="Calibri" panose="020F0502020204030204" pitchFamily="34" charset="0"/>
                <a:cs typeface="Calibri" panose="020F0502020204030204" pitchFamily="34" charset="0"/>
              </a:rPr>
              <a:t>Hvem skal ha hovedansvar for at gevinstene oppnås? Hvilken oppfølgning og ansvar vil det i tilfelle kreve?</a:t>
            </a:r>
          </a:p>
        </p:txBody>
      </p:sp>
      <p:sp>
        <p:nvSpPr>
          <p:cNvPr id="26" name="TekstSylinder 25">
            <a:extLst>
              <a:ext uri="{FF2B5EF4-FFF2-40B4-BE49-F238E27FC236}">
                <a16:creationId xmlns:a16="http://schemas.microsoft.com/office/drawing/2014/main" id="{D6D56F7D-8838-46E6-B767-833B5D273CD9}"/>
              </a:ext>
            </a:extLst>
          </p:cNvPr>
          <p:cNvSpPr txBox="1"/>
          <p:nvPr/>
        </p:nvSpPr>
        <p:spPr>
          <a:xfrm>
            <a:off x="6666488" y="5457680"/>
            <a:ext cx="2408119" cy="1015663"/>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wrap="square">
            <a:spAutoFit/>
          </a:bodyPr>
          <a:lstStyle/>
          <a:p>
            <a:pPr lvl="0">
              <a:spcAft>
                <a:spcPts val="800"/>
              </a:spcAft>
              <a:tabLst>
                <a:tab pos="457200" algn="l"/>
              </a:tabLst>
            </a:pPr>
            <a:r>
              <a:rPr lang="nb-NO" sz="1000" dirty="0">
                <a:effectLst/>
                <a:latin typeface="Calibri" panose="020F0502020204030204" pitchFamily="34" charset="0"/>
                <a:ea typeface="Times New Roman" panose="02020603050405020304" pitchFamily="18" charset="0"/>
                <a:cs typeface="Calibri" panose="020F0502020204030204" pitchFamily="34" charset="0"/>
              </a:rPr>
              <a:t>Hvem vil påvirke og bli påvirket av prosjektet? Hvem er nøkkelinteressenter i prosjektet? Hvordan kan brukerne bli ivaretatt? Hvordan skal de sentrale interessentene håndteres? Hvordan skal involvering og kommunikasjon håndteres?</a:t>
            </a:r>
            <a:endParaRPr lang="nb-NO" sz="1000" dirty="0">
              <a:effectLst/>
              <a:latin typeface="Calibri" panose="020F0502020204030204" pitchFamily="34" charset="0"/>
              <a:ea typeface="Calibri" panose="020F0502020204030204" pitchFamily="34" charset="0"/>
              <a:cs typeface="Calibri" panose="020F0502020204030204" pitchFamily="34" charset="0"/>
            </a:endParaRPr>
          </a:p>
        </p:txBody>
      </p:sp>
      <p:sp>
        <p:nvSpPr>
          <p:cNvPr id="28" name="TekstSylinder 27">
            <a:extLst>
              <a:ext uri="{FF2B5EF4-FFF2-40B4-BE49-F238E27FC236}">
                <a16:creationId xmlns:a16="http://schemas.microsoft.com/office/drawing/2014/main" id="{A991B5FF-AD8B-4079-8DF5-A93708B77F98}"/>
              </a:ext>
            </a:extLst>
          </p:cNvPr>
          <p:cNvSpPr txBox="1"/>
          <p:nvPr/>
        </p:nvSpPr>
        <p:spPr>
          <a:xfrm>
            <a:off x="2810104" y="5380881"/>
            <a:ext cx="3795713" cy="1426031"/>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wrap="square">
            <a:spAutoFit/>
          </a:bodyPr>
          <a:lstStyle/>
          <a:p>
            <a:pPr>
              <a:spcAft>
                <a:spcPts val="800"/>
              </a:spcAft>
            </a:pPr>
            <a:r>
              <a:rPr lang="nb-NO" sz="1000" dirty="0">
                <a:effectLst/>
                <a:latin typeface="Calibri" panose="020F0502020204030204" pitchFamily="34" charset="0"/>
                <a:ea typeface="Times New Roman" panose="02020603050405020304" pitchFamily="18" charset="0"/>
                <a:cs typeface="Calibri" panose="020F0502020204030204" pitchFamily="34" charset="0"/>
              </a:rPr>
              <a:t>PROSJEKTLEDELSE</a:t>
            </a:r>
            <a:br>
              <a:rPr lang="nb-NO" sz="1000" dirty="0">
                <a:latin typeface="Calibri" panose="020F0502020204030204" pitchFamily="34" charset="0"/>
                <a:ea typeface="Times New Roman" panose="02020603050405020304" pitchFamily="18" charset="0"/>
                <a:cs typeface="Calibri" panose="020F0502020204030204" pitchFamily="34" charset="0"/>
              </a:rPr>
            </a:br>
            <a:r>
              <a:rPr lang="nb-NO" sz="1000" dirty="0">
                <a:effectLst/>
                <a:latin typeface="Calibri" panose="020F0502020204030204" pitchFamily="34" charset="0"/>
                <a:ea typeface="Times New Roman" panose="02020603050405020304" pitchFamily="18" charset="0"/>
                <a:cs typeface="Calibri" panose="020F0502020204030204" pitchFamily="34" charset="0"/>
              </a:rPr>
              <a:t>Hvem skal lede prosjektet? Hvilken kompetanse, egenskaper og kapasitet er nødvendig og/eller ønskelig? Hvilke funksjoner er særlig viktig å ivareta?</a:t>
            </a:r>
            <a:endParaRPr lang="nb-NO" sz="1000" dirty="0">
              <a:effectLst/>
              <a:latin typeface="Calibri" panose="020F0502020204030204" pitchFamily="34" charset="0"/>
              <a:ea typeface="Calibri" panose="020F0502020204030204" pitchFamily="34" charset="0"/>
              <a:cs typeface="Calibri" panose="020F0502020204030204" pitchFamily="34" charset="0"/>
            </a:endParaRPr>
          </a:p>
          <a:p>
            <a:pPr>
              <a:spcAft>
                <a:spcPts val="800"/>
              </a:spcAft>
            </a:pPr>
            <a:r>
              <a:rPr lang="nb-NO" sz="1000" dirty="0">
                <a:effectLst/>
                <a:latin typeface="Calibri" panose="020F0502020204030204" pitchFamily="34" charset="0"/>
                <a:ea typeface="Times New Roman" panose="02020603050405020304" pitchFamily="18" charset="0"/>
                <a:cs typeface="Calibri" panose="020F0502020204030204" pitchFamily="34" charset="0"/>
              </a:rPr>
              <a:t>PROSJEKTTEAM OG –KOMPETANSE</a:t>
            </a:r>
            <a:br>
              <a:rPr lang="nb-NO" sz="1000" dirty="0">
                <a:latin typeface="Calibri" panose="020F0502020204030204" pitchFamily="34" charset="0"/>
                <a:ea typeface="Times New Roman" panose="02020603050405020304" pitchFamily="18" charset="0"/>
                <a:cs typeface="Calibri" panose="020F0502020204030204" pitchFamily="34" charset="0"/>
              </a:rPr>
            </a:br>
            <a:r>
              <a:rPr lang="nb-NO" sz="1000" dirty="0">
                <a:effectLst/>
                <a:latin typeface="Calibri" panose="020F0502020204030204" pitchFamily="34" charset="0"/>
                <a:ea typeface="Times New Roman" panose="02020603050405020304" pitchFamily="18" charset="0"/>
                <a:cs typeface="Calibri" panose="020F0502020204030204" pitchFamily="34" charset="0"/>
              </a:rPr>
              <a:t>Hvilken kompetanse er viktig blir inkludert i prosjektteamet? Hvordan vil de være tilgjengelige for prosjektarbeid i perioden? Hvordan skal teamprosessene innrettes for at teamet skal fungere effektivt?</a:t>
            </a:r>
            <a:endParaRPr lang="nb-NO" sz="1000" dirty="0">
              <a:effectLst/>
              <a:latin typeface="Calibri" panose="020F0502020204030204" pitchFamily="34" charset="0"/>
              <a:ea typeface="Calibri" panose="020F0502020204030204" pitchFamily="34" charset="0"/>
              <a:cs typeface="Calibri" panose="020F0502020204030204" pitchFamily="34" charset="0"/>
            </a:endParaRPr>
          </a:p>
        </p:txBody>
      </p:sp>
      <p:sp>
        <p:nvSpPr>
          <p:cNvPr id="30" name="TekstSylinder 29">
            <a:extLst>
              <a:ext uri="{FF2B5EF4-FFF2-40B4-BE49-F238E27FC236}">
                <a16:creationId xmlns:a16="http://schemas.microsoft.com/office/drawing/2014/main" id="{B59D5E99-D30D-46C7-A6B7-FE2354D0BC52}"/>
              </a:ext>
            </a:extLst>
          </p:cNvPr>
          <p:cNvSpPr txBox="1"/>
          <p:nvPr/>
        </p:nvSpPr>
        <p:spPr>
          <a:xfrm>
            <a:off x="9424273" y="2663672"/>
            <a:ext cx="2620217" cy="1323439"/>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wrap="square">
            <a:spAutoFit/>
          </a:bodyPr>
          <a:lstStyle/>
          <a:p>
            <a:pPr lvl="0">
              <a:spcAft>
                <a:spcPts val="800"/>
              </a:spcAft>
              <a:tabLst>
                <a:tab pos="457200" algn="l"/>
              </a:tabLst>
            </a:pPr>
            <a:r>
              <a:rPr lang="nb-NO" sz="1000" dirty="0">
                <a:effectLst/>
                <a:latin typeface="Calibri" panose="020F0502020204030204" pitchFamily="34" charset="0"/>
                <a:ea typeface="Times New Roman" panose="02020603050405020304" pitchFamily="18" charset="0"/>
                <a:cs typeface="Calibri" panose="020F0502020204030204" pitchFamily="34" charset="0"/>
              </a:rPr>
              <a:t>Hvilke usikkerhetselementer gjør seg gjeldende?</a:t>
            </a:r>
            <a:br>
              <a:rPr lang="nb-NO" sz="1000" dirty="0">
                <a:latin typeface="Calibri" panose="020F0502020204030204" pitchFamily="34" charset="0"/>
                <a:ea typeface="Times New Roman" panose="02020603050405020304" pitchFamily="18" charset="0"/>
                <a:cs typeface="Calibri" panose="020F0502020204030204" pitchFamily="34" charset="0"/>
              </a:rPr>
            </a:br>
            <a:r>
              <a:rPr lang="nb-NO" sz="1000" dirty="0">
                <a:effectLst/>
                <a:latin typeface="Calibri" panose="020F0502020204030204" pitchFamily="34" charset="0"/>
                <a:ea typeface="Times New Roman" panose="02020603050405020304" pitchFamily="18" charset="0"/>
                <a:cs typeface="Calibri" panose="020F0502020204030204" pitchFamily="34" charset="0"/>
              </a:rPr>
              <a:t>Hvordan skal usikkerhetshåndtering legges opp?</a:t>
            </a:r>
            <a:br>
              <a:rPr lang="nb-NO" sz="1000" dirty="0">
                <a:latin typeface="Calibri" panose="020F0502020204030204" pitchFamily="34" charset="0"/>
                <a:ea typeface="Times New Roman" panose="02020603050405020304" pitchFamily="18" charset="0"/>
                <a:cs typeface="Calibri" panose="020F0502020204030204" pitchFamily="34" charset="0"/>
              </a:rPr>
            </a:br>
            <a:r>
              <a:rPr lang="nb-NO" sz="1000" dirty="0">
                <a:effectLst/>
                <a:latin typeface="Calibri" panose="020F0502020204030204" pitchFamily="34" charset="0"/>
                <a:ea typeface="Times New Roman" panose="02020603050405020304" pitchFamily="18" charset="0"/>
                <a:cs typeface="Calibri" panose="020F0502020204030204" pitchFamily="34" charset="0"/>
              </a:rPr>
              <a:t>Hvor stor grad av klarhet med tanke på mål og framgangsmåte er prosjektet</a:t>
            </a:r>
            <a:r>
              <a:rPr lang="nb-NO" sz="1000" dirty="0">
                <a:latin typeface="Calibri" panose="020F0502020204030204" pitchFamily="34" charset="0"/>
                <a:ea typeface="Times New Roman" panose="02020603050405020304" pitchFamily="18" charset="0"/>
                <a:cs typeface="Calibri" panose="020F0502020204030204" pitchFamily="34" charset="0"/>
              </a:rPr>
              <a:t>?</a:t>
            </a:r>
            <a:br>
              <a:rPr lang="nb-NO" sz="1000" dirty="0">
                <a:latin typeface="Calibri" panose="020F0502020204030204" pitchFamily="34" charset="0"/>
                <a:ea typeface="Times New Roman" panose="02020603050405020304" pitchFamily="18" charset="0"/>
                <a:cs typeface="Calibri" panose="020F0502020204030204" pitchFamily="34" charset="0"/>
              </a:rPr>
            </a:br>
            <a:r>
              <a:rPr lang="nb-NO" sz="1000" dirty="0">
                <a:effectLst/>
                <a:latin typeface="Calibri" panose="020F0502020204030204" pitchFamily="34" charset="0"/>
                <a:ea typeface="Times New Roman" panose="02020603050405020304" pitchFamily="18" charset="0"/>
                <a:cs typeface="Calibri" panose="020F0502020204030204" pitchFamily="34" charset="0"/>
              </a:rPr>
              <a:t>Hvilken gjennomføringsstrategi bør prosjektet legge til grunn, basert på grad av klarhet?</a:t>
            </a:r>
            <a:endParaRPr lang="nb-NO" sz="1000" dirty="0">
              <a:effectLst/>
              <a:latin typeface="Calibri" panose="020F0502020204030204" pitchFamily="34" charset="0"/>
              <a:ea typeface="Calibri" panose="020F0502020204030204" pitchFamily="34" charset="0"/>
              <a:cs typeface="Calibri" panose="020F0502020204030204" pitchFamily="34" charset="0"/>
            </a:endParaRPr>
          </a:p>
        </p:txBody>
      </p:sp>
      <p:sp>
        <p:nvSpPr>
          <p:cNvPr id="32" name="TekstSylinder 31">
            <a:extLst>
              <a:ext uri="{FF2B5EF4-FFF2-40B4-BE49-F238E27FC236}">
                <a16:creationId xmlns:a16="http://schemas.microsoft.com/office/drawing/2014/main" id="{84838258-B7A1-420F-9B99-7424112AF112}"/>
              </a:ext>
            </a:extLst>
          </p:cNvPr>
          <p:cNvSpPr txBox="1"/>
          <p:nvPr/>
        </p:nvSpPr>
        <p:spPr>
          <a:xfrm>
            <a:off x="9424273" y="4761105"/>
            <a:ext cx="2590058" cy="1323439"/>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wrap="square">
            <a:spAutoFit/>
          </a:bodyPr>
          <a:lstStyle/>
          <a:p>
            <a:pPr lvl="0">
              <a:spcAft>
                <a:spcPts val="800"/>
              </a:spcAft>
              <a:tabLst>
                <a:tab pos="457200" algn="l"/>
              </a:tabLst>
            </a:pPr>
            <a:r>
              <a:rPr lang="nb-NO" sz="1000" dirty="0">
                <a:effectLst/>
                <a:latin typeface="Calibri" panose="020F0502020204030204" pitchFamily="34" charset="0"/>
                <a:ea typeface="Times New Roman" panose="02020603050405020304" pitchFamily="18" charset="0"/>
                <a:cs typeface="Calibri" panose="020F0502020204030204" pitchFamily="34" charset="0"/>
              </a:rPr>
              <a:t>Hvilke direkte og indirekte kostnader er forbundet med prosjektet?</a:t>
            </a:r>
            <a:br>
              <a:rPr lang="nb-NO" sz="1000" dirty="0">
                <a:latin typeface="Calibri" panose="020F0502020204030204" pitchFamily="34" charset="0"/>
                <a:ea typeface="Times New Roman" panose="02020603050405020304" pitchFamily="18" charset="0"/>
                <a:cs typeface="Calibri" panose="020F0502020204030204" pitchFamily="34" charset="0"/>
              </a:rPr>
            </a:br>
            <a:r>
              <a:rPr lang="nb-NO" sz="1000" dirty="0">
                <a:effectLst/>
                <a:latin typeface="Calibri" panose="020F0502020204030204" pitchFamily="34" charset="0"/>
                <a:ea typeface="Times New Roman" panose="02020603050405020304" pitchFamily="18" charset="0"/>
                <a:cs typeface="Calibri" panose="020F0502020204030204" pitchFamily="34" charset="0"/>
              </a:rPr>
              <a:t>Hvordan skal prosjektet finansieres?</a:t>
            </a:r>
            <a:br>
              <a:rPr lang="nb-NO" sz="1000" dirty="0">
                <a:latin typeface="Calibri" panose="020F0502020204030204" pitchFamily="34" charset="0"/>
                <a:ea typeface="Times New Roman" panose="02020603050405020304" pitchFamily="18" charset="0"/>
                <a:cs typeface="Calibri" panose="020F0502020204030204" pitchFamily="34" charset="0"/>
              </a:rPr>
            </a:br>
            <a:r>
              <a:rPr lang="nb-NO" sz="1000" dirty="0">
                <a:effectLst/>
                <a:latin typeface="Calibri" panose="020F0502020204030204" pitchFamily="34" charset="0"/>
                <a:ea typeface="Times New Roman" panose="02020603050405020304" pitchFamily="18" charset="0"/>
                <a:cs typeface="Calibri" panose="020F0502020204030204" pitchFamily="34" charset="0"/>
              </a:rPr>
              <a:t>Hvilke kjente begrensninger er knyttet til prosjektet og hvordan skal det håndteres?</a:t>
            </a:r>
            <a:br>
              <a:rPr lang="nb-NO" sz="1000" dirty="0">
                <a:latin typeface="Calibri" panose="020F0502020204030204" pitchFamily="34" charset="0"/>
                <a:ea typeface="Times New Roman" panose="02020603050405020304" pitchFamily="18" charset="0"/>
                <a:cs typeface="Calibri" panose="020F0502020204030204" pitchFamily="34" charset="0"/>
              </a:rPr>
            </a:br>
            <a:r>
              <a:rPr lang="nb-NO" sz="1000" dirty="0">
                <a:effectLst/>
                <a:latin typeface="Calibri" panose="020F0502020204030204" pitchFamily="34" charset="0"/>
                <a:ea typeface="Times New Roman" panose="02020603050405020304" pitchFamily="18" charset="0"/>
                <a:cs typeface="Calibri" panose="020F0502020204030204" pitchFamily="34" charset="0"/>
              </a:rPr>
              <a:t>Hvilken tidsramme har prosjektet?</a:t>
            </a:r>
            <a:br>
              <a:rPr lang="nb-NO" sz="1000" dirty="0">
                <a:effectLst/>
                <a:latin typeface="Calibri" panose="020F0502020204030204" pitchFamily="34" charset="0"/>
                <a:ea typeface="Times New Roman" panose="02020603050405020304" pitchFamily="18" charset="0"/>
                <a:cs typeface="Calibri" panose="020F0502020204030204" pitchFamily="34" charset="0"/>
              </a:rPr>
            </a:br>
            <a:r>
              <a:rPr lang="nb-NO" sz="1000" dirty="0">
                <a:effectLst/>
                <a:latin typeface="Calibri" panose="020F0502020204030204" pitchFamily="34" charset="0"/>
                <a:ea typeface="Times New Roman" panose="02020603050405020304" pitchFamily="18" charset="0"/>
                <a:cs typeface="Calibri" panose="020F0502020204030204" pitchFamily="34" charset="0"/>
              </a:rPr>
              <a:t>Hvordan skal tiden styres og følges opp?</a:t>
            </a:r>
            <a:br>
              <a:rPr lang="nb-NO" sz="1000" dirty="0">
                <a:latin typeface="Calibri" panose="020F0502020204030204" pitchFamily="34" charset="0"/>
                <a:ea typeface="Times New Roman" panose="02020603050405020304" pitchFamily="18" charset="0"/>
                <a:cs typeface="Calibri" panose="020F0502020204030204" pitchFamily="34" charset="0"/>
              </a:rPr>
            </a:br>
            <a:endParaRPr lang="nb-NO" sz="1000" dirty="0">
              <a:effectLst/>
              <a:latin typeface="Calibri" panose="020F0502020204030204" pitchFamily="34" charset="0"/>
              <a:ea typeface="Calibri" panose="020F0502020204030204" pitchFamily="34" charset="0"/>
              <a:cs typeface="Calibri" panose="020F0502020204030204" pitchFamily="34" charset="0"/>
            </a:endParaRPr>
          </a:p>
        </p:txBody>
      </p:sp>
      <p:sp>
        <p:nvSpPr>
          <p:cNvPr id="33" name="Frihåndsform: figur 32">
            <a:extLst>
              <a:ext uri="{FF2B5EF4-FFF2-40B4-BE49-F238E27FC236}">
                <a16:creationId xmlns:a16="http://schemas.microsoft.com/office/drawing/2014/main" id="{6C653F69-511A-4E9E-8C24-09A2218B40B7}"/>
              </a:ext>
            </a:extLst>
          </p:cNvPr>
          <p:cNvSpPr/>
          <p:nvPr/>
        </p:nvSpPr>
        <p:spPr>
          <a:xfrm>
            <a:off x="4635500" y="1176055"/>
            <a:ext cx="446504" cy="964059"/>
          </a:xfrm>
          <a:custGeom>
            <a:avLst/>
            <a:gdLst>
              <a:gd name="connsiteX0" fmla="*/ 241450 w 241450"/>
              <a:gd name="connsiteY0" fmla="*/ 723900 h 723900"/>
              <a:gd name="connsiteX1" fmla="*/ 150 w 241450"/>
              <a:gd name="connsiteY1" fmla="*/ 317500 h 723900"/>
              <a:gd name="connsiteX2" fmla="*/ 203350 w 241450"/>
              <a:gd name="connsiteY2" fmla="*/ 165100 h 723900"/>
              <a:gd name="connsiteX3" fmla="*/ 76350 w 241450"/>
              <a:gd name="connsiteY3" fmla="*/ 0 h 723900"/>
              <a:gd name="connsiteX4" fmla="*/ 76350 w 241450"/>
              <a:gd name="connsiteY4" fmla="*/ 0 h 7239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41450" h="723900">
                <a:moveTo>
                  <a:pt x="241450" y="723900"/>
                </a:moveTo>
                <a:cubicBezTo>
                  <a:pt x="123975" y="567266"/>
                  <a:pt x="6500" y="410633"/>
                  <a:pt x="150" y="317500"/>
                </a:cubicBezTo>
                <a:cubicBezTo>
                  <a:pt x="-6200" y="224367"/>
                  <a:pt x="190650" y="218017"/>
                  <a:pt x="203350" y="165100"/>
                </a:cubicBezTo>
                <a:cubicBezTo>
                  <a:pt x="216050" y="112183"/>
                  <a:pt x="76350" y="0"/>
                  <a:pt x="76350" y="0"/>
                </a:cubicBezTo>
                <a:lnTo>
                  <a:pt x="76350" y="0"/>
                </a:lnTo>
              </a:path>
            </a:pathLst>
          </a:custGeom>
          <a:noFill/>
          <a:ln w="3175" cap="flat">
            <a:solidFill>
              <a:schemeClr val="tx1"/>
            </a:solidFill>
            <a:prstDash val="sysDot"/>
            <a:round/>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91439" tIns="45719" rIns="91439" bIns="45719" numCol="1" spcCol="38100" rtlCol="0" anchor="t">
            <a:noAutofit/>
          </a:bodyPr>
          <a:lstStyle/>
          <a:p>
            <a:pPr marL="0" marR="0" indent="0" algn="l" defTabSz="914400" rtl="0" fontAlgn="auto" latinLnBrk="1" hangingPunct="0">
              <a:spcBef>
                <a:spcPts val="0"/>
              </a:spcBef>
              <a:spcAft>
                <a:spcPts val="0"/>
              </a:spcAft>
              <a:buClrTx/>
              <a:buSzTx/>
              <a:buFontTx/>
              <a:buNone/>
              <a:tabLst/>
            </a:pPr>
            <a:endParaRPr kumimoji="0" lang="nb-NO" sz="1800" b="0" i="0" u="none" strike="noStrike" cap="none" spc="0" normalizeH="0" baseline="0">
              <a:ln>
                <a:noFill/>
              </a:ln>
              <a:solidFill>
                <a:srgbClr val="000000"/>
              </a:solidFill>
              <a:effectLst/>
              <a:uFillTx/>
            </a:endParaRPr>
          </a:p>
        </p:txBody>
      </p:sp>
      <p:sp>
        <p:nvSpPr>
          <p:cNvPr id="34" name="Frihåndsform: figur 33">
            <a:extLst>
              <a:ext uri="{FF2B5EF4-FFF2-40B4-BE49-F238E27FC236}">
                <a16:creationId xmlns:a16="http://schemas.microsoft.com/office/drawing/2014/main" id="{76000389-9FD0-4999-A67C-691D1E045DB0}"/>
              </a:ext>
            </a:extLst>
          </p:cNvPr>
          <p:cNvSpPr/>
          <p:nvPr/>
        </p:nvSpPr>
        <p:spPr>
          <a:xfrm>
            <a:off x="6643688" y="1172637"/>
            <a:ext cx="252412" cy="999062"/>
          </a:xfrm>
          <a:custGeom>
            <a:avLst/>
            <a:gdLst>
              <a:gd name="connsiteX0" fmla="*/ 241450 w 241450"/>
              <a:gd name="connsiteY0" fmla="*/ 723900 h 723900"/>
              <a:gd name="connsiteX1" fmla="*/ 150 w 241450"/>
              <a:gd name="connsiteY1" fmla="*/ 317500 h 723900"/>
              <a:gd name="connsiteX2" fmla="*/ 203350 w 241450"/>
              <a:gd name="connsiteY2" fmla="*/ 165100 h 723900"/>
              <a:gd name="connsiteX3" fmla="*/ 76350 w 241450"/>
              <a:gd name="connsiteY3" fmla="*/ 0 h 723900"/>
              <a:gd name="connsiteX4" fmla="*/ 76350 w 241450"/>
              <a:gd name="connsiteY4" fmla="*/ 0 h 7239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41450" h="723900">
                <a:moveTo>
                  <a:pt x="241450" y="723900"/>
                </a:moveTo>
                <a:cubicBezTo>
                  <a:pt x="123975" y="567266"/>
                  <a:pt x="6500" y="410633"/>
                  <a:pt x="150" y="317500"/>
                </a:cubicBezTo>
                <a:cubicBezTo>
                  <a:pt x="-6200" y="224367"/>
                  <a:pt x="190650" y="218017"/>
                  <a:pt x="203350" y="165100"/>
                </a:cubicBezTo>
                <a:cubicBezTo>
                  <a:pt x="216050" y="112183"/>
                  <a:pt x="76350" y="0"/>
                  <a:pt x="76350" y="0"/>
                </a:cubicBezTo>
                <a:lnTo>
                  <a:pt x="76350" y="0"/>
                </a:lnTo>
              </a:path>
            </a:pathLst>
          </a:custGeom>
          <a:noFill/>
          <a:ln w="3175" cap="flat">
            <a:solidFill>
              <a:schemeClr val="tx1"/>
            </a:solidFill>
            <a:prstDash val="sysDot"/>
            <a:round/>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91439" tIns="45719" rIns="91439" bIns="45719" numCol="1" spcCol="38100" rtlCol="0" anchor="t">
            <a:noAutofit/>
          </a:bodyPr>
          <a:lstStyle/>
          <a:p>
            <a:pPr marL="0" marR="0" indent="0" algn="l" defTabSz="914400" rtl="0" fontAlgn="auto" latinLnBrk="1" hangingPunct="0">
              <a:spcBef>
                <a:spcPts val="0"/>
              </a:spcBef>
              <a:spcAft>
                <a:spcPts val="0"/>
              </a:spcAft>
              <a:buClrTx/>
              <a:buSzTx/>
              <a:buFontTx/>
              <a:buNone/>
              <a:tabLst/>
            </a:pPr>
            <a:endParaRPr kumimoji="0" lang="nb-NO" sz="1800" b="0" i="0" u="none" strike="noStrike" cap="none" spc="0" normalizeH="0" baseline="0">
              <a:ln>
                <a:noFill/>
              </a:ln>
              <a:solidFill>
                <a:srgbClr val="000000"/>
              </a:solidFill>
              <a:effectLst/>
              <a:uFillTx/>
            </a:endParaRPr>
          </a:p>
        </p:txBody>
      </p:sp>
      <p:sp>
        <p:nvSpPr>
          <p:cNvPr id="35" name="Frihåndsform: figur 34">
            <a:extLst>
              <a:ext uri="{FF2B5EF4-FFF2-40B4-BE49-F238E27FC236}">
                <a16:creationId xmlns:a16="http://schemas.microsoft.com/office/drawing/2014/main" id="{1116DE03-0ECA-4CD1-B0E8-3E079B8EDD64}"/>
              </a:ext>
            </a:extLst>
          </p:cNvPr>
          <p:cNvSpPr/>
          <p:nvPr/>
        </p:nvSpPr>
        <p:spPr>
          <a:xfrm>
            <a:off x="8974419" y="1176058"/>
            <a:ext cx="897479" cy="1076325"/>
          </a:xfrm>
          <a:custGeom>
            <a:avLst/>
            <a:gdLst>
              <a:gd name="connsiteX0" fmla="*/ 596900 w 596900"/>
              <a:gd name="connsiteY0" fmla="*/ 0 h 1092200"/>
              <a:gd name="connsiteX1" fmla="*/ 355600 w 596900"/>
              <a:gd name="connsiteY1" fmla="*/ 330200 h 1092200"/>
              <a:gd name="connsiteX2" fmla="*/ 520700 w 596900"/>
              <a:gd name="connsiteY2" fmla="*/ 495300 h 1092200"/>
              <a:gd name="connsiteX3" fmla="*/ 0 w 596900"/>
              <a:gd name="connsiteY3" fmla="*/ 1092200 h 1092200"/>
              <a:gd name="connsiteX4" fmla="*/ 0 w 596900"/>
              <a:gd name="connsiteY4" fmla="*/ 1092200 h 10922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96900" h="1092200">
                <a:moveTo>
                  <a:pt x="596900" y="0"/>
                </a:moveTo>
                <a:cubicBezTo>
                  <a:pt x="482600" y="123825"/>
                  <a:pt x="368300" y="247650"/>
                  <a:pt x="355600" y="330200"/>
                </a:cubicBezTo>
                <a:cubicBezTo>
                  <a:pt x="342900" y="412750"/>
                  <a:pt x="579967" y="368300"/>
                  <a:pt x="520700" y="495300"/>
                </a:cubicBezTo>
                <a:cubicBezTo>
                  <a:pt x="461433" y="622300"/>
                  <a:pt x="0" y="1092200"/>
                  <a:pt x="0" y="1092200"/>
                </a:cubicBezTo>
                <a:lnTo>
                  <a:pt x="0" y="1092200"/>
                </a:lnTo>
              </a:path>
            </a:pathLst>
          </a:custGeom>
          <a:noFill/>
          <a:ln w="3175" cap="flat">
            <a:solidFill>
              <a:schemeClr val="tx1"/>
            </a:solidFill>
            <a:prstDash val="sysDot"/>
            <a:round/>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91439" tIns="45719" rIns="91439" bIns="45719" numCol="1" spcCol="38100" rtlCol="0" anchor="t">
            <a:noAutofit/>
          </a:bodyPr>
          <a:lstStyle/>
          <a:p>
            <a:pPr marL="0" marR="0" indent="0" algn="l" defTabSz="914400" rtl="0" fontAlgn="auto" latinLnBrk="1" hangingPunct="0">
              <a:spcBef>
                <a:spcPts val="0"/>
              </a:spcBef>
              <a:spcAft>
                <a:spcPts val="0"/>
              </a:spcAft>
              <a:buClrTx/>
              <a:buSzTx/>
              <a:buFontTx/>
              <a:buNone/>
              <a:tabLst/>
            </a:pPr>
            <a:endParaRPr kumimoji="0" lang="nb-NO" sz="1800" b="0" i="0" u="none" strike="noStrike" cap="none" spc="0" normalizeH="0" baseline="0">
              <a:ln>
                <a:noFill/>
              </a:ln>
              <a:solidFill>
                <a:srgbClr val="000000"/>
              </a:solidFill>
              <a:effectLst/>
              <a:uFillTx/>
            </a:endParaRPr>
          </a:p>
        </p:txBody>
      </p:sp>
      <p:sp>
        <p:nvSpPr>
          <p:cNvPr id="38" name="Frihåndsform: figur 37">
            <a:extLst>
              <a:ext uri="{FF2B5EF4-FFF2-40B4-BE49-F238E27FC236}">
                <a16:creationId xmlns:a16="http://schemas.microsoft.com/office/drawing/2014/main" id="{21FC5748-B3F8-4D33-A057-9A62C4467CAD}"/>
              </a:ext>
            </a:extLst>
          </p:cNvPr>
          <p:cNvSpPr/>
          <p:nvPr/>
        </p:nvSpPr>
        <p:spPr>
          <a:xfrm>
            <a:off x="8902700" y="3340100"/>
            <a:ext cx="558800" cy="762000"/>
          </a:xfrm>
          <a:custGeom>
            <a:avLst/>
            <a:gdLst>
              <a:gd name="connsiteX0" fmla="*/ 558800 w 558800"/>
              <a:gd name="connsiteY0" fmla="*/ 0 h 762000"/>
              <a:gd name="connsiteX1" fmla="*/ 330200 w 558800"/>
              <a:gd name="connsiteY1" fmla="*/ 254000 h 762000"/>
              <a:gd name="connsiteX2" fmla="*/ 482600 w 558800"/>
              <a:gd name="connsiteY2" fmla="*/ 431800 h 762000"/>
              <a:gd name="connsiteX3" fmla="*/ 0 w 558800"/>
              <a:gd name="connsiteY3" fmla="*/ 762000 h 762000"/>
              <a:gd name="connsiteX4" fmla="*/ 0 w 558800"/>
              <a:gd name="connsiteY4" fmla="*/ 762000 h 762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58800" h="762000">
                <a:moveTo>
                  <a:pt x="558800" y="0"/>
                </a:moveTo>
                <a:cubicBezTo>
                  <a:pt x="450850" y="91016"/>
                  <a:pt x="342900" y="182033"/>
                  <a:pt x="330200" y="254000"/>
                </a:cubicBezTo>
                <a:cubicBezTo>
                  <a:pt x="317500" y="325967"/>
                  <a:pt x="537633" y="347134"/>
                  <a:pt x="482600" y="431800"/>
                </a:cubicBezTo>
                <a:cubicBezTo>
                  <a:pt x="427567" y="516466"/>
                  <a:pt x="0" y="762000"/>
                  <a:pt x="0" y="762000"/>
                </a:cubicBezTo>
                <a:lnTo>
                  <a:pt x="0" y="762000"/>
                </a:lnTo>
              </a:path>
            </a:pathLst>
          </a:custGeom>
          <a:noFill/>
          <a:ln w="3175" cap="flat">
            <a:solidFill>
              <a:schemeClr val="tx1"/>
            </a:solidFill>
            <a:prstDash val="sysDot"/>
            <a:round/>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91439" tIns="45719" rIns="91439" bIns="45719" numCol="1" spcCol="38100" rtlCol="0" anchor="t">
            <a:noAutofit/>
          </a:bodyPr>
          <a:lstStyle/>
          <a:p>
            <a:pPr marL="0" marR="0" indent="0" algn="l" defTabSz="914400" rtl="0" fontAlgn="auto" latinLnBrk="1" hangingPunct="0">
              <a:spcBef>
                <a:spcPts val="0"/>
              </a:spcBef>
              <a:spcAft>
                <a:spcPts val="0"/>
              </a:spcAft>
              <a:buClrTx/>
              <a:buSzTx/>
              <a:buFontTx/>
              <a:buNone/>
              <a:tabLst/>
            </a:pPr>
            <a:endParaRPr kumimoji="0" lang="nb-NO" sz="1800" b="0" i="0" u="none" strike="noStrike" cap="none" spc="0" normalizeH="0" baseline="0">
              <a:ln>
                <a:noFill/>
              </a:ln>
              <a:solidFill>
                <a:srgbClr val="000000"/>
              </a:solidFill>
              <a:effectLst/>
              <a:uFillTx/>
            </a:endParaRPr>
          </a:p>
        </p:txBody>
      </p:sp>
      <p:sp>
        <p:nvSpPr>
          <p:cNvPr id="39" name="Frihåndsform: figur 38">
            <a:extLst>
              <a:ext uri="{FF2B5EF4-FFF2-40B4-BE49-F238E27FC236}">
                <a16:creationId xmlns:a16="http://schemas.microsoft.com/office/drawing/2014/main" id="{15AE8F8D-23D8-43BB-800F-B7EADFF5B57C}"/>
              </a:ext>
            </a:extLst>
          </p:cNvPr>
          <p:cNvSpPr/>
          <p:nvPr/>
        </p:nvSpPr>
        <p:spPr>
          <a:xfrm>
            <a:off x="8877300" y="4838700"/>
            <a:ext cx="584189" cy="618980"/>
          </a:xfrm>
          <a:custGeom>
            <a:avLst/>
            <a:gdLst>
              <a:gd name="connsiteX0" fmla="*/ 0 w 635000"/>
              <a:gd name="connsiteY0" fmla="*/ 0 h 673100"/>
              <a:gd name="connsiteX1" fmla="*/ 469900 w 635000"/>
              <a:gd name="connsiteY1" fmla="*/ 190500 h 673100"/>
              <a:gd name="connsiteX2" fmla="*/ 444500 w 635000"/>
              <a:gd name="connsiteY2" fmla="*/ 444500 h 673100"/>
              <a:gd name="connsiteX3" fmla="*/ 635000 w 635000"/>
              <a:gd name="connsiteY3" fmla="*/ 673100 h 673100"/>
            </a:gdLst>
            <a:ahLst/>
            <a:cxnLst>
              <a:cxn ang="0">
                <a:pos x="connsiteX0" y="connsiteY0"/>
              </a:cxn>
              <a:cxn ang="0">
                <a:pos x="connsiteX1" y="connsiteY1"/>
              </a:cxn>
              <a:cxn ang="0">
                <a:pos x="connsiteX2" y="connsiteY2"/>
              </a:cxn>
              <a:cxn ang="0">
                <a:pos x="connsiteX3" y="connsiteY3"/>
              </a:cxn>
            </a:cxnLst>
            <a:rect l="l" t="t" r="r" b="b"/>
            <a:pathLst>
              <a:path w="635000" h="673100">
                <a:moveTo>
                  <a:pt x="0" y="0"/>
                </a:moveTo>
                <a:cubicBezTo>
                  <a:pt x="197908" y="58208"/>
                  <a:pt x="395817" y="116417"/>
                  <a:pt x="469900" y="190500"/>
                </a:cubicBezTo>
                <a:cubicBezTo>
                  <a:pt x="543983" y="264583"/>
                  <a:pt x="416983" y="364067"/>
                  <a:pt x="444500" y="444500"/>
                </a:cubicBezTo>
                <a:cubicBezTo>
                  <a:pt x="472017" y="524933"/>
                  <a:pt x="553508" y="599016"/>
                  <a:pt x="635000" y="673100"/>
                </a:cubicBezTo>
              </a:path>
            </a:pathLst>
          </a:custGeom>
          <a:noFill/>
          <a:ln w="3175" cap="flat">
            <a:solidFill>
              <a:schemeClr val="tx1"/>
            </a:solidFill>
            <a:prstDash val="sysDot"/>
            <a:round/>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91439" tIns="45719" rIns="91439" bIns="45719" numCol="1" spcCol="38100" rtlCol="0" anchor="t">
            <a:noAutofit/>
          </a:bodyPr>
          <a:lstStyle/>
          <a:p>
            <a:pPr marL="0" marR="0" indent="0" algn="l" defTabSz="914400" rtl="0" fontAlgn="auto" latinLnBrk="1" hangingPunct="0">
              <a:spcBef>
                <a:spcPts val="0"/>
              </a:spcBef>
              <a:spcAft>
                <a:spcPts val="0"/>
              </a:spcAft>
              <a:buClrTx/>
              <a:buSzTx/>
              <a:buFontTx/>
              <a:buNone/>
              <a:tabLst/>
            </a:pPr>
            <a:endParaRPr kumimoji="0" lang="nb-NO" sz="1800" b="0" i="0" u="none" strike="noStrike" cap="none" spc="0" normalizeH="0" baseline="0">
              <a:ln>
                <a:noFill/>
              </a:ln>
              <a:solidFill>
                <a:srgbClr val="000000"/>
              </a:solidFill>
              <a:effectLst/>
              <a:uFillTx/>
            </a:endParaRPr>
          </a:p>
        </p:txBody>
      </p:sp>
      <p:sp>
        <p:nvSpPr>
          <p:cNvPr id="41" name="Frihåndsform: figur 40">
            <a:extLst>
              <a:ext uri="{FF2B5EF4-FFF2-40B4-BE49-F238E27FC236}">
                <a16:creationId xmlns:a16="http://schemas.microsoft.com/office/drawing/2014/main" id="{22CE8326-FBD8-4B5E-9716-205AF9C5F61B}"/>
              </a:ext>
            </a:extLst>
          </p:cNvPr>
          <p:cNvSpPr/>
          <p:nvPr/>
        </p:nvSpPr>
        <p:spPr>
          <a:xfrm>
            <a:off x="2320121" y="4261093"/>
            <a:ext cx="1061425" cy="1007484"/>
          </a:xfrm>
          <a:custGeom>
            <a:avLst/>
            <a:gdLst>
              <a:gd name="connsiteX0" fmla="*/ 289560 w 289560"/>
              <a:gd name="connsiteY0" fmla="*/ 0 h 906780"/>
              <a:gd name="connsiteX1" fmla="*/ 76200 w 289560"/>
              <a:gd name="connsiteY1" fmla="*/ 312420 h 906780"/>
              <a:gd name="connsiteX2" fmla="*/ 213360 w 289560"/>
              <a:gd name="connsiteY2" fmla="*/ 502920 h 906780"/>
              <a:gd name="connsiteX3" fmla="*/ 0 w 289560"/>
              <a:gd name="connsiteY3" fmla="*/ 906780 h 906780"/>
              <a:gd name="connsiteX4" fmla="*/ 0 w 289560"/>
              <a:gd name="connsiteY4" fmla="*/ 906780 h 9067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89560" h="906780">
                <a:moveTo>
                  <a:pt x="289560" y="0"/>
                </a:moveTo>
                <a:cubicBezTo>
                  <a:pt x="189230" y="114300"/>
                  <a:pt x="88900" y="228600"/>
                  <a:pt x="76200" y="312420"/>
                </a:cubicBezTo>
                <a:cubicBezTo>
                  <a:pt x="63500" y="396240"/>
                  <a:pt x="226060" y="403860"/>
                  <a:pt x="213360" y="502920"/>
                </a:cubicBezTo>
                <a:cubicBezTo>
                  <a:pt x="200660" y="601980"/>
                  <a:pt x="0" y="906780"/>
                  <a:pt x="0" y="906780"/>
                </a:cubicBezTo>
                <a:lnTo>
                  <a:pt x="0" y="906780"/>
                </a:lnTo>
              </a:path>
            </a:pathLst>
          </a:custGeom>
          <a:noFill/>
          <a:ln w="3175" cap="flat">
            <a:solidFill>
              <a:schemeClr val="tx1"/>
            </a:solidFill>
            <a:prstDash val="sysDot"/>
            <a:round/>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91439" tIns="45719" rIns="91439" bIns="45719" numCol="1" spcCol="38100" rtlCol="0" anchor="t">
            <a:noAutofit/>
          </a:bodyPr>
          <a:lstStyle/>
          <a:p>
            <a:pPr marL="0" marR="0" indent="0" algn="l" defTabSz="914400" rtl="0" fontAlgn="auto" latinLnBrk="1" hangingPunct="0">
              <a:spcBef>
                <a:spcPts val="0"/>
              </a:spcBef>
              <a:spcAft>
                <a:spcPts val="0"/>
              </a:spcAft>
              <a:buClrTx/>
              <a:buSzTx/>
              <a:buFontTx/>
              <a:buNone/>
              <a:tabLst/>
            </a:pPr>
            <a:endParaRPr kumimoji="0" lang="nb-NO" sz="1800" b="0" i="0" u="none" strike="noStrike" cap="none" spc="0" normalizeH="0" baseline="0" dirty="0">
              <a:ln>
                <a:noFill/>
              </a:ln>
              <a:effectLst/>
              <a:highlight>
                <a:srgbClr val="132237"/>
              </a:highlight>
              <a:uFillTx/>
            </a:endParaRPr>
          </a:p>
        </p:txBody>
      </p:sp>
      <p:sp>
        <p:nvSpPr>
          <p:cNvPr id="42" name="Frihåndsform: figur 41">
            <a:extLst>
              <a:ext uri="{FF2B5EF4-FFF2-40B4-BE49-F238E27FC236}">
                <a16:creationId xmlns:a16="http://schemas.microsoft.com/office/drawing/2014/main" id="{33D80319-A87A-4035-9A40-E25869F2E460}"/>
              </a:ext>
            </a:extLst>
          </p:cNvPr>
          <p:cNvSpPr/>
          <p:nvPr/>
        </p:nvSpPr>
        <p:spPr>
          <a:xfrm>
            <a:off x="2336023" y="2636520"/>
            <a:ext cx="990600" cy="586740"/>
          </a:xfrm>
          <a:custGeom>
            <a:avLst/>
            <a:gdLst>
              <a:gd name="connsiteX0" fmla="*/ 0 w 990600"/>
              <a:gd name="connsiteY0" fmla="*/ 0 h 586740"/>
              <a:gd name="connsiteX1" fmla="*/ 365760 w 990600"/>
              <a:gd name="connsiteY1" fmla="*/ 76200 h 586740"/>
              <a:gd name="connsiteX2" fmla="*/ 281940 w 990600"/>
              <a:gd name="connsiteY2" fmla="*/ 320040 h 586740"/>
              <a:gd name="connsiteX3" fmla="*/ 990600 w 990600"/>
              <a:gd name="connsiteY3" fmla="*/ 586740 h 586740"/>
              <a:gd name="connsiteX4" fmla="*/ 990600 w 990600"/>
              <a:gd name="connsiteY4" fmla="*/ 586740 h 586740"/>
              <a:gd name="connsiteX5" fmla="*/ 990600 w 990600"/>
              <a:gd name="connsiteY5" fmla="*/ 586740 h 5867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90600" h="586740">
                <a:moveTo>
                  <a:pt x="0" y="0"/>
                </a:moveTo>
                <a:cubicBezTo>
                  <a:pt x="159385" y="11430"/>
                  <a:pt x="318770" y="22860"/>
                  <a:pt x="365760" y="76200"/>
                </a:cubicBezTo>
                <a:cubicBezTo>
                  <a:pt x="412750" y="129540"/>
                  <a:pt x="177800" y="234950"/>
                  <a:pt x="281940" y="320040"/>
                </a:cubicBezTo>
                <a:cubicBezTo>
                  <a:pt x="386080" y="405130"/>
                  <a:pt x="990600" y="586740"/>
                  <a:pt x="990600" y="586740"/>
                </a:cubicBezTo>
                <a:lnTo>
                  <a:pt x="990600" y="586740"/>
                </a:lnTo>
                <a:lnTo>
                  <a:pt x="990600" y="586740"/>
                </a:lnTo>
              </a:path>
            </a:pathLst>
          </a:custGeom>
          <a:noFill/>
          <a:ln w="3175" cap="flat">
            <a:solidFill>
              <a:schemeClr val="tx1"/>
            </a:solidFill>
            <a:prstDash val="sysDot"/>
            <a:round/>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91439" tIns="45719" rIns="91439" bIns="45719" numCol="1" spcCol="38100" rtlCol="0" anchor="t">
            <a:noAutofit/>
          </a:bodyPr>
          <a:lstStyle/>
          <a:p>
            <a:pPr marL="0" marR="0" indent="0" algn="l" defTabSz="914400" rtl="0" fontAlgn="auto" latinLnBrk="1" hangingPunct="0">
              <a:spcBef>
                <a:spcPts val="0"/>
              </a:spcBef>
              <a:spcAft>
                <a:spcPts val="0"/>
              </a:spcAft>
              <a:buClrTx/>
              <a:buSzTx/>
              <a:buFontTx/>
              <a:buNone/>
              <a:tabLst/>
            </a:pPr>
            <a:endParaRPr kumimoji="0" lang="nb-NO" sz="1800" b="0" i="0" u="none" strike="noStrike" cap="none" spc="0" normalizeH="0" baseline="0">
              <a:ln>
                <a:noFill/>
              </a:ln>
              <a:solidFill>
                <a:srgbClr val="000000"/>
              </a:solidFill>
              <a:effectLst/>
              <a:uFillTx/>
            </a:endParaRPr>
          </a:p>
        </p:txBody>
      </p:sp>
      <p:cxnSp>
        <p:nvCxnSpPr>
          <p:cNvPr id="44" name="Rett linje 43">
            <a:extLst>
              <a:ext uri="{FF2B5EF4-FFF2-40B4-BE49-F238E27FC236}">
                <a16:creationId xmlns:a16="http://schemas.microsoft.com/office/drawing/2014/main" id="{FBB05197-EF00-4C68-9690-5B8B379F06ED}"/>
              </a:ext>
            </a:extLst>
          </p:cNvPr>
          <p:cNvCxnSpPr/>
          <p:nvPr/>
        </p:nvCxnSpPr>
        <p:spPr>
          <a:xfrm>
            <a:off x="2336023" y="1927860"/>
            <a:ext cx="0" cy="2135191"/>
          </a:xfrm>
          <a:prstGeom prst="line">
            <a:avLst/>
          </a:prstGeom>
          <a:noFill/>
          <a:ln w="3175" cap="flat">
            <a:solidFill>
              <a:schemeClr val="tx1"/>
            </a:solidFill>
            <a:prstDash val="sysDot"/>
            <a:round/>
          </a:ln>
          <a:effectLst/>
          <a:sp3d/>
        </p:spPr>
        <p:style>
          <a:lnRef idx="0">
            <a:scrgbClr r="0" g="0" b="0"/>
          </a:lnRef>
          <a:fillRef idx="0">
            <a:scrgbClr r="0" g="0" b="0"/>
          </a:fillRef>
          <a:effectRef idx="0">
            <a:scrgbClr r="0" g="0" b="0"/>
          </a:effectRef>
          <a:fontRef idx="none"/>
        </p:style>
      </p:cxnSp>
      <p:cxnSp>
        <p:nvCxnSpPr>
          <p:cNvPr id="45" name="Rett linje 44">
            <a:extLst>
              <a:ext uri="{FF2B5EF4-FFF2-40B4-BE49-F238E27FC236}">
                <a16:creationId xmlns:a16="http://schemas.microsoft.com/office/drawing/2014/main" id="{0E57A629-3FFF-4B9F-AD3A-20361ECF40D7}"/>
              </a:ext>
            </a:extLst>
          </p:cNvPr>
          <p:cNvCxnSpPr/>
          <p:nvPr/>
        </p:nvCxnSpPr>
        <p:spPr>
          <a:xfrm>
            <a:off x="2320121" y="4571289"/>
            <a:ext cx="0" cy="1548000"/>
          </a:xfrm>
          <a:prstGeom prst="line">
            <a:avLst/>
          </a:prstGeom>
          <a:noFill/>
          <a:ln w="3175" cap="flat">
            <a:solidFill>
              <a:schemeClr val="tx1"/>
            </a:solidFill>
            <a:prstDash val="sysDot"/>
            <a:round/>
          </a:ln>
          <a:effectLst/>
          <a:sp3d/>
        </p:spPr>
        <p:style>
          <a:lnRef idx="0">
            <a:scrgbClr r="0" g="0" b="0"/>
          </a:lnRef>
          <a:fillRef idx="0">
            <a:scrgbClr r="0" g="0" b="0"/>
          </a:fillRef>
          <a:effectRef idx="0">
            <a:scrgbClr r="0" g="0" b="0"/>
          </a:effectRef>
          <a:fontRef idx="none"/>
        </p:style>
      </p:cxnSp>
      <p:cxnSp>
        <p:nvCxnSpPr>
          <p:cNvPr id="46" name="Rett linje 45">
            <a:extLst>
              <a:ext uri="{FF2B5EF4-FFF2-40B4-BE49-F238E27FC236}">
                <a16:creationId xmlns:a16="http://schemas.microsoft.com/office/drawing/2014/main" id="{AA08A971-926B-416C-A613-1A0BFC2D757D}"/>
              </a:ext>
            </a:extLst>
          </p:cNvPr>
          <p:cNvCxnSpPr/>
          <p:nvPr/>
        </p:nvCxnSpPr>
        <p:spPr>
          <a:xfrm>
            <a:off x="9461500" y="2698826"/>
            <a:ext cx="0" cy="1332000"/>
          </a:xfrm>
          <a:prstGeom prst="line">
            <a:avLst/>
          </a:prstGeom>
          <a:noFill/>
          <a:ln w="3175" cap="flat">
            <a:solidFill>
              <a:schemeClr val="tx1"/>
            </a:solidFill>
            <a:prstDash val="sysDot"/>
            <a:round/>
          </a:ln>
          <a:effectLst/>
          <a:sp3d/>
        </p:spPr>
        <p:style>
          <a:lnRef idx="0">
            <a:scrgbClr r="0" g="0" b="0"/>
          </a:lnRef>
          <a:fillRef idx="0">
            <a:scrgbClr r="0" g="0" b="0"/>
          </a:fillRef>
          <a:effectRef idx="0">
            <a:scrgbClr r="0" g="0" b="0"/>
          </a:effectRef>
          <a:fontRef idx="none"/>
        </p:style>
      </p:cxnSp>
      <p:cxnSp>
        <p:nvCxnSpPr>
          <p:cNvPr id="47" name="Rett linje 46">
            <a:extLst>
              <a:ext uri="{FF2B5EF4-FFF2-40B4-BE49-F238E27FC236}">
                <a16:creationId xmlns:a16="http://schemas.microsoft.com/office/drawing/2014/main" id="{70CC4007-0CD7-4BFD-9BE3-87885AC50835}"/>
              </a:ext>
            </a:extLst>
          </p:cNvPr>
          <p:cNvCxnSpPr/>
          <p:nvPr/>
        </p:nvCxnSpPr>
        <p:spPr>
          <a:xfrm>
            <a:off x="9449545" y="4814894"/>
            <a:ext cx="0" cy="1116000"/>
          </a:xfrm>
          <a:prstGeom prst="line">
            <a:avLst/>
          </a:prstGeom>
          <a:noFill/>
          <a:ln w="3175" cap="flat">
            <a:solidFill>
              <a:schemeClr val="tx1"/>
            </a:solidFill>
            <a:prstDash val="sysDot"/>
            <a:round/>
          </a:ln>
          <a:effectLst/>
          <a:sp3d/>
        </p:spPr>
        <p:style>
          <a:lnRef idx="0">
            <a:scrgbClr r="0" g="0" b="0"/>
          </a:lnRef>
          <a:fillRef idx="0">
            <a:scrgbClr r="0" g="0" b="0"/>
          </a:fillRef>
          <a:effectRef idx="0">
            <a:scrgbClr r="0" g="0" b="0"/>
          </a:effectRef>
          <a:fontRef idx="none"/>
        </p:style>
      </p:cxnSp>
      <p:cxnSp>
        <p:nvCxnSpPr>
          <p:cNvPr id="49" name="Rett linje 48">
            <a:extLst>
              <a:ext uri="{FF2B5EF4-FFF2-40B4-BE49-F238E27FC236}">
                <a16:creationId xmlns:a16="http://schemas.microsoft.com/office/drawing/2014/main" id="{ED424214-6316-4ACF-B30A-0ABA5598CADD}"/>
              </a:ext>
            </a:extLst>
          </p:cNvPr>
          <p:cNvCxnSpPr/>
          <p:nvPr/>
        </p:nvCxnSpPr>
        <p:spPr>
          <a:xfrm>
            <a:off x="2949388" y="1165480"/>
            <a:ext cx="2196000" cy="0"/>
          </a:xfrm>
          <a:prstGeom prst="line">
            <a:avLst/>
          </a:prstGeom>
          <a:noFill/>
          <a:ln w="3175" cap="flat">
            <a:solidFill>
              <a:schemeClr val="tx1"/>
            </a:solidFill>
            <a:prstDash val="sysDot"/>
            <a:round/>
          </a:ln>
          <a:effectLst/>
          <a:sp3d/>
        </p:spPr>
        <p:style>
          <a:lnRef idx="0">
            <a:scrgbClr r="0" g="0" b="0"/>
          </a:lnRef>
          <a:fillRef idx="0">
            <a:scrgbClr r="0" g="0" b="0"/>
          </a:fillRef>
          <a:effectRef idx="0">
            <a:scrgbClr r="0" g="0" b="0"/>
          </a:effectRef>
          <a:fontRef idx="none"/>
        </p:style>
      </p:cxnSp>
      <p:cxnSp>
        <p:nvCxnSpPr>
          <p:cNvPr id="50" name="Rett linje 49">
            <a:extLst>
              <a:ext uri="{FF2B5EF4-FFF2-40B4-BE49-F238E27FC236}">
                <a16:creationId xmlns:a16="http://schemas.microsoft.com/office/drawing/2014/main" id="{B78DF0CE-D902-42AD-B356-567180EEAAF6}"/>
              </a:ext>
            </a:extLst>
          </p:cNvPr>
          <p:cNvCxnSpPr/>
          <p:nvPr/>
        </p:nvCxnSpPr>
        <p:spPr>
          <a:xfrm>
            <a:off x="5761052" y="1165480"/>
            <a:ext cx="2375647" cy="0"/>
          </a:xfrm>
          <a:prstGeom prst="line">
            <a:avLst/>
          </a:prstGeom>
          <a:noFill/>
          <a:ln w="3175" cap="flat">
            <a:solidFill>
              <a:schemeClr val="tx1"/>
            </a:solidFill>
            <a:prstDash val="sysDot"/>
            <a:round/>
          </a:ln>
          <a:effectLst/>
          <a:sp3d/>
        </p:spPr>
        <p:style>
          <a:lnRef idx="0">
            <a:scrgbClr r="0" g="0" b="0"/>
          </a:lnRef>
          <a:fillRef idx="0">
            <a:scrgbClr r="0" g="0" b="0"/>
          </a:fillRef>
          <a:effectRef idx="0">
            <a:scrgbClr r="0" g="0" b="0"/>
          </a:effectRef>
          <a:fontRef idx="none"/>
        </p:style>
      </p:cxnSp>
      <p:cxnSp>
        <p:nvCxnSpPr>
          <p:cNvPr id="51" name="Rett linje 50">
            <a:extLst>
              <a:ext uri="{FF2B5EF4-FFF2-40B4-BE49-F238E27FC236}">
                <a16:creationId xmlns:a16="http://schemas.microsoft.com/office/drawing/2014/main" id="{1A5BEF9A-8AE0-4B9C-AAE8-DAE46A5BD0B7}"/>
              </a:ext>
            </a:extLst>
          </p:cNvPr>
          <p:cNvCxnSpPr/>
          <p:nvPr/>
        </p:nvCxnSpPr>
        <p:spPr>
          <a:xfrm>
            <a:off x="9493998" y="1172637"/>
            <a:ext cx="1620000" cy="0"/>
          </a:xfrm>
          <a:prstGeom prst="line">
            <a:avLst/>
          </a:prstGeom>
          <a:noFill/>
          <a:ln w="3175" cap="flat">
            <a:solidFill>
              <a:schemeClr val="tx1"/>
            </a:solidFill>
            <a:prstDash val="sysDot"/>
            <a:round/>
          </a:ln>
          <a:effectLst/>
          <a:sp3d/>
        </p:spPr>
        <p:style>
          <a:lnRef idx="0">
            <a:scrgbClr r="0" g="0" b="0"/>
          </a:lnRef>
          <a:fillRef idx="0">
            <a:scrgbClr r="0" g="0" b="0"/>
          </a:fillRef>
          <a:effectRef idx="0">
            <a:scrgbClr r="0" g="0" b="0"/>
          </a:effectRef>
          <a:fontRef idx="none"/>
        </p:style>
      </p:cxnSp>
      <p:pic>
        <p:nvPicPr>
          <p:cNvPr id="6146" name="Picture 2" descr="Logo og visuell profil | Kommunikasjon og profil - Ansatt ...">
            <a:extLst>
              <a:ext uri="{FF2B5EF4-FFF2-40B4-BE49-F238E27FC236}">
                <a16:creationId xmlns:a16="http://schemas.microsoft.com/office/drawing/2014/main" id="{B0425479-1922-4515-99B3-3B84D1D50F6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200" y="6410795"/>
            <a:ext cx="484188" cy="338516"/>
          </a:xfrm>
          <a:prstGeom prst="rect">
            <a:avLst/>
          </a:prstGeom>
          <a:noFill/>
          <a:extLst>
            <a:ext uri="{909E8E84-426E-40DD-AFC4-6F175D3DCCD1}">
              <a14:hiddenFill xmlns:a14="http://schemas.microsoft.com/office/drawing/2010/main">
                <a:solidFill>
                  <a:srgbClr val="FFFFFF"/>
                </a:solidFill>
              </a14:hiddenFill>
            </a:ext>
          </a:extLst>
        </p:spPr>
      </p:pic>
      <p:pic>
        <p:nvPicPr>
          <p:cNvPr id="6148" name="Picture 4" descr="Kom i gang med kompetanseheving! - Digital Norway">
            <a:extLst>
              <a:ext uri="{FF2B5EF4-FFF2-40B4-BE49-F238E27FC236}">
                <a16:creationId xmlns:a16="http://schemas.microsoft.com/office/drawing/2014/main" id="{E466BB60-299E-4339-8D84-AA94FF2EDE16}"/>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8621" y="6331939"/>
            <a:ext cx="1104383" cy="559741"/>
          </a:xfrm>
          <a:prstGeom prst="rect">
            <a:avLst/>
          </a:prstGeom>
          <a:noFill/>
          <a:extLst>
            <a:ext uri="{909E8E84-426E-40DD-AFC4-6F175D3DCCD1}">
              <a14:hiddenFill xmlns:a14="http://schemas.microsoft.com/office/drawing/2010/main">
                <a:solidFill>
                  <a:srgbClr val="FFFFFF"/>
                </a:solidFill>
              </a14:hiddenFill>
            </a:ext>
          </a:extLst>
        </p:spPr>
      </p:pic>
      <p:sp>
        <p:nvSpPr>
          <p:cNvPr id="7" name="TekstSylinder 6">
            <a:extLst>
              <a:ext uri="{FF2B5EF4-FFF2-40B4-BE49-F238E27FC236}">
                <a16:creationId xmlns:a16="http://schemas.microsoft.com/office/drawing/2014/main" id="{FE47470A-0E6F-BBDC-EAEC-AD3B38E0A179}"/>
              </a:ext>
            </a:extLst>
          </p:cNvPr>
          <p:cNvSpPr txBox="1"/>
          <p:nvPr/>
        </p:nvSpPr>
        <p:spPr>
          <a:xfrm>
            <a:off x="159733" y="388860"/>
            <a:ext cx="2342375" cy="846382"/>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8" tIns="45718" rIns="45718" bIns="45718" numCol="1" spcCol="38100" rtlCol="0" anchor="t">
            <a:spAutoFit/>
          </a:bodyPr>
          <a:lstStyle/>
          <a:p>
            <a:pPr marL="0" marR="0" indent="0" algn="ctr" defTabSz="914400" rtl="0" fontAlgn="auto" latinLnBrk="0" hangingPunct="0">
              <a:lnSpc>
                <a:spcPct val="100000"/>
              </a:lnSpc>
              <a:spcBef>
                <a:spcPts val="0"/>
              </a:spcBef>
              <a:spcAft>
                <a:spcPts val="0"/>
              </a:spcAft>
              <a:buClrTx/>
              <a:buSzTx/>
              <a:buFontTx/>
              <a:buNone/>
              <a:tabLst/>
            </a:pPr>
            <a:r>
              <a:rPr lang="nb-NO" sz="1400" b="1" dirty="0">
                <a:solidFill>
                  <a:schemeClr val="accent2">
                    <a:lumOff val="-2549"/>
                  </a:schemeClr>
                </a:solidFill>
                <a:sym typeface="Work Sans"/>
              </a:rPr>
              <a:t>Prosjektkanvas -</a:t>
            </a:r>
            <a:r>
              <a:rPr lang="nb-NO" sz="1400" dirty="0">
                <a:solidFill>
                  <a:schemeClr val="accent2">
                    <a:lumOff val="-2549"/>
                  </a:schemeClr>
                </a:solidFill>
                <a:sym typeface="Work Sans"/>
              </a:rPr>
              <a:t> elementer/bokser</a:t>
            </a:r>
          </a:p>
          <a:p>
            <a:pPr marL="0" marR="0" indent="0" defTabSz="914400" rtl="0" fontAlgn="auto" latinLnBrk="0" hangingPunct="0">
              <a:lnSpc>
                <a:spcPct val="100000"/>
              </a:lnSpc>
              <a:spcBef>
                <a:spcPts val="0"/>
              </a:spcBef>
              <a:spcAft>
                <a:spcPts val="0"/>
              </a:spcAft>
              <a:buClrTx/>
              <a:buSzTx/>
              <a:buFontTx/>
              <a:buNone/>
              <a:tabLst/>
            </a:pPr>
            <a:r>
              <a:rPr kumimoji="0" lang="nb-NO" sz="1050" b="0" i="0" u="none" strike="noStrike" cap="none" spc="0" normalizeH="0" baseline="0" dirty="0">
                <a:ln>
                  <a:noFill/>
                </a:ln>
                <a:solidFill>
                  <a:schemeClr val="accent2">
                    <a:lumOff val="-2549"/>
                  </a:schemeClr>
                </a:solidFill>
                <a:effectLst/>
                <a:uFillTx/>
                <a:latin typeface="+mn-lt"/>
                <a:ea typeface="+mn-ea"/>
                <a:cs typeface="+mn-cs"/>
                <a:sym typeface="Work Sans"/>
              </a:rPr>
              <a:t>Spørsmål og momenter som kan belyses i hver av de.</a:t>
            </a:r>
          </a:p>
        </p:txBody>
      </p:sp>
      <p:cxnSp>
        <p:nvCxnSpPr>
          <p:cNvPr id="31" name="Rett linje 30">
            <a:extLst>
              <a:ext uri="{FF2B5EF4-FFF2-40B4-BE49-F238E27FC236}">
                <a16:creationId xmlns:a16="http://schemas.microsoft.com/office/drawing/2014/main" id="{8518FA49-0416-4129-8E10-6980FF38C123}"/>
              </a:ext>
            </a:extLst>
          </p:cNvPr>
          <p:cNvCxnSpPr/>
          <p:nvPr/>
        </p:nvCxnSpPr>
        <p:spPr>
          <a:xfrm>
            <a:off x="2860319" y="5336056"/>
            <a:ext cx="3852000" cy="0"/>
          </a:xfrm>
          <a:prstGeom prst="line">
            <a:avLst/>
          </a:prstGeom>
          <a:noFill/>
          <a:ln w="3175" cap="flat">
            <a:solidFill>
              <a:schemeClr val="tx1"/>
            </a:solidFill>
            <a:prstDash val="sysDot"/>
            <a:round/>
          </a:ln>
          <a:effectLst/>
          <a:sp3d/>
        </p:spPr>
        <p:style>
          <a:lnRef idx="0">
            <a:scrgbClr r="0" g="0" b="0"/>
          </a:lnRef>
          <a:fillRef idx="0">
            <a:scrgbClr r="0" g="0" b="0"/>
          </a:fillRef>
          <a:effectRef idx="0">
            <a:scrgbClr r="0" g="0" b="0"/>
          </a:effectRef>
          <a:fontRef idx="none"/>
        </p:style>
      </p:cxnSp>
      <p:cxnSp>
        <p:nvCxnSpPr>
          <p:cNvPr id="36" name="Rett linje 35">
            <a:extLst>
              <a:ext uri="{FF2B5EF4-FFF2-40B4-BE49-F238E27FC236}">
                <a16:creationId xmlns:a16="http://schemas.microsoft.com/office/drawing/2014/main" id="{71AE6B29-DF35-4C43-9ED4-41C786299046}"/>
              </a:ext>
            </a:extLst>
          </p:cNvPr>
          <p:cNvCxnSpPr/>
          <p:nvPr/>
        </p:nvCxnSpPr>
        <p:spPr>
          <a:xfrm>
            <a:off x="6769894" y="5457680"/>
            <a:ext cx="2196000" cy="0"/>
          </a:xfrm>
          <a:prstGeom prst="line">
            <a:avLst/>
          </a:prstGeom>
          <a:noFill/>
          <a:ln w="3175" cap="flat">
            <a:solidFill>
              <a:schemeClr val="tx1"/>
            </a:solidFill>
            <a:prstDash val="sysDot"/>
            <a:round/>
          </a:ln>
          <a:effectLst/>
          <a:sp3d/>
        </p:spPr>
        <p:style>
          <a:lnRef idx="0">
            <a:scrgbClr r="0" g="0" b="0"/>
          </a:lnRef>
          <a:fillRef idx="0">
            <a:scrgbClr r="0" g="0" b="0"/>
          </a:fillRef>
          <a:effectRef idx="0">
            <a:scrgbClr r="0" g="0" b="0"/>
          </a:effectRef>
          <a:fontRef idx="none"/>
        </p:style>
      </p:cxnSp>
    </p:spTree>
    <p:extLst>
      <p:ext uri="{BB962C8B-B14F-4D97-AF65-F5344CB8AC3E}">
        <p14:creationId xmlns:p14="http://schemas.microsoft.com/office/powerpoint/2010/main" val="1063186601"/>
      </p:ext>
    </p:extLst>
  </p:cSld>
  <p:clrMapOvr>
    <a:masterClrMapping/>
  </p:clrMapOvr>
  <p:transition spd="med"/>
</p:sld>
</file>

<file path=ppt/theme/theme1.xml><?xml version="1.0" encoding="utf-8"?>
<a:theme xmlns:a="http://schemas.openxmlformats.org/drawingml/2006/main" name="1_Digital Norway 2020">
  <a:themeElements>
    <a:clrScheme name="Digital Norway 2020 green hyperlink">
      <a:dk1>
        <a:srgbClr val="32302F"/>
      </a:dk1>
      <a:lt1>
        <a:srgbClr val="FAF7F4"/>
      </a:lt1>
      <a:dk2>
        <a:srgbClr val="A7A7A7"/>
      </a:dk2>
      <a:lt2>
        <a:srgbClr val="535353"/>
      </a:lt2>
      <a:accent1>
        <a:srgbClr val="00AB85"/>
      </a:accent1>
      <a:accent2>
        <a:srgbClr val="003C41"/>
      </a:accent2>
      <a:accent3>
        <a:srgbClr val="4B8B95"/>
      </a:accent3>
      <a:accent4>
        <a:srgbClr val="FEDDA0"/>
      </a:accent4>
      <a:accent5>
        <a:srgbClr val="E2F2EB"/>
      </a:accent5>
      <a:accent6>
        <a:srgbClr val="F1E8E0"/>
      </a:accent6>
      <a:hlink>
        <a:srgbClr val="00AB84"/>
      </a:hlink>
      <a:folHlink>
        <a:srgbClr val="4A8B94"/>
      </a:folHlink>
    </a:clrScheme>
    <a:fontScheme name="Office Theme">
      <a:majorFont>
        <a:latin typeface="Helvetica"/>
        <a:ea typeface="Helvetica"/>
        <a:cs typeface="Helvetica"/>
      </a:majorFont>
      <a:minorFont>
        <a:latin typeface="Work Sans"/>
        <a:ea typeface="Work Sans"/>
        <a:cs typeface="Work Sans"/>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45718" tIns="45718" rIns="45718" bIns="45718" numCol="1" spcCol="38100" rtlCol="0" anchor="ctr">
        <a:spAutoFit/>
      </a:bodyPr>
      <a:lstStyle>
        <a:defPPr marL="0" marR="0" indent="0" algn="ctr" defTabSz="914400" rtl="0" fontAlgn="auto" latinLnBrk="0" hangingPunct="0">
          <a:lnSpc>
            <a:spcPct val="100000"/>
          </a:lnSpc>
          <a:spcBef>
            <a:spcPts val="0"/>
          </a:spcBef>
          <a:spcAft>
            <a:spcPts val="0"/>
          </a:spcAft>
          <a:buClrTx/>
          <a:buSzTx/>
          <a:buFontTx/>
          <a:buNone/>
          <a:tabLst/>
          <a:defRPr kumimoji="0" sz="1400" b="0" i="0" u="none" strike="noStrike" cap="none" spc="0" normalizeH="0" baseline="0">
            <a:ln>
              <a:noFill/>
            </a:ln>
            <a:solidFill>
              <a:schemeClr val="accent2">
                <a:lumOff val="-2549"/>
              </a:schemeClr>
            </a:solidFill>
            <a:effectLst/>
            <a:uFillTx/>
            <a:latin typeface="+mn-lt"/>
            <a:ea typeface="+mn-ea"/>
            <a:cs typeface="+mn-cs"/>
            <a:sym typeface="Work Sans"/>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8" tIns="45718" rIns="45718" bIns="45718" numCol="1" spcCol="38100" rtlCol="0" anchor="t">
        <a:spAutoFit/>
      </a:bodyPr>
      <a:lstStyle>
        <a:defPPr marL="0" marR="0" indent="0" algn="ctr" defTabSz="914400" rtl="0" fontAlgn="auto" latinLnBrk="0" hangingPunct="0">
          <a:lnSpc>
            <a:spcPct val="100000"/>
          </a:lnSpc>
          <a:spcBef>
            <a:spcPts val="0"/>
          </a:spcBef>
          <a:spcAft>
            <a:spcPts val="0"/>
          </a:spcAft>
          <a:buClrTx/>
          <a:buSzTx/>
          <a:buFontTx/>
          <a:buNone/>
          <a:tabLst/>
          <a:defRPr kumimoji="0" sz="1400" b="0" i="0" u="none" strike="noStrike" cap="none" spc="0" normalizeH="0" baseline="0">
            <a:ln>
              <a:noFill/>
            </a:ln>
            <a:solidFill>
              <a:schemeClr val="accent2">
                <a:lumOff val="-2549"/>
              </a:schemeClr>
            </a:solidFill>
            <a:effectLst/>
            <a:uFillTx/>
            <a:latin typeface="+mn-lt"/>
            <a:ea typeface="+mn-ea"/>
            <a:cs typeface="+mn-cs"/>
            <a:sym typeface="Work Sans"/>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TaxCatchAll xmlns="1dae3446-3a13-4696-b0a4-7581eebc93cc" xsi:nil="true"/>
    <lcf76f155ced4ddcb4097134ff3c332f xmlns="70c066a6-1da4-4268-8e33-b55f4c094bde">
      <Terms xmlns="http://schemas.microsoft.com/office/infopath/2007/PartnerControls"/>
    </lcf76f155ced4ddcb4097134ff3c332f>
  </documentManagement>
</p:properties>
</file>

<file path=customXml/item3.xml><?xml version="1.0" encoding="utf-8"?>
<ct:contentTypeSchema xmlns:ct="http://schemas.microsoft.com/office/2006/metadata/contentType" xmlns:ma="http://schemas.microsoft.com/office/2006/metadata/properties/metaAttributes" ct:_="" ma:_="" ma:contentTypeName="Dokument" ma:contentTypeID="0x01010040C572416EE8BD429534CD66E0493309" ma:contentTypeVersion="13" ma:contentTypeDescription="Opprett et nytt dokument." ma:contentTypeScope="" ma:versionID="9689503f5c9c5d5e8b344d1ca6d379b7">
  <xsd:schema xmlns:xsd="http://www.w3.org/2001/XMLSchema" xmlns:xs="http://www.w3.org/2001/XMLSchema" xmlns:p="http://schemas.microsoft.com/office/2006/metadata/properties" xmlns:ns2="70c066a6-1da4-4268-8e33-b55f4c094bde" xmlns:ns3="1dae3446-3a13-4696-b0a4-7581eebc93cc" targetNamespace="http://schemas.microsoft.com/office/2006/metadata/properties" ma:root="true" ma:fieldsID="aa0b63eb4099480ac156e5a09f010aeb" ns2:_="" ns3:_="">
    <xsd:import namespace="70c066a6-1da4-4268-8e33-b55f4c094bde"/>
    <xsd:import namespace="1dae3446-3a13-4696-b0a4-7581eebc93cc"/>
    <xsd:element name="properties">
      <xsd:complexType>
        <xsd:sequence>
          <xsd:element name="documentManagement">
            <xsd:complexType>
              <xsd:all>
                <xsd:element ref="ns2:MediaServiceMetadata" minOccurs="0"/>
                <xsd:element ref="ns2:MediaServiceFastMetadata" minOccurs="0"/>
                <xsd:element ref="ns2:MediaLengthInSeconds" minOccurs="0"/>
                <xsd:element ref="ns2:MediaServiceDateTaken" minOccurs="0"/>
                <xsd:element ref="ns2:MediaServiceAutoTags"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0c066a6-1da4-4268-8e33-b55f4c094bd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LengthInSeconds" ma:index="10" nillable="true" ma:displayName="MediaLengthInSeconds" ma:hidden="true" ma:internalName="MediaLengthInSeconds" ma:readOnly="true">
      <xsd:simpleType>
        <xsd:restriction base="dms:Unknown"/>
      </xsd:simpleType>
    </xsd:element>
    <xsd:element name="MediaServiceDateTaken" ma:index="11" nillable="true" ma:displayName="MediaServiceDateTaken" ma:hidden="true" ma:internalName="MediaServiceDateTaken" ma:readOnly="true">
      <xsd:simpleType>
        <xsd:restriction base="dms:Text"/>
      </xsd:simpleType>
    </xsd:element>
    <xsd:element name="MediaServiceAutoTags" ma:index="12" nillable="true" ma:displayName="Tags" ma:internalName="MediaServiceAutoTags" ma:readOnly="true">
      <xsd:simpleType>
        <xsd:restriction base="dms:Text"/>
      </xsd:simpleType>
    </xsd:element>
    <xsd:element name="lcf76f155ced4ddcb4097134ff3c332f" ma:index="14" nillable="true" ma:taxonomy="true" ma:internalName="lcf76f155ced4ddcb4097134ff3c332f" ma:taxonomyFieldName="MediaServiceImageTags" ma:displayName="Bildemerkelapper" ma:readOnly="false" ma:fieldId="{5cf76f15-5ced-4ddc-b409-7134ff3c332f}" ma:taxonomyMulti="true" ma:sspId="23634215-2804-44e8-aa5e-cdbcd3464753" ma:termSetId="09814cd3-568e-fe90-9814-8d621ff8fb84" ma:anchorId="fba54fb3-c3e1-fe81-a776-ca4b69148c4d" ma:open="true" ma:isKeyword="false">
      <xsd:complexType>
        <xsd:sequence>
          <xsd:element ref="pc:Terms" minOccurs="0" maxOccurs="1"/>
        </xsd:sequence>
      </xsd:complex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1dae3446-3a13-4696-b0a4-7581eebc93cc" elementFormDefault="qualified">
    <xsd:import namespace="http://schemas.microsoft.com/office/2006/documentManagement/types"/>
    <xsd:import namespace="http://schemas.microsoft.com/office/infopath/2007/PartnerControls"/>
    <xsd:element name="TaxCatchAll" ma:index="15" nillable="true" ma:displayName="Taxonomy Catch All Column" ma:hidden="true" ma:list="{a1acfbd9-f157-4cd1-a2cc-40cfc2587951}" ma:internalName="TaxCatchAll" ma:showField="CatchAllData" ma:web="1dae3446-3a13-4696-b0a4-7581eebc93cc">
      <xsd:complexType>
        <xsd:complexContent>
          <xsd:extension base="dms:MultiChoiceLookup">
            <xsd:sequence>
              <xsd:element name="Value" type="dms:Lookup" maxOccurs="unbounded" minOccurs="0" nillable="true"/>
            </xsd:sequence>
          </xsd:extension>
        </xsd:complexContent>
      </xsd:complexType>
    </xsd:element>
    <xsd:element name="SharedWithUsers" ma:index="19" nillable="true" ma:displayName="Delt med"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Delingsdetaljer"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nholdstype"/>
        <xsd:element ref="dc:title" minOccurs="0" maxOccurs="1" ma:index="4" ma:displayName="Tit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9A7C77D1-B8B1-4B74-AD86-13C50B4CA5EF}">
  <ds:schemaRefs>
    <ds:schemaRef ds:uri="http://schemas.microsoft.com/sharepoint/v3/contenttype/forms"/>
  </ds:schemaRefs>
</ds:datastoreItem>
</file>

<file path=customXml/itemProps2.xml><?xml version="1.0" encoding="utf-8"?>
<ds:datastoreItem xmlns:ds="http://schemas.openxmlformats.org/officeDocument/2006/customXml" ds:itemID="{B8302C7E-FCA6-4F1C-906B-5C2EFE04FD7C}">
  <ds:schemaRefs>
    <ds:schemaRef ds:uri="http://schemas.microsoft.com/office/2006/metadata/properties"/>
    <ds:schemaRef ds:uri="http://schemas.openxmlformats.org/package/2006/metadata/core-properties"/>
    <ds:schemaRef ds:uri="70c066a6-1da4-4268-8e33-b55f4c094bde"/>
    <ds:schemaRef ds:uri="http://purl.org/dc/terms/"/>
    <ds:schemaRef ds:uri="1dae3446-3a13-4696-b0a4-7581eebc93cc"/>
    <ds:schemaRef ds:uri="http://purl.org/dc/dcmitype/"/>
    <ds:schemaRef ds:uri="http://schemas.microsoft.com/office/2006/documentManagement/types"/>
    <ds:schemaRef ds:uri="http://schemas.microsoft.com/office/infopath/2007/PartnerControls"/>
    <ds:schemaRef ds:uri="http://www.w3.org/XML/1998/namespace"/>
    <ds:schemaRef ds:uri="http://purl.org/dc/elements/1.1/"/>
  </ds:schemaRefs>
</ds:datastoreItem>
</file>

<file path=customXml/itemProps3.xml><?xml version="1.0" encoding="utf-8"?>
<ds:datastoreItem xmlns:ds="http://schemas.openxmlformats.org/officeDocument/2006/customXml" ds:itemID="{CAE8AD63-8ED4-408F-BC63-694A563FBBA9}">
  <ds:schemaRefs>
    <ds:schemaRef ds:uri="1dae3446-3a13-4696-b0a4-7581eebc93cc"/>
    <ds:schemaRef ds:uri="70c066a6-1da4-4268-8e33-b55f4c094bde"/>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emplate/>
  <TotalTime>20148</TotalTime>
  <Words>723</Words>
  <Application>Microsoft Office PowerPoint</Application>
  <PresentationFormat>Widescreen</PresentationFormat>
  <Paragraphs>52</Paragraphs>
  <Slides>2</Slides>
  <Notes>1</Notes>
  <HiddenSlides>0</HiddenSlides>
  <MMClips>0</MMClips>
  <ScaleCrop>false</ScaleCrop>
  <HeadingPairs>
    <vt:vector size="6" baseType="variant">
      <vt:variant>
        <vt:lpstr>Brukte skrifter</vt:lpstr>
      </vt:variant>
      <vt:variant>
        <vt:i4>7</vt:i4>
      </vt:variant>
      <vt:variant>
        <vt:lpstr>Tema</vt:lpstr>
      </vt:variant>
      <vt:variant>
        <vt:i4>1</vt:i4>
      </vt:variant>
      <vt:variant>
        <vt:lpstr>Lysbildetitler</vt:lpstr>
      </vt:variant>
      <vt:variant>
        <vt:i4>2</vt:i4>
      </vt:variant>
    </vt:vector>
  </HeadingPairs>
  <TitlesOfParts>
    <vt:vector size="10" baseType="lpstr">
      <vt:lpstr>Arial</vt:lpstr>
      <vt:lpstr>Calibri</vt:lpstr>
      <vt:lpstr>Poppins</vt:lpstr>
      <vt:lpstr>Poppins Bold</vt:lpstr>
      <vt:lpstr>Poppins SemiBold</vt:lpstr>
      <vt:lpstr>Work Sans</vt:lpstr>
      <vt:lpstr>Work Sans Regular Roman</vt:lpstr>
      <vt:lpstr>1_Digital Norway 2020</vt:lpstr>
      <vt:lpstr>PowerPoint-presentasjon</vt:lpstr>
      <vt:lpstr>PowerPoint-presentasjon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PowerPoint-presentasjon</dc:title>
  <dc:creator>Torgeir Skyttermoen</dc:creator>
  <cp:lastModifiedBy>Annita Fjuk</cp:lastModifiedBy>
  <cp:revision>35</cp:revision>
  <dcterms:created xsi:type="dcterms:W3CDTF">2021-07-28T12:25:07Z</dcterms:created>
  <dcterms:modified xsi:type="dcterms:W3CDTF">2022-12-08T09:11:23Z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0x01010040C572416EE8BD429534CD66E0493309</vt:lpwstr>
  </property>
  <property fmtid="{D5CDD505-2E9C-101B-9397-08002B2CF9AE}" pid="3" name="MediaServiceImageTags">
    <vt:lpwstr/>
  </property>
</Properties>
</file>