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6" r:id="rId5"/>
    <p:sldId id="486" r:id="rId6"/>
    <p:sldId id="491" r:id="rId7"/>
    <p:sldId id="484" r:id="rId8"/>
    <p:sldId id="487" r:id="rId9"/>
    <p:sldId id="489" r:id="rId10"/>
    <p:sldId id="488" r:id="rId11"/>
    <p:sldId id="273"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CCC0"/>
    <a:srgbClr val="CCE6E3"/>
    <a:srgbClr val="4D7D71"/>
    <a:srgbClr val="8889B1"/>
    <a:srgbClr val="EF7A70"/>
    <a:srgbClr val="FCC14B"/>
    <a:srgbClr val="9DD3CA"/>
    <a:srgbClr val="132237"/>
    <a:srgbClr val="BFD7D1"/>
    <a:srgbClr val="6463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CAF764-A98C-4D93-B246-3DB82FBFC786}" v="243" dt="2022-02-04T12:08:10.93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emastil 1 – uthevin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ta Fjuk" userId="328aebd9-45c1-4da9-9d9d-483081d14986" providerId="ADAL" clId="{2CCAF764-A98C-4D93-B246-3DB82FBFC786}"/>
    <pc:docChg chg="custSel modSld">
      <pc:chgData name="Annita Fjuk" userId="328aebd9-45c1-4da9-9d9d-483081d14986" providerId="ADAL" clId="{2CCAF764-A98C-4D93-B246-3DB82FBFC786}" dt="2022-02-04T12:08:10.938" v="823" actId="113"/>
      <pc:docMkLst>
        <pc:docMk/>
      </pc:docMkLst>
      <pc:sldChg chg="delSp modSp mod">
        <pc:chgData name="Annita Fjuk" userId="328aebd9-45c1-4da9-9d9d-483081d14986" providerId="ADAL" clId="{2CCAF764-A98C-4D93-B246-3DB82FBFC786}" dt="2022-02-04T12:01:10.126" v="584" actId="1076"/>
        <pc:sldMkLst>
          <pc:docMk/>
          <pc:sldMk cId="245929981" sldId="256"/>
        </pc:sldMkLst>
        <pc:spChg chg="mod">
          <ac:chgData name="Annita Fjuk" userId="328aebd9-45c1-4da9-9d9d-483081d14986" providerId="ADAL" clId="{2CCAF764-A98C-4D93-B246-3DB82FBFC786}" dt="2022-02-04T12:01:10.126" v="584" actId="1076"/>
          <ac:spMkLst>
            <pc:docMk/>
            <pc:sldMk cId="245929981" sldId="256"/>
            <ac:spMk id="4" creationId="{0BED1F3A-1CED-4626-B3AA-D0A25E9C3B73}"/>
          </ac:spMkLst>
        </pc:spChg>
        <pc:spChg chg="mod">
          <ac:chgData name="Annita Fjuk" userId="328aebd9-45c1-4da9-9d9d-483081d14986" providerId="ADAL" clId="{2CCAF764-A98C-4D93-B246-3DB82FBFC786}" dt="2022-02-04T12:01:10.126" v="584" actId="1076"/>
          <ac:spMkLst>
            <pc:docMk/>
            <pc:sldMk cId="245929981" sldId="256"/>
            <ac:spMk id="5" creationId="{0CFC135B-C79A-410B-8698-9620935A50EC}"/>
          </ac:spMkLst>
        </pc:spChg>
        <pc:spChg chg="mod">
          <ac:chgData name="Annita Fjuk" userId="328aebd9-45c1-4da9-9d9d-483081d14986" providerId="ADAL" clId="{2CCAF764-A98C-4D93-B246-3DB82FBFC786}" dt="2022-02-04T12:01:10.126" v="584" actId="1076"/>
          <ac:spMkLst>
            <pc:docMk/>
            <pc:sldMk cId="245929981" sldId="256"/>
            <ac:spMk id="6" creationId="{DCC30838-42B1-401C-BA32-1E8AB42164EB}"/>
          </ac:spMkLst>
        </pc:spChg>
        <pc:spChg chg="mod">
          <ac:chgData name="Annita Fjuk" userId="328aebd9-45c1-4da9-9d9d-483081d14986" providerId="ADAL" clId="{2CCAF764-A98C-4D93-B246-3DB82FBFC786}" dt="2022-02-04T12:00:29.915" v="582" actId="27803"/>
          <ac:spMkLst>
            <pc:docMk/>
            <pc:sldMk cId="245929981" sldId="256"/>
            <ac:spMk id="10" creationId="{5BBDA8A5-A1C6-4137-A1EB-E72182D9E91C}"/>
          </ac:spMkLst>
        </pc:spChg>
        <pc:spChg chg="mod">
          <ac:chgData name="Annita Fjuk" userId="328aebd9-45c1-4da9-9d9d-483081d14986" providerId="ADAL" clId="{2CCAF764-A98C-4D93-B246-3DB82FBFC786}" dt="2022-02-04T12:00:29.915" v="582" actId="27803"/>
          <ac:spMkLst>
            <pc:docMk/>
            <pc:sldMk cId="245929981" sldId="256"/>
            <ac:spMk id="11" creationId="{0D3526CF-17E2-4C47-836B-D4F9BA7CFCE8}"/>
          </ac:spMkLst>
        </pc:spChg>
        <pc:spChg chg="mod">
          <ac:chgData name="Annita Fjuk" userId="328aebd9-45c1-4da9-9d9d-483081d14986" providerId="ADAL" clId="{2CCAF764-A98C-4D93-B246-3DB82FBFC786}" dt="2022-02-04T12:00:29.915" v="582" actId="27803"/>
          <ac:spMkLst>
            <pc:docMk/>
            <pc:sldMk cId="245929981" sldId="256"/>
            <ac:spMk id="12" creationId="{5ABC683F-91D8-4C10-8DF4-31D339667007}"/>
          </ac:spMkLst>
        </pc:spChg>
        <pc:spChg chg="mod">
          <ac:chgData name="Annita Fjuk" userId="328aebd9-45c1-4da9-9d9d-483081d14986" providerId="ADAL" clId="{2CCAF764-A98C-4D93-B246-3DB82FBFC786}" dt="2022-02-04T12:00:29.915" v="582" actId="27803"/>
          <ac:spMkLst>
            <pc:docMk/>
            <pc:sldMk cId="245929981" sldId="256"/>
            <ac:spMk id="13" creationId="{DE562146-5B3B-4705-A3AD-AC77C475A187}"/>
          </ac:spMkLst>
        </pc:spChg>
        <pc:spChg chg="mod">
          <ac:chgData name="Annita Fjuk" userId="328aebd9-45c1-4da9-9d9d-483081d14986" providerId="ADAL" clId="{2CCAF764-A98C-4D93-B246-3DB82FBFC786}" dt="2022-02-04T12:00:29.915" v="582" actId="27803"/>
          <ac:spMkLst>
            <pc:docMk/>
            <pc:sldMk cId="245929981" sldId="256"/>
            <ac:spMk id="14" creationId="{8D3B5A78-85DB-4E47-9F46-B498704CB279}"/>
          </ac:spMkLst>
        </pc:spChg>
        <pc:spChg chg="mod">
          <ac:chgData name="Annita Fjuk" userId="328aebd9-45c1-4da9-9d9d-483081d14986" providerId="ADAL" clId="{2CCAF764-A98C-4D93-B246-3DB82FBFC786}" dt="2022-02-04T12:00:29.915" v="582" actId="27803"/>
          <ac:spMkLst>
            <pc:docMk/>
            <pc:sldMk cId="245929981" sldId="256"/>
            <ac:spMk id="15" creationId="{A199EBD3-FB65-4D5A-AAF5-3C0FDE742876}"/>
          </ac:spMkLst>
        </pc:spChg>
        <pc:spChg chg="mod">
          <ac:chgData name="Annita Fjuk" userId="328aebd9-45c1-4da9-9d9d-483081d14986" providerId="ADAL" clId="{2CCAF764-A98C-4D93-B246-3DB82FBFC786}" dt="2022-02-04T12:00:29.915" v="582" actId="27803"/>
          <ac:spMkLst>
            <pc:docMk/>
            <pc:sldMk cId="245929981" sldId="256"/>
            <ac:spMk id="16" creationId="{52B3DE87-78F8-48ED-8AED-429C0BB456B5}"/>
          </ac:spMkLst>
        </pc:spChg>
        <pc:spChg chg="mod">
          <ac:chgData name="Annita Fjuk" userId="328aebd9-45c1-4da9-9d9d-483081d14986" providerId="ADAL" clId="{2CCAF764-A98C-4D93-B246-3DB82FBFC786}" dt="2022-02-04T12:00:29.915" v="582" actId="27803"/>
          <ac:spMkLst>
            <pc:docMk/>
            <pc:sldMk cId="245929981" sldId="256"/>
            <ac:spMk id="17" creationId="{423651C2-3E21-4AF6-9531-D3387B2A7323}"/>
          </ac:spMkLst>
        </pc:spChg>
        <pc:spChg chg="mod">
          <ac:chgData name="Annita Fjuk" userId="328aebd9-45c1-4da9-9d9d-483081d14986" providerId="ADAL" clId="{2CCAF764-A98C-4D93-B246-3DB82FBFC786}" dt="2022-02-04T12:00:29.915" v="582" actId="27803"/>
          <ac:spMkLst>
            <pc:docMk/>
            <pc:sldMk cId="245929981" sldId="256"/>
            <ac:spMk id="18" creationId="{13A025CE-7DC5-40A4-873A-89A3BFAE56AE}"/>
          </ac:spMkLst>
        </pc:spChg>
        <pc:spChg chg="mod">
          <ac:chgData name="Annita Fjuk" userId="328aebd9-45c1-4da9-9d9d-483081d14986" providerId="ADAL" clId="{2CCAF764-A98C-4D93-B246-3DB82FBFC786}" dt="2022-02-04T12:00:29.915" v="582" actId="27803"/>
          <ac:spMkLst>
            <pc:docMk/>
            <pc:sldMk cId="245929981" sldId="256"/>
            <ac:spMk id="19" creationId="{FB107D76-49AC-4C25-822F-8A7179DF7CDD}"/>
          </ac:spMkLst>
        </pc:spChg>
        <pc:spChg chg="mod">
          <ac:chgData name="Annita Fjuk" userId="328aebd9-45c1-4da9-9d9d-483081d14986" providerId="ADAL" clId="{2CCAF764-A98C-4D93-B246-3DB82FBFC786}" dt="2022-02-04T12:00:29.915" v="582" actId="27803"/>
          <ac:spMkLst>
            <pc:docMk/>
            <pc:sldMk cId="245929981" sldId="256"/>
            <ac:spMk id="20" creationId="{A967112A-AE42-4788-ABE2-48A4D0DB36E8}"/>
          </ac:spMkLst>
        </pc:spChg>
        <pc:spChg chg="mod">
          <ac:chgData name="Annita Fjuk" userId="328aebd9-45c1-4da9-9d9d-483081d14986" providerId="ADAL" clId="{2CCAF764-A98C-4D93-B246-3DB82FBFC786}" dt="2022-02-04T12:00:29.915" v="582" actId="27803"/>
          <ac:spMkLst>
            <pc:docMk/>
            <pc:sldMk cId="245929981" sldId="256"/>
            <ac:spMk id="21" creationId="{21DA88E0-A435-45E8-AFAA-1D7D430DCFBD}"/>
          </ac:spMkLst>
        </pc:spChg>
        <pc:spChg chg="mod">
          <ac:chgData name="Annita Fjuk" userId="328aebd9-45c1-4da9-9d9d-483081d14986" providerId="ADAL" clId="{2CCAF764-A98C-4D93-B246-3DB82FBFC786}" dt="2022-02-04T12:00:29.915" v="582" actId="27803"/>
          <ac:spMkLst>
            <pc:docMk/>
            <pc:sldMk cId="245929981" sldId="256"/>
            <ac:spMk id="22" creationId="{0ABF6CC8-05BE-4C17-BD84-63441B94C0E3}"/>
          </ac:spMkLst>
        </pc:spChg>
        <pc:spChg chg="mod">
          <ac:chgData name="Annita Fjuk" userId="328aebd9-45c1-4da9-9d9d-483081d14986" providerId="ADAL" clId="{2CCAF764-A98C-4D93-B246-3DB82FBFC786}" dt="2022-02-04T12:00:29.915" v="582" actId="27803"/>
          <ac:spMkLst>
            <pc:docMk/>
            <pc:sldMk cId="245929981" sldId="256"/>
            <ac:spMk id="23" creationId="{E86478D1-744C-4E11-91B8-516BAB97D126}"/>
          </ac:spMkLst>
        </pc:spChg>
        <pc:spChg chg="mod">
          <ac:chgData name="Annita Fjuk" userId="328aebd9-45c1-4da9-9d9d-483081d14986" providerId="ADAL" clId="{2CCAF764-A98C-4D93-B246-3DB82FBFC786}" dt="2022-02-04T12:00:29.915" v="582" actId="27803"/>
          <ac:spMkLst>
            <pc:docMk/>
            <pc:sldMk cId="245929981" sldId="256"/>
            <ac:spMk id="24" creationId="{1DD3C9C3-6D2C-4045-8903-DA2AF107EC26}"/>
          </ac:spMkLst>
        </pc:spChg>
        <pc:spChg chg="mod">
          <ac:chgData name="Annita Fjuk" userId="328aebd9-45c1-4da9-9d9d-483081d14986" providerId="ADAL" clId="{2CCAF764-A98C-4D93-B246-3DB82FBFC786}" dt="2022-02-04T12:00:29.915" v="582" actId="27803"/>
          <ac:spMkLst>
            <pc:docMk/>
            <pc:sldMk cId="245929981" sldId="256"/>
            <ac:spMk id="25" creationId="{8DE18B53-B958-45F2-B645-556241CD61AF}"/>
          </ac:spMkLst>
        </pc:spChg>
        <pc:spChg chg="mod">
          <ac:chgData name="Annita Fjuk" userId="328aebd9-45c1-4da9-9d9d-483081d14986" providerId="ADAL" clId="{2CCAF764-A98C-4D93-B246-3DB82FBFC786}" dt="2022-02-04T12:00:29.915" v="582" actId="27803"/>
          <ac:spMkLst>
            <pc:docMk/>
            <pc:sldMk cId="245929981" sldId="256"/>
            <ac:spMk id="26" creationId="{DBFFE784-7F58-4FC0-BC5E-E515A307293E}"/>
          </ac:spMkLst>
        </pc:spChg>
        <pc:spChg chg="mod">
          <ac:chgData name="Annita Fjuk" userId="328aebd9-45c1-4da9-9d9d-483081d14986" providerId="ADAL" clId="{2CCAF764-A98C-4D93-B246-3DB82FBFC786}" dt="2022-02-04T12:00:29.915" v="582" actId="27803"/>
          <ac:spMkLst>
            <pc:docMk/>
            <pc:sldMk cId="245929981" sldId="256"/>
            <ac:spMk id="27" creationId="{4F72DBDD-5E5F-432E-A23D-14FFD6A01686}"/>
          </ac:spMkLst>
        </pc:spChg>
        <pc:spChg chg="mod">
          <ac:chgData name="Annita Fjuk" userId="328aebd9-45c1-4da9-9d9d-483081d14986" providerId="ADAL" clId="{2CCAF764-A98C-4D93-B246-3DB82FBFC786}" dt="2022-02-04T12:00:29.915" v="582" actId="27803"/>
          <ac:spMkLst>
            <pc:docMk/>
            <pc:sldMk cId="245929981" sldId="256"/>
            <ac:spMk id="28" creationId="{BCB88765-CF67-4DAF-93A4-9A069D3FFB0D}"/>
          </ac:spMkLst>
        </pc:spChg>
        <pc:spChg chg="mod">
          <ac:chgData name="Annita Fjuk" userId="328aebd9-45c1-4da9-9d9d-483081d14986" providerId="ADAL" clId="{2CCAF764-A98C-4D93-B246-3DB82FBFC786}" dt="2022-02-04T12:00:29.915" v="582" actId="27803"/>
          <ac:spMkLst>
            <pc:docMk/>
            <pc:sldMk cId="245929981" sldId="256"/>
            <ac:spMk id="29" creationId="{596C3DC6-6219-4A38-9593-3E9855D62AB8}"/>
          </ac:spMkLst>
        </pc:spChg>
        <pc:spChg chg="mod">
          <ac:chgData name="Annita Fjuk" userId="328aebd9-45c1-4da9-9d9d-483081d14986" providerId="ADAL" clId="{2CCAF764-A98C-4D93-B246-3DB82FBFC786}" dt="2022-02-04T12:00:29.915" v="582" actId="27803"/>
          <ac:spMkLst>
            <pc:docMk/>
            <pc:sldMk cId="245929981" sldId="256"/>
            <ac:spMk id="30" creationId="{2F68C612-EAB7-4AC4-904D-A61E542861B7}"/>
          </ac:spMkLst>
        </pc:spChg>
        <pc:spChg chg="mod">
          <ac:chgData name="Annita Fjuk" userId="328aebd9-45c1-4da9-9d9d-483081d14986" providerId="ADAL" clId="{2CCAF764-A98C-4D93-B246-3DB82FBFC786}" dt="2022-02-04T12:00:29.915" v="582" actId="27803"/>
          <ac:spMkLst>
            <pc:docMk/>
            <pc:sldMk cId="245929981" sldId="256"/>
            <ac:spMk id="31" creationId="{E560F496-C897-445A-8ABF-F44D3C2AC19F}"/>
          </ac:spMkLst>
        </pc:spChg>
        <pc:spChg chg="mod">
          <ac:chgData name="Annita Fjuk" userId="328aebd9-45c1-4da9-9d9d-483081d14986" providerId="ADAL" clId="{2CCAF764-A98C-4D93-B246-3DB82FBFC786}" dt="2022-02-04T12:00:29.915" v="582" actId="27803"/>
          <ac:spMkLst>
            <pc:docMk/>
            <pc:sldMk cId="245929981" sldId="256"/>
            <ac:spMk id="32" creationId="{50316FCD-9F14-46E5-A655-2C0225C3C05E}"/>
          </ac:spMkLst>
        </pc:spChg>
        <pc:spChg chg="mod">
          <ac:chgData name="Annita Fjuk" userId="328aebd9-45c1-4da9-9d9d-483081d14986" providerId="ADAL" clId="{2CCAF764-A98C-4D93-B246-3DB82FBFC786}" dt="2022-02-04T12:00:29.915" v="582" actId="27803"/>
          <ac:spMkLst>
            <pc:docMk/>
            <pc:sldMk cId="245929981" sldId="256"/>
            <ac:spMk id="33" creationId="{8777F77E-05BB-4429-AC0B-01AE2DF71462}"/>
          </ac:spMkLst>
        </pc:spChg>
        <pc:spChg chg="mod">
          <ac:chgData name="Annita Fjuk" userId="328aebd9-45c1-4da9-9d9d-483081d14986" providerId="ADAL" clId="{2CCAF764-A98C-4D93-B246-3DB82FBFC786}" dt="2022-02-04T12:00:29.915" v="582" actId="27803"/>
          <ac:spMkLst>
            <pc:docMk/>
            <pc:sldMk cId="245929981" sldId="256"/>
            <ac:spMk id="34" creationId="{DDC4343C-2E79-46CC-9E25-5C86A028C5AB}"/>
          </ac:spMkLst>
        </pc:spChg>
        <pc:spChg chg="mod">
          <ac:chgData name="Annita Fjuk" userId="328aebd9-45c1-4da9-9d9d-483081d14986" providerId="ADAL" clId="{2CCAF764-A98C-4D93-B246-3DB82FBFC786}" dt="2022-02-04T12:00:29.915" v="582" actId="27803"/>
          <ac:spMkLst>
            <pc:docMk/>
            <pc:sldMk cId="245929981" sldId="256"/>
            <ac:spMk id="35" creationId="{64600AF7-7DA0-4376-9360-1395171FF334}"/>
          </ac:spMkLst>
        </pc:spChg>
        <pc:spChg chg="mod">
          <ac:chgData name="Annita Fjuk" userId="328aebd9-45c1-4da9-9d9d-483081d14986" providerId="ADAL" clId="{2CCAF764-A98C-4D93-B246-3DB82FBFC786}" dt="2022-02-04T12:00:29.915" v="582" actId="27803"/>
          <ac:spMkLst>
            <pc:docMk/>
            <pc:sldMk cId="245929981" sldId="256"/>
            <ac:spMk id="36" creationId="{3B759D2C-16CF-406D-8004-7D2C0863480E}"/>
          </ac:spMkLst>
        </pc:spChg>
        <pc:spChg chg="mod">
          <ac:chgData name="Annita Fjuk" userId="328aebd9-45c1-4da9-9d9d-483081d14986" providerId="ADAL" clId="{2CCAF764-A98C-4D93-B246-3DB82FBFC786}" dt="2022-02-04T12:00:29.915" v="582" actId="27803"/>
          <ac:spMkLst>
            <pc:docMk/>
            <pc:sldMk cId="245929981" sldId="256"/>
            <ac:spMk id="37" creationId="{70F94E26-B0A5-441B-8268-AADFC3400DD8}"/>
          </ac:spMkLst>
        </pc:spChg>
        <pc:spChg chg="mod">
          <ac:chgData name="Annita Fjuk" userId="328aebd9-45c1-4da9-9d9d-483081d14986" providerId="ADAL" clId="{2CCAF764-A98C-4D93-B246-3DB82FBFC786}" dt="2022-02-04T12:00:29.915" v="582" actId="27803"/>
          <ac:spMkLst>
            <pc:docMk/>
            <pc:sldMk cId="245929981" sldId="256"/>
            <ac:spMk id="38" creationId="{B1561519-C14D-48AB-8DD5-A2A385767D1E}"/>
          </ac:spMkLst>
        </pc:spChg>
        <pc:spChg chg="mod">
          <ac:chgData name="Annita Fjuk" userId="328aebd9-45c1-4da9-9d9d-483081d14986" providerId="ADAL" clId="{2CCAF764-A98C-4D93-B246-3DB82FBFC786}" dt="2022-02-04T12:00:29.915" v="582" actId="27803"/>
          <ac:spMkLst>
            <pc:docMk/>
            <pc:sldMk cId="245929981" sldId="256"/>
            <ac:spMk id="39" creationId="{411B827C-B963-4C45-A5F4-2D885F4B1BB7}"/>
          </ac:spMkLst>
        </pc:spChg>
        <pc:spChg chg="mod">
          <ac:chgData name="Annita Fjuk" userId="328aebd9-45c1-4da9-9d9d-483081d14986" providerId="ADAL" clId="{2CCAF764-A98C-4D93-B246-3DB82FBFC786}" dt="2022-02-04T12:00:29.915" v="582" actId="27803"/>
          <ac:spMkLst>
            <pc:docMk/>
            <pc:sldMk cId="245929981" sldId="256"/>
            <ac:spMk id="40" creationId="{62B9E34D-99A1-40E1-B92D-ED534900AA24}"/>
          </ac:spMkLst>
        </pc:spChg>
        <pc:spChg chg="mod">
          <ac:chgData name="Annita Fjuk" userId="328aebd9-45c1-4da9-9d9d-483081d14986" providerId="ADAL" clId="{2CCAF764-A98C-4D93-B246-3DB82FBFC786}" dt="2022-02-04T12:00:29.915" v="582" actId="27803"/>
          <ac:spMkLst>
            <pc:docMk/>
            <pc:sldMk cId="245929981" sldId="256"/>
            <ac:spMk id="41" creationId="{D642420D-9E49-4072-B866-D4D53F3CD468}"/>
          </ac:spMkLst>
        </pc:spChg>
        <pc:spChg chg="mod">
          <ac:chgData name="Annita Fjuk" userId="328aebd9-45c1-4da9-9d9d-483081d14986" providerId="ADAL" clId="{2CCAF764-A98C-4D93-B246-3DB82FBFC786}" dt="2022-02-04T12:00:29.915" v="582" actId="27803"/>
          <ac:spMkLst>
            <pc:docMk/>
            <pc:sldMk cId="245929981" sldId="256"/>
            <ac:spMk id="42" creationId="{A6362268-46FC-486B-877F-9AA9417BFD85}"/>
          </ac:spMkLst>
        </pc:spChg>
        <pc:spChg chg="mod">
          <ac:chgData name="Annita Fjuk" userId="328aebd9-45c1-4da9-9d9d-483081d14986" providerId="ADAL" clId="{2CCAF764-A98C-4D93-B246-3DB82FBFC786}" dt="2022-02-04T12:00:29.915" v="582" actId="27803"/>
          <ac:spMkLst>
            <pc:docMk/>
            <pc:sldMk cId="245929981" sldId="256"/>
            <ac:spMk id="43" creationId="{1FC4A121-D8E6-42B1-BDB2-77FCBE64D6F9}"/>
          </ac:spMkLst>
        </pc:spChg>
        <pc:spChg chg="mod">
          <ac:chgData name="Annita Fjuk" userId="328aebd9-45c1-4da9-9d9d-483081d14986" providerId="ADAL" clId="{2CCAF764-A98C-4D93-B246-3DB82FBFC786}" dt="2022-02-04T12:00:29.915" v="582" actId="27803"/>
          <ac:spMkLst>
            <pc:docMk/>
            <pc:sldMk cId="245929981" sldId="256"/>
            <ac:spMk id="45" creationId="{9F43A9EF-1457-43F0-A55E-7D6451304F97}"/>
          </ac:spMkLst>
        </pc:spChg>
        <pc:spChg chg="mod">
          <ac:chgData name="Annita Fjuk" userId="328aebd9-45c1-4da9-9d9d-483081d14986" providerId="ADAL" clId="{2CCAF764-A98C-4D93-B246-3DB82FBFC786}" dt="2022-02-04T12:00:29.915" v="582" actId="27803"/>
          <ac:spMkLst>
            <pc:docMk/>
            <pc:sldMk cId="245929981" sldId="256"/>
            <ac:spMk id="46" creationId="{1D08C165-10C8-459F-9F44-2FF7333B101A}"/>
          </ac:spMkLst>
        </pc:spChg>
        <pc:spChg chg="mod">
          <ac:chgData name="Annita Fjuk" userId="328aebd9-45c1-4da9-9d9d-483081d14986" providerId="ADAL" clId="{2CCAF764-A98C-4D93-B246-3DB82FBFC786}" dt="2022-02-04T12:00:29.915" v="582" actId="27803"/>
          <ac:spMkLst>
            <pc:docMk/>
            <pc:sldMk cId="245929981" sldId="256"/>
            <ac:spMk id="47" creationId="{52D4B8FA-5683-4CD7-BD2A-5D56EB349CD3}"/>
          </ac:spMkLst>
        </pc:spChg>
        <pc:spChg chg="mod">
          <ac:chgData name="Annita Fjuk" userId="328aebd9-45c1-4da9-9d9d-483081d14986" providerId="ADAL" clId="{2CCAF764-A98C-4D93-B246-3DB82FBFC786}" dt="2022-02-04T12:00:29.915" v="582" actId="27803"/>
          <ac:spMkLst>
            <pc:docMk/>
            <pc:sldMk cId="245929981" sldId="256"/>
            <ac:spMk id="48" creationId="{551D757F-D362-4637-9EE2-D8CC09F9E19B}"/>
          </ac:spMkLst>
        </pc:spChg>
        <pc:spChg chg="mod">
          <ac:chgData name="Annita Fjuk" userId="328aebd9-45c1-4da9-9d9d-483081d14986" providerId="ADAL" clId="{2CCAF764-A98C-4D93-B246-3DB82FBFC786}" dt="2022-02-04T12:00:29.915" v="582" actId="27803"/>
          <ac:spMkLst>
            <pc:docMk/>
            <pc:sldMk cId="245929981" sldId="256"/>
            <ac:spMk id="50" creationId="{55F01497-9607-4DD9-8CFA-772E8BC3C5A3}"/>
          </ac:spMkLst>
        </pc:spChg>
        <pc:spChg chg="mod">
          <ac:chgData name="Annita Fjuk" userId="328aebd9-45c1-4da9-9d9d-483081d14986" providerId="ADAL" clId="{2CCAF764-A98C-4D93-B246-3DB82FBFC786}" dt="2022-02-04T12:00:29.915" v="582" actId="27803"/>
          <ac:spMkLst>
            <pc:docMk/>
            <pc:sldMk cId="245929981" sldId="256"/>
            <ac:spMk id="51" creationId="{3B1EE5D4-384D-4A04-AF35-B12EA21F0FBB}"/>
          </ac:spMkLst>
        </pc:spChg>
        <pc:spChg chg="mod">
          <ac:chgData name="Annita Fjuk" userId="328aebd9-45c1-4da9-9d9d-483081d14986" providerId="ADAL" clId="{2CCAF764-A98C-4D93-B246-3DB82FBFC786}" dt="2022-02-04T12:00:29.915" v="582" actId="27803"/>
          <ac:spMkLst>
            <pc:docMk/>
            <pc:sldMk cId="245929981" sldId="256"/>
            <ac:spMk id="52" creationId="{E24D8576-BA2A-4DF5-B657-1594153B22C1}"/>
          </ac:spMkLst>
        </pc:spChg>
        <pc:spChg chg="mod">
          <ac:chgData name="Annita Fjuk" userId="328aebd9-45c1-4da9-9d9d-483081d14986" providerId="ADAL" clId="{2CCAF764-A98C-4D93-B246-3DB82FBFC786}" dt="2022-02-04T12:00:29.915" v="582" actId="27803"/>
          <ac:spMkLst>
            <pc:docMk/>
            <pc:sldMk cId="245929981" sldId="256"/>
            <ac:spMk id="53" creationId="{48C363A5-A14A-4ABE-BFD6-AEBC8953F495}"/>
          </ac:spMkLst>
        </pc:spChg>
        <pc:spChg chg="mod">
          <ac:chgData name="Annita Fjuk" userId="328aebd9-45c1-4da9-9d9d-483081d14986" providerId="ADAL" clId="{2CCAF764-A98C-4D93-B246-3DB82FBFC786}" dt="2022-02-04T12:00:29.915" v="582" actId="27803"/>
          <ac:spMkLst>
            <pc:docMk/>
            <pc:sldMk cId="245929981" sldId="256"/>
            <ac:spMk id="54" creationId="{D28FC625-9165-454B-B26D-21370A0E56B8}"/>
          </ac:spMkLst>
        </pc:spChg>
        <pc:spChg chg="mod">
          <ac:chgData name="Annita Fjuk" userId="328aebd9-45c1-4da9-9d9d-483081d14986" providerId="ADAL" clId="{2CCAF764-A98C-4D93-B246-3DB82FBFC786}" dt="2022-02-04T12:00:29.915" v="582" actId="27803"/>
          <ac:spMkLst>
            <pc:docMk/>
            <pc:sldMk cId="245929981" sldId="256"/>
            <ac:spMk id="55" creationId="{AC18A55B-B554-427B-9A73-C5BB15A5ABCE}"/>
          </ac:spMkLst>
        </pc:spChg>
        <pc:spChg chg="mod">
          <ac:chgData name="Annita Fjuk" userId="328aebd9-45c1-4da9-9d9d-483081d14986" providerId="ADAL" clId="{2CCAF764-A98C-4D93-B246-3DB82FBFC786}" dt="2022-02-04T12:00:29.915" v="582" actId="27803"/>
          <ac:spMkLst>
            <pc:docMk/>
            <pc:sldMk cId="245929981" sldId="256"/>
            <ac:spMk id="56" creationId="{FE618F87-D57E-4CA3-A759-A316B8374672}"/>
          </ac:spMkLst>
        </pc:spChg>
        <pc:spChg chg="mod">
          <ac:chgData name="Annita Fjuk" userId="328aebd9-45c1-4da9-9d9d-483081d14986" providerId="ADAL" clId="{2CCAF764-A98C-4D93-B246-3DB82FBFC786}" dt="2022-02-04T12:00:29.915" v="582" actId="27803"/>
          <ac:spMkLst>
            <pc:docMk/>
            <pc:sldMk cId="245929981" sldId="256"/>
            <ac:spMk id="57" creationId="{209A9E82-B6DD-499C-BC69-AC7E0FAB4A2A}"/>
          </ac:spMkLst>
        </pc:spChg>
        <pc:spChg chg="mod">
          <ac:chgData name="Annita Fjuk" userId="328aebd9-45c1-4da9-9d9d-483081d14986" providerId="ADAL" clId="{2CCAF764-A98C-4D93-B246-3DB82FBFC786}" dt="2022-02-04T12:00:29.915" v="582" actId="27803"/>
          <ac:spMkLst>
            <pc:docMk/>
            <pc:sldMk cId="245929981" sldId="256"/>
            <ac:spMk id="58" creationId="{406B689A-3B5A-40A8-AF8A-C762108C18CE}"/>
          </ac:spMkLst>
        </pc:spChg>
        <pc:spChg chg="mod">
          <ac:chgData name="Annita Fjuk" userId="328aebd9-45c1-4da9-9d9d-483081d14986" providerId="ADAL" clId="{2CCAF764-A98C-4D93-B246-3DB82FBFC786}" dt="2022-02-04T12:00:29.915" v="582" actId="27803"/>
          <ac:spMkLst>
            <pc:docMk/>
            <pc:sldMk cId="245929981" sldId="256"/>
            <ac:spMk id="59" creationId="{2C52806B-EDDC-4623-BEC8-9C2B153ECBE4}"/>
          </ac:spMkLst>
        </pc:spChg>
        <pc:spChg chg="mod">
          <ac:chgData name="Annita Fjuk" userId="328aebd9-45c1-4da9-9d9d-483081d14986" providerId="ADAL" clId="{2CCAF764-A98C-4D93-B246-3DB82FBFC786}" dt="2022-02-04T12:00:29.915" v="582" actId="27803"/>
          <ac:spMkLst>
            <pc:docMk/>
            <pc:sldMk cId="245929981" sldId="256"/>
            <ac:spMk id="60" creationId="{9B980EEF-3209-4137-9A8F-98CA71AAE8D5}"/>
          </ac:spMkLst>
        </pc:spChg>
        <pc:spChg chg="mod">
          <ac:chgData name="Annita Fjuk" userId="328aebd9-45c1-4da9-9d9d-483081d14986" providerId="ADAL" clId="{2CCAF764-A98C-4D93-B246-3DB82FBFC786}" dt="2022-02-04T12:00:29.915" v="582" actId="27803"/>
          <ac:spMkLst>
            <pc:docMk/>
            <pc:sldMk cId="245929981" sldId="256"/>
            <ac:spMk id="61" creationId="{092B3845-7273-47A1-9389-B66723CF284D}"/>
          </ac:spMkLst>
        </pc:spChg>
        <pc:spChg chg="mod">
          <ac:chgData name="Annita Fjuk" userId="328aebd9-45c1-4da9-9d9d-483081d14986" providerId="ADAL" clId="{2CCAF764-A98C-4D93-B246-3DB82FBFC786}" dt="2022-02-04T12:00:29.915" v="582" actId="27803"/>
          <ac:spMkLst>
            <pc:docMk/>
            <pc:sldMk cId="245929981" sldId="256"/>
            <ac:spMk id="62" creationId="{2038AAB8-C2BD-48D0-8585-1570C1168D83}"/>
          </ac:spMkLst>
        </pc:spChg>
        <pc:spChg chg="mod">
          <ac:chgData name="Annita Fjuk" userId="328aebd9-45c1-4da9-9d9d-483081d14986" providerId="ADAL" clId="{2CCAF764-A98C-4D93-B246-3DB82FBFC786}" dt="2022-02-04T12:00:29.915" v="582" actId="27803"/>
          <ac:spMkLst>
            <pc:docMk/>
            <pc:sldMk cId="245929981" sldId="256"/>
            <ac:spMk id="64" creationId="{38CF7F71-09C7-4823-93F2-E8846DDFB822}"/>
          </ac:spMkLst>
        </pc:spChg>
        <pc:spChg chg="mod">
          <ac:chgData name="Annita Fjuk" userId="328aebd9-45c1-4da9-9d9d-483081d14986" providerId="ADAL" clId="{2CCAF764-A98C-4D93-B246-3DB82FBFC786}" dt="2022-02-04T12:00:29.915" v="582" actId="27803"/>
          <ac:spMkLst>
            <pc:docMk/>
            <pc:sldMk cId="245929981" sldId="256"/>
            <ac:spMk id="65" creationId="{66829C25-7740-48F7-9E35-13A100D71353}"/>
          </ac:spMkLst>
        </pc:spChg>
        <pc:spChg chg="mod">
          <ac:chgData name="Annita Fjuk" userId="328aebd9-45c1-4da9-9d9d-483081d14986" providerId="ADAL" clId="{2CCAF764-A98C-4D93-B246-3DB82FBFC786}" dt="2022-02-04T12:00:29.915" v="582" actId="27803"/>
          <ac:spMkLst>
            <pc:docMk/>
            <pc:sldMk cId="245929981" sldId="256"/>
            <ac:spMk id="66" creationId="{FB875EDE-8245-4EA5-823F-D7273D0F95D8}"/>
          </ac:spMkLst>
        </pc:spChg>
        <pc:spChg chg="mod">
          <ac:chgData name="Annita Fjuk" userId="328aebd9-45c1-4da9-9d9d-483081d14986" providerId="ADAL" clId="{2CCAF764-A98C-4D93-B246-3DB82FBFC786}" dt="2022-02-04T12:00:29.915" v="582" actId="27803"/>
          <ac:spMkLst>
            <pc:docMk/>
            <pc:sldMk cId="245929981" sldId="256"/>
            <ac:spMk id="67" creationId="{837FD085-B255-49B3-A02C-BEAF6D4E75D0}"/>
          </ac:spMkLst>
        </pc:spChg>
        <pc:spChg chg="mod">
          <ac:chgData name="Annita Fjuk" userId="328aebd9-45c1-4da9-9d9d-483081d14986" providerId="ADAL" clId="{2CCAF764-A98C-4D93-B246-3DB82FBFC786}" dt="2022-02-04T12:00:29.915" v="582" actId="27803"/>
          <ac:spMkLst>
            <pc:docMk/>
            <pc:sldMk cId="245929981" sldId="256"/>
            <ac:spMk id="68" creationId="{AB5904FE-6FD5-46AD-A02D-79D8D10AFC1A}"/>
          </ac:spMkLst>
        </pc:spChg>
        <pc:spChg chg="mod">
          <ac:chgData name="Annita Fjuk" userId="328aebd9-45c1-4da9-9d9d-483081d14986" providerId="ADAL" clId="{2CCAF764-A98C-4D93-B246-3DB82FBFC786}" dt="2022-02-04T12:00:29.915" v="582" actId="27803"/>
          <ac:spMkLst>
            <pc:docMk/>
            <pc:sldMk cId="245929981" sldId="256"/>
            <ac:spMk id="69" creationId="{578CF304-8635-49F6-934E-AC05C7880B48}"/>
          </ac:spMkLst>
        </pc:spChg>
        <pc:spChg chg="mod">
          <ac:chgData name="Annita Fjuk" userId="328aebd9-45c1-4da9-9d9d-483081d14986" providerId="ADAL" clId="{2CCAF764-A98C-4D93-B246-3DB82FBFC786}" dt="2022-02-04T12:00:29.915" v="582" actId="27803"/>
          <ac:spMkLst>
            <pc:docMk/>
            <pc:sldMk cId="245929981" sldId="256"/>
            <ac:spMk id="70" creationId="{587E232E-604E-4C08-AE99-9B8E9D94109A}"/>
          </ac:spMkLst>
        </pc:spChg>
        <pc:spChg chg="mod">
          <ac:chgData name="Annita Fjuk" userId="328aebd9-45c1-4da9-9d9d-483081d14986" providerId="ADAL" clId="{2CCAF764-A98C-4D93-B246-3DB82FBFC786}" dt="2022-02-04T12:00:29.915" v="582" actId="27803"/>
          <ac:spMkLst>
            <pc:docMk/>
            <pc:sldMk cId="245929981" sldId="256"/>
            <ac:spMk id="71" creationId="{68908944-380A-4A6C-985D-1320A1FE095B}"/>
          </ac:spMkLst>
        </pc:spChg>
        <pc:spChg chg="mod">
          <ac:chgData name="Annita Fjuk" userId="328aebd9-45c1-4da9-9d9d-483081d14986" providerId="ADAL" clId="{2CCAF764-A98C-4D93-B246-3DB82FBFC786}" dt="2022-02-04T12:00:29.915" v="582" actId="27803"/>
          <ac:spMkLst>
            <pc:docMk/>
            <pc:sldMk cId="245929981" sldId="256"/>
            <ac:spMk id="72" creationId="{35CDD27C-024D-4220-912B-2BA0A2385E01}"/>
          </ac:spMkLst>
        </pc:spChg>
        <pc:spChg chg="mod">
          <ac:chgData name="Annita Fjuk" userId="328aebd9-45c1-4da9-9d9d-483081d14986" providerId="ADAL" clId="{2CCAF764-A98C-4D93-B246-3DB82FBFC786}" dt="2022-02-04T12:00:29.915" v="582" actId="27803"/>
          <ac:spMkLst>
            <pc:docMk/>
            <pc:sldMk cId="245929981" sldId="256"/>
            <ac:spMk id="73" creationId="{9A5DE4CB-07D0-4A92-B0E1-3633DA23113B}"/>
          </ac:spMkLst>
        </pc:spChg>
        <pc:spChg chg="mod">
          <ac:chgData name="Annita Fjuk" userId="328aebd9-45c1-4da9-9d9d-483081d14986" providerId="ADAL" clId="{2CCAF764-A98C-4D93-B246-3DB82FBFC786}" dt="2022-02-04T12:00:29.915" v="582" actId="27803"/>
          <ac:spMkLst>
            <pc:docMk/>
            <pc:sldMk cId="245929981" sldId="256"/>
            <ac:spMk id="74" creationId="{5F414F54-9BDC-4A16-B8DB-293CCC26395A}"/>
          </ac:spMkLst>
        </pc:spChg>
        <pc:spChg chg="mod">
          <ac:chgData name="Annita Fjuk" userId="328aebd9-45c1-4da9-9d9d-483081d14986" providerId="ADAL" clId="{2CCAF764-A98C-4D93-B246-3DB82FBFC786}" dt="2022-02-04T12:00:29.915" v="582" actId="27803"/>
          <ac:spMkLst>
            <pc:docMk/>
            <pc:sldMk cId="245929981" sldId="256"/>
            <ac:spMk id="75" creationId="{1D6681C9-03A3-42D9-AAF9-DC8D18FF2D62}"/>
          </ac:spMkLst>
        </pc:spChg>
        <pc:spChg chg="mod">
          <ac:chgData name="Annita Fjuk" userId="328aebd9-45c1-4da9-9d9d-483081d14986" providerId="ADAL" clId="{2CCAF764-A98C-4D93-B246-3DB82FBFC786}" dt="2022-02-04T12:00:29.915" v="582" actId="27803"/>
          <ac:spMkLst>
            <pc:docMk/>
            <pc:sldMk cId="245929981" sldId="256"/>
            <ac:spMk id="76" creationId="{C18F3018-6D20-4E2F-89B0-3475B0EF8810}"/>
          </ac:spMkLst>
        </pc:spChg>
        <pc:spChg chg="mod">
          <ac:chgData name="Annita Fjuk" userId="328aebd9-45c1-4da9-9d9d-483081d14986" providerId="ADAL" clId="{2CCAF764-A98C-4D93-B246-3DB82FBFC786}" dt="2022-02-04T12:00:29.915" v="582" actId="27803"/>
          <ac:spMkLst>
            <pc:docMk/>
            <pc:sldMk cId="245929981" sldId="256"/>
            <ac:spMk id="77" creationId="{8E9416A7-EE4D-44F0-99C8-F1AAA4C3C4CC}"/>
          </ac:spMkLst>
        </pc:spChg>
        <pc:spChg chg="mod">
          <ac:chgData name="Annita Fjuk" userId="328aebd9-45c1-4da9-9d9d-483081d14986" providerId="ADAL" clId="{2CCAF764-A98C-4D93-B246-3DB82FBFC786}" dt="2022-02-04T12:00:29.915" v="582" actId="27803"/>
          <ac:spMkLst>
            <pc:docMk/>
            <pc:sldMk cId="245929981" sldId="256"/>
            <ac:spMk id="78" creationId="{DC29391F-7752-43C6-AE68-9F4D68B60275}"/>
          </ac:spMkLst>
        </pc:spChg>
        <pc:spChg chg="mod">
          <ac:chgData name="Annita Fjuk" userId="328aebd9-45c1-4da9-9d9d-483081d14986" providerId="ADAL" clId="{2CCAF764-A98C-4D93-B246-3DB82FBFC786}" dt="2022-02-04T12:00:29.915" v="582" actId="27803"/>
          <ac:spMkLst>
            <pc:docMk/>
            <pc:sldMk cId="245929981" sldId="256"/>
            <ac:spMk id="79" creationId="{1126075A-83EA-43DA-862E-3CA613F591F0}"/>
          </ac:spMkLst>
        </pc:spChg>
        <pc:spChg chg="mod">
          <ac:chgData name="Annita Fjuk" userId="328aebd9-45c1-4da9-9d9d-483081d14986" providerId="ADAL" clId="{2CCAF764-A98C-4D93-B246-3DB82FBFC786}" dt="2022-02-04T12:00:29.915" v="582" actId="27803"/>
          <ac:spMkLst>
            <pc:docMk/>
            <pc:sldMk cId="245929981" sldId="256"/>
            <ac:spMk id="80" creationId="{88A1B174-515E-4B0F-9061-7B0D4A2E0F7B}"/>
          </ac:spMkLst>
        </pc:spChg>
        <pc:spChg chg="mod">
          <ac:chgData name="Annita Fjuk" userId="328aebd9-45c1-4da9-9d9d-483081d14986" providerId="ADAL" clId="{2CCAF764-A98C-4D93-B246-3DB82FBFC786}" dt="2022-02-04T12:00:29.915" v="582" actId="27803"/>
          <ac:spMkLst>
            <pc:docMk/>
            <pc:sldMk cId="245929981" sldId="256"/>
            <ac:spMk id="81" creationId="{526F4553-1FD0-4695-A21B-16E0C4D90867}"/>
          </ac:spMkLst>
        </pc:spChg>
        <pc:spChg chg="mod">
          <ac:chgData name="Annita Fjuk" userId="328aebd9-45c1-4da9-9d9d-483081d14986" providerId="ADAL" clId="{2CCAF764-A98C-4D93-B246-3DB82FBFC786}" dt="2022-02-04T12:00:29.915" v="582" actId="27803"/>
          <ac:spMkLst>
            <pc:docMk/>
            <pc:sldMk cId="245929981" sldId="256"/>
            <ac:spMk id="82" creationId="{9903FCA5-D126-4F2B-9B33-C396CBE48E35}"/>
          </ac:spMkLst>
        </pc:spChg>
        <pc:spChg chg="mod">
          <ac:chgData name="Annita Fjuk" userId="328aebd9-45c1-4da9-9d9d-483081d14986" providerId="ADAL" clId="{2CCAF764-A98C-4D93-B246-3DB82FBFC786}" dt="2022-02-04T12:00:29.915" v="582" actId="27803"/>
          <ac:spMkLst>
            <pc:docMk/>
            <pc:sldMk cId="245929981" sldId="256"/>
            <ac:spMk id="83" creationId="{69393172-94C9-4854-8149-1A64F84F39E9}"/>
          </ac:spMkLst>
        </pc:spChg>
        <pc:spChg chg="mod">
          <ac:chgData name="Annita Fjuk" userId="328aebd9-45c1-4da9-9d9d-483081d14986" providerId="ADAL" clId="{2CCAF764-A98C-4D93-B246-3DB82FBFC786}" dt="2022-02-04T12:00:29.915" v="582" actId="27803"/>
          <ac:spMkLst>
            <pc:docMk/>
            <pc:sldMk cId="245929981" sldId="256"/>
            <ac:spMk id="84" creationId="{2AE0EC82-67D7-4D11-AD7B-CD8C209586EC}"/>
          </ac:spMkLst>
        </pc:spChg>
        <pc:spChg chg="mod">
          <ac:chgData name="Annita Fjuk" userId="328aebd9-45c1-4da9-9d9d-483081d14986" providerId="ADAL" clId="{2CCAF764-A98C-4D93-B246-3DB82FBFC786}" dt="2022-02-04T12:00:29.915" v="582" actId="27803"/>
          <ac:spMkLst>
            <pc:docMk/>
            <pc:sldMk cId="245929981" sldId="256"/>
            <ac:spMk id="86" creationId="{076E1DCB-32CC-4FEF-B661-21E3FD73C89F}"/>
          </ac:spMkLst>
        </pc:spChg>
        <pc:spChg chg="mod">
          <ac:chgData name="Annita Fjuk" userId="328aebd9-45c1-4da9-9d9d-483081d14986" providerId="ADAL" clId="{2CCAF764-A98C-4D93-B246-3DB82FBFC786}" dt="2022-02-04T12:00:29.915" v="582" actId="27803"/>
          <ac:spMkLst>
            <pc:docMk/>
            <pc:sldMk cId="245929981" sldId="256"/>
            <ac:spMk id="87" creationId="{602862C3-54C5-4EF8-ACDF-F2E9491F896F}"/>
          </ac:spMkLst>
        </pc:spChg>
        <pc:spChg chg="mod">
          <ac:chgData name="Annita Fjuk" userId="328aebd9-45c1-4da9-9d9d-483081d14986" providerId="ADAL" clId="{2CCAF764-A98C-4D93-B246-3DB82FBFC786}" dt="2022-02-04T12:00:29.915" v="582" actId="27803"/>
          <ac:spMkLst>
            <pc:docMk/>
            <pc:sldMk cId="245929981" sldId="256"/>
            <ac:spMk id="88" creationId="{872B1F4B-41E7-4DF5-98AC-A28516D31F2C}"/>
          </ac:spMkLst>
        </pc:spChg>
        <pc:spChg chg="mod">
          <ac:chgData name="Annita Fjuk" userId="328aebd9-45c1-4da9-9d9d-483081d14986" providerId="ADAL" clId="{2CCAF764-A98C-4D93-B246-3DB82FBFC786}" dt="2022-02-04T12:00:29.915" v="582" actId="27803"/>
          <ac:spMkLst>
            <pc:docMk/>
            <pc:sldMk cId="245929981" sldId="256"/>
            <ac:spMk id="91" creationId="{6A584481-DB3A-4475-9507-1A928690AA5B}"/>
          </ac:spMkLst>
        </pc:spChg>
        <pc:spChg chg="mod">
          <ac:chgData name="Annita Fjuk" userId="328aebd9-45c1-4da9-9d9d-483081d14986" providerId="ADAL" clId="{2CCAF764-A98C-4D93-B246-3DB82FBFC786}" dt="2022-02-04T12:00:29.915" v="582" actId="27803"/>
          <ac:spMkLst>
            <pc:docMk/>
            <pc:sldMk cId="245929981" sldId="256"/>
            <ac:spMk id="92" creationId="{696AFB77-D2CE-4C9C-9563-64D2E549C617}"/>
          </ac:spMkLst>
        </pc:spChg>
        <pc:spChg chg="mod">
          <ac:chgData name="Annita Fjuk" userId="328aebd9-45c1-4da9-9d9d-483081d14986" providerId="ADAL" clId="{2CCAF764-A98C-4D93-B246-3DB82FBFC786}" dt="2022-02-04T12:00:29.915" v="582" actId="27803"/>
          <ac:spMkLst>
            <pc:docMk/>
            <pc:sldMk cId="245929981" sldId="256"/>
            <ac:spMk id="93" creationId="{371EF51F-C9A0-47EB-8E8E-A0165DBB0A2A}"/>
          </ac:spMkLst>
        </pc:spChg>
        <pc:spChg chg="mod">
          <ac:chgData name="Annita Fjuk" userId="328aebd9-45c1-4da9-9d9d-483081d14986" providerId="ADAL" clId="{2CCAF764-A98C-4D93-B246-3DB82FBFC786}" dt="2022-02-04T12:00:29.915" v="582" actId="27803"/>
          <ac:spMkLst>
            <pc:docMk/>
            <pc:sldMk cId="245929981" sldId="256"/>
            <ac:spMk id="95" creationId="{BF4FF662-7B97-46F9-BBB0-7A6B5B60F3BD}"/>
          </ac:spMkLst>
        </pc:spChg>
        <pc:spChg chg="mod">
          <ac:chgData name="Annita Fjuk" userId="328aebd9-45c1-4da9-9d9d-483081d14986" providerId="ADAL" clId="{2CCAF764-A98C-4D93-B246-3DB82FBFC786}" dt="2022-02-04T12:00:29.915" v="582" actId="27803"/>
          <ac:spMkLst>
            <pc:docMk/>
            <pc:sldMk cId="245929981" sldId="256"/>
            <ac:spMk id="96" creationId="{DB11796B-DB32-4D85-941F-76553FE26946}"/>
          </ac:spMkLst>
        </pc:spChg>
        <pc:spChg chg="mod">
          <ac:chgData name="Annita Fjuk" userId="328aebd9-45c1-4da9-9d9d-483081d14986" providerId="ADAL" clId="{2CCAF764-A98C-4D93-B246-3DB82FBFC786}" dt="2022-02-04T12:00:29.915" v="582" actId="27803"/>
          <ac:spMkLst>
            <pc:docMk/>
            <pc:sldMk cId="245929981" sldId="256"/>
            <ac:spMk id="97" creationId="{776B1C32-34EE-4CBD-9B17-5FB76ABB4364}"/>
          </ac:spMkLst>
        </pc:spChg>
        <pc:spChg chg="mod">
          <ac:chgData name="Annita Fjuk" userId="328aebd9-45c1-4da9-9d9d-483081d14986" providerId="ADAL" clId="{2CCAF764-A98C-4D93-B246-3DB82FBFC786}" dt="2022-02-04T12:00:29.915" v="582" actId="27803"/>
          <ac:spMkLst>
            <pc:docMk/>
            <pc:sldMk cId="245929981" sldId="256"/>
            <ac:spMk id="98" creationId="{007CF2E5-A4BE-42B9-B4B4-7B4A10316EE0}"/>
          </ac:spMkLst>
        </pc:spChg>
        <pc:spChg chg="mod">
          <ac:chgData name="Annita Fjuk" userId="328aebd9-45c1-4da9-9d9d-483081d14986" providerId="ADAL" clId="{2CCAF764-A98C-4D93-B246-3DB82FBFC786}" dt="2022-02-04T12:00:29.915" v="582" actId="27803"/>
          <ac:spMkLst>
            <pc:docMk/>
            <pc:sldMk cId="245929981" sldId="256"/>
            <ac:spMk id="99" creationId="{8DBC16FB-7570-4D37-903D-60E0F8DF51B6}"/>
          </ac:spMkLst>
        </pc:spChg>
        <pc:spChg chg="mod">
          <ac:chgData name="Annita Fjuk" userId="328aebd9-45c1-4da9-9d9d-483081d14986" providerId="ADAL" clId="{2CCAF764-A98C-4D93-B246-3DB82FBFC786}" dt="2022-02-04T12:00:29.915" v="582" actId="27803"/>
          <ac:spMkLst>
            <pc:docMk/>
            <pc:sldMk cId="245929981" sldId="256"/>
            <ac:spMk id="100" creationId="{6CD981CA-6ABC-4E7D-8CD3-75C7F9453A7A}"/>
          </ac:spMkLst>
        </pc:spChg>
        <pc:spChg chg="mod">
          <ac:chgData name="Annita Fjuk" userId="328aebd9-45c1-4da9-9d9d-483081d14986" providerId="ADAL" clId="{2CCAF764-A98C-4D93-B246-3DB82FBFC786}" dt="2022-02-04T12:00:29.915" v="582" actId="27803"/>
          <ac:spMkLst>
            <pc:docMk/>
            <pc:sldMk cId="245929981" sldId="256"/>
            <ac:spMk id="101" creationId="{10D9D790-1F13-498D-A834-D4B40B5C99EF}"/>
          </ac:spMkLst>
        </pc:spChg>
        <pc:spChg chg="mod">
          <ac:chgData name="Annita Fjuk" userId="328aebd9-45c1-4da9-9d9d-483081d14986" providerId="ADAL" clId="{2CCAF764-A98C-4D93-B246-3DB82FBFC786}" dt="2022-02-04T12:00:29.915" v="582" actId="27803"/>
          <ac:spMkLst>
            <pc:docMk/>
            <pc:sldMk cId="245929981" sldId="256"/>
            <ac:spMk id="103" creationId="{E6785C77-7C35-4A91-B3BB-3C0A6888A2DF}"/>
          </ac:spMkLst>
        </pc:spChg>
        <pc:spChg chg="mod">
          <ac:chgData name="Annita Fjuk" userId="328aebd9-45c1-4da9-9d9d-483081d14986" providerId="ADAL" clId="{2CCAF764-A98C-4D93-B246-3DB82FBFC786}" dt="2022-02-04T12:00:29.915" v="582" actId="27803"/>
          <ac:spMkLst>
            <pc:docMk/>
            <pc:sldMk cId="245929981" sldId="256"/>
            <ac:spMk id="104" creationId="{0299B35D-541E-49F4-AE9B-05D4CAFD95D4}"/>
          </ac:spMkLst>
        </pc:spChg>
        <pc:spChg chg="mod">
          <ac:chgData name="Annita Fjuk" userId="328aebd9-45c1-4da9-9d9d-483081d14986" providerId="ADAL" clId="{2CCAF764-A98C-4D93-B246-3DB82FBFC786}" dt="2022-02-04T12:00:29.915" v="582" actId="27803"/>
          <ac:spMkLst>
            <pc:docMk/>
            <pc:sldMk cId="245929981" sldId="256"/>
            <ac:spMk id="105" creationId="{ED73E4F2-D620-4169-B389-D855E4217CA1}"/>
          </ac:spMkLst>
        </pc:spChg>
        <pc:spChg chg="mod">
          <ac:chgData name="Annita Fjuk" userId="328aebd9-45c1-4da9-9d9d-483081d14986" providerId="ADAL" clId="{2CCAF764-A98C-4D93-B246-3DB82FBFC786}" dt="2022-02-04T12:00:29.915" v="582" actId="27803"/>
          <ac:spMkLst>
            <pc:docMk/>
            <pc:sldMk cId="245929981" sldId="256"/>
            <ac:spMk id="106" creationId="{88476BB4-5F23-4BDE-8133-044E53B3018C}"/>
          </ac:spMkLst>
        </pc:spChg>
        <pc:spChg chg="mod">
          <ac:chgData name="Annita Fjuk" userId="328aebd9-45c1-4da9-9d9d-483081d14986" providerId="ADAL" clId="{2CCAF764-A98C-4D93-B246-3DB82FBFC786}" dt="2022-02-04T12:00:29.915" v="582" actId="27803"/>
          <ac:spMkLst>
            <pc:docMk/>
            <pc:sldMk cId="245929981" sldId="256"/>
            <ac:spMk id="107" creationId="{4AFE6A33-C6AC-41DA-83FB-5CA903DB48BB}"/>
          </ac:spMkLst>
        </pc:spChg>
        <pc:spChg chg="mod">
          <ac:chgData name="Annita Fjuk" userId="328aebd9-45c1-4da9-9d9d-483081d14986" providerId="ADAL" clId="{2CCAF764-A98C-4D93-B246-3DB82FBFC786}" dt="2022-02-04T12:00:29.915" v="582" actId="27803"/>
          <ac:spMkLst>
            <pc:docMk/>
            <pc:sldMk cId="245929981" sldId="256"/>
            <ac:spMk id="108" creationId="{71ACBB3C-B22B-4691-A02B-6B3FB93CC4AA}"/>
          </ac:spMkLst>
        </pc:spChg>
        <pc:spChg chg="mod">
          <ac:chgData name="Annita Fjuk" userId="328aebd9-45c1-4da9-9d9d-483081d14986" providerId="ADAL" clId="{2CCAF764-A98C-4D93-B246-3DB82FBFC786}" dt="2022-02-04T12:00:29.915" v="582" actId="27803"/>
          <ac:spMkLst>
            <pc:docMk/>
            <pc:sldMk cId="245929981" sldId="256"/>
            <ac:spMk id="109" creationId="{4D1F6B9B-4B39-4DDA-9BC8-9B436C83F739}"/>
          </ac:spMkLst>
        </pc:spChg>
        <pc:spChg chg="mod">
          <ac:chgData name="Annita Fjuk" userId="328aebd9-45c1-4da9-9d9d-483081d14986" providerId="ADAL" clId="{2CCAF764-A98C-4D93-B246-3DB82FBFC786}" dt="2022-02-04T12:00:29.915" v="582" actId="27803"/>
          <ac:spMkLst>
            <pc:docMk/>
            <pc:sldMk cId="245929981" sldId="256"/>
            <ac:spMk id="110" creationId="{6C3EADD6-77B4-4970-AEC9-2841F4D4D0FB}"/>
          </ac:spMkLst>
        </pc:spChg>
        <pc:spChg chg="mod">
          <ac:chgData name="Annita Fjuk" userId="328aebd9-45c1-4da9-9d9d-483081d14986" providerId="ADAL" clId="{2CCAF764-A98C-4D93-B246-3DB82FBFC786}" dt="2022-02-04T12:00:29.915" v="582" actId="27803"/>
          <ac:spMkLst>
            <pc:docMk/>
            <pc:sldMk cId="245929981" sldId="256"/>
            <ac:spMk id="112" creationId="{915CEDBD-5978-442B-9FDE-C512861620CD}"/>
          </ac:spMkLst>
        </pc:spChg>
        <pc:spChg chg="mod">
          <ac:chgData name="Annita Fjuk" userId="328aebd9-45c1-4da9-9d9d-483081d14986" providerId="ADAL" clId="{2CCAF764-A98C-4D93-B246-3DB82FBFC786}" dt="2022-02-04T12:00:29.915" v="582" actId="27803"/>
          <ac:spMkLst>
            <pc:docMk/>
            <pc:sldMk cId="245929981" sldId="256"/>
            <ac:spMk id="113" creationId="{2C6DE2CD-D5FB-4818-8B0E-8671E39239F3}"/>
          </ac:spMkLst>
        </pc:spChg>
        <pc:spChg chg="mod">
          <ac:chgData name="Annita Fjuk" userId="328aebd9-45c1-4da9-9d9d-483081d14986" providerId="ADAL" clId="{2CCAF764-A98C-4D93-B246-3DB82FBFC786}" dt="2022-02-04T12:00:29.915" v="582" actId="27803"/>
          <ac:spMkLst>
            <pc:docMk/>
            <pc:sldMk cId="245929981" sldId="256"/>
            <ac:spMk id="114" creationId="{F86E69E7-D51A-4C75-8AAF-E4FE8AE9F0BB}"/>
          </ac:spMkLst>
        </pc:spChg>
        <pc:spChg chg="mod">
          <ac:chgData name="Annita Fjuk" userId="328aebd9-45c1-4da9-9d9d-483081d14986" providerId="ADAL" clId="{2CCAF764-A98C-4D93-B246-3DB82FBFC786}" dt="2022-02-04T12:00:29.915" v="582" actId="27803"/>
          <ac:spMkLst>
            <pc:docMk/>
            <pc:sldMk cId="245929981" sldId="256"/>
            <ac:spMk id="115" creationId="{D54559E5-0425-45CE-95EA-22060E2FFF36}"/>
          </ac:spMkLst>
        </pc:spChg>
        <pc:spChg chg="mod">
          <ac:chgData name="Annita Fjuk" userId="328aebd9-45c1-4da9-9d9d-483081d14986" providerId="ADAL" clId="{2CCAF764-A98C-4D93-B246-3DB82FBFC786}" dt="2022-02-04T12:00:29.915" v="582" actId="27803"/>
          <ac:spMkLst>
            <pc:docMk/>
            <pc:sldMk cId="245929981" sldId="256"/>
            <ac:spMk id="116" creationId="{A3B802C8-EFC6-4573-A33A-D217079749C1}"/>
          </ac:spMkLst>
        </pc:spChg>
        <pc:spChg chg="mod">
          <ac:chgData name="Annita Fjuk" userId="328aebd9-45c1-4da9-9d9d-483081d14986" providerId="ADAL" clId="{2CCAF764-A98C-4D93-B246-3DB82FBFC786}" dt="2022-02-04T12:00:29.915" v="582" actId="27803"/>
          <ac:spMkLst>
            <pc:docMk/>
            <pc:sldMk cId="245929981" sldId="256"/>
            <ac:spMk id="117" creationId="{1E603240-78D8-4981-8843-B9FCDA41EE92}"/>
          </ac:spMkLst>
        </pc:spChg>
        <pc:spChg chg="mod">
          <ac:chgData name="Annita Fjuk" userId="328aebd9-45c1-4da9-9d9d-483081d14986" providerId="ADAL" clId="{2CCAF764-A98C-4D93-B246-3DB82FBFC786}" dt="2022-02-04T12:00:29.915" v="582" actId="27803"/>
          <ac:spMkLst>
            <pc:docMk/>
            <pc:sldMk cId="245929981" sldId="256"/>
            <ac:spMk id="118" creationId="{F266AB9F-256A-49D0-9B27-36DB2DEAACF4}"/>
          </ac:spMkLst>
        </pc:spChg>
        <pc:spChg chg="mod">
          <ac:chgData name="Annita Fjuk" userId="328aebd9-45c1-4da9-9d9d-483081d14986" providerId="ADAL" clId="{2CCAF764-A98C-4D93-B246-3DB82FBFC786}" dt="2022-02-04T12:00:29.915" v="582" actId="27803"/>
          <ac:spMkLst>
            <pc:docMk/>
            <pc:sldMk cId="245929981" sldId="256"/>
            <ac:spMk id="119" creationId="{B62A7B2A-8277-4C95-8B71-8B75314570BB}"/>
          </ac:spMkLst>
        </pc:spChg>
        <pc:spChg chg="mod">
          <ac:chgData name="Annita Fjuk" userId="328aebd9-45c1-4da9-9d9d-483081d14986" providerId="ADAL" clId="{2CCAF764-A98C-4D93-B246-3DB82FBFC786}" dt="2022-02-04T12:00:29.915" v="582" actId="27803"/>
          <ac:spMkLst>
            <pc:docMk/>
            <pc:sldMk cId="245929981" sldId="256"/>
            <ac:spMk id="120" creationId="{02D03321-6FCA-479E-929A-A9FEB59179BE}"/>
          </ac:spMkLst>
        </pc:spChg>
        <pc:spChg chg="mod">
          <ac:chgData name="Annita Fjuk" userId="328aebd9-45c1-4da9-9d9d-483081d14986" providerId="ADAL" clId="{2CCAF764-A98C-4D93-B246-3DB82FBFC786}" dt="2022-02-04T12:00:29.915" v="582" actId="27803"/>
          <ac:spMkLst>
            <pc:docMk/>
            <pc:sldMk cId="245929981" sldId="256"/>
            <ac:spMk id="121" creationId="{9244D2B2-DD70-4517-940E-822647A2F0FB}"/>
          </ac:spMkLst>
        </pc:spChg>
        <pc:spChg chg="mod">
          <ac:chgData name="Annita Fjuk" userId="328aebd9-45c1-4da9-9d9d-483081d14986" providerId="ADAL" clId="{2CCAF764-A98C-4D93-B246-3DB82FBFC786}" dt="2022-02-04T12:00:29.915" v="582" actId="27803"/>
          <ac:spMkLst>
            <pc:docMk/>
            <pc:sldMk cId="245929981" sldId="256"/>
            <ac:spMk id="122" creationId="{027EC52B-B6AD-4EC0-955E-471972AC56A0}"/>
          </ac:spMkLst>
        </pc:spChg>
        <pc:spChg chg="mod">
          <ac:chgData name="Annita Fjuk" userId="328aebd9-45c1-4da9-9d9d-483081d14986" providerId="ADAL" clId="{2CCAF764-A98C-4D93-B246-3DB82FBFC786}" dt="2022-02-04T12:00:29.915" v="582" actId="27803"/>
          <ac:spMkLst>
            <pc:docMk/>
            <pc:sldMk cId="245929981" sldId="256"/>
            <ac:spMk id="123" creationId="{6AF2B9BA-2399-4BA2-AF19-B9308B10FD1D}"/>
          </ac:spMkLst>
        </pc:spChg>
        <pc:spChg chg="mod">
          <ac:chgData name="Annita Fjuk" userId="328aebd9-45c1-4da9-9d9d-483081d14986" providerId="ADAL" clId="{2CCAF764-A98C-4D93-B246-3DB82FBFC786}" dt="2022-02-04T12:00:29.915" v="582" actId="27803"/>
          <ac:spMkLst>
            <pc:docMk/>
            <pc:sldMk cId="245929981" sldId="256"/>
            <ac:spMk id="125" creationId="{9CBEE933-5318-4DED-A4C6-FEC5624D4471}"/>
          </ac:spMkLst>
        </pc:spChg>
        <pc:spChg chg="mod">
          <ac:chgData name="Annita Fjuk" userId="328aebd9-45c1-4da9-9d9d-483081d14986" providerId="ADAL" clId="{2CCAF764-A98C-4D93-B246-3DB82FBFC786}" dt="2022-02-04T12:00:29.915" v="582" actId="27803"/>
          <ac:spMkLst>
            <pc:docMk/>
            <pc:sldMk cId="245929981" sldId="256"/>
            <ac:spMk id="126" creationId="{20D8BDBA-3BE0-47AC-ACCA-F4F42C788BE3}"/>
          </ac:spMkLst>
        </pc:spChg>
        <pc:spChg chg="mod">
          <ac:chgData name="Annita Fjuk" userId="328aebd9-45c1-4da9-9d9d-483081d14986" providerId="ADAL" clId="{2CCAF764-A98C-4D93-B246-3DB82FBFC786}" dt="2022-02-04T12:00:29.915" v="582" actId="27803"/>
          <ac:spMkLst>
            <pc:docMk/>
            <pc:sldMk cId="245929981" sldId="256"/>
            <ac:spMk id="127" creationId="{9A139B2E-067D-4BA6-86E4-1CF3D975A2C7}"/>
          </ac:spMkLst>
        </pc:spChg>
        <pc:spChg chg="mod">
          <ac:chgData name="Annita Fjuk" userId="328aebd9-45c1-4da9-9d9d-483081d14986" providerId="ADAL" clId="{2CCAF764-A98C-4D93-B246-3DB82FBFC786}" dt="2022-02-04T12:00:29.915" v="582" actId="27803"/>
          <ac:spMkLst>
            <pc:docMk/>
            <pc:sldMk cId="245929981" sldId="256"/>
            <ac:spMk id="128" creationId="{697C1599-A904-4198-8595-FC1A80D624ED}"/>
          </ac:spMkLst>
        </pc:spChg>
        <pc:spChg chg="mod">
          <ac:chgData name="Annita Fjuk" userId="328aebd9-45c1-4da9-9d9d-483081d14986" providerId="ADAL" clId="{2CCAF764-A98C-4D93-B246-3DB82FBFC786}" dt="2022-02-04T12:00:29.915" v="582" actId="27803"/>
          <ac:spMkLst>
            <pc:docMk/>
            <pc:sldMk cId="245929981" sldId="256"/>
            <ac:spMk id="131" creationId="{22C68D35-B2CA-434F-B08A-3DF4B34609A1}"/>
          </ac:spMkLst>
        </pc:spChg>
        <pc:spChg chg="mod">
          <ac:chgData name="Annita Fjuk" userId="328aebd9-45c1-4da9-9d9d-483081d14986" providerId="ADAL" clId="{2CCAF764-A98C-4D93-B246-3DB82FBFC786}" dt="2022-02-04T12:00:29.915" v="582" actId="27803"/>
          <ac:spMkLst>
            <pc:docMk/>
            <pc:sldMk cId="245929981" sldId="256"/>
            <ac:spMk id="132" creationId="{B7CA5755-B2C5-43DF-BC3B-876C42BBF3B2}"/>
          </ac:spMkLst>
        </pc:spChg>
        <pc:spChg chg="mod">
          <ac:chgData name="Annita Fjuk" userId="328aebd9-45c1-4da9-9d9d-483081d14986" providerId="ADAL" clId="{2CCAF764-A98C-4D93-B246-3DB82FBFC786}" dt="2022-02-04T12:00:29.915" v="582" actId="27803"/>
          <ac:spMkLst>
            <pc:docMk/>
            <pc:sldMk cId="245929981" sldId="256"/>
            <ac:spMk id="133" creationId="{968648D4-4D6A-416C-BDA5-5DA7CFBB05FD}"/>
          </ac:spMkLst>
        </pc:spChg>
        <pc:spChg chg="mod">
          <ac:chgData name="Annita Fjuk" userId="328aebd9-45c1-4da9-9d9d-483081d14986" providerId="ADAL" clId="{2CCAF764-A98C-4D93-B246-3DB82FBFC786}" dt="2022-02-04T12:00:29.915" v="582" actId="27803"/>
          <ac:spMkLst>
            <pc:docMk/>
            <pc:sldMk cId="245929981" sldId="256"/>
            <ac:spMk id="134" creationId="{26DB04C1-B5CF-4439-82ED-A156AE119703}"/>
          </ac:spMkLst>
        </pc:spChg>
        <pc:spChg chg="mod">
          <ac:chgData name="Annita Fjuk" userId="328aebd9-45c1-4da9-9d9d-483081d14986" providerId="ADAL" clId="{2CCAF764-A98C-4D93-B246-3DB82FBFC786}" dt="2022-02-04T12:00:29.915" v="582" actId="27803"/>
          <ac:spMkLst>
            <pc:docMk/>
            <pc:sldMk cId="245929981" sldId="256"/>
            <ac:spMk id="135" creationId="{8A48FC86-AF92-45CC-9332-2E8F92B0D992}"/>
          </ac:spMkLst>
        </pc:spChg>
        <pc:spChg chg="mod">
          <ac:chgData name="Annita Fjuk" userId="328aebd9-45c1-4da9-9d9d-483081d14986" providerId="ADAL" clId="{2CCAF764-A98C-4D93-B246-3DB82FBFC786}" dt="2022-02-04T12:00:29.915" v="582" actId="27803"/>
          <ac:spMkLst>
            <pc:docMk/>
            <pc:sldMk cId="245929981" sldId="256"/>
            <ac:spMk id="136" creationId="{94ADFA6C-EEEC-4431-A4BF-20BA6772800F}"/>
          </ac:spMkLst>
        </pc:spChg>
        <pc:spChg chg="mod">
          <ac:chgData name="Annita Fjuk" userId="328aebd9-45c1-4da9-9d9d-483081d14986" providerId="ADAL" clId="{2CCAF764-A98C-4D93-B246-3DB82FBFC786}" dt="2022-02-04T12:00:29.915" v="582" actId="27803"/>
          <ac:spMkLst>
            <pc:docMk/>
            <pc:sldMk cId="245929981" sldId="256"/>
            <ac:spMk id="137" creationId="{C579F2C3-2C03-42A3-BE4C-6559AD88F3EC}"/>
          </ac:spMkLst>
        </pc:spChg>
        <pc:spChg chg="mod">
          <ac:chgData name="Annita Fjuk" userId="328aebd9-45c1-4da9-9d9d-483081d14986" providerId="ADAL" clId="{2CCAF764-A98C-4D93-B246-3DB82FBFC786}" dt="2022-02-04T12:00:29.915" v="582" actId="27803"/>
          <ac:spMkLst>
            <pc:docMk/>
            <pc:sldMk cId="245929981" sldId="256"/>
            <ac:spMk id="138" creationId="{DBC3DC98-A658-4FE4-97FC-6F29B406DFAC}"/>
          </ac:spMkLst>
        </pc:spChg>
        <pc:spChg chg="mod">
          <ac:chgData name="Annita Fjuk" userId="328aebd9-45c1-4da9-9d9d-483081d14986" providerId="ADAL" clId="{2CCAF764-A98C-4D93-B246-3DB82FBFC786}" dt="2022-02-04T12:00:29.915" v="582" actId="27803"/>
          <ac:spMkLst>
            <pc:docMk/>
            <pc:sldMk cId="245929981" sldId="256"/>
            <ac:spMk id="139" creationId="{0BB76B00-59D4-4C4E-9041-1228F5F1C6BF}"/>
          </ac:spMkLst>
        </pc:spChg>
        <pc:spChg chg="mod">
          <ac:chgData name="Annita Fjuk" userId="328aebd9-45c1-4da9-9d9d-483081d14986" providerId="ADAL" clId="{2CCAF764-A98C-4D93-B246-3DB82FBFC786}" dt="2022-02-04T12:00:29.915" v="582" actId="27803"/>
          <ac:spMkLst>
            <pc:docMk/>
            <pc:sldMk cId="245929981" sldId="256"/>
            <ac:spMk id="140" creationId="{8AA61636-61C3-46E6-94D3-7878D7149F41}"/>
          </ac:spMkLst>
        </pc:spChg>
        <pc:spChg chg="mod">
          <ac:chgData name="Annita Fjuk" userId="328aebd9-45c1-4da9-9d9d-483081d14986" providerId="ADAL" clId="{2CCAF764-A98C-4D93-B246-3DB82FBFC786}" dt="2022-02-04T12:00:29.915" v="582" actId="27803"/>
          <ac:spMkLst>
            <pc:docMk/>
            <pc:sldMk cId="245929981" sldId="256"/>
            <ac:spMk id="141" creationId="{FC00AFE6-18F5-437A-9EE4-069B0C2F86AD}"/>
          </ac:spMkLst>
        </pc:spChg>
        <pc:spChg chg="mod">
          <ac:chgData name="Annita Fjuk" userId="328aebd9-45c1-4da9-9d9d-483081d14986" providerId="ADAL" clId="{2CCAF764-A98C-4D93-B246-3DB82FBFC786}" dt="2022-02-04T12:00:29.915" v="582" actId="27803"/>
          <ac:spMkLst>
            <pc:docMk/>
            <pc:sldMk cId="245929981" sldId="256"/>
            <ac:spMk id="142" creationId="{62645F9C-623F-46A0-8D8D-1B05203D801F}"/>
          </ac:spMkLst>
        </pc:spChg>
        <pc:spChg chg="mod">
          <ac:chgData name="Annita Fjuk" userId="328aebd9-45c1-4da9-9d9d-483081d14986" providerId="ADAL" clId="{2CCAF764-A98C-4D93-B246-3DB82FBFC786}" dt="2022-02-04T12:00:29.915" v="582" actId="27803"/>
          <ac:spMkLst>
            <pc:docMk/>
            <pc:sldMk cId="245929981" sldId="256"/>
            <ac:spMk id="143" creationId="{7B0E2F22-6177-4912-B7C9-1AA7E5EFFBB4}"/>
          </ac:spMkLst>
        </pc:spChg>
        <pc:spChg chg="mod">
          <ac:chgData name="Annita Fjuk" userId="328aebd9-45c1-4da9-9d9d-483081d14986" providerId="ADAL" clId="{2CCAF764-A98C-4D93-B246-3DB82FBFC786}" dt="2022-02-04T12:00:29.915" v="582" actId="27803"/>
          <ac:spMkLst>
            <pc:docMk/>
            <pc:sldMk cId="245929981" sldId="256"/>
            <ac:spMk id="144" creationId="{362E061E-E359-46E7-ACCD-AF2A3974F0C9}"/>
          </ac:spMkLst>
        </pc:spChg>
        <pc:spChg chg="mod">
          <ac:chgData name="Annita Fjuk" userId="328aebd9-45c1-4da9-9d9d-483081d14986" providerId="ADAL" clId="{2CCAF764-A98C-4D93-B246-3DB82FBFC786}" dt="2022-02-04T12:00:29.915" v="582" actId="27803"/>
          <ac:spMkLst>
            <pc:docMk/>
            <pc:sldMk cId="245929981" sldId="256"/>
            <ac:spMk id="145" creationId="{1673B310-10C3-49BD-9C0D-CBAE31E4ECBA}"/>
          </ac:spMkLst>
        </pc:spChg>
        <pc:spChg chg="mod">
          <ac:chgData name="Annita Fjuk" userId="328aebd9-45c1-4da9-9d9d-483081d14986" providerId="ADAL" clId="{2CCAF764-A98C-4D93-B246-3DB82FBFC786}" dt="2022-02-04T12:00:29.915" v="582" actId="27803"/>
          <ac:spMkLst>
            <pc:docMk/>
            <pc:sldMk cId="245929981" sldId="256"/>
            <ac:spMk id="146" creationId="{9798D43D-DEC9-4B13-9395-7CCA1B03D11D}"/>
          </ac:spMkLst>
        </pc:spChg>
        <pc:spChg chg="mod">
          <ac:chgData name="Annita Fjuk" userId="328aebd9-45c1-4da9-9d9d-483081d14986" providerId="ADAL" clId="{2CCAF764-A98C-4D93-B246-3DB82FBFC786}" dt="2022-02-04T12:00:29.915" v="582" actId="27803"/>
          <ac:spMkLst>
            <pc:docMk/>
            <pc:sldMk cId="245929981" sldId="256"/>
            <ac:spMk id="147" creationId="{CD5D499E-F6B8-41C4-99E0-DF7457E22769}"/>
          </ac:spMkLst>
        </pc:spChg>
        <pc:spChg chg="mod">
          <ac:chgData name="Annita Fjuk" userId="328aebd9-45c1-4da9-9d9d-483081d14986" providerId="ADAL" clId="{2CCAF764-A98C-4D93-B246-3DB82FBFC786}" dt="2022-02-04T12:00:29.915" v="582" actId="27803"/>
          <ac:spMkLst>
            <pc:docMk/>
            <pc:sldMk cId="245929981" sldId="256"/>
            <ac:spMk id="148" creationId="{6415BA80-0164-4C07-A461-B334D850F84D}"/>
          </ac:spMkLst>
        </pc:spChg>
        <pc:spChg chg="mod">
          <ac:chgData name="Annita Fjuk" userId="328aebd9-45c1-4da9-9d9d-483081d14986" providerId="ADAL" clId="{2CCAF764-A98C-4D93-B246-3DB82FBFC786}" dt="2022-02-04T12:00:29.915" v="582" actId="27803"/>
          <ac:spMkLst>
            <pc:docMk/>
            <pc:sldMk cId="245929981" sldId="256"/>
            <ac:spMk id="149" creationId="{AE52218B-890C-4568-8E9C-989D2D1F13D4}"/>
          </ac:spMkLst>
        </pc:spChg>
        <pc:spChg chg="mod">
          <ac:chgData name="Annita Fjuk" userId="328aebd9-45c1-4da9-9d9d-483081d14986" providerId="ADAL" clId="{2CCAF764-A98C-4D93-B246-3DB82FBFC786}" dt="2022-02-04T12:00:29.915" v="582" actId="27803"/>
          <ac:spMkLst>
            <pc:docMk/>
            <pc:sldMk cId="245929981" sldId="256"/>
            <ac:spMk id="150" creationId="{42CCB3AB-A833-45A0-906E-9F8F996B51C8}"/>
          </ac:spMkLst>
        </pc:spChg>
        <pc:spChg chg="mod">
          <ac:chgData name="Annita Fjuk" userId="328aebd9-45c1-4da9-9d9d-483081d14986" providerId="ADAL" clId="{2CCAF764-A98C-4D93-B246-3DB82FBFC786}" dt="2022-02-04T12:00:29.915" v="582" actId="27803"/>
          <ac:spMkLst>
            <pc:docMk/>
            <pc:sldMk cId="245929981" sldId="256"/>
            <ac:spMk id="151" creationId="{12C544DE-BF08-443F-9AB8-C43878F142AC}"/>
          </ac:spMkLst>
        </pc:spChg>
        <pc:spChg chg="mod">
          <ac:chgData name="Annita Fjuk" userId="328aebd9-45c1-4da9-9d9d-483081d14986" providerId="ADAL" clId="{2CCAF764-A98C-4D93-B246-3DB82FBFC786}" dt="2022-02-04T12:00:29.915" v="582" actId="27803"/>
          <ac:spMkLst>
            <pc:docMk/>
            <pc:sldMk cId="245929981" sldId="256"/>
            <ac:spMk id="152" creationId="{C97B1DE8-6FEB-49CE-967C-0E1F2302AAD2}"/>
          </ac:spMkLst>
        </pc:spChg>
        <pc:spChg chg="mod">
          <ac:chgData name="Annita Fjuk" userId="328aebd9-45c1-4da9-9d9d-483081d14986" providerId="ADAL" clId="{2CCAF764-A98C-4D93-B246-3DB82FBFC786}" dt="2022-02-04T12:00:29.915" v="582" actId="27803"/>
          <ac:spMkLst>
            <pc:docMk/>
            <pc:sldMk cId="245929981" sldId="256"/>
            <ac:spMk id="153" creationId="{3C36AE02-BCB3-450C-B6FC-E25B990B0589}"/>
          </ac:spMkLst>
        </pc:spChg>
        <pc:spChg chg="mod">
          <ac:chgData name="Annita Fjuk" userId="328aebd9-45c1-4da9-9d9d-483081d14986" providerId="ADAL" clId="{2CCAF764-A98C-4D93-B246-3DB82FBFC786}" dt="2022-02-04T12:00:29.915" v="582" actId="27803"/>
          <ac:spMkLst>
            <pc:docMk/>
            <pc:sldMk cId="245929981" sldId="256"/>
            <ac:spMk id="154" creationId="{F51FF2A7-DECB-4841-9831-D27072DD1C23}"/>
          </ac:spMkLst>
        </pc:spChg>
        <pc:spChg chg="mod">
          <ac:chgData name="Annita Fjuk" userId="328aebd9-45c1-4da9-9d9d-483081d14986" providerId="ADAL" clId="{2CCAF764-A98C-4D93-B246-3DB82FBFC786}" dt="2022-02-04T12:00:29.915" v="582" actId="27803"/>
          <ac:spMkLst>
            <pc:docMk/>
            <pc:sldMk cId="245929981" sldId="256"/>
            <ac:spMk id="155" creationId="{34E8CF2F-315E-40FA-AB45-FC7205AC226B}"/>
          </ac:spMkLst>
        </pc:spChg>
        <pc:spChg chg="mod">
          <ac:chgData name="Annita Fjuk" userId="328aebd9-45c1-4da9-9d9d-483081d14986" providerId="ADAL" clId="{2CCAF764-A98C-4D93-B246-3DB82FBFC786}" dt="2022-02-04T12:00:29.915" v="582" actId="27803"/>
          <ac:spMkLst>
            <pc:docMk/>
            <pc:sldMk cId="245929981" sldId="256"/>
            <ac:spMk id="156" creationId="{AA3E0A0A-D72C-4DED-9187-2E91042966CD}"/>
          </ac:spMkLst>
        </pc:spChg>
        <pc:spChg chg="mod">
          <ac:chgData name="Annita Fjuk" userId="328aebd9-45c1-4da9-9d9d-483081d14986" providerId="ADAL" clId="{2CCAF764-A98C-4D93-B246-3DB82FBFC786}" dt="2022-02-04T12:00:29.915" v="582" actId="27803"/>
          <ac:spMkLst>
            <pc:docMk/>
            <pc:sldMk cId="245929981" sldId="256"/>
            <ac:spMk id="157" creationId="{9CF26A7F-B91E-4022-9D85-F60EE044748C}"/>
          </ac:spMkLst>
        </pc:spChg>
        <pc:spChg chg="mod">
          <ac:chgData name="Annita Fjuk" userId="328aebd9-45c1-4da9-9d9d-483081d14986" providerId="ADAL" clId="{2CCAF764-A98C-4D93-B246-3DB82FBFC786}" dt="2022-02-04T12:00:29.915" v="582" actId="27803"/>
          <ac:spMkLst>
            <pc:docMk/>
            <pc:sldMk cId="245929981" sldId="256"/>
            <ac:spMk id="159" creationId="{57D8B8CF-93C5-449C-9313-D03F690FB286}"/>
          </ac:spMkLst>
        </pc:spChg>
        <pc:spChg chg="mod">
          <ac:chgData name="Annita Fjuk" userId="328aebd9-45c1-4da9-9d9d-483081d14986" providerId="ADAL" clId="{2CCAF764-A98C-4D93-B246-3DB82FBFC786}" dt="2022-02-04T12:00:29.915" v="582" actId="27803"/>
          <ac:spMkLst>
            <pc:docMk/>
            <pc:sldMk cId="245929981" sldId="256"/>
            <ac:spMk id="160" creationId="{1C431C24-AF7B-4AC0-BD5A-135DBFA945CA}"/>
          </ac:spMkLst>
        </pc:spChg>
        <pc:spChg chg="mod">
          <ac:chgData name="Annita Fjuk" userId="328aebd9-45c1-4da9-9d9d-483081d14986" providerId="ADAL" clId="{2CCAF764-A98C-4D93-B246-3DB82FBFC786}" dt="2022-02-04T12:00:29.915" v="582" actId="27803"/>
          <ac:spMkLst>
            <pc:docMk/>
            <pc:sldMk cId="245929981" sldId="256"/>
            <ac:spMk id="161" creationId="{AF0D7806-544C-497F-B648-86232AEAE405}"/>
          </ac:spMkLst>
        </pc:spChg>
        <pc:spChg chg="mod">
          <ac:chgData name="Annita Fjuk" userId="328aebd9-45c1-4da9-9d9d-483081d14986" providerId="ADAL" clId="{2CCAF764-A98C-4D93-B246-3DB82FBFC786}" dt="2022-02-04T12:00:29.915" v="582" actId="27803"/>
          <ac:spMkLst>
            <pc:docMk/>
            <pc:sldMk cId="245929981" sldId="256"/>
            <ac:spMk id="162" creationId="{3C04F574-0253-46F0-A774-06B11B539428}"/>
          </ac:spMkLst>
        </pc:spChg>
        <pc:spChg chg="mod">
          <ac:chgData name="Annita Fjuk" userId="328aebd9-45c1-4da9-9d9d-483081d14986" providerId="ADAL" clId="{2CCAF764-A98C-4D93-B246-3DB82FBFC786}" dt="2022-02-04T12:00:29.915" v="582" actId="27803"/>
          <ac:spMkLst>
            <pc:docMk/>
            <pc:sldMk cId="245929981" sldId="256"/>
            <ac:spMk id="163" creationId="{E2825FE8-ADB9-482F-AF0C-1F0AC1604C9D}"/>
          </ac:spMkLst>
        </pc:spChg>
        <pc:spChg chg="mod">
          <ac:chgData name="Annita Fjuk" userId="328aebd9-45c1-4da9-9d9d-483081d14986" providerId="ADAL" clId="{2CCAF764-A98C-4D93-B246-3DB82FBFC786}" dt="2022-02-04T12:00:29.915" v="582" actId="27803"/>
          <ac:spMkLst>
            <pc:docMk/>
            <pc:sldMk cId="245929981" sldId="256"/>
            <ac:spMk id="164" creationId="{329E680F-3DAB-42E5-A150-E2D824AE83A2}"/>
          </ac:spMkLst>
        </pc:spChg>
        <pc:spChg chg="mod">
          <ac:chgData name="Annita Fjuk" userId="328aebd9-45c1-4da9-9d9d-483081d14986" providerId="ADAL" clId="{2CCAF764-A98C-4D93-B246-3DB82FBFC786}" dt="2022-02-04T12:00:29.915" v="582" actId="27803"/>
          <ac:spMkLst>
            <pc:docMk/>
            <pc:sldMk cId="245929981" sldId="256"/>
            <ac:spMk id="166" creationId="{A46B6211-7AE0-4545-B274-1E69C947F259}"/>
          </ac:spMkLst>
        </pc:spChg>
        <pc:spChg chg="mod">
          <ac:chgData name="Annita Fjuk" userId="328aebd9-45c1-4da9-9d9d-483081d14986" providerId="ADAL" clId="{2CCAF764-A98C-4D93-B246-3DB82FBFC786}" dt="2022-02-04T12:00:29.915" v="582" actId="27803"/>
          <ac:spMkLst>
            <pc:docMk/>
            <pc:sldMk cId="245929981" sldId="256"/>
            <ac:spMk id="167" creationId="{434F44ED-F5FF-4B7B-A99E-AEC9051D4FC2}"/>
          </ac:spMkLst>
        </pc:spChg>
        <pc:spChg chg="mod">
          <ac:chgData name="Annita Fjuk" userId="328aebd9-45c1-4da9-9d9d-483081d14986" providerId="ADAL" clId="{2CCAF764-A98C-4D93-B246-3DB82FBFC786}" dt="2022-02-04T12:00:29.915" v="582" actId="27803"/>
          <ac:spMkLst>
            <pc:docMk/>
            <pc:sldMk cId="245929981" sldId="256"/>
            <ac:spMk id="168" creationId="{F6847C04-24CE-4791-BB55-B12AA6D1F34A}"/>
          </ac:spMkLst>
        </pc:spChg>
        <pc:spChg chg="mod">
          <ac:chgData name="Annita Fjuk" userId="328aebd9-45c1-4da9-9d9d-483081d14986" providerId="ADAL" clId="{2CCAF764-A98C-4D93-B246-3DB82FBFC786}" dt="2022-02-04T12:00:29.915" v="582" actId="27803"/>
          <ac:spMkLst>
            <pc:docMk/>
            <pc:sldMk cId="245929981" sldId="256"/>
            <ac:spMk id="169" creationId="{D16DD574-69FC-447F-8EF1-ECDD1F8946C2}"/>
          </ac:spMkLst>
        </pc:spChg>
        <pc:spChg chg="mod">
          <ac:chgData name="Annita Fjuk" userId="328aebd9-45c1-4da9-9d9d-483081d14986" providerId="ADAL" clId="{2CCAF764-A98C-4D93-B246-3DB82FBFC786}" dt="2022-02-04T12:00:29.915" v="582" actId="27803"/>
          <ac:spMkLst>
            <pc:docMk/>
            <pc:sldMk cId="245929981" sldId="256"/>
            <ac:spMk id="171" creationId="{C79FD45D-0406-46CB-A1CD-85589E8A0E71}"/>
          </ac:spMkLst>
        </pc:spChg>
        <pc:spChg chg="mod">
          <ac:chgData name="Annita Fjuk" userId="328aebd9-45c1-4da9-9d9d-483081d14986" providerId="ADAL" clId="{2CCAF764-A98C-4D93-B246-3DB82FBFC786}" dt="2022-02-04T12:00:29.915" v="582" actId="27803"/>
          <ac:spMkLst>
            <pc:docMk/>
            <pc:sldMk cId="245929981" sldId="256"/>
            <ac:spMk id="172" creationId="{0B9C1016-6BED-46BF-B2CE-1D66A3CC4A14}"/>
          </ac:spMkLst>
        </pc:spChg>
        <pc:spChg chg="mod">
          <ac:chgData name="Annita Fjuk" userId="328aebd9-45c1-4da9-9d9d-483081d14986" providerId="ADAL" clId="{2CCAF764-A98C-4D93-B246-3DB82FBFC786}" dt="2022-02-04T12:00:29.915" v="582" actId="27803"/>
          <ac:spMkLst>
            <pc:docMk/>
            <pc:sldMk cId="245929981" sldId="256"/>
            <ac:spMk id="173" creationId="{8AB5B264-D08A-41EE-A439-8E8867C808A9}"/>
          </ac:spMkLst>
        </pc:spChg>
        <pc:spChg chg="mod">
          <ac:chgData name="Annita Fjuk" userId="328aebd9-45c1-4da9-9d9d-483081d14986" providerId="ADAL" clId="{2CCAF764-A98C-4D93-B246-3DB82FBFC786}" dt="2022-02-04T12:00:29.915" v="582" actId="27803"/>
          <ac:spMkLst>
            <pc:docMk/>
            <pc:sldMk cId="245929981" sldId="256"/>
            <ac:spMk id="174" creationId="{93B54969-295E-4619-809F-235274F5B30C}"/>
          </ac:spMkLst>
        </pc:spChg>
        <pc:spChg chg="mod">
          <ac:chgData name="Annita Fjuk" userId="328aebd9-45c1-4da9-9d9d-483081d14986" providerId="ADAL" clId="{2CCAF764-A98C-4D93-B246-3DB82FBFC786}" dt="2022-02-04T12:00:29.915" v="582" actId="27803"/>
          <ac:spMkLst>
            <pc:docMk/>
            <pc:sldMk cId="245929981" sldId="256"/>
            <ac:spMk id="175" creationId="{52C86729-D357-4F09-B7F3-9B9624018145}"/>
          </ac:spMkLst>
        </pc:spChg>
        <pc:spChg chg="mod">
          <ac:chgData name="Annita Fjuk" userId="328aebd9-45c1-4da9-9d9d-483081d14986" providerId="ADAL" clId="{2CCAF764-A98C-4D93-B246-3DB82FBFC786}" dt="2022-02-04T12:00:29.915" v="582" actId="27803"/>
          <ac:spMkLst>
            <pc:docMk/>
            <pc:sldMk cId="245929981" sldId="256"/>
            <ac:spMk id="176" creationId="{2F60D254-2DBF-4706-9781-D512D4B598EE}"/>
          </ac:spMkLst>
        </pc:spChg>
        <pc:spChg chg="mod">
          <ac:chgData name="Annita Fjuk" userId="328aebd9-45c1-4da9-9d9d-483081d14986" providerId="ADAL" clId="{2CCAF764-A98C-4D93-B246-3DB82FBFC786}" dt="2022-02-04T12:00:29.915" v="582" actId="27803"/>
          <ac:spMkLst>
            <pc:docMk/>
            <pc:sldMk cId="245929981" sldId="256"/>
            <ac:spMk id="177" creationId="{649C1B9C-4B0F-4CDB-9117-F1378AF11573}"/>
          </ac:spMkLst>
        </pc:spChg>
        <pc:spChg chg="mod">
          <ac:chgData name="Annita Fjuk" userId="328aebd9-45c1-4da9-9d9d-483081d14986" providerId="ADAL" clId="{2CCAF764-A98C-4D93-B246-3DB82FBFC786}" dt="2022-02-04T12:00:29.915" v="582" actId="27803"/>
          <ac:spMkLst>
            <pc:docMk/>
            <pc:sldMk cId="245929981" sldId="256"/>
            <ac:spMk id="178" creationId="{675E4F3A-4057-4F2B-85AC-EE9EBF55D1DA}"/>
          </ac:spMkLst>
        </pc:spChg>
        <pc:spChg chg="mod">
          <ac:chgData name="Annita Fjuk" userId="328aebd9-45c1-4da9-9d9d-483081d14986" providerId="ADAL" clId="{2CCAF764-A98C-4D93-B246-3DB82FBFC786}" dt="2022-02-04T12:00:29.915" v="582" actId="27803"/>
          <ac:spMkLst>
            <pc:docMk/>
            <pc:sldMk cId="245929981" sldId="256"/>
            <ac:spMk id="179" creationId="{E8B9EF6A-D39E-493D-BB33-431F2BAE3F2A}"/>
          </ac:spMkLst>
        </pc:spChg>
        <pc:spChg chg="mod">
          <ac:chgData name="Annita Fjuk" userId="328aebd9-45c1-4da9-9d9d-483081d14986" providerId="ADAL" clId="{2CCAF764-A98C-4D93-B246-3DB82FBFC786}" dt="2022-02-04T12:00:29.915" v="582" actId="27803"/>
          <ac:spMkLst>
            <pc:docMk/>
            <pc:sldMk cId="245929981" sldId="256"/>
            <ac:spMk id="180" creationId="{FF3ED631-B38A-4B31-B6D6-71FA11185BBE}"/>
          </ac:spMkLst>
        </pc:spChg>
        <pc:spChg chg="mod">
          <ac:chgData name="Annita Fjuk" userId="328aebd9-45c1-4da9-9d9d-483081d14986" providerId="ADAL" clId="{2CCAF764-A98C-4D93-B246-3DB82FBFC786}" dt="2022-02-04T12:00:29.915" v="582" actId="27803"/>
          <ac:spMkLst>
            <pc:docMk/>
            <pc:sldMk cId="245929981" sldId="256"/>
            <ac:spMk id="181" creationId="{E467F4DA-3FC2-4432-8BC0-B017D21E407C}"/>
          </ac:spMkLst>
        </pc:spChg>
        <pc:spChg chg="mod">
          <ac:chgData name="Annita Fjuk" userId="328aebd9-45c1-4da9-9d9d-483081d14986" providerId="ADAL" clId="{2CCAF764-A98C-4D93-B246-3DB82FBFC786}" dt="2022-02-04T12:00:29.915" v="582" actId="27803"/>
          <ac:spMkLst>
            <pc:docMk/>
            <pc:sldMk cId="245929981" sldId="256"/>
            <ac:spMk id="182" creationId="{AC200624-B13F-4154-B917-E48FC1AA8108}"/>
          </ac:spMkLst>
        </pc:spChg>
        <pc:spChg chg="mod">
          <ac:chgData name="Annita Fjuk" userId="328aebd9-45c1-4da9-9d9d-483081d14986" providerId="ADAL" clId="{2CCAF764-A98C-4D93-B246-3DB82FBFC786}" dt="2022-02-04T12:00:29.915" v="582" actId="27803"/>
          <ac:spMkLst>
            <pc:docMk/>
            <pc:sldMk cId="245929981" sldId="256"/>
            <ac:spMk id="183" creationId="{9A1BECDA-BF57-4A6F-A68D-EF804690AD66}"/>
          </ac:spMkLst>
        </pc:spChg>
        <pc:spChg chg="mod">
          <ac:chgData name="Annita Fjuk" userId="328aebd9-45c1-4da9-9d9d-483081d14986" providerId="ADAL" clId="{2CCAF764-A98C-4D93-B246-3DB82FBFC786}" dt="2022-02-04T12:00:29.915" v="582" actId="27803"/>
          <ac:spMkLst>
            <pc:docMk/>
            <pc:sldMk cId="245929981" sldId="256"/>
            <ac:spMk id="184" creationId="{576958AD-A41E-4CFA-8FB2-AA534D34251D}"/>
          </ac:spMkLst>
        </pc:spChg>
        <pc:spChg chg="mod">
          <ac:chgData name="Annita Fjuk" userId="328aebd9-45c1-4da9-9d9d-483081d14986" providerId="ADAL" clId="{2CCAF764-A98C-4D93-B246-3DB82FBFC786}" dt="2022-02-04T12:00:29.915" v="582" actId="27803"/>
          <ac:spMkLst>
            <pc:docMk/>
            <pc:sldMk cId="245929981" sldId="256"/>
            <ac:spMk id="185" creationId="{90598E93-5DF9-4F17-AD19-C9E9D59A5DC2}"/>
          </ac:spMkLst>
        </pc:spChg>
        <pc:spChg chg="mod">
          <ac:chgData name="Annita Fjuk" userId="328aebd9-45c1-4da9-9d9d-483081d14986" providerId="ADAL" clId="{2CCAF764-A98C-4D93-B246-3DB82FBFC786}" dt="2022-02-04T12:00:29.915" v="582" actId="27803"/>
          <ac:spMkLst>
            <pc:docMk/>
            <pc:sldMk cId="245929981" sldId="256"/>
            <ac:spMk id="186" creationId="{637C3F83-95C6-4B5B-B4EB-3DCA35276FB0}"/>
          </ac:spMkLst>
        </pc:spChg>
        <pc:spChg chg="mod">
          <ac:chgData name="Annita Fjuk" userId="328aebd9-45c1-4da9-9d9d-483081d14986" providerId="ADAL" clId="{2CCAF764-A98C-4D93-B246-3DB82FBFC786}" dt="2022-02-04T12:00:29.915" v="582" actId="27803"/>
          <ac:spMkLst>
            <pc:docMk/>
            <pc:sldMk cId="245929981" sldId="256"/>
            <ac:spMk id="187" creationId="{67CC4796-5455-4EA2-983B-AF972E303268}"/>
          </ac:spMkLst>
        </pc:spChg>
        <pc:spChg chg="mod">
          <ac:chgData name="Annita Fjuk" userId="328aebd9-45c1-4da9-9d9d-483081d14986" providerId="ADAL" clId="{2CCAF764-A98C-4D93-B246-3DB82FBFC786}" dt="2022-02-04T12:00:29.915" v="582" actId="27803"/>
          <ac:spMkLst>
            <pc:docMk/>
            <pc:sldMk cId="245929981" sldId="256"/>
            <ac:spMk id="188" creationId="{CA52667E-B455-40EA-8FF3-AFB2225E257F}"/>
          </ac:spMkLst>
        </pc:spChg>
        <pc:spChg chg="mod">
          <ac:chgData name="Annita Fjuk" userId="328aebd9-45c1-4da9-9d9d-483081d14986" providerId="ADAL" clId="{2CCAF764-A98C-4D93-B246-3DB82FBFC786}" dt="2022-02-04T12:00:29.915" v="582" actId="27803"/>
          <ac:spMkLst>
            <pc:docMk/>
            <pc:sldMk cId="245929981" sldId="256"/>
            <ac:spMk id="189" creationId="{4DAEDD4B-253A-4361-82FB-7354F13D3565}"/>
          </ac:spMkLst>
        </pc:spChg>
        <pc:spChg chg="mod">
          <ac:chgData name="Annita Fjuk" userId="328aebd9-45c1-4da9-9d9d-483081d14986" providerId="ADAL" clId="{2CCAF764-A98C-4D93-B246-3DB82FBFC786}" dt="2022-02-04T12:00:29.915" v="582" actId="27803"/>
          <ac:spMkLst>
            <pc:docMk/>
            <pc:sldMk cId="245929981" sldId="256"/>
            <ac:spMk id="190" creationId="{A3BB35C3-C15E-49E6-9A64-206DB8C5B73F}"/>
          </ac:spMkLst>
        </pc:spChg>
        <pc:spChg chg="mod">
          <ac:chgData name="Annita Fjuk" userId="328aebd9-45c1-4da9-9d9d-483081d14986" providerId="ADAL" clId="{2CCAF764-A98C-4D93-B246-3DB82FBFC786}" dt="2022-02-04T12:00:29.915" v="582" actId="27803"/>
          <ac:spMkLst>
            <pc:docMk/>
            <pc:sldMk cId="245929981" sldId="256"/>
            <ac:spMk id="191" creationId="{F493BA6D-2A91-4BCF-B604-623C6E13A910}"/>
          </ac:spMkLst>
        </pc:spChg>
        <pc:spChg chg="mod">
          <ac:chgData name="Annita Fjuk" userId="328aebd9-45c1-4da9-9d9d-483081d14986" providerId="ADAL" clId="{2CCAF764-A98C-4D93-B246-3DB82FBFC786}" dt="2022-02-04T12:00:29.915" v="582" actId="27803"/>
          <ac:spMkLst>
            <pc:docMk/>
            <pc:sldMk cId="245929981" sldId="256"/>
            <ac:spMk id="192" creationId="{5AF9A41F-965E-4CBB-AFEE-3C9565B45D30}"/>
          </ac:spMkLst>
        </pc:spChg>
        <pc:spChg chg="mod">
          <ac:chgData name="Annita Fjuk" userId="328aebd9-45c1-4da9-9d9d-483081d14986" providerId="ADAL" clId="{2CCAF764-A98C-4D93-B246-3DB82FBFC786}" dt="2022-02-04T12:00:29.915" v="582" actId="27803"/>
          <ac:spMkLst>
            <pc:docMk/>
            <pc:sldMk cId="245929981" sldId="256"/>
            <ac:spMk id="193" creationId="{2BD19A82-1EF8-4146-B561-BDA1F19F185C}"/>
          </ac:spMkLst>
        </pc:spChg>
        <pc:spChg chg="mod">
          <ac:chgData name="Annita Fjuk" userId="328aebd9-45c1-4da9-9d9d-483081d14986" providerId="ADAL" clId="{2CCAF764-A98C-4D93-B246-3DB82FBFC786}" dt="2022-02-04T12:00:29.915" v="582" actId="27803"/>
          <ac:spMkLst>
            <pc:docMk/>
            <pc:sldMk cId="245929981" sldId="256"/>
            <ac:spMk id="194" creationId="{F179E49F-BCEA-4B18-A03D-64469B536E89}"/>
          </ac:spMkLst>
        </pc:spChg>
        <pc:spChg chg="mod">
          <ac:chgData name="Annita Fjuk" userId="328aebd9-45c1-4da9-9d9d-483081d14986" providerId="ADAL" clId="{2CCAF764-A98C-4D93-B246-3DB82FBFC786}" dt="2022-02-04T12:00:29.915" v="582" actId="27803"/>
          <ac:spMkLst>
            <pc:docMk/>
            <pc:sldMk cId="245929981" sldId="256"/>
            <ac:spMk id="195" creationId="{73BCCE76-02E9-45D5-A446-7F2DE02093AF}"/>
          </ac:spMkLst>
        </pc:spChg>
        <pc:spChg chg="mod">
          <ac:chgData name="Annita Fjuk" userId="328aebd9-45c1-4da9-9d9d-483081d14986" providerId="ADAL" clId="{2CCAF764-A98C-4D93-B246-3DB82FBFC786}" dt="2022-02-04T12:00:29.915" v="582" actId="27803"/>
          <ac:spMkLst>
            <pc:docMk/>
            <pc:sldMk cId="245929981" sldId="256"/>
            <ac:spMk id="196" creationId="{5DB97B11-0688-401B-8A64-4E83231889D2}"/>
          </ac:spMkLst>
        </pc:spChg>
        <pc:spChg chg="mod">
          <ac:chgData name="Annita Fjuk" userId="328aebd9-45c1-4da9-9d9d-483081d14986" providerId="ADAL" clId="{2CCAF764-A98C-4D93-B246-3DB82FBFC786}" dt="2022-02-04T12:00:29.915" v="582" actId="27803"/>
          <ac:spMkLst>
            <pc:docMk/>
            <pc:sldMk cId="245929981" sldId="256"/>
            <ac:spMk id="197" creationId="{7648E966-3DE4-4379-8836-D8EDDA3C435E}"/>
          </ac:spMkLst>
        </pc:spChg>
        <pc:spChg chg="mod">
          <ac:chgData name="Annita Fjuk" userId="328aebd9-45c1-4da9-9d9d-483081d14986" providerId="ADAL" clId="{2CCAF764-A98C-4D93-B246-3DB82FBFC786}" dt="2022-02-04T12:00:29.915" v="582" actId="27803"/>
          <ac:spMkLst>
            <pc:docMk/>
            <pc:sldMk cId="245929981" sldId="256"/>
            <ac:spMk id="198" creationId="{DEDD78A8-988E-4F4B-B28F-98EF095291D4}"/>
          </ac:spMkLst>
        </pc:spChg>
        <pc:spChg chg="mod">
          <ac:chgData name="Annita Fjuk" userId="328aebd9-45c1-4da9-9d9d-483081d14986" providerId="ADAL" clId="{2CCAF764-A98C-4D93-B246-3DB82FBFC786}" dt="2022-02-04T12:00:29.915" v="582" actId="27803"/>
          <ac:spMkLst>
            <pc:docMk/>
            <pc:sldMk cId="245929981" sldId="256"/>
            <ac:spMk id="199" creationId="{116155CB-E1E6-46A5-B023-A0F7B47CEBA5}"/>
          </ac:spMkLst>
        </pc:spChg>
        <pc:spChg chg="mod">
          <ac:chgData name="Annita Fjuk" userId="328aebd9-45c1-4da9-9d9d-483081d14986" providerId="ADAL" clId="{2CCAF764-A98C-4D93-B246-3DB82FBFC786}" dt="2022-02-04T12:00:29.915" v="582" actId="27803"/>
          <ac:spMkLst>
            <pc:docMk/>
            <pc:sldMk cId="245929981" sldId="256"/>
            <ac:spMk id="200" creationId="{FCD9B4B1-CD1E-4D27-B97C-29FBEEF8646F}"/>
          </ac:spMkLst>
        </pc:spChg>
        <pc:spChg chg="mod">
          <ac:chgData name="Annita Fjuk" userId="328aebd9-45c1-4da9-9d9d-483081d14986" providerId="ADAL" clId="{2CCAF764-A98C-4D93-B246-3DB82FBFC786}" dt="2022-02-04T12:00:29.915" v="582" actId="27803"/>
          <ac:spMkLst>
            <pc:docMk/>
            <pc:sldMk cId="245929981" sldId="256"/>
            <ac:spMk id="201" creationId="{43F75A2C-7A52-4FD1-96AD-27E9422D683E}"/>
          </ac:spMkLst>
        </pc:spChg>
        <pc:spChg chg="mod">
          <ac:chgData name="Annita Fjuk" userId="328aebd9-45c1-4da9-9d9d-483081d14986" providerId="ADAL" clId="{2CCAF764-A98C-4D93-B246-3DB82FBFC786}" dt="2022-02-04T12:00:29.915" v="582" actId="27803"/>
          <ac:spMkLst>
            <pc:docMk/>
            <pc:sldMk cId="245929981" sldId="256"/>
            <ac:spMk id="202" creationId="{56431BF1-35A7-4473-A2E3-9D06349B3EAE}"/>
          </ac:spMkLst>
        </pc:spChg>
        <pc:spChg chg="mod">
          <ac:chgData name="Annita Fjuk" userId="328aebd9-45c1-4da9-9d9d-483081d14986" providerId="ADAL" clId="{2CCAF764-A98C-4D93-B246-3DB82FBFC786}" dt="2022-02-04T12:00:29.915" v="582" actId="27803"/>
          <ac:spMkLst>
            <pc:docMk/>
            <pc:sldMk cId="245929981" sldId="256"/>
            <ac:spMk id="203" creationId="{4A6C416A-F103-4E4B-9A5D-CDF93DF9EFEC}"/>
          </ac:spMkLst>
        </pc:spChg>
        <pc:spChg chg="mod">
          <ac:chgData name="Annita Fjuk" userId="328aebd9-45c1-4da9-9d9d-483081d14986" providerId="ADAL" clId="{2CCAF764-A98C-4D93-B246-3DB82FBFC786}" dt="2022-02-04T12:00:29.915" v="582" actId="27803"/>
          <ac:spMkLst>
            <pc:docMk/>
            <pc:sldMk cId="245929981" sldId="256"/>
            <ac:spMk id="204" creationId="{223BBAFF-43E0-4E2A-ABBD-6DF168CF9CF7}"/>
          </ac:spMkLst>
        </pc:spChg>
        <pc:spChg chg="mod">
          <ac:chgData name="Annita Fjuk" userId="328aebd9-45c1-4da9-9d9d-483081d14986" providerId="ADAL" clId="{2CCAF764-A98C-4D93-B246-3DB82FBFC786}" dt="2022-02-04T12:00:29.915" v="582" actId="27803"/>
          <ac:spMkLst>
            <pc:docMk/>
            <pc:sldMk cId="245929981" sldId="256"/>
            <ac:spMk id="205" creationId="{08640EAC-59F9-44E5-8890-41E6A0438AB1}"/>
          </ac:spMkLst>
        </pc:spChg>
        <pc:spChg chg="mod">
          <ac:chgData name="Annita Fjuk" userId="328aebd9-45c1-4da9-9d9d-483081d14986" providerId="ADAL" clId="{2CCAF764-A98C-4D93-B246-3DB82FBFC786}" dt="2022-02-04T12:00:29.915" v="582" actId="27803"/>
          <ac:spMkLst>
            <pc:docMk/>
            <pc:sldMk cId="245929981" sldId="256"/>
            <ac:spMk id="206" creationId="{BA53F9F5-E603-48C2-8E8F-BF11742709C8}"/>
          </ac:spMkLst>
        </pc:spChg>
        <pc:spChg chg="mod">
          <ac:chgData name="Annita Fjuk" userId="328aebd9-45c1-4da9-9d9d-483081d14986" providerId="ADAL" clId="{2CCAF764-A98C-4D93-B246-3DB82FBFC786}" dt="2022-02-04T12:00:29.915" v="582" actId="27803"/>
          <ac:spMkLst>
            <pc:docMk/>
            <pc:sldMk cId="245929981" sldId="256"/>
            <ac:spMk id="207" creationId="{2B578505-BE6B-4B9E-8F2F-CCF80C5C0A82}"/>
          </ac:spMkLst>
        </pc:spChg>
        <pc:spChg chg="mod">
          <ac:chgData name="Annita Fjuk" userId="328aebd9-45c1-4da9-9d9d-483081d14986" providerId="ADAL" clId="{2CCAF764-A98C-4D93-B246-3DB82FBFC786}" dt="2022-02-04T12:00:29.915" v="582" actId="27803"/>
          <ac:spMkLst>
            <pc:docMk/>
            <pc:sldMk cId="245929981" sldId="256"/>
            <ac:spMk id="208" creationId="{9D65EE9C-1553-4FF9-8B53-04194BFDEFF0}"/>
          </ac:spMkLst>
        </pc:spChg>
        <pc:spChg chg="mod">
          <ac:chgData name="Annita Fjuk" userId="328aebd9-45c1-4da9-9d9d-483081d14986" providerId="ADAL" clId="{2CCAF764-A98C-4D93-B246-3DB82FBFC786}" dt="2022-02-04T12:00:29.915" v="582" actId="27803"/>
          <ac:spMkLst>
            <pc:docMk/>
            <pc:sldMk cId="245929981" sldId="256"/>
            <ac:spMk id="209" creationId="{93AC1B66-1749-4BF8-82EE-D0A583808C83}"/>
          </ac:spMkLst>
        </pc:spChg>
        <pc:spChg chg="mod">
          <ac:chgData name="Annita Fjuk" userId="328aebd9-45c1-4da9-9d9d-483081d14986" providerId="ADAL" clId="{2CCAF764-A98C-4D93-B246-3DB82FBFC786}" dt="2022-02-04T12:00:29.915" v="582" actId="27803"/>
          <ac:spMkLst>
            <pc:docMk/>
            <pc:sldMk cId="245929981" sldId="256"/>
            <ac:spMk id="210" creationId="{A9388D29-FCD1-4AEB-90C4-5EF278562363}"/>
          </ac:spMkLst>
        </pc:spChg>
        <pc:spChg chg="mod">
          <ac:chgData name="Annita Fjuk" userId="328aebd9-45c1-4da9-9d9d-483081d14986" providerId="ADAL" clId="{2CCAF764-A98C-4D93-B246-3DB82FBFC786}" dt="2022-02-04T12:00:29.915" v="582" actId="27803"/>
          <ac:spMkLst>
            <pc:docMk/>
            <pc:sldMk cId="245929981" sldId="256"/>
            <ac:spMk id="211" creationId="{CA008E36-E987-4DFA-9EE0-D62AF72D5FE5}"/>
          </ac:spMkLst>
        </pc:spChg>
        <pc:spChg chg="mod">
          <ac:chgData name="Annita Fjuk" userId="328aebd9-45c1-4da9-9d9d-483081d14986" providerId="ADAL" clId="{2CCAF764-A98C-4D93-B246-3DB82FBFC786}" dt="2022-02-04T12:00:29.915" v="582" actId="27803"/>
          <ac:spMkLst>
            <pc:docMk/>
            <pc:sldMk cId="245929981" sldId="256"/>
            <ac:spMk id="212" creationId="{3E321406-F5DA-4613-9C03-6B8719B2D817}"/>
          </ac:spMkLst>
        </pc:spChg>
        <pc:spChg chg="mod">
          <ac:chgData name="Annita Fjuk" userId="328aebd9-45c1-4da9-9d9d-483081d14986" providerId="ADAL" clId="{2CCAF764-A98C-4D93-B246-3DB82FBFC786}" dt="2022-02-04T12:00:29.915" v="582" actId="27803"/>
          <ac:spMkLst>
            <pc:docMk/>
            <pc:sldMk cId="245929981" sldId="256"/>
            <ac:spMk id="213" creationId="{254DAB24-76A7-493C-9843-3BFB403266AE}"/>
          </ac:spMkLst>
        </pc:spChg>
        <pc:spChg chg="mod">
          <ac:chgData name="Annita Fjuk" userId="328aebd9-45c1-4da9-9d9d-483081d14986" providerId="ADAL" clId="{2CCAF764-A98C-4D93-B246-3DB82FBFC786}" dt="2022-02-04T12:00:29.915" v="582" actId="27803"/>
          <ac:spMkLst>
            <pc:docMk/>
            <pc:sldMk cId="245929981" sldId="256"/>
            <ac:spMk id="214" creationId="{667548DC-9504-452C-BB07-12D02FDEC504}"/>
          </ac:spMkLst>
        </pc:spChg>
        <pc:spChg chg="mod">
          <ac:chgData name="Annita Fjuk" userId="328aebd9-45c1-4da9-9d9d-483081d14986" providerId="ADAL" clId="{2CCAF764-A98C-4D93-B246-3DB82FBFC786}" dt="2022-02-04T12:00:29.915" v="582" actId="27803"/>
          <ac:spMkLst>
            <pc:docMk/>
            <pc:sldMk cId="245929981" sldId="256"/>
            <ac:spMk id="215" creationId="{1954909E-B76D-470F-989B-77EC217D7D4F}"/>
          </ac:spMkLst>
        </pc:spChg>
        <pc:spChg chg="mod">
          <ac:chgData name="Annita Fjuk" userId="328aebd9-45c1-4da9-9d9d-483081d14986" providerId="ADAL" clId="{2CCAF764-A98C-4D93-B246-3DB82FBFC786}" dt="2022-02-04T12:00:29.915" v="582" actId="27803"/>
          <ac:spMkLst>
            <pc:docMk/>
            <pc:sldMk cId="245929981" sldId="256"/>
            <ac:spMk id="216" creationId="{FF4BB59A-C33B-4BDA-8D30-36C9593B2541}"/>
          </ac:spMkLst>
        </pc:spChg>
        <pc:spChg chg="mod">
          <ac:chgData name="Annita Fjuk" userId="328aebd9-45c1-4da9-9d9d-483081d14986" providerId="ADAL" clId="{2CCAF764-A98C-4D93-B246-3DB82FBFC786}" dt="2022-02-04T12:00:29.915" v="582" actId="27803"/>
          <ac:spMkLst>
            <pc:docMk/>
            <pc:sldMk cId="245929981" sldId="256"/>
            <ac:spMk id="217" creationId="{E7B6E270-D0A4-4AEE-B386-74E33EC77D84}"/>
          </ac:spMkLst>
        </pc:spChg>
        <pc:spChg chg="mod">
          <ac:chgData name="Annita Fjuk" userId="328aebd9-45c1-4da9-9d9d-483081d14986" providerId="ADAL" clId="{2CCAF764-A98C-4D93-B246-3DB82FBFC786}" dt="2022-02-04T12:00:29.915" v="582" actId="27803"/>
          <ac:spMkLst>
            <pc:docMk/>
            <pc:sldMk cId="245929981" sldId="256"/>
            <ac:spMk id="218" creationId="{6EAB47B7-073A-4F3A-8458-9C73353BF551}"/>
          </ac:spMkLst>
        </pc:spChg>
        <pc:spChg chg="mod">
          <ac:chgData name="Annita Fjuk" userId="328aebd9-45c1-4da9-9d9d-483081d14986" providerId="ADAL" clId="{2CCAF764-A98C-4D93-B246-3DB82FBFC786}" dt="2022-02-04T12:00:29.915" v="582" actId="27803"/>
          <ac:spMkLst>
            <pc:docMk/>
            <pc:sldMk cId="245929981" sldId="256"/>
            <ac:spMk id="219" creationId="{E11D06FA-F3F5-4292-B013-9131BCE2D75C}"/>
          </ac:spMkLst>
        </pc:spChg>
        <pc:spChg chg="mod">
          <ac:chgData name="Annita Fjuk" userId="328aebd9-45c1-4da9-9d9d-483081d14986" providerId="ADAL" clId="{2CCAF764-A98C-4D93-B246-3DB82FBFC786}" dt="2022-02-04T12:00:29.915" v="582" actId="27803"/>
          <ac:spMkLst>
            <pc:docMk/>
            <pc:sldMk cId="245929981" sldId="256"/>
            <ac:spMk id="220" creationId="{9EE9CBD1-2065-4288-A4C2-4C1520D7A500}"/>
          </ac:spMkLst>
        </pc:spChg>
        <pc:spChg chg="mod">
          <ac:chgData name="Annita Fjuk" userId="328aebd9-45c1-4da9-9d9d-483081d14986" providerId="ADAL" clId="{2CCAF764-A98C-4D93-B246-3DB82FBFC786}" dt="2022-02-04T12:00:29.915" v="582" actId="27803"/>
          <ac:spMkLst>
            <pc:docMk/>
            <pc:sldMk cId="245929981" sldId="256"/>
            <ac:spMk id="221" creationId="{CD1C050C-104B-40CB-9A05-6485D7B8BCF4}"/>
          </ac:spMkLst>
        </pc:spChg>
        <pc:spChg chg="mod">
          <ac:chgData name="Annita Fjuk" userId="328aebd9-45c1-4da9-9d9d-483081d14986" providerId="ADAL" clId="{2CCAF764-A98C-4D93-B246-3DB82FBFC786}" dt="2022-02-04T12:00:29.915" v="582" actId="27803"/>
          <ac:spMkLst>
            <pc:docMk/>
            <pc:sldMk cId="245929981" sldId="256"/>
            <ac:spMk id="222" creationId="{F5562F1F-3549-41F8-80AE-ACFA0F297EB6}"/>
          </ac:spMkLst>
        </pc:spChg>
        <pc:spChg chg="mod">
          <ac:chgData name="Annita Fjuk" userId="328aebd9-45c1-4da9-9d9d-483081d14986" providerId="ADAL" clId="{2CCAF764-A98C-4D93-B246-3DB82FBFC786}" dt="2022-02-04T12:00:29.915" v="582" actId="27803"/>
          <ac:spMkLst>
            <pc:docMk/>
            <pc:sldMk cId="245929981" sldId="256"/>
            <ac:spMk id="223" creationId="{5DA22E45-C9C3-427A-8796-904A0BDF9051}"/>
          </ac:spMkLst>
        </pc:spChg>
        <pc:spChg chg="mod">
          <ac:chgData name="Annita Fjuk" userId="328aebd9-45c1-4da9-9d9d-483081d14986" providerId="ADAL" clId="{2CCAF764-A98C-4D93-B246-3DB82FBFC786}" dt="2022-02-04T12:00:29.915" v="582" actId="27803"/>
          <ac:spMkLst>
            <pc:docMk/>
            <pc:sldMk cId="245929981" sldId="256"/>
            <ac:spMk id="224" creationId="{8B5086B4-EF56-43FB-B9A3-E6F100BD5FA5}"/>
          </ac:spMkLst>
        </pc:spChg>
        <pc:spChg chg="mod">
          <ac:chgData name="Annita Fjuk" userId="328aebd9-45c1-4da9-9d9d-483081d14986" providerId="ADAL" clId="{2CCAF764-A98C-4D93-B246-3DB82FBFC786}" dt="2022-02-04T12:00:29.915" v="582" actId="27803"/>
          <ac:spMkLst>
            <pc:docMk/>
            <pc:sldMk cId="245929981" sldId="256"/>
            <ac:spMk id="225" creationId="{06EB751C-018A-4845-A45C-E161DACEDA92}"/>
          </ac:spMkLst>
        </pc:spChg>
        <pc:spChg chg="mod">
          <ac:chgData name="Annita Fjuk" userId="328aebd9-45c1-4da9-9d9d-483081d14986" providerId="ADAL" clId="{2CCAF764-A98C-4D93-B246-3DB82FBFC786}" dt="2022-02-04T12:00:29.915" v="582" actId="27803"/>
          <ac:spMkLst>
            <pc:docMk/>
            <pc:sldMk cId="245929981" sldId="256"/>
            <ac:spMk id="226" creationId="{3C55094A-7401-4E75-96D1-D6398C805C1B}"/>
          </ac:spMkLst>
        </pc:spChg>
        <pc:spChg chg="mod">
          <ac:chgData name="Annita Fjuk" userId="328aebd9-45c1-4da9-9d9d-483081d14986" providerId="ADAL" clId="{2CCAF764-A98C-4D93-B246-3DB82FBFC786}" dt="2022-02-04T12:00:29.915" v="582" actId="27803"/>
          <ac:spMkLst>
            <pc:docMk/>
            <pc:sldMk cId="245929981" sldId="256"/>
            <ac:spMk id="227" creationId="{E31F2BAC-F220-4669-951A-3E9990523167}"/>
          </ac:spMkLst>
        </pc:spChg>
        <pc:spChg chg="mod">
          <ac:chgData name="Annita Fjuk" userId="328aebd9-45c1-4da9-9d9d-483081d14986" providerId="ADAL" clId="{2CCAF764-A98C-4D93-B246-3DB82FBFC786}" dt="2022-02-04T12:00:29.915" v="582" actId="27803"/>
          <ac:spMkLst>
            <pc:docMk/>
            <pc:sldMk cId="245929981" sldId="256"/>
            <ac:spMk id="228" creationId="{FC2D2530-A20E-4C94-B6F1-74E512845B87}"/>
          </ac:spMkLst>
        </pc:spChg>
        <pc:spChg chg="mod">
          <ac:chgData name="Annita Fjuk" userId="328aebd9-45c1-4da9-9d9d-483081d14986" providerId="ADAL" clId="{2CCAF764-A98C-4D93-B246-3DB82FBFC786}" dt="2022-02-04T12:00:29.915" v="582" actId="27803"/>
          <ac:spMkLst>
            <pc:docMk/>
            <pc:sldMk cId="245929981" sldId="256"/>
            <ac:spMk id="229" creationId="{28611A82-65A5-4580-8B2E-9DB3EE89E4F7}"/>
          </ac:spMkLst>
        </pc:spChg>
        <pc:spChg chg="mod">
          <ac:chgData name="Annita Fjuk" userId="328aebd9-45c1-4da9-9d9d-483081d14986" providerId="ADAL" clId="{2CCAF764-A98C-4D93-B246-3DB82FBFC786}" dt="2022-02-04T12:00:29.915" v="582" actId="27803"/>
          <ac:spMkLst>
            <pc:docMk/>
            <pc:sldMk cId="245929981" sldId="256"/>
            <ac:spMk id="230" creationId="{3F5C645B-9EC7-41B6-A180-BD4242F50CC3}"/>
          </ac:spMkLst>
        </pc:spChg>
        <pc:spChg chg="mod">
          <ac:chgData name="Annita Fjuk" userId="328aebd9-45c1-4da9-9d9d-483081d14986" providerId="ADAL" clId="{2CCAF764-A98C-4D93-B246-3DB82FBFC786}" dt="2022-02-04T12:00:29.915" v="582" actId="27803"/>
          <ac:spMkLst>
            <pc:docMk/>
            <pc:sldMk cId="245929981" sldId="256"/>
            <ac:spMk id="231" creationId="{C7F4C5BB-9D0B-4746-9456-52CFA8870395}"/>
          </ac:spMkLst>
        </pc:spChg>
        <pc:spChg chg="mod">
          <ac:chgData name="Annita Fjuk" userId="328aebd9-45c1-4da9-9d9d-483081d14986" providerId="ADAL" clId="{2CCAF764-A98C-4D93-B246-3DB82FBFC786}" dt="2022-02-04T12:00:29.915" v="582" actId="27803"/>
          <ac:spMkLst>
            <pc:docMk/>
            <pc:sldMk cId="245929981" sldId="256"/>
            <ac:spMk id="232" creationId="{44FD4FCD-CE0D-4D6F-B2C7-872B5874E576}"/>
          </ac:spMkLst>
        </pc:spChg>
        <pc:spChg chg="mod">
          <ac:chgData name="Annita Fjuk" userId="328aebd9-45c1-4da9-9d9d-483081d14986" providerId="ADAL" clId="{2CCAF764-A98C-4D93-B246-3DB82FBFC786}" dt="2022-02-04T12:00:29.915" v="582" actId="27803"/>
          <ac:spMkLst>
            <pc:docMk/>
            <pc:sldMk cId="245929981" sldId="256"/>
            <ac:spMk id="233" creationId="{BBEA6D61-3354-4269-A6C1-1CAEEC731D7C}"/>
          </ac:spMkLst>
        </pc:spChg>
        <pc:spChg chg="mod">
          <ac:chgData name="Annita Fjuk" userId="328aebd9-45c1-4da9-9d9d-483081d14986" providerId="ADAL" clId="{2CCAF764-A98C-4D93-B246-3DB82FBFC786}" dt="2022-02-04T12:00:29.915" v="582" actId="27803"/>
          <ac:spMkLst>
            <pc:docMk/>
            <pc:sldMk cId="245929981" sldId="256"/>
            <ac:spMk id="234" creationId="{5FC85CFE-766E-483C-8177-35EE66CC4694}"/>
          </ac:spMkLst>
        </pc:spChg>
        <pc:spChg chg="mod">
          <ac:chgData name="Annita Fjuk" userId="328aebd9-45c1-4da9-9d9d-483081d14986" providerId="ADAL" clId="{2CCAF764-A98C-4D93-B246-3DB82FBFC786}" dt="2022-02-04T12:00:29.915" v="582" actId="27803"/>
          <ac:spMkLst>
            <pc:docMk/>
            <pc:sldMk cId="245929981" sldId="256"/>
            <ac:spMk id="235" creationId="{D49713C3-F07B-4043-BD0F-45A74787563A}"/>
          </ac:spMkLst>
        </pc:spChg>
        <pc:spChg chg="mod">
          <ac:chgData name="Annita Fjuk" userId="328aebd9-45c1-4da9-9d9d-483081d14986" providerId="ADAL" clId="{2CCAF764-A98C-4D93-B246-3DB82FBFC786}" dt="2022-02-04T12:00:29.915" v="582" actId="27803"/>
          <ac:spMkLst>
            <pc:docMk/>
            <pc:sldMk cId="245929981" sldId="256"/>
            <ac:spMk id="236" creationId="{88BDC66D-88B1-40E4-8713-29E954796EC9}"/>
          </ac:spMkLst>
        </pc:spChg>
        <pc:spChg chg="mod">
          <ac:chgData name="Annita Fjuk" userId="328aebd9-45c1-4da9-9d9d-483081d14986" providerId="ADAL" clId="{2CCAF764-A98C-4D93-B246-3DB82FBFC786}" dt="2022-02-04T12:00:29.915" v="582" actId="27803"/>
          <ac:spMkLst>
            <pc:docMk/>
            <pc:sldMk cId="245929981" sldId="256"/>
            <ac:spMk id="237" creationId="{A5CD55E6-A7F9-4C9A-B990-31012E475756}"/>
          </ac:spMkLst>
        </pc:spChg>
        <pc:spChg chg="mod">
          <ac:chgData name="Annita Fjuk" userId="328aebd9-45c1-4da9-9d9d-483081d14986" providerId="ADAL" clId="{2CCAF764-A98C-4D93-B246-3DB82FBFC786}" dt="2022-02-04T12:00:29.915" v="582" actId="27803"/>
          <ac:spMkLst>
            <pc:docMk/>
            <pc:sldMk cId="245929981" sldId="256"/>
            <ac:spMk id="238" creationId="{7355CE35-CF94-4F69-81E0-5869E0C7D327}"/>
          </ac:spMkLst>
        </pc:spChg>
        <pc:spChg chg="mod">
          <ac:chgData name="Annita Fjuk" userId="328aebd9-45c1-4da9-9d9d-483081d14986" providerId="ADAL" clId="{2CCAF764-A98C-4D93-B246-3DB82FBFC786}" dt="2022-02-04T12:00:29.915" v="582" actId="27803"/>
          <ac:spMkLst>
            <pc:docMk/>
            <pc:sldMk cId="245929981" sldId="256"/>
            <ac:spMk id="239" creationId="{58496E6B-57DC-46B2-9155-EBB1CC2D61AF}"/>
          </ac:spMkLst>
        </pc:spChg>
        <pc:spChg chg="mod">
          <ac:chgData name="Annita Fjuk" userId="328aebd9-45c1-4da9-9d9d-483081d14986" providerId="ADAL" clId="{2CCAF764-A98C-4D93-B246-3DB82FBFC786}" dt="2022-02-04T12:00:29.915" v="582" actId="27803"/>
          <ac:spMkLst>
            <pc:docMk/>
            <pc:sldMk cId="245929981" sldId="256"/>
            <ac:spMk id="240" creationId="{4F79A177-ABE7-469C-BADC-3F1BEF809EB5}"/>
          </ac:spMkLst>
        </pc:spChg>
        <pc:spChg chg="mod">
          <ac:chgData name="Annita Fjuk" userId="328aebd9-45c1-4da9-9d9d-483081d14986" providerId="ADAL" clId="{2CCAF764-A98C-4D93-B246-3DB82FBFC786}" dt="2022-02-04T12:00:29.915" v="582" actId="27803"/>
          <ac:spMkLst>
            <pc:docMk/>
            <pc:sldMk cId="245929981" sldId="256"/>
            <ac:spMk id="241" creationId="{566356CD-5F0E-4106-93BB-2DCBAE0DE19B}"/>
          </ac:spMkLst>
        </pc:spChg>
        <pc:spChg chg="mod">
          <ac:chgData name="Annita Fjuk" userId="328aebd9-45c1-4da9-9d9d-483081d14986" providerId="ADAL" clId="{2CCAF764-A98C-4D93-B246-3DB82FBFC786}" dt="2022-02-04T12:00:29.915" v="582" actId="27803"/>
          <ac:spMkLst>
            <pc:docMk/>
            <pc:sldMk cId="245929981" sldId="256"/>
            <ac:spMk id="242" creationId="{7515D138-BD62-4EB6-80EF-36F7D98DC905}"/>
          </ac:spMkLst>
        </pc:spChg>
        <pc:spChg chg="mod">
          <ac:chgData name="Annita Fjuk" userId="328aebd9-45c1-4da9-9d9d-483081d14986" providerId="ADAL" clId="{2CCAF764-A98C-4D93-B246-3DB82FBFC786}" dt="2022-02-04T12:00:29.915" v="582" actId="27803"/>
          <ac:spMkLst>
            <pc:docMk/>
            <pc:sldMk cId="245929981" sldId="256"/>
            <ac:spMk id="243" creationId="{9288D7FD-93F9-4675-9BFD-367719EA75D1}"/>
          </ac:spMkLst>
        </pc:spChg>
        <pc:spChg chg="mod">
          <ac:chgData name="Annita Fjuk" userId="328aebd9-45c1-4da9-9d9d-483081d14986" providerId="ADAL" clId="{2CCAF764-A98C-4D93-B246-3DB82FBFC786}" dt="2022-02-04T12:00:29.915" v="582" actId="27803"/>
          <ac:spMkLst>
            <pc:docMk/>
            <pc:sldMk cId="245929981" sldId="256"/>
            <ac:spMk id="244" creationId="{16CA30E7-C66D-47D3-A3C2-866C0D821266}"/>
          </ac:spMkLst>
        </pc:spChg>
        <pc:spChg chg="mod">
          <ac:chgData name="Annita Fjuk" userId="328aebd9-45c1-4da9-9d9d-483081d14986" providerId="ADAL" clId="{2CCAF764-A98C-4D93-B246-3DB82FBFC786}" dt="2022-02-04T12:00:29.915" v="582" actId="27803"/>
          <ac:spMkLst>
            <pc:docMk/>
            <pc:sldMk cId="245929981" sldId="256"/>
            <ac:spMk id="245" creationId="{A4D3C923-1210-4AF9-94E0-4414E4F0C513}"/>
          </ac:spMkLst>
        </pc:spChg>
        <pc:spChg chg="mod">
          <ac:chgData name="Annita Fjuk" userId="328aebd9-45c1-4da9-9d9d-483081d14986" providerId="ADAL" clId="{2CCAF764-A98C-4D93-B246-3DB82FBFC786}" dt="2022-02-04T12:00:29.915" v="582" actId="27803"/>
          <ac:spMkLst>
            <pc:docMk/>
            <pc:sldMk cId="245929981" sldId="256"/>
            <ac:spMk id="246" creationId="{BDB347D4-ED0A-40A7-AF42-303B9DFBBACE}"/>
          </ac:spMkLst>
        </pc:spChg>
        <pc:spChg chg="mod">
          <ac:chgData name="Annita Fjuk" userId="328aebd9-45c1-4da9-9d9d-483081d14986" providerId="ADAL" clId="{2CCAF764-A98C-4D93-B246-3DB82FBFC786}" dt="2022-02-04T12:00:29.915" v="582" actId="27803"/>
          <ac:spMkLst>
            <pc:docMk/>
            <pc:sldMk cId="245929981" sldId="256"/>
            <ac:spMk id="247" creationId="{4FFE065F-CCC6-44DD-8D17-A10C50DB233D}"/>
          </ac:spMkLst>
        </pc:spChg>
        <pc:spChg chg="mod">
          <ac:chgData name="Annita Fjuk" userId="328aebd9-45c1-4da9-9d9d-483081d14986" providerId="ADAL" clId="{2CCAF764-A98C-4D93-B246-3DB82FBFC786}" dt="2022-02-04T12:00:29.915" v="582" actId="27803"/>
          <ac:spMkLst>
            <pc:docMk/>
            <pc:sldMk cId="245929981" sldId="256"/>
            <ac:spMk id="248" creationId="{4610A54E-83A7-4106-A40E-32C7A9916B86}"/>
          </ac:spMkLst>
        </pc:spChg>
        <pc:spChg chg="mod">
          <ac:chgData name="Annita Fjuk" userId="328aebd9-45c1-4da9-9d9d-483081d14986" providerId="ADAL" clId="{2CCAF764-A98C-4D93-B246-3DB82FBFC786}" dt="2022-02-04T12:00:29.915" v="582" actId="27803"/>
          <ac:spMkLst>
            <pc:docMk/>
            <pc:sldMk cId="245929981" sldId="256"/>
            <ac:spMk id="249" creationId="{33D92CDF-972E-4434-B3DB-B195C6DD5E08}"/>
          </ac:spMkLst>
        </pc:spChg>
        <pc:spChg chg="mod">
          <ac:chgData name="Annita Fjuk" userId="328aebd9-45c1-4da9-9d9d-483081d14986" providerId="ADAL" clId="{2CCAF764-A98C-4D93-B246-3DB82FBFC786}" dt="2022-02-04T12:00:29.915" v="582" actId="27803"/>
          <ac:spMkLst>
            <pc:docMk/>
            <pc:sldMk cId="245929981" sldId="256"/>
            <ac:spMk id="250" creationId="{37C1CD6E-8194-43FB-98EF-96959F269B4E}"/>
          </ac:spMkLst>
        </pc:spChg>
        <pc:spChg chg="mod">
          <ac:chgData name="Annita Fjuk" userId="328aebd9-45c1-4da9-9d9d-483081d14986" providerId="ADAL" clId="{2CCAF764-A98C-4D93-B246-3DB82FBFC786}" dt="2022-02-04T12:00:29.915" v="582" actId="27803"/>
          <ac:spMkLst>
            <pc:docMk/>
            <pc:sldMk cId="245929981" sldId="256"/>
            <ac:spMk id="251" creationId="{62EA26D1-B190-4D8B-B045-BEFFE1313470}"/>
          </ac:spMkLst>
        </pc:spChg>
        <pc:spChg chg="mod">
          <ac:chgData name="Annita Fjuk" userId="328aebd9-45c1-4da9-9d9d-483081d14986" providerId="ADAL" clId="{2CCAF764-A98C-4D93-B246-3DB82FBFC786}" dt="2022-02-04T12:00:29.915" v="582" actId="27803"/>
          <ac:spMkLst>
            <pc:docMk/>
            <pc:sldMk cId="245929981" sldId="256"/>
            <ac:spMk id="252" creationId="{6CCC4689-822E-4883-9B1D-173431686F88}"/>
          </ac:spMkLst>
        </pc:spChg>
        <pc:spChg chg="mod">
          <ac:chgData name="Annita Fjuk" userId="328aebd9-45c1-4da9-9d9d-483081d14986" providerId="ADAL" clId="{2CCAF764-A98C-4D93-B246-3DB82FBFC786}" dt="2022-02-04T12:00:29.915" v="582" actId="27803"/>
          <ac:spMkLst>
            <pc:docMk/>
            <pc:sldMk cId="245929981" sldId="256"/>
            <ac:spMk id="253" creationId="{00E6B1EF-7750-430B-9C8A-B6FD578D4837}"/>
          </ac:spMkLst>
        </pc:spChg>
        <pc:spChg chg="mod">
          <ac:chgData name="Annita Fjuk" userId="328aebd9-45c1-4da9-9d9d-483081d14986" providerId="ADAL" clId="{2CCAF764-A98C-4D93-B246-3DB82FBFC786}" dt="2022-02-04T12:00:29.915" v="582" actId="27803"/>
          <ac:spMkLst>
            <pc:docMk/>
            <pc:sldMk cId="245929981" sldId="256"/>
            <ac:spMk id="254" creationId="{9DF876D7-C0A2-45EA-85DF-190A089835A1}"/>
          </ac:spMkLst>
        </pc:spChg>
        <pc:spChg chg="mod">
          <ac:chgData name="Annita Fjuk" userId="328aebd9-45c1-4da9-9d9d-483081d14986" providerId="ADAL" clId="{2CCAF764-A98C-4D93-B246-3DB82FBFC786}" dt="2022-02-04T12:00:29.915" v="582" actId="27803"/>
          <ac:spMkLst>
            <pc:docMk/>
            <pc:sldMk cId="245929981" sldId="256"/>
            <ac:spMk id="255" creationId="{F31C55DE-DDE2-4422-BD92-5D48DC453363}"/>
          </ac:spMkLst>
        </pc:spChg>
        <pc:spChg chg="mod">
          <ac:chgData name="Annita Fjuk" userId="328aebd9-45c1-4da9-9d9d-483081d14986" providerId="ADAL" clId="{2CCAF764-A98C-4D93-B246-3DB82FBFC786}" dt="2022-02-04T12:00:29.915" v="582" actId="27803"/>
          <ac:spMkLst>
            <pc:docMk/>
            <pc:sldMk cId="245929981" sldId="256"/>
            <ac:spMk id="256" creationId="{CFEA8021-BC97-4612-B5E8-2D9EFEC40DC0}"/>
          </ac:spMkLst>
        </pc:spChg>
        <pc:spChg chg="mod">
          <ac:chgData name="Annita Fjuk" userId="328aebd9-45c1-4da9-9d9d-483081d14986" providerId="ADAL" clId="{2CCAF764-A98C-4D93-B246-3DB82FBFC786}" dt="2022-02-04T12:00:29.915" v="582" actId="27803"/>
          <ac:spMkLst>
            <pc:docMk/>
            <pc:sldMk cId="245929981" sldId="256"/>
            <ac:spMk id="257" creationId="{379CBFE9-6CF2-48E7-8838-5D5E59E983A8}"/>
          </ac:spMkLst>
        </pc:spChg>
        <pc:spChg chg="mod">
          <ac:chgData name="Annita Fjuk" userId="328aebd9-45c1-4da9-9d9d-483081d14986" providerId="ADAL" clId="{2CCAF764-A98C-4D93-B246-3DB82FBFC786}" dt="2022-02-04T12:00:29.915" v="582" actId="27803"/>
          <ac:spMkLst>
            <pc:docMk/>
            <pc:sldMk cId="245929981" sldId="256"/>
            <ac:spMk id="258" creationId="{8B66FD17-2D71-4999-8893-2312B6F1E29B}"/>
          </ac:spMkLst>
        </pc:spChg>
        <pc:spChg chg="mod">
          <ac:chgData name="Annita Fjuk" userId="328aebd9-45c1-4da9-9d9d-483081d14986" providerId="ADAL" clId="{2CCAF764-A98C-4D93-B246-3DB82FBFC786}" dt="2022-02-04T12:00:29.915" v="582" actId="27803"/>
          <ac:spMkLst>
            <pc:docMk/>
            <pc:sldMk cId="245929981" sldId="256"/>
            <ac:spMk id="259" creationId="{952EDC9B-600C-47E1-9A88-958A2D06CD02}"/>
          </ac:spMkLst>
        </pc:spChg>
        <pc:spChg chg="mod">
          <ac:chgData name="Annita Fjuk" userId="328aebd9-45c1-4da9-9d9d-483081d14986" providerId="ADAL" clId="{2CCAF764-A98C-4D93-B246-3DB82FBFC786}" dt="2022-02-04T12:00:29.915" v="582" actId="27803"/>
          <ac:spMkLst>
            <pc:docMk/>
            <pc:sldMk cId="245929981" sldId="256"/>
            <ac:spMk id="260" creationId="{D90D0DB9-CC62-4628-BC16-1B2CC8336459}"/>
          </ac:spMkLst>
        </pc:spChg>
        <pc:spChg chg="mod">
          <ac:chgData name="Annita Fjuk" userId="328aebd9-45c1-4da9-9d9d-483081d14986" providerId="ADAL" clId="{2CCAF764-A98C-4D93-B246-3DB82FBFC786}" dt="2022-02-04T12:00:29.915" v="582" actId="27803"/>
          <ac:spMkLst>
            <pc:docMk/>
            <pc:sldMk cId="245929981" sldId="256"/>
            <ac:spMk id="261" creationId="{5CB1A840-CD68-444D-AFFD-8F53D13DA2DA}"/>
          </ac:spMkLst>
        </pc:spChg>
        <pc:spChg chg="mod">
          <ac:chgData name="Annita Fjuk" userId="328aebd9-45c1-4da9-9d9d-483081d14986" providerId="ADAL" clId="{2CCAF764-A98C-4D93-B246-3DB82FBFC786}" dt="2022-02-04T12:00:29.915" v="582" actId="27803"/>
          <ac:spMkLst>
            <pc:docMk/>
            <pc:sldMk cId="245929981" sldId="256"/>
            <ac:spMk id="262" creationId="{0D8374E3-7F66-4B11-8D3D-84F0B445F782}"/>
          </ac:spMkLst>
        </pc:spChg>
        <pc:spChg chg="mod">
          <ac:chgData name="Annita Fjuk" userId="328aebd9-45c1-4da9-9d9d-483081d14986" providerId="ADAL" clId="{2CCAF764-A98C-4D93-B246-3DB82FBFC786}" dt="2022-02-04T12:00:29.915" v="582" actId="27803"/>
          <ac:spMkLst>
            <pc:docMk/>
            <pc:sldMk cId="245929981" sldId="256"/>
            <ac:spMk id="263" creationId="{9BC2DEBB-80E6-419E-B3C6-0E3909650D78}"/>
          </ac:spMkLst>
        </pc:spChg>
        <pc:spChg chg="mod">
          <ac:chgData name="Annita Fjuk" userId="328aebd9-45c1-4da9-9d9d-483081d14986" providerId="ADAL" clId="{2CCAF764-A98C-4D93-B246-3DB82FBFC786}" dt="2022-02-04T12:00:29.915" v="582" actId="27803"/>
          <ac:spMkLst>
            <pc:docMk/>
            <pc:sldMk cId="245929981" sldId="256"/>
            <ac:spMk id="264" creationId="{618864C0-E43B-44CC-98F4-C51810C3FD96}"/>
          </ac:spMkLst>
        </pc:spChg>
        <pc:spChg chg="mod">
          <ac:chgData name="Annita Fjuk" userId="328aebd9-45c1-4da9-9d9d-483081d14986" providerId="ADAL" clId="{2CCAF764-A98C-4D93-B246-3DB82FBFC786}" dt="2022-02-04T12:00:29.915" v="582" actId="27803"/>
          <ac:spMkLst>
            <pc:docMk/>
            <pc:sldMk cId="245929981" sldId="256"/>
            <ac:spMk id="265" creationId="{84678032-421D-4EE1-85A3-EB95DEB93B28}"/>
          </ac:spMkLst>
        </pc:spChg>
        <pc:spChg chg="mod">
          <ac:chgData name="Annita Fjuk" userId="328aebd9-45c1-4da9-9d9d-483081d14986" providerId="ADAL" clId="{2CCAF764-A98C-4D93-B246-3DB82FBFC786}" dt="2022-02-04T12:00:29.915" v="582" actId="27803"/>
          <ac:spMkLst>
            <pc:docMk/>
            <pc:sldMk cId="245929981" sldId="256"/>
            <ac:spMk id="266" creationId="{3D5A8D21-CDFC-432E-BF75-CA5CC80EBDA6}"/>
          </ac:spMkLst>
        </pc:spChg>
        <pc:spChg chg="mod">
          <ac:chgData name="Annita Fjuk" userId="328aebd9-45c1-4da9-9d9d-483081d14986" providerId="ADAL" clId="{2CCAF764-A98C-4D93-B246-3DB82FBFC786}" dt="2022-02-04T12:00:29.915" v="582" actId="27803"/>
          <ac:spMkLst>
            <pc:docMk/>
            <pc:sldMk cId="245929981" sldId="256"/>
            <ac:spMk id="267" creationId="{C9B13C2B-80C7-4512-814C-61D3741C87F5}"/>
          </ac:spMkLst>
        </pc:spChg>
        <pc:spChg chg="mod">
          <ac:chgData name="Annita Fjuk" userId="328aebd9-45c1-4da9-9d9d-483081d14986" providerId="ADAL" clId="{2CCAF764-A98C-4D93-B246-3DB82FBFC786}" dt="2022-02-04T12:00:29.915" v="582" actId="27803"/>
          <ac:spMkLst>
            <pc:docMk/>
            <pc:sldMk cId="245929981" sldId="256"/>
            <ac:spMk id="268" creationId="{A41BCA59-E8E9-421F-B792-3ADE0116D754}"/>
          </ac:spMkLst>
        </pc:spChg>
        <pc:spChg chg="mod">
          <ac:chgData name="Annita Fjuk" userId="328aebd9-45c1-4da9-9d9d-483081d14986" providerId="ADAL" clId="{2CCAF764-A98C-4D93-B246-3DB82FBFC786}" dt="2022-02-04T12:00:29.915" v="582" actId="27803"/>
          <ac:spMkLst>
            <pc:docMk/>
            <pc:sldMk cId="245929981" sldId="256"/>
            <ac:spMk id="269" creationId="{1A1FDBFE-CB1E-4135-B190-BFAB8949C490}"/>
          </ac:spMkLst>
        </pc:spChg>
        <pc:spChg chg="mod">
          <ac:chgData name="Annita Fjuk" userId="328aebd9-45c1-4da9-9d9d-483081d14986" providerId="ADAL" clId="{2CCAF764-A98C-4D93-B246-3DB82FBFC786}" dt="2022-02-04T12:00:29.915" v="582" actId="27803"/>
          <ac:spMkLst>
            <pc:docMk/>
            <pc:sldMk cId="245929981" sldId="256"/>
            <ac:spMk id="270" creationId="{872E8199-0CDF-4474-B4FF-C5B23FC082D8}"/>
          </ac:spMkLst>
        </pc:spChg>
        <pc:spChg chg="mod">
          <ac:chgData name="Annita Fjuk" userId="328aebd9-45c1-4da9-9d9d-483081d14986" providerId="ADAL" clId="{2CCAF764-A98C-4D93-B246-3DB82FBFC786}" dt="2022-02-04T12:00:29.915" v="582" actId="27803"/>
          <ac:spMkLst>
            <pc:docMk/>
            <pc:sldMk cId="245929981" sldId="256"/>
            <ac:spMk id="271" creationId="{7FD64243-7BC1-4619-A26E-D868A2A7B410}"/>
          </ac:spMkLst>
        </pc:spChg>
        <pc:spChg chg="mod">
          <ac:chgData name="Annita Fjuk" userId="328aebd9-45c1-4da9-9d9d-483081d14986" providerId="ADAL" clId="{2CCAF764-A98C-4D93-B246-3DB82FBFC786}" dt="2022-02-04T12:00:29.915" v="582" actId="27803"/>
          <ac:spMkLst>
            <pc:docMk/>
            <pc:sldMk cId="245929981" sldId="256"/>
            <ac:spMk id="272" creationId="{9D916E5D-8CC8-4B5C-9255-9DFC866E2BCB}"/>
          </ac:spMkLst>
        </pc:spChg>
        <pc:spChg chg="mod">
          <ac:chgData name="Annita Fjuk" userId="328aebd9-45c1-4da9-9d9d-483081d14986" providerId="ADAL" clId="{2CCAF764-A98C-4D93-B246-3DB82FBFC786}" dt="2022-02-04T12:00:29.915" v="582" actId="27803"/>
          <ac:spMkLst>
            <pc:docMk/>
            <pc:sldMk cId="245929981" sldId="256"/>
            <ac:spMk id="273" creationId="{4489935E-5679-4946-8F42-AB7045F3B73F}"/>
          </ac:spMkLst>
        </pc:spChg>
        <pc:spChg chg="mod">
          <ac:chgData name="Annita Fjuk" userId="328aebd9-45c1-4da9-9d9d-483081d14986" providerId="ADAL" clId="{2CCAF764-A98C-4D93-B246-3DB82FBFC786}" dt="2022-02-04T12:00:29.915" v="582" actId="27803"/>
          <ac:spMkLst>
            <pc:docMk/>
            <pc:sldMk cId="245929981" sldId="256"/>
            <ac:spMk id="274" creationId="{6A2C1BBA-7839-4418-AAAF-941C8B579032}"/>
          </ac:spMkLst>
        </pc:spChg>
        <pc:spChg chg="mod">
          <ac:chgData name="Annita Fjuk" userId="328aebd9-45c1-4da9-9d9d-483081d14986" providerId="ADAL" clId="{2CCAF764-A98C-4D93-B246-3DB82FBFC786}" dt="2022-02-04T12:00:29.915" v="582" actId="27803"/>
          <ac:spMkLst>
            <pc:docMk/>
            <pc:sldMk cId="245929981" sldId="256"/>
            <ac:spMk id="275" creationId="{684A73CC-5CC3-4D6B-BDFD-F790E3086FD2}"/>
          </ac:spMkLst>
        </pc:spChg>
        <pc:spChg chg="mod">
          <ac:chgData name="Annita Fjuk" userId="328aebd9-45c1-4da9-9d9d-483081d14986" providerId="ADAL" clId="{2CCAF764-A98C-4D93-B246-3DB82FBFC786}" dt="2022-02-04T12:00:29.915" v="582" actId="27803"/>
          <ac:spMkLst>
            <pc:docMk/>
            <pc:sldMk cId="245929981" sldId="256"/>
            <ac:spMk id="276" creationId="{9883B449-4F1C-4DDB-B9DA-3CBD0C834827}"/>
          </ac:spMkLst>
        </pc:spChg>
        <pc:spChg chg="mod">
          <ac:chgData name="Annita Fjuk" userId="328aebd9-45c1-4da9-9d9d-483081d14986" providerId="ADAL" clId="{2CCAF764-A98C-4D93-B246-3DB82FBFC786}" dt="2022-02-04T12:00:29.915" v="582" actId="27803"/>
          <ac:spMkLst>
            <pc:docMk/>
            <pc:sldMk cId="245929981" sldId="256"/>
            <ac:spMk id="277" creationId="{D1A9E64D-3294-416E-906B-EDDC2F6DCF0E}"/>
          </ac:spMkLst>
        </pc:spChg>
        <pc:spChg chg="mod">
          <ac:chgData name="Annita Fjuk" userId="328aebd9-45c1-4da9-9d9d-483081d14986" providerId="ADAL" clId="{2CCAF764-A98C-4D93-B246-3DB82FBFC786}" dt="2022-02-04T12:00:29.915" v="582" actId="27803"/>
          <ac:spMkLst>
            <pc:docMk/>
            <pc:sldMk cId="245929981" sldId="256"/>
            <ac:spMk id="278" creationId="{BDB38FC1-18E6-46EC-99BA-3BFA69D703E9}"/>
          </ac:spMkLst>
        </pc:spChg>
        <pc:spChg chg="mod">
          <ac:chgData name="Annita Fjuk" userId="328aebd9-45c1-4da9-9d9d-483081d14986" providerId="ADAL" clId="{2CCAF764-A98C-4D93-B246-3DB82FBFC786}" dt="2022-02-04T12:00:29.915" v="582" actId="27803"/>
          <ac:spMkLst>
            <pc:docMk/>
            <pc:sldMk cId="245929981" sldId="256"/>
            <ac:spMk id="279" creationId="{07A2232B-2336-4E7C-8E75-3329E613870C}"/>
          </ac:spMkLst>
        </pc:spChg>
        <pc:spChg chg="mod">
          <ac:chgData name="Annita Fjuk" userId="328aebd9-45c1-4da9-9d9d-483081d14986" providerId="ADAL" clId="{2CCAF764-A98C-4D93-B246-3DB82FBFC786}" dt="2022-02-04T12:00:29.915" v="582" actId="27803"/>
          <ac:spMkLst>
            <pc:docMk/>
            <pc:sldMk cId="245929981" sldId="256"/>
            <ac:spMk id="280" creationId="{76799416-4C63-4021-9346-5AA67A6DE690}"/>
          </ac:spMkLst>
        </pc:spChg>
        <pc:spChg chg="mod">
          <ac:chgData name="Annita Fjuk" userId="328aebd9-45c1-4da9-9d9d-483081d14986" providerId="ADAL" clId="{2CCAF764-A98C-4D93-B246-3DB82FBFC786}" dt="2022-02-04T12:00:29.915" v="582" actId="27803"/>
          <ac:spMkLst>
            <pc:docMk/>
            <pc:sldMk cId="245929981" sldId="256"/>
            <ac:spMk id="281" creationId="{559D8A0C-57DB-49C0-B3BC-F7888B208337}"/>
          </ac:spMkLst>
        </pc:spChg>
        <pc:spChg chg="mod">
          <ac:chgData name="Annita Fjuk" userId="328aebd9-45c1-4da9-9d9d-483081d14986" providerId="ADAL" clId="{2CCAF764-A98C-4D93-B246-3DB82FBFC786}" dt="2022-02-04T12:00:29.915" v="582" actId="27803"/>
          <ac:spMkLst>
            <pc:docMk/>
            <pc:sldMk cId="245929981" sldId="256"/>
            <ac:spMk id="282" creationId="{2EF56DDA-1DBB-48C4-B355-DFBB56506D2C}"/>
          </ac:spMkLst>
        </pc:spChg>
        <pc:spChg chg="mod">
          <ac:chgData name="Annita Fjuk" userId="328aebd9-45c1-4da9-9d9d-483081d14986" providerId="ADAL" clId="{2CCAF764-A98C-4D93-B246-3DB82FBFC786}" dt="2022-02-04T12:00:29.915" v="582" actId="27803"/>
          <ac:spMkLst>
            <pc:docMk/>
            <pc:sldMk cId="245929981" sldId="256"/>
            <ac:spMk id="283" creationId="{09011F4B-0017-434B-8537-53AB4405702C}"/>
          </ac:spMkLst>
        </pc:spChg>
        <pc:spChg chg="mod">
          <ac:chgData name="Annita Fjuk" userId="328aebd9-45c1-4da9-9d9d-483081d14986" providerId="ADAL" clId="{2CCAF764-A98C-4D93-B246-3DB82FBFC786}" dt="2022-02-04T12:00:29.915" v="582" actId="27803"/>
          <ac:spMkLst>
            <pc:docMk/>
            <pc:sldMk cId="245929981" sldId="256"/>
            <ac:spMk id="284" creationId="{96948A9A-4DB3-422A-A79F-787E4EB30E13}"/>
          </ac:spMkLst>
        </pc:spChg>
        <pc:spChg chg="mod">
          <ac:chgData name="Annita Fjuk" userId="328aebd9-45c1-4da9-9d9d-483081d14986" providerId="ADAL" clId="{2CCAF764-A98C-4D93-B246-3DB82FBFC786}" dt="2022-02-04T12:00:29.915" v="582" actId="27803"/>
          <ac:spMkLst>
            <pc:docMk/>
            <pc:sldMk cId="245929981" sldId="256"/>
            <ac:spMk id="285" creationId="{CB7C18CD-9B7A-46D7-88CA-6288D0903F81}"/>
          </ac:spMkLst>
        </pc:spChg>
        <pc:spChg chg="mod">
          <ac:chgData name="Annita Fjuk" userId="328aebd9-45c1-4da9-9d9d-483081d14986" providerId="ADAL" clId="{2CCAF764-A98C-4D93-B246-3DB82FBFC786}" dt="2022-02-04T12:00:29.915" v="582" actId="27803"/>
          <ac:spMkLst>
            <pc:docMk/>
            <pc:sldMk cId="245929981" sldId="256"/>
            <ac:spMk id="286" creationId="{E38BCBD3-55CF-4C25-AAE0-20A463F663DD}"/>
          </ac:spMkLst>
        </pc:spChg>
        <pc:spChg chg="mod">
          <ac:chgData name="Annita Fjuk" userId="328aebd9-45c1-4da9-9d9d-483081d14986" providerId="ADAL" clId="{2CCAF764-A98C-4D93-B246-3DB82FBFC786}" dt="2022-02-04T12:00:29.915" v="582" actId="27803"/>
          <ac:spMkLst>
            <pc:docMk/>
            <pc:sldMk cId="245929981" sldId="256"/>
            <ac:spMk id="287" creationId="{10C4AE83-D226-4260-9100-3018FC5040FF}"/>
          </ac:spMkLst>
        </pc:spChg>
        <pc:spChg chg="mod">
          <ac:chgData name="Annita Fjuk" userId="328aebd9-45c1-4da9-9d9d-483081d14986" providerId="ADAL" clId="{2CCAF764-A98C-4D93-B246-3DB82FBFC786}" dt="2022-02-04T12:00:29.915" v="582" actId="27803"/>
          <ac:spMkLst>
            <pc:docMk/>
            <pc:sldMk cId="245929981" sldId="256"/>
            <ac:spMk id="288" creationId="{1EDFBC4F-2B94-4E87-9EF4-28BFF16D1D91}"/>
          </ac:spMkLst>
        </pc:spChg>
        <pc:spChg chg="mod">
          <ac:chgData name="Annita Fjuk" userId="328aebd9-45c1-4da9-9d9d-483081d14986" providerId="ADAL" clId="{2CCAF764-A98C-4D93-B246-3DB82FBFC786}" dt="2022-02-04T12:00:29.915" v="582" actId="27803"/>
          <ac:spMkLst>
            <pc:docMk/>
            <pc:sldMk cId="245929981" sldId="256"/>
            <ac:spMk id="289" creationId="{459E91B5-01BC-4C50-AE94-4838E2403958}"/>
          </ac:spMkLst>
        </pc:spChg>
        <pc:spChg chg="mod">
          <ac:chgData name="Annita Fjuk" userId="328aebd9-45c1-4da9-9d9d-483081d14986" providerId="ADAL" clId="{2CCAF764-A98C-4D93-B246-3DB82FBFC786}" dt="2022-02-04T12:00:29.915" v="582" actId="27803"/>
          <ac:spMkLst>
            <pc:docMk/>
            <pc:sldMk cId="245929981" sldId="256"/>
            <ac:spMk id="290" creationId="{E0A67246-AEB1-459F-A622-C6A2C7BE2F52}"/>
          </ac:spMkLst>
        </pc:spChg>
        <pc:spChg chg="mod">
          <ac:chgData name="Annita Fjuk" userId="328aebd9-45c1-4da9-9d9d-483081d14986" providerId="ADAL" clId="{2CCAF764-A98C-4D93-B246-3DB82FBFC786}" dt="2022-02-04T12:00:29.915" v="582" actId="27803"/>
          <ac:spMkLst>
            <pc:docMk/>
            <pc:sldMk cId="245929981" sldId="256"/>
            <ac:spMk id="291" creationId="{8BE79627-E0D9-46AF-B976-977DED0A4416}"/>
          </ac:spMkLst>
        </pc:spChg>
        <pc:spChg chg="mod">
          <ac:chgData name="Annita Fjuk" userId="328aebd9-45c1-4da9-9d9d-483081d14986" providerId="ADAL" clId="{2CCAF764-A98C-4D93-B246-3DB82FBFC786}" dt="2022-02-04T12:00:29.915" v="582" actId="27803"/>
          <ac:spMkLst>
            <pc:docMk/>
            <pc:sldMk cId="245929981" sldId="256"/>
            <ac:spMk id="292" creationId="{952206CA-F11D-4446-8D2A-A96434194B21}"/>
          </ac:spMkLst>
        </pc:spChg>
        <pc:spChg chg="mod">
          <ac:chgData name="Annita Fjuk" userId="328aebd9-45c1-4da9-9d9d-483081d14986" providerId="ADAL" clId="{2CCAF764-A98C-4D93-B246-3DB82FBFC786}" dt="2022-02-04T12:00:29.915" v="582" actId="27803"/>
          <ac:spMkLst>
            <pc:docMk/>
            <pc:sldMk cId="245929981" sldId="256"/>
            <ac:spMk id="293" creationId="{FA269889-B3CB-484A-A568-8ED1F7B762EA}"/>
          </ac:spMkLst>
        </pc:spChg>
        <pc:spChg chg="mod">
          <ac:chgData name="Annita Fjuk" userId="328aebd9-45c1-4da9-9d9d-483081d14986" providerId="ADAL" clId="{2CCAF764-A98C-4D93-B246-3DB82FBFC786}" dt="2022-02-04T12:00:29.915" v="582" actId="27803"/>
          <ac:spMkLst>
            <pc:docMk/>
            <pc:sldMk cId="245929981" sldId="256"/>
            <ac:spMk id="294" creationId="{306F1FCB-C6D2-4FE9-84C4-4E04AF0CA2C8}"/>
          </ac:spMkLst>
        </pc:spChg>
        <pc:spChg chg="mod">
          <ac:chgData name="Annita Fjuk" userId="328aebd9-45c1-4da9-9d9d-483081d14986" providerId="ADAL" clId="{2CCAF764-A98C-4D93-B246-3DB82FBFC786}" dt="2022-02-04T12:00:29.915" v="582" actId="27803"/>
          <ac:spMkLst>
            <pc:docMk/>
            <pc:sldMk cId="245929981" sldId="256"/>
            <ac:spMk id="295" creationId="{42FF493C-4D7C-4233-90AD-5D1F9F74890F}"/>
          </ac:spMkLst>
        </pc:spChg>
        <pc:spChg chg="mod">
          <ac:chgData name="Annita Fjuk" userId="328aebd9-45c1-4da9-9d9d-483081d14986" providerId="ADAL" clId="{2CCAF764-A98C-4D93-B246-3DB82FBFC786}" dt="2022-02-04T12:00:29.915" v="582" actId="27803"/>
          <ac:spMkLst>
            <pc:docMk/>
            <pc:sldMk cId="245929981" sldId="256"/>
            <ac:spMk id="296" creationId="{43A9553D-E594-443A-8C45-21C5953A1853}"/>
          </ac:spMkLst>
        </pc:spChg>
        <pc:spChg chg="mod">
          <ac:chgData name="Annita Fjuk" userId="328aebd9-45c1-4da9-9d9d-483081d14986" providerId="ADAL" clId="{2CCAF764-A98C-4D93-B246-3DB82FBFC786}" dt="2022-02-04T12:00:29.915" v="582" actId="27803"/>
          <ac:spMkLst>
            <pc:docMk/>
            <pc:sldMk cId="245929981" sldId="256"/>
            <ac:spMk id="297" creationId="{4B67D45C-C5DD-4CB8-9878-CBC9F939EBB0}"/>
          </ac:spMkLst>
        </pc:spChg>
        <pc:spChg chg="mod">
          <ac:chgData name="Annita Fjuk" userId="328aebd9-45c1-4da9-9d9d-483081d14986" providerId="ADAL" clId="{2CCAF764-A98C-4D93-B246-3DB82FBFC786}" dt="2022-02-04T12:00:29.915" v="582" actId="27803"/>
          <ac:spMkLst>
            <pc:docMk/>
            <pc:sldMk cId="245929981" sldId="256"/>
            <ac:spMk id="298" creationId="{C9B79326-712F-4E26-A0BD-7FB2C889502F}"/>
          </ac:spMkLst>
        </pc:spChg>
        <pc:spChg chg="mod">
          <ac:chgData name="Annita Fjuk" userId="328aebd9-45c1-4da9-9d9d-483081d14986" providerId="ADAL" clId="{2CCAF764-A98C-4D93-B246-3DB82FBFC786}" dt="2022-02-04T12:00:29.915" v="582" actId="27803"/>
          <ac:spMkLst>
            <pc:docMk/>
            <pc:sldMk cId="245929981" sldId="256"/>
            <ac:spMk id="299" creationId="{EE688C0F-B4A3-47B5-97F5-BF08CD874988}"/>
          </ac:spMkLst>
        </pc:spChg>
        <pc:spChg chg="mod">
          <ac:chgData name="Annita Fjuk" userId="328aebd9-45c1-4da9-9d9d-483081d14986" providerId="ADAL" clId="{2CCAF764-A98C-4D93-B246-3DB82FBFC786}" dt="2022-02-04T12:00:29.915" v="582" actId="27803"/>
          <ac:spMkLst>
            <pc:docMk/>
            <pc:sldMk cId="245929981" sldId="256"/>
            <ac:spMk id="300" creationId="{8ED16B5E-7194-44BB-BDAF-255DB5794011}"/>
          </ac:spMkLst>
        </pc:spChg>
        <pc:spChg chg="mod">
          <ac:chgData name="Annita Fjuk" userId="328aebd9-45c1-4da9-9d9d-483081d14986" providerId="ADAL" clId="{2CCAF764-A98C-4D93-B246-3DB82FBFC786}" dt="2022-02-04T12:00:29.915" v="582" actId="27803"/>
          <ac:spMkLst>
            <pc:docMk/>
            <pc:sldMk cId="245929981" sldId="256"/>
            <ac:spMk id="301" creationId="{6D4BCE33-5514-454B-9A86-C70707A043A0}"/>
          </ac:spMkLst>
        </pc:spChg>
        <pc:spChg chg="mod">
          <ac:chgData name="Annita Fjuk" userId="328aebd9-45c1-4da9-9d9d-483081d14986" providerId="ADAL" clId="{2CCAF764-A98C-4D93-B246-3DB82FBFC786}" dt="2022-02-04T12:00:29.915" v="582" actId="27803"/>
          <ac:spMkLst>
            <pc:docMk/>
            <pc:sldMk cId="245929981" sldId="256"/>
            <ac:spMk id="302" creationId="{14C5F513-798A-4876-98E7-6F0CCABB1ABD}"/>
          </ac:spMkLst>
        </pc:spChg>
        <pc:spChg chg="mod">
          <ac:chgData name="Annita Fjuk" userId="328aebd9-45c1-4da9-9d9d-483081d14986" providerId="ADAL" clId="{2CCAF764-A98C-4D93-B246-3DB82FBFC786}" dt="2022-02-04T12:00:29.915" v="582" actId="27803"/>
          <ac:spMkLst>
            <pc:docMk/>
            <pc:sldMk cId="245929981" sldId="256"/>
            <ac:spMk id="303" creationId="{AE6273EE-0E22-4909-A48C-298E13EB7D77}"/>
          </ac:spMkLst>
        </pc:spChg>
        <pc:spChg chg="mod">
          <ac:chgData name="Annita Fjuk" userId="328aebd9-45c1-4da9-9d9d-483081d14986" providerId="ADAL" clId="{2CCAF764-A98C-4D93-B246-3DB82FBFC786}" dt="2022-02-04T12:00:29.915" v="582" actId="27803"/>
          <ac:spMkLst>
            <pc:docMk/>
            <pc:sldMk cId="245929981" sldId="256"/>
            <ac:spMk id="304" creationId="{BFF56491-8EFD-4CE8-9F94-34C507C09306}"/>
          </ac:spMkLst>
        </pc:spChg>
        <pc:spChg chg="mod">
          <ac:chgData name="Annita Fjuk" userId="328aebd9-45c1-4da9-9d9d-483081d14986" providerId="ADAL" clId="{2CCAF764-A98C-4D93-B246-3DB82FBFC786}" dt="2022-02-04T12:00:29.915" v="582" actId="27803"/>
          <ac:spMkLst>
            <pc:docMk/>
            <pc:sldMk cId="245929981" sldId="256"/>
            <ac:spMk id="305" creationId="{43541317-AB50-4F31-9413-E7E840F5B4DB}"/>
          </ac:spMkLst>
        </pc:spChg>
        <pc:spChg chg="mod">
          <ac:chgData name="Annita Fjuk" userId="328aebd9-45c1-4da9-9d9d-483081d14986" providerId="ADAL" clId="{2CCAF764-A98C-4D93-B246-3DB82FBFC786}" dt="2022-02-04T12:00:29.915" v="582" actId="27803"/>
          <ac:spMkLst>
            <pc:docMk/>
            <pc:sldMk cId="245929981" sldId="256"/>
            <ac:spMk id="306" creationId="{C0E35520-B580-48F2-885A-8F5EE0AE916E}"/>
          </ac:spMkLst>
        </pc:spChg>
        <pc:spChg chg="mod">
          <ac:chgData name="Annita Fjuk" userId="328aebd9-45c1-4da9-9d9d-483081d14986" providerId="ADAL" clId="{2CCAF764-A98C-4D93-B246-3DB82FBFC786}" dt="2022-02-04T12:00:29.915" v="582" actId="27803"/>
          <ac:spMkLst>
            <pc:docMk/>
            <pc:sldMk cId="245929981" sldId="256"/>
            <ac:spMk id="307" creationId="{C4B1736C-EBB7-4236-B4A5-F27D8849F373}"/>
          </ac:spMkLst>
        </pc:spChg>
        <pc:spChg chg="mod">
          <ac:chgData name="Annita Fjuk" userId="328aebd9-45c1-4da9-9d9d-483081d14986" providerId="ADAL" clId="{2CCAF764-A98C-4D93-B246-3DB82FBFC786}" dt="2022-02-04T12:00:29.915" v="582" actId="27803"/>
          <ac:spMkLst>
            <pc:docMk/>
            <pc:sldMk cId="245929981" sldId="256"/>
            <ac:spMk id="308" creationId="{7D521662-9061-403B-915E-ED586CA3277B}"/>
          </ac:spMkLst>
        </pc:spChg>
        <pc:spChg chg="mod">
          <ac:chgData name="Annita Fjuk" userId="328aebd9-45c1-4da9-9d9d-483081d14986" providerId="ADAL" clId="{2CCAF764-A98C-4D93-B246-3DB82FBFC786}" dt="2022-02-04T12:00:29.915" v="582" actId="27803"/>
          <ac:spMkLst>
            <pc:docMk/>
            <pc:sldMk cId="245929981" sldId="256"/>
            <ac:spMk id="309" creationId="{8FEB0855-AF7A-444D-884C-BC439349B4B3}"/>
          </ac:spMkLst>
        </pc:spChg>
        <pc:spChg chg="mod">
          <ac:chgData name="Annita Fjuk" userId="328aebd9-45c1-4da9-9d9d-483081d14986" providerId="ADAL" clId="{2CCAF764-A98C-4D93-B246-3DB82FBFC786}" dt="2022-02-04T12:00:29.915" v="582" actId="27803"/>
          <ac:spMkLst>
            <pc:docMk/>
            <pc:sldMk cId="245929981" sldId="256"/>
            <ac:spMk id="310" creationId="{378A4965-7911-481F-88CB-84B5A152C5E8}"/>
          </ac:spMkLst>
        </pc:spChg>
        <pc:spChg chg="mod">
          <ac:chgData name="Annita Fjuk" userId="328aebd9-45c1-4da9-9d9d-483081d14986" providerId="ADAL" clId="{2CCAF764-A98C-4D93-B246-3DB82FBFC786}" dt="2022-02-04T12:00:29.915" v="582" actId="27803"/>
          <ac:spMkLst>
            <pc:docMk/>
            <pc:sldMk cId="245929981" sldId="256"/>
            <ac:spMk id="311" creationId="{CFDFF748-5B5B-487A-9D8D-52C225AC4F93}"/>
          </ac:spMkLst>
        </pc:spChg>
        <pc:spChg chg="mod">
          <ac:chgData name="Annita Fjuk" userId="328aebd9-45c1-4da9-9d9d-483081d14986" providerId="ADAL" clId="{2CCAF764-A98C-4D93-B246-3DB82FBFC786}" dt="2022-02-04T12:00:29.915" v="582" actId="27803"/>
          <ac:spMkLst>
            <pc:docMk/>
            <pc:sldMk cId="245929981" sldId="256"/>
            <ac:spMk id="312" creationId="{4EE10506-9C6E-4677-9B73-661C84DC47A4}"/>
          </ac:spMkLst>
        </pc:spChg>
        <pc:spChg chg="mod">
          <ac:chgData name="Annita Fjuk" userId="328aebd9-45c1-4da9-9d9d-483081d14986" providerId="ADAL" clId="{2CCAF764-A98C-4D93-B246-3DB82FBFC786}" dt="2022-02-04T12:00:29.915" v="582" actId="27803"/>
          <ac:spMkLst>
            <pc:docMk/>
            <pc:sldMk cId="245929981" sldId="256"/>
            <ac:spMk id="313" creationId="{215CA773-1180-4A2D-8C5A-D6BF8440FD1E}"/>
          </ac:spMkLst>
        </pc:spChg>
        <pc:spChg chg="mod">
          <ac:chgData name="Annita Fjuk" userId="328aebd9-45c1-4da9-9d9d-483081d14986" providerId="ADAL" clId="{2CCAF764-A98C-4D93-B246-3DB82FBFC786}" dt="2022-02-04T12:00:29.915" v="582" actId="27803"/>
          <ac:spMkLst>
            <pc:docMk/>
            <pc:sldMk cId="245929981" sldId="256"/>
            <ac:spMk id="314" creationId="{38312993-582D-442E-9F23-A91CE4F71FE2}"/>
          </ac:spMkLst>
        </pc:spChg>
        <pc:spChg chg="mod">
          <ac:chgData name="Annita Fjuk" userId="328aebd9-45c1-4da9-9d9d-483081d14986" providerId="ADAL" clId="{2CCAF764-A98C-4D93-B246-3DB82FBFC786}" dt="2022-02-04T12:00:29.915" v="582" actId="27803"/>
          <ac:spMkLst>
            <pc:docMk/>
            <pc:sldMk cId="245929981" sldId="256"/>
            <ac:spMk id="315" creationId="{E03FA078-274D-42AF-8993-1680C6F19104}"/>
          </ac:spMkLst>
        </pc:spChg>
        <pc:spChg chg="mod">
          <ac:chgData name="Annita Fjuk" userId="328aebd9-45c1-4da9-9d9d-483081d14986" providerId="ADAL" clId="{2CCAF764-A98C-4D93-B246-3DB82FBFC786}" dt="2022-02-04T12:00:29.915" v="582" actId="27803"/>
          <ac:spMkLst>
            <pc:docMk/>
            <pc:sldMk cId="245929981" sldId="256"/>
            <ac:spMk id="316" creationId="{580EC0E1-7729-4D9A-AB08-521C24C69331}"/>
          </ac:spMkLst>
        </pc:spChg>
        <pc:spChg chg="mod">
          <ac:chgData name="Annita Fjuk" userId="328aebd9-45c1-4da9-9d9d-483081d14986" providerId="ADAL" clId="{2CCAF764-A98C-4D93-B246-3DB82FBFC786}" dt="2022-02-04T12:00:29.915" v="582" actId="27803"/>
          <ac:spMkLst>
            <pc:docMk/>
            <pc:sldMk cId="245929981" sldId="256"/>
            <ac:spMk id="317" creationId="{EA3144B0-214B-4B07-A048-F730540DAF9D}"/>
          </ac:spMkLst>
        </pc:spChg>
        <pc:spChg chg="mod">
          <ac:chgData name="Annita Fjuk" userId="328aebd9-45c1-4da9-9d9d-483081d14986" providerId="ADAL" clId="{2CCAF764-A98C-4D93-B246-3DB82FBFC786}" dt="2022-02-04T12:00:29.915" v="582" actId="27803"/>
          <ac:spMkLst>
            <pc:docMk/>
            <pc:sldMk cId="245929981" sldId="256"/>
            <ac:spMk id="318" creationId="{6AD1A666-555E-444B-9370-BE005D828C65}"/>
          </ac:spMkLst>
        </pc:spChg>
        <pc:spChg chg="mod">
          <ac:chgData name="Annita Fjuk" userId="328aebd9-45c1-4da9-9d9d-483081d14986" providerId="ADAL" clId="{2CCAF764-A98C-4D93-B246-3DB82FBFC786}" dt="2022-02-04T12:00:29.915" v="582" actId="27803"/>
          <ac:spMkLst>
            <pc:docMk/>
            <pc:sldMk cId="245929981" sldId="256"/>
            <ac:spMk id="319" creationId="{0F0B450E-052E-4359-BD89-8ED98B264215}"/>
          </ac:spMkLst>
        </pc:spChg>
        <pc:spChg chg="mod">
          <ac:chgData name="Annita Fjuk" userId="328aebd9-45c1-4da9-9d9d-483081d14986" providerId="ADAL" clId="{2CCAF764-A98C-4D93-B246-3DB82FBFC786}" dt="2022-02-04T12:00:29.915" v="582" actId="27803"/>
          <ac:spMkLst>
            <pc:docMk/>
            <pc:sldMk cId="245929981" sldId="256"/>
            <ac:spMk id="320" creationId="{88950DB1-8C8D-4DD2-879B-05227BF9C89A}"/>
          </ac:spMkLst>
        </pc:spChg>
        <pc:spChg chg="mod">
          <ac:chgData name="Annita Fjuk" userId="328aebd9-45c1-4da9-9d9d-483081d14986" providerId="ADAL" clId="{2CCAF764-A98C-4D93-B246-3DB82FBFC786}" dt="2022-02-04T12:00:29.915" v="582" actId="27803"/>
          <ac:spMkLst>
            <pc:docMk/>
            <pc:sldMk cId="245929981" sldId="256"/>
            <ac:spMk id="321" creationId="{D69AA15F-53CA-4C61-8255-38FFEC34F2CE}"/>
          </ac:spMkLst>
        </pc:spChg>
        <pc:spChg chg="mod">
          <ac:chgData name="Annita Fjuk" userId="328aebd9-45c1-4da9-9d9d-483081d14986" providerId="ADAL" clId="{2CCAF764-A98C-4D93-B246-3DB82FBFC786}" dt="2022-02-04T12:00:29.915" v="582" actId="27803"/>
          <ac:spMkLst>
            <pc:docMk/>
            <pc:sldMk cId="245929981" sldId="256"/>
            <ac:spMk id="322" creationId="{3116F227-DE42-4488-88F4-493B5385C825}"/>
          </ac:spMkLst>
        </pc:spChg>
        <pc:spChg chg="mod">
          <ac:chgData name="Annita Fjuk" userId="328aebd9-45c1-4da9-9d9d-483081d14986" providerId="ADAL" clId="{2CCAF764-A98C-4D93-B246-3DB82FBFC786}" dt="2022-02-04T12:00:29.915" v="582" actId="27803"/>
          <ac:spMkLst>
            <pc:docMk/>
            <pc:sldMk cId="245929981" sldId="256"/>
            <ac:spMk id="323" creationId="{35C56BC5-0648-4FB5-B959-814FA342B66A}"/>
          </ac:spMkLst>
        </pc:spChg>
        <pc:spChg chg="mod">
          <ac:chgData name="Annita Fjuk" userId="328aebd9-45c1-4da9-9d9d-483081d14986" providerId="ADAL" clId="{2CCAF764-A98C-4D93-B246-3DB82FBFC786}" dt="2022-02-04T12:00:29.915" v="582" actId="27803"/>
          <ac:spMkLst>
            <pc:docMk/>
            <pc:sldMk cId="245929981" sldId="256"/>
            <ac:spMk id="324" creationId="{4F4CF0D5-10AA-4F27-AC87-DCC52751001B}"/>
          </ac:spMkLst>
        </pc:spChg>
        <pc:spChg chg="mod">
          <ac:chgData name="Annita Fjuk" userId="328aebd9-45c1-4da9-9d9d-483081d14986" providerId="ADAL" clId="{2CCAF764-A98C-4D93-B246-3DB82FBFC786}" dt="2022-02-04T12:00:29.915" v="582" actId="27803"/>
          <ac:spMkLst>
            <pc:docMk/>
            <pc:sldMk cId="245929981" sldId="256"/>
            <ac:spMk id="325" creationId="{984E314D-EA8C-4019-884B-F61F518AED22}"/>
          </ac:spMkLst>
        </pc:spChg>
        <pc:spChg chg="mod">
          <ac:chgData name="Annita Fjuk" userId="328aebd9-45c1-4da9-9d9d-483081d14986" providerId="ADAL" clId="{2CCAF764-A98C-4D93-B246-3DB82FBFC786}" dt="2022-02-04T12:00:29.915" v="582" actId="27803"/>
          <ac:spMkLst>
            <pc:docMk/>
            <pc:sldMk cId="245929981" sldId="256"/>
            <ac:spMk id="326" creationId="{2A3DA19F-BC68-4445-968C-2793F908112C}"/>
          </ac:spMkLst>
        </pc:spChg>
        <pc:spChg chg="mod">
          <ac:chgData name="Annita Fjuk" userId="328aebd9-45c1-4da9-9d9d-483081d14986" providerId="ADAL" clId="{2CCAF764-A98C-4D93-B246-3DB82FBFC786}" dt="2022-02-04T12:00:29.915" v="582" actId="27803"/>
          <ac:spMkLst>
            <pc:docMk/>
            <pc:sldMk cId="245929981" sldId="256"/>
            <ac:spMk id="327" creationId="{92AD47FF-0D92-4A59-8130-589B03F5B6F2}"/>
          </ac:spMkLst>
        </pc:spChg>
        <pc:spChg chg="mod">
          <ac:chgData name="Annita Fjuk" userId="328aebd9-45c1-4da9-9d9d-483081d14986" providerId="ADAL" clId="{2CCAF764-A98C-4D93-B246-3DB82FBFC786}" dt="2022-02-04T12:00:29.915" v="582" actId="27803"/>
          <ac:spMkLst>
            <pc:docMk/>
            <pc:sldMk cId="245929981" sldId="256"/>
            <ac:spMk id="328" creationId="{7E330399-D4B5-44B2-966B-DDF1F0F0AE4E}"/>
          </ac:spMkLst>
        </pc:spChg>
        <pc:spChg chg="mod">
          <ac:chgData name="Annita Fjuk" userId="328aebd9-45c1-4da9-9d9d-483081d14986" providerId="ADAL" clId="{2CCAF764-A98C-4D93-B246-3DB82FBFC786}" dt="2022-02-04T12:00:29.915" v="582" actId="27803"/>
          <ac:spMkLst>
            <pc:docMk/>
            <pc:sldMk cId="245929981" sldId="256"/>
            <ac:spMk id="329" creationId="{8795162F-C94E-43FA-BF4C-F7DDE46ED868}"/>
          </ac:spMkLst>
        </pc:spChg>
        <pc:spChg chg="mod">
          <ac:chgData name="Annita Fjuk" userId="328aebd9-45c1-4da9-9d9d-483081d14986" providerId="ADAL" clId="{2CCAF764-A98C-4D93-B246-3DB82FBFC786}" dt="2022-02-04T12:00:29.915" v="582" actId="27803"/>
          <ac:spMkLst>
            <pc:docMk/>
            <pc:sldMk cId="245929981" sldId="256"/>
            <ac:spMk id="330" creationId="{7E20388F-1BBB-48D5-B715-6F8258FD209A}"/>
          </ac:spMkLst>
        </pc:spChg>
        <pc:spChg chg="mod">
          <ac:chgData name="Annita Fjuk" userId="328aebd9-45c1-4da9-9d9d-483081d14986" providerId="ADAL" clId="{2CCAF764-A98C-4D93-B246-3DB82FBFC786}" dt="2022-02-04T12:00:29.915" v="582" actId="27803"/>
          <ac:spMkLst>
            <pc:docMk/>
            <pc:sldMk cId="245929981" sldId="256"/>
            <ac:spMk id="331" creationId="{5706F5FF-E2CA-48C0-89DD-53F70801681F}"/>
          </ac:spMkLst>
        </pc:spChg>
        <pc:spChg chg="mod">
          <ac:chgData name="Annita Fjuk" userId="328aebd9-45c1-4da9-9d9d-483081d14986" providerId="ADAL" clId="{2CCAF764-A98C-4D93-B246-3DB82FBFC786}" dt="2022-02-04T12:00:29.915" v="582" actId="27803"/>
          <ac:spMkLst>
            <pc:docMk/>
            <pc:sldMk cId="245929981" sldId="256"/>
            <ac:spMk id="332" creationId="{8619BDDF-9F3F-4312-82E6-FC6DB8C8B7E1}"/>
          </ac:spMkLst>
        </pc:spChg>
        <pc:spChg chg="mod">
          <ac:chgData name="Annita Fjuk" userId="328aebd9-45c1-4da9-9d9d-483081d14986" providerId="ADAL" clId="{2CCAF764-A98C-4D93-B246-3DB82FBFC786}" dt="2022-02-04T12:00:29.915" v="582" actId="27803"/>
          <ac:spMkLst>
            <pc:docMk/>
            <pc:sldMk cId="245929981" sldId="256"/>
            <ac:spMk id="333" creationId="{9303CECC-E666-452B-80C0-EC4241F3CD22}"/>
          </ac:spMkLst>
        </pc:spChg>
        <pc:spChg chg="mod">
          <ac:chgData name="Annita Fjuk" userId="328aebd9-45c1-4da9-9d9d-483081d14986" providerId="ADAL" clId="{2CCAF764-A98C-4D93-B246-3DB82FBFC786}" dt="2022-02-04T12:00:29.915" v="582" actId="27803"/>
          <ac:spMkLst>
            <pc:docMk/>
            <pc:sldMk cId="245929981" sldId="256"/>
            <ac:spMk id="334" creationId="{B259BCCD-8C84-4014-8DF1-13F5E3D8828F}"/>
          </ac:spMkLst>
        </pc:spChg>
        <pc:spChg chg="mod">
          <ac:chgData name="Annita Fjuk" userId="328aebd9-45c1-4da9-9d9d-483081d14986" providerId="ADAL" clId="{2CCAF764-A98C-4D93-B246-3DB82FBFC786}" dt="2022-02-04T12:00:29.915" v="582" actId="27803"/>
          <ac:spMkLst>
            <pc:docMk/>
            <pc:sldMk cId="245929981" sldId="256"/>
            <ac:spMk id="335" creationId="{E2DA58E8-6451-4C92-BEBA-10C2971769AD}"/>
          </ac:spMkLst>
        </pc:spChg>
        <pc:spChg chg="mod">
          <ac:chgData name="Annita Fjuk" userId="328aebd9-45c1-4da9-9d9d-483081d14986" providerId="ADAL" clId="{2CCAF764-A98C-4D93-B246-3DB82FBFC786}" dt="2022-02-04T12:00:29.915" v="582" actId="27803"/>
          <ac:spMkLst>
            <pc:docMk/>
            <pc:sldMk cId="245929981" sldId="256"/>
            <ac:spMk id="336" creationId="{B4D99B31-D38B-4CD0-A12A-6CF8805974C7}"/>
          </ac:spMkLst>
        </pc:spChg>
        <pc:spChg chg="mod">
          <ac:chgData name="Annita Fjuk" userId="328aebd9-45c1-4da9-9d9d-483081d14986" providerId="ADAL" clId="{2CCAF764-A98C-4D93-B246-3DB82FBFC786}" dt="2022-02-04T12:01:10.126" v="584" actId="1076"/>
          <ac:spMkLst>
            <pc:docMk/>
            <pc:sldMk cId="245929981" sldId="256"/>
            <ac:spMk id="337" creationId="{4C305D3B-8138-483C-8448-599DD8B0F827}"/>
          </ac:spMkLst>
        </pc:spChg>
        <pc:spChg chg="del mod">
          <ac:chgData name="Annita Fjuk" userId="328aebd9-45c1-4da9-9d9d-483081d14986" providerId="ADAL" clId="{2CCAF764-A98C-4D93-B246-3DB82FBFC786}" dt="2022-02-04T12:00:35.570" v="583" actId="478"/>
          <ac:spMkLst>
            <pc:docMk/>
            <pc:sldMk cId="245929981" sldId="256"/>
            <ac:spMk id="338" creationId="{AB5B6024-6318-416B-A331-DF483D7F0822}"/>
          </ac:spMkLst>
        </pc:spChg>
        <pc:grpChg chg="del mod">
          <ac:chgData name="Annita Fjuk" userId="328aebd9-45c1-4da9-9d9d-483081d14986" providerId="ADAL" clId="{2CCAF764-A98C-4D93-B246-3DB82FBFC786}" dt="2022-02-04T12:00:29.915" v="582" actId="27803"/>
          <ac:grpSpMkLst>
            <pc:docMk/>
            <pc:sldMk cId="245929981" sldId="256"/>
            <ac:grpSpMk id="3" creationId="{CEB27D96-64AD-430C-BA2D-599CE15CB965}"/>
          </ac:grpSpMkLst>
        </pc:grpChg>
        <pc:grpChg chg="mod">
          <ac:chgData name="Annita Fjuk" userId="328aebd9-45c1-4da9-9d9d-483081d14986" providerId="ADAL" clId="{2CCAF764-A98C-4D93-B246-3DB82FBFC786}" dt="2022-02-04T12:01:10.126" v="584" actId="1076"/>
          <ac:grpSpMkLst>
            <pc:docMk/>
            <pc:sldMk cId="245929981" sldId="256"/>
            <ac:grpSpMk id="8" creationId="{C91F882A-FC28-49FF-8EC2-B8164245A1E1}"/>
          </ac:grpSpMkLst>
        </pc:grpChg>
        <pc:grpChg chg="mod">
          <ac:chgData name="Annita Fjuk" userId="328aebd9-45c1-4da9-9d9d-483081d14986" providerId="ADAL" clId="{2CCAF764-A98C-4D93-B246-3DB82FBFC786}" dt="2022-02-04T12:00:29.915" v="582" actId="27803"/>
          <ac:grpSpMkLst>
            <pc:docMk/>
            <pc:sldMk cId="245929981" sldId="256"/>
            <ac:grpSpMk id="9" creationId="{BBEFC8BD-F58B-4431-9481-45BD6CBBBF88}"/>
          </ac:grpSpMkLst>
        </pc:grpChg>
        <pc:grpChg chg="mod">
          <ac:chgData name="Annita Fjuk" userId="328aebd9-45c1-4da9-9d9d-483081d14986" providerId="ADAL" clId="{2CCAF764-A98C-4D93-B246-3DB82FBFC786}" dt="2022-02-04T12:00:29.915" v="582" actId="27803"/>
          <ac:grpSpMkLst>
            <pc:docMk/>
            <pc:sldMk cId="245929981" sldId="256"/>
            <ac:grpSpMk id="44" creationId="{3B4D0C51-F3E5-4DF3-ABD7-94D78209217D}"/>
          </ac:grpSpMkLst>
        </pc:grpChg>
        <pc:grpChg chg="mod">
          <ac:chgData name="Annita Fjuk" userId="328aebd9-45c1-4da9-9d9d-483081d14986" providerId="ADAL" clId="{2CCAF764-A98C-4D93-B246-3DB82FBFC786}" dt="2022-02-04T12:00:29.915" v="582" actId="27803"/>
          <ac:grpSpMkLst>
            <pc:docMk/>
            <pc:sldMk cId="245929981" sldId="256"/>
            <ac:grpSpMk id="49" creationId="{BF940209-7315-4F1C-917C-CFFAF1EE3CA4}"/>
          </ac:grpSpMkLst>
        </pc:grpChg>
        <pc:grpChg chg="mod">
          <ac:chgData name="Annita Fjuk" userId="328aebd9-45c1-4da9-9d9d-483081d14986" providerId="ADAL" clId="{2CCAF764-A98C-4D93-B246-3DB82FBFC786}" dt="2022-02-04T12:00:29.915" v="582" actId="27803"/>
          <ac:grpSpMkLst>
            <pc:docMk/>
            <pc:sldMk cId="245929981" sldId="256"/>
            <ac:grpSpMk id="63" creationId="{2C13BB65-8F56-4300-B254-40B471CBA55D}"/>
          </ac:grpSpMkLst>
        </pc:grpChg>
        <pc:grpChg chg="mod">
          <ac:chgData name="Annita Fjuk" userId="328aebd9-45c1-4da9-9d9d-483081d14986" providerId="ADAL" clId="{2CCAF764-A98C-4D93-B246-3DB82FBFC786}" dt="2022-02-04T12:00:29.915" v="582" actId="27803"/>
          <ac:grpSpMkLst>
            <pc:docMk/>
            <pc:sldMk cId="245929981" sldId="256"/>
            <ac:grpSpMk id="85" creationId="{61A08D36-8E25-4068-ACF8-E525163E2588}"/>
          </ac:grpSpMkLst>
        </pc:grpChg>
        <pc:grpChg chg="mod">
          <ac:chgData name="Annita Fjuk" userId="328aebd9-45c1-4da9-9d9d-483081d14986" providerId="ADAL" clId="{2CCAF764-A98C-4D93-B246-3DB82FBFC786}" dt="2022-02-04T12:01:10.126" v="584" actId="1076"/>
          <ac:grpSpMkLst>
            <pc:docMk/>
            <pc:sldMk cId="245929981" sldId="256"/>
            <ac:grpSpMk id="89" creationId="{00C0A14C-71F6-4781-A4D8-A6A06D590363}"/>
          </ac:grpSpMkLst>
        </pc:grpChg>
        <pc:grpChg chg="mod">
          <ac:chgData name="Annita Fjuk" userId="328aebd9-45c1-4da9-9d9d-483081d14986" providerId="ADAL" clId="{2CCAF764-A98C-4D93-B246-3DB82FBFC786}" dt="2022-02-04T12:00:29.915" v="582" actId="27803"/>
          <ac:grpSpMkLst>
            <pc:docMk/>
            <pc:sldMk cId="245929981" sldId="256"/>
            <ac:grpSpMk id="90" creationId="{DDCE468B-548A-4DAE-B069-FB5862E076F4}"/>
          </ac:grpSpMkLst>
        </pc:grpChg>
        <pc:grpChg chg="mod">
          <ac:chgData name="Annita Fjuk" userId="328aebd9-45c1-4da9-9d9d-483081d14986" providerId="ADAL" clId="{2CCAF764-A98C-4D93-B246-3DB82FBFC786}" dt="2022-02-04T12:00:29.915" v="582" actId="27803"/>
          <ac:grpSpMkLst>
            <pc:docMk/>
            <pc:sldMk cId="245929981" sldId="256"/>
            <ac:grpSpMk id="94" creationId="{37D25DDD-2331-4F6E-8BB8-AE06CB927B05}"/>
          </ac:grpSpMkLst>
        </pc:grpChg>
        <pc:grpChg chg="mod">
          <ac:chgData name="Annita Fjuk" userId="328aebd9-45c1-4da9-9d9d-483081d14986" providerId="ADAL" clId="{2CCAF764-A98C-4D93-B246-3DB82FBFC786}" dt="2022-02-04T12:00:29.915" v="582" actId="27803"/>
          <ac:grpSpMkLst>
            <pc:docMk/>
            <pc:sldMk cId="245929981" sldId="256"/>
            <ac:grpSpMk id="102" creationId="{A04522A6-390B-4509-87B5-F9368E79D807}"/>
          </ac:grpSpMkLst>
        </pc:grpChg>
        <pc:grpChg chg="mod">
          <ac:chgData name="Annita Fjuk" userId="328aebd9-45c1-4da9-9d9d-483081d14986" providerId="ADAL" clId="{2CCAF764-A98C-4D93-B246-3DB82FBFC786}" dt="2022-02-04T12:00:29.915" v="582" actId="27803"/>
          <ac:grpSpMkLst>
            <pc:docMk/>
            <pc:sldMk cId="245929981" sldId="256"/>
            <ac:grpSpMk id="111" creationId="{6D0D1F61-9FA9-405C-B7F7-486493F36FA4}"/>
          </ac:grpSpMkLst>
        </pc:grpChg>
        <pc:grpChg chg="mod">
          <ac:chgData name="Annita Fjuk" userId="328aebd9-45c1-4da9-9d9d-483081d14986" providerId="ADAL" clId="{2CCAF764-A98C-4D93-B246-3DB82FBFC786}" dt="2022-02-04T12:00:29.915" v="582" actId="27803"/>
          <ac:grpSpMkLst>
            <pc:docMk/>
            <pc:sldMk cId="245929981" sldId="256"/>
            <ac:grpSpMk id="124" creationId="{E59F7650-1E21-4170-8C05-6AFBF559A234}"/>
          </ac:grpSpMkLst>
        </pc:grpChg>
        <pc:grpChg chg="mod">
          <ac:chgData name="Annita Fjuk" userId="328aebd9-45c1-4da9-9d9d-483081d14986" providerId="ADAL" clId="{2CCAF764-A98C-4D93-B246-3DB82FBFC786}" dt="2022-02-04T12:01:10.126" v="584" actId="1076"/>
          <ac:grpSpMkLst>
            <pc:docMk/>
            <pc:sldMk cId="245929981" sldId="256"/>
            <ac:grpSpMk id="129" creationId="{9228F22C-C680-427E-8707-383F4ABBE491}"/>
          </ac:grpSpMkLst>
        </pc:grpChg>
        <pc:grpChg chg="mod">
          <ac:chgData name="Annita Fjuk" userId="328aebd9-45c1-4da9-9d9d-483081d14986" providerId="ADAL" clId="{2CCAF764-A98C-4D93-B246-3DB82FBFC786}" dt="2022-02-04T12:00:29.915" v="582" actId="27803"/>
          <ac:grpSpMkLst>
            <pc:docMk/>
            <pc:sldMk cId="245929981" sldId="256"/>
            <ac:grpSpMk id="130" creationId="{6DAC48E2-0018-4F1E-828E-8D3E663B0FF7}"/>
          </ac:grpSpMkLst>
        </pc:grpChg>
        <pc:grpChg chg="mod">
          <ac:chgData name="Annita Fjuk" userId="328aebd9-45c1-4da9-9d9d-483081d14986" providerId="ADAL" clId="{2CCAF764-A98C-4D93-B246-3DB82FBFC786}" dt="2022-02-04T12:00:29.915" v="582" actId="27803"/>
          <ac:grpSpMkLst>
            <pc:docMk/>
            <pc:sldMk cId="245929981" sldId="256"/>
            <ac:grpSpMk id="158" creationId="{3902AD47-E031-44F6-A73C-9D18EA33E915}"/>
          </ac:grpSpMkLst>
        </pc:grpChg>
        <pc:grpChg chg="mod">
          <ac:chgData name="Annita Fjuk" userId="328aebd9-45c1-4da9-9d9d-483081d14986" providerId="ADAL" clId="{2CCAF764-A98C-4D93-B246-3DB82FBFC786}" dt="2022-02-04T12:00:29.915" v="582" actId="27803"/>
          <ac:grpSpMkLst>
            <pc:docMk/>
            <pc:sldMk cId="245929981" sldId="256"/>
            <ac:grpSpMk id="165" creationId="{E7D1EBA2-7768-42FC-AA66-0606BDC89A11}"/>
          </ac:grpSpMkLst>
        </pc:grpChg>
        <pc:grpChg chg="mod">
          <ac:chgData name="Annita Fjuk" userId="328aebd9-45c1-4da9-9d9d-483081d14986" providerId="ADAL" clId="{2CCAF764-A98C-4D93-B246-3DB82FBFC786}" dt="2022-02-04T12:01:10.126" v="584" actId="1076"/>
          <ac:grpSpMkLst>
            <pc:docMk/>
            <pc:sldMk cId="245929981" sldId="256"/>
            <ac:grpSpMk id="170" creationId="{992CD7EE-2C44-4D17-BA47-7BD59AF56F39}"/>
          </ac:grpSpMkLst>
        </pc:grpChg>
        <pc:picChg chg="del mod">
          <ac:chgData name="Annita Fjuk" userId="328aebd9-45c1-4da9-9d9d-483081d14986" providerId="ADAL" clId="{2CCAF764-A98C-4D93-B246-3DB82FBFC786}" dt="2022-02-04T12:00:29.915" v="582" actId="27803"/>
          <ac:picMkLst>
            <pc:docMk/>
            <pc:sldMk cId="245929981" sldId="256"/>
            <ac:picMk id="7" creationId="{58199DAA-5C0F-405D-B34C-875599C0F933}"/>
          </ac:picMkLst>
        </pc:picChg>
      </pc:sldChg>
      <pc:sldChg chg="modSp mod">
        <pc:chgData name="Annita Fjuk" userId="328aebd9-45c1-4da9-9d9d-483081d14986" providerId="ADAL" clId="{2CCAF764-A98C-4D93-B246-3DB82FBFC786}" dt="2022-02-04T12:08:10.938" v="823" actId="113"/>
        <pc:sldMkLst>
          <pc:docMk/>
          <pc:sldMk cId="79034923" sldId="484"/>
        </pc:sldMkLst>
        <pc:spChg chg="mod">
          <ac:chgData name="Annita Fjuk" userId="328aebd9-45c1-4da9-9d9d-483081d14986" providerId="ADAL" clId="{2CCAF764-A98C-4D93-B246-3DB82FBFC786}" dt="2022-02-04T12:08:10.938" v="823" actId="113"/>
          <ac:spMkLst>
            <pc:docMk/>
            <pc:sldMk cId="79034923" sldId="484"/>
            <ac:spMk id="4" creationId="{46AEB1A5-6763-4A15-9896-FB87177BA550}"/>
          </ac:spMkLst>
        </pc:spChg>
      </pc:sldChg>
      <pc:sldChg chg="modSp mod modNotesTx">
        <pc:chgData name="Annita Fjuk" userId="328aebd9-45c1-4da9-9d9d-483081d14986" providerId="ADAL" clId="{2CCAF764-A98C-4D93-B246-3DB82FBFC786}" dt="2022-02-04T12:04:39.447" v="667" actId="20577"/>
        <pc:sldMkLst>
          <pc:docMk/>
          <pc:sldMk cId="3906420826" sldId="486"/>
        </pc:sldMkLst>
        <pc:spChg chg="mod">
          <ac:chgData name="Annita Fjuk" userId="328aebd9-45c1-4da9-9d9d-483081d14986" providerId="ADAL" clId="{2CCAF764-A98C-4D93-B246-3DB82FBFC786}" dt="2022-02-04T12:04:39.447" v="667" actId="20577"/>
          <ac:spMkLst>
            <pc:docMk/>
            <pc:sldMk cId="3906420826" sldId="486"/>
            <ac:spMk id="12" creationId="{B41CD615-C7DE-40AA-B9E2-AF9C03907EA6}"/>
          </ac:spMkLst>
        </pc:spChg>
      </pc:sldChg>
      <pc:sldChg chg="modSp mod">
        <pc:chgData name="Annita Fjuk" userId="328aebd9-45c1-4da9-9d9d-483081d14986" providerId="ADAL" clId="{2CCAF764-A98C-4D93-B246-3DB82FBFC786}" dt="2022-02-03T18:40:42.141" v="580" actId="20577"/>
        <pc:sldMkLst>
          <pc:docMk/>
          <pc:sldMk cId="1417092747" sldId="488"/>
        </pc:sldMkLst>
        <pc:spChg chg="mod">
          <ac:chgData name="Annita Fjuk" userId="328aebd9-45c1-4da9-9d9d-483081d14986" providerId="ADAL" clId="{2CCAF764-A98C-4D93-B246-3DB82FBFC786}" dt="2022-02-03T18:37:42.568" v="275" actId="20577"/>
          <ac:spMkLst>
            <pc:docMk/>
            <pc:sldMk cId="1417092747" sldId="488"/>
            <ac:spMk id="2" creationId="{81F7AD44-2CC1-4160-9999-B83E456D30DC}"/>
          </ac:spMkLst>
        </pc:spChg>
        <pc:spChg chg="mod">
          <ac:chgData name="Annita Fjuk" userId="328aebd9-45c1-4da9-9d9d-483081d14986" providerId="ADAL" clId="{2CCAF764-A98C-4D93-B246-3DB82FBFC786}" dt="2022-02-03T18:40:42.141" v="580" actId="20577"/>
          <ac:spMkLst>
            <pc:docMk/>
            <pc:sldMk cId="1417092747" sldId="488"/>
            <ac:spMk id="4" creationId="{48712A05-4BFF-4FE8-9D4C-7CB5BA341DA2}"/>
          </ac:spMkLst>
        </pc:spChg>
      </pc:sldChg>
      <pc:sldChg chg="modSp mod">
        <pc:chgData name="Annita Fjuk" userId="328aebd9-45c1-4da9-9d9d-483081d14986" providerId="ADAL" clId="{2CCAF764-A98C-4D93-B246-3DB82FBFC786}" dt="2022-02-04T12:05:33.147" v="671" actId="113"/>
        <pc:sldMkLst>
          <pc:docMk/>
          <pc:sldMk cId="2550178642" sldId="491"/>
        </pc:sldMkLst>
        <pc:spChg chg="mod">
          <ac:chgData name="Annita Fjuk" userId="328aebd9-45c1-4da9-9d9d-483081d14986" providerId="ADAL" clId="{2CCAF764-A98C-4D93-B246-3DB82FBFC786}" dt="2022-02-04T12:05:33.147" v="671" actId="113"/>
          <ac:spMkLst>
            <pc:docMk/>
            <pc:sldMk cId="2550178642" sldId="491"/>
            <ac:spMk id="4" creationId="{12C9A1CD-9B85-4815-914D-B948B8679A9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3989AFB6-D783-4E7D-8C45-2E021A09221C}"/>
              </a:ext>
            </a:extLst>
          </p:cNvPr>
          <p:cNvSpPr>
            <a:spLocks noGrp="1"/>
          </p:cNvSpPr>
          <p:nvPr>
            <p:ph type="hdr" sz="quarter"/>
          </p:nvPr>
        </p:nvSpPr>
        <p:spPr>
          <a:xfrm>
            <a:off x="0" y="0"/>
            <a:ext cx="2971800" cy="312821"/>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88C3A2F2-3F8F-41C7-B2B1-EFC5F6900588}"/>
              </a:ext>
            </a:extLst>
          </p:cNvPr>
          <p:cNvSpPr>
            <a:spLocks noGrp="1"/>
          </p:cNvSpPr>
          <p:nvPr>
            <p:ph type="dt" sz="quarter" idx="1"/>
          </p:nvPr>
        </p:nvSpPr>
        <p:spPr>
          <a:xfrm>
            <a:off x="3884613" y="0"/>
            <a:ext cx="2971800" cy="312821"/>
          </a:xfrm>
          <a:prstGeom prst="rect">
            <a:avLst/>
          </a:prstGeom>
        </p:spPr>
        <p:txBody>
          <a:bodyPr vert="horz" lIns="91440" tIns="45720" rIns="91440" bIns="45720" rtlCol="0"/>
          <a:lstStyle>
            <a:lvl1pPr algn="r">
              <a:defRPr sz="1200"/>
            </a:lvl1pPr>
          </a:lstStyle>
          <a:p>
            <a:fld id="{0F0A9AC7-DEBF-47FA-98CC-50CD2FF2A14A}" type="datetimeFigureOut">
              <a:rPr lang="nb-NO" smtClean="0"/>
              <a:t>04.02.2022</a:t>
            </a:fld>
            <a:endParaRPr lang="nb-NO"/>
          </a:p>
        </p:txBody>
      </p:sp>
      <p:sp>
        <p:nvSpPr>
          <p:cNvPr id="4" name="Plassholder for bunntekst 3">
            <a:extLst>
              <a:ext uri="{FF2B5EF4-FFF2-40B4-BE49-F238E27FC236}">
                <a16:creationId xmlns:a16="http://schemas.microsoft.com/office/drawing/2014/main" id="{0E1916FF-BF56-4F99-AAC5-2E223395B7AF}"/>
              </a:ext>
            </a:extLst>
          </p:cNvPr>
          <p:cNvSpPr>
            <a:spLocks noGrp="1"/>
          </p:cNvSpPr>
          <p:nvPr>
            <p:ph type="ftr" sz="quarter" idx="2"/>
          </p:nvPr>
        </p:nvSpPr>
        <p:spPr>
          <a:xfrm>
            <a:off x="0" y="8831179"/>
            <a:ext cx="2971800" cy="312821"/>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C398C78F-EF21-4DE7-BA73-0AC153233C8B}"/>
              </a:ext>
            </a:extLst>
          </p:cNvPr>
          <p:cNvSpPr>
            <a:spLocks noGrp="1"/>
          </p:cNvSpPr>
          <p:nvPr>
            <p:ph type="sldNum" sz="quarter" idx="3"/>
          </p:nvPr>
        </p:nvSpPr>
        <p:spPr>
          <a:xfrm>
            <a:off x="3884613" y="8746958"/>
            <a:ext cx="2971800" cy="397042"/>
          </a:xfrm>
          <a:prstGeom prst="rect">
            <a:avLst/>
          </a:prstGeom>
        </p:spPr>
        <p:txBody>
          <a:bodyPr vert="horz" lIns="91440" tIns="45720" rIns="91440" bIns="45720" rtlCol="0" anchor="b"/>
          <a:lstStyle>
            <a:lvl1pPr algn="r">
              <a:defRPr sz="1200"/>
            </a:lvl1pPr>
          </a:lstStyle>
          <a:p>
            <a:fld id="{F8C438E8-6F17-4702-A7E0-744FBCE865D0}" type="slidenum">
              <a:rPr lang="nb-NO" smtClean="0"/>
              <a:t>‹#›</a:t>
            </a:fld>
            <a:endParaRPr lang="nb-NO"/>
          </a:p>
        </p:txBody>
      </p:sp>
    </p:spTree>
    <p:extLst>
      <p:ext uri="{BB962C8B-B14F-4D97-AF65-F5344CB8AC3E}">
        <p14:creationId xmlns:p14="http://schemas.microsoft.com/office/powerpoint/2010/main" val="443359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53356-182A-4BC0-BDDA-94A9CC965AC8}" type="datetimeFigureOut">
              <a:rPr lang="nb-NO" smtClean="0"/>
              <a:t>04.02.2022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9A3CC3-B909-4184-8813-395DF3C4AFC8}" type="slidenum">
              <a:rPr lang="nb-NO" smtClean="0"/>
              <a:t>‹#›</a:t>
            </a:fld>
            <a:endParaRPr lang="nb-NO"/>
          </a:p>
        </p:txBody>
      </p:sp>
    </p:spTree>
    <p:extLst>
      <p:ext uri="{BB962C8B-B14F-4D97-AF65-F5344CB8AC3E}">
        <p14:creationId xmlns:p14="http://schemas.microsoft.com/office/powerpoint/2010/main" val="81798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89A3CC3-B909-4184-8813-395DF3C4AFC8}" type="slidenum">
              <a:rPr lang="nb-NO" smtClean="0"/>
              <a:t>2</a:t>
            </a:fld>
            <a:endParaRPr lang="nb-NO"/>
          </a:p>
        </p:txBody>
      </p:sp>
    </p:spTree>
    <p:extLst>
      <p:ext uri="{BB962C8B-B14F-4D97-AF65-F5344CB8AC3E}">
        <p14:creationId xmlns:p14="http://schemas.microsoft.com/office/powerpoint/2010/main" val="36163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har jo en del data som viser nesten det motsatte av hva vi tenkte i utgangspunktet….Hvordan skal vi utnytte potensialet i data mye bedre i denne delleveransen?</a:t>
            </a:r>
          </a:p>
        </p:txBody>
      </p:sp>
      <p:sp>
        <p:nvSpPr>
          <p:cNvPr id="4" name="Plassholder for lysbildenummer 3"/>
          <p:cNvSpPr>
            <a:spLocks noGrp="1"/>
          </p:cNvSpPr>
          <p:nvPr>
            <p:ph type="sldNum" sz="quarter" idx="5"/>
          </p:nvPr>
        </p:nvSpPr>
        <p:spPr/>
        <p:txBody>
          <a:bodyPr/>
          <a:lstStyle/>
          <a:p>
            <a:fld id="{789A3CC3-B909-4184-8813-395DF3C4AFC8}" type="slidenum">
              <a:rPr lang="nb-NO" smtClean="0"/>
              <a:t>6</a:t>
            </a:fld>
            <a:endParaRPr lang="nb-NO"/>
          </a:p>
        </p:txBody>
      </p:sp>
    </p:spTree>
    <p:extLst>
      <p:ext uri="{BB962C8B-B14F-4D97-AF65-F5344CB8AC3E}">
        <p14:creationId xmlns:p14="http://schemas.microsoft.com/office/powerpoint/2010/main" val="325624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a:solidFill>
                  <a:srgbClr val="333333"/>
                </a:solidFill>
                <a:effectLst/>
                <a:latin typeface="Neutrifpro"/>
              </a:rPr>
              <a:t>I et nøtteskall er et verdiforslag en klar og tydelig redegjørelse som</a:t>
            </a:r>
            <a:br>
              <a:rPr lang="nb-NO" b="0" i="0">
                <a:solidFill>
                  <a:srgbClr val="333333"/>
                </a:solidFill>
                <a:effectLst/>
                <a:latin typeface="Neutrifpro"/>
              </a:rPr>
            </a:br>
            <a:br>
              <a:rPr lang="nb-NO" b="0" i="0">
                <a:solidFill>
                  <a:srgbClr val="333333"/>
                </a:solidFill>
                <a:effectLst/>
                <a:latin typeface="Neutrifpro"/>
              </a:rPr>
            </a:br>
            <a:endParaRPr lang="nb-NO" b="0" i="0">
              <a:solidFill>
                <a:srgbClr val="333333"/>
              </a:solidFill>
              <a:effectLst/>
              <a:latin typeface="Neutrifpro"/>
            </a:endParaRPr>
          </a:p>
          <a:p>
            <a:pPr algn="l">
              <a:buFont typeface="Arial" panose="020B0604020202020204" pitchFamily="34" charset="0"/>
              <a:buChar char="•"/>
            </a:pPr>
            <a:r>
              <a:rPr lang="nb-NO" b="0" i="0">
                <a:solidFill>
                  <a:srgbClr val="333333"/>
                </a:solidFill>
                <a:effectLst/>
                <a:latin typeface="Neutrifpro"/>
              </a:rPr>
              <a:t>forklarer hvordan ditt produkt løser kundens problem eller forbedrer deres situasjon (relevans),</a:t>
            </a:r>
            <a:br>
              <a:rPr lang="nb-NO" b="0" i="0">
                <a:solidFill>
                  <a:srgbClr val="333333"/>
                </a:solidFill>
                <a:effectLst/>
                <a:latin typeface="Neutrifpro"/>
              </a:rPr>
            </a:br>
            <a:br>
              <a:rPr lang="nb-NO" b="0" i="0">
                <a:solidFill>
                  <a:srgbClr val="333333"/>
                </a:solidFill>
                <a:effectLst/>
                <a:latin typeface="Neutrifpro"/>
              </a:rPr>
            </a:br>
            <a:endParaRPr lang="nb-NO" b="0" i="0">
              <a:solidFill>
                <a:srgbClr val="333333"/>
              </a:solidFill>
              <a:effectLst/>
              <a:latin typeface="Neutrifpro"/>
            </a:endParaRPr>
          </a:p>
          <a:p>
            <a:pPr algn="l">
              <a:buFont typeface="Arial" panose="020B0604020202020204" pitchFamily="34" charset="0"/>
              <a:buChar char="•"/>
            </a:pPr>
            <a:r>
              <a:rPr lang="nb-NO" b="0" i="0">
                <a:solidFill>
                  <a:srgbClr val="333333"/>
                </a:solidFill>
                <a:effectLst/>
                <a:latin typeface="Neutrifpro"/>
              </a:rPr>
              <a:t>leverer spesifikke fordeler (kvantifisert verdi),</a:t>
            </a:r>
            <a:br>
              <a:rPr lang="nb-NO" b="0" i="0">
                <a:solidFill>
                  <a:srgbClr val="333333"/>
                </a:solidFill>
                <a:effectLst/>
                <a:latin typeface="Neutrifpro"/>
              </a:rPr>
            </a:br>
            <a:br>
              <a:rPr lang="nb-NO" b="0" i="0">
                <a:solidFill>
                  <a:srgbClr val="333333"/>
                </a:solidFill>
                <a:effectLst/>
                <a:latin typeface="Neutrifpro"/>
              </a:rPr>
            </a:br>
            <a:endParaRPr lang="nb-NO" b="0" i="0">
              <a:solidFill>
                <a:srgbClr val="333333"/>
              </a:solidFill>
              <a:effectLst/>
              <a:latin typeface="Neutrifpro"/>
            </a:endParaRPr>
          </a:p>
          <a:p>
            <a:pPr algn="l">
              <a:buFont typeface="Arial" panose="020B0604020202020204" pitchFamily="34" charset="0"/>
              <a:buChar char="•"/>
            </a:pPr>
            <a:r>
              <a:rPr lang="nb-NO" b="0" i="0">
                <a:solidFill>
                  <a:srgbClr val="333333"/>
                </a:solidFill>
                <a:effectLst/>
                <a:latin typeface="Neutrifpro"/>
              </a:rPr>
              <a:t>forteller den ideelle kunden hvorfor de skal kjøpe fra deg og ikke fra din konkurrent (unik differensiering).</a:t>
            </a:r>
          </a:p>
          <a:p>
            <a:pPr algn="l"/>
            <a:br>
              <a:rPr lang="nb-NO" b="0" i="0">
                <a:solidFill>
                  <a:srgbClr val="333333"/>
                </a:solidFill>
                <a:effectLst/>
                <a:latin typeface="Neutrifpro"/>
              </a:rPr>
            </a:br>
            <a:endParaRPr lang="nb-NO" b="0" i="0">
              <a:solidFill>
                <a:srgbClr val="333333"/>
              </a:solidFill>
              <a:effectLst/>
              <a:latin typeface="Neutrifpro"/>
            </a:endParaRPr>
          </a:p>
          <a:p>
            <a:pPr algn="l"/>
            <a:r>
              <a:rPr lang="nb-NO" b="0" i="0">
                <a:solidFill>
                  <a:srgbClr val="333333"/>
                </a:solidFill>
                <a:effectLst/>
                <a:latin typeface="Neutrifpro"/>
              </a:rPr>
              <a:t>Verdiforslaget må presenteres som det første kunden møter enten på nettsiden din, på appen, i magasiner eller andre steder firmaet er synlig</a:t>
            </a:r>
          </a:p>
          <a:p>
            <a:endParaRPr lang="nb-NO"/>
          </a:p>
        </p:txBody>
      </p:sp>
      <p:sp>
        <p:nvSpPr>
          <p:cNvPr id="4" name="Plassholder for lysbildenummer 3"/>
          <p:cNvSpPr>
            <a:spLocks noGrp="1"/>
          </p:cNvSpPr>
          <p:nvPr>
            <p:ph type="sldNum" sz="quarter" idx="5"/>
          </p:nvPr>
        </p:nvSpPr>
        <p:spPr/>
        <p:txBody>
          <a:bodyPr/>
          <a:lstStyle/>
          <a:p>
            <a:fld id="{789A3CC3-B909-4184-8813-395DF3C4AFC8}" type="slidenum">
              <a:rPr lang="nb-NO" smtClean="0"/>
              <a:t>7</a:t>
            </a:fld>
            <a:endParaRPr lang="nb-NO"/>
          </a:p>
        </p:txBody>
      </p:sp>
    </p:spTree>
    <p:extLst>
      <p:ext uri="{BB962C8B-B14F-4D97-AF65-F5344CB8AC3E}">
        <p14:creationId xmlns:p14="http://schemas.microsoft.com/office/powerpoint/2010/main" val="962714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17FFA5-799E-42E5-9C64-0DD9A94AC340}"/>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E2A843E-1652-4EE9-80D4-A6A81F143D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53EF33F7-618A-4D3E-B2BD-8B232ED88A09}"/>
              </a:ext>
            </a:extLst>
          </p:cNvPr>
          <p:cNvSpPr>
            <a:spLocks noGrp="1"/>
          </p:cNvSpPr>
          <p:nvPr>
            <p:ph type="dt" sz="half" idx="10"/>
          </p:nvPr>
        </p:nvSpPr>
        <p:spPr/>
        <p:txBody>
          <a:bodyPr/>
          <a:lstStyle/>
          <a:p>
            <a:fld id="{B7D004DD-A003-40B1-AE96-49307797D5B7}" type="datetimeFigureOut">
              <a:rPr lang="nb-NO" smtClean="0"/>
              <a:t>04.02.2022</a:t>
            </a:fld>
            <a:endParaRPr lang="nb-NO"/>
          </a:p>
        </p:txBody>
      </p:sp>
      <p:sp>
        <p:nvSpPr>
          <p:cNvPr id="5" name="Plassholder for bunntekst 4">
            <a:extLst>
              <a:ext uri="{FF2B5EF4-FFF2-40B4-BE49-F238E27FC236}">
                <a16:creationId xmlns:a16="http://schemas.microsoft.com/office/drawing/2014/main" id="{9E410955-1248-45F8-96EB-801C15FDF793}"/>
              </a:ext>
            </a:extLst>
          </p:cNvPr>
          <p:cNvSpPr>
            <a:spLocks noGrp="1"/>
          </p:cNvSpPr>
          <p:nvPr>
            <p:ph type="ftr" sz="quarter" idx="11"/>
          </p:nvPr>
        </p:nvSpPr>
        <p:spPr>
          <a:xfrm>
            <a:off x="4038600" y="6309215"/>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ED7EF033-B1F0-4E0E-9D6E-141D752DE507}"/>
              </a:ext>
            </a:extLst>
          </p:cNvPr>
          <p:cNvSpPr>
            <a:spLocks noGrp="1"/>
          </p:cNvSpPr>
          <p:nvPr>
            <p:ph type="sldNum" sz="quarter" idx="12"/>
          </p:nvPr>
        </p:nvSpPr>
        <p:spPr/>
        <p:txBody>
          <a:bodyPr/>
          <a:lstStyle/>
          <a:p>
            <a:fld id="{4D34C968-63AD-4DD4-AD9A-B0599B8B982D}" type="slidenum">
              <a:rPr lang="nb-NO" smtClean="0"/>
              <a:t>‹#›</a:t>
            </a:fld>
            <a:endParaRPr lang="nb-NO"/>
          </a:p>
        </p:txBody>
      </p:sp>
    </p:spTree>
    <p:extLst>
      <p:ext uri="{BB962C8B-B14F-4D97-AF65-F5344CB8AC3E}">
        <p14:creationId xmlns:p14="http://schemas.microsoft.com/office/powerpoint/2010/main" val="348962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7E4DAF-9389-42FA-A504-48057EB138E1}"/>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4179B8A-0960-46A0-8F9B-0CE46853F2B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AC35914-B1BF-46B0-89E8-FD7B4103BF33}"/>
              </a:ext>
            </a:extLst>
          </p:cNvPr>
          <p:cNvSpPr>
            <a:spLocks noGrp="1"/>
          </p:cNvSpPr>
          <p:nvPr>
            <p:ph type="dt" sz="half" idx="10"/>
          </p:nvPr>
        </p:nvSpPr>
        <p:spPr/>
        <p:txBody>
          <a:bodyPr/>
          <a:lstStyle/>
          <a:p>
            <a:fld id="{B7D004DD-A003-40B1-AE96-49307797D5B7}" type="datetimeFigureOut">
              <a:rPr lang="nb-NO" smtClean="0"/>
              <a:t>04.02.2022</a:t>
            </a:fld>
            <a:endParaRPr lang="nb-NO"/>
          </a:p>
        </p:txBody>
      </p:sp>
      <p:sp>
        <p:nvSpPr>
          <p:cNvPr id="5" name="Plassholder for bunntekst 4">
            <a:extLst>
              <a:ext uri="{FF2B5EF4-FFF2-40B4-BE49-F238E27FC236}">
                <a16:creationId xmlns:a16="http://schemas.microsoft.com/office/drawing/2014/main" id="{7ACBC619-9519-4A3B-BA46-23B638E9DFF1}"/>
              </a:ext>
            </a:extLst>
          </p:cNvPr>
          <p:cNvSpPr>
            <a:spLocks noGrp="1"/>
          </p:cNvSpPr>
          <p:nvPr>
            <p:ph type="ftr" sz="quarter" idx="11"/>
          </p:nvPr>
        </p:nvSpPr>
        <p:spPr>
          <a:xfrm>
            <a:off x="4038600" y="6309215"/>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38F20A2F-6362-44F9-80D1-F7010CF320FE}"/>
              </a:ext>
            </a:extLst>
          </p:cNvPr>
          <p:cNvSpPr>
            <a:spLocks noGrp="1"/>
          </p:cNvSpPr>
          <p:nvPr>
            <p:ph type="sldNum" sz="quarter" idx="12"/>
          </p:nvPr>
        </p:nvSpPr>
        <p:spPr/>
        <p:txBody>
          <a:bodyPr/>
          <a:lstStyle/>
          <a:p>
            <a:fld id="{4D34C968-63AD-4DD4-AD9A-B0599B8B982D}" type="slidenum">
              <a:rPr lang="nb-NO" smtClean="0"/>
              <a:t>‹#›</a:t>
            </a:fld>
            <a:endParaRPr lang="nb-NO"/>
          </a:p>
        </p:txBody>
      </p:sp>
    </p:spTree>
    <p:extLst>
      <p:ext uri="{BB962C8B-B14F-4D97-AF65-F5344CB8AC3E}">
        <p14:creationId xmlns:p14="http://schemas.microsoft.com/office/powerpoint/2010/main" val="371642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DA0C1B5-C114-4D3C-985C-22E3A95A717A}"/>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A3895DE-7D29-4474-8A69-1013CF3FC3ED}"/>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F4919FF-43E7-43F1-B631-BDAEDDAC88E0}"/>
              </a:ext>
            </a:extLst>
          </p:cNvPr>
          <p:cNvSpPr>
            <a:spLocks noGrp="1"/>
          </p:cNvSpPr>
          <p:nvPr>
            <p:ph type="dt" sz="half" idx="10"/>
          </p:nvPr>
        </p:nvSpPr>
        <p:spPr/>
        <p:txBody>
          <a:bodyPr/>
          <a:lstStyle/>
          <a:p>
            <a:fld id="{B7D004DD-A003-40B1-AE96-49307797D5B7}" type="datetimeFigureOut">
              <a:rPr lang="nb-NO" smtClean="0"/>
              <a:t>04.02.2022</a:t>
            </a:fld>
            <a:endParaRPr lang="nb-NO"/>
          </a:p>
        </p:txBody>
      </p:sp>
      <p:sp>
        <p:nvSpPr>
          <p:cNvPr id="5" name="Plassholder for bunntekst 4">
            <a:extLst>
              <a:ext uri="{FF2B5EF4-FFF2-40B4-BE49-F238E27FC236}">
                <a16:creationId xmlns:a16="http://schemas.microsoft.com/office/drawing/2014/main" id="{735E66A6-1795-4C9E-8AB2-AD4CCB58C73C}"/>
              </a:ext>
            </a:extLst>
          </p:cNvPr>
          <p:cNvSpPr>
            <a:spLocks noGrp="1"/>
          </p:cNvSpPr>
          <p:nvPr>
            <p:ph type="ftr" sz="quarter" idx="11"/>
          </p:nvPr>
        </p:nvSpPr>
        <p:spPr>
          <a:xfrm>
            <a:off x="4038600" y="6309215"/>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21F2F5BF-0A19-40CD-8D46-0B1773F64AC1}"/>
              </a:ext>
            </a:extLst>
          </p:cNvPr>
          <p:cNvSpPr>
            <a:spLocks noGrp="1"/>
          </p:cNvSpPr>
          <p:nvPr>
            <p:ph type="sldNum" sz="quarter" idx="12"/>
          </p:nvPr>
        </p:nvSpPr>
        <p:spPr/>
        <p:txBody>
          <a:bodyPr/>
          <a:lstStyle/>
          <a:p>
            <a:fld id="{4D34C968-63AD-4DD4-AD9A-B0599B8B982D}" type="slidenum">
              <a:rPr lang="nb-NO" smtClean="0"/>
              <a:t>‹#›</a:t>
            </a:fld>
            <a:endParaRPr lang="nb-NO"/>
          </a:p>
        </p:txBody>
      </p:sp>
    </p:spTree>
    <p:extLst>
      <p:ext uri="{BB962C8B-B14F-4D97-AF65-F5344CB8AC3E}">
        <p14:creationId xmlns:p14="http://schemas.microsoft.com/office/powerpoint/2010/main" val="234624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8FBB06-B37B-4845-BF1A-474FC4E4BA0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8C522BD-2E6D-48A1-A469-C6A67952DC4B}"/>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73EBF6A-567D-47FA-AB60-921233225379}"/>
              </a:ext>
            </a:extLst>
          </p:cNvPr>
          <p:cNvSpPr>
            <a:spLocks noGrp="1"/>
          </p:cNvSpPr>
          <p:nvPr>
            <p:ph type="dt" sz="half" idx="10"/>
          </p:nvPr>
        </p:nvSpPr>
        <p:spPr/>
        <p:txBody>
          <a:bodyPr/>
          <a:lstStyle/>
          <a:p>
            <a:fld id="{B7D004DD-A003-40B1-AE96-49307797D5B7}" type="datetimeFigureOut">
              <a:rPr lang="nb-NO" smtClean="0"/>
              <a:t>04.02.2022</a:t>
            </a:fld>
            <a:endParaRPr lang="nb-NO"/>
          </a:p>
        </p:txBody>
      </p:sp>
      <p:sp>
        <p:nvSpPr>
          <p:cNvPr id="5" name="Plassholder for bunntekst 4">
            <a:extLst>
              <a:ext uri="{FF2B5EF4-FFF2-40B4-BE49-F238E27FC236}">
                <a16:creationId xmlns:a16="http://schemas.microsoft.com/office/drawing/2014/main" id="{44621E0F-FF35-411C-BED8-D8B3B7437D34}"/>
              </a:ext>
            </a:extLst>
          </p:cNvPr>
          <p:cNvSpPr>
            <a:spLocks noGrp="1"/>
          </p:cNvSpPr>
          <p:nvPr>
            <p:ph type="ftr" sz="quarter" idx="11"/>
          </p:nvPr>
        </p:nvSpPr>
        <p:spPr>
          <a:xfrm>
            <a:off x="4038600" y="6309215"/>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97F30F55-56AC-4219-AE59-FC9D9537DF29}"/>
              </a:ext>
            </a:extLst>
          </p:cNvPr>
          <p:cNvSpPr>
            <a:spLocks noGrp="1"/>
          </p:cNvSpPr>
          <p:nvPr>
            <p:ph type="sldNum" sz="quarter" idx="12"/>
          </p:nvPr>
        </p:nvSpPr>
        <p:spPr/>
        <p:txBody>
          <a:bodyPr/>
          <a:lstStyle/>
          <a:p>
            <a:fld id="{4D34C968-63AD-4DD4-AD9A-B0599B8B982D}" type="slidenum">
              <a:rPr lang="nb-NO" smtClean="0"/>
              <a:t>‹#›</a:t>
            </a:fld>
            <a:endParaRPr lang="nb-NO"/>
          </a:p>
        </p:txBody>
      </p:sp>
    </p:spTree>
    <p:extLst>
      <p:ext uri="{BB962C8B-B14F-4D97-AF65-F5344CB8AC3E}">
        <p14:creationId xmlns:p14="http://schemas.microsoft.com/office/powerpoint/2010/main" val="128002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E8C840-1AC6-4ED7-A8E9-CCE370F1849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148AB31D-8703-4572-8608-FB94AECF98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C1A9E11-07F9-41AF-8D25-1603F8DCCB9F}"/>
              </a:ext>
            </a:extLst>
          </p:cNvPr>
          <p:cNvSpPr>
            <a:spLocks noGrp="1"/>
          </p:cNvSpPr>
          <p:nvPr>
            <p:ph type="dt" sz="half" idx="10"/>
          </p:nvPr>
        </p:nvSpPr>
        <p:spPr/>
        <p:txBody>
          <a:bodyPr/>
          <a:lstStyle/>
          <a:p>
            <a:fld id="{B7D004DD-A003-40B1-AE96-49307797D5B7}" type="datetimeFigureOut">
              <a:rPr lang="nb-NO" smtClean="0"/>
              <a:t>04.02.2022</a:t>
            </a:fld>
            <a:endParaRPr lang="nb-NO"/>
          </a:p>
        </p:txBody>
      </p:sp>
      <p:sp>
        <p:nvSpPr>
          <p:cNvPr id="5" name="Plassholder for bunntekst 4">
            <a:extLst>
              <a:ext uri="{FF2B5EF4-FFF2-40B4-BE49-F238E27FC236}">
                <a16:creationId xmlns:a16="http://schemas.microsoft.com/office/drawing/2014/main" id="{B084F667-85DF-4FD1-8F06-41CC469DC07E}"/>
              </a:ext>
            </a:extLst>
          </p:cNvPr>
          <p:cNvSpPr>
            <a:spLocks noGrp="1"/>
          </p:cNvSpPr>
          <p:nvPr>
            <p:ph type="ftr" sz="quarter" idx="11"/>
          </p:nvPr>
        </p:nvSpPr>
        <p:spPr>
          <a:xfrm>
            <a:off x="4038600" y="6309215"/>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18DEA1D2-7566-4BE7-849C-840329663E3A}"/>
              </a:ext>
            </a:extLst>
          </p:cNvPr>
          <p:cNvSpPr>
            <a:spLocks noGrp="1"/>
          </p:cNvSpPr>
          <p:nvPr>
            <p:ph type="sldNum" sz="quarter" idx="12"/>
          </p:nvPr>
        </p:nvSpPr>
        <p:spPr/>
        <p:txBody>
          <a:bodyPr/>
          <a:lstStyle/>
          <a:p>
            <a:fld id="{4D34C968-63AD-4DD4-AD9A-B0599B8B982D}" type="slidenum">
              <a:rPr lang="nb-NO" smtClean="0"/>
              <a:t>‹#›</a:t>
            </a:fld>
            <a:endParaRPr lang="nb-NO"/>
          </a:p>
        </p:txBody>
      </p:sp>
    </p:spTree>
    <p:extLst>
      <p:ext uri="{BB962C8B-B14F-4D97-AF65-F5344CB8AC3E}">
        <p14:creationId xmlns:p14="http://schemas.microsoft.com/office/powerpoint/2010/main" val="253888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247B9B-35CD-405D-A57C-7F6BD08ECF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815FCFA-7FB2-4AC1-A1DF-770AF3F27C3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6186FB8-AEF7-430F-A320-5FE73149DB35}"/>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8A00A6AA-6AF4-4B50-99FC-3C44996B5876}"/>
              </a:ext>
            </a:extLst>
          </p:cNvPr>
          <p:cNvSpPr>
            <a:spLocks noGrp="1"/>
          </p:cNvSpPr>
          <p:nvPr>
            <p:ph type="dt" sz="half" idx="10"/>
          </p:nvPr>
        </p:nvSpPr>
        <p:spPr/>
        <p:txBody>
          <a:bodyPr/>
          <a:lstStyle/>
          <a:p>
            <a:fld id="{B7D004DD-A003-40B1-AE96-49307797D5B7}" type="datetimeFigureOut">
              <a:rPr lang="nb-NO" smtClean="0"/>
              <a:t>04.02.2022</a:t>
            </a:fld>
            <a:endParaRPr lang="nb-NO"/>
          </a:p>
        </p:txBody>
      </p:sp>
      <p:sp>
        <p:nvSpPr>
          <p:cNvPr id="6" name="Plassholder for bunntekst 5">
            <a:extLst>
              <a:ext uri="{FF2B5EF4-FFF2-40B4-BE49-F238E27FC236}">
                <a16:creationId xmlns:a16="http://schemas.microsoft.com/office/drawing/2014/main" id="{2CBEC026-FFD3-46DD-A240-F0BE63C88D46}"/>
              </a:ext>
            </a:extLst>
          </p:cNvPr>
          <p:cNvSpPr>
            <a:spLocks noGrp="1"/>
          </p:cNvSpPr>
          <p:nvPr>
            <p:ph type="ftr" sz="quarter" idx="11"/>
          </p:nvPr>
        </p:nvSpPr>
        <p:spPr>
          <a:xfrm>
            <a:off x="4038600" y="6309215"/>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7EB98B3F-1851-48BF-9037-7A3868670B2A}"/>
              </a:ext>
            </a:extLst>
          </p:cNvPr>
          <p:cNvSpPr>
            <a:spLocks noGrp="1"/>
          </p:cNvSpPr>
          <p:nvPr>
            <p:ph type="sldNum" sz="quarter" idx="12"/>
          </p:nvPr>
        </p:nvSpPr>
        <p:spPr/>
        <p:txBody>
          <a:bodyPr/>
          <a:lstStyle/>
          <a:p>
            <a:fld id="{4D34C968-63AD-4DD4-AD9A-B0599B8B982D}" type="slidenum">
              <a:rPr lang="nb-NO" smtClean="0"/>
              <a:t>‹#›</a:t>
            </a:fld>
            <a:endParaRPr lang="nb-NO"/>
          </a:p>
        </p:txBody>
      </p:sp>
    </p:spTree>
    <p:extLst>
      <p:ext uri="{BB962C8B-B14F-4D97-AF65-F5344CB8AC3E}">
        <p14:creationId xmlns:p14="http://schemas.microsoft.com/office/powerpoint/2010/main" val="283297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D3A342-D8EC-459E-97DE-7C7FC8A66BD3}"/>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3ACEFBA-96DD-4FCA-9771-05D266D3CD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B3D66A1-1DF7-4C54-9AC5-2740E05E7AA5}"/>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65C38E21-0976-4913-9768-AB0C79637B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4C98D85C-D3CC-4D98-B446-C72EDE3B5788}"/>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0745FF3-CE9C-4213-9C95-9AD99AED6839}"/>
              </a:ext>
            </a:extLst>
          </p:cNvPr>
          <p:cNvSpPr>
            <a:spLocks noGrp="1"/>
          </p:cNvSpPr>
          <p:nvPr>
            <p:ph type="dt" sz="half" idx="10"/>
          </p:nvPr>
        </p:nvSpPr>
        <p:spPr/>
        <p:txBody>
          <a:bodyPr/>
          <a:lstStyle/>
          <a:p>
            <a:fld id="{B7D004DD-A003-40B1-AE96-49307797D5B7}" type="datetimeFigureOut">
              <a:rPr lang="nb-NO" smtClean="0"/>
              <a:t>04.02.2022</a:t>
            </a:fld>
            <a:endParaRPr lang="nb-NO"/>
          </a:p>
        </p:txBody>
      </p:sp>
      <p:sp>
        <p:nvSpPr>
          <p:cNvPr id="8" name="Plassholder for bunntekst 7">
            <a:extLst>
              <a:ext uri="{FF2B5EF4-FFF2-40B4-BE49-F238E27FC236}">
                <a16:creationId xmlns:a16="http://schemas.microsoft.com/office/drawing/2014/main" id="{5E7F29C7-48E5-404B-9FE3-6DFF6B997216}"/>
              </a:ext>
            </a:extLst>
          </p:cNvPr>
          <p:cNvSpPr>
            <a:spLocks noGrp="1"/>
          </p:cNvSpPr>
          <p:nvPr>
            <p:ph type="ftr" sz="quarter" idx="11"/>
          </p:nvPr>
        </p:nvSpPr>
        <p:spPr>
          <a:xfrm>
            <a:off x="4038600" y="6309215"/>
            <a:ext cx="4114800" cy="365125"/>
          </a:xfrm>
          <a:prstGeom prst="rect">
            <a:avLst/>
          </a:prstGeom>
        </p:spPr>
        <p:txBody>
          <a:bodyPr/>
          <a:lstStyle/>
          <a:p>
            <a:endParaRPr lang="nb-NO"/>
          </a:p>
        </p:txBody>
      </p:sp>
      <p:sp>
        <p:nvSpPr>
          <p:cNvPr id="9" name="Plassholder for lysbildenummer 8">
            <a:extLst>
              <a:ext uri="{FF2B5EF4-FFF2-40B4-BE49-F238E27FC236}">
                <a16:creationId xmlns:a16="http://schemas.microsoft.com/office/drawing/2014/main" id="{07EC1DA7-BA86-4BF6-B7E4-72472E8ECAAB}"/>
              </a:ext>
            </a:extLst>
          </p:cNvPr>
          <p:cNvSpPr>
            <a:spLocks noGrp="1"/>
          </p:cNvSpPr>
          <p:nvPr>
            <p:ph type="sldNum" sz="quarter" idx="12"/>
          </p:nvPr>
        </p:nvSpPr>
        <p:spPr/>
        <p:txBody>
          <a:bodyPr/>
          <a:lstStyle/>
          <a:p>
            <a:fld id="{4D34C968-63AD-4DD4-AD9A-B0599B8B982D}" type="slidenum">
              <a:rPr lang="nb-NO" smtClean="0"/>
              <a:t>‹#›</a:t>
            </a:fld>
            <a:endParaRPr lang="nb-NO"/>
          </a:p>
        </p:txBody>
      </p:sp>
    </p:spTree>
    <p:extLst>
      <p:ext uri="{BB962C8B-B14F-4D97-AF65-F5344CB8AC3E}">
        <p14:creationId xmlns:p14="http://schemas.microsoft.com/office/powerpoint/2010/main" val="3157620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64B125-EE7D-4299-B766-1B7E1DB5F069}"/>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EF62DB0-BC1A-46D0-B88D-EA1187504F2E}"/>
              </a:ext>
            </a:extLst>
          </p:cNvPr>
          <p:cNvSpPr>
            <a:spLocks noGrp="1"/>
          </p:cNvSpPr>
          <p:nvPr>
            <p:ph type="dt" sz="half" idx="10"/>
          </p:nvPr>
        </p:nvSpPr>
        <p:spPr/>
        <p:txBody>
          <a:bodyPr/>
          <a:lstStyle/>
          <a:p>
            <a:fld id="{B7D004DD-A003-40B1-AE96-49307797D5B7}" type="datetimeFigureOut">
              <a:rPr lang="nb-NO" smtClean="0"/>
              <a:t>04.02.2022</a:t>
            </a:fld>
            <a:endParaRPr lang="nb-NO"/>
          </a:p>
        </p:txBody>
      </p:sp>
      <p:sp>
        <p:nvSpPr>
          <p:cNvPr id="4" name="Plassholder for bunntekst 3">
            <a:extLst>
              <a:ext uri="{FF2B5EF4-FFF2-40B4-BE49-F238E27FC236}">
                <a16:creationId xmlns:a16="http://schemas.microsoft.com/office/drawing/2014/main" id="{D9102DC8-701C-491C-8711-048A567EC00A}"/>
              </a:ext>
            </a:extLst>
          </p:cNvPr>
          <p:cNvSpPr>
            <a:spLocks noGrp="1"/>
          </p:cNvSpPr>
          <p:nvPr>
            <p:ph type="ftr" sz="quarter" idx="11"/>
          </p:nvPr>
        </p:nvSpPr>
        <p:spPr>
          <a:xfrm>
            <a:off x="4038600" y="6309215"/>
            <a:ext cx="4114800" cy="365125"/>
          </a:xfrm>
          <a:prstGeom prst="rect">
            <a:avLst/>
          </a:prstGeom>
        </p:spPr>
        <p:txBody>
          <a:bodyPr/>
          <a:lstStyle/>
          <a:p>
            <a:endParaRPr lang="nb-NO"/>
          </a:p>
        </p:txBody>
      </p:sp>
      <p:sp>
        <p:nvSpPr>
          <p:cNvPr id="5" name="Plassholder for lysbildenummer 4">
            <a:extLst>
              <a:ext uri="{FF2B5EF4-FFF2-40B4-BE49-F238E27FC236}">
                <a16:creationId xmlns:a16="http://schemas.microsoft.com/office/drawing/2014/main" id="{F4D1AB26-D736-4151-AF57-EBA726677074}"/>
              </a:ext>
            </a:extLst>
          </p:cNvPr>
          <p:cNvSpPr>
            <a:spLocks noGrp="1"/>
          </p:cNvSpPr>
          <p:nvPr>
            <p:ph type="sldNum" sz="quarter" idx="12"/>
          </p:nvPr>
        </p:nvSpPr>
        <p:spPr/>
        <p:txBody>
          <a:bodyPr/>
          <a:lstStyle/>
          <a:p>
            <a:fld id="{4D34C968-63AD-4DD4-AD9A-B0599B8B982D}" type="slidenum">
              <a:rPr lang="nb-NO" smtClean="0"/>
              <a:t>‹#›</a:t>
            </a:fld>
            <a:endParaRPr lang="nb-NO"/>
          </a:p>
        </p:txBody>
      </p:sp>
    </p:spTree>
    <p:extLst>
      <p:ext uri="{BB962C8B-B14F-4D97-AF65-F5344CB8AC3E}">
        <p14:creationId xmlns:p14="http://schemas.microsoft.com/office/powerpoint/2010/main" val="157982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14D7276-6581-4F13-B7F5-09C4B714B68A}"/>
              </a:ext>
            </a:extLst>
          </p:cNvPr>
          <p:cNvSpPr>
            <a:spLocks noGrp="1"/>
          </p:cNvSpPr>
          <p:nvPr>
            <p:ph type="dt" sz="half" idx="10"/>
          </p:nvPr>
        </p:nvSpPr>
        <p:spPr/>
        <p:txBody>
          <a:bodyPr/>
          <a:lstStyle/>
          <a:p>
            <a:fld id="{B7D004DD-A003-40B1-AE96-49307797D5B7}" type="datetimeFigureOut">
              <a:rPr lang="nb-NO" smtClean="0"/>
              <a:t>04.02.2022</a:t>
            </a:fld>
            <a:endParaRPr lang="nb-NO"/>
          </a:p>
        </p:txBody>
      </p:sp>
      <p:sp>
        <p:nvSpPr>
          <p:cNvPr id="3" name="Plassholder for bunntekst 2">
            <a:extLst>
              <a:ext uri="{FF2B5EF4-FFF2-40B4-BE49-F238E27FC236}">
                <a16:creationId xmlns:a16="http://schemas.microsoft.com/office/drawing/2014/main" id="{3B8914BE-0DF6-4F0C-A7A2-64FC1820F573}"/>
              </a:ext>
            </a:extLst>
          </p:cNvPr>
          <p:cNvSpPr>
            <a:spLocks noGrp="1"/>
          </p:cNvSpPr>
          <p:nvPr>
            <p:ph type="ftr" sz="quarter" idx="11"/>
          </p:nvPr>
        </p:nvSpPr>
        <p:spPr>
          <a:xfrm>
            <a:off x="4038600" y="6309215"/>
            <a:ext cx="4114800" cy="365125"/>
          </a:xfrm>
          <a:prstGeom prst="rect">
            <a:avLst/>
          </a:prstGeom>
        </p:spPr>
        <p:txBody>
          <a:bodyPr/>
          <a:lstStyle/>
          <a:p>
            <a:endParaRPr lang="nb-NO"/>
          </a:p>
        </p:txBody>
      </p:sp>
      <p:sp>
        <p:nvSpPr>
          <p:cNvPr id="4" name="Plassholder for lysbildenummer 3">
            <a:extLst>
              <a:ext uri="{FF2B5EF4-FFF2-40B4-BE49-F238E27FC236}">
                <a16:creationId xmlns:a16="http://schemas.microsoft.com/office/drawing/2014/main" id="{FCD3E256-3A7A-4806-9FC1-01AEA2EA111C}"/>
              </a:ext>
            </a:extLst>
          </p:cNvPr>
          <p:cNvSpPr>
            <a:spLocks noGrp="1"/>
          </p:cNvSpPr>
          <p:nvPr>
            <p:ph type="sldNum" sz="quarter" idx="12"/>
          </p:nvPr>
        </p:nvSpPr>
        <p:spPr/>
        <p:txBody>
          <a:bodyPr/>
          <a:lstStyle/>
          <a:p>
            <a:fld id="{4D34C968-63AD-4DD4-AD9A-B0599B8B982D}" type="slidenum">
              <a:rPr lang="nb-NO" smtClean="0"/>
              <a:t>‹#›</a:t>
            </a:fld>
            <a:endParaRPr lang="nb-NO"/>
          </a:p>
        </p:txBody>
      </p:sp>
    </p:spTree>
    <p:extLst>
      <p:ext uri="{BB962C8B-B14F-4D97-AF65-F5344CB8AC3E}">
        <p14:creationId xmlns:p14="http://schemas.microsoft.com/office/powerpoint/2010/main" val="349511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A25F82-33C8-4666-8167-B74A7352DD7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28F837D-B2A0-40FF-BA10-049EA0F595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0AF0F036-5462-44CB-A197-351757DD9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E4C9E1E-ED18-4465-B5E0-44D2C4E99A75}"/>
              </a:ext>
            </a:extLst>
          </p:cNvPr>
          <p:cNvSpPr>
            <a:spLocks noGrp="1"/>
          </p:cNvSpPr>
          <p:nvPr>
            <p:ph type="dt" sz="half" idx="10"/>
          </p:nvPr>
        </p:nvSpPr>
        <p:spPr/>
        <p:txBody>
          <a:bodyPr/>
          <a:lstStyle/>
          <a:p>
            <a:fld id="{B7D004DD-A003-40B1-AE96-49307797D5B7}" type="datetimeFigureOut">
              <a:rPr lang="nb-NO" smtClean="0"/>
              <a:t>04.02.2022</a:t>
            </a:fld>
            <a:endParaRPr lang="nb-NO"/>
          </a:p>
        </p:txBody>
      </p:sp>
      <p:sp>
        <p:nvSpPr>
          <p:cNvPr id="6" name="Plassholder for bunntekst 5">
            <a:extLst>
              <a:ext uri="{FF2B5EF4-FFF2-40B4-BE49-F238E27FC236}">
                <a16:creationId xmlns:a16="http://schemas.microsoft.com/office/drawing/2014/main" id="{CF676EF8-A5DB-46A8-B52D-0549AC991B3C}"/>
              </a:ext>
            </a:extLst>
          </p:cNvPr>
          <p:cNvSpPr>
            <a:spLocks noGrp="1"/>
          </p:cNvSpPr>
          <p:nvPr>
            <p:ph type="ftr" sz="quarter" idx="11"/>
          </p:nvPr>
        </p:nvSpPr>
        <p:spPr>
          <a:xfrm>
            <a:off x="4038600" y="6309215"/>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0074AF8B-1AB1-4A9A-9516-0E673FA33DB4}"/>
              </a:ext>
            </a:extLst>
          </p:cNvPr>
          <p:cNvSpPr>
            <a:spLocks noGrp="1"/>
          </p:cNvSpPr>
          <p:nvPr>
            <p:ph type="sldNum" sz="quarter" idx="12"/>
          </p:nvPr>
        </p:nvSpPr>
        <p:spPr/>
        <p:txBody>
          <a:bodyPr/>
          <a:lstStyle/>
          <a:p>
            <a:fld id="{4D34C968-63AD-4DD4-AD9A-B0599B8B982D}" type="slidenum">
              <a:rPr lang="nb-NO" smtClean="0"/>
              <a:t>‹#›</a:t>
            </a:fld>
            <a:endParaRPr lang="nb-NO"/>
          </a:p>
        </p:txBody>
      </p:sp>
    </p:spTree>
    <p:extLst>
      <p:ext uri="{BB962C8B-B14F-4D97-AF65-F5344CB8AC3E}">
        <p14:creationId xmlns:p14="http://schemas.microsoft.com/office/powerpoint/2010/main" val="33858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D7E2A0-5E40-47DF-8421-201F184B88E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F055C20-33E4-4A26-BD61-9925FF5E19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87EA39D6-DBCB-44F9-8419-41E1DADF1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D8F7FF3-4C51-4176-8B83-932C0991F14E}"/>
              </a:ext>
            </a:extLst>
          </p:cNvPr>
          <p:cNvSpPr>
            <a:spLocks noGrp="1"/>
          </p:cNvSpPr>
          <p:nvPr>
            <p:ph type="dt" sz="half" idx="10"/>
          </p:nvPr>
        </p:nvSpPr>
        <p:spPr/>
        <p:txBody>
          <a:bodyPr/>
          <a:lstStyle/>
          <a:p>
            <a:fld id="{B7D004DD-A003-40B1-AE96-49307797D5B7}" type="datetimeFigureOut">
              <a:rPr lang="nb-NO" smtClean="0"/>
              <a:t>04.02.2022</a:t>
            </a:fld>
            <a:endParaRPr lang="nb-NO"/>
          </a:p>
        </p:txBody>
      </p:sp>
      <p:sp>
        <p:nvSpPr>
          <p:cNvPr id="6" name="Plassholder for bunntekst 5">
            <a:extLst>
              <a:ext uri="{FF2B5EF4-FFF2-40B4-BE49-F238E27FC236}">
                <a16:creationId xmlns:a16="http://schemas.microsoft.com/office/drawing/2014/main" id="{B335C66F-6331-4B6C-96A6-BCDC1FE03772}"/>
              </a:ext>
            </a:extLst>
          </p:cNvPr>
          <p:cNvSpPr>
            <a:spLocks noGrp="1"/>
          </p:cNvSpPr>
          <p:nvPr>
            <p:ph type="ftr" sz="quarter" idx="11"/>
          </p:nvPr>
        </p:nvSpPr>
        <p:spPr>
          <a:xfrm>
            <a:off x="4038600" y="6309215"/>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9345B7E7-C0BD-4656-86A8-11F0B0E6EFDD}"/>
              </a:ext>
            </a:extLst>
          </p:cNvPr>
          <p:cNvSpPr>
            <a:spLocks noGrp="1"/>
          </p:cNvSpPr>
          <p:nvPr>
            <p:ph type="sldNum" sz="quarter" idx="12"/>
          </p:nvPr>
        </p:nvSpPr>
        <p:spPr/>
        <p:txBody>
          <a:bodyPr/>
          <a:lstStyle/>
          <a:p>
            <a:fld id="{4D34C968-63AD-4DD4-AD9A-B0599B8B982D}" type="slidenum">
              <a:rPr lang="nb-NO" smtClean="0"/>
              <a:t>‹#›</a:t>
            </a:fld>
            <a:endParaRPr lang="nb-NO"/>
          </a:p>
        </p:txBody>
      </p:sp>
    </p:spTree>
    <p:extLst>
      <p:ext uri="{BB962C8B-B14F-4D97-AF65-F5344CB8AC3E}">
        <p14:creationId xmlns:p14="http://schemas.microsoft.com/office/powerpoint/2010/main" val="395325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DD3CA">
            <a:alpha val="25000"/>
          </a:srgbClr>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EC0DC25-2470-402D-B80A-98C8B995EEA2}"/>
              </a:ext>
            </a:extLst>
          </p:cNvPr>
          <p:cNvSpPr>
            <a:spLocks noGrp="1"/>
          </p:cNvSpPr>
          <p:nvPr>
            <p:ph type="title"/>
          </p:nvPr>
        </p:nvSpPr>
        <p:spPr>
          <a:xfrm>
            <a:off x="282804" y="18255"/>
            <a:ext cx="11359298" cy="96857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E6078645-2B11-4372-B212-29E565314585}"/>
              </a:ext>
            </a:extLst>
          </p:cNvPr>
          <p:cNvSpPr>
            <a:spLocks noGrp="1"/>
          </p:cNvSpPr>
          <p:nvPr>
            <p:ph type="body" idx="1"/>
          </p:nvPr>
        </p:nvSpPr>
        <p:spPr>
          <a:xfrm>
            <a:off x="282803" y="1150070"/>
            <a:ext cx="11359299" cy="502689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E4AD43F-A874-45D0-A87F-7A072ACA08DD}"/>
              </a:ext>
            </a:extLst>
          </p:cNvPr>
          <p:cNvSpPr>
            <a:spLocks noGrp="1"/>
          </p:cNvSpPr>
          <p:nvPr>
            <p:ph type="dt" sz="half" idx="2"/>
          </p:nvPr>
        </p:nvSpPr>
        <p:spPr>
          <a:xfrm>
            <a:off x="2209800" y="6356350"/>
            <a:ext cx="1371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004DD-A003-40B1-AE96-49307797D5B7}" type="datetimeFigureOut">
              <a:rPr lang="nb-NO" smtClean="0"/>
              <a:t>04.02.2022</a:t>
            </a:fld>
            <a:endParaRPr lang="nb-NO"/>
          </a:p>
        </p:txBody>
      </p:sp>
      <p:sp>
        <p:nvSpPr>
          <p:cNvPr id="5" name="Plassholder for bunntekst 4">
            <a:extLst>
              <a:ext uri="{FF2B5EF4-FFF2-40B4-BE49-F238E27FC236}">
                <a16:creationId xmlns:a16="http://schemas.microsoft.com/office/drawing/2014/main" id="{410BF1A4-6DAF-4CB2-B8DA-F05A2DDFAC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377198A5-9B7C-4821-B37B-D1DDCE38DF7C}"/>
              </a:ext>
            </a:extLst>
          </p:cNvPr>
          <p:cNvSpPr>
            <a:spLocks noGrp="1"/>
          </p:cNvSpPr>
          <p:nvPr>
            <p:ph type="sldNum" sz="quarter" idx="4"/>
          </p:nvPr>
        </p:nvSpPr>
        <p:spPr>
          <a:xfrm>
            <a:off x="9573704" y="6467877"/>
            <a:ext cx="20683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4C968-63AD-4DD4-AD9A-B0599B8B982D}" type="slidenum">
              <a:rPr lang="nb-NO" smtClean="0"/>
              <a:t>‹#›</a:t>
            </a:fld>
            <a:endParaRPr lang="nb-NO"/>
          </a:p>
        </p:txBody>
      </p:sp>
      <p:sp>
        <p:nvSpPr>
          <p:cNvPr id="7" name="TekstSylinder 6">
            <a:extLst>
              <a:ext uri="{FF2B5EF4-FFF2-40B4-BE49-F238E27FC236}">
                <a16:creationId xmlns:a16="http://schemas.microsoft.com/office/drawing/2014/main" id="{C4733D95-5E80-4BF0-8E98-5FDDFC52FDFB}"/>
              </a:ext>
            </a:extLst>
          </p:cNvPr>
          <p:cNvSpPr txBox="1"/>
          <p:nvPr userDrawn="1"/>
        </p:nvSpPr>
        <p:spPr>
          <a:xfrm>
            <a:off x="-30631" y="6571694"/>
            <a:ext cx="2233365" cy="261610"/>
          </a:xfrm>
          <a:prstGeom prst="rect">
            <a:avLst/>
          </a:prstGeom>
          <a:noFill/>
        </p:spPr>
        <p:txBody>
          <a:bodyPr wrap="square" rtlCol="0">
            <a:spAutoFit/>
          </a:bodyPr>
          <a:lstStyle/>
          <a:p>
            <a:r>
              <a:rPr lang="nb-NO" sz="1100" b="1">
                <a:solidFill>
                  <a:srgbClr val="4D7D71"/>
                </a:solidFill>
                <a:latin typeface="Univers" panose="020B0503020202020204" pitchFamily="34" charset="0"/>
              </a:rPr>
              <a:t>Verdiskapende </a:t>
            </a:r>
            <a:r>
              <a:rPr lang="nb-NO" sz="1100">
                <a:solidFill>
                  <a:srgbClr val="4D7D71"/>
                </a:solidFill>
                <a:latin typeface="Univers" panose="020B0503020202020204" pitchFamily="34" charset="0"/>
              </a:rPr>
              <a:t>prosjektledelse</a:t>
            </a:r>
          </a:p>
        </p:txBody>
      </p:sp>
    </p:spTree>
    <p:extLst>
      <p:ext uri="{BB962C8B-B14F-4D97-AF65-F5344CB8AC3E}">
        <p14:creationId xmlns:p14="http://schemas.microsoft.com/office/powerpoint/2010/main" val="3701868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132237"/>
          </a:solidFill>
          <a:latin typeface="Univers" panose="020B0503020202020204" pitchFamily="34" charset="0"/>
          <a:ea typeface="Gadugi" panose="020B0502040204020203"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132237"/>
          </a:solidFill>
          <a:latin typeface="Univers"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rgbClr val="4D7D71"/>
          </a:solidFill>
          <a:latin typeface="Univers"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646369"/>
          </a:solidFill>
          <a:latin typeface="Univers"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32237"/>
          </a:solidFill>
          <a:latin typeface="Univers"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32237"/>
          </a:solidFill>
          <a:latin typeface="Univers"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1BBB78-34D0-4EF2-A45C-D2ED04D25B56}"/>
              </a:ext>
            </a:extLst>
          </p:cNvPr>
          <p:cNvSpPr>
            <a:spLocks noGrp="1"/>
          </p:cNvSpPr>
          <p:nvPr>
            <p:ph type="ctrTitle"/>
          </p:nvPr>
        </p:nvSpPr>
        <p:spPr>
          <a:xfrm>
            <a:off x="1709194" y="169526"/>
            <a:ext cx="9144000" cy="2387600"/>
          </a:xfrm>
        </p:spPr>
        <p:txBody>
          <a:bodyPr>
            <a:normAutofit fontScale="90000"/>
          </a:bodyPr>
          <a:lstStyle/>
          <a:p>
            <a:r>
              <a:rPr lang="nb-NO" b="1"/>
              <a:t>Presentasjon av prosjektet</a:t>
            </a:r>
            <a:br>
              <a:rPr lang="nb-NO" b="1"/>
            </a:br>
            <a:r>
              <a:rPr lang="nb-NO" sz="4400" b="1"/>
              <a:t>Hvorfor ble prosjektet en suksess?</a:t>
            </a:r>
            <a:endParaRPr lang="nb-NO"/>
          </a:p>
        </p:txBody>
      </p:sp>
      <p:sp>
        <p:nvSpPr>
          <p:cNvPr id="4" name="Frihåndsform: figur 3">
            <a:extLst>
              <a:ext uri="{FF2B5EF4-FFF2-40B4-BE49-F238E27FC236}">
                <a16:creationId xmlns:a16="http://schemas.microsoft.com/office/drawing/2014/main" id="{0BED1F3A-1CED-4626-B3AA-D0A25E9C3B73}"/>
              </a:ext>
            </a:extLst>
          </p:cNvPr>
          <p:cNvSpPr/>
          <p:nvPr/>
        </p:nvSpPr>
        <p:spPr>
          <a:xfrm>
            <a:off x="4740397" y="3137035"/>
            <a:ext cx="2194368" cy="2930309"/>
          </a:xfrm>
          <a:custGeom>
            <a:avLst/>
            <a:gdLst>
              <a:gd name="connsiteX0" fmla="*/ 1628 w 2194368"/>
              <a:gd name="connsiteY0" fmla="*/ 2929116 h 2930309"/>
              <a:gd name="connsiteX1" fmla="*/ 1302 w 2194368"/>
              <a:gd name="connsiteY1" fmla="*/ 2925210 h 2930309"/>
              <a:gd name="connsiteX2" fmla="*/ 109 w 2194368"/>
              <a:gd name="connsiteY2" fmla="*/ 2921413 h 2930309"/>
              <a:gd name="connsiteX3" fmla="*/ 109 w 2194368"/>
              <a:gd name="connsiteY3" fmla="*/ 2866296 h 2930309"/>
              <a:gd name="connsiteX4" fmla="*/ 0 w 2194368"/>
              <a:gd name="connsiteY4" fmla="*/ 2686407 h 2930309"/>
              <a:gd name="connsiteX5" fmla="*/ 0 w 2194368"/>
              <a:gd name="connsiteY5" fmla="*/ 2615666 h 2930309"/>
              <a:gd name="connsiteX6" fmla="*/ 0 w 2194368"/>
              <a:gd name="connsiteY6" fmla="*/ 2500984 h 2930309"/>
              <a:gd name="connsiteX7" fmla="*/ 109 w 2194368"/>
              <a:gd name="connsiteY7" fmla="*/ 2371003 h 2930309"/>
              <a:gd name="connsiteX8" fmla="*/ 109 w 2194368"/>
              <a:gd name="connsiteY8" fmla="*/ 2306447 h 2930309"/>
              <a:gd name="connsiteX9" fmla="*/ 217 w 2194368"/>
              <a:gd name="connsiteY9" fmla="*/ 2137407 h 2930309"/>
              <a:gd name="connsiteX10" fmla="*/ 325 w 2194368"/>
              <a:gd name="connsiteY10" fmla="*/ 1911623 h 2930309"/>
              <a:gd name="connsiteX11" fmla="*/ 434 w 2194368"/>
              <a:gd name="connsiteY11" fmla="*/ 1668588 h 2930309"/>
              <a:gd name="connsiteX12" fmla="*/ 543 w 2194368"/>
              <a:gd name="connsiteY12" fmla="*/ 1508011 h 2930309"/>
              <a:gd name="connsiteX13" fmla="*/ 760 w 2194368"/>
              <a:gd name="connsiteY13" fmla="*/ 1112428 h 2930309"/>
              <a:gd name="connsiteX14" fmla="*/ 868 w 2194368"/>
              <a:gd name="connsiteY14" fmla="*/ 878833 h 2930309"/>
              <a:gd name="connsiteX15" fmla="*/ 976 w 2194368"/>
              <a:gd name="connsiteY15" fmla="*/ 708925 h 2930309"/>
              <a:gd name="connsiteX16" fmla="*/ 1085 w 2194368"/>
              <a:gd name="connsiteY16" fmla="*/ 440067 h 2930309"/>
              <a:gd name="connsiteX17" fmla="*/ 1085 w 2194368"/>
              <a:gd name="connsiteY17" fmla="*/ 306398 h 2930309"/>
              <a:gd name="connsiteX18" fmla="*/ 1085 w 2194368"/>
              <a:gd name="connsiteY18" fmla="*/ 210160 h 2930309"/>
              <a:gd name="connsiteX19" fmla="*/ 1085 w 2194368"/>
              <a:gd name="connsiteY19" fmla="*/ 113923 h 2930309"/>
              <a:gd name="connsiteX20" fmla="*/ 1085 w 2194368"/>
              <a:gd name="connsiteY20" fmla="*/ 53923 h 2930309"/>
              <a:gd name="connsiteX21" fmla="*/ 1085 w 2194368"/>
              <a:gd name="connsiteY21" fmla="*/ 24521 h 2930309"/>
              <a:gd name="connsiteX22" fmla="*/ 1085 w 2194368"/>
              <a:gd name="connsiteY22" fmla="*/ 5099 h 2930309"/>
              <a:gd name="connsiteX23" fmla="*/ 543 w 2194368"/>
              <a:gd name="connsiteY23" fmla="*/ 5099 h 2930309"/>
              <a:gd name="connsiteX24" fmla="*/ 976 w 2194368"/>
              <a:gd name="connsiteY24" fmla="*/ 1410 h 2930309"/>
              <a:gd name="connsiteX25" fmla="*/ 1628 w 2194368"/>
              <a:gd name="connsiteY25" fmla="*/ 1302 h 2930309"/>
              <a:gd name="connsiteX26" fmla="*/ 5208 w 2194368"/>
              <a:gd name="connsiteY26" fmla="*/ 542 h 2930309"/>
              <a:gd name="connsiteX27" fmla="*/ 5208 w 2194368"/>
              <a:gd name="connsiteY27" fmla="*/ 1085 h 2930309"/>
              <a:gd name="connsiteX28" fmla="*/ 8246 w 2194368"/>
              <a:gd name="connsiteY28" fmla="*/ 1085 h 2930309"/>
              <a:gd name="connsiteX29" fmla="*/ 11284 w 2194368"/>
              <a:gd name="connsiteY29" fmla="*/ 1085 h 2930309"/>
              <a:gd name="connsiteX30" fmla="*/ 82133 w 2194368"/>
              <a:gd name="connsiteY30" fmla="*/ 976 h 2930309"/>
              <a:gd name="connsiteX31" fmla="*/ 166978 w 2194368"/>
              <a:gd name="connsiteY31" fmla="*/ 868 h 2930309"/>
              <a:gd name="connsiteX32" fmla="*/ 230124 w 2194368"/>
              <a:gd name="connsiteY32" fmla="*/ 759 h 2930309"/>
              <a:gd name="connsiteX33" fmla="*/ 524479 w 2194368"/>
              <a:gd name="connsiteY33" fmla="*/ 542 h 2930309"/>
              <a:gd name="connsiteX34" fmla="*/ 638293 w 2194368"/>
              <a:gd name="connsiteY34" fmla="*/ 542 h 2930309"/>
              <a:gd name="connsiteX35" fmla="*/ 820244 w 2194368"/>
              <a:gd name="connsiteY35" fmla="*/ 434 h 2930309"/>
              <a:gd name="connsiteX36" fmla="*/ 1112971 w 2194368"/>
              <a:gd name="connsiteY36" fmla="*/ 325 h 2930309"/>
              <a:gd name="connsiteX37" fmla="*/ 1213114 w 2194368"/>
              <a:gd name="connsiteY37" fmla="*/ 325 h 2930309"/>
              <a:gd name="connsiteX38" fmla="*/ 1409821 w 2194368"/>
              <a:gd name="connsiteY38" fmla="*/ 217 h 2930309"/>
              <a:gd name="connsiteX39" fmla="*/ 1557378 w 2194368"/>
              <a:gd name="connsiteY39" fmla="*/ 217 h 2930309"/>
              <a:gd name="connsiteX40" fmla="*/ 1704935 w 2194368"/>
              <a:gd name="connsiteY40" fmla="*/ 217 h 2930309"/>
              <a:gd name="connsiteX41" fmla="*/ 1753108 w 2194368"/>
              <a:gd name="connsiteY41" fmla="*/ 217 h 2930309"/>
              <a:gd name="connsiteX42" fmla="*/ 1995818 w 2194368"/>
              <a:gd name="connsiteY42" fmla="*/ 109 h 2930309"/>
              <a:gd name="connsiteX43" fmla="*/ 2036179 w 2194368"/>
              <a:gd name="connsiteY43" fmla="*/ 109 h 2930309"/>
              <a:gd name="connsiteX44" fmla="*/ 2116793 w 2194368"/>
              <a:gd name="connsiteY44" fmla="*/ 0 h 2930309"/>
              <a:gd name="connsiteX45" fmla="*/ 2125039 w 2194368"/>
              <a:gd name="connsiteY45" fmla="*/ 0 h 2930309"/>
              <a:gd name="connsiteX46" fmla="*/ 2133284 w 2194368"/>
              <a:gd name="connsiteY46" fmla="*/ 0 h 2930309"/>
              <a:gd name="connsiteX47" fmla="*/ 2143809 w 2194368"/>
              <a:gd name="connsiteY47" fmla="*/ 109 h 2930309"/>
              <a:gd name="connsiteX48" fmla="*/ 2165617 w 2194368"/>
              <a:gd name="connsiteY48" fmla="*/ 325 h 2930309"/>
              <a:gd name="connsiteX49" fmla="*/ 2186666 w 2194368"/>
              <a:gd name="connsiteY49" fmla="*/ 434 h 2930309"/>
              <a:gd name="connsiteX50" fmla="*/ 2188618 w 2194368"/>
              <a:gd name="connsiteY50" fmla="*/ 651 h 2930309"/>
              <a:gd name="connsiteX51" fmla="*/ 2190571 w 2194368"/>
              <a:gd name="connsiteY51" fmla="*/ 868 h 2930309"/>
              <a:gd name="connsiteX52" fmla="*/ 2190788 w 2194368"/>
              <a:gd name="connsiteY52" fmla="*/ 2387 h 2930309"/>
              <a:gd name="connsiteX53" fmla="*/ 2192850 w 2194368"/>
              <a:gd name="connsiteY53" fmla="*/ 12803 h 2930309"/>
              <a:gd name="connsiteX54" fmla="*/ 2192850 w 2194368"/>
              <a:gd name="connsiteY54" fmla="*/ 20723 h 2930309"/>
              <a:gd name="connsiteX55" fmla="*/ 2192850 w 2194368"/>
              <a:gd name="connsiteY55" fmla="*/ 36781 h 2930309"/>
              <a:gd name="connsiteX56" fmla="*/ 2193067 w 2194368"/>
              <a:gd name="connsiteY56" fmla="*/ 127810 h 2930309"/>
              <a:gd name="connsiteX57" fmla="*/ 2193067 w 2194368"/>
              <a:gd name="connsiteY57" fmla="*/ 129438 h 2930309"/>
              <a:gd name="connsiteX58" fmla="*/ 2193284 w 2194368"/>
              <a:gd name="connsiteY58" fmla="*/ 317248 h 2930309"/>
              <a:gd name="connsiteX59" fmla="*/ 2193392 w 2194368"/>
              <a:gd name="connsiteY59" fmla="*/ 397211 h 2930309"/>
              <a:gd name="connsiteX60" fmla="*/ 2193609 w 2194368"/>
              <a:gd name="connsiteY60" fmla="*/ 711854 h 2930309"/>
              <a:gd name="connsiteX61" fmla="*/ 2193718 w 2194368"/>
              <a:gd name="connsiteY61" fmla="*/ 905089 h 2930309"/>
              <a:gd name="connsiteX62" fmla="*/ 2193826 w 2194368"/>
              <a:gd name="connsiteY62" fmla="*/ 1098324 h 2930309"/>
              <a:gd name="connsiteX63" fmla="*/ 2194043 w 2194368"/>
              <a:gd name="connsiteY63" fmla="*/ 1474052 h 2930309"/>
              <a:gd name="connsiteX64" fmla="*/ 2194043 w 2194368"/>
              <a:gd name="connsiteY64" fmla="*/ 1487505 h 2930309"/>
              <a:gd name="connsiteX65" fmla="*/ 2194152 w 2194368"/>
              <a:gd name="connsiteY65" fmla="*/ 1884607 h 2930309"/>
              <a:gd name="connsiteX66" fmla="*/ 2194152 w 2194368"/>
              <a:gd name="connsiteY66" fmla="*/ 2024787 h 2930309"/>
              <a:gd name="connsiteX67" fmla="*/ 2194260 w 2194368"/>
              <a:gd name="connsiteY67" fmla="*/ 2270534 h 2930309"/>
              <a:gd name="connsiteX68" fmla="*/ 2194369 w 2194368"/>
              <a:gd name="connsiteY68" fmla="*/ 2647998 h 2930309"/>
              <a:gd name="connsiteX69" fmla="*/ 2194369 w 2194368"/>
              <a:gd name="connsiteY69" fmla="*/ 2832119 h 2930309"/>
              <a:gd name="connsiteX70" fmla="*/ 2194369 w 2194368"/>
              <a:gd name="connsiteY70" fmla="*/ 2866621 h 2930309"/>
              <a:gd name="connsiteX71" fmla="*/ 2194369 w 2194368"/>
              <a:gd name="connsiteY71" fmla="*/ 2924234 h 2930309"/>
              <a:gd name="connsiteX72" fmla="*/ 2194369 w 2194368"/>
              <a:gd name="connsiteY72" fmla="*/ 2924668 h 2930309"/>
              <a:gd name="connsiteX73" fmla="*/ 2194152 w 2194368"/>
              <a:gd name="connsiteY73" fmla="*/ 2925210 h 2930309"/>
              <a:gd name="connsiteX74" fmla="*/ 2193826 w 2194368"/>
              <a:gd name="connsiteY74" fmla="*/ 2926295 h 2930309"/>
              <a:gd name="connsiteX75" fmla="*/ 2192958 w 2194368"/>
              <a:gd name="connsiteY75" fmla="*/ 2928899 h 2930309"/>
              <a:gd name="connsiteX76" fmla="*/ 2190788 w 2194368"/>
              <a:gd name="connsiteY76" fmla="*/ 2929116 h 2930309"/>
              <a:gd name="connsiteX77" fmla="*/ 2186666 w 2194368"/>
              <a:gd name="connsiteY77" fmla="*/ 2929442 h 2930309"/>
              <a:gd name="connsiteX78" fmla="*/ 2186666 w 2194368"/>
              <a:gd name="connsiteY78" fmla="*/ 2928682 h 2930309"/>
              <a:gd name="connsiteX79" fmla="*/ 2124496 w 2194368"/>
              <a:gd name="connsiteY79" fmla="*/ 2928899 h 2930309"/>
              <a:gd name="connsiteX80" fmla="*/ 1970429 w 2194368"/>
              <a:gd name="connsiteY80" fmla="*/ 2929116 h 2930309"/>
              <a:gd name="connsiteX81" fmla="*/ 1814518 w 2194368"/>
              <a:gd name="connsiteY81" fmla="*/ 2929225 h 2930309"/>
              <a:gd name="connsiteX82" fmla="*/ 1655786 w 2194368"/>
              <a:gd name="connsiteY82" fmla="*/ 2929442 h 2930309"/>
              <a:gd name="connsiteX83" fmla="*/ 1443998 w 2194368"/>
              <a:gd name="connsiteY83" fmla="*/ 2929659 h 2930309"/>
              <a:gd name="connsiteX84" fmla="*/ 1338104 w 2194368"/>
              <a:gd name="connsiteY84" fmla="*/ 2929767 h 2930309"/>
              <a:gd name="connsiteX85" fmla="*/ 1025956 w 2194368"/>
              <a:gd name="connsiteY85" fmla="*/ 2929984 h 2930309"/>
              <a:gd name="connsiteX86" fmla="*/ 963569 w 2194368"/>
              <a:gd name="connsiteY86" fmla="*/ 2929984 h 2930309"/>
              <a:gd name="connsiteX87" fmla="*/ 711746 w 2194368"/>
              <a:gd name="connsiteY87" fmla="*/ 2930093 h 2930309"/>
              <a:gd name="connsiteX88" fmla="*/ 451242 w 2194368"/>
              <a:gd name="connsiteY88" fmla="*/ 2930201 h 2930309"/>
              <a:gd name="connsiteX89" fmla="*/ 399923 w 2194368"/>
              <a:gd name="connsiteY89" fmla="*/ 2930201 h 2930309"/>
              <a:gd name="connsiteX90" fmla="*/ 301407 w 2194368"/>
              <a:gd name="connsiteY90" fmla="*/ 2930201 h 2930309"/>
              <a:gd name="connsiteX91" fmla="*/ 104375 w 2194368"/>
              <a:gd name="connsiteY91" fmla="*/ 2930309 h 2930309"/>
              <a:gd name="connsiteX92" fmla="*/ 6401 w 2194368"/>
              <a:gd name="connsiteY92" fmla="*/ 2930309 h 2930309"/>
              <a:gd name="connsiteX93" fmla="*/ 6401 w 2194368"/>
              <a:gd name="connsiteY93" fmla="*/ 2930309 h 2930309"/>
              <a:gd name="connsiteX94" fmla="*/ 6401 w 2194368"/>
              <a:gd name="connsiteY94" fmla="*/ 2930309 h 2930309"/>
              <a:gd name="connsiteX95" fmla="*/ 1628 w 2194368"/>
              <a:gd name="connsiteY95" fmla="*/ 2929116 h 293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194368" h="2930309">
                <a:moveTo>
                  <a:pt x="1628" y="2929116"/>
                </a:moveTo>
                <a:cubicBezTo>
                  <a:pt x="1628" y="2927814"/>
                  <a:pt x="1519" y="2926512"/>
                  <a:pt x="1302" y="2925210"/>
                </a:cubicBezTo>
                <a:cubicBezTo>
                  <a:pt x="1085" y="2923908"/>
                  <a:pt x="651" y="2922606"/>
                  <a:pt x="109" y="2921413"/>
                </a:cubicBezTo>
                <a:cubicBezTo>
                  <a:pt x="109" y="2903077"/>
                  <a:pt x="109" y="2884741"/>
                  <a:pt x="109" y="2866296"/>
                </a:cubicBezTo>
                <a:cubicBezTo>
                  <a:pt x="0" y="2806297"/>
                  <a:pt x="0" y="2746406"/>
                  <a:pt x="0" y="2686407"/>
                </a:cubicBezTo>
                <a:cubicBezTo>
                  <a:pt x="0" y="2662862"/>
                  <a:pt x="0" y="2639210"/>
                  <a:pt x="0" y="2615666"/>
                </a:cubicBezTo>
                <a:cubicBezTo>
                  <a:pt x="0" y="2577475"/>
                  <a:pt x="0" y="2539175"/>
                  <a:pt x="0" y="2500984"/>
                </a:cubicBezTo>
                <a:cubicBezTo>
                  <a:pt x="0" y="2457693"/>
                  <a:pt x="109" y="2414294"/>
                  <a:pt x="109" y="2371003"/>
                </a:cubicBezTo>
                <a:lnTo>
                  <a:pt x="109" y="2306447"/>
                </a:lnTo>
                <a:cubicBezTo>
                  <a:pt x="109" y="2250137"/>
                  <a:pt x="109" y="2193718"/>
                  <a:pt x="217" y="2137407"/>
                </a:cubicBezTo>
                <a:cubicBezTo>
                  <a:pt x="217" y="2062110"/>
                  <a:pt x="217" y="1986921"/>
                  <a:pt x="325" y="1911623"/>
                </a:cubicBezTo>
                <a:cubicBezTo>
                  <a:pt x="434" y="1830576"/>
                  <a:pt x="434" y="1749636"/>
                  <a:pt x="434" y="1668588"/>
                </a:cubicBezTo>
                <a:lnTo>
                  <a:pt x="543" y="1508011"/>
                </a:lnTo>
                <a:cubicBezTo>
                  <a:pt x="651" y="1376187"/>
                  <a:pt x="651" y="1244253"/>
                  <a:pt x="760" y="1112428"/>
                </a:cubicBezTo>
                <a:cubicBezTo>
                  <a:pt x="868" y="1034527"/>
                  <a:pt x="868" y="956734"/>
                  <a:pt x="868" y="878833"/>
                </a:cubicBezTo>
                <a:cubicBezTo>
                  <a:pt x="868" y="822197"/>
                  <a:pt x="868" y="765561"/>
                  <a:pt x="976" y="708925"/>
                </a:cubicBezTo>
                <a:cubicBezTo>
                  <a:pt x="1085" y="619306"/>
                  <a:pt x="1085" y="529686"/>
                  <a:pt x="1085" y="440067"/>
                </a:cubicBezTo>
                <a:lnTo>
                  <a:pt x="1085" y="306398"/>
                </a:lnTo>
                <a:lnTo>
                  <a:pt x="1085" y="210160"/>
                </a:lnTo>
                <a:lnTo>
                  <a:pt x="1085" y="113923"/>
                </a:lnTo>
                <a:cubicBezTo>
                  <a:pt x="1085" y="93959"/>
                  <a:pt x="1085" y="73887"/>
                  <a:pt x="1085" y="53923"/>
                </a:cubicBezTo>
                <a:lnTo>
                  <a:pt x="1085" y="24521"/>
                </a:lnTo>
                <a:cubicBezTo>
                  <a:pt x="1085" y="18011"/>
                  <a:pt x="1085" y="11501"/>
                  <a:pt x="1085" y="5099"/>
                </a:cubicBezTo>
                <a:lnTo>
                  <a:pt x="543" y="5099"/>
                </a:lnTo>
                <a:cubicBezTo>
                  <a:pt x="651" y="3797"/>
                  <a:pt x="868" y="2604"/>
                  <a:pt x="976" y="1410"/>
                </a:cubicBezTo>
                <a:lnTo>
                  <a:pt x="1628" y="1302"/>
                </a:lnTo>
                <a:cubicBezTo>
                  <a:pt x="2821" y="1085"/>
                  <a:pt x="4014" y="759"/>
                  <a:pt x="5208" y="542"/>
                </a:cubicBezTo>
                <a:lnTo>
                  <a:pt x="5208" y="1085"/>
                </a:lnTo>
                <a:lnTo>
                  <a:pt x="8246" y="1085"/>
                </a:lnTo>
                <a:lnTo>
                  <a:pt x="11284" y="1085"/>
                </a:lnTo>
                <a:cubicBezTo>
                  <a:pt x="34936" y="1085"/>
                  <a:pt x="58480" y="976"/>
                  <a:pt x="82133" y="976"/>
                </a:cubicBezTo>
                <a:cubicBezTo>
                  <a:pt x="110451" y="976"/>
                  <a:pt x="138660" y="976"/>
                  <a:pt x="166978" y="868"/>
                </a:cubicBezTo>
                <a:lnTo>
                  <a:pt x="230124" y="759"/>
                </a:lnTo>
                <a:cubicBezTo>
                  <a:pt x="328206" y="651"/>
                  <a:pt x="426397" y="542"/>
                  <a:pt x="524479" y="542"/>
                </a:cubicBezTo>
                <a:lnTo>
                  <a:pt x="638293" y="542"/>
                </a:lnTo>
                <a:cubicBezTo>
                  <a:pt x="698943" y="542"/>
                  <a:pt x="759593" y="542"/>
                  <a:pt x="820244" y="434"/>
                </a:cubicBezTo>
                <a:cubicBezTo>
                  <a:pt x="917783" y="325"/>
                  <a:pt x="1015431" y="325"/>
                  <a:pt x="1112971" y="325"/>
                </a:cubicBezTo>
                <a:lnTo>
                  <a:pt x="1213114" y="325"/>
                </a:lnTo>
                <a:cubicBezTo>
                  <a:pt x="1278647" y="325"/>
                  <a:pt x="1344180" y="217"/>
                  <a:pt x="1409821" y="217"/>
                </a:cubicBezTo>
                <a:lnTo>
                  <a:pt x="1557378" y="217"/>
                </a:lnTo>
                <a:lnTo>
                  <a:pt x="1704935" y="217"/>
                </a:lnTo>
                <a:lnTo>
                  <a:pt x="1753108" y="217"/>
                </a:lnTo>
                <a:cubicBezTo>
                  <a:pt x="1834048" y="217"/>
                  <a:pt x="1914878" y="217"/>
                  <a:pt x="1995818" y="109"/>
                </a:cubicBezTo>
                <a:lnTo>
                  <a:pt x="2036179" y="109"/>
                </a:lnTo>
                <a:cubicBezTo>
                  <a:pt x="2063086" y="109"/>
                  <a:pt x="2089994" y="109"/>
                  <a:pt x="2116793" y="0"/>
                </a:cubicBezTo>
                <a:cubicBezTo>
                  <a:pt x="2119614" y="0"/>
                  <a:pt x="2122326" y="0"/>
                  <a:pt x="2125039" y="0"/>
                </a:cubicBezTo>
                <a:cubicBezTo>
                  <a:pt x="2127860" y="0"/>
                  <a:pt x="2130572" y="0"/>
                  <a:pt x="2133284" y="0"/>
                </a:cubicBezTo>
                <a:cubicBezTo>
                  <a:pt x="2136756" y="0"/>
                  <a:pt x="2140337" y="0"/>
                  <a:pt x="2143809" y="109"/>
                </a:cubicBezTo>
                <a:cubicBezTo>
                  <a:pt x="2151078" y="217"/>
                  <a:pt x="2158347" y="325"/>
                  <a:pt x="2165617" y="325"/>
                </a:cubicBezTo>
                <a:cubicBezTo>
                  <a:pt x="2172669" y="325"/>
                  <a:pt x="2179722" y="434"/>
                  <a:pt x="2186666" y="434"/>
                </a:cubicBezTo>
                <a:lnTo>
                  <a:pt x="2188618" y="651"/>
                </a:lnTo>
                <a:lnTo>
                  <a:pt x="2190571" y="868"/>
                </a:lnTo>
                <a:cubicBezTo>
                  <a:pt x="2190680" y="1410"/>
                  <a:pt x="2190788" y="1844"/>
                  <a:pt x="2190788" y="2387"/>
                </a:cubicBezTo>
                <a:cubicBezTo>
                  <a:pt x="2191331" y="6293"/>
                  <a:pt x="2191982" y="9548"/>
                  <a:pt x="2192850" y="12803"/>
                </a:cubicBezTo>
                <a:lnTo>
                  <a:pt x="2192850" y="20723"/>
                </a:lnTo>
                <a:cubicBezTo>
                  <a:pt x="2192850" y="26039"/>
                  <a:pt x="2192850" y="31464"/>
                  <a:pt x="2192850" y="36781"/>
                </a:cubicBezTo>
                <a:cubicBezTo>
                  <a:pt x="2192958" y="67160"/>
                  <a:pt x="2192958" y="97431"/>
                  <a:pt x="2193067" y="127810"/>
                </a:cubicBezTo>
                <a:lnTo>
                  <a:pt x="2193067" y="129438"/>
                </a:lnTo>
                <a:cubicBezTo>
                  <a:pt x="2193175" y="192041"/>
                  <a:pt x="2193284" y="254644"/>
                  <a:pt x="2193284" y="317248"/>
                </a:cubicBezTo>
                <a:lnTo>
                  <a:pt x="2193392" y="397211"/>
                </a:lnTo>
                <a:cubicBezTo>
                  <a:pt x="2193501" y="502128"/>
                  <a:pt x="2193609" y="606937"/>
                  <a:pt x="2193609" y="711854"/>
                </a:cubicBezTo>
                <a:lnTo>
                  <a:pt x="2193718" y="905089"/>
                </a:lnTo>
                <a:lnTo>
                  <a:pt x="2193826" y="1098324"/>
                </a:lnTo>
                <a:cubicBezTo>
                  <a:pt x="2193826" y="1223530"/>
                  <a:pt x="2193935" y="1348845"/>
                  <a:pt x="2194043" y="1474052"/>
                </a:cubicBezTo>
                <a:lnTo>
                  <a:pt x="2194043" y="1487505"/>
                </a:lnTo>
                <a:cubicBezTo>
                  <a:pt x="2194152" y="1619873"/>
                  <a:pt x="2194152" y="1752240"/>
                  <a:pt x="2194152" y="1884607"/>
                </a:cubicBezTo>
                <a:lnTo>
                  <a:pt x="2194152" y="2024787"/>
                </a:lnTo>
                <a:cubicBezTo>
                  <a:pt x="2194152" y="2106703"/>
                  <a:pt x="2194260" y="2188618"/>
                  <a:pt x="2194260" y="2270534"/>
                </a:cubicBezTo>
                <a:cubicBezTo>
                  <a:pt x="2194260" y="2396392"/>
                  <a:pt x="2194260" y="2522141"/>
                  <a:pt x="2194369" y="2647998"/>
                </a:cubicBezTo>
                <a:cubicBezTo>
                  <a:pt x="2194369" y="2709408"/>
                  <a:pt x="2194369" y="2770709"/>
                  <a:pt x="2194369" y="2832119"/>
                </a:cubicBezTo>
                <a:lnTo>
                  <a:pt x="2194369" y="2866621"/>
                </a:lnTo>
                <a:cubicBezTo>
                  <a:pt x="2194369" y="2885826"/>
                  <a:pt x="2194369" y="2905030"/>
                  <a:pt x="2194369" y="2924234"/>
                </a:cubicBezTo>
                <a:lnTo>
                  <a:pt x="2194369" y="2924668"/>
                </a:lnTo>
                <a:lnTo>
                  <a:pt x="2194152" y="2925210"/>
                </a:lnTo>
                <a:lnTo>
                  <a:pt x="2193826" y="2926295"/>
                </a:lnTo>
                <a:cubicBezTo>
                  <a:pt x="2193501" y="2927163"/>
                  <a:pt x="2193175" y="2928031"/>
                  <a:pt x="2192958" y="2928899"/>
                </a:cubicBezTo>
                <a:cubicBezTo>
                  <a:pt x="2192199" y="2929008"/>
                  <a:pt x="2191548" y="2929008"/>
                  <a:pt x="2190788" y="2929116"/>
                </a:cubicBezTo>
                <a:cubicBezTo>
                  <a:pt x="2189378" y="2929225"/>
                  <a:pt x="2188076" y="2929333"/>
                  <a:pt x="2186666" y="2929442"/>
                </a:cubicBezTo>
                <a:lnTo>
                  <a:pt x="2186666" y="2928682"/>
                </a:lnTo>
                <a:cubicBezTo>
                  <a:pt x="2165942" y="2928791"/>
                  <a:pt x="2145219" y="2928791"/>
                  <a:pt x="2124496" y="2928899"/>
                </a:cubicBezTo>
                <a:cubicBezTo>
                  <a:pt x="2073177" y="2929008"/>
                  <a:pt x="2021749" y="2929116"/>
                  <a:pt x="1970429" y="2929116"/>
                </a:cubicBezTo>
                <a:lnTo>
                  <a:pt x="1814518" y="2929225"/>
                </a:lnTo>
                <a:lnTo>
                  <a:pt x="1655786" y="2929442"/>
                </a:lnTo>
                <a:cubicBezTo>
                  <a:pt x="1585153" y="2929550"/>
                  <a:pt x="1514630" y="2929550"/>
                  <a:pt x="1443998" y="2929659"/>
                </a:cubicBezTo>
                <a:lnTo>
                  <a:pt x="1338104" y="2929767"/>
                </a:lnTo>
                <a:cubicBezTo>
                  <a:pt x="1234054" y="2929876"/>
                  <a:pt x="1130005" y="2929876"/>
                  <a:pt x="1025956" y="2929984"/>
                </a:cubicBezTo>
                <a:lnTo>
                  <a:pt x="963569" y="2929984"/>
                </a:lnTo>
                <a:cubicBezTo>
                  <a:pt x="879592" y="2929984"/>
                  <a:pt x="795723" y="2930093"/>
                  <a:pt x="711746" y="2930093"/>
                </a:cubicBezTo>
                <a:cubicBezTo>
                  <a:pt x="624948" y="2930093"/>
                  <a:pt x="538041" y="2930201"/>
                  <a:pt x="451242" y="2930201"/>
                </a:cubicBezTo>
                <a:lnTo>
                  <a:pt x="399923" y="2930201"/>
                </a:lnTo>
                <a:lnTo>
                  <a:pt x="301407" y="2930201"/>
                </a:lnTo>
                <a:cubicBezTo>
                  <a:pt x="235766" y="2930201"/>
                  <a:pt x="170125" y="2930201"/>
                  <a:pt x="104375" y="2930309"/>
                </a:cubicBezTo>
                <a:cubicBezTo>
                  <a:pt x="71717" y="2930309"/>
                  <a:pt x="39059" y="2930309"/>
                  <a:pt x="6401" y="2930309"/>
                </a:cubicBezTo>
                <a:cubicBezTo>
                  <a:pt x="6401" y="2930309"/>
                  <a:pt x="6401" y="2930309"/>
                  <a:pt x="6401" y="2930309"/>
                </a:cubicBezTo>
                <a:cubicBezTo>
                  <a:pt x="6401" y="2930309"/>
                  <a:pt x="6401" y="2930309"/>
                  <a:pt x="6401" y="2930309"/>
                </a:cubicBezTo>
                <a:cubicBezTo>
                  <a:pt x="5099" y="2929659"/>
                  <a:pt x="3472" y="2929333"/>
                  <a:pt x="1628" y="2929116"/>
                </a:cubicBezTo>
                <a:close/>
              </a:path>
            </a:pathLst>
          </a:custGeom>
          <a:solidFill>
            <a:srgbClr val="F4A3A3"/>
          </a:solidFill>
          <a:ln w="10838" cap="flat">
            <a:noFill/>
            <a:prstDash val="solid"/>
            <a:miter/>
          </a:ln>
        </p:spPr>
        <p:txBody>
          <a:bodyPr rtlCol="0" anchor="ctr"/>
          <a:lstStyle/>
          <a:p>
            <a:endParaRPr lang="nb-NO"/>
          </a:p>
        </p:txBody>
      </p:sp>
      <p:sp>
        <p:nvSpPr>
          <p:cNvPr id="5" name="Frihåndsform: figur 4">
            <a:extLst>
              <a:ext uri="{FF2B5EF4-FFF2-40B4-BE49-F238E27FC236}">
                <a16:creationId xmlns:a16="http://schemas.microsoft.com/office/drawing/2014/main" id="{0CFC135B-C79A-410B-8698-9620935A50EC}"/>
              </a:ext>
            </a:extLst>
          </p:cNvPr>
          <p:cNvSpPr/>
          <p:nvPr/>
        </p:nvSpPr>
        <p:spPr>
          <a:xfrm>
            <a:off x="4892294" y="3253128"/>
            <a:ext cx="1889815" cy="2648540"/>
          </a:xfrm>
          <a:custGeom>
            <a:avLst/>
            <a:gdLst>
              <a:gd name="connsiteX0" fmla="*/ 304119 w 1889815"/>
              <a:gd name="connsiteY0" fmla="*/ 2648215 h 2648540"/>
              <a:gd name="connsiteX1" fmla="*/ 295874 w 1889815"/>
              <a:gd name="connsiteY1" fmla="*/ 2646479 h 2648540"/>
              <a:gd name="connsiteX2" fmla="*/ 265277 w 1889815"/>
              <a:gd name="connsiteY2" fmla="*/ 2638776 h 2648540"/>
              <a:gd name="connsiteX3" fmla="*/ 239021 w 1889815"/>
              <a:gd name="connsiteY3" fmla="*/ 2630639 h 2648540"/>
              <a:gd name="connsiteX4" fmla="*/ 213415 w 1889815"/>
              <a:gd name="connsiteY4" fmla="*/ 2620874 h 2648540"/>
              <a:gd name="connsiteX5" fmla="*/ 187593 w 1889815"/>
              <a:gd name="connsiteY5" fmla="*/ 2608831 h 2648540"/>
              <a:gd name="connsiteX6" fmla="*/ 162855 w 1889815"/>
              <a:gd name="connsiteY6" fmla="*/ 2595377 h 2648540"/>
              <a:gd name="connsiteX7" fmla="*/ 146689 w 1889815"/>
              <a:gd name="connsiteY7" fmla="*/ 2584961 h 2648540"/>
              <a:gd name="connsiteX8" fmla="*/ 131716 w 1889815"/>
              <a:gd name="connsiteY8" fmla="*/ 2573894 h 2648540"/>
              <a:gd name="connsiteX9" fmla="*/ 116201 w 1889815"/>
              <a:gd name="connsiteY9" fmla="*/ 2560332 h 2648540"/>
              <a:gd name="connsiteX10" fmla="*/ 109908 w 1889815"/>
              <a:gd name="connsiteY10" fmla="*/ 2552846 h 2648540"/>
              <a:gd name="connsiteX11" fmla="*/ 100795 w 1889815"/>
              <a:gd name="connsiteY11" fmla="*/ 2541453 h 2648540"/>
              <a:gd name="connsiteX12" fmla="*/ 97974 w 1889815"/>
              <a:gd name="connsiteY12" fmla="*/ 2537873 h 2648540"/>
              <a:gd name="connsiteX13" fmla="*/ 97757 w 1889815"/>
              <a:gd name="connsiteY13" fmla="*/ 2537656 h 2648540"/>
              <a:gd name="connsiteX14" fmla="*/ 97757 w 1889815"/>
              <a:gd name="connsiteY14" fmla="*/ 2537656 h 2648540"/>
              <a:gd name="connsiteX15" fmla="*/ 78552 w 1889815"/>
              <a:gd name="connsiteY15" fmla="*/ 2511291 h 2648540"/>
              <a:gd name="connsiteX16" fmla="*/ 61193 w 1889815"/>
              <a:gd name="connsiteY16" fmla="*/ 2483407 h 2648540"/>
              <a:gd name="connsiteX17" fmla="*/ 61193 w 1889815"/>
              <a:gd name="connsiteY17" fmla="*/ 2483298 h 2648540"/>
              <a:gd name="connsiteX18" fmla="*/ 61193 w 1889815"/>
              <a:gd name="connsiteY18" fmla="*/ 2483298 h 2648540"/>
              <a:gd name="connsiteX19" fmla="*/ 61193 w 1889815"/>
              <a:gd name="connsiteY19" fmla="*/ 2483298 h 2648540"/>
              <a:gd name="connsiteX20" fmla="*/ 61193 w 1889815"/>
              <a:gd name="connsiteY20" fmla="*/ 2483190 h 2648540"/>
              <a:gd name="connsiteX21" fmla="*/ 61084 w 1889815"/>
              <a:gd name="connsiteY21" fmla="*/ 2482973 h 2648540"/>
              <a:gd name="connsiteX22" fmla="*/ 60759 w 1889815"/>
              <a:gd name="connsiteY22" fmla="*/ 2482647 h 2648540"/>
              <a:gd name="connsiteX23" fmla="*/ 59891 w 1889815"/>
              <a:gd name="connsiteY23" fmla="*/ 2481129 h 2648540"/>
              <a:gd name="connsiteX24" fmla="*/ 59348 w 1889815"/>
              <a:gd name="connsiteY24" fmla="*/ 2480152 h 2648540"/>
              <a:gd name="connsiteX25" fmla="*/ 59348 w 1889815"/>
              <a:gd name="connsiteY25" fmla="*/ 2480152 h 2648540"/>
              <a:gd name="connsiteX26" fmla="*/ 58697 w 1889815"/>
              <a:gd name="connsiteY26" fmla="*/ 2478959 h 2648540"/>
              <a:gd name="connsiteX27" fmla="*/ 58372 w 1889815"/>
              <a:gd name="connsiteY27" fmla="*/ 2478416 h 2648540"/>
              <a:gd name="connsiteX28" fmla="*/ 58046 w 1889815"/>
              <a:gd name="connsiteY28" fmla="*/ 2477874 h 2648540"/>
              <a:gd name="connsiteX29" fmla="*/ 48173 w 1889815"/>
              <a:gd name="connsiteY29" fmla="*/ 2460297 h 2648540"/>
              <a:gd name="connsiteX30" fmla="*/ 47631 w 1889815"/>
              <a:gd name="connsiteY30" fmla="*/ 2458995 h 2648540"/>
              <a:gd name="connsiteX31" fmla="*/ 47088 w 1889815"/>
              <a:gd name="connsiteY31" fmla="*/ 2457693 h 2648540"/>
              <a:gd name="connsiteX32" fmla="*/ 31898 w 1889815"/>
              <a:gd name="connsiteY32" fmla="*/ 2413968 h 2648540"/>
              <a:gd name="connsiteX33" fmla="*/ 18770 w 1889815"/>
              <a:gd name="connsiteY33" fmla="*/ 2368182 h 2648540"/>
              <a:gd name="connsiteX34" fmla="*/ 18228 w 1889815"/>
              <a:gd name="connsiteY34" fmla="*/ 2366229 h 2648540"/>
              <a:gd name="connsiteX35" fmla="*/ 17685 w 1889815"/>
              <a:gd name="connsiteY35" fmla="*/ 2364276 h 2648540"/>
              <a:gd name="connsiteX36" fmla="*/ 8354 w 1889815"/>
              <a:gd name="connsiteY36" fmla="*/ 2321203 h 2648540"/>
              <a:gd name="connsiteX37" fmla="*/ 2061 w 1889815"/>
              <a:gd name="connsiteY37" fmla="*/ 2278997 h 2648540"/>
              <a:gd name="connsiteX38" fmla="*/ 1844 w 1889815"/>
              <a:gd name="connsiteY38" fmla="*/ 2277261 h 2648540"/>
              <a:gd name="connsiteX39" fmla="*/ 868 w 1889815"/>
              <a:gd name="connsiteY39" fmla="*/ 2269015 h 2648540"/>
              <a:gd name="connsiteX40" fmla="*/ 976 w 1889815"/>
              <a:gd name="connsiteY40" fmla="*/ 2269558 h 2648540"/>
              <a:gd name="connsiteX41" fmla="*/ 434 w 1889815"/>
              <a:gd name="connsiteY41" fmla="*/ 2265001 h 2648540"/>
              <a:gd name="connsiteX42" fmla="*/ 0 w 1889815"/>
              <a:gd name="connsiteY42" fmla="*/ 2261095 h 2648540"/>
              <a:gd name="connsiteX43" fmla="*/ 0 w 1889815"/>
              <a:gd name="connsiteY43" fmla="*/ 2260553 h 2648540"/>
              <a:gd name="connsiteX44" fmla="*/ 109 w 1889815"/>
              <a:gd name="connsiteY44" fmla="*/ 2143049 h 2648540"/>
              <a:gd name="connsiteX45" fmla="*/ 109 w 1889815"/>
              <a:gd name="connsiteY45" fmla="*/ 2084677 h 2648540"/>
              <a:gd name="connsiteX46" fmla="*/ 109 w 1889815"/>
              <a:gd name="connsiteY46" fmla="*/ 2007753 h 2648540"/>
              <a:gd name="connsiteX47" fmla="*/ 109 w 1889815"/>
              <a:gd name="connsiteY47" fmla="*/ 1931804 h 2648540"/>
              <a:gd name="connsiteX48" fmla="*/ 217 w 1889815"/>
              <a:gd name="connsiteY48" fmla="*/ 1727720 h 2648540"/>
              <a:gd name="connsiteX49" fmla="*/ 325 w 1889815"/>
              <a:gd name="connsiteY49" fmla="*/ 1508120 h 2648540"/>
              <a:gd name="connsiteX50" fmla="*/ 434 w 1889815"/>
              <a:gd name="connsiteY50" fmla="*/ 1363058 h 2648540"/>
              <a:gd name="connsiteX51" fmla="*/ 651 w 1889815"/>
              <a:gd name="connsiteY51" fmla="*/ 1005449 h 2648540"/>
              <a:gd name="connsiteX52" fmla="*/ 760 w 1889815"/>
              <a:gd name="connsiteY52" fmla="*/ 794313 h 2648540"/>
              <a:gd name="connsiteX53" fmla="*/ 868 w 1889815"/>
              <a:gd name="connsiteY53" fmla="*/ 640680 h 2648540"/>
              <a:gd name="connsiteX54" fmla="*/ 976 w 1889815"/>
              <a:gd name="connsiteY54" fmla="*/ 397645 h 2648540"/>
              <a:gd name="connsiteX55" fmla="*/ 976 w 1889815"/>
              <a:gd name="connsiteY55" fmla="*/ 276886 h 2648540"/>
              <a:gd name="connsiteX56" fmla="*/ 976 w 1889815"/>
              <a:gd name="connsiteY56" fmla="*/ 189980 h 2648540"/>
              <a:gd name="connsiteX57" fmla="*/ 976 w 1889815"/>
              <a:gd name="connsiteY57" fmla="*/ 102964 h 2648540"/>
              <a:gd name="connsiteX58" fmla="*/ 976 w 1889815"/>
              <a:gd name="connsiteY58" fmla="*/ 75840 h 2648540"/>
              <a:gd name="connsiteX59" fmla="*/ 976 w 1889815"/>
              <a:gd name="connsiteY59" fmla="*/ 48716 h 2648540"/>
              <a:gd name="connsiteX60" fmla="*/ 976 w 1889815"/>
              <a:gd name="connsiteY60" fmla="*/ 22134 h 2648540"/>
              <a:gd name="connsiteX61" fmla="*/ 976 w 1889815"/>
              <a:gd name="connsiteY61" fmla="*/ 5099 h 2648540"/>
              <a:gd name="connsiteX62" fmla="*/ 976 w 1889815"/>
              <a:gd name="connsiteY62" fmla="*/ 4557 h 2648540"/>
              <a:gd name="connsiteX63" fmla="*/ 543 w 1889815"/>
              <a:gd name="connsiteY63" fmla="*/ 4557 h 2648540"/>
              <a:gd name="connsiteX64" fmla="*/ 760 w 1889815"/>
              <a:gd name="connsiteY64" fmla="*/ 2278 h 2648540"/>
              <a:gd name="connsiteX65" fmla="*/ 868 w 1889815"/>
              <a:gd name="connsiteY65" fmla="*/ 1302 h 2648540"/>
              <a:gd name="connsiteX66" fmla="*/ 1411 w 1889815"/>
              <a:gd name="connsiteY66" fmla="*/ 1193 h 2648540"/>
              <a:gd name="connsiteX67" fmla="*/ 4557 w 1889815"/>
              <a:gd name="connsiteY67" fmla="*/ 543 h 2648540"/>
              <a:gd name="connsiteX68" fmla="*/ 4665 w 1889815"/>
              <a:gd name="connsiteY68" fmla="*/ 1085 h 2648540"/>
              <a:gd name="connsiteX69" fmla="*/ 7269 w 1889815"/>
              <a:gd name="connsiteY69" fmla="*/ 976 h 2648540"/>
              <a:gd name="connsiteX70" fmla="*/ 9873 w 1889815"/>
              <a:gd name="connsiteY70" fmla="*/ 976 h 2648540"/>
              <a:gd name="connsiteX71" fmla="*/ 70849 w 1889815"/>
              <a:gd name="connsiteY71" fmla="*/ 868 h 2648540"/>
              <a:gd name="connsiteX72" fmla="*/ 143868 w 1889815"/>
              <a:gd name="connsiteY72" fmla="*/ 759 h 2648540"/>
              <a:gd name="connsiteX73" fmla="*/ 198334 w 1889815"/>
              <a:gd name="connsiteY73" fmla="*/ 651 h 2648540"/>
              <a:gd name="connsiteX74" fmla="*/ 451894 w 1889815"/>
              <a:gd name="connsiteY74" fmla="*/ 434 h 2648540"/>
              <a:gd name="connsiteX75" fmla="*/ 549867 w 1889815"/>
              <a:gd name="connsiteY75" fmla="*/ 434 h 2648540"/>
              <a:gd name="connsiteX76" fmla="*/ 706538 w 1889815"/>
              <a:gd name="connsiteY76" fmla="*/ 326 h 2648540"/>
              <a:gd name="connsiteX77" fmla="*/ 915939 w 1889815"/>
              <a:gd name="connsiteY77" fmla="*/ 217 h 2648540"/>
              <a:gd name="connsiteX78" fmla="*/ 958578 w 1889815"/>
              <a:gd name="connsiteY78" fmla="*/ 217 h 2648540"/>
              <a:gd name="connsiteX79" fmla="*/ 1044834 w 1889815"/>
              <a:gd name="connsiteY79" fmla="*/ 217 h 2648540"/>
              <a:gd name="connsiteX80" fmla="*/ 1208991 w 1889815"/>
              <a:gd name="connsiteY80" fmla="*/ 109 h 2648540"/>
              <a:gd name="connsiteX81" fmla="*/ 1214199 w 1889815"/>
              <a:gd name="connsiteY81" fmla="*/ 109 h 2648540"/>
              <a:gd name="connsiteX82" fmla="*/ 1341250 w 1889815"/>
              <a:gd name="connsiteY82" fmla="*/ 109 h 2648540"/>
              <a:gd name="connsiteX83" fmla="*/ 1468301 w 1889815"/>
              <a:gd name="connsiteY83" fmla="*/ 109 h 2648540"/>
              <a:gd name="connsiteX84" fmla="*/ 1509856 w 1889815"/>
              <a:gd name="connsiteY84" fmla="*/ 109 h 2648540"/>
              <a:gd name="connsiteX85" fmla="*/ 1718823 w 1889815"/>
              <a:gd name="connsiteY85" fmla="*/ 0 h 2648540"/>
              <a:gd name="connsiteX86" fmla="*/ 1753542 w 1889815"/>
              <a:gd name="connsiteY86" fmla="*/ 0 h 2648540"/>
              <a:gd name="connsiteX87" fmla="*/ 1789238 w 1889815"/>
              <a:gd name="connsiteY87" fmla="*/ 0 h 2648540"/>
              <a:gd name="connsiteX88" fmla="*/ 1822981 w 1889815"/>
              <a:gd name="connsiteY88" fmla="*/ 0 h 2648540"/>
              <a:gd name="connsiteX89" fmla="*/ 1830141 w 1889815"/>
              <a:gd name="connsiteY89" fmla="*/ 0 h 2648540"/>
              <a:gd name="connsiteX90" fmla="*/ 1837302 w 1889815"/>
              <a:gd name="connsiteY90" fmla="*/ 0 h 2648540"/>
              <a:gd name="connsiteX91" fmla="*/ 1846416 w 1889815"/>
              <a:gd name="connsiteY91" fmla="*/ 109 h 2648540"/>
              <a:gd name="connsiteX92" fmla="*/ 1865186 w 1889815"/>
              <a:gd name="connsiteY92" fmla="*/ 326 h 2648540"/>
              <a:gd name="connsiteX93" fmla="*/ 1883414 w 1889815"/>
              <a:gd name="connsiteY93" fmla="*/ 434 h 2648540"/>
              <a:gd name="connsiteX94" fmla="*/ 1885150 w 1889815"/>
              <a:gd name="connsiteY94" fmla="*/ 651 h 2648540"/>
              <a:gd name="connsiteX95" fmla="*/ 1886777 w 1889815"/>
              <a:gd name="connsiteY95" fmla="*/ 868 h 2648540"/>
              <a:gd name="connsiteX96" fmla="*/ 1886995 w 1889815"/>
              <a:gd name="connsiteY96" fmla="*/ 2170 h 2648540"/>
              <a:gd name="connsiteX97" fmla="*/ 1888731 w 1889815"/>
              <a:gd name="connsiteY97" fmla="*/ 11609 h 2648540"/>
              <a:gd name="connsiteX98" fmla="*/ 1888731 w 1889815"/>
              <a:gd name="connsiteY98" fmla="*/ 18770 h 2648540"/>
              <a:gd name="connsiteX99" fmla="*/ 1888731 w 1889815"/>
              <a:gd name="connsiteY99" fmla="*/ 26039 h 2648540"/>
              <a:gd name="connsiteX100" fmla="*/ 1888731 w 1889815"/>
              <a:gd name="connsiteY100" fmla="*/ 33309 h 2648540"/>
              <a:gd name="connsiteX101" fmla="*/ 1888839 w 1889815"/>
              <a:gd name="connsiteY101" fmla="*/ 82458 h 2648540"/>
              <a:gd name="connsiteX102" fmla="*/ 1888947 w 1889815"/>
              <a:gd name="connsiteY102" fmla="*/ 115550 h 2648540"/>
              <a:gd name="connsiteX103" fmla="*/ 1888947 w 1889815"/>
              <a:gd name="connsiteY103" fmla="*/ 117069 h 2648540"/>
              <a:gd name="connsiteX104" fmla="*/ 1889164 w 1889815"/>
              <a:gd name="connsiteY104" fmla="*/ 286760 h 2648540"/>
              <a:gd name="connsiteX105" fmla="*/ 1889164 w 1889815"/>
              <a:gd name="connsiteY105" fmla="*/ 359128 h 2648540"/>
              <a:gd name="connsiteX106" fmla="*/ 1889164 w 1889815"/>
              <a:gd name="connsiteY106" fmla="*/ 363793 h 2648540"/>
              <a:gd name="connsiteX107" fmla="*/ 1889381 w 1889815"/>
              <a:gd name="connsiteY107" fmla="*/ 643501 h 2648540"/>
              <a:gd name="connsiteX108" fmla="*/ 1889490 w 1889815"/>
              <a:gd name="connsiteY108" fmla="*/ 818182 h 2648540"/>
              <a:gd name="connsiteX109" fmla="*/ 1889598 w 1889815"/>
              <a:gd name="connsiteY109" fmla="*/ 992864 h 2648540"/>
              <a:gd name="connsiteX110" fmla="*/ 1889707 w 1889815"/>
              <a:gd name="connsiteY110" fmla="*/ 1327146 h 2648540"/>
              <a:gd name="connsiteX111" fmla="*/ 1889707 w 1889815"/>
              <a:gd name="connsiteY111" fmla="*/ 1332462 h 2648540"/>
              <a:gd name="connsiteX112" fmla="*/ 1889707 w 1889815"/>
              <a:gd name="connsiteY112" fmla="*/ 1344614 h 2648540"/>
              <a:gd name="connsiteX113" fmla="*/ 1889815 w 1889815"/>
              <a:gd name="connsiteY113" fmla="*/ 1703524 h 2648540"/>
              <a:gd name="connsiteX114" fmla="*/ 1889815 w 1889815"/>
              <a:gd name="connsiteY114" fmla="*/ 1830250 h 2648540"/>
              <a:gd name="connsiteX115" fmla="*/ 1889815 w 1889815"/>
              <a:gd name="connsiteY115" fmla="*/ 1885367 h 2648540"/>
              <a:gd name="connsiteX116" fmla="*/ 1889815 w 1889815"/>
              <a:gd name="connsiteY116" fmla="*/ 2052345 h 2648540"/>
              <a:gd name="connsiteX117" fmla="*/ 1889815 w 1889815"/>
              <a:gd name="connsiteY117" fmla="*/ 2393462 h 2648540"/>
              <a:gd name="connsiteX118" fmla="*/ 1889815 w 1889815"/>
              <a:gd name="connsiteY118" fmla="*/ 2559898 h 2648540"/>
              <a:gd name="connsiteX119" fmla="*/ 1889815 w 1889815"/>
              <a:gd name="connsiteY119" fmla="*/ 2591037 h 2648540"/>
              <a:gd name="connsiteX120" fmla="*/ 1889815 w 1889815"/>
              <a:gd name="connsiteY120" fmla="*/ 2643116 h 2648540"/>
              <a:gd name="connsiteX121" fmla="*/ 1889815 w 1889815"/>
              <a:gd name="connsiteY121" fmla="*/ 2643550 h 2648540"/>
              <a:gd name="connsiteX122" fmla="*/ 1889707 w 1889815"/>
              <a:gd name="connsiteY122" fmla="*/ 2643984 h 2648540"/>
              <a:gd name="connsiteX123" fmla="*/ 1889381 w 1889815"/>
              <a:gd name="connsiteY123" fmla="*/ 2644960 h 2648540"/>
              <a:gd name="connsiteX124" fmla="*/ 1888731 w 1889815"/>
              <a:gd name="connsiteY124" fmla="*/ 2647347 h 2648540"/>
              <a:gd name="connsiteX125" fmla="*/ 1887645 w 1889815"/>
              <a:gd name="connsiteY125" fmla="*/ 2647456 h 2648540"/>
              <a:gd name="connsiteX126" fmla="*/ 1886886 w 1889815"/>
              <a:gd name="connsiteY126" fmla="*/ 2647564 h 2648540"/>
              <a:gd name="connsiteX127" fmla="*/ 1883306 w 1889815"/>
              <a:gd name="connsiteY127" fmla="*/ 2647890 h 2648540"/>
              <a:gd name="connsiteX128" fmla="*/ 1883306 w 1889815"/>
              <a:gd name="connsiteY128" fmla="*/ 2647130 h 2648540"/>
              <a:gd name="connsiteX129" fmla="*/ 1829816 w 1889815"/>
              <a:gd name="connsiteY129" fmla="*/ 2647347 h 2648540"/>
              <a:gd name="connsiteX130" fmla="*/ 1697123 w 1889815"/>
              <a:gd name="connsiteY130" fmla="*/ 2647564 h 2648540"/>
              <a:gd name="connsiteX131" fmla="*/ 1562803 w 1889815"/>
              <a:gd name="connsiteY131" fmla="*/ 2647673 h 2648540"/>
              <a:gd name="connsiteX132" fmla="*/ 1426096 w 1889815"/>
              <a:gd name="connsiteY132" fmla="*/ 2647890 h 2648540"/>
              <a:gd name="connsiteX133" fmla="*/ 1249353 w 1889815"/>
              <a:gd name="connsiteY133" fmla="*/ 2647998 h 2648540"/>
              <a:gd name="connsiteX134" fmla="*/ 1243819 w 1889815"/>
              <a:gd name="connsiteY134" fmla="*/ 2647998 h 2648540"/>
              <a:gd name="connsiteX135" fmla="*/ 1152681 w 1889815"/>
              <a:gd name="connsiteY135" fmla="*/ 2648107 h 2648540"/>
              <a:gd name="connsiteX136" fmla="*/ 883932 w 1889815"/>
              <a:gd name="connsiteY136" fmla="*/ 2648324 h 2648540"/>
              <a:gd name="connsiteX137" fmla="*/ 830225 w 1889815"/>
              <a:gd name="connsiteY137" fmla="*/ 2648324 h 2648540"/>
              <a:gd name="connsiteX138" fmla="*/ 826862 w 1889815"/>
              <a:gd name="connsiteY138" fmla="*/ 2648324 h 2648540"/>
              <a:gd name="connsiteX139" fmla="*/ 613338 w 1889815"/>
              <a:gd name="connsiteY139" fmla="*/ 2648432 h 2648540"/>
              <a:gd name="connsiteX140" fmla="*/ 388965 w 1889815"/>
              <a:gd name="connsiteY140" fmla="*/ 2648541 h 2648540"/>
              <a:gd name="connsiteX141" fmla="*/ 344698 w 1889815"/>
              <a:gd name="connsiteY141" fmla="*/ 2648541 h 2648540"/>
              <a:gd name="connsiteX142" fmla="*/ 304119 w 1889815"/>
              <a:gd name="connsiteY142" fmla="*/ 2648215 h 2648540"/>
              <a:gd name="connsiteX143" fmla="*/ 304119 w 1889815"/>
              <a:gd name="connsiteY143" fmla="*/ 2648215 h 264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889815" h="2648540">
                <a:moveTo>
                  <a:pt x="304119" y="2648215"/>
                </a:moveTo>
                <a:cubicBezTo>
                  <a:pt x="301407" y="2647673"/>
                  <a:pt x="298586" y="2647130"/>
                  <a:pt x="295874" y="2646479"/>
                </a:cubicBezTo>
                <a:cubicBezTo>
                  <a:pt x="286868" y="2644526"/>
                  <a:pt x="277212" y="2642031"/>
                  <a:pt x="265277" y="2638776"/>
                </a:cubicBezTo>
                <a:cubicBezTo>
                  <a:pt x="256814" y="2636280"/>
                  <a:pt x="247809" y="2633677"/>
                  <a:pt x="239021" y="2630639"/>
                </a:cubicBezTo>
                <a:cubicBezTo>
                  <a:pt x="231100" y="2627926"/>
                  <a:pt x="222638" y="2624780"/>
                  <a:pt x="213415" y="2620874"/>
                </a:cubicBezTo>
                <a:cubicBezTo>
                  <a:pt x="203216" y="2616317"/>
                  <a:pt x="194971" y="2612519"/>
                  <a:pt x="187593" y="2608831"/>
                </a:cubicBezTo>
                <a:cubicBezTo>
                  <a:pt x="179998" y="2605033"/>
                  <a:pt x="171861" y="2600585"/>
                  <a:pt x="162855" y="2595377"/>
                </a:cubicBezTo>
                <a:cubicBezTo>
                  <a:pt x="157105" y="2591905"/>
                  <a:pt x="151897" y="2588433"/>
                  <a:pt x="146689" y="2584961"/>
                </a:cubicBezTo>
                <a:cubicBezTo>
                  <a:pt x="141590" y="2581489"/>
                  <a:pt x="136707" y="2577800"/>
                  <a:pt x="131716" y="2573894"/>
                </a:cubicBezTo>
                <a:cubicBezTo>
                  <a:pt x="126726" y="2569771"/>
                  <a:pt x="121626" y="2565323"/>
                  <a:pt x="116201" y="2560332"/>
                </a:cubicBezTo>
                <a:cubicBezTo>
                  <a:pt x="114031" y="2557837"/>
                  <a:pt x="111970" y="2555341"/>
                  <a:pt x="109908" y="2552846"/>
                </a:cubicBezTo>
                <a:cubicBezTo>
                  <a:pt x="106762" y="2549048"/>
                  <a:pt x="103724" y="2545142"/>
                  <a:pt x="100795" y="2541453"/>
                </a:cubicBezTo>
                <a:lnTo>
                  <a:pt x="97974" y="2537873"/>
                </a:lnTo>
                <a:lnTo>
                  <a:pt x="97757" y="2537656"/>
                </a:lnTo>
                <a:lnTo>
                  <a:pt x="97757" y="2537656"/>
                </a:lnTo>
                <a:cubicBezTo>
                  <a:pt x="91681" y="2529735"/>
                  <a:pt x="84845" y="2520622"/>
                  <a:pt x="78552" y="2511291"/>
                </a:cubicBezTo>
                <a:cubicBezTo>
                  <a:pt x="73019" y="2503045"/>
                  <a:pt x="67377" y="2493931"/>
                  <a:pt x="61193" y="2483407"/>
                </a:cubicBezTo>
                <a:cubicBezTo>
                  <a:pt x="61193" y="2483407"/>
                  <a:pt x="61193" y="2483407"/>
                  <a:pt x="61193" y="2483298"/>
                </a:cubicBezTo>
                <a:lnTo>
                  <a:pt x="61193" y="2483298"/>
                </a:lnTo>
                <a:lnTo>
                  <a:pt x="61193" y="2483298"/>
                </a:lnTo>
                <a:cubicBezTo>
                  <a:pt x="61193" y="2483298"/>
                  <a:pt x="61193" y="2483190"/>
                  <a:pt x="61193" y="2483190"/>
                </a:cubicBezTo>
                <a:cubicBezTo>
                  <a:pt x="61193" y="2483190"/>
                  <a:pt x="61084" y="2482973"/>
                  <a:pt x="61084" y="2482973"/>
                </a:cubicBezTo>
                <a:lnTo>
                  <a:pt x="60759" y="2482647"/>
                </a:lnTo>
                <a:lnTo>
                  <a:pt x="59891" y="2481129"/>
                </a:lnTo>
                <a:lnTo>
                  <a:pt x="59348" y="2480152"/>
                </a:lnTo>
                <a:lnTo>
                  <a:pt x="59348" y="2480152"/>
                </a:lnTo>
                <a:cubicBezTo>
                  <a:pt x="59131" y="2479718"/>
                  <a:pt x="58914" y="2479284"/>
                  <a:pt x="58697" y="2478959"/>
                </a:cubicBezTo>
                <a:lnTo>
                  <a:pt x="58372" y="2478416"/>
                </a:lnTo>
                <a:lnTo>
                  <a:pt x="58046" y="2477874"/>
                </a:lnTo>
                <a:cubicBezTo>
                  <a:pt x="54358" y="2471472"/>
                  <a:pt x="51103" y="2465722"/>
                  <a:pt x="48173" y="2460297"/>
                </a:cubicBezTo>
                <a:lnTo>
                  <a:pt x="47631" y="2458995"/>
                </a:lnTo>
                <a:lnTo>
                  <a:pt x="47088" y="2457693"/>
                </a:lnTo>
                <a:cubicBezTo>
                  <a:pt x="40795" y="2442069"/>
                  <a:pt x="35696" y="2426120"/>
                  <a:pt x="31898" y="2413968"/>
                </a:cubicBezTo>
                <a:cubicBezTo>
                  <a:pt x="27124" y="2398562"/>
                  <a:pt x="22785" y="2383155"/>
                  <a:pt x="18770" y="2368182"/>
                </a:cubicBezTo>
                <a:lnTo>
                  <a:pt x="18228" y="2366229"/>
                </a:lnTo>
                <a:lnTo>
                  <a:pt x="17685" y="2364276"/>
                </a:lnTo>
                <a:cubicBezTo>
                  <a:pt x="13996" y="2349087"/>
                  <a:pt x="10958" y="2334982"/>
                  <a:pt x="8354" y="2321203"/>
                </a:cubicBezTo>
                <a:cubicBezTo>
                  <a:pt x="5642" y="2306339"/>
                  <a:pt x="3689" y="2291583"/>
                  <a:pt x="2061" y="2278997"/>
                </a:cubicBezTo>
                <a:lnTo>
                  <a:pt x="1844" y="2277261"/>
                </a:lnTo>
                <a:cubicBezTo>
                  <a:pt x="1519" y="2274549"/>
                  <a:pt x="1193" y="2271728"/>
                  <a:pt x="868" y="2269015"/>
                </a:cubicBezTo>
                <a:lnTo>
                  <a:pt x="976" y="2269558"/>
                </a:lnTo>
                <a:lnTo>
                  <a:pt x="434" y="2265001"/>
                </a:lnTo>
                <a:cubicBezTo>
                  <a:pt x="325" y="2263699"/>
                  <a:pt x="109" y="2262397"/>
                  <a:pt x="0" y="2261095"/>
                </a:cubicBezTo>
                <a:lnTo>
                  <a:pt x="0" y="2260553"/>
                </a:lnTo>
                <a:cubicBezTo>
                  <a:pt x="0" y="2221385"/>
                  <a:pt x="0" y="2182217"/>
                  <a:pt x="109" y="2143049"/>
                </a:cubicBezTo>
                <a:lnTo>
                  <a:pt x="109" y="2084677"/>
                </a:lnTo>
                <a:lnTo>
                  <a:pt x="109" y="2007753"/>
                </a:lnTo>
                <a:lnTo>
                  <a:pt x="109" y="1931804"/>
                </a:lnTo>
                <a:cubicBezTo>
                  <a:pt x="109" y="1863776"/>
                  <a:pt x="109" y="1795748"/>
                  <a:pt x="217" y="1727720"/>
                </a:cubicBezTo>
                <a:cubicBezTo>
                  <a:pt x="217" y="1654484"/>
                  <a:pt x="325" y="1581248"/>
                  <a:pt x="325" y="1508120"/>
                </a:cubicBezTo>
                <a:lnTo>
                  <a:pt x="434" y="1363058"/>
                </a:lnTo>
                <a:cubicBezTo>
                  <a:pt x="543" y="1243819"/>
                  <a:pt x="543" y="1124689"/>
                  <a:pt x="651" y="1005449"/>
                </a:cubicBezTo>
                <a:cubicBezTo>
                  <a:pt x="760" y="935034"/>
                  <a:pt x="760" y="864728"/>
                  <a:pt x="760" y="794313"/>
                </a:cubicBezTo>
                <a:cubicBezTo>
                  <a:pt x="760" y="743102"/>
                  <a:pt x="760" y="691891"/>
                  <a:pt x="868" y="640680"/>
                </a:cubicBezTo>
                <a:cubicBezTo>
                  <a:pt x="868" y="559632"/>
                  <a:pt x="976" y="478692"/>
                  <a:pt x="976" y="397645"/>
                </a:cubicBezTo>
                <a:lnTo>
                  <a:pt x="976" y="276886"/>
                </a:lnTo>
                <a:lnTo>
                  <a:pt x="976" y="189980"/>
                </a:lnTo>
                <a:lnTo>
                  <a:pt x="976" y="102964"/>
                </a:lnTo>
                <a:lnTo>
                  <a:pt x="976" y="75840"/>
                </a:lnTo>
                <a:lnTo>
                  <a:pt x="976" y="48716"/>
                </a:lnTo>
                <a:lnTo>
                  <a:pt x="976" y="22134"/>
                </a:lnTo>
                <a:cubicBezTo>
                  <a:pt x="976" y="16492"/>
                  <a:pt x="976" y="10741"/>
                  <a:pt x="976" y="5099"/>
                </a:cubicBezTo>
                <a:lnTo>
                  <a:pt x="976" y="4557"/>
                </a:lnTo>
                <a:lnTo>
                  <a:pt x="543" y="4557"/>
                </a:lnTo>
                <a:cubicBezTo>
                  <a:pt x="543" y="3689"/>
                  <a:pt x="651" y="3038"/>
                  <a:pt x="760" y="2278"/>
                </a:cubicBezTo>
                <a:lnTo>
                  <a:pt x="868" y="1302"/>
                </a:lnTo>
                <a:lnTo>
                  <a:pt x="1411" y="1193"/>
                </a:lnTo>
                <a:cubicBezTo>
                  <a:pt x="2604" y="976"/>
                  <a:pt x="3580" y="759"/>
                  <a:pt x="4557" y="543"/>
                </a:cubicBezTo>
                <a:lnTo>
                  <a:pt x="4665" y="1085"/>
                </a:lnTo>
                <a:lnTo>
                  <a:pt x="7269" y="976"/>
                </a:lnTo>
                <a:lnTo>
                  <a:pt x="9873" y="976"/>
                </a:lnTo>
                <a:cubicBezTo>
                  <a:pt x="30162" y="976"/>
                  <a:pt x="50560" y="868"/>
                  <a:pt x="70849" y="868"/>
                </a:cubicBezTo>
                <a:cubicBezTo>
                  <a:pt x="95153" y="868"/>
                  <a:pt x="119565" y="868"/>
                  <a:pt x="143868" y="759"/>
                </a:cubicBezTo>
                <a:lnTo>
                  <a:pt x="198334" y="651"/>
                </a:lnTo>
                <a:cubicBezTo>
                  <a:pt x="282854" y="543"/>
                  <a:pt x="367374" y="543"/>
                  <a:pt x="451894" y="434"/>
                </a:cubicBezTo>
                <a:lnTo>
                  <a:pt x="549867" y="434"/>
                </a:lnTo>
                <a:cubicBezTo>
                  <a:pt x="602055" y="434"/>
                  <a:pt x="654350" y="434"/>
                  <a:pt x="706538" y="326"/>
                </a:cubicBezTo>
                <a:cubicBezTo>
                  <a:pt x="776302" y="326"/>
                  <a:pt x="846175" y="217"/>
                  <a:pt x="915939" y="217"/>
                </a:cubicBezTo>
                <a:lnTo>
                  <a:pt x="958578" y="217"/>
                </a:lnTo>
                <a:lnTo>
                  <a:pt x="1044834" y="217"/>
                </a:lnTo>
                <a:cubicBezTo>
                  <a:pt x="1099517" y="217"/>
                  <a:pt x="1154309" y="217"/>
                  <a:pt x="1208991" y="109"/>
                </a:cubicBezTo>
                <a:lnTo>
                  <a:pt x="1214199" y="109"/>
                </a:lnTo>
                <a:lnTo>
                  <a:pt x="1341250" y="109"/>
                </a:lnTo>
                <a:lnTo>
                  <a:pt x="1468301" y="109"/>
                </a:lnTo>
                <a:lnTo>
                  <a:pt x="1509856" y="109"/>
                </a:lnTo>
                <a:cubicBezTo>
                  <a:pt x="1579512" y="109"/>
                  <a:pt x="1649167" y="109"/>
                  <a:pt x="1718823" y="0"/>
                </a:cubicBezTo>
                <a:lnTo>
                  <a:pt x="1753542" y="0"/>
                </a:lnTo>
                <a:lnTo>
                  <a:pt x="1789238" y="0"/>
                </a:lnTo>
                <a:lnTo>
                  <a:pt x="1822981" y="0"/>
                </a:lnTo>
                <a:cubicBezTo>
                  <a:pt x="1825367" y="0"/>
                  <a:pt x="1827754" y="0"/>
                  <a:pt x="1830141" y="0"/>
                </a:cubicBezTo>
                <a:cubicBezTo>
                  <a:pt x="1832528" y="0"/>
                  <a:pt x="1834915" y="0"/>
                  <a:pt x="1837302" y="0"/>
                </a:cubicBezTo>
                <a:cubicBezTo>
                  <a:pt x="1840340" y="0"/>
                  <a:pt x="1843378" y="0"/>
                  <a:pt x="1846416" y="109"/>
                </a:cubicBezTo>
                <a:cubicBezTo>
                  <a:pt x="1852709" y="217"/>
                  <a:pt x="1858894" y="326"/>
                  <a:pt x="1865186" y="326"/>
                </a:cubicBezTo>
                <a:cubicBezTo>
                  <a:pt x="1871262" y="326"/>
                  <a:pt x="1877338" y="434"/>
                  <a:pt x="1883414" y="434"/>
                </a:cubicBezTo>
                <a:lnTo>
                  <a:pt x="1885150" y="651"/>
                </a:lnTo>
                <a:lnTo>
                  <a:pt x="1886777" y="868"/>
                </a:lnTo>
                <a:cubicBezTo>
                  <a:pt x="1886886" y="1302"/>
                  <a:pt x="1886995" y="1736"/>
                  <a:pt x="1886995" y="2170"/>
                </a:cubicBezTo>
                <a:cubicBezTo>
                  <a:pt x="1887428" y="5208"/>
                  <a:pt x="1887971" y="8463"/>
                  <a:pt x="1888731" y="11609"/>
                </a:cubicBezTo>
                <a:lnTo>
                  <a:pt x="1888731" y="18770"/>
                </a:lnTo>
                <a:lnTo>
                  <a:pt x="1888731" y="26039"/>
                </a:lnTo>
                <a:lnTo>
                  <a:pt x="1888731" y="33309"/>
                </a:lnTo>
                <a:cubicBezTo>
                  <a:pt x="1888731" y="49692"/>
                  <a:pt x="1888839" y="66075"/>
                  <a:pt x="1888839" y="82458"/>
                </a:cubicBezTo>
                <a:lnTo>
                  <a:pt x="1888947" y="115550"/>
                </a:lnTo>
                <a:lnTo>
                  <a:pt x="1888947" y="117069"/>
                </a:lnTo>
                <a:cubicBezTo>
                  <a:pt x="1889056" y="173597"/>
                  <a:pt x="1889056" y="230232"/>
                  <a:pt x="1889164" y="286760"/>
                </a:cubicBezTo>
                <a:lnTo>
                  <a:pt x="1889164" y="359128"/>
                </a:lnTo>
                <a:lnTo>
                  <a:pt x="1889164" y="363793"/>
                </a:lnTo>
                <a:cubicBezTo>
                  <a:pt x="1889273" y="456993"/>
                  <a:pt x="1889273" y="550301"/>
                  <a:pt x="1889381" y="643501"/>
                </a:cubicBezTo>
                <a:lnTo>
                  <a:pt x="1889490" y="818182"/>
                </a:lnTo>
                <a:lnTo>
                  <a:pt x="1889598" y="992864"/>
                </a:lnTo>
                <a:cubicBezTo>
                  <a:pt x="1889598" y="1104291"/>
                  <a:pt x="1889707" y="1215718"/>
                  <a:pt x="1889707" y="1327146"/>
                </a:cubicBezTo>
                <a:lnTo>
                  <a:pt x="1889707" y="1332462"/>
                </a:lnTo>
                <a:lnTo>
                  <a:pt x="1889707" y="1344614"/>
                </a:lnTo>
                <a:cubicBezTo>
                  <a:pt x="1889707" y="1464287"/>
                  <a:pt x="1889815" y="1583851"/>
                  <a:pt x="1889815" y="1703524"/>
                </a:cubicBezTo>
                <a:lnTo>
                  <a:pt x="1889815" y="1830250"/>
                </a:lnTo>
                <a:lnTo>
                  <a:pt x="1889815" y="1885367"/>
                </a:lnTo>
                <a:cubicBezTo>
                  <a:pt x="1889815" y="1941026"/>
                  <a:pt x="1889815" y="1996686"/>
                  <a:pt x="1889815" y="2052345"/>
                </a:cubicBezTo>
                <a:cubicBezTo>
                  <a:pt x="1889815" y="2166051"/>
                  <a:pt x="1889815" y="2279757"/>
                  <a:pt x="1889815" y="2393462"/>
                </a:cubicBezTo>
                <a:cubicBezTo>
                  <a:pt x="1889815" y="2448905"/>
                  <a:pt x="1889815" y="2504347"/>
                  <a:pt x="1889815" y="2559898"/>
                </a:cubicBezTo>
                <a:lnTo>
                  <a:pt x="1889815" y="2591037"/>
                </a:lnTo>
                <a:cubicBezTo>
                  <a:pt x="1889815" y="2608396"/>
                  <a:pt x="1889815" y="2625756"/>
                  <a:pt x="1889815" y="2643116"/>
                </a:cubicBezTo>
                <a:lnTo>
                  <a:pt x="1889815" y="2643550"/>
                </a:lnTo>
                <a:lnTo>
                  <a:pt x="1889707" y="2643984"/>
                </a:lnTo>
                <a:lnTo>
                  <a:pt x="1889381" y="2644960"/>
                </a:lnTo>
                <a:cubicBezTo>
                  <a:pt x="1889164" y="2645720"/>
                  <a:pt x="1888839" y="2646479"/>
                  <a:pt x="1888731" y="2647347"/>
                </a:cubicBezTo>
                <a:lnTo>
                  <a:pt x="1887645" y="2647456"/>
                </a:lnTo>
                <a:lnTo>
                  <a:pt x="1886886" y="2647564"/>
                </a:lnTo>
                <a:cubicBezTo>
                  <a:pt x="1885692" y="2647673"/>
                  <a:pt x="1884499" y="2647781"/>
                  <a:pt x="1883306" y="2647890"/>
                </a:cubicBezTo>
                <a:lnTo>
                  <a:pt x="1883306" y="2647130"/>
                </a:lnTo>
                <a:cubicBezTo>
                  <a:pt x="1865512" y="2647239"/>
                  <a:pt x="1847610" y="2647239"/>
                  <a:pt x="1829816" y="2647347"/>
                </a:cubicBezTo>
                <a:cubicBezTo>
                  <a:pt x="1785549" y="2647456"/>
                  <a:pt x="1741390" y="2647564"/>
                  <a:pt x="1697123" y="2647564"/>
                </a:cubicBezTo>
                <a:lnTo>
                  <a:pt x="1562803" y="2647673"/>
                </a:lnTo>
                <a:lnTo>
                  <a:pt x="1426096" y="2647890"/>
                </a:lnTo>
                <a:cubicBezTo>
                  <a:pt x="1367181" y="2647890"/>
                  <a:pt x="1308267" y="2647998"/>
                  <a:pt x="1249353" y="2647998"/>
                </a:cubicBezTo>
                <a:lnTo>
                  <a:pt x="1243819" y="2647998"/>
                </a:lnTo>
                <a:lnTo>
                  <a:pt x="1152681" y="2648107"/>
                </a:lnTo>
                <a:cubicBezTo>
                  <a:pt x="1063062" y="2648215"/>
                  <a:pt x="973443" y="2648215"/>
                  <a:pt x="883932" y="2648324"/>
                </a:cubicBezTo>
                <a:lnTo>
                  <a:pt x="830225" y="2648324"/>
                </a:lnTo>
                <a:lnTo>
                  <a:pt x="826862" y="2648324"/>
                </a:lnTo>
                <a:cubicBezTo>
                  <a:pt x="755688" y="2648324"/>
                  <a:pt x="684513" y="2648432"/>
                  <a:pt x="613338" y="2648432"/>
                </a:cubicBezTo>
                <a:cubicBezTo>
                  <a:pt x="538583" y="2648432"/>
                  <a:pt x="463720" y="2648541"/>
                  <a:pt x="388965" y="2648541"/>
                </a:cubicBezTo>
                <a:lnTo>
                  <a:pt x="344698" y="2648541"/>
                </a:lnTo>
                <a:lnTo>
                  <a:pt x="304119" y="2648215"/>
                </a:lnTo>
                <a:cubicBezTo>
                  <a:pt x="304119" y="2648215"/>
                  <a:pt x="304119" y="2648215"/>
                  <a:pt x="304119" y="2648215"/>
                </a:cubicBezTo>
                <a:close/>
              </a:path>
            </a:pathLst>
          </a:custGeom>
          <a:solidFill>
            <a:srgbClr val="FAD1CF"/>
          </a:solidFill>
          <a:ln w="10838" cap="flat">
            <a:noFill/>
            <a:prstDash val="solid"/>
            <a:miter/>
          </a:ln>
        </p:spPr>
        <p:txBody>
          <a:bodyPr rtlCol="0" anchor="ctr"/>
          <a:lstStyle/>
          <a:p>
            <a:endParaRPr lang="nb-NO"/>
          </a:p>
        </p:txBody>
      </p:sp>
      <p:sp>
        <p:nvSpPr>
          <p:cNvPr id="6" name="Frihåndsform: figur 5">
            <a:extLst>
              <a:ext uri="{FF2B5EF4-FFF2-40B4-BE49-F238E27FC236}">
                <a16:creationId xmlns:a16="http://schemas.microsoft.com/office/drawing/2014/main" id="{DCC30838-42B1-401C-BA32-1E8AB42164EB}"/>
              </a:ext>
            </a:extLst>
          </p:cNvPr>
          <p:cNvSpPr/>
          <p:nvPr/>
        </p:nvSpPr>
        <p:spPr>
          <a:xfrm>
            <a:off x="5543064" y="3017253"/>
            <a:ext cx="686791" cy="272667"/>
          </a:xfrm>
          <a:custGeom>
            <a:avLst/>
            <a:gdLst>
              <a:gd name="connsiteX0" fmla="*/ 35804 w 686791"/>
              <a:gd name="connsiteY0" fmla="*/ 272655 h 272667"/>
              <a:gd name="connsiteX1" fmla="*/ 0 w 686791"/>
              <a:gd name="connsiteY1" fmla="*/ 272547 h 272667"/>
              <a:gd name="connsiteX2" fmla="*/ 760 w 686791"/>
              <a:gd name="connsiteY2" fmla="*/ 251823 h 272667"/>
              <a:gd name="connsiteX3" fmla="*/ 1628 w 686791"/>
              <a:gd name="connsiteY3" fmla="*/ 231317 h 272667"/>
              <a:gd name="connsiteX4" fmla="*/ 4231 w 686791"/>
              <a:gd name="connsiteY4" fmla="*/ 158298 h 272667"/>
              <a:gd name="connsiteX5" fmla="*/ 4231 w 686791"/>
              <a:gd name="connsiteY5" fmla="*/ 81373 h 272667"/>
              <a:gd name="connsiteX6" fmla="*/ 34936 w 686791"/>
              <a:gd name="connsiteY6" fmla="*/ 81265 h 272667"/>
              <a:gd name="connsiteX7" fmla="*/ 47088 w 686791"/>
              <a:gd name="connsiteY7" fmla="*/ 81156 h 272667"/>
              <a:gd name="connsiteX8" fmla="*/ 58046 w 686791"/>
              <a:gd name="connsiteY8" fmla="*/ 81156 h 272667"/>
              <a:gd name="connsiteX9" fmla="*/ 83001 w 686791"/>
              <a:gd name="connsiteY9" fmla="*/ 81156 h 272667"/>
              <a:gd name="connsiteX10" fmla="*/ 128027 w 686791"/>
              <a:gd name="connsiteY10" fmla="*/ 81265 h 272667"/>
              <a:gd name="connsiteX11" fmla="*/ 153416 w 686791"/>
              <a:gd name="connsiteY11" fmla="*/ 81265 h 272667"/>
              <a:gd name="connsiteX12" fmla="*/ 260503 w 686791"/>
              <a:gd name="connsiteY12" fmla="*/ 81265 h 272667"/>
              <a:gd name="connsiteX13" fmla="*/ 261588 w 686791"/>
              <a:gd name="connsiteY13" fmla="*/ 76057 h 272667"/>
              <a:gd name="connsiteX14" fmla="*/ 277755 w 686791"/>
              <a:gd name="connsiteY14" fmla="*/ 40144 h 272667"/>
              <a:gd name="connsiteX15" fmla="*/ 339164 w 686791"/>
              <a:gd name="connsiteY15" fmla="*/ 1085 h 272667"/>
              <a:gd name="connsiteX16" fmla="*/ 352075 w 686791"/>
              <a:gd name="connsiteY16" fmla="*/ 0 h 272667"/>
              <a:gd name="connsiteX17" fmla="*/ 408929 w 686791"/>
              <a:gd name="connsiteY17" fmla="*/ 21808 h 272667"/>
              <a:gd name="connsiteX18" fmla="*/ 425962 w 686791"/>
              <a:gd name="connsiteY18" fmla="*/ 40578 h 272667"/>
              <a:gd name="connsiteX19" fmla="*/ 438114 w 686791"/>
              <a:gd name="connsiteY19" fmla="*/ 63037 h 272667"/>
              <a:gd name="connsiteX20" fmla="*/ 438331 w 686791"/>
              <a:gd name="connsiteY20" fmla="*/ 63580 h 272667"/>
              <a:gd name="connsiteX21" fmla="*/ 443539 w 686791"/>
              <a:gd name="connsiteY21" fmla="*/ 81156 h 272667"/>
              <a:gd name="connsiteX22" fmla="*/ 475329 w 686791"/>
              <a:gd name="connsiteY22" fmla="*/ 81156 h 272667"/>
              <a:gd name="connsiteX23" fmla="*/ 557788 w 686791"/>
              <a:gd name="connsiteY23" fmla="*/ 81156 h 272667"/>
              <a:gd name="connsiteX24" fmla="*/ 565382 w 686791"/>
              <a:gd name="connsiteY24" fmla="*/ 81156 h 272667"/>
              <a:gd name="connsiteX25" fmla="*/ 611819 w 686791"/>
              <a:gd name="connsiteY25" fmla="*/ 81156 h 272667"/>
              <a:gd name="connsiteX26" fmla="*/ 686791 w 686791"/>
              <a:gd name="connsiteY26" fmla="*/ 81156 h 272667"/>
              <a:gd name="connsiteX27" fmla="*/ 686791 w 686791"/>
              <a:gd name="connsiteY27" fmla="*/ 84520 h 272667"/>
              <a:gd name="connsiteX28" fmla="*/ 686791 w 686791"/>
              <a:gd name="connsiteY28" fmla="*/ 87883 h 272667"/>
              <a:gd name="connsiteX29" fmla="*/ 685815 w 686791"/>
              <a:gd name="connsiteY29" fmla="*/ 135731 h 272667"/>
              <a:gd name="connsiteX30" fmla="*/ 685164 w 686791"/>
              <a:gd name="connsiteY30" fmla="*/ 162747 h 272667"/>
              <a:gd name="connsiteX31" fmla="*/ 684513 w 686791"/>
              <a:gd name="connsiteY31" fmla="*/ 226869 h 272667"/>
              <a:gd name="connsiteX32" fmla="*/ 684404 w 686791"/>
              <a:gd name="connsiteY32" fmla="*/ 253342 h 272667"/>
              <a:gd name="connsiteX33" fmla="*/ 684296 w 686791"/>
              <a:gd name="connsiteY33" fmla="*/ 272221 h 272667"/>
              <a:gd name="connsiteX34" fmla="*/ 612796 w 686791"/>
              <a:gd name="connsiteY34" fmla="*/ 272221 h 272667"/>
              <a:gd name="connsiteX35" fmla="*/ 560500 w 686791"/>
              <a:gd name="connsiteY35" fmla="*/ 272221 h 272667"/>
              <a:gd name="connsiteX36" fmla="*/ 450809 w 686791"/>
              <a:gd name="connsiteY36" fmla="*/ 272221 h 272667"/>
              <a:gd name="connsiteX37" fmla="*/ 291968 w 686791"/>
              <a:gd name="connsiteY37" fmla="*/ 272221 h 272667"/>
              <a:gd name="connsiteX38" fmla="*/ 129655 w 686791"/>
              <a:gd name="connsiteY38" fmla="*/ 272221 h 272667"/>
              <a:gd name="connsiteX39" fmla="*/ 83109 w 686791"/>
              <a:gd name="connsiteY39" fmla="*/ 272330 h 272667"/>
              <a:gd name="connsiteX40" fmla="*/ 55768 w 686791"/>
              <a:gd name="connsiteY40" fmla="*/ 272330 h 272667"/>
              <a:gd name="connsiteX41" fmla="*/ 46546 w 686791"/>
              <a:gd name="connsiteY41" fmla="*/ 272330 h 272667"/>
              <a:gd name="connsiteX42" fmla="*/ 35804 w 686791"/>
              <a:gd name="connsiteY42" fmla="*/ 272655 h 27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86791" h="272667">
                <a:moveTo>
                  <a:pt x="35804" y="272655"/>
                </a:moveTo>
                <a:cubicBezTo>
                  <a:pt x="23870" y="272655"/>
                  <a:pt x="11935" y="272655"/>
                  <a:pt x="0" y="272547"/>
                </a:cubicBezTo>
                <a:cubicBezTo>
                  <a:pt x="217" y="265603"/>
                  <a:pt x="434" y="258767"/>
                  <a:pt x="760" y="251823"/>
                </a:cubicBezTo>
                <a:cubicBezTo>
                  <a:pt x="1085" y="244988"/>
                  <a:pt x="1302" y="238153"/>
                  <a:pt x="1628" y="231317"/>
                </a:cubicBezTo>
                <a:cubicBezTo>
                  <a:pt x="2604" y="207339"/>
                  <a:pt x="3689" y="182602"/>
                  <a:pt x="4231" y="158298"/>
                </a:cubicBezTo>
                <a:cubicBezTo>
                  <a:pt x="4774" y="135080"/>
                  <a:pt x="4774" y="110017"/>
                  <a:pt x="4231" y="81373"/>
                </a:cubicBezTo>
                <a:cubicBezTo>
                  <a:pt x="14430" y="81373"/>
                  <a:pt x="24738" y="81373"/>
                  <a:pt x="34936" y="81265"/>
                </a:cubicBezTo>
                <a:cubicBezTo>
                  <a:pt x="38951" y="81156"/>
                  <a:pt x="43074" y="81156"/>
                  <a:pt x="47088" y="81156"/>
                </a:cubicBezTo>
                <a:cubicBezTo>
                  <a:pt x="50777" y="81156"/>
                  <a:pt x="54358" y="81156"/>
                  <a:pt x="58046" y="81156"/>
                </a:cubicBezTo>
                <a:cubicBezTo>
                  <a:pt x="66401" y="81156"/>
                  <a:pt x="74647" y="81156"/>
                  <a:pt x="83001" y="81156"/>
                </a:cubicBezTo>
                <a:cubicBezTo>
                  <a:pt x="97974" y="81156"/>
                  <a:pt x="113055" y="81156"/>
                  <a:pt x="128027" y="81265"/>
                </a:cubicBezTo>
                <a:lnTo>
                  <a:pt x="153416" y="81265"/>
                </a:lnTo>
                <a:lnTo>
                  <a:pt x="260503" y="81265"/>
                </a:lnTo>
                <a:cubicBezTo>
                  <a:pt x="260829" y="79529"/>
                  <a:pt x="261263" y="77793"/>
                  <a:pt x="261588" y="76057"/>
                </a:cubicBezTo>
                <a:cubicBezTo>
                  <a:pt x="264518" y="64339"/>
                  <a:pt x="269509" y="53272"/>
                  <a:pt x="277755" y="40144"/>
                </a:cubicBezTo>
                <a:cubicBezTo>
                  <a:pt x="290557" y="19964"/>
                  <a:pt x="312908" y="5750"/>
                  <a:pt x="339164" y="1085"/>
                </a:cubicBezTo>
                <a:cubicBezTo>
                  <a:pt x="343396" y="326"/>
                  <a:pt x="347736" y="0"/>
                  <a:pt x="352075" y="0"/>
                </a:cubicBezTo>
                <a:cubicBezTo>
                  <a:pt x="372364" y="0"/>
                  <a:pt x="393088" y="7920"/>
                  <a:pt x="408929" y="21808"/>
                </a:cubicBezTo>
                <a:cubicBezTo>
                  <a:pt x="415655" y="27667"/>
                  <a:pt x="419995" y="32441"/>
                  <a:pt x="425962" y="40578"/>
                </a:cubicBezTo>
                <a:cubicBezTo>
                  <a:pt x="431496" y="47956"/>
                  <a:pt x="434425" y="54683"/>
                  <a:pt x="438114" y="63037"/>
                </a:cubicBezTo>
                <a:lnTo>
                  <a:pt x="438331" y="63580"/>
                </a:lnTo>
                <a:cubicBezTo>
                  <a:pt x="440501" y="68354"/>
                  <a:pt x="442129" y="73996"/>
                  <a:pt x="443539" y="81156"/>
                </a:cubicBezTo>
                <a:lnTo>
                  <a:pt x="475329" y="81156"/>
                </a:lnTo>
                <a:lnTo>
                  <a:pt x="557788" y="81156"/>
                </a:lnTo>
                <a:lnTo>
                  <a:pt x="565382" y="81156"/>
                </a:lnTo>
                <a:lnTo>
                  <a:pt x="611819" y="81156"/>
                </a:lnTo>
                <a:lnTo>
                  <a:pt x="686791" y="81156"/>
                </a:lnTo>
                <a:lnTo>
                  <a:pt x="686791" y="84520"/>
                </a:lnTo>
                <a:lnTo>
                  <a:pt x="686791" y="87883"/>
                </a:lnTo>
                <a:cubicBezTo>
                  <a:pt x="686683" y="103832"/>
                  <a:pt x="686249" y="119999"/>
                  <a:pt x="685815" y="135731"/>
                </a:cubicBezTo>
                <a:cubicBezTo>
                  <a:pt x="685598" y="144736"/>
                  <a:pt x="685381" y="153741"/>
                  <a:pt x="685164" y="162747"/>
                </a:cubicBezTo>
                <a:cubicBezTo>
                  <a:pt x="684730" y="184121"/>
                  <a:pt x="684622" y="205820"/>
                  <a:pt x="684513" y="226869"/>
                </a:cubicBezTo>
                <a:cubicBezTo>
                  <a:pt x="684513" y="235657"/>
                  <a:pt x="684404" y="244554"/>
                  <a:pt x="684404" y="253342"/>
                </a:cubicBezTo>
                <a:cubicBezTo>
                  <a:pt x="684404" y="259635"/>
                  <a:pt x="684296" y="265928"/>
                  <a:pt x="684296" y="272221"/>
                </a:cubicBezTo>
                <a:lnTo>
                  <a:pt x="612796" y="272221"/>
                </a:lnTo>
                <a:lnTo>
                  <a:pt x="560500" y="272221"/>
                </a:lnTo>
                <a:lnTo>
                  <a:pt x="450809" y="272221"/>
                </a:lnTo>
                <a:lnTo>
                  <a:pt x="291968" y="272221"/>
                </a:lnTo>
                <a:lnTo>
                  <a:pt x="129655" y="272221"/>
                </a:lnTo>
                <a:cubicBezTo>
                  <a:pt x="114140" y="272330"/>
                  <a:pt x="98625" y="272330"/>
                  <a:pt x="83109" y="272330"/>
                </a:cubicBezTo>
                <a:cubicBezTo>
                  <a:pt x="73996" y="272330"/>
                  <a:pt x="64882" y="272330"/>
                  <a:pt x="55768" y="272330"/>
                </a:cubicBezTo>
                <a:cubicBezTo>
                  <a:pt x="52730" y="272330"/>
                  <a:pt x="49692" y="272330"/>
                  <a:pt x="46546" y="272330"/>
                </a:cubicBezTo>
                <a:cubicBezTo>
                  <a:pt x="42965" y="272764"/>
                  <a:pt x="39385" y="272655"/>
                  <a:pt x="35804" y="272655"/>
                </a:cubicBezTo>
                <a:close/>
              </a:path>
            </a:pathLst>
          </a:custGeom>
          <a:solidFill>
            <a:srgbClr val="EF7B72"/>
          </a:solidFill>
          <a:ln w="10838" cap="flat">
            <a:noFill/>
            <a:prstDash val="solid"/>
            <a:miter/>
          </a:ln>
        </p:spPr>
        <p:txBody>
          <a:bodyPr rtlCol="0" anchor="ctr"/>
          <a:lstStyle/>
          <a:p>
            <a:endParaRPr lang="nb-NO"/>
          </a:p>
        </p:txBody>
      </p:sp>
      <p:grpSp>
        <p:nvGrpSpPr>
          <p:cNvPr id="8" name="Grafikk 6">
            <a:extLst>
              <a:ext uri="{FF2B5EF4-FFF2-40B4-BE49-F238E27FC236}">
                <a16:creationId xmlns:a16="http://schemas.microsoft.com/office/drawing/2014/main" id="{C91F882A-FC28-49FF-8EC2-B8164245A1E1}"/>
              </a:ext>
            </a:extLst>
          </p:cNvPr>
          <p:cNvGrpSpPr/>
          <p:nvPr/>
        </p:nvGrpSpPr>
        <p:grpSpPr>
          <a:xfrm>
            <a:off x="7116937" y="3854857"/>
            <a:ext cx="1099405" cy="2257405"/>
            <a:chOff x="6537817" y="3496717"/>
            <a:chExt cx="1099405" cy="2257405"/>
          </a:xfrm>
        </p:grpSpPr>
        <p:grpSp>
          <p:nvGrpSpPr>
            <p:cNvPr id="9" name="Grafikk 6">
              <a:extLst>
                <a:ext uri="{FF2B5EF4-FFF2-40B4-BE49-F238E27FC236}">
                  <a16:creationId xmlns:a16="http://schemas.microsoft.com/office/drawing/2014/main" id="{BBEFC8BD-F58B-4431-9481-45BD6CBBBF88}"/>
                </a:ext>
              </a:extLst>
            </p:cNvPr>
            <p:cNvGrpSpPr/>
            <p:nvPr/>
          </p:nvGrpSpPr>
          <p:grpSpPr>
            <a:xfrm>
              <a:off x="6537817" y="3523596"/>
              <a:ext cx="1072265" cy="2149045"/>
              <a:chOff x="6537817" y="3523596"/>
              <a:chExt cx="1072265" cy="2149045"/>
            </a:xfrm>
            <a:solidFill>
              <a:srgbClr val="E7D5C1"/>
            </a:solidFill>
          </p:grpSpPr>
          <p:sp>
            <p:nvSpPr>
              <p:cNvPr id="10" name="Frihåndsform: figur 9">
                <a:extLst>
                  <a:ext uri="{FF2B5EF4-FFF2-40B4-BE49-F238E27FC236}">
                    <a16:creationId xmlns:a16="http://schemas.microsoft.com/office/drawing/2014/main" id="{5BBDA8A5-A1C6-4137-A1EB-E72182D9E91C}"/>
                  </a:ext>
                </a:extLst>
              </p:cNvPr>
              <p:cNvSpPr/>
              <p:nvPr/>
            </p:nvSpPr>
            <p:spPr>
              <a:xfrm>
                <a:off x="6983740" y="3536752"/>
                <a:ext cx="261170" cy="375619"/>
              </a:xfrm>
              <a:custGeom>
                <a:avLst/>
                <a:gdLst>
                  <a:gd name="connsiteX0" fmla="*/ 156996 w 261170"/>
                  <a:gd name="connsiteY0" fmla="*/ 375403 h 375619"/>
                  <a:gd name="connsiteX1" fmla="*/ 153850 w 261170"/>
                  <a:gd name="connsiteY1" fmla="*/ 372256 h 375619"/>
                  <a:gd name="connsiteX2" fmla="*/ 153524 w 261170"/>
                  <a:gd name="connsiteY2" fmla="*/ 370412 h 375619"/>
                  <a:gd name="connsiteX3" fmla="*/ 152873 w 261170"/>
                  <a:gd name="connsiteY3" fmla="*/ 370737 h 375619"/>
                  <a:gd name="connsiteX4" fmla="*/ 147231 w 261170"/>
                  <a:gd name="connsiteY4" fmla="*/ 373341 h 375619"/>
                  <a:gd name="connsiteX5" fmla="*/ 144085 w 261170"/>
                  <a:gd name="connsiteY5" fmla="*/ 371822 h 375619"/>
                  <a:gd name="connsiteX6" fmla="*/ 131933 w 261170"/>
                  <a:gd name="connsiteY6" fmla="*/ 371931 h 375619"/>
                  <a:gd name="connsiteX7" fmla="*/ 117612 w 261170"/>
                  <a:gd name="connsiteY7" fmla="*/ 370412 h 375619"/>
                  <a:gd name="connsiteX8" fmla="*/ 104700 w 261170"/>
                  <a:gd name="connsiteY8" fmla="*/ 366614 h 375619"/>
                  <a:gd name="connsiteX9" fmla="*/ 96454 w 261170"/>
                  <a:gd name="connsiteY9" fmla="*/ 364010 h 375619"/>
                  <a:gd name="connsiteX10" fmla="*/ 90487 w 261170"/>
                  <a:gd name="connsiteY10" fmla="*/ 362166 h 375619"/>
                  <a:gd name="connsiteX11" fmla="*/ 84954 w 261170"/>
                  <a:gd name="connsiteY11" fmla="*/ 360538 h 375619"/>
                  <a:gd name="connsiteX12" fmla="*/ 82241 w 261170"/>
                  <a:gd name="connsiteY12" fmla="*/ 359670 h 375619"/>
                  <a:gd name="connsiteX13" fmla="*/ 79529 w 261170"/>
                  <a:gd name="connsiteY13" fmla="*/ 358694 h 375619"/>
                  <a:gd name="connsiteX14" fmla="*/ 77793 w 261170"/>
                  <a:gd name="connsiteY14" fmla="*/ 359779 h 375619"/>
                  <a:gd name="connsiteX15" fmla="*/ 76165 w 261170"/>
                  <a:gd name="connsiteY15" fmla="*/ 353486 h 375619"/>
                  <a:gd name="connsiteX16" fmla="*/ 75623 w 261170"/>
                  <a:gd name="connsiteY16" fmla="*/ 350665 h 375619"/>
                  <a:gd name="connsiteX17" fmla="*/ 74972 w 261170"/>
                  <a:gd name="connsiteY17" fmla="*/ 347519 h 375619"/>
                  <a:gd name="connsiteX18" fmla="*/ 74429 w 261170"/>
                  <a:gd name="connsiteY18" fmla="*/ 345023 h 375619"/>
                  <a:gd name="connsiteX19" fmla="*/ 74321 w 261170"/>
                  <a:gd name="connsiteY19" fmla="*/ 344806 h 375619"/>
                  <a:gd name="connsiteX20" fmla="*/ 76057 w 261170"/>
                  <a:gd name="connsiteY20" fmla="*/ 338513 h 375619"/>
                  <a:gd name="connsiteX21" fmla="*/ 78444 w 261170"/>
                  <a:gd name="connsiteY21" fmla="*/ 327989 h 375619"/>
                  <a:gd name="connsiteX22" fmla="*/ 78444 w 261170"/>
                  <a:gd name="connsiteY22" fmla="*/ 327880 h 375619"/>
                  <a:gd name="connsiteX23" fmla="*/ 78444 w 261170"/>
                  <a:gd name="connsiteY23" fmla="*/ 327121 h 375619"/>
                  <a:gd name="connsiteX24" fmla="*/ 78552 w 261170"/>
                  <a:gd name="connsiteY24" fmla="*/ 325385 h 375619"/>
                  <a:gd name="connsiteX25" fmla="*/ 78552 w 261170"/>
                  <a:gd name="connsiteY25" fmla="*/ 325494 h 375619"/>
                  <a:gd name="connsiteX26" fmla="*/ 78552 w 261170"/>
                  <a:gd name="connsiteY26" fmla="*/ 324843 h 375619"/>
                  <a:gd name="connsiteX27" fmla="*/ 78552 w 261170"/>
                  <a:gd name="connsiteY27" fmla="*/ 314644 h 375619"/>
                  <a:gd name="connsiteX28" fmla="*/ 77901 w 261170"/>
                  <a:gd name="connsiteY28" fmla="*/ 307157 h 375619"/>
                  <a:gd name="connsiteX29" fmla="*/ 73778 w 261170"/>
                  <a:gd name="connsiteY29" fmla="*/ 304228 h 375619"/>
                  <a:gd name="connsiteX30" fmla="*/ 67377 w 261170"/>
                  <a:gd name="connsiteY30" fmla="*/ 299020 h 375619"/>
                  <a:gd name="connsiteX31" fmla="*/ 67377 w 261170"/>
                  <a:gd name="connsiteY31" fmla="*/ 299020 h 375619"/>
                  <a:gd name="connsiteX32" fmla="*/ 67160 w 261170"/>
                  <a:gd name="connsiteY32" fmla="*/ 298803 h 375619"/>
                  <a:gd name="connsiteX33" fmla="*/ 67052 w 261170"/>
                  <a:gd name="connsiteY33" fmla="*/ 298695 h 375619"/>
                  <a:gd name="connsiteX34" fmla="*/ 66834 w 261170"/>
                  <a:gd name="connsiteY34" fmla="*/ 298586 h 375619"/>
                  <a:gd name="connsiteX35" fmla="*/ 53164 w 261170"/>
                  <a:gd name="connsiteY35" fmla="*/ 284590 h 375619"/>
                  <a:gd name="connsiteX36" fmla="*/ 42640 w 261170"/>
                  <a:gd name="connsiteY36" fmla="*/ 270594 h 375619"/>
                  <a:gd name="connsiteX37" fmla="*/ 42640 w 261170"/>
                  <a:gd name="connsiteY37" fmla="*/ 270594 h 375619"/>
                  <a:gd name="connsiteX38" fmla="*/ 42422 w 261170"/>
                  <a:gd name="connsiteY38" fmla="*/ 270160 h 375619"/>
                  <a:gd name="connsiteX39" fmla="*/ 42422 w 261170"/>
                  <a:gd name="connsiteY39" fmla="*/ 270051 h 375619"/>
                  <a:gd name="connsiteX40" fmla="*/ 36781 w 261170"/>
                  <a:gd name="connsiteY40" fmla="*/ 260286 h 375619"/>
                  <a:gd name="connsiteX41" fmla="*/ 32658 w 261170"/>
                  <a:gd name="connsiteY41" fmla="*/ 249979 h 375619"/>
                  <a:gd name="connsiteX42" fmla="*/ 32115 w 261170"/>
                  <a:gd name="connsiteY42" fmla="*/ 248569 h 375619"/>
                  <a:gd name="connsiteX43" fmla="*/ 23761 w 261170"/>
                  <a:gd name="connsiteY43" fmla="*/ 249762 h 375619"/>
                  <a:gd name="connsiteX44" fmla="*/ 18553 w 261170"/>
                  <a:gd name="connsiteY44" fmla="*/ 242818 h 375619"/>
                  <a:gd name="connsiteX45" fmla="*/ 12043 w 261170"/>
                  <a:gd name="connsiteY45" fmla="*/ 239889 h 375619"/>
                  <a:gd name="connsiteX46" fmla="*/ 8897 w 261170"/>
                  <a:gd name="connsiteY46" fmla="*/ 226326 h 375619"/>
                  <a:gd name="connsiteX47" fmla="*/ 3906 w 261170"/>
                  <a:gd name="connsiteY47" fmla="*/ 204193 h 375619"/>
                  <a:gd name="connsiteX48" fmla="*/ 3363 w 261170"/>
                  <a:gd name="connsiteY48" fmla="*/ 200070 h 375619"/>
                  <a:gd name="connsiteX49" fmla="*/ 0 w 261170"/>
                  <a:gd name="connsiteY49" fmla="*/ 177502 h 375619"/>
                  <a:gd name="connsiteX50" fmla="*/ 3906 w 261170"/>
                  <a:gd name="connsiteY50" fmla="*/ 175875 h 375619"/>
                  <a:gd name="connsiteX51" fmla="*/ 14756 w 261170"/>
                  <a:gd name="connsiteY51" fmla="*/ 174356 h 375619"/>
                  <a:gd name="connsiteX52" fmla="*/ 22351 w 261170"/>
                  <a:gd name="connsiteY52" fmla="*/ 175332 h 375619"/>
                  <a:gd name="connsiteX53" fmla="*/ 22351 w 261170"/>
                  <a:gd name="connsiteY53" fmla="*/ 173922 h 375619"/>
                  <a:gd name="connsiteX54" fmla="*/ 22459 w 261170"/>
                  <a:gd name="connsiteY54" fmla="*/ 167521 h 375619"/>
                  <a:gd name="connsiteX55" fmla="*/ 22784 w 261170"/>
                  <a:gd name="connsiteY55" fmla="*/ 154392 h 375619"/>
                  <a:gd name="connsiteX56" fmla="*/ 22784 w 261170"/>
                  <a:gd name="connsiteY56" fmla="*/ 155043 h 375619"/>
                  <a:gd name="connsiteX57" fmla="*/ 23869 w 261170"/>
                  <a:gd name="connsiteY57" fmla="*/ 144085 h 375619"/>
                  <a:gd name="connsiteX58" fmla="*/ 25497 w 261170"/>
                  <a:gd name="connsiteY58" fmla="*/ 133778 h 375619"/>
                  <a:gd name="connsiteX59" fmla="*/ 28101 w 261170"/>
                  <a:gd name="connsiteY59" fmla="*/ 122603 h 375619"/>
                  <a:gd name="connsiteX60" fmla="*/ 31247 w 261170"/>
                  <a:gd name="connsiteY60" fmla="*/ 112295 h 375619"/>
                  <a:gd name="connsiteX61" fmla="*/ 39819 w 261170"/>
                  <a:gd name="connsiteY61" fmla="*/ 90921 h 375619"/>
                  <a:gd name="connsiteX62" fmla="*/ 50886 w 261170"/>
                  <a:gd name="connsiteY62" fmla="*/ 70524 h 375619"/>
                  <a:gd name="connsiteX63" fmla="*/ 53164 w 261170"/>
                  <a:gd name="connsiteY63" fmla="*/ 67052 h 375619"/>
                  <a:gd name="connsiteX64" fmla="*/ 62061 w 261170"/>
                  <a:gd name="connsiteY64" fmla="*/ 55225 h 375619"/>
                  <a:gd name="connsiteX65" fmla="*/ 71717 w 261170"/>
                  <a:gd name="connsiteY65" fmla="*/ 43508 h 375619"/>
                  <a:gd name="connsiteX66" fmla="*/ 71717 w 261170"/>
                  <a:gd name="connsiteY66" fmla="*/ 43508 h 375619"/>
                  <a:gd name="connsiteX67" fmla="*/ 72585 w 261170"/>
                  <a:gd name="connsiteY67" fmla="*/ 42531 h 375619"/>
                  <a:gd name="connsiteX68" fmla="*/ 72585 w 261170"/>
                  <a:gd name="connsiteY68" fmla="*/ 42531 h 375619"/>
                  <a:gd name="connsiteX69" fmla="*/ 73019 w 261170"/>
                  <a:gd name="connsiteY69" fmla="*/ 41989 h 375619"/>
                  <a:gd name="connsiteX70" fmla="*/ 74104 w 261170"/>
                  <a:gd name="connsiteY70" fmla="*/ 40795 h 375619"/>
                  <a:gd name="connsiteX71" fmla="*/ 74429 w 261170"/>
                  <a:gd name="connsiteY71" fmla="*/ 40470 h 375619"/>
                  <a:gd name="connsiteX72" fmla="*/ 82892 w 261170"/>
                  <a:gd name="connsiteY72" fmla="*/ 31356 h 375619"/>
                  <a:gd name="connsiteX73" fmla="*/ 93742 w 261170"/>
                  <a:gd name="connsiteY73" fmla="*/ 21049 h 375619"/>
                  <a:gd name="connsiteX74" fmla="*/ 103073 w 261170"/>
                  <a:gd name="connsiteY74" fmla="*/ 13888 h 375619"/>
                  <a:gd name="connsiteX75" fmla="*/ 108172 w 261170"/>
                  <a:gd name="connsiteY75" fmla="*/ 10850 h 375619"/>
                  <a:gd name="connsiteX76" fmla="*/ 113163 w 261170"/>
                  <a:gd name="connsiteY76" fmla="*/ 8354 h 375619"/>
                  <a:gd name="connsiteX77" fmla="*/ 135297 w 261170"/>
                  <a:gd name="connsiteY77" fmla="*/ 1410 h 375619"/>
                  <a:gd name="connsiteX78" fmla="*/ 144736 w 261170"/>
                  <a:gd name="connsiteY78" fmla="*/ 325 h 375619"/>
                  <a:gd name="connsiteX79" fmla="*/ 153958 w 261170"/>
                  <a:gd name="connsiteY79" fmla="*/ 0 h 375619"/>
                  <a:gd name="connsiteX80" fmla="*/ 163831 w 261170"/>
                  <a:gd name="connsiteY80" fmla="*/ 542 h 375619"/>
                  <a:gd name="connsiteX81" fmla="*/ 168497 w 261170"/>
                  <a:gd name="connsiteY81" fmla="*/ 1410 h 375619"/>
                  <a:gd name="connsiteX82" fmla="*/ 170559 w 261170"/>
                  <a:gd name="connsiteY82" fmla="*/ 2061 h 375619"/>
                  <a:gd name="connsiteX83" fmla="*/ 174573 w 261170"/>
                  <a:gd name="connsiteY83" fmla="*/ 1627 h 375619"/>
                  <a:gd name="connsiteX84" fmla="*/ 184229 w 261170"/>
                  <a:gd name="connsiteY84" fmla="*/ 1627 h 375619"/>
                  <a:gd name="connsiteX85" fmla="*/ 193560 w 261170"/>
                  <a:gd name="connsiteY85" fmla="*/ 3472 h 375619"/>
                  <a:gd name="connsiteX86" fmla="*/ 202891 w 261170"/>
                  <a:gd name="connsiteY86" fmla="*/ 6944 h 375619"/>
                  <a:gd name="connsiteX87" fmla="*/ 202457 w 261170"/>
                  <a:gd name="connsiteY87" fmla="*/ 6727 h 375619"/>
                  <a:gd name="connsiteX88" fmla="*/ 207231 w 261170"/>
                  <a:gd name="connsiteY88" fmla="*/ 8897 h 375619"/>
                  <a:gd name="connsiteX89" fmla="*/ 212222 w 261170"/>
                  <a:gd name="connsiteY89" fmla="*/ 8571 h 375619"/>
                  <a:gd name="connsiteX90" fmla="*/ 217321 w 261170"/>
                  <a:gd name="connsiteY90" fmla="*/ 11935 h 375619"/>
                  <a:gd name="connsiteX91" fmla="*/ 223397 w 261170"/>
                  <a:gd name="connsiteY91" fmla="*/ 16600 h 375619"/>
                  <a:gd name="connsiteX92" fmla="*/ 232728 w 261170"/>
                  <a:gd name="connsiteY92" fmla="*/ 25497 h 375619"/>
                  <a:gd name="connsiteX93" fmla="*/ 239346 w 261170"/>
                  <a:gd name="connsiteY93" fmla="*/ 35153 h 375619"/>
                  <a:gd name="connsiteX94" fmla="*/ 244337 w 261170"/>
                  <a:gd name="connsiteY94" fmla="*/ 45895 h 375619"/>
                  <a:gd name="connsiteX95" fmla="*/ 249545 w 261170"/>
                  <a:gd name="connsiteY95" fmla="*/ 64448 h 375619"/>
                  <a:gd name="connsiteX96" fmla="*/ 252691 w 261170"/>
                  <a:gd name="connsiteY96" fmla="*/ 82892 h 375619"/>
                  <a:gd name="connsiteX97" fmla="*/ 252583 w 261170"/>
                  <a:gd name="connsiteY97" fmla="*/ 82350 h 375619"/>
                  <a:gd name="connsiteX98" fmla="*/ 254536 w 261170"/>
                  <a:gd name="connsiteY98" fmla="*/ 105894 h 375619"/>
                  <a:gd name="connsiteX99" fmla="*/ 254970 w 261170"/>
                  <a:gd name="connsiteY99" fmla="*/ 129112 h 375619"/>
                  <a:gd name="connsiteX100" fmla="*/ 255729 w 261170"/>
                  <a:gd name="connsiteY100" fmla="*/ 144302 h 375619"/>
                  <a:gd name="connsiteX101" fmla="*/ 255838 w 261170"/>
                  <a:gd name="connsiteY101" fmla="*/ 145062 h 375619"/>
                  <a:gd name="connsiteX102" fmla="*/ 255946 w 261170"/>
                  <a:gd name="connsiteY102" fmla="*/ 145930 h 375619"/>
                  <a:gd name="connsiteX103" fmla="*/ 255946 w 261170"/>
                  <a:gd name="connsiteY103" fmla="*/ 145930 h 375619"/>
                  <a:gd name="connsiteX104" fmla="*/ 256597 w 261170"/>
                  <a:gd name="connsiteY104" fmla="*/ 151788 h 375619"/>
                  <a:gd name="connsiteX105" fmla="*/ 256597 w 261170"/>
                  <a:gd name="connsiteY105" fmla="*/ 151788 h 375619"/>
                  <a:gd name="connsiteX106" fmla="*/ 256814 w 261170"/>
                  <a:gd name="connsiteY106" fmla="*/ 153958 h 375619"/>
                  <a:gd name="connsiteX107" fmla="*/ 258333 w 261170"/>
                  <a:gd name="connsiteY107" fmla="*/ 166219 h 375619"/>
                  <a:gd name="connsiteX108" fmla="*/ 260069 w 261170"/>
                  <a:gd name="connsiteY108" fmla="*/ 178696 h 375619"/>
                  <a:gd name="connsiteX109" fmla="*/ 260069 w 261170"/>
                  <a:gd name="connsiteY109" fmla="*/ 178479 h 375619"/>
                  <a:gd name="connsiteX110" fmla="*/ 261046 w 261170"/>
                  <a:gd name="connsiteY110" fmla="*/ 189329 h 375619"/>
                  <a:gd name="connsiteX111" fmla="*/ 261046 w 261170"/>
                  <a:gd name="connsiteY111" fmla="*/ 200070 h 375619"/>
                  <a:gd name="connsiteX112" fmla="*/ 260503 w 261170"/>
                  <a:gd name="connsiteY112" fmla="*/ 210377 h 375619"/>
                  <a:gd name="connsiteX113" fmla="*/ 259310 w 261170"/>
                  <a:gd name="connsiteY113" fmla="*/ 221119 h 375619"/>
                  <a:gd name="connsiteX114" fmla="*/ 259418 w 261170"/>
                  <a:gd name="connsiteY114" fmla="*/ 220468 h 375619"/>
                  <a:gd name="connsiteX115" fmla="*/ 259310 w 261170"/>
                  <a:gd name="connsiteY115" fmla="*/ 221119 h 375619"/>
                  <a:gd name="connsiteX116" fmla="*/ 257574 w 261170"/>
                  <a:gd name="connsiteY116" fmla="*/ 221987 h 375619"/>
                  <a:gd name="connsiteX117" fmla="*/ 246724 w 261170"/>
                  <a:gd name="connsiteY117" fmla="*/ 228496 h 375619"/>
                  <a:gd name="connsiteX118" fmla="*/ 242601 w 261170"/>
                  <a:gd name="connsiteY118" fmla="*/ 230449 h 375619"/>
                  <a:gd name="connsiteX119" fmla="*/ 243577 w 261170"/>
                  <a:gd name="connsiteY119" fmla="*/ 230015 h 375619"/>
                  <a:gd name="connsiteX120" fmla="*/ 237285 w 261170"/>
                  <a:gd name="connsiteY120" fmla="*/ 234355 h 375619"/>
                  <a:gd name="connsiteX121" fmla="*/ 235006 w 261170"/>
                  <a:gd name="connsiteY121" fmla="*/ 240214 h 375619"/>
                  <a:gd name="connsiteX122" fmla="*/ 231534 w 261170"/>
                  <a:gd name="connsiteY122" fmla="*/ 253234 h 375619"/>
                  <a:gd name="connsiteX123" fmla="*/ 223288 w 261170"/>
                  <a:gd name="connsiteY123" fmla="*/ 274391 h 375619"/>
                  <a:gd name="connsiteX124" fmla="*/ 223722 w 261170"/>
                  <a:gd name="connsiteY124" fmla="*/ 273415 h 375619"/>
                  <a:gd name="connsiteX125" fmla="*/ 216996 w 261170"/>
                  <a:gd name="connsiteY125" fmla="*/ 286543 h 375619"/>
                  <a:gd name="connsiteX126" fmla="*/ 211788 w 261170"/>
                  <a:gd name="connsiteY126" fmla="*/ 294138 h 375619"/>
                  <a:gd name="connsiteX127" fmla="*/ 203108 w 261170"/>
                  <a:gd name="connsiteY127" fmla="*/ 303468 h 375619"/>
                  <a:gd name="connsiteX128" fmla="*/ 193886 w 261170"/>
                  <a:gd name="connsiteY128" fmla="*/ 311280 h 375619"/>
                  <a:gd name="connsiteX129" fmla="*/ 193560 w 261170"/>
                  <a:gd name="connsiteY129" fmla="*/ 311497 h 375619"/>
                  <a:gd name="connsiteX130" fmla="*/ 184772 w 261170"/>
                  <a:gd name="connsiteY130" fmla="*/ 317139 h 375619"/>
                  <a:gd name="connsiteX131" fmla="*/ 173054 w 261170"/>
                  <a:gd name="connsiteY131" fmla="*/ 324843 h 375619"/>
                  <a:gd name="connsiteX132" fmla="*/ 169474 w 261170"/>
                  <a:gd name="connsiteY132" fmla="*/ 329942 h 375619"/>
                  <a:gd name="connsiteX133" fmla="*/ 167846 w 261170"/>
                  <a:gd name="connsiteY133" fmla="*/ 330376 h 375619"/>
                  <a:gd name="connsiteX134" fmla="*/ 166653 w 261170"/>
                  <a:gd name="connsiteY134" fmla="*/ 335041 h 375619"/>
                  <a:gd name="connsiteX135" fmla="*/ 166327 w 261170"/>
                  <a:gd name="connsiteY135" fmla="*/ 336343 h 375619"/>
                  <a:gd name="connsiteX136" fmla="*/ 164482 w 261170"/>
                  <a:gd name="connsiteY136" fmla="*/ 347193 h 375619"/>
                  <a:gd name="connsiteX137" fmla="*/ 163398 w 261170"/>
                  <a:gd name="connsiteY137" fmla="*/ 358802 h 375619"/>
                  <a:gd name="connsiteX138" fmla="*/ 163072 w 261170"/>
                  <a:gd name="connsiteY138" fmla="*/ 363251 h 375619"/>
                  <a:gd name="connsiteX139" fmla="*/ 163072 w 261170"/>
                  <a:gd name="connsiteY139" fmla="*/ 363251 h 375619"/>
                  <a:gd name="connsiteX140" fmla="*/ 163072 w 261170"/>
                  <a:gd name="connsiteY140" fmla="*/ 363359 h 375619"/>
                  <a:gd name="connsiteX141" fmla="*/ 163072 w 261170"/>
                  <a:gd name="connsiteY141" fmla="*/ 363468 h 375619"/>
                  <a:gd name="connsiteX142" fmla="*/ 163072 w 261170"/>
                  <a:gd name="connsiteY142" fmla="*/ 363576 h 375619"/>
                  <a:gd name="connsiteX143" fmla="*/ 163072 w 261170"/>
                  <a:gd name="connsiteY143" fmla="*/ 363685 h 375619"/>
                  <a:gd name="connsiteX144" fmla="*/ 163072 w 261170"/>
                  <a:gd name="connsiteY144" fmla="*/ 363685 h 375619"/>
                  <a:gd name="connsiteX145" fmla="*/ 163072 w 261170"/>
                  <a:gd name="connsiteY145" fmla="*/ 363685 h 375619"/>
                  <a:gd name="connsiteX146" fmla="*/ 163072 w 261170"/>
                  <a:gd name="connsiteY146" fmla="*/ 363793 h 375619"/>
                  <a:gd name="connsiteX147" fmla="*/ 163072 w 261170"/>
                  <a:gd name="connsiteY147" fmla="*/ 364010 h 375619"/>
                  <a:gd name="connsiteX148" fmla="*/ 163072 w 261170"/>
                  <a:gd name="connsiteY148" fmla="*/ 364119 h 375619"/>
                  <a:gd name="connsiteX149" fmla="*/ 163072 w 261170"/>
                  <a:gd name="connsiteY149" fmla="*/ 364119 h 375619"/>
                  <a:gd name="connsiteX150" fmla="*/ 163072 w 261170"/>
                  <a:gd name="connsiteY150" fmla="*/ 364119 h 375619"/>
                  <a:gd name="connsiteX151" fmla="*/ 163072 w 261170"/>
                  <a:gd name="connsiteY151" fmla="*/ 364661 h 375619"/>
                  <a:gd name="connsiteX152" fmla="*/ 163072 w 261170"/>
                  <a:gd name="connsiteY152" fmla="*/ 364661 h 375619"/>
                  <a:gd name="connsiteX153" fmla="*/ 163072 w 261170"/>
                  <a:gd name="connsiteY153" fmla="*/ 364770 h 375619"/>
                  <a:gd name="connsiteX154" fmla="*/ 163072 w 261170"/>
                  <a:gd name="connsiteY154" fmla="*/ 364770 h 375619"/>
                  <a:gd name="connsiteX155" fmla="*/ 163072 w 261170"/>
                  <a:gd name="connsiteY155" fmla="*/ 364878 h 375619"/>
                  <a:gd name="connsiteX156" fmla="*/ 163072 w 261170"/>
                  <a:gd name="connsiteY156" fmla="*/ 365312 h 375619"/>
                  <a:gd name="connsiteX157" fmla="*/ 163072 w 261170"/>
                  <a:gd name="connsiteY157" fmla="*/ 365204 h 375619"/>
                  <a:gd name="connsiteX158" fmla="*/ 162964 w 261170"/>
                  <a:gd name="connsiteY158" fmla="*/ 366072 h 375619"/>
                  <a:gd name="connsiteX159" fmla="*/ 162964 w 261170"/>
                  <a:gd name="connsiteY159" fmla="*/ 366072 h 375619"/>
                  <a:gd name="connsiteX160" fmla="*/ 162964 w 261170"/>
                  <a:gd name="connsiteY160" fmla="*/ 366072 h 375619"/>
                  <a:gd name="connsiteX161" fmla="*/ 162964 w 261170"/>
                  <a:gd name="connsiteY161" fmla="*/ 366072 h 375619"/>
                  <a:gd name="connsiteX162" fmla="*/ 162964 w 261170"/>
                  <a:gd name="connsiteY162" fmla="*/ 366180 h 375619"/>
                  <a:gd name="connsiteX163" fmla="*/ 162638 w 261170"/>
                  <a:gd name="connsiteY163" fmla="*/ 369761 h 375619"/>
                  <a:gd name="connsiteX164" fmla="*/ 160577 w 261170"/>
                  <a:gd name="connsiteY164" fmla="*/ 374643 h 375619"/>
                  <a:gd name="connsiteX165" fmla="*/ 157756 w 261170"/>
                  <a:gd name="connsiteY165" fmla="*/ 375620 h 375619"/>
                  <a:gd name="connsiteX166" fmla="*/ 156996 w 261170"/>
                  <a:gd name="connsiteY166" fmla="*/ 375403 h 37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261170" h="375619">
                    <a:moveTo>
                      <a:pt x="156996" y="375403"/>
                    </a:moveTo>
                    <a:cubicBezTo>
                      <a:pt x="155477" y="374969"/>
                      <a:pt x="154284" y="373775"/>
                      <a:pt x="153850" y="372256"/>
                    </a:cubicBezTo>
                    <a:cubicBezTo>
                      <a:pt x="153633" y="371714"/>
                      <a:pt x="153524" y="371063"/>
                      <a:pt x="153524" y="370412"/>
                    </a:cubicBezTo>
                    <a:cubicBezTo>
                      <a:pt x="153307" y="370520"/>
                      <a:pt x="153090" y="370629"/>
                      <a:pt x="152873" y="370737"/>
                    </a:cubicBezTo>
                    <a:cubicBezTo>
                      <a:pt x="151680" y="372582"/>
                      <a:pt x="149510" y="373667"/>
                      <a:pt x="147231" y="373341"/>
                    </a:cubicBezTo>
                    <a:cubicBezTo>
                      <a:pt x="146038" y="373124"/>
                      <a:pt x="144953" y="372582"/>
                      <a:pt x="144085" y="371822"/>
                    </a:cubicBezTo>
                    <a:cubicBezTo>
                      <a:pt x="140070" y="372148"/>
                      <a:pt x="135948" y="372148"/>
                      <a:pt x="131933" y="371931"/>
                    </a:cubicBezTo>
                    <a:cubicBezTo>
                      <a:pt x="127159" y="371714"/>
                      <a:pt x="122386" y="371280"/>
                      <a:pt x="117612" y="370412"/>
                    </a:cubicBezTo>
                    <a:cubicBezTo>
                      <a:pt x="113163" y="369544"/>
                      <a:pt x="108932" y="368025"/>
                      <a:pt x="104700" y="366614"/>
                    </a:cubicBezTo>
                    <a:cubicBezTo>
                      <a:pt x="101988" y="365746"/>
                      <a:pt x="99167" y="364878"/>
                      <a:pt x="96454" y="364010"/>
                    </a:cubicBezTo>
                    <a:cubicBezTo>
                      <a:pt x="94502" y="363359"/>
                      <a:pt x="92549" y="362708"/>
                      <a:pt x="90487" y="362166"/>
                    </a:cubicBezTo>
                    <a:cubicBezTo>
                      <a:pt x="88643" y="361732"/>
                      <a:pt x="86798" y="361189"/>
                      <a:pt x="84954" y="360538"/>
                    </a:cubicBezTo>
                    <a:cubicBezTo>
                      <a:pt x="84086" y="360213"/>
                      <a:pt x="83109" y="359996"/>
                      <a:pt x="82241" y="359670"/>
                    </a:cubicBezTo>
                    <a:cubicBezTo>
                      <a:pt x="81265" y="359345"/>
                      <a:pt x="80397" y="359128"/>
                      <a:pt x="79529" y="358694"/>
                    </a:cubicBezTo>
                    <a:cubicBezTo>
                      <a:pt x="78986" y="359128"/>
                      <a:pt x="78444" y="359453"/>
                      <a:pt x="77793" y="359779"/>
                    </a:cubicBezTo>
                    <a:cubicBezTo>
                      <a:pt x="77250" y="357609"/>
                      <a:pt x="76708" y="355547"/>
                      <a:pt x="76165" y="353486"/>
                    </a:cubicBezTo>
                    <a:cubicBezTo>
                      <a:pt x="75948" y="352509"/>
                      <a:pt x="75840" y="351641"/>
                      <a:pt x="75623" y="350665"/>
                    </a:cubicBezTo>
                    <a:cubicBezTo>
                      <a:pt x="75406" y="349580"/>
                      <a:pt x="75189" y="348604"/>
                      <a:pt x="74972" y="347519"/>
                    </a:cubicBezTo>
                    <a:cubicBezTo>
                      <a:pt x="74755" y="346651"/>
                      <a:pt x="74646" y="345783"/>
                      <a:pt x="74429" y="345023"/>
                    </a:cubicBezTo>
                    <a:cubicBezTo>
                      <a:pt x="74429" y="344915"/>
                      <a:pt x="74429" y="344915"/>
                      <a:pt x="74321" y="344806"/>
                    </a:cubicBezTo>
                    <a:cubicBezTo>
                      <a:pt x="74972" y="342745"/>
                      <a:pt x="75514" y="340575"/>
                      <a:pt x="76057" y="338513"/>
                    </a:cubicBezTo>
                    <a:cubicBezTo>
                      <a:pt x="76925" y="335041"/>
                      <a:pt x="77684" y="331569"/>
                      <a:pt x="78444" y="327989"/>
                    </a:cubicBezTo>
                    <a:cubicBezTo>
                      <a:pt x="78444" y="327989"/>
                      <a:pt x="78444" y="327880"/>
                      <a:pt x="78444" y="327880"/>
                    </a:cubicBezTo>
                    <a:cubicBezTo>
                      <a:pt x="78444" y="327663"/>
                      <a:pt x="78444" y="327446"/>
                      <a:pt x="78444" y="327121"/>
                    </a:cubicBezTo>
                    <a:cubicBezTo>
                      <a:pt x="78444" y="326470"/>
                      <a:pt x="78552" y="325928"/>
                      <a:pt x="78552" y="325385"/>
                    </a:cubicBezTo>
                    <a:cubicBezTo>
                      <a:pt x="78552" y="325385"/>
                      <a:pt x="78552" y="325385"/>
                      <a:pt x="78552" y="325494"/>
                    </a:cubicBezTo>
                    <a:cubicBezTo>
                      <a:pt x="78552" y="325276"/>
                      <a:pt x="78552" y="325060"/>
                      <a:pt x="78552" y="324843"/>
                    </a:cubicBezTo>
                    <a:cubicBezTo>
                      <a:pt x="78661" y="321479"/>
                      <a:pt x="78769" y="318116"/>
                      <a:pt x="78552" y="314644"/>
                    </a:cubicBezTo>
                    <a:cubicBezTo>
                      <a:pt x="78335" y="312148"/>
                      <a:pt x="78227" y="309653"/>
                      <a:pt x="77901" y="307157"/>
                    </a:cubicBezTo>
                    <a:cubicBezTo>
                      <a:pt x="76491" y="306181"/>
                      <a:pt x="75080" y="305204"/>
                      <a:pt x="73778" y="304228"/>
                    </a:cubicBezTo>
                    <a:cubicBezTo>
                      <a:pt x="71608" y="302600"/>
                      <a:pt x="69439" y="300756"/>
                      <a:pt x="67377" y="299020"/>
                    </a:cubicBezTo>
                    <a:cubicBezTo>
                      <a:pt x="67377" y="299020"/>
                      <a:pt x="67377" y="299020"/>
                      <a:pt x="67377" y="299020"/>
                    </a:cubicBezTo>
                    <a:cubicBezTo>
                      <a:pt x="67268" y="298911"/>
                      <a:pt x="67160" y="298803"/>
                      <a:pt x="67160" y="298803"/>
                    </a:cubicBezTo>
                    <a:cubicBezTo>
                      <a:pt x="67160" y="298803"/>
                      <a:pt x="67052" y="298695"/>
                      <a:pt x="67052" y="298695"/>
                    </a:cubicBezTo>
                    <a:cubicBezTo>
                      <a:pt x="66943" y="298695"/>
                      <a:pt x="66943" y="298586"/>
                      <a:pt x="66834" y="298586"/>
                    </a:cubicBezTo>
                    <a:cubicBezTo>
                      <a:pt x="61844" y="294355"/>
                      <a:pt x="57395" y="289472"/>
                      <a:pt x="53164" y="284590"/>
                    </a:cubicBezTo>
                    <a:cubicBezTo>
                      <a:pt x="49366" y="280250"/>
                      <a:pt x="45894" y="275367"/>
                      <a:pt x="42640" y="270594"/>
                    </a:cubicBezTo>
                    <a:lnTo>
                      <a:pt x="42640" y="270594"/>
                    </a:lnTo>
                    <a:cubicBezTo>
                      <a:pt x="42531" y="270485"/>
                      <a:pt x="42422" y="270377"/>
                      <a:pt x="42422" y="270160"/>
                    </a:cubicBezTo>
                    <a:cubicBezTo>
                      <a:pt x="42422" y="270160"/>
                      <a:pt x="42422" y="270160"/>
                      <a:pt x="42422" y="270051"/>
                    </a:cubicBezTo>
                    <a:cubicBezTo>
                      <a:pt x="40361" y="266905"/>
                      <a:pt x="38300" y="263650"/>
                      <a:pt x="36781" y="260286"/>
                    </a:cubicBezTo>
                    <a:cubicBezTo>
                      <a:pt x="35262" y="256923"/>
                      <a:pt x="33851" y="253451"/>
                      <a:pt x="32658" y="249979"/>
                    </a:cubicBezTo>
                    <a:cubicBezTo>
                      <a:pt x="32441" y="249545"/>
                      <a:pt x="32332" y="249003"/>
                      <a:pt x="32115" y="248569"/>
                    </a:cubicBezTo>
                    <a:cubicBezTo>
                      <a:pt x="29403" y="249220"/>
                      <a:pt x="26582" y="249545"/>
                      <a:pt x="23761" y="249762"/>
                    </a:cubicBezTo>
                    <a:cubicBezTo>
                      <a:pt x="22676" y="247050"/>
                      <a:pt x="20940" y="244663"/>
                      <a:pt x="18553" y="242818"/>
                    </a:cubicBezTo>
                    <a:cubicBezTo>
                      <a:pt x="16600" y="241299"/>
                      <a:pt x="14321" y="240323"/>
                      <a:pt x="12043" y="239889"/>
                    </a:cubicBezTo>
                    <a:cubicBezTo>
                      <a:pt x="11067" y="235332"/>
                      <a:pt x="9873" y="230883"/>
                      <a:pt x="8897" y="226326"/>
                    </a:cubicBezTo>
                    <a:cubicBezTo>
                      <a:pt x="7161" y="218949"/>
                      <a:pt x="5533" y="211571"/>
                      <a:pt x="3906" y="204193"/>
                    </a:cubicBezTo>
                    <a:cubicBezTo>
                      <a:pt x="3689" y="202782"/>
                      <a:pt x="3472" y="201480"/>
                      <a:pt x="3363" y="200070"/>
                    </a:cubicBezTo>
                    <a:cubicBezTo>
                      <a:pt x="2278" y="192584"/>
                      <a:pt x="1302" y="184989"/>
                      <a:pt x="0" y="177502"/>
                    </a:cubicBezTo>
                    <a:cubicBezTo>
                      <a:pt x="1302" y="176851"/>
                      <a:pt x="2604" y="176309"/>
                      <a:pt x="3906" y="175875"/>
                    </a:cubicBezTo>
                    <a:cubicBezTo>
                      <a:pt x="7378" y="174790"/>
                      <a:pt x="11067" y="174248"/>
                      <a:pt x="14756" y="174356"/>
                    </a:cubicBezTo>
                    <a:cubicBezTo>
                      <a:pt x="17359" y="174465"/>
                      <a:pt x="19855" y="174790"/>
                      <a:pt x="22351" y="175332"/>
                    </a:cubicBezTo>
                    <a:cubicBezTo>
                      <a:pt x="22351" y="174899"/>
                      <a:pt x="22351" y="174356"/>
                      <a:pt x="22351" y="173922"/>
                    </a:cubicBezTo>
                    <a:cubicBezTo>
                      <a:pt x="22351" y="171752"/>
                      <a:pt x="22459" y="169691"/>
                      <a:pt x="22459" y="167521"/>
                    </a:cubicBezTo>
                    <a:cubicBezTo>
                      <a:pt x="22459" y="163181"/>
                      <a:pt x="22459" y="158732"/>
                      <a:pt x="22784" y="154392"/>
                    </a:cubicBezTo>
                    <a:cubicBezTo>
                      <a:pt x="22784" y="154609"/>
                      <a:pt x="22784" y="154826"/>
                      <a:pt x="22784" y="155043"/>
                    </a:cubicBezTo>
                    <a:cubicBezTo>
                      <a:pt x="23001" y="151354"/>
                      <a:pt x="23435" y="147774"/>
                      <a:pt x="23869" y="144085"/>
                    </a:cubicBezTo>
                    <a:cubicBezTo>
                      <a:pt x="24303" y="140613"/>
                      <a:pt x="24846" y="137141"/>
                      <a:pt x="25497" y="133778"/>
                    </a:cubicBezTo>
                    <a:cubicBezTo>
                      <a:pt x="26256" y="129980"/>
                      <a:pt x="27124" y="126291"/>
                      <a:pt x="28101" y="122603"/>
                    </a:cubicBezTo>
                    <a:cubicBezTo>
                      <a:pt x="28969" y="119131"/>
                      <a:pt x="30054" y="115659"/>
                      <a:pt x="31247" y="112295"/>
                    </a:cubicBezTo>
                    <a:cubicBezTo>
                      <a:pt x="33743" y="105026"/>
                      <a:pt x="36672" y="97865"/>
                      <a:pt x="39819" y="90921"/>
                    </a:cubicBezTo>
                    <a:cubicBezTo>
                      <a:pt x="43074" y="83869"/>
                      <a:pt x="46545" y="76925"/>
                      <a:pt x="50886" y="70524"/>
                    </a:cubicBezTo>
                    <a:cubicBezTo>
                      <a:pt x="51645" y="69330"/>
                      <a:pt x="52404" y="68245"/>
                      <a:pt x="53164" y="67052"/>
                    </a:cubicBezTo>
                    <a:cubicBezTo>
                      <a:pt x="55985" y="62929"/>
                      <a:pt x="59023" y="59023"/>
                      <a:pt x="62061" y="55225"/>
                    </a:cubicBezTo>
                    <a:cubicBezTo>
                      <a:pt x="65207" y="51319"/>
                      <a:pt x="68354" y="47305"/>
                      <a:pt x="71717" y="43508"/>
                    </a:cubicBezTo>
                    <a:cubicBezTo>
                      <a:pt x="71717" y="43508"/>
                      <a:pt x="71717" y="43508"/>
                      <a:pt x="71717" y="43508"/>
                    </a:cubicBezTo>
                    <a:cubicBezTo>
                      <a:pt x="72042" y="43182"/>
                      <a:pt x="72259" y="42857"/>
                      <a:pt x="72585" y="42531"/>
                    </a:cubicBezTo>
                    <a:cubicBezTo>
                      <a:pt x="72585" y="42531"/>
                      <a:pt x="72585" y="42531"/>
                      <a:pt x="72585" y="42531"/>
                    </a:cubicBezTo>
                    <a:cubicBezTo>
                      <a:pt x="72802" y="42314"/>
                      <a:pt x="72911" y="42206"/>
                      <a:pt x="73019" y="41989"/>
                    </a:cubicBezTo>
                    <a:cubicBezTo>
                      <a:pt x="73344" y="41555"/>
                      <a:pt x="73670" y="41229"/>
                      <a:pt x="74104" y="40795"/>
                    </a:cubicBezTo>
                    <a:cubicBezTo>
                      <a:pt x="74212" y="40687"/>
                      <a:pt x="74321" y="40578"/>
                      <a:pt x="74429" y="40470"/>
                    </a:cubicBezTo>
                    <a:cubicBezTo>
                      <a:pt x="77142" y="37323"/>
                      <a:pt x="80071" y="34285"/>
                      <a:pt x="82892" y="31356"/>
                    </a:cubicBezTo>
                    <a:cubicBezTo>
                      <a:pt x="86364" y="27775"/>
                      <a:pt x="90053" y="24412"/>
                      <a:pt x="93742" y="21049"/>
                    </a:cubicBezTo>
                    <a:cubicBezTo>
                      <a:pt x="96671" y="18445"/>
                      <a:pt x="99710" y="16058"/>
                      <a:pt x="103073" y="13888"/>
                    </a:cubicBezTo>
                    <a:cubicBezTo>
                      <a:pt x="104700" y="12803"/>
                      <a:pt x="106436" y="11826"/>
                      <a:pt x="108172" y="10850"/>
                    </a:cubicBezTo>
                    <a:cubicBezTo>
                      <a:pt x="109800" y="9982"/>
                      <a:pt x="111427" y="9114"/>
                      <a:pt x="113163" y="8354"/>
                    </a:cubicBezTo>
                    <a:cubicBezTo>
                      <a:pt x="120215" y="5099"/>
                      <a:pt x="127593" y="2712"/>
                      <a:pt x="135297" y="1410"/>
                    </a:cubicBezTo>
                    <a:cubicBezTo>
                      <a:pt x="138443" y="868"/>
                      <a:pt x="141590" y="651"/>
                      <a:pt x="144736" y="325"/>
                    </a:cubicBezTo>
                    <a:cubicBezTo>
                      <a:pt x="147774" y="109"/>
                      <a:pt x="150812" y="0"/>
                      <a:pt x="153958" y="0"/>
                    </a:cubicBezTo>
                    <a:cubicBezTo>
                      <a:pt x="157322" y="0"/>
                      <a:pt x="160577" y="217"/>
                      <a:pt x="163831" y="542"/>
                    </a:cubicBezTo>
                    <a:cubicBezTo>
                      <a:pt x="165459" y="651"/>
                      <a:pt x="166978" y="976"/>
                      <a:pt x="168497" y="1410"/>
                    </a:cubicBezTo>
                    <a:cubicBezTo>
                      <a:pt x="169148" y="1627"/>
                      <a:pt x="169907" y="1736"/>
                      <a:pt x="170559" y="2061"/>
                    </a:cubicBezTo>
                    <a:cubicBezTo>
                      <a:pt x="171861" y="1844"/>
                      <a:pt x="173271" y="1627"/>
                      <a:pt x="174573" y="1627"/>
                    </a:cubicBezTo>
                    <a:cubicBezTo>
                      <a:pt x="177828" y="1410"/>
                      <a:pt x="181083" y="1410"/>
                      <a:pt x="184229" y="1627"/>
                    </a:cubicBezTo>
                    <a:cubicBezTo>
                      <a:pt x="187376" y="1844"/>
                      <a:pt x="190522" y="2495"/>
                      <a:pt x="193560" y="3472"/>
                    </a:cubicBezTo>
                    <a:cubicBezTo>
                      <a:pt x="196706" y="4448"/>
                      <a:pt x="199853" y="5642"/>
                      <a:pt x="202891" y="6944"/>
                    </a:cubicBezTo>
                    <a:cubicBezTo>
                      <a:pt x="202782" y="6835"/>
                      <a:pt x="202565" y="6835"/>
                      <a:pt x="202457" y="6727"/>
                    </a:cubicBezTo>
                    <a:cubicBezTo>
                      <a:pt x="204084" y="7378"/>
                      <a:pt x="205712" y="8137"/>
                      <a:pt x="207231" y="8897"/>
                    </a:cubicBezTo>
                    <a:cubicBezTo>
                      <a:pt x="208533" y="7703"/>
                      <a:pt x="210594" y="7486"/>
                      <a:pt x="212222" y="8571"/>
                    </a:cubicBezTo>
                    <a:cubicBezTo>
                      <a:pt x="213958" y="9656"/>
                      <a:pt x="215693" y="10850"/>
                      <a:pt x="217321" y="11935"/>
                    </a:cubicBezTo>
                    <a:cubicBezTo>
                      <a:pt x="219491" y="13345"/>
                      <a:pt x="221444" y="14973"/>
                      <a:pt x="223397" y="16600"/>
                    </a:cubicBezTo>
                    <a:cubicBezTo>
                      <a:pt x="226652" y="19421"/>
                      <a:pt x="229798" y="22351"/>
                      <a:pt x="232728" y="25497"/>
                    </a:cubicBezTo>
                    <a:cubicBezTo>
                      <a:pt x="235332" y="28426"/>
                      <a:pt x="237393" y="31790"/>
                      <a:pt x="239346" y="35153"/>
                    </a:cubicBezTo>
                    <a:cubicBezTo>
                      <a:pt x="241299" y="38625"/>
                      <a:pt x="242818" y="42206"/>
                      <a:pt x="244337" y="45895"/>
                    </a:cubicBezTo>
                    <a:cubicBezTo>
                      <a:pt x="246724" y="51862"/>
                      <a:pt x="248134" y="58155"/>
                      <a:pt x="249545" y="64448"/>
                    </a:cubicBezTo>
                    <a:cubicBezTo>
                      <a:pt x="250955" y="70524"/>
                      <a:pt x="252040" y="76708"/>
                      <a:pt x="252691" y="82892"/>
                    </a:cubicBezTo>
                    <a:cubicBezTo>
                      <a:pt x="252691" y="82675"/>
                      <a:pt x="252691" y="82567"/>
                      <a:pt x="252583" y="82350"/>
                    </a:cubicBezTo>
                    <a:cubicBezTo>
                      <a:pt x="253559" y="90162"/>
                      <a:pt x="254102" y="98082"/>
                      <a:pt x="254536" y="105894"/>
                    </a:cubicBezTo>
                    <a:cubicBezTo>
                      <a:pt x="254970" y="113706"/>
                      <a:pt x="254861" y="121409"/>
                      <a:pt x="254970" y="129112"/>
                    </a:cubicBezTo>
                    <a:cubicBezTo>
                      <a:pt x="255078" y="134212"/>
                      <a:pt x="255187" y="139203"/>
                      <a:pt x="255729" y="144302"/>
                    </a:cubicBezTo>
                    <a:cubicBezTo>
                      <a:pt x="255729" y="144519"/>
                      <a:pt x="255838" y="144845"/>
                      <a:pt x="255838" y="145062"/>
                    </a:cubicBezTo>
                    <a:cubicBezTo>
                      <a:pt x="255838" y="145387"/>
                      <a:pt x="255946" y="145604"/>
                      <a:pt x="255946" y="145930"/>
                    </a:cubicBezTo>
                    <a:cubicBezTo>
                      <a:pt x="255946" y="145930"/>
                      <a:pt x="255946" y="145930"/>
                      <a:pt x="255946" y="145930"/>
                    </a:cubicBezTo>
                    <a:cubicBezTo>
                      <a:pt x="256163" y="147883"/>
                      <a:pt x="256380" y="149835"/>
                      <a:pt x="256597" y="151788"/>
                    </a:cubicBezTo>
                    <a:cubicBezTo>
                      <a:pt x="256597" y="151788"/>
                      <a:pt x="256597" y="151788"/>
                      <a:pt x="256597" y="151788"/>
                    </a:cubicBezTo>
                    <a:cubicBezTo>
                      <a:pt x="256706" y="152548"/>
                      <a:pt x="256814" y="153199"/>
                      <a:pt x="256814" y="153958"/>
                    </a:cubicBezTo>
                    <a:cubicBezTo>
                      <a:pt x="257248" y="158081"/>
                      <a:pt x="257791" y="162096"/>
                      <a:pt x="258333" y="166219"/>
                    </a:cubicBezTo>
                    <a:cubicBezTo>
                      <a:pt x="258876" y="170342"/>
                      <a:pt x="259527" y="174573"/>
                      <a:pt x="260069" y="178696"/>
                    </a:cubicBezTo>
                    <a:cubicBezTo>
                      <a:pt x="260069" y="178587"/>
                      <a:pt x="260069" y="178587"/>
                      <a:pt x="260069" y="178479"/>
                    </a:cubicBezTo>
                    <a:cubicBezTo>
                      <a:pt x="260503" y="182059"/>
                      <a:pt x="260937" y="185748"/>
                      <a:pt x="261046" y="189329"/>
                    </a:cubicBezTo>
                    <a:cubicBezTo>
                      <a:pt x="261263" y="192909"/>
                      <a:pt x="261154" y="196490"/>
                      <a:pt x="261046" y="200070"/>
                    </a:cubicBezTo>
                    <a:cubicBezTo>
                      <a:pt x="260937" y="203542"/>
                      <a:pt x="260720" y="206905"/>
                      <a:pt x="260503" y="210377"/>
                    </a:cubicBezTo>
                    <a:cubicBezTo>
                      <a:pt x="260286" y="213958"/>
                      <a:pt x="259852" y="217538"/>
                      <a:pt x="259310" y="221119"/>
                    </a:cubicBezTo>
                    <a:cubicBezTo>
                      <a:pt x="259310" y="220902"/>
                      <a:pt x="259418" y="220685"/>
                      <a:pt x="259418" y="220468"/>
                    </a:cubicBezTo>
                    <a:cubicBezTo>
                      <a:pt x="259418" y="220685"/>
                      <a:pt x="259310" y="220902"/>
                      <a:pt x="259310" y="221119"/>
                    </a:cubicBezTo>
                    <a:cubicBezTo>
                      <a:pt x="258659" y="221336"/>
                      <a:pt x="258116" y="221661"/>
                      <a:pt x="257574" y="221987"/>
                    </a:cubicBezTo>
                    <a:cubicBezTo>
                      <a:pt x="253885" y="224048"/>
                      <a:pt x="250413" y="226435"/>
                      <a:pt x="246724" y="228496"/>
                    </a:cubicBezTo>
                    <a:cubicBezTo>
                      <a:pt x="245422" y="229256"/>
                      <a:pt x="244012" y="229907"/>
                      <a:pt x="242601" y="230449"/>
                    </a:cubicBezTo>
                    <a:cubicBezTo>
                      <a:pt x="242926" y="230341"/>
                      <a:pt x="243252" y="230124"/>
                      <a:pt x="243577" y="230015"/>
                    </a:cubicBezTo>
                    <a:cubicBezTo>
                      <a:pt x="241190" y="230992"/>
                      <a:pt x="238804" y="232077"/>
                      <a:pt x="237285" y="234355"/>
                    </a:cubicBezTo>
                    <a:cubicBezTo>
                      <a:pt x="236091" y="236091"/>
                      <a:pt x="235440" y="238153"/>
                      <a:pt x="235006" y="240214"/>
                    </a:cubicBezTo>
                    <a:cubicBezTo>
                      <a:pt x="233921" y="244554"/>
                      <a:pt x="232728" y="248894"/>
                      <a:pt x="231534" y="253234"/>
                    </a:cubicBezTo>
                    <a:cubicBezTo>
                      <a:pt x="229364" y="260503"/>
                      <a:pt x="226326" y="267447"/>
                      <a:pt x="223288" y="274391"/>
                    </a:cubicBezTo>
                    <a:cubicBezTo>
                      <a:pt x="223397" y="274066"/>
                      <a:pt x="223614" y="273740"/>
                      <a:pt x="223722" y="273415"/>
                    </a:cubicBezTo>
                    <a:cubicBezTo>
                      <a:pt x="221770" y="277863"/>
                      <a:pt x="219491" y="282311"/>
                      <a:pt x="216996" y="286543"/>
                    </a:cubicBezTo>
                    <a:cubicBezTo>
                      <a:pt x="215368" y="289147"/>
                      <a:pt x="213632" y="291751"/>
                      <a:pt x="211788" y="294138"/>
                    </a:cubicBezTo>
                    <a:cubicBezTo>
                      <a:pt x="209075" y="297393"/>
                      <a:pt x="206146" y="300539"/>
                      <a:pt x="203108" y="303468"/>
                    </a:cubicBezTo>
                    <a:cubicBezTo>
                      <a:pt x="200178" y="306289"/>
                      <a:pt x="197140" y="308785"/>
                      <a:pt x="193886" y="311280"/>
                    </a:cubicBezTo>
                    <a:cubicBezTo>
                      <a:pt x="193777" y="311389"/>
                      <a:pt x="193668" y="311389"/>
                      <a:pt x="193560" y="311497"/>
                    </a:cubicBezTo>
                    <a:cubicBezTo>
                      <a:pt x="190739" y="313559"/>
                      <a:pt x="187810" y="315403"/>
                      <a:pt x="184772" y="317139"/>
                    </a:cubicBezTo>
                    <a:cubicBezTo>
                      <a:pt x="180649" y="319418"/>
                      <a:pt x="176309" y="321479"/>
                      <a:pt x="173054" y="324843"/>
                    </a:cubicBezTo>
                    <a:cubicBezTo>
                      <a:pt x="171535" y="326362"/>
                      <a:pt x="170450" y="328097"/>
                      <a:pt x="169474" y="329942"/>
                    </a:cubicBezTo>
                    <a:cubicBezTo>
                      <a:pt x="168931" y="330050"/>
                      <a:pt x="168389" y="330267"/>
                      <a:pt x="167846" y="330376"/>
                    </a:cubicBezTo>
                    <a:cubicBezTo>
                      <a:pt x="167412" y="331895"/>
                      <a:pt x="167087" y="333522"/>
                      <a:pt x="166653" y="335041"/>
                    </a:cubicBezTo>
                    <a:cubicBezTo>
                      <a:pt x="166544" y="335475"/>
                      <a:pt x="166436" y="335909"/>
                      <a:pt x="166327" y="336343"/>
                    </a:cubicBezTo>
                    <a:cubicBezTo>
                      <a:pt x="165676" y="339924"/>
                      <a:pt x="165025" y="343613"/>
                      <a:pt x="164482" y="347193"/>
                    </a:cubicBezTo>
                    <a:cubicBezTo>
                      <a:pt x="163940" y="351099"/>
                      <a:pt x="163615" y="355005"/>
                      <a:pt x="163398" y="358802"/>
                    </a:cubicBezTo>
                    <a:cubicBezTo>
                      <a:pt x="163289" y="360321"/>
                      <a:pt x="163181" y="361732"/>
                      <a:pt x="163072" y="363251"/>
                    </a:cubicBezTo>
                    <a:cubicBezTo>
                      <a:pt x="163072" y="363251"/>
                      <a:pt x="163072" y="363251"/>
                      <a:pt x="163072" y="363251"/>
                    </a:cubicBezTo>
                    <a:cubicBezTo>
                      <a:pt x="163072" y="363251"/>
                      <a:pt x="163072" y="363359"/>
                      <a:pt x="163072" y="363359"/>
                    </a:cubicBezTo>
                    <a:cubicBezTo>
                      <a:pt x="163072" y="363359"/>
                      <a:pt x="163072" y="363359"/>
                      <a:pt x="163072" y="363468"/>
                    </a:cubicBezTo>
                    <a:cubicBezTo>
                      <a:pt x="163072" y="363468"/>
                      <a:pt x="163072" y="363576"/>
                      <a:pt x="163072" y="363576"/>
                    </a:cubicBezTo>
                    <a:cubicBezTo>
                      <a:pt x="163072" y="363576"/>
                      <a:pt x="163072" y="363576"/>
                      <a:pt x="163072" y="363685"/>
                    </a:cubicBezTo>
                    <a:cubicBezTo>
                      <a:pt x="163072" y="363685"/>
                      <a:pt x="163072" y="363685"/>
                      <a:pt x="163072" y="363685"/>
                    </a:cubicBezTo>
                    <a:cubicBezTo>
                      <a:pt x="163072" y="363685"/>
                      <a:pt x="163072" y="363685"/>
                      <a:pt x="163072" y="363685"/>
                    </a:cubicBezTo>
                    <a:cubicBezTo>
                      <a:pt x="163072" y="363685"/>
                      <a:pt x="163072" y="363793"/>
                      <a:pt x="163072" y="363793"/>
                    </a:cubicBezTo>
                    <a:cubicBezTo>
                      <a:pt x="163072" y="363902"/>
                      <a:pt x="163072" y="363902"/>
                      <a:pt x="163072" y="364010"/>
                    </a:cubicBezTo>
                    <a:cubicBezTo>
                      <a:pt x="163072" y="364010"/>
                      <a:pt x="163072" y="364010"/>
                      <a:pt x="163072" y="364119"/>
                    </a:cubicBezTo>
                    <a:cubicBezTo>
                      <a:pt x="163072" y="364119"/>
                      <a:pt x="163072" y="364119"/>
                      <a:pt x="163072" y="364119"/>
                    </a:cubicBezTo>
                    <a:cubicBezTo>
                      <a:pt x="163072" y="364119"/>
                      <a:pt x="163072" y="364119"/>
                      <a:pt x="163072" y="364119"/>
                    </a:cubicBezTo>
                    <a:cubicBezTo>
                      <a:pt x="163072" y="364336"/>
                      <a:pt x="163072" y="364444"/>
                      <a:pt x="163072" y="364661"/>
                    </a:cubicBezTo>
                    <a:cubicBezTo>
                      <a:pt x="163072" y="364661"/>
                      <a:pt x="163072" y="364661"/>
                      <a:pt x="163072" y="364661"/>
                    </a:cubicBezTo>
                    <a:cubicBezTo>
                      <a:pt x="163072" y="364661"/>
                      <a:pt x="163072" y="364770"/>
                      <a:pt x="163072" y="364770"/>
                    </a:cubicBezTo>
                    <a:cubicBezTo>
                      <a:pt x="163072" y="364770"/>
                      <a:pt x="163072" y="364770"/>
                      <a:pt x="163072" y="364770"/>
                    </a:cubicBezTo>
                    <a:cubicBezTo>
                      <a:pt x="163072" y="364770"/>
                      <a:pt x="163072" y="364878"/>
                      <a:pt x="163072" y="364878"/>
                    </a:cubicBezTo>
                    <a:cubicBezTo>
                      <a:pt x="163072" y="364987"/>
                      <a:pt x="163072" y="365204"/>
                      <a:pt x="163072" y="365312"/>
                    </a:cubicBezTo>
                    <a:cubicBezTo>
                      <a:pt x="163072" y="365312"/>
                      <a:pt x="163072" y="365312"/>
                      <a:pt x="163072" y="365204"/>
                    </a:cubicBezTo>
                    <a:cubicBezTo>
                      <a:pt x="163072" y="365529"/>
                      <a:pt x="163072" y="365855"/>
                      <a:pt x="162964" y="366072"/>
                    </a:cubicBezTo>
                    <a:cubicBezTo>
                      <a:pt x="162964" y="366072"/>
                      <a:pt x="162964" y="366072"/>
                      <a:pt x="162964" y="366072"/>
                    </a:cubicBezTo>
                    <a:cubicBezTo>
                      <a:pt x="162964" y="366072"/>
                      <a:pt x="162964" y="366072"/>
                      <a:pt x="162964" y="366072"/>
                    </a:cubicBezTo>
                    <a:lnTo>
                      <a:pt x="162964" y="366072"/>
                    </a:lnTo>
                    <a:cubicBezTo>
                      <a:pt x="162964" y="366072"/>
                      <a:pt x="162964" y="366180"/>
                      <a:pt x="162964" y="366180"/>
                    </a:cubicBezTo>
                    <a:cubicBezTo>
                      <a:pt x="162855" y="367374"/>
                      <a:pt x="162747" y="368567"/>
                      <a:pt x="162638" y="369761"/>
                    </a:cubicBezTo>
                    <a:cubicBezTo>
                      <a:pt x="162530" y="371605"/>
                      <a:pt x="162313" y="373450"/>
                      <a:pt x="160577" y="374643"/>
                    </a:cubicBezTo>
                    <a:cubicBezTo>
                      <a:pt x="159709" y="375186"/>
                      <a:pt x="158732" y="375620"/>
                      <a:pt x="157756" y="375620"/>
                    </a:cubicBezTo>
                    <a:cubicBezTo>
                      <a:pt x="157756" y="375511"/>
                      <a:pt x="157430" y="375511"/>
                      <a:pt x="156996" y="375403"/>
                    </a:cubicBezTo>
                    <a:close/>
                  </a:path>
                </a:pathLst>
              </a:custGeom>
              <a:solidFill>
                <a:srgbClr val="E7D5C1"/>
              </a:solidFill>
              <a:ln w="10838" cap="flat">
                <a:noFill/>
                <a:prstDash val="solid"/>
                <a:miter/>
              </a:ln>
            </p:spPr>
            <p:txBody>
              <a:bodyPr rtlCol="0" anchor="ctr"/>
              <a:lstStyle/>
              <a:p>
                <a:endParaRPr lang="nb-NO"/>
              </a:p>
            </p:txBody>
          </p:sp>
          <p:sp>
            <p:nvSpPr>
              <p:cNvPr id="11" name="Frihåndsform: figur 10">
                <a:extLst>
                  <a:ext uri="{FF2B5EF4-FFF2-40B4-BE49-F238E27FC236}">
                    <a16:creationId xmlns:a16="http://schemas.microsoft.com/office/drawing/2014/main" id="{0D3526CF-17E2-4C47-836B-D4F9BA7CFCE8}"/>
                  </a:ext>
                </a:extLst>
              </p:cNvPr>
              <p:cNvSpPr/>
              <p:nvPr/>
            </p:nvSpPr>
            <p:spPr>
              <a:xfrm>
                <a:off x="7229813" y="3765249"/>
                <a:ext cx="542" cy="325"/>
              </a:xfrm>
              <a:custGeom>
                <a:avLst/>
                <a:gdLst>
                  <a:gd name="connsiteX0" fmla="*/ 542 w 542"/>
                  <a:gd name="connsiteY0" fmla="*/ 0 h 325"/>
                  <a:gd name="connsiteX1" fmla="*/ 0 w 542"/>
                  <a:gd name="connsiteY1" fmla="*/ 325 h 325"/>
                  <a:gd name="connsiteX2" fmla="*/ 542 w 542"/>
                  <a:gd name="connsiteY2" fmla="*/ 0 h 325"/>
                </a:gdLst>
                <a:ahLst/>
                <a:cxnLst>
                  <a:cxn ang="0">
                    <a:pos x="connsiteX0" y="connsiteY0"/>
                  </a:cxn>
                  <a:cxn ang="0">
                    <a:pos x="connsiteX1" y="connsiteY1"/>
                  </a:cxn>
                  <a:cxn ang="0">
                    <a:pos x="connsiteX2" y="connsiteY2"/>
                  </a:cxn>
                </a:cxnLst>
                <a:rect l="l" t="t" r="r" b="b"/>
                <a:pathLst>
                  <a:path w="542" h="325">
                    <a:moveTo>
                      <a:pt x="542" y="0"/>
                    </a:moveTo>
                    <a:cubicBezTo>
                      <a:pt x="325" y="109"/>
                      <a:pt x="109" y="217"/>
                      <a:pt x="0" y="325"/>
                    </a:cubicBezTo>
                    <a:cubicBezTo>
                      <a:pt x="217" y="217"/>
                      <a:pt x="325" y="109"/>
                      <a:pt x="542" y="0"/>
                    </a:cubicBezTo>
                    <a:close/>
                  </a:path>
                </a:pathLst>
              </a:custGeom>
              <a:solidFill>
                <a:srgbClr val="E7D5C1"/>
              </a:solidFill>
              <a:ln w="10838" cap="flat">
                <a:noFill/>
                <a:prstDash val="solid"/>
                <a:miter/>
              </a:ln>
            </p:spPr>
            <p:txBody>
              <a:bodyPr rtlCol="0" anchor="ctr"/>
              <a:lstStyle/>
              <a:p>
                <a:endParaRPr lang="nb-NO"/>
              </a:p>
            </p:txBody>
          </p:sp>
          <p:sp>
            <p:nvSpPr>
              <p:cNvPr id="12" name="Frihåndsform: figur 11">
                <a:extLst>
                  <a:ext uri="{FF2B5EF4-FFF2-40B4-BE49-F238E27FC236}">
                    <a16:creationId xmlns:a16="http://schemas.microsoft.com/office/drawing/2014/main" id="{5ABC683F-91D8-4C10-8DF4-31D339667007}"/>
                  </a:ext>
                </a:extLst>
              </p:cNvPr>
              <p:cNvSpPr/>
              <p:nvPr/>
            </p:nvSpPr>
            <p:spPr>
              <a:xfrm>
                <a:off x="7230573" y="3764815"/>
                <a:ext cx="650" cy="325"/>
              </a:xfrm>
              <a:custGeom>
                <a:avLst/>
                <a:gdLst>
                  <a:gd name="connsiteX0" fmla="*/ 651 w 650"/>
                  <a:gd name="connsiteY0" fmla="*/ 0 h 325"/>
                  <a:gd name="connsiteX1" fmla="*/ 108 w 650"/>
                  <a:gd name="connsiteY1" fmla="*/ 325 h 325"/>
                  <a:gd name="connsiteX2" fmla="*/ 0 w 650"/>
                  <a:gd name="connsiteY2" fmla="*/ 325 h 325"/>
                  <a:gd name="connsiteX3" fmla="*/ 0 w 650"/>
                  <a:gd name="connsiteY3" fmla="*/ 325 h 325"/>
                  <a:gd name="connsiteX4" fmla="*/ 651 w 650"/>
                  <a:gd name="connsiteY4" fmla="*/ 0 h 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 h="325">
                    <a:moveTo>
                      <a:pt x="651" y="0"/>
                    </a:moveTo>
                    <a:cubicBezTo>
                      <a:pt x="542" y="109"/>
                      <a:pt x="325" y="217"/>
                      <a:pt x="108" y="325"/>
                    </a:cubicBezTo>
                    <a:cubicBezTo>
                      <a:pt x="108" y="325"/>
                      <a:pt x="0" y="325"/>
                      <a:pt x="0" y="325"/>
                    </a:cubicBezTo>
                    <a:cubicBezTo>
                      <a:pt x="0" y="325"/>
                      <a:pt x="0" y="325"/>
                      <a:pt x="0" y="325"/>
                    </a:cubicBezTo>
                    <a:cubicBezTo>
                      <a:pt x="217" y="217"/>
                      <a:pt x="434" y="109"/>
                      <a:pt x="651" y="0"/>
                    </a:cubicBezTo>
                    <a:close/>
                  </a:path>
                </a:pathLst>
              </a:custGeom>
              <a:solidFill>
                <a:srgbClr val="E7D5C1"/>
              </a:solidFill>
              <a:ln w="10838" cap="flat">
                <a:noFill/>
                <a:prstDash val="solid"/>
                <a:miter/>
              </a:ln>
            </p:spPr>
            <p:txBody>
              <a:bodyPr rtlCol="0" anchor="ctr"/>
              <a:lstStyle/>
              <a:p>
                <a:endParaRPr lang="nb-NO"/>
              </a:p>
            </p:txBody>
          </p:sp>
          <p:sp>
            <p:nvSpPr>
              <p:cNvPr id="13" name="Frihåndsform: figur 12">
                <a:extLst>
                  <a:ext uri="{FF2B5EF4-FFF2-40B4-BE49-F238E27FC236}">
                    <a16:creationId xmlns:a16="http://schemas.microsoft.com/office/drawing/2014/main" id="{DE562146-5B3B-4705-A3AD-AC77C475A187}"/>
                  </a:ext>
                </a:extLst>
              </p:cNvPr>
              <p:cNvSpPr/>
              <p:nvPr/>
            </p:nvSpPr>
            <p:spPr>
              <a:xfrm>
                <a:off x="7241422" y="3759607"/>
                <a:ext cx="216" cy="216"/>
              </a:xfrm>
              <a:custGeom>
                <a:avLst/>
                <a:gdLst>
                  <a:gd name="connsiteX0" fmla="*/ 217 w 216"/>
                  <a:gd name="connsiteY0" fmla="*/ 0 h 216"/>
                  <a:gd name="connsiteX1" fmla="*/ 0 w 216"/>
                  <a:gd name="connsiteY1" fmla="*/ 217 h 216"/>
                  <a:gd name="connsiteX2" fmla="*/ 217 w 216"/>
                  <a:gd name="connsiteY2" fmla="*/ 0 h 216"/>
                </a:gdLst>
                <a:ahLst/>
                <a:cxnLst>
                  <a:cxn ang="0">
                    <a:pos x="connsiteX0" y="connsiteY0"/>
                  </a:cxn>
                  <a:cxn ang="0">
                    <a:pos x="connsiteX1" y="connsiteY1"/>
                  </a:cxn>
                  <a:cxn ang="0">
                    <a:pos x="connsiteX2" y="connsiteY2"/>
                  </a:cxn>
                </a:cxnLst>
                <a:rect l="l" t="t" r="r" b="b"/>
                <a:pathLst>
                  <a:path w="216" h="216">
                    <a:moveTo>
                      <a:pt x="217" y="0"/>
                    </a:moveTo>
                    <a:cubicBezTo>
                      <a:pt x="108" y="108"/>
                      <a:pt x="0" y="217"/>
                      <a:pt x="0" y="217"/>
                    </a:cubicBezTo>
                    <a:cubicBezTo>
                      <a:pt x="108" y="108"/>
                      <a:pt x="217" y="0"/>
                      <a:pt x="217" y="0"/>
                    </a:cubicBezTo>
                    <a:close/>
                  </a:path>
                </a:pathLst>
              </a:custGeom>
              <a:solidFill>
                <a:srgbClr val="E7D5C1"/>
              </a:solidFill>
              <a:ln w="10838" cap="flat">
                <a:noFill/>
                <a:prstDash val="solid"/>
                <a:miter/>
              </a:ln>
            </p:spPr>
            <p:txBody>
              <a:bodyPr rtlCol="0" anchor="ctr"/>
              <a:lstStyle/>
              <a:p>
                <a:endParaRPr lang="nb-NO"/>
              </a:p>
            </p:txBody>
          </p:sp>
          <p:sp>
            <p:nvSpPr>
              <p:cNvPr id="14" name="Frihåndsform: figur 13">
                <a:extLst>
                  <a:ext uri="{FF2B5EF4-FFF2-40B4-BE49-F238E27FC236}">
                    <a16:creationId xmlns:a16="http://schemas.microsoft.com/office/drawing/2014/main" id="{8D3B5A78-85DB-4E47-9F46-B498704CB279}"/>
                  </a:ext>
                </a:extLst>
              </p:cNvPr>
              <p:cNvSpPr/>
              <p:nvPr/>
            </p:nvSpPr>
            <p:spPr>
              <a:xfrm>
                <a:off x="7056325" y="3578633"/>
                <a:ext cx="325" cy="434"/>
              </a:xfrm>
              <a:custGeom>
                <a:avLst/>
                <a:gdLst>
                  <a:gd name="connsiteX0" fmla="*/ 325 w 325"/>
                  <a:gd name="connsiteY0" fmla="*/ 0 h 434"/>
                  <a:gd name="connsiteX1" fmla="*/ 0 w 325"/>
                  <a:gd name="connsiteY1" fmla="*/ 434 h 434"/>
                  <a:gd name="connsiteX2" fmla="*/ 325 w 325"/>
                  <a:gd name="connsiteY2" fmla="*/ 0 h 434"/>
                </a:gdLst>
                <a:ahLst/>
                <a:cxnLst>
                  <a:cxn ang="0">
                    <a:pos x="connsiteX0" y="connsiteY0"/>
                  </a:cxn>
                  <a:cxn ang="0">
                    <a:pos x="connsiteX1" y="connsiteY1"/>
                  </a:cxn>
                  <a:cxn ang="0">
                    <a:pos x="connsiteX2" y="connsiteY2"/>
                  </a:cxn>
                </a:cxnLst>
                <a:rect l="l" t="t" r="r" b="b"/>
                <a:pathLst>
                  <a:path w="325" h="434">
                    <a:moveTo>
                      <a:pt x="325" y="0"/>
                    </a:moveTo>
                    <a:cubicBezTo>
                      <a:pt x="217" y="109"/>
                      <a:pt x="108" y="217"/>
                      <a:pt x="0" y="434"/>
                    </a:cubicBezTo>
                    <a:cubicBezTo>
                      <a:pt x="108" y="325"/>
                      <a:pt x="217" y="109"/>
                      <a:pt x="325" y="0"/>
                    </a:cubicBezTo>
                    <a:close/>
                  </a:path>
                </a:pathLst>
              </a:custGeom>
              <a:solidFill>
                <a:srgbClr val="E7D5C1"/>
              </a:solidFill>
              <a:ln w="10838" cap="flat">
                <a:noFill/>
                <a:prstDash val="solid"/>
                <a:miter/>
              </a:ln>
            </p:spPr>
            <p:txBody>
              <a:bodyPr rtlCol="0" anchor="ctr"/>
              <a:lstStyle/>
              <a:p>
                <a:endParaRPr lang="nb-NO"/>
              </a:p>
            </p:txBody>
          </p:sp>
          <p:sp>
            <p:nvSpPr>
              <p:cNvPr id="15" name="Frihåndsform: figur 14">
                <a:extLst>
                  <a:ext uri="{FF2B5EF4-FFF2-40B4-BE49-F238E27FC236}">
                    <a16:creationId xmlns:a16="http://schemas.microsoft.com/office/drawing/2014/main" id="{A199EBD3-FB65-4D5A-AAF5-3C0FDE742876}"/>
                  </a:ext>
                </a:extLst>
              </p:cNvPr>
              <p:cNvSpPr/>
              <p:nvPr/>
            </p:nvSpPr>
            <p:spPr>
              <a:xfrm>
                <a:off x="7034947" y="5591566"/>
                <a:ext cx="28374" cy="81074"/>
              </a:xfrm>
              <a:custGeom>
                <a:avLst/>
                <a:gdLst>
                  <a:gd name="connsiteX0" fmla="*/ 12156 w 28374"/>
                  <a:gd name="connsiteY0" fmla="*/ 80533 h 81074"/>
                  <a:gd name="connsiteX1" fmla="*/ 9226 w 28374"/>
                  <a:gd name="connsiteY1" fmla="*/ 78688 h 81074"/>
                  <a:gd name="connsiteX2" fmla="*/ 7924 w 28374"/>
                  <a:gd name="connsiteY2" fmla="*/ 75108 h 81074"/>
                  <a:gd name="connsiteX3" fmla="*/ 7599 w 28374"/>
                  <a:gd name="connsiteY3" fmla="*/ 72721 h 81074"/>
                  <a:gd name="connsiteX4" fmla="*/ 7273 w 28374"/>
                  <a:gd name="connsiteY4" fmla="*/ 72070 h 81074"/>
                  <a:gd name="connsiteX5" fmla="*/ 6188 w 28374"/>
                  <a:gd name="connsiteY5" fmla="*/ 65343 h 81074"/>
                  <a:gd name="connsiteX6" fmla="*/ 5537 w 28374"/>
                  <a:gd name="connsiteY6" fmla="*/ 58724 h 81074"/>
                  <a:gd name="connsiteX7" fmla="*/ 4235 w 28374"/>
                  <a:gd name="connsiteY7" fmla="*/ 45054 h 81074"/>
                  <a:gd name="connsiteX8" fmla="*/ 1197 w 28374"/>
                  <a:gd name="connsiteY8" fmla="*/ 17387 h 81074"/>
                  <a:gd name="connsiteX9" fmla="*/ 655 w 28374"/>
                  <a:gd name="connsiteY9" fmla="*/ 11420 h 81074"/>
                  <a:gd name="connsiteX10" fmla="*/ 546 w 28374"/>
                  <a:gd name="connsiteY10" fmla="*/ 9792 h 81074"/>
                  <a:gd name="connsiteX11" fmla="*/ 221 w 28374"/>
                  <a:gd name="connsiteY11" fmla="*/ 7188 h 81074"/>
                  <a:gd name="connsiteX12" fmla="*/ 4 w 28374"/>
                  <a:gd name="connsiteY12" fmla="*/ 5235 h 81074"/>
                  <a:gd name="connsiteX13" fmla="*/ 4561 w 28374"/>
                  <a:gd name="connsiteY13" fmla="*/ 27 h 81074"/>
                  <a:gd name="connsiteX14" fmla="*/ 7816 w 28374"/>
                  <a:gd name="connsiteY14" fmla="*/ 678 h 81074"/>
                  <a:gd name="connsiteX15" fmla="*/ 8358 w 28374"/>
                  <a:gd name="connsiteY15" fmla="*/ 570 h 81074"/>
                  <a:gd name="connsiteX16" fmla="*/ 8467 w 28374"/>
                  <a:gd name="connsiteY16" fmla="*/ 570 h 81074"/>
                  <a:gd name="connsiteX17" fmla="*/ 12698 w 28374"/>
                  <a:gd name="connsiteY17" fmla="*/ 1112 h 81074"/>
                  <a:gd name="connsiteX18" fmla="*/ 14868 w 28374"/>
                  <a:gd name="connsiteY18" fmla="*/ 3499 h 81074"/>
                  <a:gd name="connsiteX19" fmla="*/ 18774 w 28374"/>
                  <a:gd name="connsiteY19" fmla="*/ 6971 h 81074"/>
                  <a:gd name="connsiteX20" fmla="*/ 19533 w 28374"/>
                  <a:gd name="connsiteY20" fmla="*/ 11745 h 81074"/>
                  <a:gd name="connsiteX21" fmla="*/ 19750 w 28374"/>
                  <a:gd name="connsiteY21" fmla="*/ 12070 h 81074"/>
                  <a:gd name="connsiteX22" fmla="*/ 20401 w 28374"/>
                  <a:gd name="connsiteY22" fmla="*/ 13589 h 81074"/>
                  <a:gd name="connsiteX23" fmla="*/ 21269 w 28374"/>
                  <a:gd name="connsiteY23" fmla="*/ 15434 h 81074"/>
                  <a:gd name="connsiteX24" fmla="*/ 21269 w 28374"/>
                  <a:gd name="connsiteY24" fmla="*/ 15434 h 81074"/>
                  <a:gd name="connsiteX25" fmla="*/ 21269 w 28374"/>
                  <a:gd name="connsiteY25" fmla="*/ 15434 h 81074"/>
                  <a:gd name="connsiteX26" fmla="*/ 21269 w 28374"/>
                  <a:gd name="connsiteY26" fmla="*/ 15434 h 81074"/>
                  <a:gd name="connsiteX27" fmla="*/ 21269 w 28374"/>
                  <a:gd name="connsiteY27" fmla="*/ 15434 h 81074"/>
                  <a:gd name="connsiteX28" fmla="*/ 22029 w 28374"/>
                  <a:gd name="connsiteY28" fmla="*/ 16953 h 81074"/>
                  <a:gd name="connsiteX29" fmla="*/ 21378 w 28374"/>
                  <a:gd name="connsiteY29" fmla="*/ 20208 h 81074"/>
                  <a:gd name="connsiteX30" fmla="*/ 25935 w 28374"/>
                  <a:gd name="connsiteY30" fmla="*/ 24982 h 81074"/>
                  <a:gd name="connsiteX31" fmla="*/ 26260 w 28374"/>
                  <a:gd name="connsiteY31" fmla="*/ 32251 h 81074"/>
                  <a:gd name="connsiteX32" fmla="*/ 26477 w 28374"/>
                  <a:gd name="connsiteY32" fmla="*/ 39303 h 81074"/>
                  <a:gd name="connsiteX33" fmla="*/ 28322 w 28374"/>
                  <a:gd name="connsiteY33" fmla="*/ 56988 h 81074"/>
                  <a:gd name="connsiteX34" fmla="*/ 23331 w 28374"/>
                  <a:gd name="connsiteY34" fmla="*/ 63607 h 81074"/>
                  <a:gd name="connsiteX35" fmla="*/ 19425 w 28374"/>
                  <a:gd name="connsiteY35" fmla="*/ 62739 h 81074"/>
                  <a:gd name="connsiteX36" fmla="*/ 18557 w 28374"/>
                  <a:gd name="connsiteY36" fmla="*/ 62956 h 81074"/>
                  <a:gd name="connsiteX37" fmla="*/ 18666 w 28374"/>
                  <a:gd name="connsiteY37" fmla="*/ 67730 h 81074"/>
                  <a:gd name="connsiteX38" fmla="*/ 18448 w 28374"/>
                  <a:gd name="connsiteY38" fmla="*/ 76626 h 81074"/>
                  <a:gd name="connsiteX39" fmla="*/ 13349 w 28374"/>
                  <a:gd name="connsiteY39" fmla="*/ 81075 h 81074"/>
                  <a:gd name="connsiteX40" fmla="*/ 12156 w 28374"/>
                  <a:gd name="connsiteY40" fmla="*/ 80533 h 8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374" h="81074">
                    <a:moveTo>
                      <a:pt x="12156" y="80533"/>
                    </a:moveTo>
                    <a:cubicBezTo>
                      <a:pt x="10962" y="80207"/>
                      <a:pt x="9986" y="79664"/>
                      <a:pt x="9226" y="78688"/>
                    </a:cubicBezTo>
                    <a:cubicBezTo>
                      <a:pt x="8467" y="77712"/>
                      <a:pt x="8141" y="76410"/>
                      <a:pt x="7924" y="75108"/>
                    </a:cubicBezTo>
                    <a:cubicBezTo>
                      <a:pt x="7816" y="74348"/>
                      <a:pt x="7707" y="73480"/>
                      <a:pt x="7599" y="72721"/>
                    </a:cubicBezTo>
                    <a:cubicBezTo>
                      <a:pt x="7490" y="72504"/>
                      <a:pt x="7382" y="72287"/>
                      <a:pt x="7273" y="72070"/>
                    </a:cubicBezTo>
                    <a:cubicBezTo>
                      <a:pt x="6514" y="69900"/>
                      <a:pt x="6405" y="67513"/>
                      <a:pt x="6188" y="65343"/>
                    </a:cubicBezTo>
                    <a:cubicBezTo>
                      <a:pt x="5971" y="63173"/>
                      <a:pt x="5754" y="60894"/>
                      <a:pt x="5537" y="58724"/>
                    </a:cubicBezTo>
                    <a:cubicBezTo>
                      <a:pt x="5103" y="54168"/>
                      <a:pt x="4778" y="49611"/>
                      <a:pt x="4235" y="45054"/>
                    </a:cubicBezTo>
                    <a:cubicBezTo>
                      <a:pt x="3259" y="35832"/>
                      <a:pt x="2065" y="26609"/>
                      <a:pt x="1197" y="17387"/>
                    </a:cubicBezTo>
                    <a:cubicBezTo>
                      <a:pt x="980" y="15434"/>
                      <a:pt x="763" y="13372"/>
                      <a:pt x="655" y="11420"/>
                    </a:cubicBezTo>
                    <a:cubicBezTo>
                      <a:pt x="655" y="10877"/>
                      <a:pt x="546" y="10334"/>
                      <a:pt x="546" y="9792"/>
                    </a:cubicBezTo>
                    <a:cubicBezTo>
                      <a:pt x="438" y="8924"/>
                      <a:pt x="329" y="8056"/>
                      <a:pt x="221" y="7188"/>
                    </a:cubicBezTo>
                    <a:cubicBezTo>
                      <a:pt x="112" y="6537"/>
                      <a:pt x="112" y="5886"/>
                      <a:pt x="4" y="5235"/>
                    </a:cubicBezTo>
                    <a:cubicBezTo>
                      <a:pt x="-105" y="2631"/>
                      <a:pt x="2065" y="353"/>
                      <a:pt x="4561" y="27"/>
                    </a:cubicBezTo>
                    <a:cubicBezTo>
                      <a:pt x="5754" y="-81"/>
                      <a:pt x="6839" y="136"/>
                      <a:pt x="7816" y="678"/>
                    </a:cubicBezTo>
                    <a:cubicBezTo>
                      <a:pt x="8033" y="570"/>
                      <a:pt x="8141" y="570"/>
                      <a:pt x="8358" y="570"/>
                    </a:cubicBezTo>
                    <a:cubicBezTo>
                      <a:pt x="8358" y="570"/>
                      <a:pt x="8467" y="570"/>
                      <a:pt x="8467" y="570"/>
                    </a:cubicBezTo>
                    <a:cubicBezTo>
                      <a:pt x="9877" y="244"/>
                      <a:pt x="11396" y="353"/>
                      <a:pt x="12698" y="1112"/>
                    </a:cubicBezTo>
                    <a:cubicBezTo>
                      <a:pt x="13674" y="1654"/>
                      <a:pt x="14434" y="2523"/>
                      <a:pt x="14868" y="3499"/>
                    </a:cubicBezTo>
                    <a:cubicBezTo>
                      <a:pt x="16712" y="3716"/>
                      <a:pt x="18340" y="5126"/>
                      <a:pt x="18774" y="6971"/>
                    </a:cubicBezTo>
                    <a:cubicBezTo>
                      <a:pt x="19099" y="8490"/>
                      <a:pt x="19317" y="10117"/>
                      <a:pt x="19533" y="11745"/>
                    </a:cubicBezTo>
                    <a:cubicBezTo>
                      <a:pt x="19642" y="11853"/>
                      <a:pt x="19642" y="11962"/>
                      <a:pt x="19750" y="12070"/>
                    </a:cubicBezTo>
                    <a:cubicBezTo>
                      <a:pt x="20076" y="12613"/>
                      <a:pt x="20184" y="13047"/>
                      <a:pt x="20401" y="13589"/>
                    </a:cubicBezTo>
                    <a:cubicBezTo>
                      <a:pt x="20618" y="14240"/>
                      <a:pt x="20944" y="14783"/>
                      <a:pt x="21269" y="15434"/>
                    </a:cubicBezTo>
                    <a:cubicBezTo>
                      <a:pt x="21269" y="15434"/>
                      <a:pt x="21269" y="15434"/>
                      <a:pt x="21269" y="15434"/>
                    </a:cubicBezTo>
                    <a:cubicBezTo>
                      <a:pt x="21269" y="15434"/>
                      <a:pt x="21269" y="15434"/>
                      <a:pt x="21269" y="15434"/>
                    </a:cubicBezTo>
                    <a:cubicBezTo>
                      <a:pt x="21269" y="15434"/>
                      <a:pt x="21269" y="15434"/>
                      <a:pt x="21269" y="15434"/>
                    </a:cubicBezTo>
                    <a:cubicBezTo>
                      <a:pt x="21269" y="15434"/>
                      <a:pt x="21269" y="15434"/>
                      <a:pt x="21269" y="15434"/>
                    </a:cubicBezTo>
                    <a:cubicBezTo>
                      <a:pt x="21486" y="15976"/>
                      <a:pt x="21812" y="16410"/>
                      <a:pt x="22029" y="16953"/>
                    </a:cubicBezTo>
                    <a:cubicBezTo>
                      <a:pt x="22571" y="18038"/>
                      <a:pt x="22246" y="19340"/>
                      <a:pt x="21378" y="20208"/>
                    </a:cubicBezTo>
                    <a:cubicBezTo>
                      <a:pt x="23656" y="20642"/>
                      <a:pt x="25718" y="22595"/>
                      <a:pt x="25935" y="24982"/>
                    </a:cubicBezTo>
                    <a:cubicBezTo>
                      <a:pt x="26152" y="27369"/>
                      <a:pt x="26152" y="29864"/>
                      <a:pt x="26260" y="32251"/>
                    </a:cubicBezTo>
                    <a:cubicBezTo>
                      <a:pt x="26369" y="34638"/>
                      <a:pt x="26369" y="37025"/>
                      <a:pt x="26477" y="39303"/>
                    </a:cubicBezTo>
                    <a:cubicBezTo>
                      <a:pt x="26911" y="45162"/>
                      <a:pt x="27562" y="51130"/>
                      <a:pt x="28322" y="56988"/>
                    </a:cubicBezTo>
                    <a:cubicBezTo>
                      <a:pt x="28756" y="60135"/>
                      <a:pt x="26477" y="63173"/>
                      <a:pt x="23331" y="63607"/>
                    </a:cubicBezTo>
                    <a:cubicBezTo>
                      <a:pt x="21920" y="63824"/>
                      <a:pt x="20510" y="63498"/>
                      <a:pt x="19425" y="62739"/>
                    </a:cubicBezTo>
                    <a:cubicBezTo>
                      <a:pt x="19208" y="62847"/>
                      <a:pt x="18882" y="62847"/>
                      <a:pt x="18557" y="62956"/>
                    </a:cubicBezTo>
                    <a:cubicBezTo>
                      <a:pt x="18557" y="64583"/>
                      <a:pt x="18666" y="66102"/>
                      <a:pt x="18666" y="67730"/>
                    </a:cubicBezTo>
                    <a:cubicBezTo>
                      <a:pt x="18774" y="70659"/>
                      <a:pt x="18882" y="73697"/>
                      <a:pt x="18448" y="76626"/>
                    </a:cubicBezTo>
                    <a:cubicBezTo>
                      <a:pt x="18014" y="79122"/>
                      <a:pt x="15845" y="81075"/>
                      <a:pt x="13349" y="81075"/>
                    </a:cubicBezTo>
                    <a:cubicBezTo>
                      <a:pt x="13023" y="80641"/>
                      <a:pt x="12589" y="80641"/>
                      <a:pt x="12156" y="80533"/>
                    </a:cubicBezTo>
                    <a:close/>
                  </a:path>
                </a:pathLst>
              </a:custGeom>
              <a:solidFill>
                <a:srgbClr val="E7D5C1"/>
              </a:solidFill>
              <a:ln w="10838" cap="flat">
                <a:noFill/>
                <a:prstDash val="solid"/>
                <a:miter/>
              </a:ln>
            </p:spPr>
            <p:txBody>
              <a:bodyPr rtlCol="0" anchor="ctr"/>
              <a:lstStyle/>
              <a:p>
                <a:endParaRPr lang="nb-NO"/>
              </a:p>
            </p:txBody>
          </p:sp>
          <p:sp>
            <p:nvSpPr>
              <p:cNvPr id="16" name="Frihåndsform: figur 15">
                <a:extLst>
                  <a:ext uri="{FF2B5EF4-FFF2-40B4-BE49-F238E27FC236}">
                    <a16:creationId xmlns:a16="http://schemas.microsoft.com/office/drawing/2014/main" id="{52B3DE87-78F8-48ED-8AED-429C0BB456B5}"/>
                  </a:ext>
                </a:extLst>
              </p:cNvPr>
              <p:cNvSpPr/>
              <p:nvPr/>
            </p:nvSpPr>
            <p:spPr>
              <a:xfrm>
                <a:off x="7057953" y="5582741"/>
                <a:ext cx="76187" cy="86396"/>
              </a:xfrm>
              <a:custGeom>
                <a:avLst/>
                <a:gdLst>
                  <a:gd name="connsiteX0" fmla="*/ 40795 w 76187"/>
                  <a:gd name="connsiteY0" fmla="*/ 86320 h 86396"/>
                  <a:gd name="connsiteX1" fmla="*/ 37106 w 76187"/>
                  <a:gd name="connsiteY1" fmla="*/ 83390 h 86396"/>
                  <a:gd name="connsiteX2" fmla="*/ 35370 w 76187"/>
                  <a:gd name="connsiteY2" fmla="*/ 83390 h 86396"/>
                  <a:gd name="connsiteX3" fmla="*/ 30813 w 76187"/>
                  <a:gd name="connsiteY3" fmla="*/ 80026 h 86396"/>
                  <a:gd name="connsiteX4" fmla="*/ 26907 w 76187"/>
                  <a:gd name="connsiteY4" fmla="*/ 81437 h 86396"/>
                  <a:gd name="connsiteX5" fmla="*/ 21700 w 76187"/>
                  <a:gd name="connsiteY5" fmla="*/ 78399 h 86396"/>
                  <a:gd name="connsiteX6" fmla="*/ 21700 w 76187"/>
                  <a:gd name="connsiteY6" fmla="*/ 78290 h 86396"/>
                  <a:gd name="connsiteX7" fmla="*/ 19529 w 76187"/>
                  <a:gd name="connsiteY7" fmla="*/ 78616 h 86396"/>
                  <a:gd name="connsiteX8" fmla="*/ 13996 w 76187"/>
                  <a:gd name="connsiteY8" fmla="*/ 75144 h 86396"/>
                  <a:gd name="connsiteX9" fmla="*/ 13454 w 76187"/>
                  <a:gd name="connsiteY9" fmla="*/ 76229 h 86396"/>
                  <a:gd name="connsiteX10" fmla="*/ 3906 w 76187"/>
                  <a:gd name="connsiteY10" fmla="*/ 77423 h 86396"/>
                  <a:gd name="connsiteX11" fmla="*/ 2061 w 76187"/>
                  <a:gd name="connsiteY11" fmla="*/ 74385 h 86396"/>
                  <a:gd name="connsiteX12" fmla="*/ 1519 w 76187"/>
                  <a:gd name="connsiteY12" fmla="*/ 70696 h 86396"/>
                  <a:gd name="connsiteX13" fmla="*/ 1302 w 76187"/>
                  <a:gd name="connsiteY13" fmla="*/ 68200 h 86396"/>
                  <a:gd name="connsiteX14" fmla="*/ 868 w 76187"/>
                  <a:gd name="connsiteY14" fmla="*/ 62016 h 86396"/>
                  <a:gd name="connsiteX15" fmla="*/ 868 w 76187"/>
                  <a:gd name="connsiteY15" fmla="*/ 62341 h 86396"/>
                  <a:gd name="connsiteX16" fmla="*/ 651 w 76187"/>
                  <a:gd name="connsiteY16" fmla="*/ 58978 h 86396"/>
                  <a:gd name="connsiteX17" fmla="*/ 651 w 76187"/>
                  <a:gd name="connsiteY17" fmla="*/ 59195 h 86396"/>
                  <a:gd name="connsiteX18" fmla="*/ 434 w 76187"/>
                  <a:gd name="connsiteY18" fmla="*/ 55723 h 86396"/>
                  <a:gd name="connsiteX19" fmla="*/ 434 w 76187"/>
                  <a:gd name="connsiteY19" fmla="*/ 55832 h 86396"/>
                  <a:gd name="connsiteX20" fmla="*/ 108 w 76187"/>
                  <a:gd name="connsiteY20" fmla="*/ 50081 h 86396"/>
                  <a:gd name="connsiteX21" fmla="*/ 0 w 76187"/>
                  <a:gd name="connsiteY21" fmla="*/ 44114 h 86396"/>
                  <a:gd name="connsiteX22" fmla="*/ 1193 w 76187"/>
                  <a:gd name="connsiteY22" fmla="*/ 28599 h 86396"/>
                  <a:gd name="connsiteX23" fmla="*/ 1193 w 76187"/>
                  <a:gd name="connsiteY23" fmla="*/ 28707 h 86396"/>
                  <a:gd name="connsiteX24" fmla="*/ 2387 w 76187"/>
                  <a:gd name="connsiteY24" fmla="*/ 24801 h 86396"/>
                  <a:gd name="connsiteX25" fmla="*/ 5533 w 76187"/>
                  <a:gd name="connsiteY25" fmla="*/ 21872 h 86396"/>
                  <a:gd name="connsiteX26" fmla="*/ 7378 w 76187"/>
                  <a:gd name="connsiteY26" fmla="*/ 21329 h 86396"/>
                  <a:gd name="connsiteX27" fmla="*/ 9331 w 76187"/>
                  <a:gd name="connsiteY27" fmla="*/ 21329 h 86396"/>
                  <a:gd name="connsiteX28" fmla="*/ 12911 w 76187"/>
                  <a:gd name="connsiteY28" fmla="*/ 23174 h 86396"/>
                  <a:gd name="connsiteX29" fmla="*/ 14647 w 76187"/>
                  <a:gd name="connsiteY29" fmla="*/ 22740 h 86396"/>
                  <a:gd name="connsiteX30" fmla="*/ 16708 w 76187"/>
                  <a:gd name="connsiteY30" fmla="*/ 22740 h 86396"/>
                  <a:gd name="connsiteX31" fmla="*/ 18987 w 76187"/>
                  <a:gd name="connsiteY31" fmla="*/ 17423 h 86396"/>
                  <a:gd name="connsiteX32" fmla="*/ 25823 w 76187"/>
                  <a:gd name="connsiteY32" fmla="*/ 14494 h 86396"/>
                  <a:gd name="connsiteX33" fmla="*/ 27450 w 76187"/>
                  <a:gd name="connsiteY33" fmla="*/ 12107 h 86396"/>
                  <a:gd name="connsiteX34" fmla="*/ 35262 w 76187"/>
                  <a:gd name="connsiteY34" fmla="*/ 10588 h 86396"/>
                  <a:gd name="connsiteX35" fmla="*/ 38517 w 76187"/>
                  <a:gd name="connsiteY35" fmla="*/ 13517 h 86396"/>
                  <a:gd name="connsiteX36" fmla="*/ 41446 w 76187"/>
                  <a:gd name="connsiteY36" fmla="*/ 13517 h 86396"/>
                  <a:gd name="connsiteX37" fmla="*/ 41663 w 76187"/>
                  <a:gd name="connsiteY37" fmla="*/ 13626 h 86396"/>
                  <a:gd name="connsiteX38" fmla="*/ 41772 w 76187"/>
                  <a:gd name="connsiteY38" fmla="*/ 12866 h 86396"/>
                  <a:gd name="connsiteX39" fmla="*/ 42640 w 76187"/>
                  <a:gd name="connsiteY39" fmla="*/ 9286 h 86396"/>
                  <a:gd name="connsiteX40" fmla="*/ 44376 w 76187"/>
                  <a:gd name="connsiteY40" fmla="*/ 6139 h 86396"/>
                  <a:gd name="connsiteX41" fmla="*/ 49150 w 76187"/>
                  <a:gd name="connsiteY41" fmla="*/ 3752 h 86396"/>
                  <a:gd name="connsiteX42" fmla="*/ 54357 w 76187"/>
                  <a:gd name="connsiteY42" fmla="*/ 6790 h 86396"/>
                  <a:gd name="connsiteX43" fmla="*/ 54683 w 76187"/>
                  <a:gd name="connsiteY43" fmla="*/ 7225 h 86396"/>
                  <a:gd name="connsiteX44" fmla="*/ 57395 w 76187"/>
                  <a:gd name="connsiteY44" fmla="*/ 8418 h 86396"/>
                  <a:gd name="connsiteX45" fmla="*/ 57829 w 76187"/>
                  <a:gd name="connsiteY45" fmla="*/ 8744 h 86396"/>
                  <a:gd name="connsiteX46" fmla="*/ 58480 w 76187"/>
                  <a:gd name="connsiteY46" fmla="*/ 7767 h 86396"/>
                  <a:gd name="connsiteX47" fmla="*/ 61301 w 76187"/>
                  <a:gd name="connsiteY47" fmla="*/ 5380 h 86396"/>
                  <a:gd name="connsiteX48" fmla="*/ 61627 w 76187"/>
                  <a:gd name="connsiteY48" fmla="*/ 3861 h 86396"/>
                  <a:gd name="connsiteX49" fmla="*/ 67377 w 76187"/>
                  <a:gd name="connsiteY49" fmla="*/ 64 h 86396"/>
                  <a:gd name="connsiteX50" fmla="*/ 67594 w 76187"/>
                  <a:gd name="connsiteY50" fmla="*/ 64 h 86396"/>
                  <a:gd name="connsiteX51" fmla="*/ 71826 w 76187"/>
                  <a:gd name="connsiteY51" fmla="*/ 3752 h 86396"/>
                  <a:gd name="connsiteX52" fmla="*/ 72368 w 76187"/>
                  <a:gd name="connsiteY52" fmla="*/ 7441 h 86396"/>
                  <a:gd name="connsiteX53" fmla="*/ 72368 w 76187"/>
                  <a:gd name="connsiteY53" fmla="*/ 7767 h 86396"/>
                  <a:gd name="connsiteX54" fmla="*/ 73562 w 76187"/>
                  <a:gd name="connsiteY54" fmla="*/ 10588 h 86396"/>
                  <a:gd name="connsiteX55" fmla="*/ 73562 w 76187"/>
                  <a:gd name="connsiteY55" fmla="*/ 10588 h 86396"/>
                  <a:gd name="connsiteX56" fmla="*/ 74104 w 76187"/>
                  <a:gd name="connsiteY56" fmla="*/ 21004 h 86396"/>
                  <a:gd name="connsiteX57" fmla="*/ 74321 w 76187"/>
                  <a:gd name="connsiteY57" fmla="*/ 24476 h 86396"/>
                  <a:gd name="connsiteX58" fmla="*/ 74321 w 76187"/>
                  <a:gd name="connsiteY58" fmla="*/ 24259 h 86396"/>
                  <a:gd name="connsiteX59" fmla="*/ 74321 w 76187"/>
                  <a:gd name="connsiteY59" fmla="*/ 24801 h 86396"/>
                  <a:gd name="connsiteX60" fmla="*/ 74321 w 76187"/>
                  <a:gd name="connsiteY60" fmla="*/ 24693 h 86396"/>
                  <a:gd name="connsiteX61" fmla="*/ 74647 w 76187"/>
                  <a:gd name="connsiteY61" fmla="*/ 29684 h 86396"/>
                  <a:gd name="connsiteX62" fmla="*/ 75080 w 76187"/>
                  <a:gd name="connsiteY62" fmla="*/ 34783 h 86396"/>
                  <a:gd name="connsiteX63" fmla="*/ 75080 w 76187"/>
                  <a:gd name="connsiteY63" fmla="*/ 35000 h 86396"/>
                  <a:gd name="connsiteX64" fmla="*/ 75080 w 76187"/>
                  <a:gd name="connsiteY64" fmla="*/ 34891 h 86396"/>
                  <a:gd name="connsiteX65" fmla="*/ 75080 w 76187"/>
                  <a:gd name="connsiteY65" fmla="*/ 35000 h 86396"/>
                  <a:gd name="connsiteX66" fmla="*/ 75080 w 76187"/>
                  <a:gd name="connsiteY66" fmla="*/ 35217 h 86396"/>
                  <a:gd name="connsiteX67" fmla="*/ 75080 w 76187"/>
                  <a:gd name="connsiteY67" fmla="*/ 35217 h 86396"/>
                  <a:gd name="connsiteX68" fmla="*/ 75298 w 76187"/>
                  <a:gd name="connsiteY68" fmla="*/ 38363 h 86396"/>
                  <a:gd name="connsiteX69" fmla="*/ 75298 w 76187"/>
                  <a:gd name="connsiteY69" fmla="*/ 38363 h 86396"/>
                  <a:gd name="connsiteX70" fmla="*/ 76165 w 76187"/>
                  <a:gd name="connsiteY70" fmla="*/ 58001 h 86396"/>
                  <a:gd name="connsiteX71" fmla="*/ 76057 w 76187"/>
                  <a:gd name="connsiteY71" fmla="*/ 76663 h 86396"/>
                  <a:gd name="connsiteX72" fmla="*/ 71826 w 76187"/>
                  <a:gd name="connsiteY72" fmla="*/ 81546 h 86396"/>
                  <a:gd name="connsiteX73" fmla="*/ 66509 w 76187"/>
                  <a:gd name="connsiteY73" fmla="*/ 78074 h 86396"/>
                  <a:gd name="connsiteX74" fmla="*/ 64231 w 76187"/>
                  <a:gd name="connsiteY74" fmla="*/ 76555 h 86396"/>
                  <a:gd name="connsiteX75" fmla="*/ 63363 w 76187"/>
                  <a:gd name="connsiteY75" fmla="*/ 76880 h 86396"/>
                  <a:gd name="connsiteX76" fmla="*/ 62169 w 76187"/>
                  <a:gd name="connsiteY76" fmla="*/ 79267 h 86396"/>
                  <a:gd name="connsiteX77" fmla="*/ 57721 w 76187"/>
                  <a:gd name="connsiteY77" fmla="*/ 81546 h 86396"/>
                  <a:gd name="connsiteX78" fmla="*/ 56202 w 76187"/>
                  <a:gd name="connsiteY78" fmla="*/ 83282 h 86396"/>
                  <a:gd name="connsiteX79" fmla="*/ 52513 w 76187"/>
                  <a:gd name="connsiteY79" fmla="*/ 84584 h 86396"/>
                  <a:gd name="connsiteX80" fmla="*/ 47739 w 76187"/>
                  <a:gd name="connsiteY80" fmla="*/ 82197 h 86396"/>
                  <a:gd name="connsiteX81" fmla="*/ 46979 w 76187"/>
                  <a:gd name="connsiteY81" fmla="*/ 83390 h 86396"/>
                  <a:gd name="connsiteX82" fmla="*/ 42205 w 76187"/>
                  <a:gd name="connsiteY82" fmla="*/ 85777 h 86396"/>
                  <a:gd name="connsiteX83" fmla="*/ 40795 w 76187"/>
                  <a:gd name="connsiteY83" fmla="*/ 86320 h 8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6187" h="86396">
                    <a:moveTo>
                      <a:pt x="40795" y="86320"/>
                    </a:moveTo>
                    <a:cubicBezTo>
                      <a:pt x="39276" y="85885"/>
                      <a:pt x="37866" y="84800"/>
                      <a:pt x="37106" y="83390"/>
                    </a:cubicBezTo>
                    <a:cubicBezTo>
                      <a:pt x="36564" y="83498"/>
                      <a:pt x="35913" y="83498"/>
                      <a:pt x="35370" y="83390"/>
                    </a:cubicBezTo>
                    <a:cubicBezTo>
                      <a:pt x="33309" y="83064"/>
                      <a:pt x="31681" y="81762"/>
                      <a:pt x="30813" y="80026"/>
                    </a:cubicBezTo>
                    <a:cubicBezTo>
                      <a:pt x="29728" y="80895"/>
                      <a:pt x="28318" y="81437"/>
                      <a:pt x="26907" y="81437"/>
                    </a:cubicBezTo>
                    <a:cubicBezTo>
                      <a:pt x="24737" y="81437"/>
                      <a:pt x="22893" y="80244"/>
                      <a:pt x="21700" y="78399"/>
                    </a:cubicBezTo>
                    <a:cubicBezTo>
                      <a:pt x="21700" y="78399"/>
                      <a:pt x="21700" y="78290"/>
                      <a:pt x="21700" y="78290"/>
                    </a:cubicBezTo>
                    <a:cubicBezTo>
                      <a:pt x="21049" y="78508"/>
                      <a:pt x="20289" y="78616"/>
                      <a:pt x="19529" y="78616"/>
                    </a:cubicBezTo>
                    <a:cubicBezTo>
                      <a:pt x="17251" y="78616"/>
                      <a:pt x="14973" y="77206"/>
                      <a:pt x="13996" y="75144"/>
                    </a:cubicBezTo>
                    <a:cubicBezTo>
                      <a:pt x="13888" y="75578"/>
                      <a:pt x="13671" y="75903"/>
                      <a:pt x="13454" y="76229"/>
                    </a:cubicBezTo>
                    <a:cubicBezTo>
                      <a:pt x="11501" y="79484"/>
                      <a:pt x="6618" y="80352"/>
                      <a:pt x="3906" y="77423"/>
                    </a:cubicBezTo>
                    <a:cubicBezTo>
                      <a:pt x="3038" y="76555"/>
                      <a:pt x="2387" y="75578"/>
                      <a:pt x="2061" y="74385"/>
                    </a:cubicBezTo>
                    <a:cubicBezTo>
                      <a:pt x="1736" y="73191"/>
                      <a:pt x="1627" y="71998"/>
                      <a:pt x="1519" y="70696"/>
                    </a:cubicBezTo>
                    <a:cubicBezTo>
                      <a:pt x="1411" y="69828"/>
                      <a:pt x="1411" y="69068"/>
                      <a:pt x="1302" y="68200"/>
                    </a:cubicBezTo>
                    <a:cubicBezTo>
                      <a:pt x="1085" y="66139"/>
                      <a:pt x="976" y="64077"/>
                      <a:pt x="868" y="62016"/>
                    </a:cubicBezTo>
                    <a:cubicBezTo>
                      <a:pt x="868" y="62124"/>
                      <a:pt x="868" y="62233"/>
                      <a:pt x="868" y="62341"/>
                    </a:cubicBezTo>
                    <a:cubicBezTo>
                      <a:pt x="759" y="61257"/>
                      <a:pt x="759" y="60063"/>
                      <a:pt x="651" y="58978"/>
                    </a:cubicBezTo>
                    <a:cubicBezTo>
                      <a:pt x="651" y="59086"/>
                      <a:pt x="651" y="59195"/>
                      <a:pt x="651" y="59195"/>
                    </a:cubicBezTo>
                    <a:cubicBezTo>
                      <a:pt x="542" y="58001"/>
                      <a:pt x="542" y="56916"/>
                      <a:pt x="434" y="55723"/>
                    </a:cubicBezTo>
                    <a:cubicBezTo>
                      <a:pt x="434" y="55723"/>
                      <a:pt x="434" y="55723"/>
                      <a:pt x="434" y="55832"/>
                    </a:cubicBezTo>
                    <a:cubicBezTo>
                      <a:pt x="325" y="53878"/>
                      <a:pt x="217" y="52034"/>
                      <a:pt x="108" y="50081"/>
                    </a:cubicBezTo>
                    <a:cubicBezTo>
                      <a:pt x="108" y="48128"/>
                      <a:pt x="0" y="46175"/>
                      <a:pt x="0" y="44114"/>
                    </a:cubicBezTo>
                    <a:cubicBezTo>
                      <a:pt x="108" y="38906"/>
                      <a:pt x="217" y="33698"/>
                      <a:pt x="1193" y="28599"/>
                    </a:cubicBezTo>
                    <a:cubicBezTo>
                      <a:pt x="1193" y="28599"/>
                      <a:pt x="1193" y="28707"/>
                      <a:pt x="1193" y="28707"/>
                    </a:cubicBezTo>
                    <a:cubicBezTo>
                      <a:pt x="1411" y="27405"/>
                      <a:pt x="1627" y="25995"/>
                      <a:pt x="2387" y="24801"/>
                    </a:cubicBezTo>
                    <a:cubicBezTo>
                      <a:pt x="3146" y="23499"/>
                      <a:pt x="4231" y="22414"/>
                      <a:pt x="5533" y="21872"/>
                    </a:cubicBezTo>
                    <a:cubicBezTo>
                      <a:pt x="6184" y="21655"/>
                      <a:pt x="6727" y="21438"/>
                      <a:pt x="7378" y="21329"/>
                    </a:cubicBezTo>
                    <a:cubicBezTo>
                      <a:pt x="8029" y="21221"/>
                      <a:pt x="8680" y="21329"/>
                      <a:pt x="9331" y="21329"/>
                    </a:cubicBezTo>
                    <a:cubicBezTo>
                      <a:pt x="10741" y="21438"/>
                      <a:pt x="11935" y="22197"/>
                      <a:pt x="12911" y="23174"/>
                    </a:cubicBezTo>
                    <a:cubicBezTo>
                      <a:pt x="13454" y="22957"/>
                      <a:pt x="14105" y="22848"/>
                      <a:pt x="14647" y="22740"/>
                    </a:cubicBezTo>
                    <a:cubicBezTo>
                      <a:pt x="15298" y="22631"/>
                      <a:pt x="15949" y="22631"/>
                      <a:pt x="16708" y="22740"/>
                    </a:cubicBezTo>
                    <a:cubicBezTo>
                      <a:pt x="17143" y="20895"/>
                      <a:pt x="17902" y="19051"/>
                      <a:pt x="18987" y="17423"/>
                    </a:cubicBezTo>
                    <a:cubicBezTo>
                      <a:pt x="20506" y="15145"/>
                      <a:pt x="23110" y="14060"/>
                      <a:pt x="25823" y="14494"/>
                    </a:cubicBezTo>
                    <a:cubicBezTo>
                      <a:pt x="26256" y="13626"/>
                      <a:pt x="26907" y="12866"/>
                      <a:pt x="27450" y="12107"/>
                    </a:cubicBezTo>
                    <a:cubicBezTo>
                      <a:pt x="29294" y="9720"/>
                      <a:pt x="32658" y="9177"/>
                      <a:pt x="35262" y="10588"/>
                    </a:cubicBezTo>
                    <a:cubicBezTo>
                      <a:pt x="36564" y="11347"/>
                      <a:pt x="37757" y="12215"/>
                      <a:pt x="38517" y="13517"/>
                    </a:cubicBezTo>
                    <a:cubicBezTo>
                      <a:pt x="39493" y="13300"/>
                      <a:pt x="40469" y="13300"/>
                      <a:pt x="41446" y="13517"/>
                    </a:cubicBezTo>
                    <a:cubicBezTo>
                      <a:pt x="41555" y="13517"/>
                      <a:pt x="41663" y="13517"/>
                      <a:pt x="41663" y="13626"/>
                    </a:cubicBezTo>
                    <a:cubicBezTo>
                      <a:pt x="41663" y="13409"/>
                      <a:pt x="41772" y="13192"/>
                      <a:pt x="41772" y="12866"/>
                    </a:cubicBezTo>
                    <a:cubicBezTo>
                      <a:pt x="41989" y="11673"/>
                      <a:pt x="42205" y="10479"/>
                      <a:pt x="42640" y="9286"/>
                    </a:cubicBezTo>
                    <a:cubicBezTo>
                      <a:pt x="43074" y="8092"/>
                      <a:pt x="43725" y="7116"/>
                      <a:pt x="44376" y="6139"/>
                    </a:cubicBezTo>
                    <a:cubicBezTo>
                      <a:pt x="45461" y="4621"/>
                      <a:pt x="47305" y="3752"/>
                      <a:pt x="49150" y="3752"/>
                    </a:cubicBezTo>
                    <a:cubicBezTo>
                      <a:pt x="51428" y="3752"/>
                      <a:pt x="53164" y="4946"/>
                      <a:pt x="54357" y="6790"/>
                    </a:cubicBezTo>
                    <a:cubicBezTo>
                      <a:pt x="54466" y="6899"/>
                      <a:pt x="54574" y="7116"/>
                      <a:pt x="54683" y="7225"/>
                    </a:cubicBezTo>
                    <a:cubicBezTo>
                      <a:pt x="55659" y="7441"/>
                      <a:pt x="56636" y="7767"/>
                      <a:pt x="57395" y="8418"/>
                    </a:cubicBezTo>
                    <a:cubicBezTo>
                      <a:pt x="57504" y="8526"/>
                      <a:pt x="57721" y="8635"/>
                      <a:pt x="57829" y="8744"/>
                    </a:cubicBezTo>
                    <a:cubicBezTo>
                      <a:pt x="58046" y="8418"/>
                      <a:pt x="58263" y="8092"/>
                      <a:pt x="58480" y="7767"/>
                    </a:cubicBezTo>
                    <a:cubicBezTo>
                      <a:pt x="59240" y="6682"/>
                      <a:pt x="60108" y="5814"/>
                      <a:pt x="61301" y="5380"/>
                    </a:cubicBezTo>
                    <a:cubicBezTo>
                      <a:pt x="61410" y="4838"/>
                      <a:pt x="61518" y="4403"/>
                      <a:pt x="61627" y="3861"/>
                    </a:cubicBezTo>
                    <a:cubicBezTo>
                      <a:pt x="62278" y="1474"/>
                      <a:pt x="64773" y="-370"/>
                      <a:pt x="67377" y="64"/>
                    </a:cubicBezTo>
                    <a:cubicBezTo>
                      <a:pt x="67486" y="64"/>
                      <a:pt x="67486" y="64"/>
                      <a:pt x="67594" y="64"/>
                    </a:cubicBezTo>
                    <a:cubicBezTo>
                      <a:pt x="69655" y="389"/>
                      <a:pt x="71175" y="1800"/>
                      <a:pt x="71826" y="3752"/>
                    </a:cubicBezTo>
                    <a:cubicBezTo>
                      <a:pt x="72260" y="4946"/>
                      <a:pt x="72260" y="6248"/>
                      <a:pt x="72368" y="7441"/>
                    </a:cubicBezTo>
                    <a:cubicBezTo>
                      <a:pt x="72368" y="7550"/>
                      <a:pt x="72368" y="7659"/>
                      <a:pt x="72368" y="7767"/>
                    </a:cubicBezTo>
                    <a:cubicBezTo>
                      <a:pt x="73127" y="8526"/>
                      <a:pt x="73562" y="9503"/>
                      <a:pt x="73562" y="10588"/>
                    </a:cubicBezTo>
                    <a:cubicBezTo>
                      <a:pt x="73562" y="10588"/>
                      <a:pt x="73562" y="10588"/>
                      <a:pt x="73562" y="10588"/>
                    </a:cubicBezTo>
                    <a:cubicBezTo>
                      <a:pt x="73670" y="14060"/>
                      <a:pt x="73887" y="17532"/>
                      <a:pt x="74104" y="21004"/>
                    </a:cubicBezTo>
                    <a:cubicBezTo>
                      <a:pt x="74212" y="22197"/>
                      <a:pt x="74212" y="23282"/>
                      <a:pt x="74321" y="24476"/>
                    </a:cubicBezTo>
                    <a:cubicBezTo>
                      <a:pt x="74321" y="24367"/>
                      <a:pt x="74321" y="24367"/>
                      <a:pt x="74321" y="24259"/>
                    </a:cubicBezTo>
                    <a:cubicBezTo>
                      <a:pt x="74321" y="24476"/>
                      <a:pt x="74321" y="24584"/>
                      <a:pt x="74321" y="24801"/>
                    </a:cubicBezTo>
                    <a:cubicBezTo>
                      <a:pt x="74321" y="24801"/>
                      <a:pt x="74321" y="24693"/>
                      <a:pt x="74321" y="24693"/>
                    </a:cubicBezTo>
                    <a:cubicBezTo>
                      <a:pt x="74429" y="26320"/>
                      <a:pt x="74538" y="28056"/>
                      <a:pt x="74647" y="29684"/>
                    </a:cubicBezTo>
                    <a:cubicBezTo>
                      <a:pt x="74755" y="31420"/>
                      <a:pt x="74972" y="33156"/>
                      <a:pt x="75080" y="34783"/>
                    </a:cubicBezTo>
                    <a:cubicBezTo>
                      <a:pt x="75080" y="34891"/>
                      <a:pt x="75080" y="34891"/>
                      <a:pt x="75080" y="35000"/>
                    </a:cubicBezTo>
                    <a:cubicBezTo>
                      <a:pt x="75080" y="35000"/>
                      <a:pt x="75080" y="34891"/>
                      <a:pt x="75080" y="34891"/>
                    </a:cubicBezTo>
                    <a:cubicBezTo>
                      <a:pt x="75080" y="34891"/>
                      <a:pt x="75080" y="35000"/>
                      <a:pt x="75080" y="35000"/>
                    </a:cubicBezTo>
                    <a:cubicBezTo>
                      <a:pt x="75080" y="35109"/>
                      <a:pt x="75080" y="35109"/>
                      <a:pt x="75080" y="35217"/>
                    </a:cubicBezTo>
                    <a:cubicBezTo>
                      <a:pt x="75080" y="35217"/>
                      <a:pt x="75080" y="35217"/>
                      <a:pt x="75080" y="35217"/>
                    </a:cubicBezTo>
                    <a:cubicBezTo>
                      <a:pt x="75189" y="36302"/>
                      <a:pt x="75189" y="37387"/>
                      <a:pt x="75298" y="38363"/>
                    </a:cubicBezTo>
                    <a:cubicBezTo>
                      <a:pt x="75298" y="38363"/>
                      <a:pt x="75298" y="38363"/>
                      <a:pt x="75298" y="38363"/>
                    </a:cubicBezTo>
                    <a:cubicBezTo>
                      <a:pt x="75731" y="44873"/>
                      <a:pt x="76057" y="51491"/>
                      <a:pt x="76165" y="58001"/>
                    </a:cubicBezTo>
                    <a:cubicBezTo>
                      <a:pt x="76274" y="64186"/>
                      <a:pt x="75948" y="70370"/>
                      <a:pt x="76057" y="76663"/>
                    </a:cubicBezTo>
                    <a:cubicBezTo>
                      <a:pt x="76165" y="79050"/>
                      <a:pt x="74104" y="81220"/>
                      <a:pt x="71826" y="81546"/>
                    </a:cubicBezTo>
                    <a:cubicBezTo>
                      <a:pt x="69547" y="81871"/>
                      <a:pt x="67052" y="80352"/>
                      <a:pt x="66509" y="78074"/>
                    </a:cubicBezTo>
                    <a:cubicBezTo>
                      <a:pt x="65641" y="77748"/>
                      <a:pt x="64773" y="77314"/>
                      <a:pt x="64231" y="76555"/>
                    </a:cubicBezTo>
                    <a:cubicBezTo>
                      <a:pt x="63905" y="76663"/>
                      <a:pt x="63688" y="76772"/>
                      <a:pt x="63363" y="76880"/>
                    </a:cubicBezTo>
                    <a:cubicBezTo>
                      <a:pt x="63145" y="77748"/>
                      <a:pt x="62712" y="78508"/>
                      <a:pt x="62169" y="79267"/>
                    </a:cubicBezTo>
                    <a:cubicBezTo>
                      <a:pt x="61084" y="80677"/>
                      <a:pt x="59457" y="81437"/>
                      <a:pt x="57721" y="81546"/>
                    </a:cubicBezTo>
                    <a:cubicBezTo>
                      <a:pt x="57395" y="82197"/>
                      <a:pt x="56853" y="82739"/>
                      <a:pt x="56202" y="83282"/>
                    </a:cubicBezTo>
                    <a:cubicBezTo>
                      <a:pt x="55117" y="84149"/>
                      <a:pt x="53815" y="84584"/>
                      <a:pt x="52513" y="84584"/>
                    </a:cubicBezTo>
                    <a:cubicBezTo>
                      <a:pt x="50668" y="84584"/>
                      <a:pt x="48932" y="83715"/>
                      <a:pt x="47739" y="82197"/>
                    </a:cubicBezTo>
                    <a:cubicBezTo>
                      <a:pt x="47522" y="82631"/>
                      <a:pt x="47305" y="82956"/>
                      <a:pt x="46979" y="83390"/>
                    </a:cubicBezTo>
                    <a:cubicBezTo>
                      <a:pt x="45894" y="84909"/>
                      <a:pt x="44050" y="85777"/>
                      <a:pt x="42205" y="85777"/>
                    </a:cubicBezTo>
                    <a:cubicBezTo>
                      <a:pt x="41880" y="86536"/>
                      <a:pt x="41338" y="86428"/>
                      <a:pt x="40795" y="86320"/>
                    </a:cubicBezTo>
                    <a:close/>
                  </a:path>
                </a:pathLst>
              </a:custGeom>
              <a:solidFill>
                <a:srgbClr val="E7D5C1"/>
              </a:solidFill>
              <a:ln w="10838" cap="flat">
                <a:noFill/>
                <a:prstDash val="solid"/>
                <a:miter/>
              </a:ln>
            </p:spPr>
            <p:txBody>
              <a:bodyPr rtlCol="0" anchor="ctr"/>
              <a:lstStyle/>
              <a:p>
                <a:endParaRPr lang="nb-NO"/>
              </a:p>
            </p:txBody>
          </p:sp>
          <p:sp>
            <p:nvSpPr>
              <p:cNvPr id="17" name="Frihåndsform: figur 16">
                <a:extLst>
                  <a:ext uri="{FF2B5EF4-FFF2-40B4-BE49-F238E27FC236}">
                    <a16:creationId xmlns:a16="http://schemas.microsoft.com/office/drawing/2014/main" id="{423651C2-3E21-4AF6-9531-D3387B2A7323}"/>
                  </a:ext>
                </a:extLst>
              </p:cNvPr>
              <p:cNvSpPr/>
              <p:nvPr/>
            </p:nvSpPr>
            <p:spPr>
              <a:xfrm>
                <a:off x="7058820" y="5645408"/>
                <a:ext cx="10849" cy="433"/>
              </a:xfrm>
              <a:custGeom>
                <a:avLst/>
                <a:gdLst>
                  <a:gd name="connsiteX0" fmla="*/ 0 w 10849"/>
                  <a:gd name="connsiteY0" fmla="*/ 0 h 433"/>
                  <a:gd name="connsiteX1" fmla="*/ 0 w 10849"/>
                  <a:gd name="connsiteY1" fmla="*/ 434 h 433"/>
                  <a:gd name="connsiteX2" fmla="*/ 0 w 10849"/>
                  <a:gd name="connsiteY2" fmla="*/ 0 h 433"/>
                </a:gdLst>
                <a:ahLst/>
                <a:cxnLst>
                  <a:cxn ang="0">
                    <a:pos x="connsiteX0" y="connsiteY0"/>
                  </a:cxn>
                  <a:cxn ang="0">
                    <a:pos x="connsiteX1" y="connsiteY1"/>
                  </a:cxn>
                  <a:cxn ang="0">
                    <a:pos x="connsiteX2" y="connsiteY2"/>
                  </a:cxn>
                </a:cxnLst>
                <a:rect l="l" t="t" r="r" b="b"/>
                <a:pathLst>
                  <a:path w="10849" h="433">
                    <a:moveTo>
                      <a:pt x="0" y="0"/>
                    </a:moveTo>
                    <a:cubicBezTo>
                      <a:pt x="0" y="108"/>
                      <a:pt x="0" y="325"/>
                      <a:pt x="0" y="434"/>
                    </a:cubicBezTo>
                    <a:cubicBezTo>
                      <a:pt x="0" y="217"/>
                      <a:pt x="0" y="108"/>
                      <a:pt x="0" y="0"/>
                    </a:cubicBezTo>
                    <a:close/>
                  </a:path>
                </a:pathLst>
              </a:custGeom>
              <a:solidFill>
                <a:srgbClr val="E7D5C1"/>
              </a:solidFill>
              <a:ln w="10838" cap="flat">
                <a:noFill/>
                <a:prstDash val="solid"/>
                <a:miter/>
              </a:ln>
            </p:spPr>
            <p:txBody>
              <a:bodyPr rtlCol="0" anchor="ctr"/>
              <a:lstStyle/>
              <a:p>
                <a:endParaRPr lang="nb-NO"/>
              </a:p>
            </p:txBody>
          </p:sp>
          <p:sp>
            <p:nvSpPr>
              <p:cNvPr id="18" name="Frihåndsform: figur 17">
                <a:extLst>
                  <a:ext uri="{FF2B5EF4-FFF2-40B4-BE49-F238E27FC236}">
                    <a16:creationId xmlns:a16="http://schemas.microsoft.com/office/drawing/2014/main" id="{13A025CE-7DC5-40A4-873A-89A3BFAE56AE}"/>
                  </a:ext>
                </a:extLst>
              </p:cNvPr>
              <p:cNvSpPr/>
              <p:nvPr/>
            </p:nvSpPr>
            <p:spPr>
              <a:xfrm>
                <a:off x="7056624" y="5602987"/>
                <a:ext cx="11249" cy="55549"/>
              </a:xfrm>
              <a:custGeom>
                <a:avLst/>
                <a:gdLst>
                  <a:gd name="connsiteX0" fmla="*/ 4257 w 11249"/>
                  <a:gd name="connsiteY0" fmla="*/ 55441 h 55549"/>
                  <a:gd name="connsiteX1" fmla="*/ 677 w 11249"/>
                  <a:gd name="connsiteY1" fmla="*/ 52294 h 55549"/>
                  <a:gd name="connsiteX2" fmla="*/ 352 w 11249"/>
                  <a:gd name="connsiteY2" fmla="*/ 49256 h 55549"/>
                  <a:gd name="connsiteX3" fmla="*/ 460 w 11249"/>
                  <a:gd name="connsiteY3" fmla="*/ 47520 h 55549"/>
                  <a:gd name="connsiteX4" fmla="*/ 677 w 11249"/>
                  <a:gd name="connsiteY4" fmla="*/ 44808 h 55549"/>
                  <a:gd name="connsiteX5" fmla="*/ 1111 w 11249"/>
                  <a:gd name="connsiteY5" fmla="*/ 36996 h 55549"/>
                  <a:gd name="connsiteX6" fmla="*/ 1003 w 11249"/>
                  <a:gd name="connsiteY6" fmla="*/ 33741 h 55549"/>
                  <a:gd name="connsiteX7" fmla="*/ 352 w 11249"/>
                  <a:gd name="connsiteY7" fmla="*/ 21698 h 55549"/>
                  <a:gd name="connsiteX8" fmla="*/ 352 w 11249"/>
                  <a:gd name="connsiteY8" fmla="*/ 21806 h 55549"/>
                  <a:gd name="connsiteX9" fmla="*/ 243 w 11249"/>
                  <a:gd name="connsiteY9" fmla="*/ 20179 h 55549"/>
                  <a:gd name="connsiteX10" fmla="*/ 135 w 11249"/>
                  <a:gd name="connsiteY10" fmla="*/ 18877 h 55549"/>
                  <a:gd name="connsiteX11" fmla="*/ 26 w 11249"/>
                  <a:gd name="connsiteY11" fmla="*/ 17901 h 55549"/>
                  <a:gd name="connsiteX12" fmla="*/ 894 w 11249"/>
                  <a:gd name="connsiteY12" fmla="*/ 14754 h 55549"/>
                  <a:gd name="connsiteX13" fmla="*/ 1979 w 11249"/>
                  <a:gd name="connsiteY13" fmla="*/ 13778 h 55549"/>
                  <a:gd name="connsiteX14" fmla="*/ 2087 w 11249"/>
                  <a:gd name="connsiteY14" fmla="*/ 12150 h 55549"/>
                  <a:gd name="connsiteX15" fmla="*/ 2630 w 11249"/>
                  <a:gd name="connsiteY15" fmla="*/ 6074 h 55549"/>
                  <a:gd name="connsiteX16" fmla="*/ 4366 w 11249"/>
                  <a:gd name="connsiteY16" fmla="*/ 1192 h 55549"/>
                  <a:gd name="connsiteX17" fmla="*/ 7946 w 11249"/>
                  <a:gd name="connsiteY17" fmla="*/ 107 h 55549"/>
                  <a:gd name="connsiteX18" fmla="*/ 9899 w 11249"/>
                  <a:gd name="connsiteY18" fmla="*/ 1083 h 55549"/>
                  <a:gd name="connsiteX19" fmla="*/ 10876 w 11249"/>
                  <a:gd name="connsiteY19" fmla="*/ 4989 h 55549"/>
                  <a:gd name="connsiteX20" fmla="*/ 8380 w 11249"/>
                  <a:gd name="connsiteY20" fmla="*/ 6400 h 55549"/>
                  <a:gd name="connsiteX21" fmla="*/ 8164 w 11249"/>
                  <a:gd name="connsiteY21" fmla="*/ 8678 h 55549"/>
                  <a:gd name="connsiteX22" fmla="*/ 7946 w 11249"/>
                  <a:gd name="connsiteY22" fmla="*/ 15839 h 55549"/>
                  <a:gd name="connsiteX23" fmla="*/ 8164 w 11249"/>
                  <a:gd name="connsiteY23" fmla="*/ 16924 h 55549"/>
                  <a:gd name="connsiteX24" fmla="*/ 9031 w 11249"/>
                  <a:gd name="connsiteY24" fmla="*/ 27449 h 55549"/>
                  <a:gd name="connsiteX25" fmla="*/ 9791 w 11249"/>
                  <a:gd name="connsiteY25" fmla="*/ 38190 h 55549"/>
                  <a:gd name="connsiteX26" fmla="*/ 9899 w 11249"/>
                  <a:gd name="connsiteY26" fmla="*/ 43723 h 55549"/>
                  <a:gd name="connsiteX27" fmla="*/ 9791 w 11249"/>
                  <a:gd name="connsiteY27" fmla="*/ 47412 h 55549"/>
                  <a:gd name="connsiteX28" fmla="*/ 9466 w 11249"/>
                  <a:gd name="connsiteY28" fmla="*/ 50559 h 55549"/>
                  <a:gd name="connsiteX29" fmla="*/ 8380 w 11249"/>
                  <a:gd name="connsiteY29" fmla="*/ 53379 h 55549"/>
                  <a:gd name="connsiteX30" fmla="*/ 4692 w 11249"/>
                  <a:gd name="connsiteY30" fmla="*/ 55549 h 55549"/>
                  <a:gd name="connsiteX31" fmla="*/ 4257 w 11249"/>
                  <a:gd name="connsiteY31" fmla="*/ 55441 h 5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249" h="55549">
                    <a:moveTo>
                      <a:pt x="4257" y="55441"/>
                    </a:moveTo>
                    <a:cubicBezTo>
                      <a:pt x="2630" y="55224"/>
                      <a:pt x="1111" y="53922"/>
                      <a:pt x="677" y="52294"/>
                    </a:cubicBezTo>
                    <a:cubicBezTo>
                      <a:pt x="460" y="51318"/>
                      <a:pt x="352" y="50341"/>
                      <a:pt x="352" y="49256"/>
                    </a:cubicBezTo>
                    <a:cubicBezTo>
                      <a:pt x="352" y="48714"/>
                      <a:pt x="460" y="48063"/>
                      <a:pt x="460" y="47520"/>
                    </a:cubicBezTo>
                    <a:cubicBezTo>
                      <a:pt x="569" y="46653"/>
                      <a:pt x="569" y="45676"/>
                      <a:pt x="677" y="44808"/>
                    </a:cubicBezTo>
                    <a:cubicBezTo>
                      <a:pt x="785" y="42204"/>
                      <a:pt x="1003" y="39600"/>
                      <a:pt x="1111" y="36996"/>
                    </a:cubicBezTo>
                    <a:cubicBezTo>
                      <a:pt x="1111" y="35911"/>
                      <a:pt x="1003" y="34826"/>
                      <a:pt x="1003" y="33741"/>
                    </a:cubicBezTo>
                    <a:cubicBezTo>
                      <a:pt x="785" y="29727"/>
                      <a:pt x="569" y="25713"/>
                      <a:pt x="352" y="21698"/>
                    </a:cubicBezTo>
                    <a:cubicBezTo>
                      <a:pt x="352" y="21698"/>
                      <a:pt x="352" y="21806"/>
                      <a:pt x="352" y="21806"/>
                    </a:cubicBezTo>
                    <a:cubicBezTo>
                      <a:pt x="352" y="21264"/>
                      <a:pt x="243" y="20722"/>
                      <a:pt x="243" y="20179"/>
                    </a:cubicBezTo>
                    <a:cubicBezTo>
                      <a:pt x="243" y="19745"/>
                      <a:pt x="135" y="19311"/>
                      <a:pt x="135" y="18877"/>
                    </a:cubicBezTo>
                    <a:cubicBezTo>
                      <a:pt x="135" y="18552"/>
                      <a:pt x="135" y="18226"/>
                      <a:pt x="26" y="17901"/>
                    </a:cubicBezTo>
                    <a:cubicBezTo>
                      <a:pt x="-82" y="16816"/>
                      <a:pt x="135" y="15731"/>
                      <a:pt x="894" y="14754"/>
                    </a:cubicBezTo>
                    <a:cubicBezTo>
                      <a:pt x="1220" y="14320"/>
                      <a:pt x="1545" y="13995"/>
                      <a:pt x="1979" y="13778"/>
                    </a:cubicBezTo>
                    <a:cubicBezTo>
                      <a:pt x="1979" y="13235"/>
                      <a:pt x="1979" y="12693"/>
                      <a:pt x="2087" y="12150"/>
                    </a:cubicBezTo>
                    <a:cubicBezTo>
                      <a:pt x="2196" y="10089"/>
                      <a:pt x="2413" y="8136"/>
                      <a:pt x="2630" y="6074"/>
                    </a:cubicBezTo>
                    <a:cubicBezTo>
                      <a:pt x="2847" y="4447"/>
                      <a:pt x="3172" y="2386"/>
                      <a:pt x="4366" y="1192"/>
                    </a:cubicBezTo>
                    <a:cubicBezTo>
                      <a:pt x="5343" y="215"/>
                      <a:pt x="6644" y="-219"/>
                      <a:pt x="7946" y="107"/>
                    </a:cubicBezTo>
                    <a:cubicBezTo>
                      <a:pt x="8597" y="324"/>
                      <a:pt x="9357" y="758"/>
                      <a:pt x="9899" y="1083"/>
                    </a:cubicBezTo>
                    <a:cubicBezTo>
                      <a:pt x="11202" y="1843"/>
                      <a:pt x="11635" y="3687"/>
                      <a:pt x="10876" y="4989"/>
                    </a:cubicBezTo>
                    <a:cubicBezTo>
                      <a:pt x="10333" y="5857"/>
                      <a:pt x="9357" y="6400"/>
                      <a:pt x="8380" y="6400"/>
                    </a:cubicBezTo>
                    <a:cubicBezTo>
                      <a:pt x="8272" y="7159"/>
                      <a:pt x="8272" y="7919"/>
                      <a:pt x="8164" y="8678"/>
                    </a:cubicBezTo>
                    <a:cubicBezTo>
                      <a:pt x="8055" y="11065"/>
                      <a:pt x="7946" y="13452"/>
                      <a:pt x="7946" y="15839"/>
                    </a:cubicBezTo>
                    <a:cubicBezTo>
                      <a:pt x="8055" y="16165"/>
                      <a:pt x="8164" y="16490"/>
                      <a:pt x="8164" y="16924"/>
                    </a:cubicBezTo>
                    <a:cubicBezTo>
                      <a:pt x="8489" y="20396"/>
                      <a:pt x="8815" y="23868"/>
                      <a:pt x="9031" y="27449"/>
                    </a:cubicBezTo>
                    <a:cubicBezTo>
                      <a:pt x="9248" y="31029"/>
                      <a:pt x="9574" y="34609"/>
                      <a:pt x="9791" y="38190"/>
                    </a:cubicBezTo>
                    <a:cubicBezTo>
                      <a:pt x="9899" y="40034"/>
                      <a:pt x="9899" y="41879"/>
                      <a:pt x="9899" y="43723"/>
                    </a:cubicBezTo>
                    <a:cubicBezTo>
                      <a:pt x="9899" y="44917"/>
                      <a:pt x="9899" y="46110"/>
                      <a:pt x="9791" y="47412"/>
                    </a:cubicBezTo>
                    <a:cubicBezTo>
                      <a:pt x="9682" y="48497"/>
                      <a:pt x="9574" y="49474"/>
                      <a:pt x="9466" y="50559"/>
                    </a:cubicBezTo>
                    <a:cubicBezTo>
                      <a:pt x="9357" y="51643"/>
                      <a:pt x="8923" y="52511"/>
                      <a:pt x="8380" y="53379"/>
                    </a:cubicBezTo>
                    <a:cubicBezTo>
                      <a:pt x="7621" y="54681"/>
                      <a:pt x="6102" y="55549"/>
                      <a:pt x="4692" y="55549"/>
                    </a:cubicBezTo>
                    <a:cubicBezTo>
                      <a:pt x="4583" y="55441"/>
                      <a:pt x="4474" y="55441"/>
                      <a:pt x="4257" y="55441"/>
                    </a:cubicBezTo>
                    <a:close/>
                  </a:path>
                </a:pathLst>
              </a:custGeom>
              <a:solidFill>
                <a:srgbClr val="E7D5C1"/>
              </a:solidFill>
              <a:ln w="10838" cap="flat">
                <a:noFill/>
                <a:prstDash val="solid"/>
                <a:miter/>
              </a:ln>
            </p:spPr>
            <p:txBody>
              <a:bodyPr rtlCol="0" anchor="ctr"/>
              <a:lstStyle/>
              <a:p>
                <a:endParaRPr lang="nb-NO"/>
              </a:p>
            </p:txBody>
          </p:sp>
          <p:sp>
            <p:nvSpPr>
              <p:cNvPr id="19" name="Frihåndsform: figur 18">
                <a:extLst>
                  <a:ext uri="{FF2B5EF4-FFF2-40B4-BE49-F238E27FC236}">
                    <a16:creationId xmlns:a16="http://schemas.microsoft.com/office/drawing/2014/main" id="{FB107D76-49AC-4C25-822F-8A7179DF7CDD}"/>
                  </a:ext>
                </a:extLst>
              </p:cNvPr>
              <p:cNvSpPr/>
              <p:nvPr/>
            </p:nvSpPr>
            <p:spPr>
              <a:xfrm>
                <a:off x="7508433" y="5549493"/>
                <a:ext cx="13285" cy="12020"/>
              </a:xfrm>
              <a:custGeom>
                <a:avLst/>
                <a:gdLst>
                  <a:gd name="connsiteX0" fmla="*/ 9442 w 13285"/>
                  <a:gd name="connsiteY0" fmla="*/ 11395 h 12020"/>
                  <a:gd name="connsiteX1" fmla="*/ 7923 w 13285"/>
                  <a:gd name="connsiteY1" fmla="*/ 9767 h 12020"/>
                  <a:gd name="connsiteX2" fmla="*/ 7923 w 13285"/>
                  <a:gd name="connsiteY2" fmla="*/ 9767 h 12020"/>
                  <a:gd name="connsiteX3" fmla="*/ 7923 w 13285"/>
                  <a:gd name="connsiteY3" fmla="*/ 9767 h 12020"/>
                  <a:gd name="connsiteX4" fmla="*/ 7814 w 13285"/>
                  <a:gd name="connsiteY4" fmla="*/ 9659 h 12020"/>
                  <a:gd name="connsiteX5" fmla="*/ 7814 w 13285"/>
                  <a:gd name="connsiteY5" fmla="*/ 9659 h 12020"/>
                  <a:gd name="connsiteX6" fmla="*/ 2606 w 13285"/>
                  <a:gd name="connsiteY6" fmla="*/ 5319 h 12020"/>
                  <a:gd name="connsiteX7" fmla="*/ 762 w 13285"/>
                  <a:gd name="connsiteY7" fmla="*/ 3909 h 12020"/>
                  <a:gd name="connsiteX8" fmla="*/ 545 w 13285"/>
                  <a:gd name="connsiteY8" fmla="*/ 762 h 12020"/>
                  <a:gd name="connsiteX9" fmla="*/ 3691 w 13285"/>
                  <a:gd name="connsiteY9" fmla="*/ 545 h 12020"/>
                  <a:gd name="connsiteX10" fmla="*/ 4017 w 13285"/>
                  <a:gd name="connsiteY10" fmla="*/ 762 h 12020"/>
                  <a:gd name="connsiteX11" fmla="*/ 3909 w 13285"/>
                  <a:gd name="connsiteY11" fmla="*/ 653 h 12020"/>
                  <a:gd name="connsiteX12" fmla="*/ 12697 w 13285"/>
                  <a:gd name="connsiteY12" fmla="*/ 8248 h 12020"/>
                  <a:gd name="connsiteX13" fmla="*/ 12480 w 13285"/>
                  <a:gd name="connsiteY13" fmla="*/ 11395 h 12020"/>
                  <a:gd name="connsiteX14" fmla="*/ 10961 w 13285"/>
                  <a:gd name="connsiteY14" fmla="*/ 11937 h 12020"/>
                  <a:gd name="connsiteX15" fmla="*/ 9442 w 13285"/>
                  <a:gd name="connsiteY15" fmla="*/ 11395 h 1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285" h="12020">
                    <a:moveTo>
                      <a:pt x="9442" y="11395"/>
                    </a:moveTo>
                    <a:cubicBezTo>
                      <a:pt x="8899" y="10852"/>
                      <a:pt x="8465" y="10310"/>
                      <a:pt x="7923" y="9767"/>
                    </a:cubicBezTo>
                    <a:cubicBezTo>
                      <a:pt x="7923" y="9767"/>
                      <a:pt x="7923" y="9767"/>
                      <a:pt x="7923" y="9767"/>
                    </a:cubicBezTo>
                    <a:cubicBezTo>
                      <a:pt x="7923" y="9767"/>
                      <a:pt x="7923" y="9767"/>
                      <a:pt x="7923" y="9767"/>
                    </a:cubicBezTo>
                    <a:cubicBezTo>
                      <a:pt x="7923" y="9767"/>
                      <a:pt x="7923" y="9767"/>
                      <a:pt x="7814" y="9659"/>
                    </a:cubicBezTo>
                    <a:cubicBezTo>
                      <a:pt x="7814" y="9659"/>
                      <a:pt x="7814" y="9659"/>
                      <a:pt x="7814" y="9659"/>
                    </a:cubicBezTo>
                    <a:cubicBezTo>
                      <a:pt x="6078" y="8140"/>
                      <a:pt x="4451" y="6621"/>
                      <a:pt x="2606" y="5319"/>
                    </a:cubicBezTo>
                    <a:cubicBezTo>
                      <a:pt x="1955" y="4885"/>
                      <a:pt x="1413" y="4451"/>
                      <a:pt x="762" y="3909"/>
                    </a:cubicBezTo>
                    <a:cubicBezTo>
                      <a:pt x="-214" y="3149"/>
                      <a:pt x="-214" y="1630"/>
                      <a:pt x="545" y="762"/>
                    </a:cubicBezTo>
                    <a:cubicBezTo>
                      <a:pt x="1413" y="-214"/>
                      <a:pt x="2715" y="-214"/>
                      <a:pt x="3691" y="545"/>
                    </a:cubicBezTo>
                    <a:cubicBezTo>
                      <a:pt x="3800" y="653"/>
                      <a:pt x="3909" y="653"/>
                      <a:pt x="4017" y="762"/>
                    </a:cubicBezTo>
                    <a:cubicBezTo>
                      <a:pt x="4017" y="762"/>
                      <a:pt x="3909" y="762"/>
                      <a:pt x="3909" y="653"/>
                    </a:cubicBezTo>
                    <a:cubicBezTo>
                      <a:pt x="7055" y="3040"/>
                      <a:pt x="10093" y="5427"/>
                      <a:pt x="12697" y="8248"/>
                    </a:cubicBezTo>
                    <a:cubicBezTo>
                      <a:pt x="13565" y="9117"/>
                      <a:pt x="13456" y="10635"/>
                      <a:pt x="12480" y="11395"/>
                    </a:cubicBezTo>
                    <a:cubicBezTo>
                      <a:pt x="12046" y="11720"/>
                      <a:pt x="11503" y="11937"/>
                      <a:pt x="10961" y="11937"/>
                    </a:cubicBezTo>
                    <a:cubicBezTo>
                      <a:pt x="10527" y="12154"/>
                      <a:pt x="9984" y="11937"/>
                      <a:pt x="9442" y="11395"/>
                    </a:cubicBezTo>
                    <a:close/>
                  </a:path>
                </a:pathLst>
              </a:custGeom>
              <a:solidFill>
                <a:srgbClr val="E7D5C1"/>
              </a:solidFill>
              <a:ln w="10838" cap="flat">
                <a:noFill/>
                <a:prstDash val="solid"/>
                <a:miter/>
              </a:ln>
            </p:spPr>
            <p:txBody>
              <a:bodyPr rtlCol="0" anchor="ctr"/>
              <a:lstStyle/>
              <a:p>
                <a:endParaRPr lang="nb-NO"/>
              </a:p>
            </p:txBody>
          </p:sp>
          <p:sp>
            <p:nvSpPr>
              <p:cNvPr id="20" name="Frihåndsform: figur 19">
                <a:extLst>
                  <a:ext uri="{FF2B5EF4-FFF2-40B4-BE49-F238E27FC236}">
                    <a16:creationId xmlns:a16="http://schemas.microsoft.com/office/drawing/2014/main" id="{A967112A-AE42-4788-ABE2-48A4D0DB36E8}"/>
                  </a:ext>
                </a:extLst>
              </p:cNvPr>
              <p:cNvSpPr/>
              <p:nvPr/>
            </p:nvSpPr>
            <p:spPr>
              <a:xfrm>
                <a:off x="7478897" y="5506320"/>
                <a:ext cx="79873" cy="107731"/>
              </a:xfrm>
              <a:custGeom>
                <a:avLst/>
                <a:gdLst>
                  <a:gd name="connsiteX0" fmla="*/ 56012 w 79873"/>
                  <a:gd name="connsiteY0" fmla="*/ 105236 h 107731"/>
                  <a:gd name="connsiteX1" fmla="*/ 54710 w 79873"/>
                  <a:gd name="connsiteY1" fmla="*/ 103175 h 107731"/>
                  <a:gd name="connsiteX2" fmla="*/ 48851 w 79873"/>
                  <a:gd name="connsiteY2" fmla="*/ 92650 h 107731"/>
                  <a:gd name="connsiteX3" fmla="*/ 47875 w 79873"/>
                  <a:gd name="connsiteY3" fmla="*/ 90806 h 107731"/>
                  <a:gd name="connsiteX4" fmla="*/ 45813 w 79873"/>
                  <a:gd name="connsiteY4" fmla="*/ 87009 h 107731"/>
                  <a:gd name="connsiteX5" fmla="*/ 42667 w 79873"/>
                  <a:gd name="connsiteY5" fmla="*/ 81475 h 107731"/>
                  <a:gd name="connsiteX6" fmla="*/ 43101 w 79873"/>
                  <a:gd name="connsiteY6" fmla="*/ 82126 h 107731"/>
                  <a:gd name="connsiteX7" fmla="*/ 42559 w 79873"/>
                  <a:gd name="connsiteY7" fmla="*/ 81258 h 107731"/>
                  <a:gd name="connsiteX8" fmla="*/ 42559 w 79873"/>
                  <a:gd name="connsiteY8" fmla="*/ 81367 h 107731"/>
                  <a:gd name="connsiteX9" fmla="*/ 29105 w 79873"/>
                  <a:gd name="connsiteY9" fmla="*/ 59776 h 107731"/>
                  <a:gd name="connsiteX10" fmla="*/ 21944 w 79873"/>
                  <a:gd name="connsiteY10" fmla="*/ 49143 h 107731"/>
                  <a:gd name="connsiteX11" fmla="*/ 14675 w 79873"/>
                  <a:gd name="connsiteY11" fmla="*/ 38185 h 107731"/>
                  <a:gd name="connsiteX12" fmla="*/ 6646 w 79873"/>
                  <a:gd name="connsiteY12" fmla="*/ 26684 h 107731"/>
                  <a:gd name="connsiteX13" fmla="*/ 2848 w 79873"/>
                  <a:gd name="connsiteY13" fmla="*/ 20933 h 107731"/>
                  <a:gd name="connsiteX14" fmla="*/ 1112 w 79873"/>
                  <a:gd name="connsiteY14" fmla="*/ 17787 h 107731"/>
                  <a:gd name="connsiteX15" fmla="*/ 244 w 79873"/>
                  <a:gd name="connsiteY15" fmla="*/ 15834 h 107731"/>
                  <a:gd name="connsiteX16" fmla="*/ 244 w 79873"/>
                  <a:gd name="connsiteY16" fmla="*/ 12579 h 107731"/>
                  <a:gd name="connsiteX17" fmla="*/ 2631 w 79873"/>
                  <a:gd name="connsiteY17" fmla="*/ 9867 h 107731"/>
                  <a:gd name="connsiteX18" fmla="*/ 1763 w 79873"/>
                  <a:gd name="connsiteY18" fmla="*/ 7914 h 107731"/>
                  <a:gd name="connsiteX19" fmla="*/ 1763 w 79873"/>
                  <a:gd name="connsiteY19" fmla="*/ 4008 h 107731"/>
                  <a:gd name="connsiteX20" fmla="*/ 6212 w 79873"/>
                  <a:gd name="connsiteY20" fmla="*/ 102 h 107731"/>
                  <a:gd name="connsiteX21" fmla="*/ 12179 w 79873"/>
                  <a:gd name="connsiteY21" fmla="*/ 2597 h 107731"/>
                  <a:gd name="connsiteX22" fmla="*/ 17712 w 79873"/>
                  <a:gd name="connsiteY22" fmla="*/ 11386 h 107731"/>
                  <a:gd name="connsiteX23" fmla="*/ 18147 w 79873"/>
                  <a:gd name="connsiteY23" fmla="*/ 12145 h 107731"/>
                  <a:gd name="connsiteX24" fmla="*/ 18255 w 79873"/>
                  <a:gd name="connsiteY24" fmla="*/ 12362 h 107731"/>
                  <a:gd name="connsiteX25" fmla="*/ 18363 w 79873"/>
                  <a:gd name="connsiteY25" fmla="*/ 12579 h 107731"/>
                  <a:gd name="connsiteX26" fmla="*/ 18363 w 79873"/>
                  <a:gd name="connsiteY26" fmla="*/ 12471 h 107731"/>
                  <a:gd name="connsiteX27" fmla="*/ 18580 w 79873"/>
                  <a:gd name="connsiteY27" fmla="*/ 12905 h 107731"/>
                  <a:gd name="connsiteX28" fmla="*/ 18580 w 79873"/>
                  <a:gd name="connsiteY28" fmla="*/ 12905 h 107731"/>
                  <a:gd name="connsiteX29" fmla="*/ 18580 w 79873"/>
                  <a:gd name="connsiteY29" fmla="*/ 12905 h 107731"/>
                  <a:gd name="connsiteX30" fmla="*/ 18580 w 79873"/>
                  <a:gd name="connsiteY30" fmla="*/ 12905 h 107731"/>
                  <a:gd name="connsiteX31" fmla="*/ 18580 w 79873"/>
                  <a:gd name="connsiteY31" fmla="*/ 12905 h 107731"/>
                  <a:gd name="connsiteX32" fmla="*/ 18580 w 79873"/>
                  <a:gd name="connsiteY32" fmla="*/ 13013 h 107731"/>
                  <a:gd name="connsiteX33" fmla="*/ 18906 w 79873"/>
                  <a:gd name="connsiteY33" fmla="*/ 13556 h 107731"/>
                  <a:gd name="connsiteX34" fmla="*/ 18689 w 79873"/>
                  <a:gd name="connsiteY34" fmla="*/ 13230 h 107731"/>
                  <a:gd name="connsiteX35" fmla="*/ 20099 w 79873"/>
                  <a:gd name="connsiteY35" fmla="*/ 15725 h 107731"/>
                  <a:gd name="connsiteX36" fmla="*/ 19991 w 79873"/>
                  <a:gd name="connsiteY36" fmla="*/ 15400 h 107731"/>
                  <a:gd name="connsiteX37" fmla="*/ 20533 w 79873"/>
                  <a:gd name="connsiteY37" fmla="*/ 16376 h 107731"/>
                  <a:gd name="connsiteX38" fmla="*/ 20533 w 79873"/>
                  <a:gd name="connsiteY38" fmla="*/ 16268 h 107731"/>
                  <a:gd name="connsiteX39" fmla="*/ 20425 w 79873"/>
                  <a:gd name="connsiteY39" fmla="*/ 16159 h 107731"/>
                  <a:gd name="connsiteX40" fmla="*/ 20425 w 79873"/>
                  <a:gd name="connsiteY40" fmla="*/ 16268 h 107731"/>
                  <a:gd name="connsiteX41" fmla="*/ 20316 w 79873"/>
                  <a:gd name="connsiteY41" fmla="*/ 16159 h 107731"/>
                  <a:gd name="connsiteX42" fmla="*/ 20425 w 79873"/>
                  <a:gd name="connsiteY42" fmla="*/ 16376 h 107731"/>
                  <a:gd name="connsiteX43" fmla="*/ 21618 w 79873"/>
                  <a:gd name="connsiteY43" fmla="*/ 18330 h 107731"/>
                  <a:gd name="connsiteX44" fmla="*/ 28237 w 79873"/>
                  <a:gd name="connsiteY44" fmla="*/ 20608 h 107731"/>
                  <a:gd name="connsiteX45" fmla="*/ 28562 w 79873"/>
                  <a:gd name="connsiteY45" fmla="*/ 21150 h 107731"/>
                  <a:gd name="connsiteX46" fmla="*/ 29756 w 79873"/>
                  <a:gd name="connsiteY46" fmla="*/ 19957 h 107731"/>
                  <a:gd name="connsiteX47" fmla="*/ 29864 w 79873"/>
                  <a:gd name="connsiteY47" fmla="*/ 19848 h 107731"/>
                  <a:gd name="connsiteX48" fmla="*/ 37025 w 79873"/>
                  <a:gd name="connsiteY48" fmla="*/ 20717 h 107731"/>
                  <a:gd name="connsiteX49" fmla="*/ 38327 w 79873"/>
                  <a:gd name="connsiteY49" fmla="*/ 22561 h 107731"/>
                  <a:gd name="connsiteX50" fmla="*/ 44077 w 79873"/>
                  <a:gd name="connsiteY50" fmla="*/ 22235 h 107731"/>
                  <a:gd name="connsiteX51" fmla="*/ 45705 w 79873"/>
                  <a:gd name="connsiteY51" fmla="*/ 23320 h 107731"/>
                  <a:gd name="connsiteX52" fmla="*/ 47115 w 79873"/>
                  <a:gd name="connsiteY52" fmla="*/ 24948 h 107731"/>
                  <a:gd name="connsiteX53" fmla="*/ 48417 w 79873"/>
                  <a:gd name="connsiteY53" fmla="*/ 27552 h 107731"/>
                  <a:gd name="connsiteX54" fmla="*/ 50153 w 79873"/>
                  <a:gd name="connsiteY54" fmla="*/ 31132 h 107731"/>
                  <a:gd name="connsiteX55" fmla="*/ 52866 w 79873"/>
                  <a:gd name="connsiteY55" fmla="*/ 36666 h 107731"/>
                  <a:gd name="connsiteX56" fmla="*/ 59376 w 79873"/>
                  <a:gd name="connsiteY56" fmla="*/ 49902 h 107731"/>
                  <a:gd name="connsiteX57" fmla="*/ 64692 w 79873"/>
                  <a:gd name="connsiteY57" fmla="*/ 60969 h 107731"/>
                  <a:gd name="connsiteX58" fmla="*/ 68272 w 79873"/>
                  <a:gd name="connsiteY58" fmla="*/ 68564 h 107731"/>
                  <a:gd name="connsiteX59" fmla="*/ 69900 w 79873"/>
                  <a:gd name="connsiteY59" fmla="*/ 71168 h 107731"/>
                  <a:gd name="connsiteX60" fmla="*/ 78905 w 79873"/>
                  <a:gd name="connsiteY60" fmla="*/ 85381 h 107731"/>
                  <a:gd name="connsiteX61" fmla="*/ 77386 w 79873"/>
                  <a:gd name="connsiteY61" fmla="*/ 93410 h 107731"/>
                  <a:gd name="connsiteX62" fmla="*/ 70659 w 79873"/>
                  <a:gd name="connsiteY62" fmla="*/ 93193 h 107731"/>
                  <a:gd name="connsiteX63" fmla="*/ 68164 w 79873"/>
                  <a:gd name="connsiteY63" fmla="*/ 97641 h 107731"/>
                  <a:gd name="connsiteX64" fmla="*/ 65451 w 79873"/>
                  <a:gd name="connsiteY64" fmla="*/ 98618 h 107731"/>
                  <a:gd name="connsiteX65" fmla="*/ 65886 w 79873"/>
                  <a:gd name="connsiteY65" fmla="*/ 99377 h 107731"/>
                  <a:gd name="connsiteX66" fmla="*/ 65886 w 79873"/>
                  <a:gd name="connsiteY66" fmla="*/ 99377 h 107731"/>
                  <a:gd name="connsiteX67" fmla="*/ 63933 w 79873"/>
                  <a:gd name="connsiteY67" fmla="*/ 106755 h 107731"/>
                  <a:gd name="connsiteX68" fmla="*/ 60786 w 79873"/>
                  <a:gd name="connsiteY68" fmla="*/ 107732 h 107731"/>
                  <a:gd name="connsiteX69" fmla="*/ 56012 w 79873"/>
                  <a:gd name="connsiteY69" fmla="*/ 105236 h 10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9873" h="107731">
                    <a:moveTo>
                      <a:pt x="56012" y="105236"/>
                    </a:moveTo>
                    <a:cubicBezTo>
                      <a:pt x="55578" y="104585"/>
                      <a:pt x="55144" y="103826"/>
                      <a:pt x="54710" y="103175"/>
                    </a:cubicBezTo>
                    <a:cubicBezTo>
                      <a:pt x="52649" y="99703"/>
                      <a:pt x="50804" y="96231"/>
                      <a:pt x="48851" y="92650"/>
                    </a:cubicBezTo>
                    <a:cubicBezTo>
                      <a:pt x="48526" y="91999"/>
                      <a:pt x="48200" y="91457"/>
                      <a:pt x="47875" y="90806"/>
                    </a:cubicBezTo>
                    <a:cubicBezTo>
                      <a:pt x="47115" y="89612"/>
                      <a:pt x="46464" y="88310"/>
                      <a:pt x="45813" y="87009"/>
                    </a:cubicBezTo>
                    <a:cubicBezTo>
                      <a:pt x="44728" y="85164"/>
                      <a:pt x="43752" y="83320"/>
                      <a:pt x="42667" y="81475"/>
                    </a:cubicBezTo>
                    <a:cubicBezTo>
                      <a:pt x="42775" y="81692"/>
                      <a:pt x="42884" y="81909"/>
                      <a:pt x="43101" y="82126"/>
                    </a:cubicBezTo>
                    <a:cubicBezTo>
                      <a:pt x="42884" y="81801"/>
                      <a:pt x="42775" y="81584"/>
                      <a:pt x="42559" y="81258"/>
                    </a:cubicBezTo>
                    <a:cubicBezTo>
                      <a:pt x="42559" y="81258"/>
                      <a:pt x="42559" y="81367"/>
                      <a:pt x="42559" y="81367"/>
                    </a:cubicBezTo>
                    <a:cubicBezTo>
                      <a:pt x="38327" y="74097"/>
                      <a:pt x="33987" y="66720"/>
                      <a:pt x="29105" y="59776"/>
                    </a:cubicBezTo>
                    <a:cubicBezTo>
                      <a:pt x="26718" y="56304"/>
                      <a:pt x="24222" y="52723"/>
                      <a:pt x="21944" y="49143"/>
                    </a:cubicBezTo>
                    <a:cubicBezTo>
                      <a:pt x="19557" y="45454"/>
                      <a:pt x="17170" y="41873"/>
                      <a:pt x="14675" y="38185"/>
                    </a:cubicBezTo>
                    <a:cubicBezTo>
                      <a:pt x="12071" y="34279"/>
                      <a:pt x="9250" y="30481"/>
                      <a:pt x="6646" y="26684"/>
                    </a:cubicBezTo>
                    <a:cubicBezTo>
                      <a:pt x="5344" y="24839"/>
                      <a:pt x="4042" y="22886"/>
                      <a:pt x="2848" y="20933"/>
                    </a:cubicBezTo>
                    <a:cubicBezTo>
                      <a:pt x="2197" y="19957"/>
                      <a:pt x="1655" y="18872"/>
                      <a:pt x="1112" y="17787"/>
                    </a:cubicBezTo>
                    <a:cubicBezTo>
                      <a:pt x="787" y="17136"/>
                      <a:pt x="461" y="16485"/>
                      <a:pt x="244" y="15834"/>
                    </a:cubicBezTo>
                    <a:cubicBezTo>
                      <a:pt x="-81" y="14749"/>
                      <a:pt x="-81" y="13664"/>
                      <a:pt x="244" y="12579"/>
                    </a:cubicBezTo>
                    <a:cubicBezTo>
                      <a:pt x="570" y="11386"/>
                      <a:pt x="1546" y="10409"/>
                      <a:pt x="2631" y="9867"/>
                    </a:cubicBezTo>
                    <a:cubicBezTo>
                      <a:pt x="2306" y="9216"/>
                      <a:pt x="1980" y="8673"/>
                      <a:pt x="1763" y="7914"/>
                    </a:cubicBezTo>
                    <a:cubicBezTo>
                      <a:pt x="1329" y="6612"/>
                      <a:pt x="1329" y="5310"/>
                      <a:pt x="1763" y="4008"/>
                    </a:cubicBezTo>
                    <a:cubicBezTo>
                      <a:pt x="2523" y="2055"/>
                      <a:pt x="4150" y="536"/>
                      <a:pt x="6212" y="102"/>
                    </a:cubicBezTo>
                    <a:cubicBezTo>
                      <a:pt x="8599" y="-332"/>
                      <a:pt x="10768" y="644"/>
                      <a:pt x="12179" y="2597"/>
                    </a:cubicBezTo>
                    <a:cubicBezTo>
                      <a:pt x="14240" y="5418"/>
                      <a:pt x="15976" y="8348"/>
                      <a:pt x="17712" y="11386"/>
                    </a:cubicBezTo>
                    <a:cubicBezTo>
                      <a:pt x="17821" y="11603"/>
                      <a:pt x="18038" y="11928"/>
                      <a:pt x="18147" y="12145"/>
                    </a:cubicBezTo>
                    <a:cubicBezTo>
                      <a:pt x="18147" y="12254"/>
                      <a:pt x="18255" y="12254"/>
                      <a:pt x="18255" y="12362"/>
                    </a:cubicBezTo>
                    <a:cubicBezTo>
                      <a:pt x="18255" y="12471"/>
                      <a:pt x="18363" y="12471"/>
                      <a:pt x="18363" y="12579"/>
                    </a:cubicBezTo>
                    <a:cubicBezTo>
                      <a:pt x="18363" y="12579"/>
                      <a:pt x="18363" y="12579"/>
                      <a:pt x="18363" y="12471"/>
                    </a:cubicBezTo>
                    <a:cubicBezTo>
                      <a:pt x="18472" y="12579"/>
                      <a:pt x="18472" y="12796"/>
                      <a:pt x="18580" y="12905"/>
                    </a:cubicBezTo>
                    <a:cubicBezTo>
                      <a:pt x="18580" y="12905"/>
                      <a:pt x="18580" y="12905"/>
                      <a:pt x="18580" y="12905"/>
                    </a:cubicBezTo>
                    <a:cubicBezTo>
                      <a:pt x="18580" y="12905"/>
                      <a:pt x="18580" y="12905"/>
                      <a:pt x="18580" y="12905"/>
                    </a:cubicBezTo>
                    <a:cubicBezTo>
                      <a:pt x="18580" y="12905"/>
                      <a:pt x="18580" y="12905"/>
                      <a:pt x="18580" y="12905"/>
                    </a:cubicBezTo>
                    <a:cubicBezTo>
                      <a:pt x="18580" y="12905"/>
                      <a:pt x="18580" y="12905"/>
                      <a:pt x="18580" y="12905"/>
                    </a:cubicBezTo>
                    <a:cubicBezTo>
                      <a:pt x="18580" y="12905"/>
                      <a:pt x="18580" y="12905"/>
                      <a:pt x="18580" y="13013"/>
                    </a:cubicBezTo>
                    <a:cubicBezTo>
                      <a:pt x="18689" y="13230"/>
                      <a:pt x="18797" y="13447"/>
                      <a:pt x="18906" y="13556"/>
                    </a:cubicBezTo>
                    <a:cubicBezTo>
                      <a:pt x="18797" y="13447"/>
                      <a:pt x="18797" y="13338"/>
                      <a:pt x="18689" y="13230"/>
                    </a:cubicBezTo>
                    <a:cubicBezTo>
                      <a:pt x="19123" y="14098"/>
                      <a:pt x="19665" y="14858"/>
                      <a:pt x="20099" y="15725"/>
                    </a:cubicBezTo>
                    <a:cubicBezTo>
                      <a:pt x="20099" y="15617"/>
                      <a:pt x="19991" y="15509"/>
                      <a:pt x="19991" y="15400"/>
                    </a:cubicBezTo>
                    <a:cubicBezTo>
                      <a:pt x="20208" y="15725"/>
                      <a:pt x="20425" y="16051"/>
                      <a:pt x="20533" y="16376"/>
                    </a:cubicBezTo>
                    <a:cubicBezTo>
                      <a:pt x="20533" y="16376"/>
                      <a:pt x="20533" y="16268"/>
                      <a:pt x="20533" y="16268"/>
                    </a:cubicBezTo>
                    <a:cubicBezTo>
                      <a:pt x="20533" y="16268"/>
                      <a:pt x="20533" y="16159"/>
                      <a:pt x="20425" y="16159"/>
                    </a:cubicBezTo>
                    <a:cubicBezTo>
                      <a:pt x="20425" y="16159"/>
                      <a:pt x="20425" y="16159"/>
                      <a:pt x="20425" y="16268"/>
                    </a:cubicBezTo>
                    <a:cubicBezTo>
                      <a:pt x="20425" y="16268"/>
                      <a:pt x="20425" y="16159"/>
                      <a:pt x="20316" y="16159"/>
                    </a:cubicBezTo>
                    <a:cubicBezTo>
                      <a:pt x="20316" y="16268"/>
                      <a:pt x="20425" y="16268"/>
                      <a:pt x="20425" y="16376"/>
                    </a:cubicBezTo>
                    <a:cubicBezTo>
                      <a:pt x="20859" y="17028"/>
                      <a:pt x="21184" y="17679"/>
                      <a:pt x="21618" y="18330"/>
                    </a:cubicBezTo>
                    <a:cubicBezTo>
                      <a:pt x="24005" y="17570"/>
                      <a:pt x="26826" y="18438"/>
                      <a:pt x="28237" y="20608"/>
                    </a:cubicBezTo>
                    <a:cubicBezTo>
                      <a:pt x="28345" y="20825"/>
                      <a:pt x="28454" y="21042"/>
                      <a:pt x="28562" y="21150"/>
                    </a:cubicBezTo>
                    <a:cubicBezTo>
                      <a:pt x="28888" y="20717"/>
                      <a:pt x="29322" y="20282"/>
                      <a:pt x="29756" y="19957"/>
                    </a:cubicBezTo>
                    <a:cubicBezTo>
                      <a:pt x="29756" y="19957"/>
                      <a:pt x="29864" y="19957"/>
                      <a:pt x="29864" y="19848"/>
                    </a:cubicBezTo>
                    <a:cubicBezTo>
                      <a:pt x="31926" y="18330"/>
                      <a:pt x="35398" y="18655"/>
                      <a:pt x="37025" y="20717"/>
                    </a:cubicBezTo>
                    <a:cubicBezTo>
                      <a:pt x="37459" y="21259"/>
                      <a:pt x="37893" y="21910"/>
                      <a:pt x="38327" y="22561"/>
                    </a:cubicBezTo>
                    <a:cubicBezTo>
                      <a:pt x="39954" y="21476"/>
                      <a:pt x="42233" y="21259"/>
                      <a:pt x="44077" y="22235"/>
                    </a:cubicBezTo>
                    <a:cubicBezTo>
                      <a:pt x="44620" y="22561"/>
                      <a:pt x="45271" y="22886"/>
                      <a:pt x="45705" y="23320"/>
                    </a:cubicBezTo>
                    <a:cubicBezTo>
                      <a:pt x="46247" y="23754"/>
                      <a:pt x="46682" y="24405"/>
                      <a:pt x="47115" y="24948"/>
                    </a:cubicBezTo>
                    <a:cubicBezTo>
                      <a:pt x="47658" y="25816"/>
                      <a:pt x="47983" y="26684"/>
                      <a:pt x="48417" y="27552"/>
                    </a:cubicBezTo>
                    <a:cubicBezTo>
                      <a:pt x="48960" y="28745"/>
                      <a:pt x="49611" y="29939"/>
                      <a:pt x="50153" y="31132"/>
                    </a:cubicBezTo>
                    <a:cubicBezTo>
                      <a:pt x="51021" y="32977"/>
                      <a:pt x="51889" y="34821"/>
                      <a:pt x="52866" y="36666"/>
                    </a:cubicBezTo>
                    <a:cubicBezTo>
                      <a:pt x="55144" y="41006"/>
                      <a:pt x="57205" y="45562"/>
                      <a:pt x="59376" y="49902"/>
                    </a:cubicBezTo>
                    <a:cubicBezTo>
                      <a:pt x="61220" y="53591"/>
                      <a:pt x="62956" y="57280"/>
                      <a:pt x="64692" y="60969"/>
                    </a:cubicBezTo>
                    <a:cubicBezTo>
                      <a:pt x="65886" y="63465"/>
                      <a:pt x="67079" y="66069"/>
                      <a:pt x="68272" y="68564"/>
                    </a:cubicBezTo>
                    <a:cubicBezTo>
                      <a:pt x="68815" y="69432"/>
                      <a:pt x="69358" y="70300"/>
                      <a:pt x="69900" y="71168"/>
                    </a:cubicBezTo>
                    <a:cubicBezTo>
                      <a:pt x="72938" y="75942"/>
                      <a:pt x="75867" y="80607"/>
                      <a:pt x="78905" y="85381"/>
                    </a:cubicBezTo>
                    <a:cubicBezTo>
                      <a:pt x="80641" y="87985"/>
                      <a:pt x="79990" y="91566"/>
                      <a:pt x="77386" y="93410"/>
                    </a:cubicBezTo>
                    <a:cubicBezTo>
                      <a:pt x="75325" y="94820"/>
                      <a:pt x="72612" y="94604"/>
                      <a:pt x="70659" y="93193"/>
                    </a:cubicBezTo>
                    <a:cubicBezTo>
                      <a:pt x="70659" y="94929"/>
                      <a:pt x="69574" y="96665"/>
                      <a:pt x="68164" y="97641"/>
                    </a:cubicBezTo>
                    <a:cubicBezTo>
                      <a:pt x="67296" y="98184"/>
                      <a:pt x="66320" y="98509"/>
                      <a:pt x="65451" y="98618"/>
                    </a:cubicBezTo>
                    <a:cubicBezTo>
                      <a:pt x="65560" y="98943"/>
                      <a:pt x="65669" y="99160"/>
                      <a:pt x="65886" y="99377"/>
                    </a:cubicBezTo>
                    <a:cubicBezTo>
                      <a:pt x="65886" y="99377"/>
                      <a:pt x="65886" y="99377"/>
                      <a:pt x="65886" y="99377"/>
                    </a:cubicBezTo>
                    <a:cubicBezTo>
                      <a:pt x="67079" y="101981"/>
                      <a:pt x="66428" y="105128"/>
                      <a:pt x="63933" y="106755"/>
                    </a:cubicBezTo>
                    <a:cubicBezTo>
                      <a:pt x="62956" y="107406"/>
                      <a:pt x="61871" y="107732"/>
                      <a:pt x="60786" y="107732"/>
                    </a:cubicBezTo>
                    <a:cubicBezTo>
                      <a:pt x="59050" y="107732"/>
                      <a:pt x="57205" y="106864"/>
                      <a:pt x="56012" y="105236"/>
                    </a:cubicBezTo>
                    <a:close/>
                  </a:path>
                </a:pathLst>
              </a:custGeom>
              <a:solidFill>
                <a:srgbClr val="E7D5C1"/>
              </a:solidFill>
              <a:ln w="10838" cap="flat">
                <a:noFill/>
                <a:prstDash val="solid"/>
                <a:miter/>
              </a:ln>
            </p:spPr>
            <p:txBody>
              <a:bodyPr rtlCol="0" anchor="ctr"/>
              <a:lstStyle/>
              <a:p>
                <a:endParaRPr lang="nb-NO"/>
              </a:p>
            </p:txBody>
          </p:sp>
          <p:sp>
            <p:nvSpPr>
              <p:cNvPr id="21" name="Frihåndsform: figur 20">
                <a:extLst>
                  <a:ext uri="{FF2B5EF4-FFF2-40B4-BE49-F238E27FC236}">
                    <a16:creationId xmlns:a16="http://schemas.microsoft.com/office/drawing/2014/main" id="{21DA88E0-A435-45E8-AFAA-1D7D430DCFBD}"/>
                  </a:ext>
                </a:extLst>
              </p:cNvPr>
              <p:cNvSpPr/>
              <p:nvPr/>
            </p:nvSpPr>
            <p:spPr>
              <a:xfrm>
                <a:off x="7516092" y="5471321"/>
                <a:ext cx="93990" cy="129494"/>
              </a:xfrm>
              <a:custGeom>
                <a:avLst/>
                <a:gdLst>
                  <a:gd name="connsiteX0" fmla="*/ 38347 w 93990"/>
                  <a:gd name="connsiteY0" fmla="*/ 129386 h 129494"/>
                  <a:gd name="connsiteX1" fmla="*/ 34875 w 93990"/>
                  <a:gd name="connsiteY1" fmla="*/ 127975 h 129494"/>
                  <a:gd name="connsiteX2" fmla="*/ 31186 w 93990"/>
                  <a:gd name="connsiteY2" fmla="*/ 122551 h 129494"/>
                  <a:gd name="connsiteX3" fmla="*/ 29450 w 93990"/>
                  <a:gd name="connsiteY3" fmla="*/ 118645 h 129494"/>
                  <a:gd name="connsiteX4" fmla="*/ 26955 w 93990"/>
                  <a:gd name="connsiteY4" fmla="*/ 113003 h 129494"/>
                  <a:gd name="connsiteX5" fmla="*/ 21096 w 93990"/>
                  <a:gd name="connsiteY5" fmla="*/ 99766 h 129494"/>
                  <a:gd name="connsiteX6" fmla="*/ 15454 w 93990"/>
                  <a:gd name="connsiteY6" fmla="*/ 86095 h 129494"/>
                  <a:gd name="connsiteX7" fmla="*/ 12741 w 93990"/>
                  <a:gd name="connsiteY7" fmla="*/ 79151 h 129494"/>
                  <a:gd name="connsiteX8" fmla="*/ 11656 w 93990"/>
                  <a:gd name="connsiteY8" fmla="*/ 76005 h 129494"/>
                  <a:gd name="connsiteX9" fmla="*/ 11548 w 93990"/>
                  <a:gd name="connsiteY9" fmla="*/ 75679 h 129494"/>
                  <a:gd name="connsiteX10" fmla="*/ 8835 w 93990"/>
                  <a:gd name="connsiteY10" fmla="*/ 69820 h 129494"/>
                  <a:gd name="connsiteX11" fmla="*/ 2434 w 93990"/>
                  <a:gd name="connsiteY11" fmla="*/ 55065 h 129494"/>
                  <a:gd name="connsiteX12" fmla="*/ 264 w 93990"/>
                  <a:gd name="connsiteY12" fmla="*/ 48663 h 129494"/>
                  <a:gd name="connsiteX13" fmla="*/ 2000 w 93990"/>
                  <a:gd name="connsiteY13" fmla="*/ 42262 h 129494"/>
                  <a:gd name="connsiteX14" fmla="*/ 3628 w 93990"/>
                  <a:gd name="connsiteY14" fmla="*/ 41285 h 129494"/>
                  <a:gd name="connsiteX15" fmla="*/ 6123 w 93990"/>
                  <a:gd name="connsiteY15" fmla="*/ 37597 h 129494"/>
                  <a:gd name="connsiteX16" fmla="*/ 12199 w 93990"/>
                  <a:gd name="connsiteY16" fmla="*/ 37163 h 129494"/>
                  <a:gd name="connsiteX17" fmla="*/ 13175 w 93990"/>
                  <a:gd name="connsiteY17" fmla="*/ 37705 h 129494"/>
                  <a:gd name="connsiteX18" fmla="*/ 13392 w 93990"/>
                  <a:gd name="connsiteY18" fmla="*/ 37597 h 129494"/>
                  <a:gd name="connsiteX19" fmla="*/ 15128 w 93990"/>
                  <a:gd name="connsiteY19" fmla="*/ 37271 h 129494"/>
                  <a:gd name="connsiteX20" fmla="*/ 15128 w 93990"/>
                  <a:gd name="connsiteY20" fmla="*/ 36512 h 129494"/>
                  <a:gd name="connsiteX21" fmla="*/ 15562 w 93990"/>
                  <a:gd name="connsiteY21" fmla="*/ 32823 h 129494"/>
                  <a:gd name="connsiteX22" fmla="*/ 16756 w 93990"/>
                  <a:gd name="connsiteY22" fmla="*/ 30327 h 129494"/>
                  <a:gd name="connsiteX23" fmla="*/ 15562 w 93990"/>
                  <a:gd name="connsiteY23" fmla="*/ 25011 h 129494"/>
                  <a:gd name="connsiteX24" fmla="*/ 15237 w 93990"/>
                  <a:gd name="connsiteY24" fmla="*/ 22081 h 129494"/>
                  <a:gd name="connsiteX25" fmla="*/ 15779 w 93990"/>
                  <a:gd name="connsiteY25" fmla="*/ 18501 h 129494"/>
                  <a:gd name="connsiteX26" fmla="*/ 19034 w 93990"/>
                  <a:gd name="connsiteY26" fmla="*/ 14270 h 129494"/>
                  <a:gd name="connsiteX27" fmla="*/ 25002 w 93990"/>
                  <a:gd name="connsiteY27" fmla="*/ 14595 h 129494"/>
                  <a:gd name="connsiteX28" fmla="*/ 28148 w 93990"/>
                  <a:gd name="connsiteY28" fmla="*/ 17308 h 129494"/>
                  <a:gd name="connsiteX29" fmla="*/ 30427 w 93990"/>
                  <a:gd name="connsiteY29" fmla="*/ 20996 h 129494"/>
                  <a:gd name="connsiteX30" fmla="*/ 31294 w 93990"/>
                  <a:gd name="connsiteY30" fmla="*/ 22624 h 129494"/>
                  <a:gd name="connsiteX31" fmla="*/ 31403 w 93990"/>
                  <a:gd name="connsiteY31" fmla="*/ 22516 h 129494"/>
                  <a:gd name="connsiteX32" fmla="*/ 31078 w 93990"/>
                  <a:gd name="connsiteY32" fmla="*/ 20780 h 129494"/>
                  <a:gd name="connsiteX33" fmla="*/ 31294 w 93990"/>
                  <a:gd name="connsiteY33" fmla="*/ 15572 h 129494"/>
                  <a:gd name="connsiteX34" fmla="*/ 32054 w 93990"/>
                  <a:gd name="connsiteY34" fmla="*/ 13836 h 129494"/>
                  <a:gd name="connsiteX35" fmla="*/ 31512 w 93990"/>
                  <a:gd name="connsiteY35" fmla="*/ 11883 h 129494"/>
                  <a:gd name="connsiteX36" fmla="*/ 30752 w 93990"/>
                  <a:gd name="connsiteY36" fmla="*/ 8953 h 129494"/>
                  <a:gd name="connsiteX37" fmla="*/ 30535 w 93990"/>
                  <a:gd name="connsiteY37" fmla="*/ 4505 h 129494"/>
                  <a:gd name="connsiteX38" fmla="*/ 33247 w 93990"/>
                  <a:gd name="connsiteY38" fmla="*/ 491 h 129494"/>
                  <a:gd name="connsiteX39" fmla="*/ 38564 w 93990"/>
                  <a:gd name="connsiteY39" fmla="*/ 1141 h 129494"/>
                  <a:gd name="connsiteX40" fmla="*/ 39866 w 93990"/>
                  <a:gd name="connsiteY40" fmla="*/ 2443 h 129494"/>
                  <a:gd name="connsiteX41" fmla="*/ 42253 w 93990"/>
                  <a:gd name="connsiteY41" fmla="*/ 2118 h 129494"/>
                  <a:gd name="connsiteX42" fmla="*/ 43880 w 93990"/>
                  <a:gd name="connsiteY42" fmla="*/ 3311 h 129494"/>
                  <a:gd name="connsiteX43" fmla="*/ 43772 w 93990"/>
                  <a:gd name="connsiteY43" fmla="*/ 3203 h 129494"/>
                  <a:gd name="connsiteX44" fmla="*/ 44097 w 93990"/>
                  <a:gd name="connsiteY44" fmla="*/ 3637 h 129494"/>
                  <a:gd name="connsiteX45" fmla="*/ 44748 w 93990"/>
                  <a:gd name="connsiteY45" fmla="*/ 5698 h 129494"/>
                  <a:gd name="connsiteX46" fmla="*/ 49956 w 93990"/>
                  <a:gd name="connsiteY46" fmla="*/ 16657 h 129494"/>
                  <a:gd name="connsiteX47" fmla="*/ 56140 w 93990"/>
                  <a:gd name="connsiteY47" fmla="*/ 29893 h 129494"/>
                  <a:gd name="connsiteX48" fmla="*/ 62325 w 93990"/>
                  <a:gd name="connsiteY48" fmla="*/ 42587 h 129494"/>
                  <a:gd name="connsiteX49" fmla="*/ 68184 w 93990"/>
                  <a:gd name="connsiteY49" fmla="*/ 54956 h 129494"/>
                  <a:gd name="connsiteX50" fmla="*/ 80769 w 93990"/>
                  <a:gd name="connsiteY50" fmla="*/ 80779 h 129494"/>
                  <a:gd name="connsiteX51" fmla="*/ 86737 w 93990"/>
                  <a:gd name="connsiteY51" fmla="*/ 92714 h 129494"/>
                  <a:gd name="connsiteX52" fmla="*/ 92704 w 93990"/>
                  <a:gd name="connsiteY52" fmla="*/ 104431 h 129494"/>
                  <a:gd name="connsiteX53" fmla="*/ 93789 w 93990"/>
                  <a:gd name="connsiteY53" fmla="*/ 106927 h 129494"/>
                  <a:gd name="connsiteX54" fmla="*/ 92053 w 93990"/>
                  <a:gd name="connsiteY54" fmla="*/ 112135 h 129494"/>
                  <a:gd name="connsiteX55" fmla="*/ 86194 w 93990"/>
                  <a:gd name="connsiteY55" fmla="*/ 111375 h 129494"/>
                  <a:gd name="connsiteX56" fmla="*/ 83807 w 93990"/>
                  <a:gd name="connsiteY56" fmla="*/ 107795 h 129494"/>
                  <a:gd name="connsiteX57" fmla="*/ 81746 w 93990"/>
                  <a:gd name="connsiteY57" fmla="*/ 108988 h 129494"/>
                  <a:gd name="connsiteX58" fmla="*/ 77840 w 93990"/>
                  <a:gd name="connsiteY58" fmla="*/ 113871 h 129494"/>
                  <a:gd name="connsiteX59" fmla="*/ 71330 w 93990"/>
                  <a:gd name="connsiteY59" fmla="*/ 111592 h 129494"/>
                  <a:gd name="connsiteX60" fmla="*/ 71113 w 93990"/>
                  <a:gd name="connsiteY60" fmla="*/ 111267 h 129494"/>
                  <a:gd name="connsiteX61" fmla="*/ 68509 w 93990"/>
                  <a:gd name="connsiteY61" fmla="*/ 113654 h 129494"/>
                  <a:gd name="connsiteX62" fmla="*/ 63193 w 93990"/>
                  <a:gd name="connsiteY62" fmla="*/ 113654 h 129494"/>
                  <a:gd name="connsiteX63" fmla="*/ 61891 w 93990"/>
                  <a:gd name="connsiteY63" fmla="*/ 114522 h 129494"/>
                  <a:gd name="connsiteX64" fmla="*/ 57008 w 93990"/>
                  <a:gd name="connsiteY64" fmla="*/ 114739 h 129494"/>
                  <a:gd name="connsiteX65" fmla="*/ 58527 w 93990"/>
                  <a:gd name="connsiteY65" fmla="*/ 119621 h 129494"/>
                  <a:gd name="connsiteX66" fmla="*/ 55272 w 93990"/>
                  <a:gd name="connsiteY66" fmla="*/ 126131 h 129494"/>
                  <a:gd name="connsiteX67" fmla="*/ 47678 w 93990"/>
                  <a:gd name="connsiteY67" fmla="*/ 124069 h 129494"/>
                  <a:gd name="connsiteX68" fmla="*/ 46918 w 93990"/>
                  <a:gd name="connsiteY68" fmla="*/ 122876 h 129494"/>
                  <a:gd name="connsiteX69" fmla="*/ 46593 w 93990"/>
                  <a:gd name="connsiteY69" fmla="*/ 122984 h 129494"/>
                  <a:gd name="connsiteX70" fmla="*/ 45291 w 93990"/>
                  <a:gd name="connsiteY70" fmla="*/ 123310 h 129494"/>
                  <a:gd name="connsiteX71" fmla="*/ 41927 w 93990"/>
                  <a:gd name="connsiteY71" fmla="*/ 128843 h 129494"/>
                  <a:gd name="connsiteX72" fmla="*/ 39215 w 93990"/>
                  <a:gd name="connsiteY72" fmla="*/ 129494 h 129494"/>
                  <a:gd name="connsiteX73" fmla="*/ 38347 w 93990"/>
                  <a:gd name="connsiteY73" fmla="*/ 129386 h 12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3990" h="129494">
                    <a:moveTo>
                      <a:pt x="38347" y="129386"/>
                    </a:moveTo>
                    <a:cubicBezTo>
                      <a:pt x="37045" y="129277"/>
                      <a:pt x="35851" y="128735"/>
                      <a:pt x="34875" y="127975"/>
                    </a:cubicBezTo>
                    <a:cubicBezTo>
                      <a:pt x="33030" y="126565"/>
                      <a:pt x="32163" y="124612"/>
                      <a:pt x="31186" y="122551"/>
                    </a:cubicBezTo>
                    <a:cubicBezTo>
                      <a:pt x="30643" y="121248"/>
                      <a:pt x="29992" y="119946"/>
                      <a:pt x="29450" y="118645"/>
                    </a:cubicBezTo>
                    <a:cubicBezTo>
                      <a:pt x="28582" y="116800"/>
                      <a:pt x="27714" y="114847"/>
                      <a:pt x="26955" y="113003"/>
                    </a:cubicBezTo>
                    <a:cubicBezTo>
                      <a:pt x="25002" y="108554"/>
                      <a:pt x="22940" y="104214"/>
                      <a:pt x="21096" y="99766"/>
                    </a:cubicBezTo>
                    <a:cubicBezTo>
                      <a:pt x="19143" y="95209"/>
                      <a:pt x="17190" y="90652"/>
                      <a:pt x="15454" y="86095"/>
                    </a:cubicBezTo>
                    <a:cubicBezTo>
                      <a:pt x="14586" y="83817"/>
                      <a:pt x="13609" y="81538"/>
                      <a:pt x="12741" y="79151"/>
                    </a:cubicBezTo>
                    <a:cubicBezTo>
                      <a:pt x="12307" y="78066"/>
                      <a:pt x="11982" y="77090"/>
                      <a:pt x="11656" y="76005"/>
                    </a:cubicBezTo>
                    <a:cubicBezTo>
                      <a:pt x="11656" y="75896"/>
                      <a:pt x="11548" y="75788"/>
                      <a:pt x="11548" y="75679"/>
                    </a:cubicBezTo>
                    <a:cubicBezTo>
                      <a:pt x="10571" y="73727"/>
                      <a:pt x="9703" y="71773"/>
                      <a:pt x="8835" y="69820"/>
                    </a:cubicBezTo>
                    <a:cubicBezTo>
                      <a:pt x="6557" y="64938"/>
                      <a:pt x="4495" y="60056"/>
                      <a:pt x="2434" y="55065"/>
                    </a:cubicBezTo>
                    <a:cubicBezTo>
                      <a:pt x="1566" y="53003"/>
                      <a:pt x="915" y="50833"/>
                      <a:pt x="264" y="48663"/>
                    </a:cubicBezTo>
                    <a:cubicBezTo>
                      <a:pt x="-387" y="46385"/>
                      <a:pt x="156" y="43890"/>
                      <a:pt x="2000" y="42262"/>
                    </a:cubicBezTo>
                    <a:cubicBezTo>
                      <a:pt x="2434" y="41828"/>
                      <a:pt x="3085" y="41503"/>
                      <a:pt x="3628" y="41285"/>
                    </a:cubicBezTo>
                    <a:cubicBezTo>
                      <a:pt x="3953" y="39767"/>
                      <a:pt x="4821" y="38465"/>
                      <a:pt x="6123" y="37597"/>
                    </a:cubicBezTo>
                    <a:cubicBezTo>
                      <a:pt x="7859" y="36403"/>
                      <a:pt x="10246" y="36186"/>
                      <a:pt x="12199" y="37163"/>
                    </a:cubicBezTo>
                    <a:cubicBezTo>
                      <a:pt x="12524" y="37380"/>
                      <a:pt x="12850" y="37488"/>
                      <a:pt x="13175" y="37705"/>
                    </a:cubicBezTo>
                    <a:cubicBezTo>
                      <a:pt x="13284" y="37705"/>
                      <a:pt x="13392" y="37597"/>
                      <a:pt x="13392" y="37597"/>
                    </a:cubicBezTo>
                    <a:cubicBezTo>
                      <a:pt x="13935" y="37380"/>
                      <a:pt x="14586" y="37271"/>
                      <a:pt x="15128" y="37271"/>
                    </a:cubicBezTo>
                    <a:cubicBezTo>
                      <a:pt x="15128" y="37054"/>
                      <a:pt x="15128" y="36729"/>
                      <a:pt x="15128" y="36512"/>
                    </a:cubicBezTo>
                    <a:cubicBezTo>
                      <a:pt x="15128" y="35210"/>
                      <a:pt x="15345" y="34016"/>
                      <a:pt x="15562" y="32823"/>
                    </a:cubicBezTo>
                    <a:cubicBezTo>
                      <a:pt x="15779" y="31846"/>
                      <a:pt x="16105" y="31087"/>
                      <a:pt x="16756" y="30327"/>
                    </a:cubicBezTo>
                    <a:cubicBezTo>
                      <a:pt x="16322" y="28591"/>
                      <a:pt x="15888" y="26747"/>
                      <a:pt x="15562" y="25011"/>
                    </a:cubicBezTo>
                    <a:cubicBezTo>
                      <a:pt x="15345" y="24034"/>
                      <a:pt x="15345" y="23058"/>
                      <a:pt x="15237" y="22081"/>
                    </a:cubicBezTo>
                    <a:cubicBezTo>
                      <a:pt x="15237" y="20888"/>
                      <a:pt x="15454" y="19695"/>
                      <a:pt x="15779" y="18501"/>
                    </a:cubicBezTo>
                    <a:cubicBezTo>
                      <a:pt x="16213" y="16657"/>
                      <a:pt x="17298" y="15137"/>
                      <a:pt x="19034" y="14270"/>
                    </a:cubicBezTo>
                    <a:cubicBezTo>
                      <a:pt x="20879" y="13293"/>
                      <a:pt x="23266" y="13510"/>
                      <a:pt x="25002" y="14595"/>
                    </a:cubicBezTo>
                    <a:cubicBezTo>
                      <a:pt x="26195" y="15355"/>
                      <a:pt x="27280" y="16223"/>
                      <a:pt x="28148" y="17308"/>
                    </a:cubicBezTo>
                    <a:cubicBezTo>
                      <a:pt x="29016" y="18393"/>
                      <a:pt x="29776" y="19695"/>
                      <a:pt x="30427" y="20996"/>
                    </a:cubicBezTo>
                    <a:cubicBezTo>
                      <a:pt x="30752" y="21539"/>
                      <a:pt x="30969" y="22081"/>
                      <a:pt x="31294" y="22624"/>
                    </a:cubicBezTo>
                    <a:cubicBezTo>
                      <a:pt x="31294" y="22624"/>
                      <a:pt x="31403" y="22516"/>
                      <a:pt x="31403" y="22516"/>
                    </a:cubicBezTo>
                    <a:cubicBezTo>
                      <a:pt x="31294" y="21973"/>
                      <a:pt x="31186" y="21431"/>
                      <a:pt x="31078" y="20780"/>
                    </a:cubicBezTo>
                    <a:cubicBezTo>
                      <a:pt x="30752" y="18935"/>
                      <a:pt x="30860" y="17308"/>
                      <a:pt x="31294" y="15572"/>
                    </a:cubicBezTo>
                    <a:cubicBezTo>
                      <a:pt x="31403" y="14921"/>
                      <a:pt x="31620" y="14378"/>
                      <a:pt x="32054" y="13836"/>
                    </a:cubicBezTo>
                    <a:cubicBezTo>
                      <a:pt x="31837" y="13185"/>
                      <a:pt x="31620" y="12534"/>
                      <a:pt x="31512" y="11883"/>
                    </a:cubicBezTo>
                    <a:cubicBezTo>
                      <a:pt x="31186" y="10906"/>
                      <a:pt x="30969" y="9930"/>
                      <a:pt x="30752" y="8953"/>
                    </a:cubicBezTo>
                    <a:cubicBezTo>
                      <a:pt x="30427" y="7434"/>
                      <a:pt x="30427" y="6024"/>
                      <a:pt x="30535" y="4505"/>
                    </a:cubicBezTo>
                    <a:cubicBezTo>
                      <a:pt x="30643" y="2769"/>
                      <a:pt x="31728" y="1250"/>
                      <a:pt x="33247" y="491"/>
                    </a:cubicBezTo>
                    <a:cubicBezTo>
                      <a:pt x="34983" y="-378"/>
                      <a:pt x="37153" y="-52"/>
                      <a:pt x="38564" y="1141"/>
                    </a:cubicBezTo>
                    <a:cubicBezTo>
                      <a:pt x="38998" y="1575"/>
                      <a:pt x="39432" y="2009"/>
                      <a:pt x="39866" y="2443"/>
                    </a:cubicBezTo>
                    <a:cubicBezTo>
                      <a:pt x="40517" y="2009"/>
                      <a:pt x="41385" y="1792"/>
                      <a:pt x="42253" y="2118"/>
                    </a:cubicBezTo>
                    <a:cubicBezTo>
                      <a:pt x="42904" y="2335"/>
                      <a:pt x="43338" y="2769"/>
                      <a:pt x="43880" y="3311"/>
                    </a:cubicBezTo>
                    <a:cubicBezTo>
                      <a:pt x="43880" y="3311"/>
                      <a:pt x="43772" y="3203"/>
                      <a:pt x="43772" y="3203"/>
                    </a:cubicBezTo>
                    <a:cubicBezTo>
                      <a:pt x="43880" y="3311"/>
                      <a:pt x="43989" y="3528"/>
                      <a:pt x="44097" y="3637"/>
                    </a:cubicBezTo>
                    <a:cubicBezTo>
                      <a:pt x="44640" y="4179"/>
                      <a:pt x="44857" y="4939"/>
                      <a:pt x="44748" y="5698"/>
                    </a:cubicBezTo>
                    <a:cubicBezTo>
                      <a:pt x="46484" y="9387"/>
                      <a:pt x="48220" y="12968"/>
                      <a:pt x="49956" y="16657"/>
                    </a:cubicBezTo>
                    <a:cubicBezTo>
                      <a:pt x="52018" y="21105"/>
                      <a:pt x="54079" y="25445"/>
                      <a:pt x="56140" y="29893"/>
                    </a:cubicBezTo>
                    <a:cubicBezTo>
                      <a:pt x="58093" y="34125"/>
                      <a:pt x="60263" y="38356"/>
                      <a:pt x="62325" y="42587"/>
                    </a:cubicBezTo>
                    <a:cubicBezTo>
                      <a:pt x="64278" y="46710"/>
                      <a:pt x="66231" y="50833"/>
                      <a:pt x="68184" y="54956"/>
                    </a:cubicBezTo>
                    <a:cubicBezTo>
                      <a:pt x="72307" y="63636"/>
                      <a:pt x="76538" y="72207"/>
                      <a:pt x="80769" y="80779"/>
                    </a:cubicBezTo>
                    <a:cubicBezTo>
                      <a:pt x="82723" y="84793"/>
                      <a:pt x="84784" y="88699"/>
                      <a:pt x="86737" y="92714"/>
                    </a:cubicBezTo>
                    <a:cubicBezTo>
                      <a:pt x="88690" y="96619"/>
                      <a:pt x="90751" y="100525"/>
                      <a:pt x="92704" y="104431"/>
                    </a:cubicBezTo>
                    <a:cubicBezTo>
                      <a:pt x="93138" y="105191"/>
                      <a:pt x="93572" y="106059"/>
                      <a:pt x="93789" y="106927"/>
                    </a:cubicBezTo>
                    <a:cubicBezTo>
                      <a:pt x="94332" y="108880"/>
                      <a:pt x="93789" y="110941"/>
                      <a:pt x="92053" y="112135"/>
                    </a:cubicBezTo>
                    <a:cubicBezTo>
                      <a:pt x="90209" y="113328"/>
                      <a:pt x="87605" y="113111"/>
                      <a:pt x="86194" y="111375"/>
                    </a:cubicBezTo>
                    <a:cubicBezTo>
                      <a:pt x="85218" y="110290"/>
                      <a:pt x="84567" y="108988"/>
                      <a:pt x="83807" y="107795"/>
                    </a:cubicBezTo>
                    <a:cubicBezTo>
                      <a:pt x="83265" y="108337"/>
                      <a:pt x="82505" y="108771"/>
                      <a:pt x="81746" y="108988"/>
                    </a:cubicBezTo>
                    <a:cubicBezTo>
                      <a:pt x="81529" y="111267"/>
                      <a:pt x="80010" y="113220"/>
                      <a:pt x="77840" y="113871"/>
                    </a:cubicBezTo>
                    <a:cubicBezTo>
                      <a:pt x="75453" y="114630"/>
                      <a:pt x="72632" y="113762"/>
                      <a:pt x="71330" y="111592"/>
                    </a:cubicBezTo>
                    <a:cubicBezTo>
                      <a:pt x="71222" y="111484"/>
                      <a:pt x="71113" y="111375"/>
                      <a:pt x="71113" y="111267"/>
                    </a:cubicBezTo>
                    <a:cubicBezTo>
                      <a:pt x="70571" y="112243"/>
                      <a:pt x="69703" y="113111"/>
                      <a:pt x="68509" y="113654"/>
                    </a:cubicBezTo>
                    <a:cubicBezTo>
                      <a:pt x="66773" y="114522"/>
                      <a:pt x="64820" y="114413"/>
                      <a:pt x="63193" y="113654"/>
                    </a:cubicBezTo>
                    <a:cubicBezTo>
                      <a:pt x="62867" y="113979"/>
                      <a:pt x="62325" y="114305"/>
                      <a:pt x="61891" y="114522"/>
                    </a:cubicBezTo>
                    <a:cubicBezTo>
                      <a:pt x="60263" y="115281"/>
                      <a:pt x="58636" y="115281"/>
                      <a:pt x="57008" y="114739"/>
                    </a:cubicBezTo>
                    <a:cubicBezTo>
                      <a:pt x="57659" y="116366"/>
                      <a:pt x="58202" y="117994"/>
                      <a:pt x="58527" y="119621"/>
                    </a:cubicBezTo>
                    <a:cubicBezTo>
                      <a:pt x="59070" y="122225"/>
                      <a:pt x="57659" y="124937"/>
                      <a:pt x="55272" y="126131"/>
                    </a:cubicBezTo>
                    <a:cubicBezTo>
                      <a:pt x="52668" y="127433"/>
                      <a:pt x="49305" y="126565"/>
                      <a:pt x="47678" y="124069"/>
                    </a:cubicBezTo>
                    <a:cubicBezTo>
                      <a:pt x="47461" y="123744"/>
                      <a:pt x="47135" y="123310"/>
                      <a:pt x="46918" y="122876"/>
                    </a:cubicBezTo>
                    <a:cubicBezTo>
                      <a:pt x="46809" y="122876"/>
                      <a:pt x="46701" y="122984"/>
                      <a:pt x="46593" y="122984"/>
                    </a:cubicBezTo>
                    <a:cubicBezTo>
                      <a:pt x="46159" y="123093"/>
                      <a:pt x="45725" y="123202"/>
                      <a:pt x="45291" y="123310"/>
                    </a:cubicBezTo>
                    <a:cubicBezTo>
                      <a:pt x="45399" y="125589"/>
                      <a:pt x="43989" y="127867"/>
                      <a:pt x="41927" y="128843"/>
                    </a:cubicBezTo>
                    <a:cubicBezTo>
                      <a:pt x="41059" y="129277"/>
                      <a:pt x="40191" y="129494"/>
                      <a:pt x="39215" y="129494"/>
                    </a:cubicBezTo>
                    <a:cubicBezTo>
                      <a:pt x="38672" y="129386"/>
                      <a:pt x="38564" y="129386"/>
                      <a:pt x="38347" y="129386"/>
                    </a:cubicBezTo>
                    <a:close/>
                  </a:path>
                </a:pathLst>
              </a:custGeom>
              <a:solidFill>
                <a:srgbClr val="E7D5C1"/>
              </a:solidFill>
              <a:ln w="10838" cap="flat">
                <a:noFill/>
                <a:prstDash val="solid"/>
                <a:miter/>
              </a:ln>
            </p:spPr>
            <p:txBody>
              <a:bodyPr rtlCol="0" anchor="ctr"/>
              <a:lstStyle/>
              <a:p>
                <a:endParaRPr lang="nb-NO"/>
              </a:p>
            </p:txBody>
          </p:sp>
          <p:sp>
            <p:nvSpPr>
              <p:cNvPr id="22" name="Frihåndsform: figur 21">
                <a:extLst>
                  <a:ext uri="{FF2B5EF4-FFF2-40B4-BE49-F238E27FC236}">
                    <a16:creationId xmlns:a16="http://schemas.microsoft.com/office/drawing/2014/main" id="{0ABF6CC8-05BE-4C17-BD84-63441B94C0E3}"/>
                  </a:ext>
                </a:extLst>
              </p:cNvPr>
              <p:cNvSpPr/>
              <p:nvPr/>
            </p:nvSpPr>
            <p:spPr>
              <a:xfrm>
                <a:off x="7526091" y="5512657"/>
                <a:ext cx="41259" cy="77003"/>
              </a:xfrm>
              <a:custGeom>
                <a:avLst/>
                <a:gdLst>
                  <a:gd name="connsiteX0" fmla="*/ 34315 w 41259"/>
                  <a:gd name="connsiteY0" fmla="*/ 76115 h 77003"/>
                  <a:gd name="connsiteX1" fmla="*/ 32362 w 41259"/>
                  <a:gd name="connsiteY1" fmla="*/ 73836 h 77003"/>
                  <a:gd name="connsiteX2" fmla="*/ 30952 w 41259"/>
                  <a:gd name="connsiteY2" fmla="*/ 71341 h 77003"/>
                  <a:gd name="connsiteX3" fmla="*/ 29325 w 41259"/>
                  <a:gd name="connsiteY3" fmla="*/ 68194 h 77003"/>
                  <a:gd name="connsiteX4" fmla="*/ 26612 w 41259"/>
                  <a:gd name="connsiteY4" fmla="*/ 62986 h 77003"/>
                  <a:gd name="connsiteX5" fmla="*/ 21513 w 41259"/>
                  <a:gd name="connsiteY5" fmla="*/ 53113 h 77003"/>
                  <a:gd name="connsiteX6" fmla="*/ 15871 w 41259"/>
                  <a:gd name="connsiteY6" fmla="*/ 42046 h 77003"/>
                  <a:gd name="connsiteX7" fmla="*/ 10880 w 41259"/>
                  <a:gd name="connsiteY7" fmla="*/ 31956 h 77003"/>
                  <a:gd name="connsiteX8" fmla="*/ 8927 w 41259"/>
                  <a:gd name="connsiteY8" fmla="*/ 27725 h 77003"/>
                  <a:gd name="connsiteX9" fmla="*/ 6757 w 41259"/>
                  <a:gd name="connsiteY9" fmla="*/ 23059 h 77003"/>
                  <a:gd name="connsiteX10" fmla="*/ 4044 w 41259"/>
                  <a:gd name="connsiteY10" fmla="*/ 16658 h 77003"/>
                  <a:gd name="connsiteX11" fmla="*/ 30 w 41259"/>
                  <a:gd name="connsiteY11" fmla="*/ 3530 h 77003"/>
                  <a:gd name="connsiteX12" fmla="*/ 2417 w 41259"/>
                  <a:gd name="connsiteY12" fmla="*/ 58 h 77003"/>
                  <a:gd name="connsiteX13" fmla="*/ 5889 w 41259"/>
                  <a:gd name="connsiteY13" fmla="*/ 2445 h 77003"/>
                  <a:gd name="connsiteX14" fmla="*/ 6540 w 41259"/>
                  <a:gd name="connsiteY14" fmla="*/ 6025 h 77003"/>
                  <a:gd name="connsiteX15" fmla="*/ 9035 w 41259"/>
                  <a:gd name="connsiteY15" fmla="*/ 13511 h 77003"/>
                  <a:gd name="connsiteX16" fmla="*/ 12073 w 41259"/>
                  <a:gd name="connsiteY16" fmla="*/ 20672 h 77003"/>
                  <a:gd name="connsiteX17" fmla="*/ 17715 w 41259"/>
                  <a:gd name="connsiteY17" fmla="*/ 32282 h 77003"/>
                  <a:gd name="connsiteX18" fmla="*/ 18908 w 41259"/>
                  <a:gd name="connsiteY18" fmla="*/ 31413 h 77003"/>
                  <a:gd name="connsiteX19" fmla="*/ 24442 w 41259"/>
                  <a:gd name="connsiteY19" fmla="*/ 33258 h 77003"/>
                  <a:gd name="connsiteX20" fmla="*/ 32362 w 41259"/>
                  <a:gd name="connsiteY20" fmla="*/ 49099 h 77003"/>
                  <a:gd name="connsiteX21" fmla="*/ 35509 w 41259"/>
                  <a:gd name="connsiteY21" fmla="*/ 55609 h 77003"/>
                  <a:gd name="connsiteX22" fmla="*/ 37462 w 41259"/>
                  <a:gd name="connsiteY22" fmla="*/ 59840 h 77003"/>
                  <a:gd name="connsiteX23" fmla="*/ 39198 w 41259"/>
                  <a:gd name="connsiteY23" fmla="*/ 64071 h 77003"/>
                  <a:gd name="connsiteX24" fmla="*/ 39089 w 41259"/>
                  <a:gd name="connsiteY24" fmla="*/ 63746 h 77003"/>
                  <a:gd name="connsiteX25" fmla="*/ 39415 w 41259"/>
                  <a:gd name="connsiteY25" fmla="*/ 64614 h 77003"/>
                  <a:gd name="connsiteX26" fmla="*/ 39306 w 41259"/>
                  <a:gd name="connsiteY26" fmla="*/ 64505 h 77003"/>
                  <a:gd name="connsiteX27" fmla="*/ 40934 w 41259"/>
                  <a:gd name="connsiteY27" fmla="*/ 69713 h 77003"/>
                  <a:gd name="connsiteX28" fmla="*/ 41259 w 41259"/>
                  <a:gd name="connsiteY28" fmla="*/ 72643 h 77003"/>
                  <a:gd name="connsiteX29" fmla="*/ 40174 w 41259"/>
                  <a:gd name="connsiteY29" fmla="*/ 75247 h 77003"/>
                  <a:gd name="connsiteX30" fmla="*/ 37679 w 41259"/>
                  <a:gd name="connsiteY30" fmla="*/ 76874 h 77003"/>
                  <a:gd name="connsiteX31" fmla="*/ 36919 w 41259"/>
                  <a:gd name="connsiteY31" fmla="*/ 76983 h 77003"/>
                  <a:gd name="connsiteX32" fmla="*/ 34315 w 41259"/>
                  <a:gd name="connsiteY32" fmla="*/ 76115 h 7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259" h="77003">
                    <a:moveTo>
                      <a:pt x="34315" y="76115"/>
                    </a:moveTo>
                    <a:cubicBezTo>
                      <a:pt x="33556" y="75355"/>
                      <a:pt x="32905" y="74704"/>
                      <a:pt x="32362" y="73836"/>
                    </a:cubicBezTo>
                    <a:cubicBezTo>
                      <a:pt x="31820" y="73077"/>
                      <a:pt x="31386" y="72209"/>
                      <a:pt x="30952" y="71341"/>
                    </a:cubicBezTo>
                    <a:cubicBezTo>
                      <a:pt x="30409" y="70256"/>
                      <a:pt x="29867" y="69171"/>
                      <a:pt x="29325" y="68194"/>
                    </a:cubicBezTo>
                    <a:cubicBezTo>
                      <a:pt x="28456" y="66458"/>
                      <a:pt x="27480" y="64722"/>
                      <a:pt x="26612" y="62986"/>
                    </a:cubicBezTo>
                    <a:cubicBezTo>
                      <a:pt x="24876" y="59732"/>
                      <a:pt x="23248" y="56368"/>
                      <a:pt x="21513" y="53113"/>
                    </a:cubicBezTo>
                    <a:cubicBezTo>
                      <a:pt x="19559" y="49424"/>
                      <a:pt x="17715" y="45735"/>
                      <a:pt x="15871" y="42046"/>
                    </a:cubicBezTo>
                    <a:cubicBezTo>
                      <a:pt x="14135" y="38683"/>
                      <a:pt x="12616" y="35320"/>
                      <a:pt x="10880" y="31956"/>
                    </a:cubicBezTo>
                    <a:cubicBezTo>
                      <a:pt x="10229" y="30546"/>
                      <a:pt x="9578" y="29135"/>
                      <a:pt x="8927" y="27725"/>
                    </a:cubicBezTo>
                    <a:cubicBezTo>
                      <a:pt x="8167" y="26206"/>
                      <a:pt x="7408" y="24578"/>
                      <a:pt x="6757" y="23059"/>
                    </a:cubicBezTo>
                    <a:cubicBezTo>
                      <a:pt x="5780" y="20889"/>
                      <a:pt x="4913" y="18719"/>
                      <a:pt x="4044" y="16658"/>
                    </a:cubicBezTo>
                    <a:cubicBezTo>
                      <a:pt x="2308" y="12426"/>
                      <a:pt x="790" y="8086"/>
                      <a:pt x="30" y="3530"/>
                    </a:cubicBezTo>
                    <a:cubicBezTo>
                      <a:pt x="-187" y="1902"/>
                      <a:pt x="790" y="383"/>
                      <a:pt x="2417" y="58"/>
                    </a:cubicBezTo>
                    <a:cubicBezTo>
                      <a:pt x="3936" y="-268"/>
                      <a:pt x="5672" y="817"/>
                      <a:pt x="5889" y="2445"/>
                    </a:cubicBezTo>
                    <a:cubicBezTo>
                      <a:pt x="6106" y="3638"/>
                      <a:pt x="6323" y="4832"/>
                      <a:pt x="6540" y="6025"/>
                    </a:cubicBezTo>
                    <a:cubicBezTo>
                      <a:pt x="7191" y="8521"/>
                      <a:pt x="8059" y="11016"/>
                      <a:pt x="9035" y="13511"/>
                    </a:cubicBezTo>
                    <a:cubicBezTo>
                      <a:pt x="10120" y="15898"/>
                      <a:pt x="11097" y="18285"/>
                      <a:pt x="12073" y="20672"/>
                    </a:cubicBezTo>
                    <a:cubicBezTo>
                      <a:pt x="13918" y="24578"/>
                      <a:pt x="15762" y="28376"/>
                      <a:pt x="17715" y="32282"/>
                    </a:cubicBezTo>
                    <a:cubicBezTo>
                      <a:pt x="18041" y="31956"/>
                      <a:pt x="18475" y="31631"/>
                      <a:pt x="18908" y="31413"/>
                    </a:cubicBezTo>
                    <a:cubicBezTo>
                      <a:pt x="20970" y="30437"/>
                      <a:pt x="23466" y="31305"/>
                      <a:pt x="24442" y="33258"/>
                    </a:cubicBezTo>
                    <a:cubicBezTo>
                      <a:pt x="27046" y="38574"/>
                      <a:pt x="29758" y="43782"/>
                      <a:pt x="32362" y="49099"/>
                    </a:cubicBezTo>
                    <a:cubicBezTo>
                      <a:pt x="33447" y="51269"/>
                      <a:pt x="34532" y="53438"/>
                      <a:pt x="35509" y="55609"/>
                    </a:cubicBezTo>
                    <a:cubicBezTo>
                      <a:pt x="36160" y="57019"/>
                      <a:pt x="36919" y="58430"/>
                      <a:pt x="37462" y="59840"/>
                    </a:cubicBezTo>
                    <a:cubicBezTo>
                      <a:pt x="38004" y="61250"/>
                      <a:pt x="38655" y="62661"/>
                      <a:pt x="39198" y="64071"/>
                    </a:cubicBezTo>
                    <a:cubicBezTo>
                      <a:pt x="39198" y="63963"/>
                      <a:pt x="39089" y="63855"/>
                      <a:pt x="39089" y="63746"/>
                    </a:cubicBezTo>
                    <a:cubicBezTo>
                      <a:pt x="39198" y="64071"/>
                      <a:pt x="39306" y="64288"/>
                      <a:pt x="39415" y="64614"/>
                    </a:cubicBezTo>
                    <a:cubicBezTo>
                      <a:pt x="39415" y="64614"/>
                      <a:pt x="39415" y="64505"/>
                      <a:pt x="39306" y="64505"/>
                    </a:cubicBezTo>
                    <a:cubicBezTo>
                      <a:pt x="39957" y="66133"/>
                      <a:pt x="40500" y="67977"/>
                      <a:pt x="40934" y="69713"/>
                    </a:cubicBezTo>
                    <a:cubicBezTo>
                      <a:pt x="41151" y="70690"/>
                      <a:pt x="41259" y="71558"/>
                      <a:pt x="41259" y="72643"/>
                    </a:cubicBezTo>
                    <a:cubicBezTo>
                      <a:pt x="41259" y="73619"/>
                      <a:pt x="40717" y="74487"/>
                      <a:pt x="40174" y="75247"/>
                    </a:cubicBezTo>
                    <a:cubicBezTo>
                      <a:pt x="39523" y="76115"/>
                      <a:pt x="38764" y="76766"/>
                      <a:pt x="37679" y="76874"/>
                    </a:cubicBezTo>
                    <a:cubicBezTo>
                      <a:pt x="37462" y="76874"/>
                      <a:pt x="37245" y="76983"/>
                      <a:pt x="36919" y="76983"/>
                    </a:cubicBezTo>
                    <a:cubicBezTo>
                      <a:pt x="35943" y="77091"/>
                      <a:pt x="34966" y="76766"/>
                      <a:pt x="34315" y="76115"/>
                    </a:cubicBezTo>
                    <a:close/>
                  </a:path>
                </a:pathLst>
              </a:custGeom>
              <a:solidFill>
                <a:srgbClr val="E7D5C1"/>
              </a:solidFill>
              <a:ln w="10838" cap="flat">
                <a:noFill/>
                <a:prstDash val="solid"/>
                <a:miter/>
              </a:ln>
            </p:spPr>
            <p:txBody>
              <a:bodyPr rtlCol="0" anchor="ctr"/>
              <a:lstStyle/>
              <a:p>
                <a:endParaRPr lang="nb-NO"/>
              </a:p>
            </p:txBody>
          </p:sp>
          <p:sp>
            <p:nvSpPr>
              <p:cNvPr id="23" name="Frihåndsform: figur 22">
                <a:extLst>
                  <a:ext uri="{FF2B5EF4-FFF2-40B4-BE49-F238E27FC236}">
                    <a16:creationId xmlns:a16="http://schemas.microsoft.com/office/drawing/2014/main" id="{E86478D1-744C-4E11-91B8-516BAB97D126}"/>
                  </a:ext>
                </a:extLst>
              </p:cNvPr>
              <p:cNvSpPr/>
              <p:nvPr/>
            </p:nvSpPr>
            <p:spPr>
              <a:xfrm>
                <a:off x="7119591" y="3659202"/>
                <a:ext cx="15489" cy="15559"/>
              </a:xfrm>
              <a:custGeom>
                <a:avLst/>
                <a:gdLst>
                  <a:gd name="connsiteX0" fmla="*/ 531 w 15489"/>
                  <a:gd name="connsiteY0" fmla="*/ 12956 h 15559"/>
                  <a:gd name="connsiteX1" fmla="*/ 205 w 15489"/>
                  <a:gd name="connsiteY1" fmla="*/ 12305 h 15559"/>
                  <a:gd name="connsiteX2" fmla="*/ 205 w 15489"/>
                  <a:gd name="connsiteY2" fmla="*/ 9918 h 15559"/>
                  <a:gd name="connsiteX3" fmla="*/ 1290 w 15489"/>
                  <a:gd name="connsiteY3" fmla="*/ 8073 h 15559"/>
                  <a:gd name="connsiteX4" fmla="*/ 3243 w 15489"/>
                  <a:gd name="connsiteY4" fmla="*/ 5469 h 15559"/>
                  <a:gd name="connsiteX5" fmla="*/ 6607 w 15489"/>
                  <a:gd name="connsiteY5" fmla="*/ 1672 h 15559"/>
                  <a:gd name="connsiteX6" fmla="*/ 6607 w 15489"/>
                  <a:gd name="connsiteY6" fmla="*/ 1672 h 15559"/>
                  <a:gd name="connsiteX7" fmla="*/ 7909 w 15489"/>
                  <a:gd name="connsiteY7" fmla="*/ 587 h 15559"/>
                  <a:gd name="connsiteX8" fmla="*/ 11055 w 15489"/>
                  <a:gd name="connsiteY8" fmla="*/ 153 h 15559"/>
                  <a:gd name="connsiteX9" fmla="*/ 12791 w 15489"/>
                  <a:gd name="connsiteY9" fmla="*/ 1563 h 15559"/>
                  <a:gd name="connsiteX10" fmla="*/ 15395 w 15489"/>
                  <a:gd name="connsiteY10" fmla="*/ 2865 h 15559"/>
                  <a:gd name="connsiteX11" fmla="*/ 14093 w 15489"/>
                  <a:gd name="connsiteY11" fmla="*/ 5469 h 15559"/>
                  <a:gd name="connsiteX12" fmla="*/ 13008 w 15489"/>
                  <a:gd name="connsiteY12" fmla="*/ 5686 h 15559"/>
                  <a:gd name="connsiteX13" fmla="*/ 12466 w 15489"/>
                  <a:gd name="connsiteY13" fmla="*/ 5903 h 15559"/>
                  <a:gd name="connsiteX14" fmla="*/ 12140 w 15489"/>
                  <a:gd name="connsiteY14" fmla="*/ 6120 h 15559"/>
                  <a:gd name="connsiteX15" fmla="*/ 11815 w 15489"/>
                  <a:gd name="connsiteY15" fmla="*/ 6337 h 15559"/>
                  <a:gd name="connsiteX16" fmla="*/ 9970 w 15489"/>
                  <a:gd name="connsiteY16" fmla="*/ 8507 h 15559"/>
                  <a:gd name="connsiteX17" fmla="*/ 8994 w 15489"/>
                  <a:gd name="connsiteY17" fmla="*/ 11545 h 15559"/>
                  <a:gd name="connsiteX18" fmla="*/ 7366 w 15489"/>
                  <a:gd name="connsiteY18" fmla="*/ 12847 h 15559"/>
                  <a:gd name="connsiteX19" fmla="*/ 6281 w 15489"/>
                  <a:gd name="connsiteY19" fmla="*/ 13715 h 15559"/>
                  <a:gd name="connsiteX20" fmla="*/ 5413 w 15489"/>
                  <a:gd name="connsiteY20" fmla="*/ 14258 h 15559"/>
                  <a:gd name="connsiteX21" fmla="*/ 3243 w 15489"/>
                  <a:gd name="connsiteY21" fmla="*/ 15560 h 15559"/>
                  <a:gd name="connsiteX22" fmla="*/ 3026 w 15489"/>
                  <a:gd name="connsiteY22" fmla="*/ 15560 h 15559"/>
                  <a:gd name="connsiteX23" fmla="*/ 531 w 15489"/>
                  <a:gd name="connsiteY23" fmla="*/ 12956 h 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489" h="15559">
                    <a:moveTo>
                      <a:pt x="531" y="12956"/>
                    </a:moveTo>
                    <a:cubicBezTo>
                      <a:pt x="423" y="12739"/>
                      <a:pt x="314" y="12522"/>
                      <a:pt x="205" y="12305"/>
                    </a:cubicBezTo>
                    <a:cubicBezTo>
                      <a:pt x="-11" y="11437"/>
                      <a:pt x="-120" y="10677"/>
                      <a:pt x="205" y="9918"/>
                    </a:cubicBezTo>
                    <a:cubicBezTo>
                      <a:pt x="423" y="9267"/>
                      <a:pt x="856" y="8616"/>
                      <a:pt x="1290" y="8073"/>
                    </a:cubicBezTo>
                    <a:cubicBezTo>
                      <a:pt x="1941" y="7205"/>
                      <a:pt x="2592" y="6337"/>
                      <a:pt x="3243" y="5469"/>
                    </a:cubicBezTo>
                    <a:cubicBezTo>
                      <a:pt x="4328" y="4167"/>
                      <a:pt x="5413" y="2865"/>
                      <a:pt x="6607" y="1672"/>
                    </a:cubicBezTo>
                    <a:cubicBezTo>
                      <a:pt x="6607" y="1672"/>
                      <a:pt x="6607" y="1672"/>
                      <a:pt x="6607" y="1672"/>
                    </a:cubicBezTo>
                    <a:cubicBezTo>
                      <a:pt x="7041" y="1238"/>
                      <a:pt x="7475" y="912"/>
                      <a:pt x="7909" y="587"/>
                    </a:cubicBezTo>
                    <a:cubicBezTo>
                      <a:pt x="8885" y="44"/>
                      <a:pt x="9862" y="-173"/>
                      <a:pt x="11055" y="153"/>
                    </a:cubicBezTo>
                    <a:cubicBezTo>
                      <a:pt x="11815" y="370"/>
                      <a:pt x="12466" y="912"/>
                      <a:pt x="12791" y="1563"/>
                    </a:cubicBezTo>
                    <a:cubicBezTo>
                      <a:pt x="13876" y="1238"/>
                      <a:pt x="14961" y="1889"/>
                      <a:pt x="15395" y="2865"/>
                    </a:cubicBezTo>
                    <a:cubicBezTo>
                      <a:pt x="15721" y="3950"/>
                      <a:pt x="15178" y="5144"/>
                      <a:pt x="14093" y="5469"/>
                    </a:cubicBezTo>
                    <a:cubicBezTo>
                      <a:pt x="13768" y="5578"/>
                      <a:pt x="13334" y="5686"/>
                      <a:pt x="13008" y="5686"/>
                    </a:cubicBezTo>
                    <a:cubicBezTo>
                      <a:pt x="12791" y="5686"/>
                      <a:pt x="12683" y="5795"/>
                      <a:pt x="12466" y="5903"/>
                    </a:cubicBezTo>
                    <a:cubicBezTo>
                      <a:pt x="12357" y="5903"/>
                      <a:pt x="12249" y="6012"/>
                      <a:pt x="12140" y="6120"/>
                    </a:cubicBezTo>
                    <a:cubicBezTo>
                      <a:pt x="12032" y="6120"/>
                      <a:pt x="11923" y="6229"/>
                      <a:pt x="11815" y="6337"/>
                    </a:cubicBezTo>
                    <a:cubicBezTo>
                      <a:pt x="11164" y="7097"/>
                      <a:pt x="10513" y="7748"/>
                      <a:pt x="9970" y="8507"/>
                    </a:cubicBezTo>
                    <a:cubicBezTo>
                      <a:pt x="10187" y="9592"/>
                      <a:pt x="9862" y="10786"/>
                      <a:pt x="8994" y="11545"/>
                    </a:cubicBezTo>
                    <a:cubicBezTo>
                      <a:pt x="8451" y="11979"/>
                      <a:pt x="7909" y="12413"/>
                      <a:pt x="7366" y="12847"/>
                    </a:cubicBezTo>
                    <a:cubicBezTo>
                      <a:pt x="7041" y="13173"/>
                      <a:pt x="6715" y="13390"/>
                      <a:pt x="6281" y="13715"/>
                    </a:cubicBezTo>
                    <a:cubicBezTo>
                      <a:pt x="5956" y="13932"/>
                      <a:pt x="5739" y="14041"/>
                      <a:pt x="5413" y="14258"/>
                    </a:cubicBezTo>
                    <a:cubicBezTo>
                      <a:pt x="4871" y="15017"/>
                      <a:pt x="4220" y="15451"/>
                      <a:pt x="3243" y="15560"/>
                    </a:cubicBezTo>
                    <a:cubicBezTo>
                      <a:pt x="3135" y="15560"/>
                      <a:pt x="3135" y="15560"/>
                      <a:pt x="3026" y="15560"/>
                    </a:cubicBezTo>
                    <a:cubicBezTo>
                      <a:pt x="1725" y="15560"/>
                      <a:pt x="531" y="14258"/>
                      <a:pt x="531" y="12956"/>
                    </a:cubicBezTo>
                    <a:close/>
                  </a:path>
                </a:pathLst>
              </a:custGeom>
              <a:solidFill>
                <a:srgbClr val="E7D5C1"/>
              </a:solidFill>
              <a:ln w="10838" cap="flat">
                <a:noFill/>
                <a:prstDash val="solid"/>
                <a:miter/>
              </a:ln>
            </p:spPr>
            <p:txBody>
              <a:bodyPr rtlCol="0" anchor="ctr"/>
              <a:lstStyle/>
              <a:p>
                <a:endParaRPr lang="nb-NO"/>
              </a:p>
            </p:txBody>
          </p:sp>
          <p:sp>
            <p:nvSpPr>
              <p:cNvPr id="24" name="Frihåndsform: figur 23">
                <a:extLst>
                  <a:ext uri="{FF2B5EF4-FFF2-40B4-BE49-F238E27FC236}">
                    <a16:creationId xmlns:a16="http://schemas.microsoft.com/office/drawing/2014/main" id="{1DD3C9C3-6D2C-4045-8903-DA2AF107EC26}"/>
                  </a:ext>
                </a:extLst>
              </p:cNvPr>
              <p:cNvSpPr/>
              <p:nvPr/>
            </p:nvSpPr>
            <p:spPr>
              <a:xfrm>
                <a:off x="7116650" y="3790352"/>
                <a:ext cx="45263" cy="130701"/>
              </a:xfrm>
              <a:custGeom>
                <a:avLst/>
                <a:gdLst>
                  <a:gd name="connsiteX0" fmla="*/ 11501 w 45263"/>
                  <a:gd name="connsiteY0" fmla="*/ 118223 h 130701"/>
                  <a:gd name="connsiteX1" fmla="*/ 10199 w 45263"/>
                  <a:gd name="connsiteY1" fmla="*/ 112689 h 130701"/>
                  <a:gd name="connsiteX2" fmla="*/ 8680 w 45263"/>
                  <a:gd name="connsiteY2" fmla="*/ 106071 h 130701"/>
                  <a:gd name="connsiteX3" fmla="*/ 6944 w 45263"/>
                  <a:gd name="connsiteY3" fmla="*/ 101948 h 130701"/>
                  <a:gd name="connsiteX4" fmla="*/ 4014 w 45263"/>
                  <a:gd name="connsiteY4" fmla="*/ 84263 h 130701"/>
                  <a:gd name="connsiteX5" fmla="*/ 4014 w 45263"/>
                  <a:gd name="connsiteY5" fmla="*/ 83937 h 130701"/>
                  <a:gd name="connsiteX6" fmla="*/ 2495 w 45263"/>
                  <a:gd name="connsiteY6" fmla="*/ 74281 h 130701"/>
                  <a:gd name="connsiteX7" fmla="*/ 0 w 45263"/>
                  <a:gd name="connsiteY7" fmla="*/ 45529 h 130701"/>
                  <a:gd name="connsiteX8" fmla="*/ 434 w 45263"/>
                  <a:gd name="connsiteY8" fmla="*/ 31967 h 130701"/>
                  <a:gd name="connsiteX9" fmla="*/ 651 w 45263"/>
                  <a:gd name="connsiteY9" fmla="*/ 30014 h 130701"/>
                  <a:gd name="connsiteX10" fmla="*/ 759 w 45263"/>
                  <a:gd name="connsiteY10" fmla="*/ 22527 h 130701"/>
                  <a:gd name="connsiteX11" fmla="*/ 6401 w 45263"/>
                  <a:gd name="connsiteY11" fmla="*/ 4951 h 130701"/>
                  <a:gd name="connsiteX12" fmla="*/ 25280 w 45263"/>
                  <a:gd name="connsiteY12" fmla="*/ 1262 h 130701"/>
                  <a:gd name="connsiteX13" fmla="*/ 35370 w 45263"/>
                  <a:gd name="connsiteY13" fmla="*/ 13088 h 130701"/>
                  <a:gd name="connsiteX14" fmla="*/ 36021 w 45263"/>
                  <a:gd name="connsiteY14" fmla="*/ 21660 h 130701"/>
                  <a:gd name="connsiteX15" fmla="*/ 37432 w 45263"/>
                  <a:gd name="connsiteY15" fmla="*/ 27844 h 130701"/>
                  <a:gd name="connsiteX16" fmla="*/ 37215 w 45263"/>
                  <a:gd name="connsiteY16" fmla="*/ 46288 h 130701"/>
                  <a:gd name="connsiteX17" fmla="*/ 37215 w 45263"/>
                  <a:gd name="connsiteY17" fmla="*/ 56270 h 130701"/>
                  <a:gd name="connsiteX18" fmla="*/ 38842 w 45263"/>
                  <a:gd name="connsiteY18" fmla="*/ 72979 h 130701"/>
                  <a:gd name="connsiteX19" fmla="*/ 35370 w 45263"/>
                  <a:gd name="connsiteY19" fmla="*/ 80682 h 130701"/>
                  <a:gd name="connsiteX20" fmla="*/ 34068 w 45263"/>
                  <a:gd name="connsiteY20" fmla="*/ 88711 h 130701"/>
                  <a:gd name="connsiteX21" fmla="*/ 33851 w 45263"/>
                  <a:gd name="connsiteY21" fmla="*/ 96740 h 130701"/>
                  <a:gd name="connsiteX22" fmla="*/ 42205 w 45263"/>
                  <a:gd name="connsiteY22" fmla="*/ 104552 h 130701"/>
                  <a:gd name="connsiteX23" fmla="*/ 42640 w 45263"/>
                  <a:gd name="connsiteY23" fmla="*/ 104552 h 130701"/>
                  <a:gd name="connsiteX24" fmla="*/ 43616 w 45263"/>
                  <a:gd name="connsiteY24" fmla="*/ 104443 h 130701"/>
                  <a:gd name="connsiteX25" fmla="*/ 44701 w 45263"/>
                  <a:gd name="connsiteY25" fmla="*/ 109109 h 130701"/>
                  <a:gd name="connsiteX26" fmla="*/ 42965 w 45263"/>
                  <a:gd name="connsiteY26" fmla="*/ 122237 h 130701"/>
                  <a:gd name="connsiteX27" fmla="*/ 32766 w 45263"/>
                  <a:gd name="connsiteY27" fmla="*/ 130049 h 130701"/>
                  <a:gd name="connsiteX28" fmla="*/ 28318 w 45263"/>
                  <a:gd name="connsiteY28" fmla="*/ 130700 h 130701"/>
                  <a:gd name="connsiteX29" fmla="*/ 11501 w 45263"/>
                  <a:gd name="connsiteY29" fmla="*/ 118223 h 13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263" h="130701">
                    <a:moveTo>
                      <a:pt x="11501" y="118223"/>
                    </a:moveTo>
                    <a:cubicBezTo>
                      <a:pt x="10958" y="116378"/>
                      <a:pt x="10524" y="114642"/>
                      <a:pt x="10199" y="112689"/>
                    </a:cubicBezTo>
                    <a:cubicBezTo>
                      <a:pt x="9656" y="110519"/>
                      <a:pt x="9222" y="108241"/>
                      <a:pt x="8680" y="106071"/>
                    </a:cubicBezTo>
                    <a:cubicBezTo>
                      <a:pt x="7920" y="104769"/>
                      <a:pt x="7269" y="103358"/>
                      <a:pt x="6944" y="101948"/>
                    </a:cubicBezTo>
                    <a:cubicBezTo>
                      <a:pt x="5316" y="96197"/>
                      <a:pt x="4557" y="90122"/>
                      <a:pt x="4014" y="84263"/>
                    </a:cubicBezTo>
                    <a:cubicBezTo>
                      <a:pt x="4014" y="84154"/>
                      <a:pt x="4014" y="84046"/>
                      <a:pt x="4014" y="83937"/>
                    </a:cubicBezTo>
                    <a:cubicBezTo>
                      <a:pt x="3472" y="80682"/>
                      <a:pt x="2929" y="77536"/>
                      <a:pt x="2495" y="74281"/>
                    </a:cubicBezTo>
                    <a:cubicBezTo>
                      <a:pt x="976" y="64733"/>
                      <a:pt x="108" y="55185"/>
                      <a:pt x="0" y="45529"/>
                    </a:cubicBezTo>
                    <a:cubicBezTo>
                      <a:pt x="0" y="40972"/>
                      <a:pt x="0" y="36524"/>
                      <a:pt x="434" y="31967"/>
                    </a:cubicBezTo>
                    <a:cubicBezTo>
                      <a:pt x="434" y="31316"/>
                      <a:pt x="542" y="30665"/>
                      <a:pt x="651" y="30014"/>
                    </a:cubicBezTo>
                    <a:cubicBezTo>
                      <a:pt x="651" y="27518"/>
                      <a:pt x="651" y="25023"/>
                      <a:pt x="759" y="22527"/>
                    </a:cubicBezTo>
                    <a:cubicBezTo>
                      <a:pt x="976" y="16126"/>
                      <a:pt x="1627" y="9725"/>
                      <a:pt x="6401" y="4951"/>
                    </a:cubicBezTo>
                    <a:cubicBezTo>
                      <a:pt x="11392" y="-40"/>
                      <a:pt x="18770" y="-1234"/>
                      <a:pt x="25280" y="1262"/>
                    </a:cubicBezTo>
                    <a:cubicBezTo>
                      <a:pt x="30271" y="3215"/>
                      <a:pt x="34068" y="7989"/>
                      <a:pt x="35370" y="13088"/>
                    </a:cubicBezTo>
                    <a:cubicBezTo>
                      <a:pt x="36130" y="15909"/>
                      <a:pt x="36238" y="18839"/>
                      <a:pt x="36021" y="21660"/>
                    </a:cubicBezTo>
                    <a:cubicBezTo>
                      <a:pt x="36781" y="23612"/>
                      <a:pt x="37215" y="25782"/>
                      <a:pt x="37432" y="27844"/>
                    </a:cubicBezTo>
                    <a:cubicBezTo>
                      <a:pt x="38083" y="33920"/>
                      <a:pt x="37432" y="40213"/>
                      <a:pt x="37215" y="46288"/>
                    </a:cubicBezTo>
                    <a:cubicBezTo>
                      <a:pt x="37106" y="49652"/>
                      <a:pt x="37106" y="52907"/>
                      <a:pt x="37215" y="56270"/>
                    </a:cubicBezTo>
                    <a:cubicBezTo>
                      <a:pt x="37649" y="61804"/>
                      <a:pt x="38300" y="67446"/>
                      <a:pt x="38842" y="72979"/>
                    </a:cubicBezTo>
                    <a:cubicBezTo>
                      <a:pt x="37215" y="75257"/>
                      <a:pt x="36130" y="77861"/>
                      <a:pt x="35370" y="80682"/>
                    </a:cubicBezTo>
                    <a:cubicBezTo>
                      <a:pt x="34719" y="83286"/>
                      <a:pt x="34394" y="85999"/>
                      <a:pt x="34068" y="88711"/>
                    </a:cubicBezTo>
                    <a:cubicBezTo>
                      <a:pt x="33743" y="91424"/>
                      <a:pt x="33634" y="94028"/>
                      <a:pt x="33851" y="96740"/>
                    </a:cubicBezTo>
                    <a:cubicBezTo>
                      <a:pt x="34068" y="101080"/>
                      <a:pt x="37866" y="104552"/>
                      <a:pt x="42205" y="104552"/>
                    </a:cubicBezTo>
                    <a:cubicBezTo>
                      <a:pt x="42314" y="104552"/>
                      <a:pt x="42531" y="104552"/>
                      <a:pt x="42640" y="104552"/>
                    </a:cubicBezTo>
                    <a:cubicBezTo>
                      <a:pt x="42965" y="104552"/>
                      <a:pt x="43291" y="104443"/>
                      <a:pt x="43616" y="104443"/>
                    </a:cubicBezTo>
                    <a:cubicBezTo>
                      <a:pt x="43941" y="105962"/>
                      <a:pt x="44376" y="107481"/>
                      <a:pt x="44701" y="109109"/>
                    </a:cubicBezTo>
                    <a:cubicBezTo>
                      <a:pt x="45786" y="113666"/>
                      <a:pt x="45352" y="118223"/>
                      <a:pt x="42965" y="122237"/>
                    </a:cubicBezTo>
                    <a:cubicBezTo>
                      <a:pt x="40687" y="126034"/>
                      <a:pt x="36997" y="128964"/>
                      <a:pt x="32766" y="130049"/>
                    </a:cubicBezTo>
                    <a:cubicBezTo>
                      <a:pt x="31247" y="130483"/>
                      <a:pt x="29728" y="130700"/>
                      <a:pt x="28318" y="130700"/>
                    </a:cubicBezTo>
                    <a:cubicBezTo>
                      <a:pt x="20506" y="130808"/>
                      <a:pt x="13671" y="125709"/>
                      <a:pt x="11501" y="118223"/>
                    </a:cubicBezTo>
                    <a:close/>
                  </a:path>
                </a:pathLst>
              </a:custGeom>
              <a:solidFill>
                <a:srgbClr val="E7D5C1"/>
              </a:solidFill>
              <a:ln w="10838" cap="flat">
                <a:noFill/>
                <a:prstDash val="solid"/>
                <a:miter/>
              </a:ln>
            </p:spPr>
            <p:txBody>
              <a:bodyPr rtlCol="0" anchor="ctr"/>
              <a:lstStyle/>
              <a:p>
                <a:endParaRPr lang="nb-NO"/>
              </a:p>
            </p:txBody>
          </p:sp>
          <p:sp>
            <p:nvSpPr>
              <p:cNvPr id="25" name="Frihåndsform: figur 24">
                <a:extLst>
                  <a:ext uri="{FF2B5EF4-FFF2-40B4-BE49-F238E27FC236}">
                    <a16:creationId xmlns:a16="http://schemas.microsoft.com/office/drawing/2014/main" id="{8DE18B53-B958-45F2-B645-556241CD61AF}"/>
                  </a:ext>
                </a:extLst>
              </p:cNvPr>
              <p:cNvSpPr/>
              <p:nvPr/>
            </p:nvSpPr>
            <p:spPr>
              <a:xfrm>
                <a:off x="7160049" y="3894904"/>
                <a:ext cx="108" cy="433"/>
              </a:xfrm>
              <a:custGeom>
                <a:avLst/>
                <a:gdLst>
                  <a:gd name="connsiteX0" fmla="*/ 0 w 108"/>
                  <a:gd name="connsiteY0" fmla="*/ 0 h 433"/>
                  <a:gd name="connsiteX1" fmla="*/ 108 w 108"/>
                  <a:gd name="connsiteY1" fmla="*/ 434 h 433"/>
                  <a:gd name="connsiteX2" fmla="*/ 0 w 108"/>
                  <a:gd name="connsiteY2" fmla="*/ 0 h 433"/>
                </a:gdLst>
                <a:ahLst/>
                <a:cxnLst>
                  <a:cxn ang="0">
                    <a:pos x="connsiteX0" y="connsiteY0"/>
                  </a:cxn>
                  <a:cxn ang="0">
                    <a:pos x="connsiteX1" y="connsiteY1"/>
                  </a:cxn>
                  <a:cxn ang="0">
                    <a:pos x="connsiteX2" y="connsiteY2"/>
                  </a:cxn>
                </a:cxnLst>
                <a:rect l="l" t="t" r="r" b="b"/>
                <a:pathLst>
                  <a:path w="108" h="433">
                    <a:moveTo>
                      <a:pt x="0" y="0"/>
                    </a:moveTo>
                    <a:cubicBezTo>
                      <a:pt x="0" y="108"/>
                      <a:pt x="0" y="217"/>
                      <a:pt x="108" y="434"/>
                    </a:cubicBezTo>
                    <a:cubicBezTo>
                      <a:pt x="0" y="217"/>
                      <a:pt x="0" y="108"/>
                      <a:pt x="0" y="0"/>
                    </a:cubicBezTo>
                    <a:close/>
                  </a:path>
                </a:pathLst>
              </a:custGeom>
              <a:solidFill>
                <a:srgbClr val="E7D5C1"/>
              </a:solidFill>
              <a:ln w="10838" cap="flat">
                <a:noFill/>
                <a:prstDash val="solid"/>
                <a:miter/>
              </a:ln>
            </p:spPr>
            <p:txBody>
              <a:bodyPr rtlCol="0" anchor="ctr"/>
              <a:lstStyle/>
              <a:p>
                <a:endParaRPr lang="nb-NO"/>
              </a:p>
            </p:txBody>
          </p:sp>
          <p:sp>
            <p:nvSpPr>
              <p:cNvPr id="26" name="Frihåndsform: figur 25">
                <a:extLst>
                  <a:ext uri="{FF2B5EF4-FFF2-40B4-BE49-F238E27FC236}">
                    <a16:creationId xmlns:a16="http://schemas.microsoft.com/office/drawing/2014/main" id="{DBFFE784-7F58-4FC0-BC5E-E515A307293E}"/>
                  </a:ext>
                </a:extLst>
              </p:cNvPr>
              <p:cNvSpPr/>
              <p:nvPr/>
            </p:nvSpPr>
            <p:spPr>
              <a:xfrm>
                <a:off x="7050900" y="3838717"/>
                <a:ext cx="19112" cy="60744"/>
              </a:xfrm>
              <a:custGeom>
                <a:avLst/>
                <a:gdLst>
                  <a:gd name="connsiteX0" fmla="*/ 11067 w 19112"/>
                  <a:gd name="connsiteY0" fmla="*/ 59008 h 60744"/>
                  <a:gd name="connsiteX1" fmla="*/ 10198 w 19112"/>
                  <a:gd name="connsiteY1" fmla="*/ 56838 h 60744"/>
                  <a:gd name="connsiteX2" fmla="*/ 8788 w 19112"/>
                  <a:gd name="connsiteY2" fmla="*/ 51413 h 60744"/>
                  <a:gd name="connsiteX3" fmla="*/ 8246 w 19112"/>
                  <a:gd name="connsiteY3" fmla="*/ 48592 h 60744"/>
                  <a:gd name="connsiteX4" fmla="*/ 7595 w 19112"/>
                  <a:gd name="connsiteY4" fmla="*/ 45446 h 60744"/>
                  <a:gd name="connsiteX5" fmla="*/ 7052 w 19112"/>
                  <a:gd name="connsiteY5" fmla="*/ 42950 h 60744"/>
                  <a:gd name="connsiteX6" fmla="*/ 5533 w 19112"/>
                  <a:gd name="connsiteY6" fmla="*/ 39913 h 60744"/>
                  <a:gd name="connsiteX7" fmla="*/ 5316 w 19112"/>
                  <a:gd name="connsiteY7" fmla="*/ 39696 h 60744"/>
                  <a:gd name="connsiteX8" fmla="*/ 4014 w 19112"/>
                  <a:gd name="connsiteY8" fmla="*/ 34922 h 60744"/>
                  <a:gd name="connsiteX9" fmla="*/ 3255 w 19112"/>
                  <a:gd name="connsiteY9" fmla="*/ 31884 h 60744"/>
                  <a:gd name="connsiteX10" fmla="*/ 2278 w 19112"/>
                  <a:gd name="connsiteY10" fmla="*/ 28195 h 60744"/>
                  <a:gd name="connsiteX11" fmla="*/ 2278 w 19112"/>
                  <a:gd name="connsiteY11" fmla="*/ 28195 h 60744"/>
                  <a:gd name="connsiteX12" fmla="*/ 2278 w 19112"/>
                  <a:gd name="connsiteY12" fmla="*/ 27978 h 60744"/>
                  <a:gd name="connsiteX13" fmla="*/ 2278 w 19112"/>
                  <a:gd name="connsiteY13" fmla="*/ 27978 h 60744"/>
                  <a:gd name="connsiteX14" fmla="*/ 2278 w 19112"/>
                  <a:gd name="connsiteY14" fmla="*/ 27869 h 60744"/>
                  <a:gd name="connsiteX15" fmla="*/ 1193 w 19112"/>
                  <a:gd name="connsiteY15" fmla="*/ 23312 h 60744"/>
                  <a:gd name="connsiteX16" fmla="*/ 1193 w 19112"/>
                  <a:gd name="connsiteY16" fmla="*/ 23312 h 60744"/>
                  <a:gd name="connsiteX17" fmla="*/ 1193 w 19112"/>
                  <a:gd name="connsiteY17" fmla="*/ 23312 h 60744"/>
                  <a:gd name="connsiteX18" fmla="*/ 1193 w 19112"/>
                  <a:gd name="connsiteY18" fmla="*/ 23204 h 60744"/>
                  <a:gd name="connsiteX19" fmla="*/ 1193 w 19112"/>
                  <a:gd name="connsiteY19" fmla="*/ 23312 h 60744"/>
                  <a:gd name="connsiteX20" fmla="*/ 651 w 19112"/>
                  <a:gd name="connsiteY20" fmla="*/ 20491 h 60744"/>
                  <a:gd name="connsiteX21" fmla="*/ 325 w 19112"/>
                  <a:gd name="connsiteY21" fmla="*/ 18972 h 60744"/>
                  <a:gd name="connsiteX22" fmla="*/ 0 w 19112"/>
                  <a:gd name="connsiteY22" fmla="*/ 15067 h 60744"/>
                  <a:gd name="connsiteX23" fmla="*/ 651 w 19112"/>
                  <a:gd name="connsiteY23" fmla="*/ 13114 h 60744"/>
                  <a:gd name="connsiteX24" fmla="*/ 2712 w 19112"/>
                  <a:gd name="connsiteY24" fmla="*/ 10618 h 60744"/>
                  <a:gd name="connsiteX25" fmla="*/ 3038 w 19112"/>
                  <a:gd name="connsiteY25" fmla="*/ 10510 h 60744"/>
                  <a:gd name="connsiteX26" fmla="*/ 3146 w 19112"/>
                  <a:gd name="connsiteY26" fmla="*/ 9642 h 60744"/>
                  <a:gd name="connsiteX27" fmla="*/ 4882 w 19112"/>
                  <a:gd name="connsiteY27" fmla="*/ 7689 h 60744"/>
                  <a:gd name="connsiteX28" fmla="*/ 6076 w 19112"/>
                  <a:gd name="connsiteY28" fmla="*/ 7472 h 60744"/>
                  <a:gd name="connsiteX29" fmla="*/ 7269 w 19112"/>
                  <a:gd name="connsiteY29" fmla="*/ 6712 h 60744"/>
                  <a:gd name="connsiteX30" fmla="*/ 7052 w 19112"/>
                  <a:gd name="connsiteY30" fmla="*/ 5627 h 60744"/>
                  <a:gd name="connsiteX31" fmla="*/ 6835 w 19112"/>
                  <a:gd name="connsiteY31" fmla="*/ 4325 h 60744"/>
                  <a:gd name="connsiteX32" fmla="*/ 6944 w 19112"/>
                  <a:gd name="connsiteY32" fmla="*/ 2481 h 60744"/>
                  <a:gd name="connsiteX33" fmla="*/ 9656 w 19112"/>
                  <a:gd name="connsiteY33" fmla="*/ 311 h 60744"/>
                  <a:gd name="connsiteX34" fmla="*/ 10416 w 19112"/>
                  <a:gd name="connsiteY34" fmla="*/ 419 h 60744"/>
                  <a:gd name="connsiteX35" fmla="*/ 11175 w 19112"/>
                  <a:gd name="connsiteY35" fmla="*/ 94 h 60744"/>
                  <a:gd name="connsiteX36" fmla="*/ 14430 w 19112"/>
                  <a:gd name="connsiteY36" fmla="*/ 1396 h 60744"/>
                  <a:gd name="connsiteX37" fmla="*/ 15081 w 19112"/>
                  <a:gd name="connsiteY37" fmla="*/ 2806 h 60744"/>
                  <a:gd name="connsiteX38" fmla="*/ 15407 w 19112"/>
                  <a:gd name="connsiteY38" fmla="*/ 4651 h 60744"/>
                  <a:gd name="connsiteX39" fmla="*/ 15623 w 19112"/>
                  <a:gd name="connsiteY39" fmla="*/ 6061 h 60744"/>
                  <a:gd name="connsiteX40" fmla="*/ 16057 w 19112"/>
                  <a:gd name="connsiteY40" fmla="*/ 8991 h 60744"/>
                  <a:gd name="connsiteX41" fmla="*/ 17034 w 19112"/>
                  <a:gd name="connsiteY41" fmla="*/ 15934 h 60744"/>
                  <a:gd name="connsiteX42" fmla="*/ 17685 w 19112"/>
                  <a:gd name="connsiteY42" fmla="*/ 21468 h 60744"/>
                  <a:gd name="connsiteX43" fmla="*/ 18010 w 19112"/>
                  <a:gd name="connsiteY43" fmla="*/ 25157 h 60744"/>
                  <a:gd name="connsiteX44" fmla="*/ 18119 w 19112"/>
                  <a:gd name="connsiteY44" fmla="*/ 27327 h 60744"/>
                  <a:gd name="connsiteX45" fmla="*/ 18119 w 19112"/>
                  <a:gd name="connsiteY45" fmla="*/ 27652 h 60744"/>
                  <a:gd name="connsiteX46" fmla="*/ 18119 w 19112"/>
                  <a:gd name="connsiteY46" fmla="*/ 28737 h 60744"/>
                  <a:gd name="connsiteX47" fmla="*/ 17902 w 19112"/>
                  <a:gd name="connsiteY47" fmla="*/ 30582 h 60744"/>
                  <a:gd name="connsiteX48" fmla="*/ 17251 w 19112"/>
                  <a:gd name="connsiteY48" fmla="*/ 31884 h 60744"/>
                  <a:gd name="connsiteX49" fmla="*/ 17359 w 19112"/>
                  <a:gd name="connsiteY49" fmla="*/ 32535 h 60744"/>
                  <a:gd name="connsiteX50" fmla="*/ 17577 w 19112"/>
                  <a:gd name="connsiteY50" fmla="*/ 34488 h 60744"/>
                  <a:gd name="connsiteX51" fmla="*/ 17577 w 19112"/>
                  <a:gd name="connsiteY51" fmla="*/ 36983 h 60744"/>
                  <a:gd name="connsiteX52" fmla="*/ 16817 w 19112"/>
                  <a:gd name="connsiteY52" fmla="*/ 38611 h 60744"/>
                  <a:gd name="connsiteX53" fmla="*/ 17034 w 19112"/>
                  <a:gd name="connsiteY53" fmla="*/ 40021 h 60744"/>
                  <a:gd name="connsiteX54" fmla="*/ 18010 w 19112"/>
                  <a:gd name="connsiteY54" fmla="*/ 45880 h 60744"/>
                  <a:gd name="connsiteX55" fmla="*/ 18119 w 19112"/>
                  <a:gd name="connsiteY55" fmla="*/ 47182 h 60744"/>
                  <a:gd name="connsiteX56" fmla="*/ 18119 w 19112"/>
                  <a:gd name="connsiteY56" fmla="*/ 48375 h 60744"/>
                  <a:gd name="connsiteX57" fmla="*/ 17793 w 19112"/>
                  <a:gd name="connsiteY57" fmla="*/ 49352 h 60744"/>
                  <a:gd name="connsiteX58" fmla="*/ 18119 w 19112"/>
                  <a:gd name="connsiteY58" fmla="*/ 50328 h 60744"/>
                  <a:gd name="connsiteX59" fmla="*/ 18661 w 19112"/>
                  <a:gd name="connsiteY59" fmla="*/ 52064 h 60744"/>
                  <a:gd name="connsiteX60" fmla="*/ 18879 w 19112"/>
                  <a:gd name="connsiteY60" fmla="*/ 55102 h 60744"/>
                  <a:gd name="connsiteX61" fmla="*/ 18661 w 19112"/>
                  <a:gd name="connsiteY61" fmla="*/ 55428 h 60744"/>
                  <a:gd name="connsiteX62" fmla="*/ 17902 w 19112"/>
                  <a:gd name="connsiteY62" fmla="*/ 55970 h 60744"/>
                  <a:gd name="connsiteX63" fmla="*/ 17034 w 19112"/>
                  <a:gd name="connsiteY63" fmla="*/ 56730 h 60744"/>
                  <a:gd name="connsiteX64" fmla="*/ 16600 w 19112"/>
                  <a:gd name="connsiteY64" fmla="*/ 57272 h 60744"/>
                  <a:gd name="connsiteX65" fmla="*/ 16600 w 19112"/>
                  <a:gd name="connsiteY65" fmla="*/ 57381 h 60744"/>
                  <a:gd name="connsiteX66" fmla="*/ 16057 w 19112"/>
                  <a:gd name="connsiteY66" fmla="*/ 58466 h 60744"/>
                  <a:gd name="connsiteX67" fmla="*/ 13671 w 19112"/>
                  <a:gd name="connsiteY67" fmla="*/ 60744 h 60744"/>
                  <a:gd name="connsiteX68" fmla="*/ 13236 w 19112"/>
                  <a:gd name="connsiteY68" fmla="*/ 60744 h 60744"/>
                  <a:gd name="connsiteX69" fmla="*/ 11067 w 19112"/>
                  <a:gd name="connsiteY69" fmla="*/ 59008 h 6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9112" h="60744">
                    <a:moveTo>
                      <a:pt x="11067" y="59008"/>
                    </a:moveTo>
                    <a:cubicBezTo>
                      <a:pt x="10741" y="58357"/>
                      <a:pt x="10416" y="57598"/>
                      <a:pt x="10198" y="56838"/>
                    </a:cubicBezTo>
                    <a:cubicBezTo>
                      <a:pt x="9765" y="54994"/>
                      <a:pt x="9222" y="53149"/>
                      <a:pt x="8788" y="51413"/>
                    </a:cubicBezTo>
                    <a:cubicBezTo>
                      <a:pt x="8571" y="50437"/>
                      <a:pt x="8463" y="49569"/>
                      <a:pt x="8246" y="48592"/>
                    </a:cubicBezTo>
                    <a:cubicBezTo>
                      <a:pt x="8029" y="47507"/>
                      <a:pt x="7812" y="46531"/>
                      <a:pt x="7595" y="45446"/>
                    </a:cubicBezTo>
                    <a:cubicBezTo>
                      <a:pt x="7486" y="44578"/>
                      <a:pt x="7269" y="43710"/>
                      <a:pt x="7052" y="42950"/>
                    </a:cubicBezTo>
                    <a:cubicBezTo>
                      <a:pt x="6727" y="41866"/>
                      <a:pt x="6184" y="40889"/>
                      <a:pt x="5533" y="39913"/>
                    </a:cubicBezTo>
                    <a:cubicBezTo>
                      <a:pt x="5425" y="39804"/>
                      <a:pt x="5425" y="39696"/>
                      <a:pt x="5316" y="39696"/>
                    </a:cubicBezTo>
                    <a:cubicBezTo>
                      <a:pt x="4882" y="38068"/>
                      <a:pt x="4448" y="36441"/>
                      <a:pt x="4014" y="34922"/>
                    </a:cubicBezTo>
                    <a:cubicBezTo>
                      <a:pt x="3689" y="33945"/>
                      <a:pt x="3472" y="32860"/>
                      <a:pt x="3255" y="31884"/>
                    </a:cubicBezTo>
                    <a:cubicBezTo>
                      <a:pt x="2929" y="30690"/>
                      <a:pt x="2604" y="29388"/>
                      <a:pt x="2278" y="28195"/>
                    </a:cubicBezTo>
                    <a:cubicBezTo>
                      <a:pt x="2278" y="28195"/>
                      <a:pt x="2278" y="28195"/>
                      <a:pt x="2278" y="28195"/>
                    </a:cubicBezTo>
                    <a:cubicBezTo>
                      <a:pt x="2278" y="28086"/>
                      <a:pt x="2278" y="28086"/>
                      <a:pt x="2278" y="27978"/>
                    </a:cubicBezTo>
                    <a:cubicBezTo>
                      <a:pt x="2278" y="27978"/>
                      <a:pt x="2278" y="27978"/>
                      <a:pt x="2278" y="27978"/>
                    </a:cubicBezTo>
                    <a:cubicBezTo>
                      <a:pt x="2278" y="27978"/>
                      <a:pt x="2278" y="27978"/>
                      <a:pt x="2278" y="27869"/>
                    </a:cubicBezTo>
                    <a:cubicBezTo>
                      <a:pt x="1953" y="26350"/>
                      <a:pt x="1627" y="24831"/>
                      <a:pt x="1193" y="23312"/>
                    </a:cubicBezTo>
                    <a:cubicBezTo>
                      <a:pt x="1193" y="23312"/>
                      <a:pt x="1193" y="23312"/>
                      <a:pt x="1193" y="23312"/>
                    </a:cubicBezTo>
                    <a:cubicBezTo>
                      <a:pt x="1193" y="23312"/>
                      <a:pt x="1193" y="23312"/>
                      <a:pt x="1193" y="23312"/>
                    </a:cubicBezTo>
                    <a:cubicBezTo>
                      <a:pt x="1193" y="23204"/>
                      <a:pt x="1193" y="23204"/>
                      <a:pt x="1193" y="23204"/>
                    </a:cubicBezTo>
                    <a:cubicBezTo>
                      <a:pt x="1193" y="23204"/>
                      <a:pt x="1193" y="23204"/>
                      <a:pt x="1193" y="23312"/>
                    </a:cubicBezTo>
                    <a:cubicBezTo>
                      <a:pt x="976" y="22336"/>
                      <a:pt x="868" y="21468"/>
                      <a:pt x="651" y="20491"/>
                    </a:cubicBezTo>
                    <a:cubicBezTo>
                      <a:pt x="542" y="19949"/>
                      <a:pt x="434" y="19515"/>
                      <a:pt x="325" y="18972"/>
                    </a:cubicBezTo>
                    <a:cubicBezTo>
                      <a:pt x="108" y="17670"/>
                      <a:pt x="0" y="16368"/>
                      <a:pt x="0" y="15067"/>
                    </a:cubicBezTo>
                    <a:cubicBezTo>
                      <a:pt x="0" y="14307"/>
                      <a:pt x="217" y="13656"/>
                      <a:pt x="651" y="13114"/>
                    </a:cubicBezTo>
                    <a:cubicBezTo>
                      <a:pt x="759" y="11920"/>
                      <a:pt x="1519" y="10944"/>
                      <a:pt x="2712" y="10618"/>
                    </a:cubicBezTo>
                    <a:cubicBezTo>
                      <a:pt x="2821" y="10618"/>
                      <a:pt x="2929" y="10618"/>
                      <a:pt x="3038" y="10510"/>
                    </a:cubicBezTo>
                    <a:cubicBezTo>
                      <a:pt x="3038" y="10184"/>
                      <a:pt x="3146" y="9967"/>
                      <a:pt x="3146" y="9642"/>
                    </a:cubicBezTo>
                    <a:cubicBezTo>
                      <a:pt x="3363" y="8665"/>
                      <a:pt x="4014" y="8123"/>
                      <a:pt x="4882" y="7689"/>
                    </a:cubicBezTo>
                    <a:cubicBezTo>
                      <a:pt x="5316" y="7472"/>
                      <a:pt x="5642" y="7472"/>
                      <a:pt x="6076" y="7472"/>
                    </a:cubicBezTo>
                    <a:cubicBezTo>
                      <a:pt x="6401" y="7146"/>
                      <a:pt x="6835" y="6821"/>
                      <a:pt x="7269" y="6712"/>
                    </a:cubicBezTo>
                    <a:cubicBezTo>
                      <a:pt x="7269" y="6387"/>
                      <a:pt x="7161" y="6061"/>
                      <a:pt x="7052" y="5627"/>
                    </a:cubicBezTo>
                    <a:cubicBezTo>
                      <a:pt x="6944" y="5193"/>
                      <a:pt x="6944" y="4759"/>
                      <a:pt x="6835" y="4325"/>
                    </a:cubicBezTo>
                    <a:cubicBezTo>
                      <a:pt x="6727" y="3674"/>
                      <a:pt x="6835" y="3132"/>
                      <a:pt x="6944" y="2481"/>
                    </a:cubicBezTo>
                    <a:cubicBezTo>
                      <a:pt x="7161" y="1287"/>
                      <a:pt x="8463" y="311"/>
                      <a:pt x="9656" y="311"/>
                    </a:cubicBezTo>
                    <a:cubicBezTo>
                      <a:pt x="9873" y="311"/>
                      <a:pt x="10198" y="311"/>
                      <a:pt x="10416" y="419"/>
                    </a:cubicBezTo>
                    <a:cubicBezTo>
                      <a:pt x="10633" y="311"/>
                      <a:pt x="10958" y="202"/>
                      <a:pt x="11175" y="94"/>
                    </a:cubicBezTo>
                    <a:cubicBezTo>
                      <a:pt x="12369" y="-232"/>
                      <a:pt x="13779" y="311"/>
                      <a:pt x="14430" y="1396"/>
                    </a:cubicBezTo>
                    <a:cubicBezTo>
                      <a:pt x="14756" y="1830"/>
                      <a:pt x="14864" y="2264"/>
                      <a:pt x="15081" y="2806"/>
                    </a:cubicBezTo>
                    <a:cubicBezTo>
                      <a:pt x="15298" y="3457"/>
                      <a:pt x="15298" y="4108"/>
                      <a:pt x="15407" y="4651"/>
                    </a:cubicBezTo>
                    <a:cubicBezTo>
                      <a:pt x="15515" y="5085"/>
                      <a:pt x="15623" y="5627"/>
                      <a:pt x="15623" y="6061"/>
                    </a:cubicBezTo>
                    <a:cubicBezTo>
                      <a:pt x="15841" y="7038"/>
                      <a:pt x="15949" y="8014"/>
                      <a:pt x="16057" y="8991"/>
                    </a:cubicBezTo>
                    <a:cubicBezTo>
                      <a:pt x="16383" y="11269"/>
                      <a:pt x="16708" y="13656"/>
                      <a:pt x="17034" y="15934"/>
                    </a:cubicBezTo>
                    <a:cubicBezTo>
                      <a:pt x="17251" y="17779"/>
                      <a:pt x="17577" y="19623"/>
                      <a:pt x="17685" y="21468"/>
                    </a:cubicBezTo>
                    <a:cubicBezTo>
                      <a:pt x="17793" y="22661"/>
                      <a:pt x="17902" y="23963"/>
                      <a:pt x="18010" y="25157"/>
                    </a:cubicBezTo>
                    <a:cubicBezTo>
                      <a:pt x="18119" y="25916"/>
                      <a:pt x="18119" y="26567"/>
                      <a:pt x="18119" y="27327"/>
                    </a:cubicBezTo>
                    <a:cubicBezTo>
                      <a:pt x="18119" y="27435"/>
                      <a:pt x="18119" y="27544"/>
                      <a:pt x="18119" y="27652"/>
                    </a:cubicBezTo>
                    <a:cubicBezTo>
                      <a:pt x="18228" y="27978"/>
                      <a:pt x="18119" y="28412"/>
                      <a:pt x="18119" y="28737"/>
                    </a:cubicBezTo>
                    <a:cubicBezTo>
                      <a:pt x="18119" y="29388"/>
                      <a:pt x="18119" y="29931"/>
                      <a:pt x="17902" y="30582"/>
                    </a:cubicBezTo>
                    <a:cubicBezTo>
                      <a:pt x="17793" y="31124"/>
                      <a:pt x="17468" y="31558"/>
                      <a:pt x="17251" y="31884"/>
                    </a:cubicBezTo>
                    <a:cubicBezTo>
                      <a:pt x="17251" y="32101"/>
                      <a:pt x="17359" y="32318"/>
                      <a:pt x="17359" y="32535"/>
                    </a:cubicBezTo>
                    <a:cubicBezTo>
                      <a:pt x="17468" y="33186"/>
                      <a:pt x="17468" y="33837"/>
                      <a:pt x="17577" y="34488"/>
                    </a:cubicBezTo>
                    <a:cubicBezTo>
                      <a:pt x="17685" y="35356"/>
                      <a:pt x="17577" y="36115"/>
                      <a:pt x="17577" y="36983"/>
                    </a:cubicBezTo>
                    <a:cubicBezTo>
                      <a:pt x="17577" y="37634"/>
                      <a:pt x="17251" y="38177"/>
                      <a:pt x="16817" y="38611"/>
                    </a:cubicBezTo>
                    <a:cubicBezTo>
                      <a:pt x="16926" y="39045"/>
                      <a:pt x="17034" y="39587"/>
                      <a:pt x="17034" y="40021"/>
                    </a:cubicBezTo>
                    <a:cubicBezTo>
                      <a:pt x="17359" y="41974"/>
                      <a:pt x="17685" y="43927"/>
                      <a:pt x="18010" y="45880"/>
                    </a:cubicBezTo>
                    <a:cubicBezTo>
                      <a:pt x="18119" y="46314"/>
                      <a:pt x="18119" y="46748"/>
                      <a:pt x="18119" y="47182"/>
                    </a:cubicBezTo>
                    <a:cubicBezTo>
                      <a:pt x="18119" y="47616"/>
                      <a:pt x="18119" y="47941"/>
                      <a:pt x="18119" y="48375"/>
                    </a:cubicBezTo>
                    <a:cubicBezTo>
                      <a:pt x="18119" y="48701"/>
                      <a:pt x="17902" y="49026"/>
                      <a:pt x="17793" y="49352"/>
                    </a:cubicBezTo>
                    <a:cubicBezTo>
                      <a:pt x="17902" y="49677"/>
                      <a:pt x="18010" y="50003"/>
                      <a:pt x="18119" y="50328"/>
                    </a:cubicBezTo>
                    <a:cubicBezTo>
                      <a:pt x="18336" y="50871"/>
                      <a:pt x="18444" y="51522"/>
                      <a:pt x="18661" y="52064"/>
                    </a:cubicBezTo>
                    <a:cubicBezTo>
                      <a:pt x="18879" y="53041"/>
                      <a:pt x="19421" y="54126"/>
                      <a:pt x="18879" y="55102"/>
                    </a:cubicBezTo>
                    <a:cubicBezTo>
                      <a:pt x="18770" y="55211"/>
                      <a:pt x="18770" y="55319"/>
                      <a:pt x="18661" y="55428"/>
                    </a:cubicBezTo>
                    <a:cubicBezTo>
                      <a:pt x="18444" y="55753"/>
                      <a:pt x="18228" y="55862"/>
                      <a:pt x="17902" y="55970"/>
                    </a:cubicBezTo>
                    <a:cubicBezTo>
                      <a:pt x="17685" y="56296"/>
                      <a:pt x="17468" y="56513"/>
                      <a:pt x="17034" y="56730"/>
                    </a:cubicBezTo>
                    <a:cubicBezTo>
                      <a:pt x="16926" y="56947"/>
                      <a:pt x="16817" y="57164"/>
                      <a:pt x="16600" y="57272"/>
                    </a:cubicBezTo>
                    <a:cubicBezTo>
                      <a:pt x="16600" y="57272"/>
                      <a:pt x="16600" y="57272"/>
                      <a:pt x="16600" y="57381"/>
                    </a:cubicBezTo>
                    <a:cubicBezTo>
                      <a:pt x="16492" y="57815"/>
                      <a:pt x="16275" y="58140"/>
                      <a:pt x="16057" y="58466"/>
                    </a:cubicBezTo>
                    <a:cubicBezTo>
                      <a:pt x="15841" y="59659"/>
                      <a:pt x="14864" y="60527"/>
                      <a:pt x="13671" y="60744"/>
                    </a:cubicBezTo>
                    <a:cubicBezTo>
                      <a:pt x="13562" y="60744"/>
                      <a:pt x="13345" y="60744"/>
                      <a:pt x="13236" y="60744"/>
                    </a:cubicBezTo>
                    <a:cubicBezTo>
                      <a:pt x="12585" y="60636"/>
                      <a:pt x="11609" y="59985"/>
                      <a:pt x="11067" y="59008"/>
                    </a:cubicBezTo>
                    <a:close/>
                  </a:path>
                </a:pathLst>
              </a:custGeom>
              <a:solidFill>
                <a:srgbClr val="E7D5C1"/>
              </a:solidFill>
              <a:ln w="10838" cap="flat">
                <a:noFill/>
                <a:prstDash val="solid"/>
                <a:miter/>
              </a:ln>
            </p:spPr>
            <p:txBody>
              <a:bodyPr rtlCol="0" anchor="ctr"/>
              <a:lstStyle/>
              <a:p>
                <a:endParaRPr lang="nb-NO"/>
              </a:p>
            </p:txBody>
          </p:sp>
          <p:sp>
            <p:nvSpPr>
              <p:cNvPr id="27" name="Frihåndsform: figur 26">
                <a:extLst>
                  <a:ext uri="{FF2B5EF4-FFF2-40B4-BE49-F238E27FC236}">
                    <a16:creationId xmlns:a16="http://schemas.microsoft.com/office/drawing/2014/main" id="{4F72DBDD-5E5F-432E-A23D-14FFD6A01686}"/>
                  </a:ext>
                </a:extLst>
              </p:cNvPr>
              <p:cNvSpPr/>
              <p:nvPr/>
            </p:nvSpPr>
            <p:spPr>
              <a:xfrm>
                <a:off x="6972782" y="3532652"/>
                <a:ext cx="105037" cy="337731"/>
              </a:xfrm>
              <a:custGeom>
                <a:avLst/>
                <a:gdLst>
                  <a:gd name="connsiteX0" fmla="*/ 70524 w 105037"/>
                  <a:gd name="connsiteY0" fmla="*/ 7898 h 337731"/>
                  <a:gd name="connsiteX1" fmla="*/ 70849 w 105037"/>
                  <a:gd name="connsiteY1" fmla="*/ 8224 h 337731"/>
                  <a:gd name="connsiteX2" fmla="*/ 71066 w 105037"/>
                  <a:gd name="connsiteY2" fmla="*/ 8441 h 337731"/>
                  <a:gd name="connsiteX3" fmla="*/ 69764 w 105037"/>
                  <a:gd name="connsiteY3" fmla="*/ 6596 h 337731"/>
                  <a:gd name="connsiteX4" fmla="*/ 69981 w 105037"/>
                  <a:gd name="connsiteY4" fmla="*/ 7030 h 337731"/>
                  <a:gd name="connsiteX5" fmla="*/ 70198 w 105037"/>
                  <a:gd name="connsiteY5" fmla="*/ 7464 h 337731"/>
                  <a:gd name="connsiteX6" fmla="*/ 70198 w 105037"/>
                  <a:gd name="connsiteY6" fmla="*/ 7464 h 337731"/>
                  <a:gd name="connsiteX7" fmla="*/ 70524 w 105037"/>
                  <a:gd name="connsiteY7" fmla="*/ 7898 h 337731"/>
                  <a:gd name="connsiteX8" fmla="*/ 78119 w 105037"/>
                  <a:gd name="connsiteY8" fmla="*/ 337406 h 337731"/>
                  <a:gd name="connsiteX9" fmla="*/ 71283 w 105037"/>
                  <a:gd name="connsiteY9" fmla="*/ 336647 h 337731"/>
                  <a:gd name="connsiteX10" fmla="*/ 64448 w 105037"/>
                  <a:gd name="connsiteY10" fmla="*/ 334477 h 337731"/>
                  <a:gd name="connsiteX11" fmla="*/ 55985 w 105037"/>
                  <a:gd name="connsiteY11" fmla="*/ 331005 h 337731"/>
                  <a:gd name="connsiteX12" fmla="*/ 48064 w 105037"/>
                  <a:gd name="connsiteY12" fmla="*/ 326448 h 337731"/>
                  <a:gd name="connsiteX13" fmla="*/ 39276 w 105037"/>
                  <a:gd name="connsiteY13" fmla="*/ 319830 h 337731"/>
                  <a:gd name="connsiteX14" fmla="*/ 31464 w 105037"/>
                  <a:gd name="connsiteY14" fmla="*/ 311041 h 337731"/>
                  <a:gd name="connsiteX15" fmla="*/ 31573 w 105037"/>
                  <a:gd name="connsiteY15" fmla="*/ 311258 h 337731"/>
                  <a:gd name="connsiteX16" fmla="*/ 31356 w 105037"/>
                  <a:gd name="connsiteY16" fmla="*/ 311041 h 337731"/>
                  <a:gd name="connsiteX17" fmla="*/ 31247 w 105037"/>
                  <a:gd name="connsiteY17" fmla="*/ 310933 h 337731"/>
                  <a:gd name="connsiteX18" fmla="*/ 31356 w 105037"/>
                  <a:gd name="connsiteY18" fmla="*/ 311041 h 337731"/>
                  <a:gd name="connsiteX19" fmla="*/ 31247 w 105037"/>
                  <a:gd name="connsiteY19" fmla="*/ 310824 h 337731"/>
                  <a:gd name="connsiteX20" fmla="*/ 31030 w 105037"/>
                  <a:gd name="connsiteY20" fmla="*/ 310607 h 337731"/>
                  <a:gd name="connsiteX21" fmla="*/ 31139 w 105037"/>
                  <a:gd name="connsiteY21" fmla="*/ 310824 h 337731"/>
                  <a:gd name="connsiteX22" fmla="*/ 21483 w 105037"/>
                  <a:gd name="connsiteY22" fmla="*/ 295526 h 337731"/>
                  <a:gd name="connsiteX23" fmla="*/ 17793 w 105037"/>
                  <a:gd name="connsiteY23" fmla="*/ 288257 h 337731"/>
                  <a:gd name="connsiteX24" fmla="*/ 14864 w 105037"/>
                  <a:gd name="connsiteY24" fmla="*/ 280228 h 337731"/>
                  <a:gd name="connsiteX25" fmla="*/ 6076 w 105037"/>
                  <a:gd name="connsiteY25" fmla="*/ 245400 h 337731"/>
                  <a:gd name="connsiteX26" fmla="*/ 3363 w 105037"/>
                  <a:gd name="connsiteY26" fmla="*/ 228040 h 337731"/>
                  <a:gd name="connsiteX27" fmla="*/ 3472 w 105037"/>
                  <a:gd name="connsiteY27" fmla="*/ 229125 h 337731"/>
                  <a:gd name="connsiteX28" fmla="*/ 434 w 105037"/>
                  <a:gd name="connsiteY28" fmla="*/ 193213 h 337731"/>
                  <a:gd name="connsiteX29" fmla="*/ 0 w 105037"/>
                  <a:gd name="connsiteY29" fmla="*/ 174443 h 337731"/>
                  <a:gd name="connsiteX30" fmla="*/ 109 w 105037"/>
                  <a:gd name="connsiteY30" fmla="*/ 155889 h 337731"/>
                  <a:gd name="connsiteX31" fmla="*/ 542 w 105037"/>
                  <a:gd name="connsiteY31" fmla="*/ 136360 h 337731"/>
                  <a:gd name="connsiteX32" fmla="*/ 1411 w 105037"/>
                  <a:gd name="connsiteY32" fmla="*/ 118458 h 337731"/>
                  <a:gd name="connsiteX33" fmla="*/ 3255 w 105037"/>
                  <a:gd name="connsiteY33" fmla="*/ 99905 h 337731"/>
                  <a:gd name="connsiteX34" fmla="*/ 6944 w 105037"/>
                  <a:gd name="connsiteY34" fmla="*/ 80809 h 337731"/>
                  <a:gd name="connsiteX35" fmla="*/ 20723 w 105037"/>
                  <a:gd name="connsiteY35" fmla="*/ 45222 h 337731"/>
                  <a:gd name="connsiteX36" fmla="*/ 31139 w 105037"/>
                  <a:gd name="connsiteY36" fmla="*/ 29815 h 337731"/>
                  <a:gd name="connsiteX37" fmla="*/ 44267 w 105037"/>
                  <a:gd name="connsiteY37" fmla="*/ 15276 h 337731"/>
                  <a:gd name="connsiteX38" fmla="*/ 60759 w 105037"/>
                  <a:gd name="connsiteY38" fmla="*/ 3450 h 337731"/>
                  <a:gd name="connsiteX39" fmla="*/ 64556 w 105037"/>
                  <a:gd name="connsiteY39" fmla="*/ 1714 h 337731"/>
                  <a:gd name="connsiteX40" fmla="*/ 69873 w 105037"/>
                  <a:gd name="connsiteY40" fmla="*/ 86 h 337731"/>
                  <a:gd name="connsiteX41" fmla="*/ 75623 w 105037"/>
                  <a:gd name="connsiteY41" fmla="*/ 1389 h 337731"/>
                  <a:gd name="connsiteX42" fmla="*/ 77142 w 105037"/>
                  <a:gd name="connsiteY42" fmla="*/ 6379 h 337731"/>
                  <a:gd name="connsiteX43" fmla="*/ 76274 w 105037"/>
                  <a:gd name="connsiteY43" fmla="*/ 8115 h 337731"/>
                  <a:gd name="connsiteX44" fmla="*/ 74972 w 105037"/>
                  <a:gd name="connsiteY44" fmla="*/ 9092 h 337731"/>
                  <a:gd name="connsiteX45" fmla="*/ 74212 w 105037"/>
                  <a:gd name="connsiteY45" fmla="*/ 9526 h 337731"/>
                  <a:gd name="connsiteX46" fmla="*/ 70632 w 105037"/>
                  <a:gd name="connsiteY46" fmla="*/ 11913 h 337731"/>
                  <a:gd name="connsiteX47" fmla="*/ 57395 w 105037"/>
                  <a:gd name="connsiteY47" fmla="*/ 23414 h 337731"/>
                  <a:gd name="connsiteX48" fmla="*/ 48607 w 105037"/>
                  <a:gd name="connsiteY48" fmla="*/ 33287 h 337731"/>
                  <a:gd name="connsiteX49" fmla="*/ 37215 w 105037"/>
                  <a:gd name="connsiteY49" fmla="*/ 49779 h 337731"/>
                  <a:gd name="connsiteX50" fmla="*/ 30379 w 105037"/>
                  <a:gd name="connsiteY50" fmla="*/ 63232 h 337731"/>
                  <a:gd name="connsiteX51" fmla="*/ 25605 w 105037"/>
                  <a:gd name="connsiteY51" fmla="*/ 76252 h 337731"/>
                  <a:gd name="connsiteX52" fmla="*/ 20398 w 105037"/>
                  <a:gd name="connsiteY52" fmla="*/ 100447 h 337731"/>
                  <a:gd name="connsiteX53" fmla="*/ 17468 w 105037"/>
                  <a:gd name="connsiteY53" fmla="*/ 145799 h 337731"/>
                  <a:gd name="connsiteX54" fmla="*/ 17468 w 105037"/>
                  <a:gd name="connsiteY54" fmla="*/ 145691 h 337731"/>
                  <a:gd name="connsiteX55" fmla="*/ 17360 w 105037"/>
                  <a:gd name="connsiteY55" fmla="*/ 182471 h 337731"/>
                  <a:gd name="connsiteX56" fmla="*/ 17468 w 105037"/>
                  <a:gd name="connsiteY56" fmla="*/ 188330 h 337731"/>
                  <a:gd name="connsiteX57" fmla="*/ 18336 w 105037"/>
                  <a:gd name="connsiteY57" fmla="*/ 184316 h 337731"/>
                  <a:gd name="connsiteX58" fmla="*/ 21374 w 105037"/>
                  <a:gd name="connsiteY58" fmla="*/ 176613 h 337731"/>
                  <a:gd name="connsiteX59" fmla="*/ 29620 w 105037"/>
                  <a:gd name="connsiteY59" fmla="*/ 174009 h 337731"/>
                  <a:gd name="connsiteX60" fmla="*/ 36238 w 105037"/>
                  <a:gd name="connsiteY60" fmla="*/ 180844 h 337731"/>
                  <a:gd name="connsiteX61" fmla="*/ 36564 w 105037"/>
                  <a:gd name="connsiteY61" fmla="*/ 185075 h 337731"/>
                  <a:gd name="connsiteX62" fmla="*/ 36564 w 105037"/>
                  <a:gd name="connsiteY62" fmla="*/ 188547 h 337731"/>
                  <a:gd name="connsiteX63" fmla="*/ 36672 w 105037"/>
                  <a:gd name="connsiteY63" fmla="*/ 194623 h 337731"/>
                  <a:gd name="connsiteX64" fmla="*/ 36889 w 105037"/>
                  <a:gd name="connsiteY64" fmla="*/ 206341 h 337731"/>
                  <a:gd name="connsiteX65" fmla="*/ 37323 w 105037"/>
                  <a:gd name="connsiteY65" fmla="*/ 218710 h 337731"/>
                  <a:gd name="connsiteX66" fmla="*/ 37757 w 105037"/>
                  <a:gd name="connsiteY66" fmla="*/ 225654 h 337731"/>
                  <a:gd name="connsiteX67" fmla="*/ 42097 w 105037"/>
                  <a:gd name="connsiteY67" fmla="*/ 234116 h 337731"/>
                  <a:gd name="connsiteX68" fmla="*/ 46328 w 105037"/>
                  <a:gd name="connsiteY68" fmla="*/ 242362 h 337731"/>
                  <a:gd name="connsiteX69" fmla="*/ 54466 w 105037"/>
                  <a:gd name="connsiteY69" fmla="*/ 258311 h 337731"/>
                  <a:gd name="connsiteX70" fmla="*/ 60216 w 105037"/>
                  <a:gd name="connsiteY70" fmla="*/ 256792 h 337731"/>
                  <a:gd name="connsiteX71" fmla="*/ 65750 w 105037"/>
                  <a:gd name="connsiteY71" fmla="*/ 258745 h 337731"/>
                  <a:gd name="connsiteX72" fmla="*/ 69764 w 105037"/>
                  <a:gd name="connsiteY72" fmla="*/ 262543 h 337731"/>
                  <a:gd name="connsiteX73" fmla="*/ 74755 w 105037"/>
                  <a:gd name="connsiteY73" fmla="*/ 271114 h 337731"/>
                  <a:gd name="connsiteX74" fmla="*/ 80071 w 105037"/>
                  <a:gd name="connsiteY74" fmla="*/ 284568 h 337731"/>
                  <a:gd name="connsiteX75" fmla="*/ 83109 w 105037"/>
                  <a:gd name="connsiteY75" fmla="*/ 287280 h 337731"/>
                  <a:gd name="connsiteX76" fmla="*/ 85388 w 105037"/>
                  <a:gd name="connsiteY76" fmla="*/ 287497 h 337731"/>
                  <a:gd name="connsiteX77" fmla="*/ 92766 w 105037"/>
                  <a:gd name="connsiteY77" fmla="*/ 294767 h 337731"/>
                  <a:gd name="connsiteX78" fmla="*/ 94285 w 105037"/>
                  <a:gd name="connsiteY78" fmla="*/ 300517 h 337731"/>
                  <a:gd name="connsiteX79" fmla="*/ 95370 w 105037"/>
                  <a:gd name="connsiteY79" fmla="*/ 306159 h 337731"/>
                  <a:gd name="connsiteX80" fmla="*/ 95152 w 105037"/>
                  <a:gd name="connsiteY80" fmla="*/ 314188 h 337731"/>
                  <a:gd name="connsiteX81" fmla="*/ 94610 w 105037"/>
                  <a:gd name="connsiteY81" fmla="*/ 315924 h 337731"/>
                  <a:gd name="connsiteX82" fmla="*/ 95478 w 105037"/>
                  <a:gd name="connsiteY82" fmla="*/ 315815 h 337731"/>
                  <a:gd name="connsiteX83" fmla="*/ 104592 w 105037"/>
                  <a:gd name="connsiteY83" fmla="*/ 322108 h 337731"/>
                  <a:gd name="connsiteX84" fmla="*/ 102531 w 105037"/>
                  <a:gd name="connsiteY84" fmla="*/ 331439 h 337731"/>
                  <a:gd name="connsiteX85" fmla="*/ 97974 w 105037"/>
                  <a:gd name="connsiteY85" fmla="*/ 334368 h 337731"/>
                  <a:gd name="connsiteX86" fmla="*/ 93742 w 105037"/>
                  <a:gd name="connsiteY86" fmla="*/ 334911 h 337731"/>
                  <a:gd name="connsiteX87" fmla="*/ 91464 w 105037"/>
                  <a:gd name="connsiteY87" fmla="*/ 335670 h 337731"/>
                  <a:gd name="connsiteX88" fmla="*/ 86039 w 105037"/>
                  <a:gd name="connsiteY88" fmla="*/ 336864 h 337731"/>
                  <a:gd name="connsiteX89" fmla="*/ 78661 w 105037"/>
                  <a:gd name="connsiteY89" fmla="*/ 337732 h 337731"/>
                  <a:gd name="connsiteX90" fmla="*/ 78119 w 105037"/>
                  <a:gd name="connsiteY90" fmla="*/ 337406 h 3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5037" h="337731">
                    <a:moveTo>
                      <a:pt x="70524" y="7898"/>
                    </a:moveTo>
                    <a:cubicBezTo>
                      <a:pt x="70632" y="8007"/>
                      <a:pt x="70740" y="8115"/>
                      <a:pt x="70849" y="8224"/>
                    </a:cubicBezTo>
                    <a:cubicBezTo>
                      <a:pt x="70958" y="8332"/>
                      <a:pt x="71066" y="8332"/>
                      <a:pt x="71066" y="8441"/>
                    </a:cubicBezTo>
                    <a:cubicBezTo>
                      <a:pt x="70524" y="8007"/>
                      <a:pt x="70090" y="7356"/>
                      <a:pt x="69764" y="6596"/>
                    </a:cubicBezTo>
                    <a:cubicBezTo>
                      <a:pt x="69873" y="6705"/>
                      <a:pt x="69873" y="6922"/>
                      <a:pt x="69981" y="7030"/>
                    </a:cubicBezTo>
                    <a:cubicBezTo>
                      <a:pt x="70090" y="7139"/>
                      <a:pt x="70198" y="7356"/>
                      <a:pt x="70198" y="7464"/>
                    </a:cubicBezTo>
                    <a:cubicBezTo>
                      <a:pt x="70198" y="7464"/>
                      <a:pt x="70198" y="7464"/>
                      <a:pt x="70198" y="7464"/>
                    </a:cubicBezTo>
                    <a:cubicBezTo>
                      <a:pt x="70307" y="7681"/>
                      <a:pt x="70415" y="7790"/>
                      <a:pt x="70524" y="7898"/>
                    </a:cubicBezTo>
                    <a:close/>
                    <a:moveTo>
                      <a:pt x="78119" y="337406"/>
                    </a:moveTo>
                    <a:cubicBezTo>
                      <a:pt x="75840" y="337406"/>
                      <a:pt x="73562" y="337081"/>
                      <a:pt x="71283" y="336647"/>
                    </a:cubicBezTo>
                    <a:cubicBezTo>
                      <a:pt x="68896" y="336104"/>
                      <a:pt x="66618" y="335345"/>
                      <a:pt x="64448" y="334477"/>
                    </a:cubicBezTo>
                    <a:cubicBezTo>
                      <a:pt x="61627" y="333392"/>
                      <a:pt x="58697" y="332307"/>
                      <a:pt x="55985" y="331005"/>
                    </a:cubicBezTo>
                    <a:cubicBezTo>
                      <a:pt x="53272" y="329703"/>
                      <a:pt x="50560" y="328075"/>
                      <a:pt x="48064" y="326448"/>
                    </a:cubicBezTo>
                    <a:cubicBezTo>
                      <a:pt x="44918" y="324495"/>
                      <a:pt x="41989" y="322217"/>
                      <a:pt x="39276" y="319830"/>
                    </a:cubicBezTo>
                    <a:cubicBezTo>
                      <a:pt x="36347" y="317226"/>
                      <a:pt x="33851" y="314188"/>
                      <a:pt x="31464" y="311041"/>
                    </a:cubicBezTo>
                    <a:cubicBezTo>
                      <a:pt x="31464" y="311150"/>
                      <a:pt x="31573" y="311150"/>
                      <a:pt x="31573" y="311258"/>
                    </a:cubicBezTo>
                    <a:cubicBezTo>
                      <a:pt x="31464" y="311150"/>
                      <a:pt x="31464" y="311041"/>
                      <a:pt x="31356" y="311041"/>
                    </a:cubicBezTo>
                    <a:cubicBezTo>
                      <a:pt x="31356" y="311041"/>
                      <a:pt x="31247" y="310933"/>
                      <a:pt x="31247" y="310933"/>
                    </a:cubicBezTo>
                    <a:cubicBezTo>
                      <a:pt x="31247" y="310933"/>
                      <a:pt x="31356" y="311041"/>
                      <a:pt x="31356" y="311041"/>
                    </a:cubicBezTo>
                    <a:cubicBezTo>
                      <a:pt x="31356" y="310933"/>
                      <a:pt x="31247" y="310933"/>
                      <a:pt x="31247" y="310824"/>
                    </a:cubicBezTo>
                    <a:cubicBezTo>
                      <a:pt x="31139" y="310716"/>
                      <a:pt x="31139" y="310716"/>
                      <a:pt x="31030" y="310607"/>
                    </a:cubicBezTo>
                    <a:cubicBezTo>
                      <a:pt x="31030" y="310716"/>
                      <a:pt x="31139" y="310716"/>
                      <a:pt x="31139" y="310824"/>
                    </a:cubicBezTo>
                    <a:cubicBezTo>
                      <a:pt x="27559" y="305942"/>
                      <a:pt x="24412" y="300843"/>
                      <a:pt x="21483" y="295526"/>
                    </a:cubicBezTo>
                    <a:cubicBezTo>
                      <a:pt x="20180" y="293139"/>
                      <a:pt x="18879" y="290752"/>
                      <a:pt x="17793" y="288257"/>
                    </a:cubicBezTo>
                    <a:cubicBezTo>
                      <a:pt x="16709" y="285653"/>
                      <a:pt x="15732" y="282940"/>
                      <a:pt x="14864" y="280228"/>
                    </a:cubicBezTo>
                    <a:cubicBezTo>
                      <a:pt x="11175" y="268836"/>
                      <a:pt x="8354" y="257118"/>
                      <a:pt x="6076" y="245400"/>
                    </a:cubicBezTo>
                    <a:cubicBezTo>
                      <a:pt x="4991" y="239650"/>
                      <a:pt x="4014" y="233899"/>
                      <a:pt x="3363" y="228040"/>
                    </a:cubicBezTo>
                    <a:cubicBezTo>
                      <a:pt x="3363" y="228366"/>
                      <a:pt x="3472" y="228800"/>
                      <a:pt x="3472" y="229125"/>
                    </a:cubicBezTo>
                    <a:cubicBezTo>
                      <a:pt x="2170" y="217191"/>
                      <a:pt x="1085" y="205256"/>
                      <a:pt x="434" y="193213"/>
                    </a:cubicBezTo>
                    <a:cubicBezTo>
                      <a:pt x="109" y="187028"/>
                      <a:pt x="109" y="180735"/>
                      <a:pt x="0" y="174443"/>
                    </a:cubicBezTo>
                    <a:cubicBezTo>
                      <a:pt x="0" y="168258"/>
                      <a:pt x="0" y="162074"/>
                      <a:pt x="109" y="155889"/>
                    </a:cubicBezTo>
                    <a:cubicBezTo>
                      <a:pt x="217" y="149380"/>
                      <a:pt x="325" y="142870"/>
                      <a:pt x="542" y="136360"/>
                    </a:cubicBezTo>
                    <a:cubicBezTo>
                      <a:pt x="760" y="130392"/>
                      <a:pt x="868" y="124425"/>
                      <a:pt x="1411" y="118458"/>
                    </a:cubicBezTo>
                    <a:cubicBezTo>
                      <a:pt x="1844" y="112273"/>
                      <a:pt x="2387" y="105980"/>
                      <a:pt x="3255" y="99905"/>
                    </a:cubicBezTo>
                    <a:cubicBezTo>
                      <a:pt x="4231" y="93503"/>
                      <a:pt x="5425" y="87102"/>
                      <a:pt x="6944" y="80809"/>
                    </a:cubicBezTo>
                    <a:cubicBezTo>
                      <a:pt x="9765" y="68332"/>
                      <a:pt x="14430" y="56288"/>
                      <a:pt x="20723" y="45222"/>
                    </a:cubicBezTo>
                    <a:cubicBezTo>
                      <a:pt x="23870" y="39797"/>
                      <a:pt x="27341" y="34806"/>
                      <a:pt x="31139" y="29815"/>
                    </a:cubicBezTo>
                    <a:cubicBezTo>
                      <a:pt x="35153" y="24607"/>
                      <a:pt x="39385" y="19616"/>
                      <a:pt x="44267" y="15276"/>
                    </a:cubicBezTo>
                    <a:cubicBezTo>
                      <a:pt x="49258" y="10719"/>
                      <a:pt x="54791" y="6705"/>
                      <a:pt x="60759" y="3450"/>
                    </a:cubicBezTo>
                    <a:cubicBezTo>
                      <a:pt x="61952" y="2799"/>
                      <a:pt x="63254" y="2257"/>
                      <a:pt x="64556" y="1714"/>
                    </a:cubicBezTo>
                    <a:cubicBezTo>
                      <a:pt x="66292" y="1063"/>
                      <a:pt x="68028" y="195"/>
                      <a:pt x="69873" y="86"/>
                    </a:cubicBezTo>
                    <a:cubicBezTo>
                      <a:pt x="71826" y="-130"/>
                      <a:pt x="74104" y="-22"/>
                      <a:pt x="75623" y="1389"/>
                    </a:cubicBezTo>
                    <a:cubicBezTo>
                      <a:pt x="76925" y="2691"/>
                      <a:pt x="77684" y="4643"/>
                      <a:pt x="77142" y="6379"/>
                    </a:cubicBezTo>
                    <a:cubicBezTo>
                      <a:pt x="77034" y="7030"/>
                      <a:pt x="76708" y="7573"/>
                      <a:pt x="76274" y="8115"/>
                    </a:cubicBezTo>
                    <a:cubicBezTo>
                      <a:pt x="75948" y="8549"/>
                      <a:pt x="75406" y="8875"/>
                      <a:pt x="74972" y="9092"/>
                    </a:cubicBezTo>
                    <a:cubicBezTo>
                      <a:pt x="74755" y="9200"/>
                      <a:pt x="74538" y="9417"/>
                      <a:pt x="74212" y="9526"/>
                    </a:cubicBezTo>
                    <a:cubicBezTo>
                      <a:pt x="73019" y="10285"/>
                      <a:pt x="71826" y="11045"/>
                      <a:pt x="70632" y="11913"/>
                    </a:cubicBezTo>
                    <a:cubicBezTo>
                      <a:pt x="65967" y="15493"/>
                      <a:pt x="61627" y="19399"/>
                      <a:pt x="57395" y="23414"/>
                    </a:cubicBezTo>
                    <a:cubicBezTo>
                      <a:pt x="54249" y="26560"/>
                      <a:pt x="51320" y="29815"/>
                      <a:pt x="48607" y="33287"/>
                    </a:cubicBezTo>
                    <a:cubicBezTo>
                      <a:pt x="44592" y="38603"/>
                      <a:pt x="40687" y="44028"/>
                      <a:pt x="37215" y="49779"/>
                    </a:cubicBezTo>
                    <a:cubicBezTo>
                      <a:pt x="34719" y="54118"/>
                      <a:pt x="32441" y="58675"/>
                      <a:pt x="30379" y="63232"/>
                    </a:cubicBezTo>
                    <a:cubicBezTo>
                      <a:pt x="28535" y="67464"/>
                      <a:pt x="27016" y="71804"/>
                      <a:pt x="25605" y="76252"/>
                    </a:cubicBezTo>
                    <a:cubicBezTo>
                      <a:pt x="23327" y="84172"/>
                      <a:pt x="21700" y="92310"/>
                      <a:pt x="20398" y="100447"/>
                    </a:cubicBezTo>
                    <a:cubicBezTo>
                      <a:pt x="18336" y="115528"/>
                      <a:pt x="17793" y="130609"/>
                      <a:pt x="17468" y="145799"/>
                    </a:cubicBezTo>
                    <a:cubicBezTo>
                      <a:pt x="17468" y="145799"/>
                      <a:pt x="17468" y="145691"/>
                      <a:pt x="17468" y="145691"/>
                    </a:cubicBezTo>
                    <a:cubicBezTo>
                      <a:pt x="17251" y="157951"/>
                      <a:pt x="17143" y="170211"/>
                      <a:pt x="17360" y="182471"/>
                    </a:cubicBezTo>
                    <a:cubicBezTo>
                      <a:pt x="17360" y="184424"/>
                      <a:pt x="17468" y="186377"/>
                      <a:pt x="17468" y="188330"/>
                    </a:cubicBezTo>
                    <a:cubicBezTo>
                      <a:pt x="17685" y="187028"/>
                      <a:pt x="18011" y="185618"/>
                      <a:pt x="18336" y="184316"/>
                    </a:cubicBezTo>
                    <a:cubicBezTo>
                      <a:pt x="18987" y="181712"/>
                      <a:pt x="19421" y="178674"/>
                      <a:pt x="21374" y="176613"/>
                    </a:cubicBezTo>
                    <a:cubicBezTo>
                      <a:pt x="23544" y="174443"/>
                      <a:pt x="26473" y="173249"/>
                      <a:pt x="29620" y="174009"/>
                    </a:cubicBezTo>
                    <a:cubicBezTo>
                      <a:pt x="33092" y="174768"/>
                      <a:pt x="35370" y="177480"/>
                      <a:pt x="36238" y="180844"/>
                    </a:cubicBezTo>
                    <a:cubicBezTo>
                      <a:pt x="36564" y="182254"/>
                      <a:pt x="36455" y="183665"/>
                      <a:pt x="36564" y="185075"/>
                    </a:cubicBezTo>
                    <a:cubicBezTo>
                      <a:pt x="36564" y="186269"/>
                      <a:pt x="36564" y="187462"/>
                      <a:pt x="36564" y="188547"/>
                    </a:cubicBezTo>
                    <a:cubicBezTo>
                      <a:pt x="36564" y="190609"/>
                      <a:pt x="36672" y="192562"/>
                      <a:pt x="36672" y="194623"/>
                    </a:cubicBezTo>
                    <a:cubicBezTo>
                      <a:pt x="36781" y="198529"/>
                      <a:pt x="36781" y="202435"/>
                      <a:pt x="36889" y="206341"/>
                    </a:cubicBezTo>
                    <a:cubicBezTo>
                      <a:pt x="36998" y="210464"/>
                      <a:pt x="37106" y="214587"/>
                      <a:pt x="37323" y="218710"/>
                    </a:cubicBezTo>
                    <a:cubicBezTo>
                      <a:pt x="37432" y="220988"/>
                      <a:pt x="37649" y="223375"/>
                      <a:pt x="37757" y="225654"/>
                    </a:cubicBezTo>
                    <a:cubicBezTo>
                      <a:pt x="39276" y="228366"/>
                      <a:pt x="40687" y="231295"/>
                      <a:pt x="42097" y="234116"/>
                    </a:cubicBezTo>
                    <a:cubicBezTo>
                      <a:pt x="43508" y="236829"/>
                      <a:pt x="44918" y="239650"/>
                      <a:pt x="46328" y="242362"/>
                    </a:cubicBezTo>
                    <a:cubicBezTo>
                      <a:pt x="49041" y="247679"/>
                      <a:pt x="51753" y="252995"/>
                      <a:pt x="54466" y="258311"/>
                    </a:cubicBezTo>
                    <a:cubicBezTo>
                      <a:pt x="56202" y="257226"/>
                      <a:pt x="58155" y="256575"/>
                      <a:pt x="60216" y="256792"/>
                    </a:cubicBezTo>
                    <a:cubicBezTo>
                      <a:pt x="62169" y="257009"/>
                      <a:pt x="64122" y="257552"/>
                      <a:pt x="65750" y="258745"/>
                    </a:cubicBezTo>
                    <a:cubicBezTo>
                      <a:pt x="67269" y="259830"/>
                      <a:pt x="68571" y="261132"/>
                      <a:pt x="69764" y="262543"/>
                    </a:cubicBezTo>
                    <a:cubicBezTo>
                      <a:pt x="71826" y="265147"/>
                      <a:pt x="73345" y="268076"/>
                      <a:pt x="74755" y="271114"/>
                    </a:cubicBezTo>
                    <a:cubicBezTo>
                      <a:pt x="76816" y="275454"/>
                      <a:pt x="78770" y="279902"/>
                      <a:pt x="80071" y="284568"/>
                    </a:cubicBezTo>
                    <a:cubicBezTo>
                      <a:pt x="81157" y="285327"/>
                      <a:pt x="82241" y="286304"/>
                      <a:pt x="83109" y="287280"/>
                    </a:cubicBezTo>
                    <a:cubicBezTo>
                      <a:pt x="83869" y="287280"/>
                      <a:pt x="84628" y="287280"/>
                      <a:pt x="85388" y="287497"/>
                    </a:cubicBezTo>
                    <a:cubicBezTo>
                      <a:pt x="89077" y="288365"/>
                      <a:pt x="91572" y="291403"/>
                      <a:pt x="92766" y="294767"/>
                    </a:cubicBezTo>
                    <a:cubicBezTo>
                      <a:pt x="93416" y="296611"/>
                      <a:pt x="93851" y="298564"/>
                      <a:pt x="94285" y="300517"/>
                    </a:cubicBezTo>
                    <a:cubicBezTo>
                      <a:pt x="94719" y="302361"/>
                      <a:pt x="95152" y="304206"/>
                      <a:pt x="95370" y="306159"/>
                    </a:cubicBezTo>
                    <a:cubicBezTo>
                      <a:pt x="96672" y="308654"/>
                      <a:pt x="96563" y="311692"/>
                      <a:pt x="95152" y="314188"/>
                    </a:cubicBezTo>
                    <a:cubicBezTo>
                      <a:pt x="95044" y="314730"/>
                      <a:pt x="94827" y="315381"/>
                      <a:pt x="94610" y="315924"/>
                    </a:cubicBezTo>
                    <a:cubicBezTo>
                      <a:pt x="94827" y="315924"/>
                      <a:pt x="95152" y="315815"/>
                      <a:pt x="95478" y="315815"/>
                    </a:cubicBezTo>
                    <a:cubicBezTo>
                      <a:pt x="99601" y="315707"/>
                      <a:pt x="103182" y="318202"/>
                      <a:pt x="104592" y="322108"/>
                    </a:cubicBezTo>
                    <a:cubicBezTo>
                      <a:pt x="105677" y="325363"/>
                      <a:pt x="104700" y="328835"/>
                      <a:pt x="102531" y="331439"/>
                    </a:cubicBezTo>
                    <a:cubicBezTo>
                      <a:pt x="101337" y="332849"/>
                      <a:pt x="99710" y="333717"/>
                      <a:pt x="97974" y="334368"/>
                    </a:cubicBezTo>
                    <a:cubicBezTo>
                      <a:pt x="96672" y="334911"/>
                      <a:pt x="95152" y="334911"/>
                      <a:pt x="93742" y="334911"/>
                    </a:cubicBezTo>
                    <a:cubicBezTo>
                      <a:pt x="92983" y="335236"/>
                      <a:pt x="92223" y="335453"/>
                      <a:pt x="91464" y="335670"/>
                    </a:cubicBezTo>
                    <a:cubicBezTo>
                      <a:pt x="89728" y="336213"/>
                      <a:pt x="87883" y="336647"/>
                      <a:pt x="86039" y="336864"/>
                    </a:cubicBezTo>
                    <a:cubicBezTo>
                      <a:pt x="83652" y="337298"/>
                      <a:pt x="81157" y="337732"/>
                      <a:pt x="78661" y="337732"/>
                    </a:cubicBezTo>
                    <a:cubicBezTo>
                      <a:pt x="78335" y="337406"/>
                      <a:pt x="78227" y="337406"/>
                      <a:pt x="78119" y="337406"/>
                    </a:cubicBezTo>
                    <a:close/>
                  </a:path>
                </a:pathLst>
              </a:custGeom>
              <a:solidFill>
                <a:srgbClr val="E7D5C1"/>
              </a:solidFill>
              <a:ln w="10838" cap="flat">
                <a:noFill/>
                <a:prstDash val="solid"/>
                <a:miter/>
              </a:ln>
            </p:spPr>
            <p:txBody>
              <a:bodyPr rtlCol="0" anchor="ctr"/>
              <a:lstStyle/>
              <a:p>
                <a:endParaRPr lang="nb-NO"/>
              </a:p>
            </p:txBody>
          </p:sp>
          <p:sp>
            <p:nvSpPr>
              <p:cNvPr id="28" name="Frihåndsform: figur 27">
                <a:extLst>
                  <a:ext uri="{FF2B5EF4-FFF2-40B4-BE49-F238E27FC236}">
                    <a16:creationId xmlns:a16="http://schemas.microsoft.com/office/drawing/2014/main" id="{BCB88765-CF67-4DAF-93A4-9A069D3FFB0D}"/>
                  </a:ext>
                </a:extLst>
              </p:cNvPr>
              <p:cNvSpPr/>
              <p:nvPr/>
            </p:nvSpPr>
            <p:spPr>
              <a:xfrm>
                <a:off x="7011659" y="3837942"/>
                <a:ext cx="56167" cy="34502"/>
              </a:xfrm>
              <a:custGeom>
                <a:avLst/>
                <a:gdLst>
                  <a:gd name="connsiteX0" fmla="*/ 42713 w 56167"/>
                  <a:gd name="connsiteY0" fmla="*/ 34177 h 34502"/>
                  <a:gd name="connsiteX1" fmla="*/ 38482 w 56167"/>
                  <a:gd name="connsiteY1" fmla="*/ 33309 h 34502"/>
                  <a:gd name="connsiteX2" fmla="*/ 28283 w 56167"/>
                  <a:gd name="connsiteY2" fmla="*/ 30705 h 34502"/>
                  <a:gd name="connsiteX3" fmla="*/ 19169 w 56167"/>
                  <a:gd name="connsiteY3" fmla="*/ 26799 h 34502"/>
                  <a:gd name="connsiteX4" fmla="*/ 8536 w 56167"/>
                  <a:gd name="connsiteY4" fmla="*/ 19638 h 34502"/>
                  <a:gd name="connsiteX5" fmla="*/ 1050 w 56167"/>
                  <a:gd name="connsiteY5" fmla="*/ 9656 h 34502"/>
                  <a:gd name="connsiteX6" fmla="*/ 616 w 56167"/>
                  <a:gd name="connsiteY6" fmla="*/ 2387 h 34502"/>
                  <a:gd name="connsiteX7" fmla="*/ 4413 w 56167"/>
                  <a:gd name="connsiteY7" fmla="*/ 0 h 34502"/>
                  <a:gd name="connsiteX8" fmla="*/ 5824 w 56167"/>
                  <a:gd name="connsiteY8" fmla="*/ 217 h 34502"/>
                  <a:gd name="connsiteX9" fmla="*/ 7994 w 56167"/>
                  <a:gd name="connsiteY9" fmla="*/ 2604 h 34502"/>
                  <a:gd name="connsiteX10" fmla="*/ 7994 w 56167"/>
                  <a:gd name="connsiteY10" fmla="*/ 2712 h 34502"/>
                  <a:gd name="connsiteX11" fmla="*/ 8211 w 56167"/>
                  <a:gd name="connsiteY11" fmla="*/ 3146 h 34502"/>
                  <a:gd name="connsiteX12" fmla="*/ 8645 w 56167"/>
                  <a:gd name="connsiteY12" fmla="*/ 3797 h 34502"/>
                  <a:gd name="connsiteX13" fmla="*/ 9947 w 56167"/>
                  <a:gd name="connsiteY13" fmla="*/ 5425 h 34502"/>
                  <a:gd name="connsiteX14" fmla="*/ 9513 w 56167"/>
                  <a:gd name="connsiteY14" fmla="*/ 4882 h 34502"/>
                  <a:gd name="connsiteX15" fmla="*/ 10164 w 56167"/>
                  <a:gd name="connsiteY15" fmla="*/ 5642 h 34502"/>
                  <a:gd name="connsiteX16" fmla="*/ 9947 w 56167"/>
                  <a:gd name="connsiteY16" fmla="*/ 5425 h 34502"/>
                  <a:gd name="connsiteX17" fmla="*/ 11683 w 56167"/>
                  <a:gd name="connsiteY17" fmla="*/ 7161 h 34502"/>
                  <a:gd name="connsiteX18" fmla="*/ 13636 w 56167"/>
                  <a:gd name="connsiteY18" fmla="*/ 8571 h 34502"/>
                  <a:gd name="connsiteX19" fmla="*/ 17108 w 56167"/>
                  <a:gd name="connsiteY19" fmla="*/ 10416 h 34502"/>
                  <a:gd name="connsiteX20" fmla="*/ 26113 w 56167"/>
                  <a:gd name="connsiteY20" fmla="*/ 13888 h 34502"/>
                  <a:gd name="connsiteX21" fmla="*/ 32406 w 56167"/>
                  <a:gd name="connsiteY21" fmla="*/ 15515 h 34502"/>
                  <a:gd name="connsiteX22" fmla="*/ 42605 w 56167"/>
                  <a:gd name="connsiteY22" fmla="*/ 17143 h 34502"/>
                  <a:gd name="connsiteX23" fmla="*/ 41954 w 56167"/>
                  <a:gd name="connsiteY23" fmla="*/ 17034 h 34502"/>
                  <a:gd name="connsiteX24" fmla="*/ 42605 w 56167"/>
                  <a:gd name="connsiteY24" fmla="*/ 17143 h 34502"/>
                  <a:gd name="connsiteX25" fmla="*/ 52152 w 56167"/>
                  <a:gd name="connsiteY25" fmla="*/ 19530 h 34502"/>
                  <a:gd name="connsiteX26" fmla="*/ 56167 w 56167"/>
                  <a:gd name="connsiteY26" fmla="*/ 26148 h 34502"/>
                  <a:gd name="connsiteX27" fmla="*/ 52478 w 56167"/>
                  <a:gd name="connsiteY27" fmla="*/ 32875 h 34502"/>
                  <a:gd name="connsiteX28" fmla="*/ 46077 w 56167"/>
                  <a:gd name="connsiteY28" fmla="*/ 34502 h 34502"/>
                  <a:gd name="connsiteX29" fmla="*/ 42713 w 56167"/>
                  <a:gd name="connsiteY29" fmla="*/ 34177 h 3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167" h="34502">
                    <a:moveTo>
                      <a:pt x="42713" y="34177"/>
                    </a:moveTo>
                    <a:cubicBezTo>
                      <a:pt x="41303" y="33960"/>
                      <a:pt x="39892" y="33634"/>
                      <a:pt x="38482" y="33309"/>
                    </a:cubicBezTo>
                    <a:cubicBezTo>
                      <a:pt x="35010" y="32441"/>
                      <a:pt x="31647" y="31681"/>
                      <a:pt x="28283" y="30705"/>
                    </a:cubicBezTo>
                    <a:cubicBezTo>
                      <a:pt x="25137" y="29728"/>
                      <a:pt x="22099" y="28318"/>
                      <a:pt x="19169" y="26799"/>
                    </a:cubicBezTo>
                    <a:cubicBezTo>
                      <a:pt x="15372" y="24846"/>
                      <a:pt x="11683" y="22459"/>
                      <a:pt x="8536" y="19638"/>
                    </a:cubicBezTo>
                    <a:cubicBezTo>
                      <a:pt x="5390" y="16926"/>
                      <a:pt x="2569" y="13562"/>
                      <a:pt x="1050" y="9656"/>
                    </a:cubicBezTo>
                    <a:cubicBezTo>
                      <a:pt x="182" y="7378"/>
                      <a:pt x="-577" y="4665"/>
                      <a:pt x="616" y="2387"/>
                    </a:cubicBezTo>
                    <a:cubicBezTo>
                      <a:pt x="1376" y="1085"/>
                      <a:pt x="2895" y="0"/>
                      <a:pt x="4413" y="0"/>
                    </a:cubicBezTo>
                    <a:cubicBezTo>
                      <a:pt x="4848" y="0"/>
                      <a:pt x="5282" y="108"/>
                      <a:pt x="5824" y="217"/>
                    </a:cubicBezTo>
                    <a:cubicBezTo>
                      <a:pt x="7018" y="651"/>
                      <a:pt x="7669" y="1519"/>
                      <a:pt x="7994" y="2604"/>
                    </a:cubicBezTo>
                    <a:cubicBezTo>
                      <a:pt x="7994" y="2604"/>
                      <a:pt x="7994" y="2604"/>
                      <a:pt x="7994" y="2712"/>
                    </a:cubicBezTo>
                    <a:cubicBezTo>
                      <a:pt x="8102" y="2929"/>
                      <a:pt x="8102" y="3038"/>
                      <a:pt x="8211" y="3146"/>
                    </a:cubicBezTo>
                    <a:cubicBezTo>
                      <a:pt x="8320" y="3363"/>
                      <a:pt x="8536" y="3580"/>
                      <a:pt x="8645" y="3797"/>
                    </a:cubicBezTo>
                    <a:cubicBezTo>
                      <a:pt x="9079" y="4340"/>
                      <a:pt x="9513" y="4882"/>
                      <a:pt x="9947" y="5425"/>
                    </a:cubicBezTo>
                    <a:cubicBezTo>
                      <a:pt x="9838" y="5208"/>
                      <a:pt x="9621" y="5099"/>
                      <a:pt x="9513" y="4882"/>
                    </a:cubicBezTo>
                    <a:cubicBezTo>
                      <a:pt x="9730" y="5099"/>
                      <a:pt x="9947" y="5316"/>
                      <a:pt x="10164" y="5642"/>
                    </a:cubicBezTo>
                    <a:cubicBezTo>
                      <a:pt x="10056" y="5533"/>
                      <a:pt x="10056" y="5425"/>
                      <a:pt x="9947" y="5425"/>
                    </a:cubicBezTo>
                    <a:cubicBezTo>
                      <a:pt x="10489" y="6076"/>
                      <a:pt x="11140" y="6618"/>
                      <a:pt x="11683" y="7161"/>
                    </a:cubicBezTo>
                    <a:cubicBezTo>
                      <a:pt x="12334" y="7703"/>
                      <a:pt x="12985" y="8137"/>
                      <a:pt x="13636" y="8571"/>
                    </a:cubicBezTo>
                    <a:cubicBezTo>
                      <a:pt x="14721" y="9222"/>
                      <a:pt x="15914" y="9873"/>
                      <a:pt x="17108" y="10416"/>
                    </a:cubicBezTo>
                    <a:cubicBezTo>
                      <a:pt x="20037" y="11718"/>
                      <a:pt x="23075" y="12911"/>
                      <a:pt x="26113" y="13888"/>
                    </a:cubicBezTo>
                    <a:cubicBezTo>
                      <a:pt x="28175" y="14539"/>
                      <a:pt x="30345" y="15081"/>
                      <a:pt x="32406" y="15515"/>
                    </a:cubicBezTo>
                    <a:cubicBezTo>
                      <a:pt x="35769" y="16058"/>
                      <a:pt x="39242" y="16600"/>
                      <a:pt x="42605" y="17143"/>
                    </a:cubicBezTo>
                    <a:cubicBezTo>
                      <a:pt x="42388" y="17143"/>
                      <a:pt x="42171" y="17034"/>
                      <a:pt x="41954" y="17034"/>
                    </a:cubicBezTo>
                    <a:cubicBezTo>
                      <a:pt x="42171" y="17034"/>
                      <a:pt x="42388" y="17143"/>
                      <a:pt x="42605" y="17143"/>
                    </a:cubicBezTo>
                    <a:cubicBezTo>
                      <a:pt x="45860" y="17685"/>
                      <a:pt x="49223" y="17794"/>
                      <a:pt x="52152" y="19530"/>
                    </a:cubicBezTo>
                    <a:cubicBezTo>
                      <a:pt x="54539" y="20940"/>
                      <a:pt x="56059" y="23327"/>
                      <a:pt x="56167" y="26148"/>
                    </a:cubicBezTo>
                    <a:cubicBezTo>
                      <a:pt x="56167" y="28860"/>
                      <a:pt x="54757" y="31573"/>
                      <a:pt x="52478" y="32875"/>
                    </a:cubicBezTo>
                    <a:cubicBezTo>
                      <a:pt x="50417" y="33960"/>
                      <a:pt x="48355" y="34502"/>
                      <a:pt x="46077" y="34502"/>
                    </a:cubicBezTo>
                    <a:cubicBezTo>
                      <a:pt x="44992" y="34502"/>
                      <a:pt x="43798" y="34394"/>
                      <a:pt x="42713" y="34177"/>
                    </a:cubicBezTo>
                    <a:close/>
                  </a:path>
                </a:pathLst>
              </a:custGeom>
              <a:solidFill>
                <a:srgbClr val="E7D5C1"/>
              </a:solidFill>
              <a:ln w="10838" cap="flat">
                <a:noFill/>
                <a:prstDash val="solid"/>
                <a:miter/>
              </a:ln>
            </p:spPr>
            <p:txBody>
              <a:bodyPr rtlCol="0" anchor="ctr"/>
              <a:lstStyle/>
              <a:p>
                <a:endParaRPr lang="nb-NO"/>
              </a:p>
            </p:txBody>
          </p:sp>
          <p:sp>
            <p:nvSpPr>
              <p:cNvPr id="29" name="Frihåndsform: figur 28">
                <a:extLst>
                  <a:ext uri="{FF2B5EF4-FFF2-40B4-BE49-F238E27FC236}">
                    <a16:creationId xmlns:a16="http://schemas.microsoft.com/office/drawing/2014/main" id="{596C3DC6-6219-4A38-9593-3E9855D62AB8}"/>
                  </a:ext>
                </a:extLst>
              </p:cNvPr>
              <p:cNvSpPr/>
              <p:nvPr/>
            </p:nvSpPr>
            <p:spPr>
              <a:xfrm>
                <a:off x="7229054" y="3745714"/>
                <a:ext cx="14972" cy="20403"/>
              </a:xfrm>
              <a:custGeom>
                <a:avLst/>
                <a:gdLst>
                  <a:gd name="connsiteX0" fmla="*/ 2387 w 14972"/>
                  <a:gd name="connsiteY0" fmla="*/ 11615 h 20403"/>
                  <a:gd name="connsiteX1" fmla="*/ 5208 w 14972"/>
                  <a:gd name="connsiteY1" fmla="*/ 3695 h 20403"/>
                  <a:gd name="connsiteX2" fmla="*/ 12369 w 14972"/>
                  <a:gd name="connsiteY2" fmla="*/ 548 h 20403"/>
                  <a:gd name="connsiteX3" fmla="*/ 13888 w 14972"/>
                  <a:gd name="connsiteY3" fmla="*/ 2067 h 20403"/>
                  <a:gd name="connsiteX4" fmla="*/ 14539 w 14972"/>
                  <a:gd name="connsiteY4" fmla="*/ 3261 h 20403"/>
                  <a:gd name="connsiteX5" fmla="*/ 14756 w 14972"/>
                  <a:gd name="connsiteY5" fmla="*/ 4020 h 20403"/>
                  <a:gd name="connsiteX6" fmla="*/ 14864 w 14972"/>
                  <a:gd name="connsiteY6" fmla="*/ 4454 h 20403"/>
                  <a:gd name="connsiteX7" fmla="*/ 14973 w 14972"/>
                  <a:gd name="connsiteY7" fmla="*/ 6733 h 20403"/>
                  <a:gd name="connsiteX8" fmla="*/ 14973 w 14972"/>
                  <a:gd name="connsiteY8" fmla="*/ 6516 h 20403"/>
                  <a:gd name="connsiteX9" fmla="*/ 14756 w 14972"/>
                  <a:gd name="connsiteY9" fmla="*/ 12049 h 20403"/>
                  <a:gd name="connsiteX10" fmla="*/ 12477 w 14972"/>
                  <a:gd name="connsiteY10" fmla="*/ 13134 h 20403"/>
                  <a:gd name="connsiteX11" fmla="*/ 1627 w 14972"/>
                  <a:gd name="connsiteY11" fmla="*/ 19644 h 20403"/>
                  <a:gd name="connsiteX12" fmla="*/ 1519 w 14972"/>
                  <a:gd name="connsiteY12" fmla="*/ 19644 h 20403"/>
                  <a:gd name="connsiteX13" fmla="*/ 1519 w 14972"/>
                  <a:gd name="connsiteY13" fmla="*/ 19644 h 20403"/>
                  <a:gd name="connsiteX14" fmla="*/ 1302 w 14972"/>
                  <a:gd name="connsiteY14" fmla="*/ 19752 h 20403"/>
                  <a:gd name="connsiteX15" fmla="*/ 0 w 14972"/>
                  <a:gd name="connsiteY15" fmla="*/ 20403 h 20403"/>
                  <a:gd name="connsiteX16" fmla="*/ 2387 w 14972"/>
                  <a:gd name="connsiteY16" fmla="*/ 11615 h 2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972" h="20403">
                    <a:moveTo>
                      <a:pt x="2387" y="11615"/>
                    </a:moveTo>
                    <a:cubicBezTo>
                      <a:pt x="3147" y="8903"/>
                      <a:pt x="4014" y="6190"/>
                      <a:pt x="5208" y="3695"/>
                    </a:cubicBezTo>
                    <a:cubicBezTo>
                      <a:pt x="6401" y="1199"/>
                      <a:pt x="9656" y="-1079"/>
                      <a:pt x="12369" y="548"/>
                    </a:cubicBezTo>
                    <a:cubicBezTo>
                      <a:pt x="13020" y="982"/>
                      <a:pt x="13562" y="1416"/>
                      <a:pt x="13888" y="2067"/>
                    </a:cubicBezTo>
                    <a:cubicBezTo>
                      <a:pt x="14105" y="2284"/>
                      <a:pt x="14322" y="2718"/>
                      <a:pt x="14539" y="3261"/>
                    </a:cubicBezTo>
                    <a:cubicBezTo>
                      <a:pt x="14647" y="3478"/>
                      <a:pt x="14647" y="3803"/>
                      <a:pt x="14756" y="4020"/>
                    </a:cubicBezTo>
                    <a:cubicBezTo>
                      <a:pt x="14756" y="4129"/>
                      <a:pt x="14864" y="4346"/>
                      <a:pt x="14864" y="4454"/>
                    </a:cubicBezTo>
                    <a:cubicBezTo>
                      <a:pt x="14973" y="5214"/>
                      <a:pt x="14973" y="5973"/>
                      <a:pt x="14973" y="6733"/>
                    </a:cubicBezTo>
                    <a:cubicBezTo>
                      <a:pt x="14973" y="6624"/>
                      <a:pt x="14973" y="6516"/>
                      <a:pt x="14973" y="6516"/>
                    </a:cubicBezTo>
                    <a:cubicBezTo>
                      <a:pt x="14973" y="8360"/>
                      <a:pt x="14864" y="10204"/>
                      <a:pt x="14756" y="12049"/>
                    </a:cubicBezTo>
                    <a:cubicBezTo>
                      <a:pt x="13996" y="12374"/>
                      <a:pt x="13237" y="12700"/>
                      <a:pt x="12477" y="13134"/>
                    </a:cubicBezTo>
                    <a:cubicBezTo>
                      <a:pt x="8788" y="15195"/>
                      <a:pt x="5316" y="17474"/>
                      <a:pt x="1627" y="19644"/>
                    </a:cubicBezTo>
                    <a:cubicBezTo>
                      <a:pt x="1627" y="19644"/>
                      <a:pt x="1627" y="19644"/>
                      <a:pt x="1519" y="19644"/>
                    </a:cubicBezTo>
                    <a:cubicBezTo>
                      <a:pt x="1519" y="19644"/>
                      <a:pt x="1519" y="19644"/>
                      <a:pt x="1519" y="19644"/>
                    </a:cubicBezTo>
                    <a:cubicBezTo>
                      <a:pt x="1411" y="19644"/>
                      <a:pt x="1411" y="19752"/>
                      <a:pt x="1302" y="19752"/>
                    </a:cubicBezTo>
                    <a:cubicBezTo>
                      <a:pt x="868" y="19969"/>
                      <a:pt x="434" y="20186"/>
                      <a:pt x="0" y="20403"/>
                    </a:cubicBezTo>
                    <a:cubicBezTo>
                      <a:pt x="868" y="17365"/>
                      <a:pt x="1627" y="14436"/>
                      <a:pt x="2387" y="11615"/>
                    </a:cubicBezTo>
                    <a:close/>
                  </a:path>
                </a:pathLst>
              </a:custGeom>
              <a:solidFill>
                <a:srgbClr val="E7D5C1"/>
              </a:solidFill>
              <a:ln w="10838" cap="flat">
                <a:noFill/>
                <a:prstDash val="solid"/>
                <a:miter/>
              </a:ln>
            </p:spPr>
            <p:txBody>
              <a:bodyPr rtlCol="0" anchor="ctr"/>
              <a:lstStyle/>
              <a:p>
                <a:endParaRPr lang="nb-NO"/>
              </a:p>
            </p:txBody>
          </p:sp>
          <p:sp>
            <p:nvSpPr>
              <p:cNvPr id="30" name="Frihåndsform: figur 29">
                <a:extLst>
                  <a:ext uri="{FF2B5EF4-FFF2-40B4-BE49-F238E27FC236}">
                    <a16:creationId xmlns:a16="http://schemas.microsoft.com/office/drawing/2014/main" id="{2F68C612-EAB7-4AC4-904D-A61E542861B7}"/>
                  </a:ext>
                </a:extLst>
              </p:cNvPr>
              <p:cNvSpPr/>
              <p:nvPr/>
            </p:nvSpPr>
            <p:spPr>
              <a:xfrm>
                <a:off x="7229813" y="3765140"/>
                <a:ext cx="759" cy="434"/>
              </a:xfrm>
              <a:custGeom>
                <a:avLst/>
                <a:gdLst>
                  <a:gd name="connsiteX0" fmla="*/ 760 w 759"/>
                  <a:gd name="connsiteY0" fmla="*/ 0 h 434"/>
                  <a:gd name="connsiteX1" fmla="*/ 760 w 759"/>
                  <a:gd name="connsiteY1" fmla="*/ 0 h 434"/>
                  <a:gd name="connsiteX2" fmla="*/ 0 w 759"/>
                  <a:gd name="connsiteY2" fmla="*/ 434 h 434"/>
                  <a:gd name="connsiteX3" fmla="*/ 760 w 759"/>
                  <a:gd name="connsiteY3" fmla="*/ 0 h 434"/>
                </a:gdLst>
                <a:ahLst/>
                <a:cxnLst>
                  <a:cxn ang="0">
                    <a:pos x="connsiteX0" y="connsiteY0"/>
                  </a:cxn>
                  <a:cxn ang="0">
                    <a:pos x="connsiteX1" y="connsiteY1"/>
                  </a:cxn>
                  <a:cxn ang="0">
                    <a:pos x="connsiteX2" y="connsiteY2"/>
                  </a:cxn>
                  <a:cxn ang="0">
                    <a:pos x="connsiteX3" y="connsiteY3"/>
                  </a:cxn>
                </a:cxnLst>
                <a:rect l="l" t="t" r="r" b="b"/>
                <a:pathLst>
                  <a:path w="759" h="434">
                    <a:moveTo>
                      <a:pt x="760" y="0"/>
                    </a:moveTo>
                    <a:cubicBezTo>
                      <a:pt x="760" y="109"/>
                      <a:pt x="760" y="109"/>
                      <a:pt x="760" y="0"/>
                    </a:cubicBezTo>
                    <a:cubicBezTo>
                      <a:pt x="434" y="217"/>
                      <a:pt x="217" y="326"/>
                      <a:pt x="0" y="434"/>
                    </a:cubicBezTo>
                    <a:cubicBezTo>
                      <a:pt x="217" y="326"/>
                      <a:pt x="542" y="217"/>
                      <a:pt x="760" y="0"/>
                    </a:cubicBezTo>
                    <a:close/>
                  </a:path>
                </a:pathLst>
              </a:custGeom>
              <a:solidFill>
                <a:srgbClr val="E7D5C1"/>
              </a:solidFill>
              <a:ln w="10838" cap="flat">
                <a:noFill/>
                <a:prstDash val="solid"/>
                <a:miter/>
              </a:ln>
            </p:spPr>
            <p:txBody>
              <a:bodyPr rtlCol="0" anchor="ctr"/>
              <a:lstStyle/>
              <a:p>
                <a:endParaRPr lang="nb-NO"/>
              </a:p>
            </p:txBody>
          </p:sp>
          <p:sp>
            <p:nvSpPr>
              <p:cNvPr id="31" name="Frihåndsform: figur 30">
                <a:extLst>
                  <a:ext uri="{FF2B5EF4-FFF2-40B4-BE49-F238E27FC236}">
                    <a16:creationId xmlns:a16="http://schemas.microsoft.com/office/drawing/2014/main" id="{E560F496-C897-445A-8ABF-F44D3C2AC19F}"/>
                  </a:ext>
                </a:extLst>
              </p:cNvPr>
              <p:cNvSpPr/>
              <p:nvPr/>
            </p:nvSpPr>
            <p:spPr>
              <a:xfrm>
                <a:off x="7230573" y="3764815"/>
                <a:ext cx="650" cy="325"/>
              </a:xfrm>
              <a:custGeom>
                <a:avLst/>
                <a:gdLst>
                  <a:gd name="connsiteX0" fmla="*/ 651 w 650"/>
                  <a:gd name="connsiteY0" fmla="*/ 0 h 325"/>
                  <a:gd name="connsiteX1" fmla="*/ 0 w 650"/>
                  <a:gd name="connsiteY1" fmla="*/ 325 h 325"/>
                  <a:gd name="connsiteX2" fmla="*/ 651 w 650"/>
                  <a:gd name="connsiteY2" fmla="*/ 0 h 325"/>
                </a:gdLst>
                <a:ahLst/>
                <a:cxnLst>
                  <a:cxn ang="0">
                    <a:pos x="connsiteX0" y="connsiteY0"/>
                  </a:cxn>
                  <a:cxn ang="0">
                    <a:pos x="connsiteX1" y="connsiteY1"/>
                  </a:cxn>
                  <a:cxn ang="0">
                    <a:pos x="connsiteX2" y="connsiteY2"/>
                  </a:cxn>
                </a:cxnLst>
                <a:rect l="l" t="t" r="r" b="b"/>
                <a:pathLst>
                  <a:path w="650" h="325">
                    <a:moveTo>
                      <a:pt x="651" y="0"/>
                    </a:moveTo>
                    <a:cubicBezTo>
                      <a:pt x="434" y="109"/>
                      <a:pt x="217" y="217"/>
                      <a:pt x="0" y="325"/>
                    </a:cubicBezTo>
                    <a:cubicBezTo>
                      <a:pt x="217" y="217"/>
                      <a:pt x="434" y="109"/>
                      <a:pt x="651" y="0"/>
                    </a:cubicBezTo>
                    <a:close/>
                  </a:path>
                </a:pathLst>
              </a:custGeom>
              <a:solidFill>
                <a:srgbClr val="E7D5C1"/>
              </a:solidFill>
              <a:ln w="10838" cap="flat">
                <a:noFill/>
                <a:prstDash val="solid"/>
                <a:miter/>
              </a:ln>
            </p:spPr>
            <p:txBody>
              <a:bodyPr rtlCol="0" anchor="ctr"/>
              <a:lstStyle/>
              <a:p>
                <a:endParaRPr lang="nb-NO"/>
              </a:p>
            </p:txBody>
          </p:sp>
          <p:sp>
            <p:nvSpPr>
              <p:cNvPr id="32" name="Frihåndsform: figur 31">
                <a:extLst>
                  <a:ext uri="{FF2B5EF4-FFF2-40B4-BE49-F238E27FC236}">
                    <a16:creationId xmlns:a16="http://schemas.microsoft.com/office/drawing/2014/main" id="{50316FCD-9F14-46E5-A655-2C0225C3C05E}"/>
                  </a:ext>
                </a:extLst>
              </p:cNvPr>
              <p:cNvSpPr/>
              <p:nvPr/>
            </p:nvSpPr>
            <p:spPr>
              <a:xfrm>
                <a:off x="7126613" y="3765657"/>
                <a:ext cx="90685" cy="107302"/>
              </a:xfrm>
              <a:custGeom>
                <a:avLst/>
                <a:gdLst>
                  <a:gd name="connsiteX0" fmla="*/ 6095 w 90685"/>
                  <a:gd name="connsiteY0" fmla="*/ 107221 h 107302"/>
                  <a:gd name="connsiteX1" fmla="*/ 2189 w 90685"/>
                  <a:gd name="connsiteY1" fmla="*/ 105377 h 107302"/>
                  <a:gd name="connsiteX2" fmla="*/ 453 w 90685"/>
                  <a:gd name="connsiteY2" fmla="*/ 98433 h 107302"/>
                  <a:gd name="connsiteX3" fmla="*/ 2406 w 90685"/>
                  <a:gd name="connsiteY3" fmla="*/ 95612 h 107302"/>
                  <a:gd name="connsiteX4" fmla="*/ 5227 w 90685"/>
                  <a:gd name="connsiteY4" fmla="*/ 94093 h 107302"/>
                  <a:gd name="connsiteX5" fmla="*/ 7397 w 90685"/>
                  <a:gd name="connsiteY5" fmla="*/ 93334 h 107302"/>
                  <a:gd name="connsiteX6" fmla="*/ 11520 w 90685"/>
                  <a:gd name="connsiteY6" fmla="*/ 91272 h 107302"/>
                  <a:gd name="connsiteX7" fmla="*/ 23020 w 90685"/>
                  <a:gd name="connsiteY7" fmla="*/ 83786 h 107302"/>
                  <a:gd name="connsiteX8" fmla="*/ 32026 w 90685"/>
                  <a:gd name="connsiteY8" fmla="*/ 77493 h 107302"/>
                  <a:gd name="connsiteX9" fmla="*/ 40923 w 90685"/>
                  <a:gd name="connsiteY9" fmla="*/ 70224 h 107302"/>
                  <a:gd name="connsiteX10" fmla="*/ 49603 w 90685"/>
                  <a:gd name="connsiteY10" fmla="*/ 60567 h 107302"/>
                  <a:gd name="connsiteX11" fmla="*/ 59259 w 90685"/>
                  <a:gd name="connsiteY11" fmla="*/ 46897 h 107302"/>
                  <a:gd name="connsiteX12" fmla="*/ 65443 w 90685"/>
                  <a:gd name="connsiteY12" fmla="*/ 35179 h 107302"/>
                  <a:gd name="connsiteX13" fmla="*/ 70543 w 90685"/>
                  <a:gd name="connsiteY13" fmla="*/ 21400 h 107302"/>
                  <a:gd name="connsiteX14" fmla="*/ 72279 w 90685"/>
                  <a:gd name="connsiteY14" fmla="*/ 14673 h 107302"/>
                  <a:gd name="connsiteX15" fmla="*/ 73906 w 90685"/>
                  <a:gd name="connsiteY15" fmla="*/ 6644 h 107302"/>
                  <a:gd name="connsiteX16" fmla="*/ 82911 w 90685"/>
                  <a:gd name="connsiteY16" fmla="*/ 26 h 107302"/>
                  <a:gd name="connsiteX17" fmla="*/ 90615 w 90685"/>
                  <a:gd name="connsiteY17" fmla="*/ 9139 h 107302"/>
                  <a:gd name="connsiteX18" fmla="*/ 86058 w 90685"/>
                  <a:gd name="connsiteY18" fmla="*/ 28994 h 107302"/>
                  <a:gd name="connsiteX19" fmla="*/ 78571 w 90685"/>
                  <a:gd name="connsiteY19" fmla="*/ 47114 h 107302"/>
                  <a:gd name="connsiteX20" fmla="*/ 57523 w 90685"/>
                  <a:gd name="connsiteY20" fmla="*/ 77276 h 107302"/>
                  <a:gd name="connsiteX21" fmla="*/ 50904 w 90685"/>
                  <a:gd name="connsiteY21" fmla="*/ 83786 h 107302"/>
                  <a:gd name="connsiteX22" fmla="*/ 44178 w 90685"/>
                  <a:gd name="connsiteY22" fmla="*/ 88994 h 107302"/>
                  <a:gd name="connsiteX23" fmla="*/ 30941 w 90685"/>
                  <a:gd name="connsiteY23" fmla="*/ 97782 h 107302"/>
                  <a:gd name="connsiteX24" fmla="*/ 14775 w 90685"/>
                  <a:gd name="connsiteY24" fmla="*/ 105919 h 107302"/>
                  <a:gd name="connsiteX25" fmla="*/ 8373 w 90685"/>
                  <a:gd name="connsiteY25" fmla="*/ 107221 h 107302"/>
                  <a:gd name="connsiteX26" fmla="*/ 6095 w 90685"/>
                  <a:gd name="connsiteY26" fmla="*/ 107221 h 10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685" h="107302">
                    <a:moveTo>
                      <a:pt x="6095" y="107221"/>
                    </a:moveTo>
                    <a:cubicBezTo>
                      <a:pt x="4684" y="107004"/>
                      <a:pt x="3165" y="106353"/>
                      <a:pt x="2189" y="105377"/>
                    </a:cubicBezTo>
                    <a:cubicBezTo>
                      <a:pt x="344" y="103641"/>
                      <a:pt x="-632" y="100929"/>
                      <a:pt x="453" y="98433"/>
                    </a:cubicBezTo>
                    <a:cubicBezTo>
                      <a:pt x="887" y="97348"/>
                      <a:pt x="1538" y="96480"/>
                      <a:pt x="2406" y="95612"/>
                    </a:cubicBezTo>
                    <a:cubicBezTo>
                      <a:pt x="3274" y="94853"/>
                      <a:pt x="4142" y="94527"/>
                      <a:pt x="5227" y="94093"/>
                    </a:cubicBezTo>
                    <a:cubicBezTo>
                      <a:pt x="5878" y="93768"/>
                      <a:pt x="6637" y="93551"/>
                      <a:pt x="7397" y="93334"/>
                    </a:cubicBezTo>
                    <a:cubicBezTo>
                      <a:pt x="8807" y="92683"/>
                      <a:pt x="10218" y="92032"/>
                      <a:pt x="11520" y="91272"/>
                    </a:cubicBezTo>
                    <a:cubicBezTo>
                      <a:pt x="15534" y="88994"/>
                      <a:pt x="19223" y="86281"/>
                      <a:pt x="23020" y="83786"/>
                    </a:cubicBezTo>
                    <a:cubicBezTo>
                      <a:pt x="26058" y="81724"/>
                      <a:pt x="29096" y="79663"/>
                      <a:pt x="32026" y="77493"/>
                    </a:cubicBezTo>
                    <a:cubicBezTo>
                      <a:pt x="35064" y="75215"/>
                      <a:pt x="38102" y="72828"/>
                      <a:pt x="40923" y="70224"/>
                    </a:cubicBezTo>
                    <a:cubicBezTo>
                      <a:pt x="43961" y="67186"/>
                      <a:pt x="46890" y="63931"/>
                      <a:pt x="49603" y="60567"/>
                    </a:cubicBezTo>
                    <a:cubicBezTo>
                      <a:pt x="53075" y="56227"/>
                      <a:pt x="56329" y="51562"/>
                      <a:pt x="59259" y="46897"/>
                    </a:cubicBezTo>
                    <a:cubicBezTo>
                      <a:pt x="61537" y="43099"/>
                      <a:pt x="63599" y="39193"/>
                      <a:pt x="65443" y="35179"/>
                    </a:cubicBezTo>
                    <a:cubicBezTo>
                      <a:pt x="67396" y="30730"/>
                      <a:pt x="69132" y="26065"/>
                      <a:pt x="70543" y="21400"/>
                    </a:cubicBezTo>
                    <a:cubicBezTo>
                      <a:pt x="71193" y="19230"/>
                      <a:pt x="71844" y="16951"/>
                      <a:pt x="72279" y="14673"/>
                    </a:cubicBezTo>
                    <a:cubicBezTo>
                      <a:pt x="72930" y="11960"/>
                      <a:pt x="73364" y="9356"/>
                      <a:pt x="73906" y="6644"/>
                    </a:cubicBezTo>
                    <a:cubicBezTo>
                      <a:pt x="74666" y="2521"/>
                      <a:pt x="78788" y="-300"/>
                      <a:pt x="82911" y="26"/>
                    </a:cubicBezTo>
                    <a:cubicBezTo>
                      <a:pt x="87360" y="351"/>
                      <a:pt x="91266" y="4582"/>
                      <a:pt x="90615" y="9139"/>
                    </a:cubicBezTo>
                    <a:cubicBezTo>
                      <a:pt x="89747" y="15866"/>
                      <a:pt x="88119" y="22485"/>
                      <a:pt x="86058" y="28994"/>
                    </a:cubicBezTo>
                    <a:cubicBezTo>
                      <a:pt x="84105" y="35179"/>
                      <a:pt x="81610" y="41363"/>
                      <a:pt x="78571" y="47114"/>
                    </a:cubicBezTo>
                    <a:cubicBezTo>
                      <a:pt x="72821" y="57963"/>
                      <a:pt x="65877" y="68162"/>
                      <a:pt x="57523" y="77276"/>
                    </a:cubicBezTo>
                    <a:cubicBezTo>
                      <a:pt x="55462" y="79554"/>
                      <a:pt x="53291" y="81833"/>
                      <a:pt x="50904" y="83786"/>
                    </a:cubicBezTo>
                    <a:cubicBezTo>
                      <a:pt x="48734" y="85630"/>
                      <a:pt x="46456" y="87366"/>
                      <a:pt x="44178" y="88994"/>
                    </a:cubicBezTo>
                    <a:cubicBezTo>
                      <a:pt x="39946" y="92140"/>
                      <a:pt x="35498" y="95070"/>
                      <a:pt x="30941" y="97782"/>
                    </a:cubicBezTo>
                    <a:cubicBezTo>
                      <a:pt x="25733" y="100820"/>
                      <a:pt x="20525" y="103966"/>
                      <a:pt x="14775" y="105919"/>
                    </a:cubicBezTo>
                    <a:cubicBezTo>
                      <a:pt x="12713" y="106679"/>
                      <a:pt x="10543" y="107221"/>
                      <a:pt x="8373" y="107221"/>
                    </a:cubicBezTo>
                    <a:cubicBezTo>
                      <a:pt x="7505" y="107330"/>
                      <a:pt x="6854" y="107330"/>
                      <a:pt x="6095" y="107221"/>
                    </a:cubicBezTo>
                    <a:close/>
                  </a:path>
                </a:pathLst>
              </a:custGeom>
              <a:solidFill>
                <a:srgbClr val="E7D5C1"/>
              </a:solidFill>
              <a:ln w="10838" cap="flat">
                <a:noFill/>
                <a:prstDash val="solid"/>
                <a:miter/>
              </a:ln>
            </p:spPr>
            <p:txBody>
              <a:bodyPr rtlCol="0" anchor="ctr"/>
              <a:lstStyle/>
              <a:p>
                <a:endParaRPr lang="nb-NO"/>
              </a:p>
            </p:txBody>
          </p:sp>
          <p:sp>
            <p:nvSpPr>
              <p:cNvPr id="33" name="Frihåndsform: figur 32">
                <a:extLst>
                  <a:ext uri="{FF2B5EF4-FFF2-40B4-BE49-F238E27FC236}">
                    <a16:creationId xmlns:a16="http://schemas.microsoft.com/office/drawing/2014/main" id="{8777F77E-05BB-4429-AC0B-01AE2DF71462}"/>
                  </a:ext>
                </a:extLst>
              </p:cNvPr>
              <p:cNvSpPr/>
              <p:nvPr/>
            </p:nvSpPr>
            <p:spPr>
              <a:xfrm>
                <a:off x="7132151" y="3834873"/>
                <a:ext cx="29063" cy="68388"/>
              </a:xfrm>
              <a:custGeom>
                <a:avLst/>
                <a:gdLst>
                  <a:gd name="connsiteX0" fmla="*/ 12599 w 29063"/>
                  <a:gd name="connsiteY0" fmla="*/ 61767 h 68388"/>
                  <a:gd name="connsiteX1" fmla="*/ 10863 w 29063"/>
                  <a:gd name="connsiteY1" fmla="*/ 53955 h 68388"/>
                  <a:gd name="connsiteX2" fmla="*/ 9127 w 29063"/>
                  <a:gd name="connsiteY2" fmla="*/ 46034 h 68388"/>
                  <a:gd name="connsiteX3" fmla="*/ 2075 w 29063"/>
                  <a:gd name="connsiteY3" fmla="*/ 19995 h 68388"/>
                  <a:gd name="connsiteX4" fmla="*/ 2401 w 29063"/>
                  <a:gd name="connsiteY4" fmla="*/ 21080 h 68388"/>
                  <a:gd name="connsiteX5" fmla="*/ 1207 w 29063"/>
                  <a:gd name="connsiteY5" fmla="*/ 15872 h 68388"/>
                  <a:gd name="connsiteX6" fmla="*/ 14 w 29063"/>
                  <a:gd name="connsiteY6" fmla="*/ 8820 h 68388"/>
                  <a:gd name="connsiteX7" fmla="*/ 5655 w 29063"/>
                  <a:gd name="connsiteY7" fmla="*/ 465 h 68388"/>
                  <a:gd name="connsiteX8" fmla="*/ 10429 w 29063"/>
                  <a:gd name="connsiteY8" fmla="*/ 357 h 68388"/>
                  <a:gd name="connsiteX9" fmla="*/ 10755 w 29063"/>
                  <a:gd name="connsiteY9" fmla="*/ 248 h 68388"/>
                  <a:gd name="connsiteX10" fmla="*/ 16397 w 29063"/>
                  <a:gd name="connsiteY10" fmla="*/ 3069 h 68388"/>
                  <a:gd name="connsiteX11" fmla="*/ 16722 w 29063"/>
                  <a:gd name="connsiteY11" fmla="*/ 4263 h 68388"/>
                  <a:gd name="connsiteX12" fmla="*/ 16831 w 29063"/>
                  <a:gd name="connsiteY12" fmla="*/ 4588 h 68388"/>
                  <a:gd name="connsiteX13" fmla="*/ 18133 w 29063"/>
                  <a:gd name="connsiteY13" fmla="*/ 7192 h 68388"/>
                  <a:gd name="connsiteX14" fmla="*/ 17807 w 29063"/>
                  <a:gd name="connsiteY14" fmla="*/ 11098 h 68388"/>
                  <a:gd name="connsiteX15" fmla="*/ 19435 w 29063"/>
                  <a:gd name="connsiteY15" fmla="*/ 17065 h 68388"/>
                  <a:gd name="connsiteX16" fmla="*/ 22907 w 29063"/>
                  <a:gd name="connsiteY16" fmla="*/ 30194 h 68388"/>
                  <a:gd name="connsiteX17" fmla="*/ 26487 w 29063"/>
                  <a:gd name="connsiteY17" fmla="*/ 44407 h 68388"/>
                  <a:gd name="connsiteX18" fmla="*/ 27898 w 29063"/>
                  <a:gd name="connsiteY18" fmla="*/ 50266 h 68388"/>
                  <a:gd name="connsiteX19" fmla="*/ 28982 w 29063"/>
                  <a:gd name="connsiteY19" fmla="*/ 55799 h 68388"/>
                  <a:gd name="connsiteX20" fmla="*/ 28982 w 29063"/>
                  <a:gd name="connsiteY20" fmla="*/ 57861 h 68388"/>
                  <a:gd name="connsiteX21" fmla="*/ 28874 w 29063"/>
                  <a:gd name="connsiteY21" fmla="*/ 58512 h 68388"/>
                  <a:gd name="connsiteX22" fmla="*/ 28874 w 29063"/>
                  <a:gd name="connsiteY22" fmla="*/ 58512 h 68388"/>
                  <a:gd name="connsiteX23" fmla="*/ 28874 w 29063"/>
                  <a:gd name="connsiteY23" fmla="*/ 58620 h 68388"/>
                  <a:gd name="connsiteX24" fmla="*/ 28874 w 29063"/>
                  <a:gd name="connsiteY24" fmla="*/ 58729 h 68388"/>
                  <a:gd name="connsiteX25" fmla="*/ 22364 w 29063"/>
                  <a:gd name="connsiteY25" fmla="*/ 68276 h 68388"/>
                  <a:gd name="connsiteX26" fmla="*/ 20845 w 29063"/>
                  <a:gd name="connsiteY26" fmla="*/ 68385 h 68388"/>
                  <a:gd name="connsiteX27" fmla="*/ 12599 w 29063"/>
                  <a:gd name="connsiteY27" fmla="*/ 61767 h 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063" h="68388">
                    <a:moveTo>
                      <a:pt x="12599" y="61767"/>
                    </a:moveTo>
                    <a:cubicBezTo>
                      <a:pt x="12057" y="59163"/>
                      <a:pt x="11406" y="56559"/>
                      <a:pt x="10863" y="53955"/>
                    </a:cubicBezTo>
                    <a:cubicBezTo>
                      <a:pt x="10321" y="51351"/>
                      <a:pt x="9778" y="48638"/>
                      <a:pt x="9127" y="46034"/>
                    </a:cubicBezTo>
                    <a:cubicBezTo>
                      <a:pt x="6849" y="37355"/>
                      <a:pt x="4245" y="28675"/>
                      <a:pt x="2075" y="19995"/>
                    </a:cubicBezTo>
                    <a:cubicBezTo>
                      <a:pt x="2183" y="20320"/>
                      <a:pt x="2292" y="20754"/>
                      <a:pt x="2401" y="21080"/>
                    </a:cubicBezTo>
                    <a:cubicBezTo>
                      <a:pt x="1967" y="19344"/>
                      <a:pt x="1532" y="17608"/>
                      <a:pt x="1207" y="15872"/>
                    </a:cubicBezTo>
                    <a:cubicBezTo>
                      <a:pt x="665" y="13594"/>
                      <a:pt x="122" y="11207"/>
                      <a:pt x="14" y="8820"/>
                    </a:cubicBezTo>
                    <a:cubicBezTo>
                      <a:pt x="-204" y="5131"/>
                      <a:pt x="2183" y="1659"/>
                      <a:pt x="5655" y="465"/>
                    </a:cubicBezTo>
                    <a:cubicBezTo>
                      <a:pt x="7283" y="-77"/>
                      <a:pt x="8911" y="-77"/>
                      <a:pt x="10429" y="357"/>
                    </a:cubicBezTo>
                    <a:cubicBezTo>
                      <a:pt x="10538" y="357"/>
                      <a:pt x="10646" y="248"/>
                      <a:pt x="10755" y="248"/>
                    </a:cubicBezTo>
                    <a:cubicBezTo>
                      <a:pt x="13142" y="-620"/>
                      <a:pt x="15637" y="899"/>
                      <a:pt x="16397" y="3069"/>
                    </a:cubicBezTo>
                    <a:cubicBezTo>
                      <a:pt x="16505" y="3503"/>
                      <a:pt x="16614" y="3829"/>
                      <a:pt x="16722" y="4263"/>
                    </a:cubicBezTo>
                    <a:cubicBezTo>
                      <a:pt x="16722" y="4371"/>
                      <a:pt x="16831" y="4480"/>
                      <a:pt x="16831" y="4588"/>
                    </a:cubicBezTo>
                    <a:cubicBezTo>
                      <a:pt x="17265" y="5456"/>
                      <a:pt x="17699" y="6324"/>
                      <a:pt x="18133" y="7192"/>
                    </a:cubicBezTo>
                    <a:cubicBezTo>
                      <a:pt x="18784" y="8494"/>
                      <a:pt x="18567" y="10013"/>
                      <a:pt x="17807" y="11098"/>
                    </a:cubicBezTo>
                    <a:cubicBezTo>
                      <a:pt x="18350" y="13051"/>
                      <a:pt x="18892" y="15113"/>
                      <a:pt x="19435" y="17065"/>
                    </a:cubicBezTo>
                    <a:cubicBezTo>
                      <a:pt x="20628" y="21405"/>
                      <a:pt x="21822" y="25745"/>
                      <a:pt x="22907" y="30194"/>
                    </a:cubicBezTo>
                    <a:cubicBezTo>
                      <a:pt x="24100" y="34859"/>
                      <a:pt x="25294" y="39633"/>
                      <a:pt x="26487" y="44407"/>
                    </a:cubicBezTo>
                    <a:cubicBezTo>
                      <a:pt x="26921" y="46360"/>
                      <a:pt x="27355" y="48313"/>
                      <a:pt x="27898" y="50266"/>
                    </a:cubicBezTo>
                    <a:cubicBezTo>
                      <a:pt x="28331" y="52110"/>
                      <a:pt x="28874" y="53955"/>
                      <a:pt x="28982" y="55799"/>
                    </a:cubicBezTo>
                    <a:cubicBezTo>
                      <a:pt x="29091" y="56450"/>
                      <a:pt x="29091" y="57210"/>
                      <a:pt x="28982" y="57861"/>
                    </a:cubicBezTo>
                    <a:cubicBezTo>
                      <a:pt x="28982" y="58078"/>
                      <a:pt x="28982" y="58295"/>
                      <a:pt x="28874" y="58512"/>
                    </a:cubicBezTo>
                    <a:cubicBezTo>
                      <a:pt x="28874" y="58512"/>
                      <a:pt x="28874" y="58512"/>
                      <a:pt x="28874" y="58512"/>
                    </a:cubicBezTo>
                    <a:cubicBezTo>
                      <a:pt x="28874" y="58512"/>
                      <a:pt x="28874" y="58620"/>
                      <a:pt x="28874" y="58620"/>
                    </a:cubicBezTo>
                    <a:cubicBezTo>
                      <a:pt x="28874" y="58620"/>
                      <a:pt x="28874" y="58620"/>
                      <a:pt x="28874" y="58729"/>
                    </a:cubicBezTo>
                    <a:cubicBezTo>
                      <a:pt x="29525" y="63177"/>
                      <a:pt x="26813" y="67517"/>
                      <a:pt x="22364" y="68276"/>
                    </a:cubicBezTo>
                    <a:cubicBezTo>
                      <a:pt x="21822" y="68385"/>
                      <a:pt x="21388" y="68385"/>
                      <a:pt x="20845" y="68385"/>
                    </a:cubicBezTo>
                    <a:cubicBezTo>
                      <a:pt x="16831" y="68494"/>
                      <a:pt x="13467" y="65673"/>
                      <a:pt x="12599" y="61767"/>
                    </a:cubicBezTo>
                    <a:close/>
                  </a:path>
                </a:pathLst>
              </a:custGeom>
              <a:solidFill>
                <a:srgbClr val="E7D5C1"/>
              </a:solidFill>
              <a:ln w="10838" cap="flat">
                <a:noFill/>
                <a:prstDash val="solid"/>
                <a:miter/>
              </a:ln>
            </p:spPr>
            <p:txBody>
              <a:bodyPr rtlCol="0" anchor="ctr"/>
              <a:lstStyle/>
              <a:p>
                <a:endParaRPr lang="nb-NO"/>
              </a:p>
            </p:txBody>
          </p:sp>
          <p:sp>
            <p:nvSpPr>
              <p:cNvPr id="34" name="Frihåndsform: figur 33">
                <a:extLst>
                  <a:ext uri="{FF2B5EF4-FFF2-40B4-BE49-F238E27FC236}">
                    <a16:creationId xmlns:a16="http://schemas.microsoft.com/office/drawing/2014/main" id="{DDC4343C-2E79-46CC-9E25-5C86A028C5AB}"/>
                  </a:ext>
                </a:extLst>
              </p:cNvPr>
              <p:cNvSpPr/>
              <p:nvPr/>
            </p:nvSpPr>
            <p:spPr>
              <a:xfrm>
                <a:off x="7181140" y="3700085"/>
                <a:ext cx="84646" cy="99123"/>
              </a:xfrm>
              <a:custGeom>
                <a:avLst/>
                <a:gdLst>
                  <a:gd name="connsiteX0" fmla="*/ 4949 w 84646"/>
                  <a:gd name="connsiteY0" fmla="*/ 98255 h 99123"/>
                  <a:gd name="connsiteX1" fmla="*/ 2670 w 84646"/>
                  <a:gd name="connsiteY1" fmla="*/ 84151 h 99123"/>
                  <a:gd name="connsiteX2" fmla="*/ 10482 w 84646"/>
                  <a:gd name="connsiteY2" fmla="*/ 79377 h 99123"/>
                  <a:gd name="connsiteX3" fmla="*/ 17426 w 84646"/>
                  <a:gd name="connsiteY3" fmla="*/ 75579 h 99123"/>
                  <a:gd name="connsiteX4" fmla="*/ 20464 w 84646"/>
                  <a:gd name="connsiteY4" fmla="*/ 73952 h 99123"/>
                  <a:gd name="connsiteX5" fmla="*/ 22091 w 84646"/>
                  <a:gd name="connsiteY5" fmla="*/ 66248 h 99123"/>
                  <a:gd name="connsiteX6" fmla="*/ 50192 w 84646"/>
                  <a:gd name="connsiteY6" fmla="*/ 33808 h 99123"/>
                  <a:gd name="connsiteX7" fmla="*/ 52145 w 84646"/>
                  <a:gd name="connsiteY7" fmla="*/ 30878 h 99123"/>
                  <a:gd name="connsiteX8" fmla="*/ 55183 w 84646"/>
                  <a:gd name="connsiteY8" fmla="*/ 26321 h 99123"/>
                  <a:gd name="connsiteX9" fmla="*/ 55183 w 84646"/>
                  <a:gd name="connsiteY9" fmla="*/ 26213 h 99123"/>
                  <a:gd name="connsiteX10" fmla="*/ 55183 w 84646"/>
                  <a:gd name="connsiteY10" fmla="*/ 26321 h 99123"/>
                  <a:gd name="connsiteX11" fmla="*/ 55183 w 84646"/>
                  <a:gd name="connsiteY11" fmla="*/ 26321 h 99123"/>
                  <a:gd name="connsiteX12" fmla="*/ 55183 w 84646"/>
                  <a:gd name="connsiteY12" fmla="*/ 26213 h 99123"/>
                  <a:gd name="connsiteX13" fmla="*/ 55183 w 84646"/>
                  <a:gd name="connsiteY13" fmla="*/ 26321 h 99123"/>
                  <a:gd name="connsiteX14" fmla="*/ 55183 w 84646"/>
                  <a:gd name="connsiteY14" fmla="*/ 26213 h 99123"/>
                  <a:gd name="connsiteX15" fmla="*/ 55183 w 84646"/>
                  <a:gd name="connsiteY15" fmla="*/ 25887 h 99123"/>
                  <a:gd name="connsiteX16" fmla="*/ 55183 w 84646"/>
                  <a:gd name="connsiteY16" fmla="*/ 25236 h 99123"/>
                  <a:gd name="connsiteX17" fmla="*/ 55183 w 84646"/>
                  <a:gd name="connsiteY17" fmla="*/ 25670 h 99123"/>
                  <a:gd name="connsiteX18" fmla="*/ 55400 w 84646"/>
                  <a:gd name="connsiteY18" fmla="*/ 19052 h 99123"/>
                  <a:gd name="connsiteX19" fmla="*/ 56268 w 84646"/>
                  <a:gd name="connsiteY19" fmla="*/ 15580 h 99123"/>
                  <a:gd name="connsiteX20" fmla="*/ 55942 w 84646"/>
                  <a:gd name="connsiteY20" fmla="*/ 15580 h 99123"/>
                  <a:gd name="connsiteX21" fmla="*/ 54424 w 84646"/>
                  <a:gd name="connsiteY21" fmla="*/ 15580 h 99123"/>
                  <a:gd name="connsiteX22" fmla="*/ 51386 w 84646"/>
                  <a:gd name="connsiteY22" fmla="*/ 15905 h 99123"/>
                  <a:gd name="connsiteX23" fmla="*/ 46937 w 84646"/>
                  <a:gd name="connsiteY23" fmla="*/ 16991 h 99123"/>
                  <a:gd name="connsiteX24" fmla="*/ 35979 w 84646"/>
                  <a:gd name="connsiteY24" fmla="*/ 21005 h 99123"/>
                  <a:gd name="connsiteX25" fmla="*/ 34243 w 84646"/>
                  <a:gd name="connsiteY25" fmla="*/ 21764 h 99123"/>
                  <a:gd name="connsiteX26" fmla="*/ 28601 w 84646"/>
                  <a:gd name="connsiteY26" fmla="*/ 24694 h 99123"/>
                  <a:gd name="connsiteX27" fmla="*/ 25997 w 84646"/>
                  <a:gd name="connsiteY27" fmla="*/ 26430 h 99123"/>
                  <a:gd name="connsiteX28" fmla="*/ 25997 w 84646"/>
                  <a:gd name="connsiteY28" fmla="*/ 28491 h 99123"/>
                  <a:gd name="connsiteX29" fmla="*/ 21006 w 84646"/>
                  <a:gd name="connsiteY29" fmla="*/ 31204 h 99123"/>
                  <a:gd name="connsiteX30" fmla="*/ 20355 w 84646"/>
                  <a:gd name="connsiteY30" fmla="*/ 30987 h 99123"/>
                  <a:gd name="connsiteX31" fmla="*/ 20138 w 84646"/>
                  <a:gd name="connsiteY31" fmla="*/ 30987 h 99123"/>
                  <a:gd name="connsiteX32" fmla="*/ 20355 w 84646"/>
                  <a:gd name="connsiteY32" fmla="*/ 30987 h 99123"/>
                  <a:gd name="connsiteX33" fmla="*/ 20355 w 84646"/>
                  <a:gd name="connsiteY33" fmla="*/ 30987 h 99123"/>
                  <a:gd name="connsiteX34" fmla="*/ 16124 w 84646"/>
                  <a:gd name="connsiteY34" fmla="*/ 29034 h 99123"/>
                  <a:gd name="connsiteX35" fmla="*/ 16449 w 84646"/>
                  <a:gd name="connsiteY35" fmla="*/ 21330 h 99123"/>
                  <a:gd name="connsiteX36" fmla="*/ 24478 w 84646"/>
                  <a:gd name="connsiteY36" fmla="*/ 12976 h 99123"/>
                  <a:gd name="connsiteX37" fmla="*/ 42163 w 84646"/>
                  <a:gd name="connsiteY37" fmla="*/ 3211 h 99123"/>
                  <a:gd name="connsiteX38" fmla="*/ 66033 w 84646"/>
                  <a:gd name="connsiteY38" fmla="*/ 2018 h 99123"/>
                  <a:gd name="connsiteX39" fmla="*/ 75147 w 84646"/>
                  <a:gd name="connsiteY39" fmla="*/ 8419 h 99123"/>
                  <a:gd name="connsiteX40" fmla="*/ 78944 w 84646"/>
                  <a:gd name="connsiteY40" fmla="*/ 12434 h 99123"/>
                  <a:gd name="connsiteX41" fmla="*/ 83826 w 84646"/>
                  <a:gd name="connsiteY41" fmla="*/ 23283 h 99123"/>
                  <a:gd name="connsiteX42" fmla="*/ 84369 w 84646"/>
                  <a:gd name="connsiteY42" fmla="*/ 35761 h 99123"/>
                  <a:gd name="connsiteX43" fmla="*/ 81874 w 84646"/>
                  <a:gd name="connsiteY43" fmla="*/ 46719 h 99123"/>
                  <a:gd name="connsiteX44" fmla="*/ 77316 w 84646"/>
                  <a:gd name="connsiteY44" fmla="*/ 55833 h 99123"/>
                  <a:gd name="connsiteX45" fmla="*/ 71458 w 84646"/>
                  <a:gd name="connsiteY45" fmla="*/ 64079 h 99123"/>
                  <a:gd name="connsiteX46" fmla="*/ 39776 w 84646"/>
                  <a:gd name="connsiteY46" fmla="*/ 88925 h 99123"/>
                  <a:gd name="connsiteX47" fmla="*/ 24478 w 84646"/>
                  <a:gd name="connsiteY47" fmla="*/ 95000 h 99123"/>
                  <a:gd name="connsiteX48" fmla="*/ 16449 w 84646"/>
                  <a:gd name="connsiteY48" fmla="*/ 97387 h 99123"/>
                  <a:gd name="connsiteX49" fmla="*/ 12869 w 84646"/>
                  <a:gd name="connsiteY49" fmla="*/ 98364 h 99123"/>
                  <a:gd name="connsiteX50" fmla="*/ 10048 w 84646"/>
                  <a:gd name="connsiteY50" fmla="*/ 99015 h 99123"/>
                  <a:gd name="connsiteX51" fmla="*/ 8746 w 84646"/>
                  <a:gd name="connsiteY51" fmla="*/ 99123 h 99123"/>
                  <a:gd name="connsiteX52" fmla="*/ 4949 w 84646"/>
                  <a:gd name="connsiteY52" fmla="*/ 98255 h 9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4646" h="99123">
                    <a:moveTo>
                      <a:pt x="4949" y="98255"/>
                    </a:moveTo>
                    <a:cubicBezTo>
                      <a:pt x="-585" y="95868"/>
                      <a:pt x="-1670" y="88165"/>
                      <a:pt x="2670" y="84151"/>
                    </a:cubicBezTo>
                    <a:cubicBezTo>
                      <a:pt x="4840" y="82089"/>
                      <a:pt x="7878" y="80787"/>
                      <a:pt x="10482" y="79377"/>
                    </a:cubicBezTo>
                    <a:cubicBezTo>
                      <a:pt x="12760" y="78075"/>
                      <a:pt x="15147" y="76881"/>
                      <a:pt x="17426" y="75579"/>
                    </a:cubicBezTo>
                    <a:cubicBezTo>
                      <a:pt x="18402" y="75037"/>
                      <a:pt x="19487" y="74494"/>
                      <a:pt x="20464" y="73952"/>
                    </a:cubicBezTo>
                    <a:cubicBezTo>
                      <a:pt x="19704" y="71348"/>
                      <a:pt x="20247" y="68418"/>
                      <a:pt x="22091" y="66248"/>
                    </a:cubicBezTo>
                    <a:cubicBezTo>
                      <a:pt x="31748" y="55724"/>
                      <a:pt x="41621" y="45200"/>
                      <a:pt x="50192" y="33808"/>
                    </a:cubicBezTo>
                    <a:cubicBezTo>
                      <a:pt x="50843" y="32831"/>
                      <a:pt x="51494" y="31855"/>
                      <a:pt x="52145" y="30878"/>
                    </a:cubicBezTo>
                    <a:cubicBezTo>
                      <a:pt x="53122" y="29359"/>
                      <a:pt x="53990" y="27623"/>
                      <a:pt x="55183" y="26321"/>
                    </a:cubicBezTo>
                    <a:cubicBezTo>
                      <a:pt x="55183" y="26321"/>
                      <a:pt x="55183" y="26321"/>
                      <a:pt x="55183" y="26213"/>
                    </a:cubicBezTo>
                    <a:cubicBezTo>
                      <a:pt x="55183" y="26213"/>
                      <a:pt x="55183" y="26213"/>
                      <a:pt x="55183" y="26321"/>
                    </a:cubicBezTo>
                    <a:cubicBezTo>
                      <a:pt x="55183" y="26321"/>
                      <a:pt x="55183" y="26321"/>
                      <a:pt x="55183" y="26321"/>
                    </a:cubicBezTo>
                    <a:cubicBezTo>
                      <a:pt x="55183" y="26321"/>
                      <a:pt x="55183" y="26213"/>
                      <a:pt x="55183" y="26213"/>
                    </a:cubicBezTo>
                    <a:cubicBezTo>
                      <a:pt x="55183" y="26213"/>
                      <a:pt x="55183" y="26321"/>
                      <a:pt x="55183" y="26321"/>
                    </a:cubicBezTo>
                    <a:cubicBezTo>
                      <a:pt x="55183" y="26321"/>
                      <a:pt x="55183" y="26213"/>
                      <a:pt x="55183" y="26213"/>
                    </a:cubicBezTo>
                    <a:cubicBezTo>
                      <a:pt x="55183" y="26104"/>
                      <a:pt x="55183" y="25996"/>
                      <a:pt x="55183" y="25887"/>
                    </a:cubicBezTo>
                    <a:cubicBezTo>
                      <a:pt x="55183" y="25670"/>
                      <a:pt x="55183" y="25453"/>
                      <a:pt x="55183" y="25236"/>
                    </a:cubicBezTo>
                    <a:cubicBezTo>
                      <a:pt x="55183" y="25345"/>
                      <a:pt x="55183" y="25562"/>
                      <a:pt x="55183" y="25670"/>
                    </a:cubicBezTo>
                    <a:cubicBezTo>
                      <a:pt x="55075" y="23500"/>
                      <a:pt x="55075" y="21222"/>
                      <a:pt x="55400" y="19052"/>
                    </a:cubicBezTo>
                    <a:cubicBezTo>
                      <a:pt x="55617" y="17858"/>
                      <a:pt x="55834" y="16773"/>
                      <a:pt x="56268" y="15580"/>
                    </a:cubicBezTo>
                    <a:cubicBezTo>
                      <a:pt x="56160" y="15580"/>
                      <a:pt x="56051" y="15580"/>
                      <a:pt x="55942" y="15580"/>
                    </a:cubicBezTo>
                    <a:cubicBezTo>
                      <a:pt x="55400" y="15580"/>
                      <a:pt x="54966" y="15580"/>
                      <a:pt x="54424" y="15580"/>
                    </a:cubicBezTo>
                    <a:cubicBezTo>
                      <a:pt x="53447" y="15689"/>
                      <a:pt x="52362" y="15689"/>
                      <a:pt x="51386" y="15905"/>
                    </a:cubicBezTo>
                    <a:cubicBezTo>
                      <a:pt x="49867" y="16231"/>
                      <a:pt x="48456" y="16557"/>
                      <a:pt x="46937" y="16991"/>
                    </a:cubicBezTo>
                    <a:cubicBezTo>
                      <a:pt x="43248" y="18184"/>
                      <a:pt x="39559" y="19486"/>
                      <a:pt x="35979" y="21005"/>
                    </a:cubicBezTo>
                    <a:cubicBezTo>
                      <a:pt x="35436" y="21222"/>
                      <a:pt x="34894" y="21547"/>
                      <a:pt x="34243" y="21764"/>
                    </a:cubicBezTo>
                    <a:cubicBezTo>
                      <a:pt x="32290" y="22632"/>
                      <a:pt x="30446" y="23717"/>
                      <a:pt x="28601" y="24694"/>
                    </a:cubicBezTo>
                    <a:cubicBezTo>
                      <a:pt x="27733" y="25236"/>
                      <a:pt x="26865" y="25887"/>
                      <a:pt x="25997" y="26430"/>
                    </a:cubicBezTo>
                    <a:cubicBezTo>
                      <a:pt x="26106" y="27081"/>
                      <a:pt x="26106" y="27840"/>
                      <a:pt x="25997" y="28491"/>
                    </a:cubicBezTo>
                    <a:cubicBezTo>
                      <a:pt x="25346" y="30553"/>
                      <a:pt x="23176" y="31746"/>
                      <a:pt x="21006" y="31204"/>
                    </a:cubicBezTo>
                    <a:cubicBezTo>
                      <a:pt x="20789" y="31095"/>
                      <a:pt x="20572" y="31095"/>
                      <a:pt x="20355" y="30987"/>
                    </a:cubicBezTo>
                    <a:cubicBezTo>
                      <a:pt x="20247" y="30987"/>
                      <a:pt x="20247" y="30987"/>
                      <a:pt x="20138" y="30987"/>
                    </a:cubicBezTo>
                    <a:cubicBezTo>
                      <a:pt x="20247" y="30987"/>
                      <a:pt x="20247" y="30987"/>
                      <a:pt x="20355" y="30987"/>
                    </a:cubicBezTo>
                    <a:lnTo>
                      <a:pt x="20355" y="30987"/>
                    </a:lnTo>
                    <a:cubicBezTo>
                      <a:pt x="18728" y="30987"/>
                      <a:pt x="17100" y="30444"/>
                      <a:pt x="16124" y="29034"/>
                    </a:cubicBezTo>
                    <a:cubicBezTo>
                      <a:pt x="14496" y="26755"/>
                      <a:pt x="15147" y="23717"/>
                      <a:pt x="16449" y="21330"/>
                    </a:cubicBezTo>
                    <a:cubicBezTo>
                      <a:pt x="18402" y="17967"/>
                      <a:pt x="21332" y="15255"/>
                      <a:pt x="24478" y="12976"/>
                    </a:cubicBezTo>
                    <a:cubicBezTo>
                      <a:pt x="30012" y="9070"/>
                      <a:pt x="35979" y="5924"/>
                      <a:pt x="42163" y="3211"/>
                    </a:cubicBezTo>
                    <a:cubicBezTo>
                      <a:pt x="49650" y="-44"/>
                      <a:pt x="58329" y="-1454"/>
                      <a:pt x="66033" y="2018"/>
                    </a:cubicBezTo>
                    <a:cubicBezTo>
                      <a:pt x="69396" y="3537"/>
                      <a:pt x="72434" y="5815"/>
                      <a:pt x="75147" y="8419"/>
                    </a:cubicBezTo>
                    <a:cubicBezTo>
                      <a:pt x="76449" y="9721"/>
                      <a:pt x="77751" y="11023"/>
                      <a:pt x="78944" y="12434"/>
                    </a:cubicBezTo>
                    <a:cubicBezTo>
                      <a:pt x="81439" y="15580"/>
                      <a:pt x="82959" y="19377"/>
                      <a:pt x="83826" y="23283"/>
                    </a:cubicBezTo>
                    <a:cubicBezTo>
                      <a:pt x="84803" y="27406"/>
                      <a:pt x="84803" y="31638"/>
                      <a:pt x="84369" y="35761"/>
                    </a:cubicBezTo>
                    <a:cubicBezTo>
                      <a:pt x="84044" y="39558"/>
                      <a:pt x="83284" y="43247"/>
                      <a:pt x="81874" y="46719"/>
                    </a:cubicBezTo>
                    <a:cubicBezTo>
                      <a:pt x="80572" y="49865"/>
                      <a:pt x="79053" y="52903"/>
                      <a:pt x="77316" y="55833"/>
                    </a:cubicBezTo>
                    <a:cubicBezTo>
                      <a:pt x="75580" y="58762"/>
                      <a:pt x="73519" y="61475"/>
                      <a:pt x="71458" y="64079"/>
                    </a:cubicBezTo>
                    <a:cubicBezTo>
                      <a:pt x="63103" y="74711"/>
                      <a:pt x="51928" y="82957"/>
                      <a:pt x="39776" y="88925"/>
                    </a:cubicBezTo>
                    <a:cubicBezTo>
                      <a:pt x="34894" y="91312"/>
                      <a:pt x="29686" y="93264"/>
                      <a:pt x="24478" y="95000"/>
                    </a:cubicBezTo>
                    <a:cubicBezTo>
                      <a:pt x="21766" y="95868"/>
                      <a:pt x="19162" y="96628"/>
                      <a:pt x="16449" y="97387"/>
                    </a:cubicBezTo>
                    <a:cubicBezTo>
                      <a:pt x="15256" y="97713"/>
                      <a:pt x="14062" y="98038"/>
                      <a:pt x="12869" y="98364"/>
                    </a:cubicBezTo>
                    <a:cubicBezTo>
                      <a:pt x="11892" y="98581"/>
                      <a:pt x="11024" y="98798"/>
                      <a:pt x="10048" y="99015"/>
                    </a:cubicBezTo>
                    <a:cubicBezTo>
                      <a:pt x="9614" y="99123"/>
                      <a:pt x="9180" y="99123"/>
                      <a:pt x="8746" y="99123"/>
                    </a:cubicBezTo>
                    <a:cubicBezTo>
                      <a:pt x="7444" y="99123"/>
                      <a:pt x="6251" y="98798"/>
                      <a:pt x="4949" y="98255"/>
                    </a:cubicBezTo>
                    <a:close/>
                  </a:path>
                </a:pathLst>
              </a:custGeom>
              <a:solidFill>
                <a:srgbClr val="E7D5C1"/>
              </a:solidFill>
              <a:ln w="10838" cap="flat">
                <a:noFill/>
                <a:prstDash val="solid"/>
                <a:miter/>
              </a:ln>
            </p:spPr>
            <p:txBody>
              <a:bodyPr rtlCol="0" anchor="ctr"/>
              <a:lstStyle/>
              <a:p>
                <a:endParaRPr lang="nb-NO"/>
              </a:p>
            </p:txBody>
          </p:sp>
          <p:sp>
            <p:nvSpPr>
              <p:cNvPr id="35" name="Frihåndsform: figur 34">
                <a:extLst>
                  <a:ext uri="{FF2B5EF4-FFF2-40B4-BE49-F238E27FC236}">
                    <a16:creationId xmlns:a16="http://schemas.microsoft.com/office/drawing/2014/main" id="{64600AF7-7DA0-4376-9360-1395171FF334}"/>
                  </a:ext>
                </a:extLst>
              </p:cNvPr>
              <p:cNvSpPr/>
              <p:nvPr/>
            </p:nvSpPr>
            <p:spPr>
              <a:xfrm>
                <a:off x="6977722" y="3523596"/>
                <a:ext cx="173707" cy="212467"/>
              </a:xfrm>
              <a:custGeom>
                <a:avLst/>
                <a:gdLst>
                  <a:gd name="connsiteX0" fmla="*/ 14047 w 173707"/>
                  <a:gd name="connsiteY0" fmla="*/ 212467 h 212467"/>
                  <a:gd name="connsiteX1" fmla="*/ 9490 w 173707"/>
                  <a:gd name="connsiteY1" fmla="*/ 210623 h 212467"/>
                  <a:gd name="connsiteX2" fmla="*/ 7428 w 173707"/>
                  <a:gd name="connsiteY2" fmla="*/ 207693 h 212467"/>
                  <a:gd name="connsiteX3" fmla="*/ 2655 w 173707"/>
                  <a:gd name="connsiteY3" fmla="*/ 203245 h 212467"/>
                  <a:gd name="connsiteX4" fmla="*/ 810 w 173707"/>
                  <a:gd name="connsiteY4" fmla="*/ 194131 h 212467"/>
                  <a:gd name="connsiteX5" fmla="*/ 485 w 173707"/>
                  <a:gd name="connsiteY5" fmla="*/ 188706 h 212467"/>
                  <a:gd name="connsiteX6" fmla="*/ 268 w 173707"/>
                  <a:gd name="connsiteY6" fmla="*/ 161690 h 212467"/>
                  <a:gd name="connsiteX7" fmla="*/ 1461 w 173707"/>
                  <a:gd name="connsiteY7" fmla="*/ 147369 h 212467"/>
                  <a:gd name="connsiteX8" fmla="*/ 2546 w 173707"/>
                  <a:gd name="connsiteY8" fmla="*/ 140099 h 212467"/>
                  <a:gd name="connsiteX9" fmla="*/ 4065 w 173707"/>
                  <a:gd name="connsiteY9" fmla="*/ 134023 h 212467"/>
                  <a:gd name="connsiteX10" fmla="*/ 5367 w 173707"/>
                  <a:gd name="connsiteY10" fmla="*/ 130768 h 212467"/>
                  <a:gd name="connsiteX11" fmla="*/ 7862 w 173707"/>
                  <a:gd name="connsiteY11" fmla="*/ 127730 h 212467"/>
                  <a:gd name="connsiteX12" fmla="*/ 8405 w 173707"/>
                  <a:gd name="connsiteY12" fmla="*/ 125995 h 212467"/>
                  <a:gd name="connsiteX13" fmla="*/ 4390 w 173707"/>
                  <a:gd name="connsiteY13" fmla="*/ 116989 h 212467"/>
                  <a:gd name="connsiteX14" fmla="*/ 7212 w 173707"/>
                  <a:gd name="connsiteY14" fmla="*/ 107984 h 212467"/>
                  <a:gd name="connsiteX15" fmla="*/ 9490 w 173707"/>
                  <a:gd name="connsiteY15" fmla="*/ 101583 h 212467"/>
                  <a:gd name="connsiteX16" fmla="*/ 15132 w 173707"/>
                  <a:gd name="connsiteY16" fmla="*/ 86935 h 212467"/>
                  <a:gd name="connsiteX17" fmla="*/ 20231 w 173707"/>
                  <a:gd name="connsiteY17" fmla="*/ 75109 h 212467"/>
                  <a:gd name="connsiteX18" fmla="*/ 20123 w 173707"/>
                  <a:gd name="connsiteY18" fmla="*/ 71420 h 212467"/>
                  <a:gd name="connsiteX19" fmla="*/ 27067 w 173707"/>
                  <a:gd name="connsiteY19" fmla="*/ 57424 h 212467"/>
                  <a:gd name="connsiteX20" fmla="*/ 31624 w 173707"/>
                  <a:gd name="connsiteY20" fmla="*/ 51022 h 212467"/>
                  <a:gd name="connsiteX21" fmla="*/ 37374 w 173707"/>
                  <a:gd name="connsiteY21" fmla="*/ 43862 h 212467"/>
                  <a:gd name="connsiteX22" fmla="*/ 38242 w 173707"/>
                  <a:gd name="connsiteY22" fmla="*/ 42885 h 212467"/>
                  <a:gd name="connsiteX23" fmla="*/ 39327 w 173707"/>
                  <a:gd name="connsiteY23" fmla="*/ 41258 h 212467"/>
                  <a:gd name="connsiteX24" fmla="*/ 47247 w 173707"/>
                  <a:gd name="connsiteY24" fmla="*/ 30191 h 212467"/>
                  <a:gd name="connsiteX25" fmla="*/ 55493 w 173707"/>
                  <a:gd name="connsiteY25" fmla="*/ 19233 h 212467"/>
                  <a:gd name="connsiteX26" fmla="*/ 59616 w 173707"/>
                  <a:gd name="connsiteY26" fmla="*/ 14025 h 212467"/>
                  <a:gd name="connsiteX27" fmla="*/ 62762 w 173707"/>
                  <a:gd name="connsiteY27" fmla="*/ 10661 h 212467"/>
                  <a:gd name="connsiteX28" fmla="*/ 70900 w 173707"/>
                  <a:gd name="connsiteY28" fmla="*/ 8491 h 212467"/>
                  <a:gd name="connsiteX29" fmla="*/ 73938 w 173707"/>
                  <a:gd name="connsiteY29" fmla="*/ 9793 h 212467"/>
                  <a:gd name="connsiteX30" fmla="*/ 83051 w 173707"/>
                  <a:gd name="connsiteY30" fmla="*/ 4477 h 212467"/>
                  <a:gd name="connsiteX31" fmla="*/ 89670 w 173707"/>
                  <a:gd name="connsiteY31" fmla="*/ 1330 h 212467"/>
                  <a:gd name="connsiteX32" fmla="*/ 96722 w 173707"/>
                  <a:gd name="connsiteY32" fmla="*/ 137 h 212467"/>
                  <a:gd name="connsiteX33" fmla="*/ 103775 w 173707"/>
                  <a:gd name="connsiteY33" fmla="*/ 6104 h 212467"/>
                  <a:gd name="connsiteX34" fmla="*/ 104209 w 173707"/>
                  <a:gd name="connsiteY34" fmla="*/ 9902 h 212467"/>
                  <a:gd name="connsiteX35" fmla="*/ 124064 w 173707"/>
                  <a:gd name="connsiteY35" fmla="*/ 8491 h 212467"/>
                  <a:gd name="connsiteX36" fmla="*/ 125800 w 173707"/>
                  <a:gd name="connsiteY36" fmla="*/ 10336 h 212467"/>
                  <a:gd name="connsiteX37" fmla="*/ 137409 w 173707"/>
                  <a:gd name="connsiteY37" fmla="*/ 10010 h 212467"/>
                  <a:gd name="connsiteX38" fmla="*/ 147933 w 173707"/>
                  <a:gd name="connsiteY38" fmla="*/ 10987 h 212467"/>
                  <a:gd name="connsiteX39" fmla="*/ 157807 w 173707"/>
                  <a:gd name="connsiteY39" fmla="*/ 12831 h 212467"/>
                  <a:gd name="connsiteX40" fmla="*/ 168982 w 173707"/>
                  <a:gd name="connsiteY40" fmla="*/ 15978 h 212467"/>
                  <a:gd name="connsiteX41" fmla="*/ 172888 w 173707"/>
                  <a:gd name="connsiteY41" fmla="*/ 27478 h 212467"/>
                  <a:gd name="connsiteX42" fmla="*/ 168114 w 173707"/>
                  <a:gd name="connsiteY42" fmla="*/ 31710 h 212467"/>
                  <a:gd name="connsiteX43" fmla="*/ 161821 w 173707"/>
                  <a:gd name="connsiteY43" fmla="*/ 31493 h 212467"/>
                  <a:gd name="connsiteX44" fmla="*/ 159651 w 173707"/>
                  <a:gd name="connsiteY44" fmla="*/ 30842 h 212467"/>
                  <a:gd name="connsiteX45" fmla="*/ 157915 w 173707"/>
                  <a:gd name="connsiteY45" fmla="*/ 30408 h 212467"/>
                  <a:gd name="connsiteX46" fmla="*/ 154552 w 173707"/>
                  <a:gd name="connsiteY46" fmla="*/ 36592 h 212467"/>
                  <a:gd name="connsiteX47" fmla="*/ 145004 w 173707"/>
                  <a:gd name="connsiteY47" fmla="*/ 42777 h 212467"/>
                  <a:gd name="connsiteX48" fmla="*/ 131659 w 173707"/>
                  <a:gd name="connsiteY48" fmla="*/ 46791 h 212467"/>
                  <a:gd name="connsiteX49" fmla="*/ 121026 w 173707"/>
                  <a:gd name="connsiteY49" fmla="*/ 48093 h 212467"/>
                  <a:gd name="connsiteX50" fmla="*/ 110393 w 173707"/>
                  <a:gd name="connsiteY50" fmla="*/ 48202 h 212467"/>
                  <a:gd name="connsiteX51" fmla="*/ 102256 w 173707"/>
                  <a:gd name="connsiteY51" fmla="*/ 54060 h 212467"/>
                  <a:gd name="connsiteX52" fmla="*/ 90755 w 173707"/>
                  <a:gd name="connsiteY52" fmla="*/ 64151 h 212467"/>
                  <a:gd name="connsiteX53" fmla="*/ 83485 w 173707"/>
                  <a:gd name="connsiteY53" fmla="*/ 71529 h 212467"/>
                  <a:gd name="connsiteX54" fmla="*/ 80990 w 173707"/>
                  <a:gd name="connsiteY54" fmla="*/ 74350 h 212467"/>
                  <a:gd name="connsiteX55" fmla="*/ 76325 w 173707"/>
                  <a:gd name="connsiteY55" fmla="*/ 79666 h 212467"/>
                  <a:gd name="connsiteX56" fmla="*/ 69815 w 173707"/>
                  <a:gd name="connsiteY56" fmla="*/ 87695 h 212467"/>
                  <a:gd name="connsiteX57" fmla="*/ 64715 w 173707"/>
                  <a:gd name="connsiteY57" fmla="*/ 94313 h 212467"/>
                  <a:gd name="connsiteX58" fmla="*/ 60593 w 173707"/>
                  <a:gd name="connsiteY58" fmla="*/ 99847 h 212467"/>
                  <a:gd name="connsiteX59" fmla="*/ 53757 w 173707"/>
                  <a:gd name="connsiteY59" fmla="*/ 108635 h 212467"/>
                  <a:gd name="connsiteX60" fmla="*/ 45620 w 173707"/>
                  <a:gd name="connsiteY60" fmla="*/ 111456 h 212467"/>
                  <a:gd name="connsiteX61" fmla="*/ 45511 w 173707"/>
                  <a:gd name="connsiteY61" fmla="*/ 111456 h 212467"/>
                  <a:gd name="connsiteX62" fmla="*/ 45294 w 173707"/>
                  <a:gd name="connsiteY62" fmla="*/ 112432 h 212467"/>
                  <a:gd name="connsiteX63" fmla="*/ 47139 w 173707"/>
                  <a:gd name="connsiteY63" fmla="*/ 115470 h 212467"/>
                  <a:gd name="connsiteX64" fmla="*/ 47573 w 173707"/>
                  <a:gd name="connsiteY64" fmla="*/ 121655 h 212467"/>
                  <a:gd name="connsiteX65" fmla="*/ 46813 w 173707"/>
                  <a:gd name="connsiteY65" fmla="*/ 124693 h 212467"/>
                  <a:gd name="connsiteX66" fmla="*/ 45728 w 173707"/>
                  <a:gd name="connsiteY66" fmla="*/ 129249 h 212467"/>
                  <a:gd name="connsiteX67" fmla="*/ 43341 w 173707"/>
                  <a:gd name="connsiteY67" fmla="*/ 139231 h 212467"/>
                  <a:gd name="connsiteX68" fmla="*/ 38893 w 173707"/>
                  <a:gd name="connsiteY68" fmla="*/ 157784 h 212467"/>
                  <a:gd name="connsiteX69" fmla="*/ 34553 w 173707"/>
                  <a:gd name="connsiteY69" fmla="*/ 176229 h 212467"/>
                  <a:gd name="connsiteX70" fmla="*/ 33251 w 173707"/>
                  <a:gd name="connsiteY70" fmla="*/ 181979 h 212467"/>
                  <a:gd name="connsiteX71" fmla="*/ 33034 w 173707"/>
                  <a:gd name="connsiteY71" fmla="*/ 183607 h 212467"/>
                  <a:gd name="connsiteX72" fmla="*/ 31624 w 173707"/>
                  <a:gd name="connsiteY72" fmla="*/ 192612 h 212467"/>
                  <a:gd name="connsiteX73" fmla="*/ 30647 w 173707"/>
                  <a:gd name="connsiteY73" fmla="*/ 201184 h 212467"/>
                  <a:gd name="connsiteX74" fmla="*/ 27718 w 173707"/>
                  <a:gd name="connsiteY74" fmla="*/ 206066 h 212467"/>
                  <a:gd name="connsiteX75" fmla="*/ 25222 w 173707"/>
                  <a:gd name="connsiteY75" fmla="*/ 209755 h 212467"/>
                  <a:gd name="connsiteX76" fmla="*/ 20557 w 173707"/>
                  <a:gd name="connsiteY76" fmla="*/ 209212 h 212467"/>
                  <a:gd name="connsiteX77" fmla="*/ 19580 w 173707"/>
                  <a:gd name="connsiteY77" fmla="*/ 210297 h 212467"/>
                  <a:gd name="connsiteX78" fmla="*/ 14481 w 173707"/>
                  <a:gd name="connsiteY78" fmla="*/ 212250 h 212467"/>
                  <a:gd name="connsiteX79" fmla="*/ 14047 w 173707"/>
                  <a:gd name="connsiteY79" fmla="*/ 212467 h 21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3707" h="212467">
                    <a:moveTo>
                      <a:pt x="14047" y="212467"/>
                    </a:moveTo>
                    <a:cubicBezTo>
                      <a:pt x="12420" y="212359"/>
                      <a:pt x="10792" y="211708"/>
                      <a:pt x="9490" y="210623"/>
                    </a:cubicBezTo>
                    <a:cubicBezTo>
                      <a:pt x="8513" y="209755"/>
                      <a:pt x="7862" y="208778"/>
                      <a:pt x="7428" y="207693"/>
                    </a:cubicBezTo>
                    <a:cubicBezTo>
                      <a:pt x="5476" y="206825"/>
                      <a:pt x="3740" y="205198"/>
                      <a:pt x="2655" y="203245"/>
                    </a:cubicBezTo>
                    <a:cubicBezTo>
                      <a:pt x="1244" y="200424"/>
                      <a:pt x="1027" y="197278"/>
                      <a:pt x="810" y="194131"/>
                    </a:cubicBezTo>
                    <a:cubicBezTo>
                      <a:pt x="702" y="192287"/>
                      <a:pt x="593" y="190551"/>
                      <a:pt x="485" y="188706"/>
                    </a:cubicBezTo>
                    <a:cubicBezTo>
                      <a:pt x="-58" y="179701"/>
                      <a:pt x="-166" y="170696"/>
                      <a:pt x="268" y="161690"/>
                    </a:cubicBezTo>
                    <a:cubicBezTo>
                      <a:pt x="485" y="156916"/>
                      <a:pt x="810" y="152142"/>
                      <a:pt x="1461" y="147369"/>
                    </a:cubicBezTo>
                    <a:cubicBezTo>
                      <a:pt x="1787" y="144982"/>
                      <a:pt x="2112" y="142595"/>
                      <a:pt x="2546" y="140099"/>
                    </a:cubicBezTo>
                    <a:cubicBezTo>
                      <a:pt x="2980" y="138038"/>
                      <a:pt x="3414" y="135976"/>
                      <a:pt x="4065" y="134023"/>
                    </a:cubicBezTo>
                    <a:cubicBezTo>
                      <a:pt x="4390" y="132830"/>
                      <a:pt x="4825" y="131745"/>
                      <a:pt x="5367" y="130768"/>
                    </a:cubicBezTo>
                    <a:cubicBezTo>
                      <a:pt x="6018" y="129575"/>
                      <a:pt x="6886" y="128598"/>
                      <a:pt x="7862" y="127730"/>
                    </a:cubicBezTo>
                    <a:cubicBezTo>
                      <a:pt x="8080" y="127188"/>
                      <a:pt x="8188" y="126537"/>
                      <a:pt x="8405" y="125995"/>
                    </a:cubicBezTo>
                    <a:cubicBezTo>
                      <a:pt x="5367" y="124150"/>
                      <a:pt x="3631" y="120570"/>
                      <a:pt x="4390" y="116989"/>
                    </a:cubicBezTo>
                    <a:cubicBezTo>
                      <a:pt x="5041" y="113951"/>
                      <a:pt x="6126" y="110913"/>
                      <a:pt x="7212" y="107984"/>
                    </a:cubicBezTo>
                    <a:cubicBezTo>
                      <a:pt x="7971" y="105814"/>
                      <a:pt x="8731" y="103752"/>
                      <a:pt x="9490" y="101583"/>
                    </a:cubicBezTo>
                    <a:cubicBezTo>
                      <a:pt x="11334" y="96700"/>
                      <a:pt x="13179" y="91818"/>
                      <a:pt x="15132" y="86935"/>
                    </a:cubicBezTo>
                    <a:cubicBezTo>
                      <a:pt x="16759" y="82921"/>
                      <a:pt x="18495" y="79015"/>
                      <a:pt x="20231" y="75109"/>
                    </a:cubicBezTo>
                    <a:cubicBezTo>
                      <a:pt x="19906" y="73916"/>
                      <a:pt x="19906" y="72722"/>
                      <a:pt x="20123" y="71420"/>
                    </a:cubicBezTo>
                    <a:cubicBezTo>
                      <a:pt x="21208" y="66212"/>
                      <a:pt x="24246" y="61764"/>
                      <a:pt x="27067" y="57424"/>
                    </a:cubicBezTo>
                    <a:cubicBezTo>
                      <a:pt x="28477" y="55254"/>
                      <a:pt x="30105" y="53084"/>
                      <a:pt x="31624" y="51022"/>
                    </a:cubicBezTo>
                    <a:cubicBezTo>
                      <a:pt x="33360" y="48527"/>
                      <a:pt x="35421" y="46249"/>
                      <a:pt x="37374" y="43862"/>
                    </a:cubicBezTo>
                    <a:cubicBezTo>
                      <a:pt x="37591" y="43536"/>
                      <a:pt x="37917" y="43211"/>
                      <a:pt x="38242" y="42885"/>
                    </a:cubicBezTo>
                    <a:cubicBezTo>
                      <a:pt x="38568" y="42343"/>
                      <a:pt x="39001" y="41800"/>
                      <a:pt x="39327" y="41258"/>
                    </a:cubicBezTo>
                    <a:cubicBezTo>
                      <a:pt x="41931" y="37569"/>
                      <a:pt x="44535" y="33880"/>
                      <a:pt x="47247" y="30191"/>
                    </a:cubicBezTo>
                    <a:cubicBezTo>
                      <a:pt x="49960" y="26502"/>
                      <a:pt x="52672" y="22922"/>
                      <a:pt x="55493" y="19233"/>
                    </a:cubicBezTo>
                    <a:cubicBezTo>
                      <a:pt x="56795" y="17497"/>
                      <a:pt x="58206" y="15761"/>
                      <a:pt x="59616" y="14025"/>
                    </a:cubicBezTo>
                    <a:cubicBezTo>
                      <a:pt x="60593" y="12831"/>
                      <a:pt x="61677" y="11746"/>
                      <a:pt x="62762" y="10661"/>
                    </a:cubicBezTo>
                    <a:cubicBezTo>
                      <a:pt x="64932" y="8600"/>
                      <a:pt x="68079" y="7949"/>
                      <a:pt x="70900" y="8491"/>
                    </a:cubicBezTo>
                    <a:cubicBezTo>
                      <a:pt x="71985" y="8708"/>
                      <a:pt x="73070" y="9142"/>
                      <a:pt x="73938" y="9793"/>
                    </a:cubicBezTo>
                    <a:cubicBezTo>
                      <a:pt x="76867" y="7840"/>
                      <a:pt x="79905" y="6104"/>
                      <a:pt x="83051" y="4477"/>
                    </a:cubicBezTo>
                    <a:cubicBezTo>
                      <a:pt x="85221" y="3392"/>
                      <a:pt x="87392" y="2307"/>
                      <a:pt x="89670" y="1330"/>
                    </a:cubicBezTo>
                    <a:cubicBezTo>
                      <a:pt x="91948" y="354"/>
                      <a:pt x="94227" y="-297"/>
                      <a:pt x="96722" y="137"/>
                    </a:cubicBezTo>
                    <a:cubicBezTo>
                      <a:pt x="99977" y="788"/>
                      <a:pt x="102581" y="3066"/>
                      <a:pt x="103775" y="6104"/>
                    </a:cubicBezTo>
                    <a:cubicBezTo>
                      <a:pt x="104209" y="7298"/>
                      <a:pt x="104317" y="8600"/>
                      <a:pt x="104209" y="9902"/>
                    </a:cubicBezTo>
                    <a:cubicBezTo>
                      <a:pt x="110284" y="7081"/>
                      <a:pt x="118205" y="3717"/>
                      <a:pt x="124064" y="8491"/>
                    </a:cubicBezTo>
                    <a:cubicBezTo>
                      <a:pt x="124715" y="9034"/>
                      <a:pt x="125366" y="9685"/>
                      <a:pt x="125800" y="10336"/>
                    </a:cubicBezTo>
                    <a:cubicBezTo>
                      <a:pt x="129706" y="10010"/>
                      <a:pt x="133611" y="9902"/>
                      <a:pt x="137409" y="10010"/>
                    </a:cubicBezTo>
                    <a:cubicBezTo>
                      <a:pt x="140881" y="10119"/>
                      <a:pt x="144461" y="10444"/>
                      <a:pt x="147933" y="10987"/>
                    </a:cubicBezTo>
                    <a:cubicBezTo>
                      <a:pt x="151297" y="11529"/>
                      <a:pt x="154552" y="12072"/>
                      <a:pt x="157807" y="12831"/>
                    </a:cubicBezTo>
                    <a:cubicBezTo>
                      <a:pt x="161604" y="13591"/>
                      <a:pt x="165402" y="14459"/>
                      <a:pt x="168982" y="15978"/>
                    </a:cubicBezTo>
                    <a:cubicBezTo>
                      <a:pt x="173213" y="17822"/>
                      <a:pt x="174841" y="23356"/>
                      <a:pt x="172888" y="27478"/>
                    </a:cubicBezTo>
                    <a:cubicBezTo>
                      <a:pt x="171911" y="29431"/>
                      <a:pt x="170175" y="31059"/>
                      <a:pt x="168114" y="31710"/>
                    </a:cubicBezTo>
                    <a:cubicBezTo>
                      <a:pt x="166053" y="32469"/>
                      <a:pt x="163882" y="32252"/>
                      <a:pt x="161821" y="31493"/>
                    </a:cubicBezTo>
                    <a:cubicBezTo>
                      <a:pt x="161061" y="31276"/>
                      <a:pt x="160410" y="31059"/>
                      <a:pt x="159651" y="30842"/>
                    </a:cubicBezTo>
                    <a:cubicBezTo>
                      <a:pt x="159108" y="30733"/>
                      <a:pt x="158458" y="30516"/>
                      <a:pt x="157915" y="30408"/>
                    </a:cubicBezTo>
                    <a:cubicBezTo>
                      <a:pt x="157372" y="32795"/>
                      <a:pt x="156179" y="34748"/>
                      <a:pt x="154552" y="36592"/>
                    </a:cubicBezTo>
                    <a:cubicBezTo>
                      <a:pt x="152056" y="39413"/>
                      <a:pt x="148367" y="41366"/>
                      <a:pt x="145004" y="42777"/>
                    </a:cubicBezTo>
                    <a:cubicBezTo>
                      <a:pt x="140772" y="44621"/>
                      <a:pt x="136216" y="45923"/>
                      <a:pt x="131659" y="46791"/>
                    </a:cubicBezTo>
                    <a:cubicBezTo>
                      <a:pt x="128187" y="47442"/>
                      <a:pt x="124606" y="47768"/>
                      <a:pt x="121026" y="48093"/>
                    </a:cubicBezTo>
                    <a:cubicBezTo>
                      <a:pt x="117445" y="48419"/>
                      <a:pt x="113973" y="48527"/>
                      <a:pt x="110393" y="48202"/>
                    </a:cubicBezTo>
                    <a:cubicBezTo>
                      <a:pt x="107572" y="50046"/>
                      <a:pt x="104860" y="51999"/>
                      <a:pt x="102256" y="54060"/>
                    </a:cubicBezTo>
                    <a:cubicBezTo>
                      <a:pt x="98241" y="57315"/>
                      <a:pt x="94552" y="60679"/>
                      <a:pt x="90755" y="64151"/>
                    </a:cubicBezTo>
                    <a:cubicBezTo>
                      <a:pt x="88368" y="66646"/>
                      <a:pt x="85872" y="69142"/>
                      <a:pt x="83485" y="71529"/>
                    </a:cubicBezTo>
                    <a:cubicBezTo>
                      <a:pt x="82618" y="72397"/>
                      <a:pt x="81858" y="73373"/>
                      <a:pt x="80990" y="74350"/>
                    </a:cubicBezTo>
                    <a:cubicBezTo>
                      <a:pt x="79471" y="76085"/>
                      <a:pt x="77844" y="77821"/>
                      <a:pt x="76325" y="79666"/>
                    </a:cubicBezTo>
                    <a:cubicBezTo>
                      <a:pt x="74046" y="82270"/>
                      <a:pt x="71985" y="84982"/>
                      <a:pt x="69815" y="87695"/>
                    </a:cubicBezTo>
                    <a:cubicBezTo>
                      <a:pt x="68079" y="89865"/>
                      <a:pt x="66343" y="92035"/>
                      <a:pt x="64715" y="94313"/>
                    </a:cubicBezTo>
                    <a:cubicBezTo>
                      <a:pt x="63305" y="96158"/>
                      <a:pt x="61895" y="98002"/>
                      <a:pt x="60593" y="99847"/>
                    </a:cubicBezTo>
                    <a:cubicBezTo>
                      <a:pt x="58423" y="102776"/>
                      <a:pt x="56361" y="106031"/>
                      <a:pt x="53757" y="108635"/>
                    </a:cubicBezTo>
                    <a:cubicBezTo>
                      <a:pt x="51587" y="110805"/>
                      <a:pt x="48766" y="111998"/>
                      <a:pt x="45620" y="111456"/>
                    </a:cubicBezTo>
                    <a:cubicBezTo>
                      <a:pt x="45620" y="111456"/>
                      <a:pt x="45620" y="111456"/>
                      <a:pt x="45511" y="111456"/>
                    </a:cubicBezTo>
                    <a:cubicBezTo>
                      <a:pt x="45403" y="111781"/>
                      <a:pt x="45403" y="112107"/>
                      <a:pt x="45294" y="112432"/>
                    </a:cubicBezTo>
                    <a:cubicBezTo>
                      <a:pt x="46162" y="113300"/>
                      <a:pt x="46813" y="114277"/>
                      <a:pt x="47139" y="115470"/>
                    </a:cubicBezTo>
                    <a:cubicBezTo>
                      <a:pt x="47790" y="117532"/>
                      <a:pt x="48115" y="119593"/>
                      <a:pt x="47573" y="121655"/>
                    </a:cubicBezTo>
                    <a:cubicBezTo>
                      <a:pt x="47356" y="122631"/>
                      <a:pt x="47030" y="123716"/>
                      <a:pt x="46813" y="124693"/>
                    </a:cubicBezTo>
                    <a:cubicBezTo>
                      <a:pt x="46488" y="126212"/>
                      <a:pt x="46054" y="127730"/>
                      <a:pt x="45728" y="129249"/>
                    </a:cubicBezTo>
                    <a:cubicBezTo>
                      <a:pt x="44969" y="132613"/>
                      <a:pt x="44101" y="135868"/>
                      <a:pt x="43341" y="139231"/>
                    </a:cubicBezTo>
                    <a:cubicBezTo>
                      <a:pt x="41822" y="145416"/>
                      <a:pt x="40412" y="151600"/>
                      <a:pt x="38893" y="157784"/>
                    </a:cubicBezTo>
                    <a:cubicBezTo>
                      <a:pt x="37374" y="163969"/>
                      <a:pt x="35963" y="170153"/>
                      <a:pt x="34553" y="176229"/>
                    </a:cubicBezTo>
                    <a:cubicBezTo>
                      <a:pt x="34119" y="178182"/>
                      <a:pt x="33685" y="180026"/>
                      <a:pt x="33251" y="181979"/>
                    </a:cubicBezTo>
                    <a:cubicBezTo>
                      <a:pt x="33143" y="182522"/>
                      <a:pt x="33143" y="183064"/>
                      <a:pt x="33034" y="183607"/>
                    </a:cubicBezTo>
                    <a:cubicBezTo>
                      <a:pt x="32600" y="186645"/>
                      <a:pt x="32058" y="189574"/>
                      <a:pt x="31624" y="192612"/>
                    </a:cubicBezTo>
                    <a:cubicBezTo>
                      <a:pt x="31407" y="195433"/>
                      <a:pt x="31189" y="198363"/>
                      <a:pt x="30647" y="201184"/>
                    </a:cubicBezTo>
                    <a:cubicBezTo>
                      <a:pt x="30213" y="203137"/>
                      <a:pt x="29128" y="204872"/>
                      <a:pt x="27718" y="206066"/>
                    </a:cubicBezTo>
                    <a:cubicBezTo>
                      <a:pt x="27392" y="207585"/>
                      <a:pt x="26741" y="208995"/>
                      <a:pt x="25222" y="209755"/>
                    </a:cubicBezTo>
                    <a:cubicBezTo>
                      <a:pt x="23703" y="210514"/>
                      <a:pt x="21859" y="210297"/>
                      <a:pt x="20557" y="209212"/>
                    </a:cubicBezTo>
                    <a:cubicBezTo>
                      <a:pt x="20231" y="209646"/>
                      <a:pt x="19906" y="209972"/>
                      <a:pt x="19580" y="210297"/>
                    </a:cubicBezTo>
                    <a:cubicBezTo>
                      <a:pt x="18170" y="211491"/>
                      <a:pt x="16434" y="212250"/>
                      <a:pt x="14481" y="212250"/>
                    </a:cubicBezTo>
                    <a:cubicBezTo>
                      <a:pt x="14372" y="212467"/>
                      <a:pt x="14264" y="212467"/>
                      <a:pt x="14047" y="212467"/>
                    </a:cubicBezTo>
                    <a:close/>
                  </a:path>
                </a:pathLst>
              </a:custGeom>
              <a:solidFill>
                <a:srgbClr val="E7D5C1"/>
              </a:solidFill>
              <a:ln w="10838" cap="flat">
                <a:noFill/>
                <a:prstDash val="solid"/>
                <a:miter/>
              </a:ln>
            </p:spPr>
            <p:txBody>
              <a:bodyPr rtlCol="0" anchor="ctr"/>
              <a:lstStyle/>
              <a:p>
                <a:endParaRPr lang="nb-NO"/>
              </a:p>
            </p:txBody>
          </p:sp>
          <p:sp>
            <p:nvSpPr>
              <p:cNvPr id="36" name="Frihåndsform: figur 35">
                <a:extLst>
                  <a:ext uri="{FF2B5EF4-FFF2-40B4-BE49-F238E27FC236}">
                    <a16:creationId xmlns:a16="http://schemas.microsoft.com/office/drawing/2014/main" id="{3B759D2C-16CF-406D-8004-7D2C0863480E}"/>
                  </a:ext>
                </a:extLst>
              </p:cNvPr>
              <p:cNvSpPr/>
              <p:nvPr/>
            </p:nvSpPr>
            <p:spPr>
              <a:xfrm>
                <a:off x="7059863" y="3851921"/>
                <a:ext cx="64930" cy="64981"/>
              </a:xfrm>
              <a:custGeom>
                <a:avLst/>
                <a:gdLst>
                  <a:gd name="connsiteX0" fmla="*/ 25865 w 64930"/>
                  <a:gd name="connsiteY0" fmla="*/ 64900 h 64981"/>
                  <a:gd name="connsiteX1" fmla="*/ 17077 w 64930"/>
                  <a:gd name="connsiteY1" fmla="*/ 56871 h 64981"/>
                  <a:gd name="connsiteX2" fmla="*/ 14364 w 64930"/>
                  <a:gd name="connsiteY2" fmla="*/ 49601 h 64981"/>
                  <a:gd name="connsiteX3" fmla="*/ 9699 w 64930"/>
                  <a:gd name="connsiteY3" fmla="*/ 49059 h 64981"/>
                  <a:gd name="connsiteX4" fmla="*/ 3189 w 64930"/>
                  <a:gd name="connsiteY4" fmla="*/ 39403 h 64981"/>
                  <a:gd name="connsiteX5" fmla="*/ 1019 w 64930"/>
                  <a:gd name="connsiteY5" fmla="*/ 27685 h 64981"/>
                  <a:gd name="connsiteX6" fmla="*/ 259 w 64930"/>
                  <a:gd name="connsiteY6" fmla="*/ 21826 h 64981"/>
                  <a:gd name="connsiteX7" fmla="*/ 43 w 64930"/>
                  <a:gd name="connsiteY7" fmla="*/ 16293 h 64981"/>
                  <a:gd name="connsiteX8" fmla="*/ 477 w 64930"/>
                  <a:gd name="connsiteY8" fmla="*/ 13255 h 64981"/>
                  <a:gd name="connsiteX9" fmla="*/ 2430 w 64930"/>
                  <a:gd name="connsiteY9" fmla="*/ 9783 h 64981"/>
                  <a:gd name="connsiteX10" fmla="*/ 7420 w 64930"/>
                  <a:gd name="connsiteY10" fmla="*/ 6853 h 64981"/>
                  <a:gd name="connsiteX11" fmla="*/ 9807 w 64930"/>
                  <a:gd name="connsiteY11" fmla="*/ 5443 h 64981"/>
                  <a:gd name="connsiteX12" fmla="*/ 13388 w 64930"/>
                  <a:gd name="connsiteY12" fmla="*/ 452 h 64981"/>
                  <a:gd name="connsiteX13" fmla="*/ 19789 w 64930"/>
                  <a:gd name="connsiteY13" fmla="*/ 1971 h 64981"/>
                  <a:gd name="connsiteX14" fmla="*/ 21308 w 64930"/>
                  <a:gd name="connsiteY14" fmla="*/ 4792 h 64981"/>
                  <a:gd name="connsiteX15" fmla="*/ 21959 w 64930"/>
                  <a:gd name="connsiteY15" fmla="*/ 4466 h 64981"/>
                  <a:gd name="connsiteX16" fmla="*/ 31290 w 64930"/>
                  <a:gd name="connsiteY16" fmla="*/ 6311 h 64981"/>
                  <a:gd name="connsiteX17" fmla="*/ 33352 w 64930"/>
                  <a:gd name="connsiteY17" fmla="*/ 9132 h 64981"/>
                  <a:gd name="connsiteX18" fmla="*/ 37149 w 64930"/>
                  <a:gd name="connsiteY18" fmla="*/ 4683 h 64981"/>
                  <a:gd name="connsiteX19" fmla="*/ 44744 w 64930"/>
                  <a:gd name="connsiteY19" fmla="*/ 4141 h 64981"/>
                  <a:gd name="connsiteX20" fmla="*/ 49843 w 64930"/>
                  <a:gd name="connsiteY20" fmla="*/ 10868 h 64981"/>
                  <a:gd name="connsiteX21" fmla="*/ 51688 w 64930"/>
                  <a:gd name="connsiteY21" fmla="*/ 20307 h 64981"/>
                  <a:gd name="connsiteX22" fmla="*/ 51688 w 64930"/>
                  <a:gd name="connsiteY22" fmla="*/ 20416 h 64981"/>
                  <a:gd name="connsiteX23" fmla="*/ 55159 w 64930"/>
                  <a:gd name="connsiteY23" fmla="*/ 19114 h 64981"/>
                  <a:gd name="connsiteX24" fmla="*/ 61561 w 64930"/>
                  <a:gd name="connsiteY24" fmla="*/ 20850 h 64981"/>
                  <a:gd name="connsiteX25" fmla="*/ 63405 w 64930"/>
                  <a:gd name="connsiteY25" fmla="*/ 32567 h 64981"/>
                  <a:gd name="connsiteX26" fmla="*/ 61669 w 64930"/>
                  <a:gd name="connsiteY26" fmla="*/ 37124 h 64981"/>
                  <a:gd name="connsiteX27" fmla="*/ 57438 w 64930"/>
                  <a:gd name="connsiteY27" fmla="*/ 44828 h 64981"/>
                  <a:gd name="connsiteX28" fmla="*/ 52556 w 64930"/>
                  <a:gd name="connsiteY28" fmla="*/ 47974 h 64981"/>
                  <a:gd name="connsiteX29" fmla="*/ 49626 w 64930"/>
                  <a:gd name="connsiteY29" fmla="*/ 48408 h 64981"/>
                  <a:gd name="connsiteX30" fmla="*/ 48324 w 64930"/>
                  <a:gd name="connsiteY30" fmla="*/ 48299 h 64981"/>
                  <a:gd name="connsiteX31" fmla="*/ 36606 w 64930"/>
                  <a:gd name="connsiteY31" fmla="*/ 61536 h 64981"/>
                  <a:gd name="connsiteX32" fmla="*/ 34979 w 64930"/>
                  <a:gd name="connsiteY32" fmla="*/ 61428 h 64981"/>
                  <a:gd name="connsiteX33" fmla="*/ 27167 w 64930"/>
                  <a:gd name="connsiteY33" fmla="*/ 64900 h 64981"/>
                  <a:gd name="connsiteX34" fmla="*/ 25865 w 64930"/>
                  <a:gd name="connsiteY34" fmla="*/ 64900 h 6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930" h="64981">
                    <a:moveTo>
                      <a:pt x="25865" y="64900"/>
                    </a:moveTo>
                    <a:cubicBezTo>
                      <a:pt x="21525" y="64357"/>
                      <a:pt x="18813" y="60560"/>
                      <a:pt x="17077" y="56871"/>
                    </a:cubicBezTo>
                    <a:cubicBezTo>
                      <a:pt x="15992" y="54592"/>
                      <a:pt x="15232" y="52097"/>
                      <a:pt x="14364" y="49601"/>
                    </a:cubicBezTo>
                    <a:cubicBezTo>
                      <a:pt x="12845" y="49818"/>
                      <a:pt x="11218" y="49601"/>
                      <a:pt x="9699" y="49059"/>
                    </a:cubicBezTo>
                    <a:cubicBezTo>
                      <a:pt x="5684" y="47323"/>
                      <a:pt x="4057" y="43309"/>
                      <a:pt x="3189" y="39403"/>
                    </a:cubicBezTo>
                    <a:cubicBezTo>
                      <a:pt x="2321" y="35605"/>
                      <a:pt x="1670" y="31591"/>
                      <a:pt x="1019" y="27685"/>
                    </a:cubicBezTo>
                    <a:cubicBezTo>
                      <a:pt x="694" y="25732"/>
                      <a:pt x="477" y="23779"/>
                      <a:pt x="259" y="21826"/>
                    </a:cubicBezTo>
                    <a:cubicBezTo>
                      <a:pt x="43" y="19982"/>
                      <a:pt x="-66" y="18137"/>
                      <a:pt x="43" y="16293"/>
                    </a:cubicBezTo>
                    <a:cubicBezTo>
                      <a:pt x="43" y="15316"/>
                      <a:pt x="259" y="14231"/>
                      <a:pt x="477" y="13255"/>
                    </a:cubicBezTo>
                    <a:cubicBezTo>
                      <a:pt x="802" y="11953"/>
                      <a:pt x="1561" y="10868"/>
                      <a:pt x="2430" y="9783"/>
                    </a:cubicBezTo>
                    <a:cubicBezTo>
                      <a:pt x="3731" y="8155"/>
                      <a:pt x="5468" y="7179"/>
                      <a:pt x="7420" y="6853"/>
                    </a:cubicBezTo>
                    <a:cubicBezTo>
                      <a:pt x="8180" y="6202"/>
                      <a:pt x="8940" y="5768"/>
                      <a:pt x="9807" y="5443"/>
                    </a:cubicBezTo>
                    <a:cubicBezTo>
                      <a:pt x="10241" y="3381"/>
                      <a:pt x="11326" y="1320"/>
                      <a:pt x="13388" y="452"/>
                    </a:cubicBezTo>
                    <a:cubicBezTo>
                      <a:pt x="15666" y="-525"/>
                      <a:pt x="18270" y="126"/>
                      <a:pt x="19789" y="1971"/>
                    </a:cubicBezTo>
                    <a:cubicBezTo>
                      <a:pt x="20440" y="2839"/>
                      <a:pt x="20983" y="3815"/>
                      <a:pt x="21308" y="4792"/>
                    </a:cubicBezTo>
                    <a:cubicBezTo>
                      <a:pt x="21525" y="4683"/>
                      <a:pt x="21742" y="4575"/>
                      <a:pt x="21959" y="4466"/>
                    </a:cubicBezTo>
                    <a:cubicBezTo>
                      <a:pt x="25214" y="3056"/>
                      <a:pt x="28794" y="3924"/>
                      <a:pt x="31290" y="6311"/>
                    </a:cubicBezTo>
                    <a:cubicBezTo>
                      <a:pt x="32158" y="7179"/>
                      <a:pt x="32809" y="8155"/>
                      <a:pt x="33352" y="9132"/>
                    </a:cubicBezTo>
                    <a:cubicBezTo>
                      <a:pt x="34111" y="7287"/>
                      <a:pt x="35413" y="5768"/>
                      <a:pt x="37149" y="4683"/>
                    </a:cubicBezTo>
                    <a:cubicBezTo>
                      <a:pt x="39319" y="3273"/>
                      <a:pt x="42357" y="3164"/>
                      <a:pt x="44744" y="4141"/>
                    </a:cubicBezTo>
                    <a:cubicBezTo>
                      <a:pt x="47565" y="5334"/>
                      <a:pt x="49301" y="7830"/>
                      <a:pt x="49843" y="10868"/>
                    </a:cubicBezTo>
                    <a:cubicBezTo>
                      <a:pt x="50494" y="14014"/>
                      <a:pt x="51037" y="17161"/>
                      <a:pt x="51688" y="20307"/>
                    </a:cubicBezTo>
                    <a:cubicBezTo>
                      <a:pt x="51688" y="20307"/>
                      <a:pt x="51688" y="20416"/>
                      <a:pt x="51688" y="20416"/>
                    </a:cubicBezTo>
                    <a:cubicBezTo>
                      <a:pt x="52664" y="19765"/>
                      <a:pt x="53857" y="19331"/>
                      <a:pt x="55159" y="19114"/>
                    </a:cubicBezTo>
                    <a:cubicBezTo>
                      <a:pt x="57438" y="18788"/>
                      <a:pt x="59716" y="19439"/>
                      <a:pt x="61561" y="20850"/>
                    </a:cubicBezTo>
                    <a:cubicBezTo>
                      <a:pt x="65033" y="23453"/>
                      <a:pt x="66118" y="28987"/>
                      <a:pt x="63405" y="32567"/>
                    </a:cubicBezTo>
                    <a:cubicBezTo>
                      <a:pt x="62754" y="34086"/>
                      <a:pt x="62320" y="35605"/>
                      <a:pt x="61669" y="37124"/>
                    </a:cubicBezTo>
                    <a:cubicBezTo>
                      <a:pt x="60584" y="39837"/>
                      <a:pt x="59391" y="42658"/>
                      <a:pt x="57438" y="44828"/>
                    </a:cubicBezTo>
                    <a:cubicBezTo>
                      <a:pt x="56136" y="46238"/>
                      <a:pt x="54400" y="47540"/>
                      <a:pt x="52556" y="47974"/>
                    </a:cubicBezTo>
                    <a:cubicBezTo>
                      <a:pt x="51579" y="48191"/>
                      <a:pt x="50711" y="48408"/>
                      <a:pt x="49626" y="48408"/>
                    </a:cubicBezTo>
                    <a:cubicBezTo>
                      <a:pt x="49192" y="48408"/>
                      <a:pt x="48758" y="48408"/>
                      <a:pt x="48324" y="48299"/>
                    </a:cubicBezTo>
                    <a:cubicBezTo>
                      <a:pt x="47022" y="54809"/>
                      <a:pt x="44093" y="61536"/>
                      <a:pt x="36606" y="61536"/>
                    </a:cubicBezTo>
                    <a:cubicBezTo>
                      <a:pt x="36064" y="61536"/>
                      <a:pt x="35521" y="61536"/>
                      <a:pt x="34979" y="61428"/>
                    </a:cubicBezTo>
                    <a:cubicBezTo>
                      <a:pt x="33026" y="63706"/>
                      <a:pt x="30096" y="64900"/>
                      <a:pt x="27167" y="64900"/>
                    </a:cubicBezTo>
                    <a:cubicBezTo>
                      <a:pt x="26842" y="65008"/>
                      <a:pt x="26299" y="65008"/>
                      <a:pt x="25865" y="64900"/>
                    </a:cubicBezTo>
                    <a:close/>
                  </a:path>
                </a:pathLst>
              </a:custGeom>
              <a:solidFill>
                <a:srgbClr val="E7D5C1"/>
              </a:solidFill>
              <a:ln w="10838" cap="flat">
                <a:noFill/>
                <a:prstDash val="solid"/>
                <a:miter/>
              </a:ln>
            </p:spPr>
            <p:txBody>
              <a:bodyPr rtlCol="0" anchor="ctr"/>
              <a:lstStyle/>
              <a:p>
                <a:endParaRPr lang="nb-NO"/>
              </a:p>
            </p:txBody>
          </p:sp>
          <p:sp>
            <p:nvSpPr>
              <p:cNvPr id="37" name="Frihåndsform: figur 36">
                <a:extLst>
                  <a:ext uri="{FF2B5EF4-FFF2-40B4-BE49-F238E27FC236}">
                    <a16:creationId xmlns:a16="http://schemas.microsoft.com/office/drawing/2014/main" id="{70F94E26-B0A5-441B-8268-AADFC3400DD8}"/>
                  </a:ext>
                </a:extLst>
              </p:cNvPr>
              <p:cNvSpPr/>
              <p:nvPr/>
            </p:nvSpPr>
            <p:spPr>
              <a:xfrm>
                <a:off x="7052258" y="3848721"/>
                <a:ext cx="59944" cy="84916"/>
              </a:xfrm>
              <a:custGeom>
                <a:avLst/>
                <a:gdLst>
                  <a:gd name="connsiteX0" fmla="*/ 36074 w 59944"/>
                  <a:gd name="connsiteY0" fmla="*/ 84374 h 84916"/>
                  <a:gd name="connsiteX1" fmla="*/ 29890 w 59944"/>
                  <a:gd name="connsiteY1" fmla="*/ 78624 h 84916"/>
                  <a:gd name="connsiteX2" fmla="*/ 29239 w 59944"/>
                  <a:gd name="connsiteY2" fmla="*/ 76780 h 84916"/>
                  <a:gd name="connsiteX3" fmla="*/ 24465 w 59944"/>
                  <a:gd name="connsiteY3" fmla="*/ 75803 h 84916"/>
                  <a:gd name="connsiteX4" fmla="*/ 23272 w 59944"/>
                  <a:gd name="connsiteY4" fmla="*/ 75152 h 84916"/>
                  <a:gd name="connsiteX5" fmla="*/ 13290 w 59944"/>
                  <a:gd name="connsiteY5" fmla="*/ 71355 h 84916"/>
                  <a:gd name="connsiteX6" fmla="*/ 11554 w 59944"/>
                  <a:gd name="connsiteY6" fmla="*/ 66689 h 84916"/>
                  <a:gd name="connsiteX7" fmla="*/ 9601 w 59944"/>
                  <a:gd name="connsiteY7" fmla="*/ 63977 h 84916"/>
                  <a:gd name="connsiteX8" fmla="*/ 8624 w 59944"/>
                  <a:gd name="connsiteY8" fmla="*/ 59854 h 84916"/>
                  <a:gd name="connsiteX9" fmla="*/ 8190 w 59944"/>
                  <a:gd name="connsiteY9" fmla="*/ 57033 h 84916"/>
                  <a:gd name="connsiteX10" fmla="*/ 7106 w 59944"/>
                  <a:gd name="connsiteY10" fmla="*/ 50306 h 84916"/>
                  <a:gd name="connsiteX11" fmla="*/ 4827 w 59944"/>
                  <a:gd name="connsiteY11" fmla="*/ 36527 h 84916"/>
                  <a:gd name="connsiteX12" fmla="*/ 53 w 59944"/>
                  <a:gd name="connsiteY12" fmla="*/ 9294 h 84916"/>
                  <a:gd name="connsiteX13" fmla="*/ 3091 w 59944"/>
                  <a:gd name="connsiteY13" fmla="*/ 1808 h 84916"/>
                  <a:gd name="connsiteX14" fmla="*/ 7106 w 59944"/>
                  <a:gd name="connsiteY14" fmla="*/ 72 h 84916"/>
                  <a:gd name="connsiteX15" fmla="*/ 7106 w 59944"/>
                  <a:gd name="connsiteY15" fmla="*/ 72 h 84916"/>
                  <a:gd name="connsiteX16" fmla="*/ 16002 w 59944"/>
                  <a:gd name="connsiteY16" fmla="*/ 5713 h 84916"/>
                  <a:gd name="connsiteX17" fmla="*/ 17304 w 59944"/>
                  <a:gd name="connsiteY17" fmla="*/ 7883 h 84916"/>
                  <a:gd name="connsiteX18" fmla="*/ 19691 w 59944"/>
                  <a:gd name="connsiteY18" fmla="*/ 17323 h 84916"/>
                  <a:gd name="connsiteX19" fmla="*/ 20125 w 59944"/>
                  <a:gd name="connsiteY19" fmla="*/ 19493 h 84916"/>
                  <a:gd name="connsiteX20" fmla="*/ 23055 w 59944"/>
                  <a:gd name="connsiteY20" fmla="*/ 18950 h 84916"/>
                  <a:gd name="connsiteX21" fmla="*/ 29022 w 59944"/>
                  <a:gd name="connsiteY21" fmla="*/ 21446 h 84916"/>
                  <a:gd name="connsiteX22" fmla="*/ 31518 w 59944"/>
                  <a:gd name="connsiteY22" fmla="*/ 27413 h 84916"/>
                  <a:gd name="connsiteX23" fmla="*/ 31735 w 59944"/>
                  <a:gd name="connsiteY23" fmla="*/ 35333 h 84916"/>
                  <a:gd name="connsiteX24" fmla="*/ 31951 w 59944"/>
                  <a:gd name="connsiteY24" fmla="*/ 39999 h 84916"/>
                  <a:gd name="connsiteX25" fmla="*/ 36617 w 59944"/>
                  <a:gd name="connsiteY25" fmla="*/ 39890 h 84916"/>
                  <a:gd name="connsiteX26" fmla="*/ 42801 w 59944"/>
                  <a:gd name="connsiteY26" fmla="*/ 46943 h 84916"/>
                  <a:gd name="connsiteX27" fmla="*/ 42910 w 59944"/>
                  <a:gd name="connsiteY27" fmla="*/ 47702 h 84916"/>
                  <a:gd name="connsiteX28" fmla="*/ 45297 w 59944"/>
                  <a:gd name="connsiteY28" fmla="*/ 46943 h 84916"/>
                  <a:gd name="connsiteX29" fmla="*/ 53868 w 59944"/>
                  <a:gd name="connsiteY29" fmla="*/ 51066 h 84916"/>
                  <a:gd name="connsiteX30" fmla="*/ 55387 w 59944"/>
                  <a:gd name="connsiteY30" fmla="*/ 56273 h 84916"/>
                  <a:gd name="connsiteX31" fmla="*/ 55387 w 59944"/>
                  <a:gd name="connsiteY31" fmla="*/ 56490 h 84916"/>
                  <a:gd name="connsiteX32" fmla="*/ 59835 w 59944"/>
                  <a:gd name="connsiteY32" fmla="*/ 62892 h 84916"/>
                  <a:gd name="connsiteX33" fmla="*/ 59944 w 59944"/>
                  <a:gd name="connsiteY33" fmla="*/ 64845 h 84916"/>
                  <a:gd name="connsiteX34" fmla="*/ 58750 w 59944"/>
                  <a:gd name="connsiteY34" fmla="*/ 69076 h 84916"/>
                  <a:gd name="connsiteX35" fmla="*/ 57883 w 59944"/>
                  <a:gd name="connsiteY35" fmla="*/ 71680 h 84916"/>
                  <a:gd name="connsiteX36" fmla="*/ 49420 w 59944"/>
                  <a:gd name="connsiteY36" fmla="*/ 79492 h 84916"/>
                  <a:gd name="connsiteX37" fmla="*/ 47684 w 59944"/>
                  <a:gd name="connsiteY37" fmla="*/ 79492 h 84916"/>
                  <a:gd name="connsiteX38" fmla="*/ 44320 w 59944"/>
                  <a:gd name="connsiteY38" fmla="*/ 83181 h 84916"/>
                  <a:gd name="connsiteX39" fmla="*/ 38895 w 59944"/>
                  <a:gd name="connsiteY39" fmla="*/ 84917 h 84916"/>
                  <a:gd name="connsiteX40" fmla="*/ 36074 w 59944"/>
                  <a:gd name="connsiteY40" fmla="*/ 84374 h 8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944" h="84916">
                    <a:moveTo>
                      <a:pt x="36074" y="84374"/>
                    </a:moveTo>
                    <a:cubicBezTo>
                      <a:pt x="33145" y="83506"/>
                      <a:pt x="31192" y="81336"/>
                      <a:pt x="29890" y="78624"/>
                    </a:cubicBezTo>
                    <a:cubicBezTo>
                      <a:pt x="29564" y="78082"/>
                      <a:pt x="29456" y="77431"/>
                      <a:pt x="29239" y="76780"/>
                    </a:cubicBezTo>
                    <a:cubicBezTo>
                      <a:pt x="27612" y="76888"/>
                      <a:pt x="25984" y="76454"/>
                      <a:pt x="24465" y="75803"/>
                    </a:cubicBezTo>
                    <a:cubicBezTo>
                      <a:pt x="24031" y="75586"/>
                      <a:pt x="23597" y="75369"/>
                      <a:pt x="23272" y="75152"/>
                    </a:cubicBezTo>
                    <a:cubicBezTo>
                      <a:pt x="19583" y="76454"/>
                      <a:pt x="15243" y="74610"/>
                      <a:pt x="13290" y="71355"/>
                    </a:cubicBezTo>
                    <a:cubicBezTo>
                      <a:pt x="12422" y="69836"/>
                      <a:pt x="11988" y="68317"/>
                      <a:pt x="11554" y="66689"/>
                    </a:cubicBezTo>
                    <a:cubicBezTo>
                      <a:pt x="10795" y="65930"/>
                      <a:pt x="10144" y="64953"/>
                      <a:pt x="9601" y="63977"/>
                    </a:cubicBezTo>
                    <a:cubicBezTo>
                      <a:pt x="8950" y="62675"/>
                      <a:pt x="8841" y="61156"/>
                      <a:pt x="8624" y="59854"/>
                    </a:cubicBezTo>
                    <a:cubicBezTo>
                      <a:pt x="8408" y="58877"/>
                      <a:pt x="8299" y="57901"/>
                      <a:pt x="8190" y="57033"/>
                    </a:cubicBezTo>
                    <a:cubicBezTo>
                      <a:pt x="7865" y="54754"/>
                      <a:pt x="7431" y="52476"/>
                      <a:pt x="7106" y="50306"/>
                    </a:cubicBezTo>
                    <a:cubicBezTo>
                      <a:pt x="6346" y="45749"/>
                      <a:pt x="5586" y="41084"/>
                      <a:pt x="4827" y="36527"/>
                    </a:cubicBezTo>
                    <a:cubicBezTo>
                      <a:pt x="3200" y="27413"/>
                      <a:pt x="1138" y="18408"/>
                      <a:pt x="53" y="9294"/>
                    </a:cubicBezTo>
                    <a:cubicBezTo>
                      <a:pt x="-272" y="6364"/>
                      <a:pt x="921" y="3544"/>
                      <a:pt x="3091" y="1808"/>
                    </a:cubicBezTo>
                    <a:cubicBezTo>
                      <a:pt x="3959" y="614"/>
                      <a:pt x="5478" y="-145"/>
                      <a:pt x="7106" y="72"/>
                    </a:cubicBezTo>
                    <a:cubicBezTo>
                      <a:pt x="7106" y="72"/>
                      <a:pt x="7106" y="72"/>
                      <a:pt x="7106" y="72"/>
                    </a:cubicBezTo>
                    <a:cubicBezTo>
                      <a:pt x="11120" y="-471"/>
                      <a:pt x="14917" y="2133"/>
                      <a:pt x="16002" y="5713"/>
                    </a:cubicBezTo>
                    <a:cubicBezTo>
                      <a:pt x="16545" y="6364"/>
                      <a:pt x="16979" y="7124"/>
                      <a:pt x="17304" y="7883"/>
                    </a:cubicBezTo>
                    <a:cubicBezTo>
                      <a:pt x="18498" y="10921"/>
                      <a:pt x="19040" y="14176"/>
                      <a:pt x="19691" y="17323"/>
                    </a:cubicBezTo>
                    <a:cubicBezTo>
                      <a:pt x="19800" y="17974"/>
                      <a:pt x="20017" y="18733"/>
                      <a:pt x="20125" y="19493"/>
                    </a:cubicBezTo>
                    <a:cubicBezTo>
                      <a:pt x="21102" y="19167"/>
                      <a:pt x="22078" y="18950"/>
                      <a:pt x="23055" y="18950"/>
                    </a:cubicBezTo>
                    <a:cubicBezTo>
                      <a:pt x="25333" y="18950"/>
                      <a:pt x="27503" y="19818"/>
                      <a:pt x="29022" y="21446"/>
                    </a:cubicBezTo>
                    <a:cubicBezTo>
                      <a:pt x="30649" y="23073"/>
                      <a:pt x="31409" y="25135"/>
                      <a:pt x="31518" y="27413"/>
                    </a:cubicBezTo>
                    <a:cubicBezTo>
                      <a:pt x="31626" y="30017"/>
                      <a:pt x="31626" y="32729"/>
                      <a:pt x="31735" y="35333"/>
                    </a:cubicBezTo>
                    <a:cubicBezTo>
                      <a:pt x="31843" y="36852"/>
                      <a:pt x="31951" y="38480"/>
                      <a:pt x="31951" y="39999"/>
                    </a:cubicBezTo>
                    <a:cubicBezTo>
                      <a:pt x="33471" y="39565"/>
                      <a:pt x="34989" y="39456"/>
                      <a:pt x="36617" y="39890"/>
                    </a:cubicBezTo>
                    <a:cubicBezTo>
                      <a:pt x="39763" y="40758"/>
                      <a:pt x="42476" y="43579"/>
                      <a:pt x="42801" y="46943"/>
                    </a:cubicBezTo>
                    <a:cubicBezTo>
                      <a:pt x="42801" y="47160"/>
                      <a:pt x="42910" y="47485"/>
                      <a:pt x="42910" y="47702"/>
                    </a:cubicBezTo>
                    <a:cubicBezTo>
                      <a:pt x="43669" y="47377"/>
                      <a:pt x="44429" y="47051"/>
                      <a:pt x="45297" y="46943"/>
                    </a:cubicBezTo>
                    <a:cubicBezTo>
                      <a:pt x="48660" y="46509"/>
                      <a:pt x="52240" y="48136"/>
                      <a:pt x="53868" y="51066"/>
                    </a:cubicBezTo>
                    <a:cubicBezTo>
                      <a:pt x="54845" y="52802"/>
                      <a:pt x="55278" y="54429"/>
                      <a:pt x="55387" y="56273"/>
                    </a:cubicBezTo>
                    <a:cubicBezTo>
                      <a:pt x="55387" y="56382"/>
                      <a:pt x="55387" y="56382"/>
                      <a:pt x="55387" y="56490"/>
                    </a:cubicBezTo>
                    <a:cubicBezTo>
                      <a:pt x="57774" y="57792"/>
                      <a:pt x="59619" y="60179"/>
                      <a:pt x="59835" y="62892"/>
                    </a:cubicBezTo>
                    <a:cubicBezTo>
                      <a:pt x="59944" y="63543"/>
                      <a:pt x="59944" y="64194"/>
                      <a:pt x="59944" y="64845"/>
                    </a:cubicBezTo>
                    <a:cubicBezTo>
                      <a:pt x="59944" y="66364"/>
                      <a:pt x="59510" y="67774"/>
                      <a:pt x="58750" y="69076"/>
                    </a:cubicBezTo>
                    <a:cubicBezTo>
                      <a:pt x="58425" y="69944"/>
                      <a:pt x="58099" y="70812"/>
                      <a:pt x="57883" y="71680"/>
                    </a:cubicBezTo>
                    <a:cubicBezTo>
                      <a:pt x="56581" y="75478"/>
                      <a:pt x="53760" y="79166"/>
                      <a:pt x="49420" y="79492"/>
                    </a:cubicBezTo>
                    <a:cubicBezTo>
                      <a:pt x="48877" y="79492"/>
                      <a:pt x="48226" y="79492"/>
                      <a:pt x="47684" y="79492"/>
                    </a:cubicBezTo>
                    <a:cubicBezTo>
                      <a:pt x="46816" y="80902"/>
                      <a:pt x="45731" y="82204"/>
                      <a:pt x="44320" y="83181"/>
                    </a:cubicBezTo>
                    <a:cubicBezTo>
                      <a:pt x="42693" y="84374"/>
                      <a:pt x="40848" y="84917"/>
                      <a:pt x="38895" y="84917"/>
                    </a:cubicBezTo>
                    <a:cubicBezTo>
                      <a:pt x="38027" y="84700"/>
                      <a:pt x="37051" y="84591"/>
                      <a:pt x="36074" y="84374"/>
                    </a:cubicBezTo>
                    <a:close/>
                  </a:path>
                </a:pathLst>
              </a:custGeom>
              <a:solidFill>
                <a:srgbClr val="E7D5C1"/>
              </a:solidFill>
              <a:ln w="10838" cap="flat">
                <a:noFill/>
                <a:prstDash val="solid"/>
                <a:miter/>
              </a:ln>
            </p:spPr>
            <p:txBody>
              <a:bodyPr rtlCol="0" anchor="ctr"/>
              <a:lstStyle/>
              <a:p>
                <a:endParaRPr lang="nb-NO"/>
              </a:p>
            </p:txBody>
          </p:sp>
          <p:sp>
            <p:nvSpPr>
              <p:cNvPr id="38" name="Frihåndsform: figur 37">
                <a:extLst>
                  <a:ext uri="{FF2B5EF4-FFF2-40B4-BE49-F238E27FC236}">
                    <a16:creationId xmlns:a16="http://schemas.microsoft.com/office/drawing/2014/main" id="{B1561519-C14D-48AB-8DD5-A2A385767D1E}"/>
                  </a:ext>
                </a:extLst>
              </p:cNvPr>
              <p:cNvSpPr/>
              <p:nvPr/>
            </p:nvSpPr>
            <p:spPr>
              <a:xfrm>
                <a:off x="7097796" y="3880174"/>
                <a:ext cx="59923" cy="63342"/>
              </a:xfrm>
              <a:custGeom>
                <a:avLst/>
                <a:gdLst>
                  <a:gd name="connsiteX0" fmla="*/ 10066 w 59923"/>
                  <a:gd name="connsiteY0" fmla="*/ 59431 h 63342"/>
                  <a:gd name="connsiteX1" fmla="*/ 8330 w 59923"/>
                  <a:gd name="connsiteY1" fmla="*/ 53572 h 63342"/>
                  <a:gd name="connsiteX2" fmla="*/ 5943 w 59923"/>
                  <a:gd name="connsiteY2" fmla="*/ 45760 h 63342"/>
                  <a:gd name="connsiteX3" fmla="*/ 3773 w 59923"/>
                  <a:gd name="connsiteY3" fmla="*/ 38057 h 63342"/>
                  <a:gd name="connsiteX4" fmla="*/ 2797 w 59923"/>
                  <a:gd name="connsiteY4" fmla="*/ 34043 h 63342"/>
                  <a:gd name="connsiteX5" fmla="*/ 2254 w 59923"/>
                  <a:gd name="connsiteY5" fmla="*/ 31113 h 63342"/>
                  <a:gd name="connsiteX6" fmla="*/ 2146 w 59923"/>
                  <a:gd name="connsiteY6" fmla="*/ 29486 h 63342"/>
                  <a:gd name="connsiteX7" fmla="*/ 1603 w 59923"/>
                  <a:gd name="connsiteY7" fmla="*/ 27316 h 63342"/>
                  <a:gd name="connsiteX8" fmla="*/ 193 w 59923"/>
                  <a:gd name="connsiteY8" fmla="*/ 22108 h 63342"/>
                  <a:gd name="connsiteX9" fmla="*/ 6377 w 59923"/>
                  <a:gd name="connsiteY9" fmla="*/ 16574 h 63342"/>
                  <a:gd name="connsiteX10" fmla="*/ 9415 w 59923"/>
                  <a:gd name="connsiteY10" fmla="*/ 19504 h 63342"/>
                  <a:gd name="connsiteX11" fmla="*/ 9198 w 59923"/>
                  <a:gd name="connsiteY11" fmla="*/ 15706 h 63342"/>
                  <a:gd name="connsiteX12" fmla="*/ 15274 w 59923"/>
                  <a:gd name="connsiteY12" fmla="*/ 7678 h 63342"/>
                  <a:gd name="connsiteX13" fmla="*/ 20807 w 59923"/>
                  <a:gd name="connsiteY13" fmla="*/ 8112 h 63342"/>
                  <a:gd name="connsiteX14" fmla="*/ 24930 w 59923"/>
                  <a:gd name="connsiteY14" fmla="*/ 5508 h 63342"/>
                  <a:gd name="connsiteX15" fmla="*/ 28185 w 59923"/>
                  <a:gd name="connsiteY15" fmla="*/ 5291 h 63342"/>
                  <a:gd name="connsiteX16" fmla="*/ 29379 w 59923"/>
                  <a:gd name="connsiteY16" fmla="*/ 3338 h 63342"/>
                  <a:gd name="connsiteX17" fmla="*/ 37299 w 59923"/>
                  <a:gd name="connsiteY17" fmla="*/ 83 h 63342"/>
                  <a:gd name="connsiteX18" fmla="*/ 41313 w 59923"/>
                  <a:gd name="connsiteY18" fmla="*/ 1819 h 63342"/>
                  <a:gd name="connsiteX19" fmla="*/ 44351 w 59923"/>
                  <a:gd name="connsiteY19" fmla="*/ 6267 h 63342"/>
                  <a:gd name="connsiteX20" fmla="*/ 46738 w 59923"/>
                  <a:gd name="connsiteY20" fmla="*/ 15489 h 63342"/>
                  <a:gd name="connsiteX21" fmla="*/ 46847 w 59923"/>
                  <a:gd name="connsiteY21" fmla="*/ 15923 h 63342"/>
                  <a:gd name="connsiteX22" fmla="*/ 48474 w 59923"/>
                  <a:gd name="connsiteY22" fmla="*/ 21023 h 63342"/>
                  <a:gd name="connsiteX23" fmla="*/ 52597 w 59923"/>
                  <a:gd name="connsiteY23" fmla="*/ 31656 h 63342"/>
                  <a:gd name="connsiteX24" fmla="*/ 53465 w 59923"/>
                  <a:gd name="connsiteY24" fmla="*/ 33175 h 63342"/>
                  <a:gd name="connsiteX25" fmla="*/ 54659 w 59923"/>
                  <a:gd name="connsiteY25" fmla="*/ 34694 h 63342"/>
                  <a:gd name="connsiteX26" fmla="*/ 57588 w 59923"/>
                  <a:gd name="connsiteY26" fmla="*/ 37840 h 63342"/>
                  <a:gd name="connsiteX27" fmla="*/ 58239 w 59923"/>
                  <a:gd name="connsiteY27" fmla="*/ 48581 h 63342"/>
                  <a:gd name="connsiteX28" fmla="*/ 46955 w 59923"/>
                  <a:gd name="connsiteY28" fmla="*/ 50209 h 63342"/>
                  <a:gd name="connsiteX29" fmla="*/ 46196 w 59923"/>
                  <a:gd name="connsiteY29" fmla="*/ 51077 h 63342"/>
                  <a:gd name="connsiteX30" fmla="*/ 41530 w 59923"/>
                  <a:gd name="connsiteY30" fmla="*/ 53572 h 63342"/>
                  <a:gd name="connsiteX31" fmla="*/ 40771 w 59923"/>
                  <a:gd name="connsiteY31" fmla="*/ 56068 h 63342"/>
                  <a:gd name="connsiteX32" fmla="*/ 27860 w 59923"/>
                  <a:gd name="connsiteY32" fmla="*/ 61492 h 63342"/>
                  <a:gd name="connsiteX33" fmla="*/ 24062 w 59923"/>
                  <a:gd name="connsiteY33" fmla="*/ 58455 h 63342"/>
                  <a:gd name="connsiteX34" fmla="*/ 22869 w 59923"/>
                  <a:gd name="connsiteY34" fmla="*/ 59540 h 63342"/>
                  <a:gd name="connsiteX35" fmla="*/ 21675 w 59923"/>
                  <a:gd name="connsiteY35" fmla="*/ 60299 h 63342"/>
                  <a:gd name="connsiteX36" fmla="*/ 20807 w 59923"/>
                  <a:gd name="connsiteY36" fmla="*/ 61384 h 63342"/>
                  <a:gd name="connsiteX37" fmla="*/ 16250 w 59923"/>
                  <a:gd name="connsiteY37" fmla="*/ 63337 h 63342"/>
                  <a:gd name="connsiteX38" fmla="*/ 10066 w 59923"/>
                  <a:gd name="connsiteY38" fmla="*/ 59431 h 6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9923" h="63342">
                    <a:moveTo>
                      <a:pt x="10066" y="59431"/>
                    </a:moveTo>
                    <a:cubicBezTo>
                      <a:pt x="9307" y="57478"/>
                      <a:pt x="8764" y="55525"/>
                      <a:pt x="8330" y="53572"/>
                    </a:cubicBezTo>
                    <a:cubicBezTo>
                      <a:pt x="7354" y="51077"/>
                      <a:pt x="6702" y="48364"/>
                      <a:pt x="5943" y="45760"/>
                    </a:cubicBezTo>
                    <a:cubicBezTo>
                      <a:pt x="5184" y="43156"/>
                      <a:pt x="4424" y="40661"/>
                      <a:pt x="3773" y="38057"/>
                    </a:cubicBezTo>
                    <a:cubicBezTo>
                      <a:pt x="3448" y="36755"/>
                      <a:pt x="3122" y="35344"/>
                      <a:pt x="2797" y="34043"/>
                    </a:cubicBezTo>
                    <a:cubicBezTo>
                      <a:pt x="2580" y="33066"/>
                      <a:pt x="2363" y="32090"/>
                      <a:pt x="2254" y="31113"/>
                    </a:cubicBezTo>
                    <a:cubicBezTo>
                      <a:pt x="2146" y="30571"/>
                      <a:pt x="2146" y="30028"/>
                      <a:pt x="2146" y="29486"/>
                    </a:cubicBezTo>
                    <a:cubicBezTo>
                      <a:pt x="1929" y="28726"/>
                      <a:pt x="1712" y="27967"/>
                      <a:pt x="1603" y="27316"/>
                    </a:cubicBezTo>
                    <a:cubicBezTo>
                      <a:pt x="1169" y="25580"/>
                      <a:pt x="627" y="23844"/>
                      <a:pt x="193" y="22108"/>
                    </a:cubicBezTo>
                    <a:cubicBezTo>
                      <a:pt x="-892" y="18527"/>
                      <a:pt x="2797" y="15055"/>
                      <a:pt x="6377" y="16574"/>
                    </a:cubicBezTo>
                    <a:cubicBezTo>
                      <a:pt x="7787" y="17117"/>
                      <a:pt x="8656" y="18310"/>
                      <a:pt x="9415" y="19504"/>
                    </a:cubicBezTo>
                    <a:cubicBezTo>
                      <a:pt x="9307" y="18202"/>
                      <a:pt x="9198" y="17008"/>
                      <a:pt x="9198" y="15706"/>
                    </a:cubicBezTo>
                    <a:cubicBezTo>
                      <a:pt x="9198" y="12017"/>
                      <a:pt x="11694" y="8654"/>
                      <a:pt x="15274" y="7678"/>
                    </a:cubicBezTo>
                    <a:cubicBezTo>
                      <a:pt x="17118" y="7135"/>
                      <a:pt x="19180" y="7352"/>
                      <a:pt x="20807" y="8112"/>
                    </a:cubicBezTo>
                    <a:cubicBezTo>
                      <a:pt x="21892" y="6918"/>
                      <a:pt x="23303" y="5942"/>
                      <a:pt x="24930" y="5508"/>
                    </a:cubicBezTo>
                    <a:cubicBezTo>
                      <a:pt x="26015" y="5182"/>
                      <a:pt x="27100" y="5182"/>
                      <a:pt x="28185" y="5291"/>
                    </a:cubicBezTo>
                    <a:cubicBezTo>
                      <a:pt x="28511" y="4640"/>
                      <a:pt x="28836" y="3989"/>
                      <a:pt x="29379" y="3338"/>
                    </a:cubicBezTo>
                    <a:cubicBezTo>
                      <a:pt x="31332" y="951"/>
                      <a:pt x="34261" y="-351"/>
                      <a:pt x="37299" y="83"/>
                    </a:cubicBezTo>
                    <a:cubicBezTo>
                      <a:pt x="38818" y="300"/>
                      <a:pt x="40229" y="842"/>
                      <a:pt x="41313" y="1819"/>
                    </a:cubicBezTo>
                    <a:cubicBezTo>
                      <a:pt x="42832" y="3012"/>
                      <a:pt x="43700" y="4531"/>
                      <a:pt x="44351" y="6267"/>
                    </a:cubicBezTo>
                    <a:cubicBezTo>
                      <a:pt x="45436" y="9305"/>
                      <a:pt x="46087" y="12343"/>
                      <a:pt x="46738" y="15489"/>
                    </a:cubicBezTo>
                    <a:cubicBezTo>
                      <a:pt x="46738" y="15598"/>
                      <a:pt x="46847" y="15815"/>
                      <a:pt x="46847" y="15923"/>
                    </a:cubicBezTo>
                    <a:cubicBezTo>
                      <a:pt x="47389" y="17659"/>
                      <a:pt x="47932" y="19287"/>
                      <a:pt x="48474" y="21023"/>
                    </a:cubicBezTo>
                    <a:cubicBezTo>
                      <a:pt x="49776" y="24603"/>
                      <a:pt x="50970" y="28184"/>
                      <a:pt x="52597" y="31656"/>
                    </a:cubicBezTo>
                    <a:cubicBezTo>
                      <a:pt x="52923" y="32198"/>
                      <a:pt x="53140" y="32741"/>
                      <a:pt x="53465" y="33175"/>
                    </a:cubicBezTo>
                    <a:cubicBezTo>
                      <a:pt x="53791" y="33717"/>
                      <a:pt x="54225" y="34151"/>
                      <a:pt x="54659" y="34694"/>
                    </a:cubicBezTo>
                    <a:cubicBezTo>
                      <a:pt x="55635" y="35778"/>
                      <a:pt x="56612" y="36755"/>
                      <a:pt x="57588" y="37840"/>
                    </a:cubicBezTo>
                    <a:cubicBezTo>
                      <a:pt x="60409" y="40769"/>
                      <a:pt x="60734" y="45435"/>
                      <a:pt x="58239" y="48581"/>
                    </a:cubicBezTo>
                    <a:cubicBezTo>
                      <a:pt x="55635" y="51945"/>
                      <a:pt x="50427" y="52921"/>
                      <a:pt x="46955" y="50209"/>
                    </a:cubicBezTo>
                    <a:cubicBezTo>
                      <a:pt x="46738" y="50534"/>
                      <a:pt x="46413" y="50751"/>
                      <a:pt x="46196" y="51077"/>
                    </a:cubicBezTo>
                    <a:cubicBezTo>
                      <a:pt x="44894" y="52379"/>
                      <a:pt x="43266" y="53138"/>
                      <a:pt x="41530" y="53572"/>
                    </a:cubicBezTo>
                    <a:cubicBezTo>
                      <a:pt x="41313" y="54440"/>
                      <a:pt x="41096" y="55200"/>
                      <a:pt x="40771" y="56068"/>
                    </a:cubicBezTo>
                    <a:cubicBezTo>
                      <a:pt x="38601" y="61058"/>
                      <a:pt x="32959" y="63879"/>
                      <a:pt x="27860" y="61492"/>
                    </a:cubicBezTo>
                    <a:cubicBezTo>
                      <a:pt x="26232" y="60733"/>
                      <a:pt x="25039" y="59756"/>
                      <a:pt x="24062" y="58455"/>
                    </a:cubicBezTo>
                    <a:cubicBezTo>
                      <a:pt x="23737" y="58889"/>
                      <a:pt x="23303" y="59214"/>
                      <a:pt x="22869" y="59540"/>
                    </a:cubicBezTo>
                    <a:cubicBezTo>
                      <a:pt x="22435" y="59865"/>
                      <a:pt x="22109" y="60082"/>
                      <a:pt x="21675" y="60299"/>
                    </a:cubicBezTo>
                    <a:cubicBezTo>
                      <a:pt x="21350" y="60624"/>
                      <a:pt x="21133" y="60950"/>
                      <a:pt x="20807" y="61384"/>
                    </a:cubicBezTo>
                    <a:cubicBezTo>
                      <a:pt x="19614" y="62686"/>
                      <a:pt x="17986" y="63337"/>
                      <a:pt x="16250" y="63337"/>
                    </a:cubicBezTo>
                    <a:cubicBezTo>
                      <a:pt x="13755" y="63445"/>
                      <a:pt x="11151" y="61926"/>
                      <a:pt x="10066" y="59431"/>
                    </a:cubicBezTo>
                    <a:close/>
                  </a:path>
                </a:pathLst>
              </a:custGeom>
              <a:solidFill>
                <a:srgbClr val="E7D5C1"/>
              </a:solidFill>
              <a:ln w="10838" cap="flat">
                <a:noFill/>
                <a:prstDash val="solid"/>
                <a:miter/>
              </a:ln>
            </p:spPr>
            <p:txBody>
              <a:bodyPr rtlCol="0" anchor="ctr"/>
              <a:lstStyle/>
              <a:p>
                <a:endParaRPr lang="nb-NO"/>
              </a:p>
            </p:txBody>
          </p:sp>
          <p:sp>
            <p:nvSpPr>
              <p:cNvPr id="39" name="Frihåndsform: figur 38">
                <a:extLst>
                  <a:ext uri="{FF2B5EF4-FFF2-40B4-BE49-F238E27FC236}">
                    <a16:creationId xmlns:a16="http://schemas.microsoft.com/office/drawing/2014/main" id="{411B827C-B963-4C45-A5F4-2D885F4B1BB7}"/>
                  </a:ext>
                </a:extLst>
              </p:cNvPr>
              <p:cNvSpPr/>
              <p:nvPr/>
            </p:nvSpPr>
            <p:spPr>
              <a:xfrm>
                <a:off x="7129378" y="3824089"/>
                <a:ext cx="47570" cy="113902"/>
              </a:xfrm>
              <a:custGeom>
                <a:avLst/>
                <a:gdLst>
                  <a:gd name="connsiteX0" fmla="*/ 34143 w 47570"/>
                  <a:gd name="connsiteY0" fmla="*/ 112587 h 113902"/>
                  <a:gd name="connsiteX1" fmla="*/ 32190 w 47570"/>
                  <a:gd name="connsiteY1" fmla="*/ 112044 h 113902"/>
                  <a:gd name="connsiteX2" fmla="*/ 28175 w 47570"/>
                  <a:gd name="connsiteY2" fmla="*/ 108464 h 113902"/>
                  <a:gd name="connsiteX3" fmla="*/ 26005 w 47570"/>
                  <a:gd name="connsiteY3" fmla="*/ 103581 h 113902"/>
                  <a:gd name="connsiteX4" fmla="*/ 24269 w 47570"/>
                  <a:gd name="connsiteY4" fmla="*/ 99133 h 113902"/>
                  <a:gd name="connsiteX5" fmla="*/ 20580 w 47570"/>
                  <a:gd name="connsiteY5" fmla="*/ 89802 h 113902"/>
                  <a:gd name="connsiteX6" fmla="*/ 13637 w 47570"/>
                  <a:gd name="connsiteY6" fmla="*/ 71032 h 113902"/>
                  <a:gd name="connsiteX7" fmla="*/ 7235 w 47570"/>
                  <a:gd name="connsiteY7" fmla="*/ 50417 h 113902"/>
                  <a:gd name="connsiteX8" fmla="*/ 3438 w 47570"/>
                  <a:gd name="connsiteY8" fmla="*/ 35011 h 113902"/>
                  <a:gd name="connsiteX9" fmla="*/ 2570 w 47570"/>
                  <a:gd name="connsiteY9" fmla="*/ 32190 h 113902"/>
                  <a:gd name="connsiteX10" fmla="*/ 725 w 47570"/>
                  <a:gd name="connsiteY10" fmla="*/ 24052 h 113902"/>
                  <a:gd name="connsiteX11" fmla="*/ 2787 w 47570"/>
                  <a:gd name="connsiteY11" fmla="*/ 18627 h 113902"/>
                  <a:gd name="connsiteX12" fmla="*/ 291 w 47570"/>
                  <a:gd name="connsiteY12" fmla="*/ 9839 h 113902"/>
                  <a:gd name="connsiteX13" fmla="*/ 5716 w 47570"/>
                  <a:gd name="connsiteY13" fmla="*/ 291 h 113902"/>
                  <a:gd name="connsiteX14" fmla="*/ 15264 w 47570"/>
                  <a:gd name="connsiteY14" fmla="*/ 5716 h 113902"/>
                  <a:gd name="connsiteX15" fmla="*/ 15590 w 47570"/>
                  <a:gd name="connsiteY15" fmla="*/ 6693 h 113902"/>
                  <a:gd name="connsiteX16" fmla="*/ 20363 w 47570"/>
                  <a:gd name="connsiteY16" fmla="*/ 11250 h 113902"/>
                  <a:gd name="connsiteX17" fmla="*/ 21557 w 47570"/>
                  <a:gd name="connsiteY17" fmla="*/ 17651 h 113902"/>
                  <a:gd name="connsiteX18" fmla="*/ 22208 w 47570"/>
                  <a:gd name="connsiteY18" fmla="*/ 22642 h 113902"/>
                  <a:gd name="connsiteX19" fmla="*/ 23835 w 47570"/>
                  <a:gd name="connsiteY19" fmla="*/ 32298 h 113902"/>
                  <a:gd name="connsiteX20" fmla="*/ 24703 w 47570"/>
                  <a:gd name="connsiteY20" fmla="*/ 35879 h 113902"/>
                  <a:gd name="connsiteX21" fmla="*/ 41087 w 47570"/>
                  <a:gd name="connsiteY21" fmla="*/ 86656 h 113902"/>
                  <a:gd name="connsiteX22" fmla="*/ 41303 w 47570"/>
                  <a:gd name="connsiteY22" fmla="*/ 87090 h 113902"/>
                  <a:gd name="connsiteX23" fmla="*/ 44884 w 47570"/>
                  <a:gd name="connsiteY23" fmla="*/ 96312 h 113902"/>
                  <a:gd name="connsiteX24" fmla="*/ 46403 w 47570"/>
                  <a:gd name="connsiteY24" fmla="*/ 100435 h 113902"/>
                  <a:gd name="connsiteX25" fmla="*/ 47488 w 47570"/>
                  <a:gd name="connsiteY25" fmla="*/ 104124 h 113902"/>
                  <a:gd name="connsiteX26" fmla="*/ 45752 w 47570"/>
                  <a:gd name="connsiteY26" fmla="*/ 110525 h 113902"/>
                  <a:gd name="connsiteX27" fmla="*/ 38808 w 47570"/>
                  <a:gd name="connsiteY27" fmla="*/ 113889 h 113902"/>
                  <a:gd name="connsiteX28" fmla="*/ 34143 w 47570"/>
                  <a:gd name="connsiteY28" fmla="*/ 112587 h 11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70" h="113902">
                    <a:moveTo>
                      <a:pt x="34143" y="112587"/>
                    </a:moveTo>
                    <a:cubicBezTo>
                      <a:pt x="33492" y="112478"/>
                      <a:pt x="32841" y="112261"/>
                      <a:pt x="32190" y="112044"/>
                    </a:cubicBezTo>
                    <a:cubicBezTo>
                      <a:pt x="30562" y="111393"/>
                      <a:pt x="29043" y="110091"/>
                      <a:pt x="28175" y="108464"/>
                    </a:cubicBezTo>
                    <a:cubicBezTo>
                      <a:pt x="27307" y="106945"/>
                      <a:pt x="26656" y="105209"/>
                      <a:pt x="26005" y="103581"/>
                    </a:cubicBezTo>
                    <a:cubicBezTo>
                      <a:pt x="25354" y="102062"/>
                      <a:pt x="24812" y="100652"/>
                      <a:pt x="24269" y="99133"/>
                    </a:cubicBezTo>
                    <a:cubicBezTo>
                      <a:pt x="23076" y="95986"/>
                      <a:pt x="21774" y="92948"/>
                      <a:pt x="20580" y="89802"/>
                    </a:cubicBezTo>
                    <a:cubicBezTo>
                      <a:pt x="18193" y="83618"/>
                      <a:pt x="15806" y="77325"/>
                      <a:pt x="13637" y="71032"/>
                    </a:cubicBezTo>
                    <a:cubicBezTo>
                      <a:pt x="11358" y="64197"/>
                      <a:pt x="9188" y="57361"/>
                      <a:pt x="7235" y="50417"/>
                    </a:cubicBezTo>
                    <a:cubicBezTo>
                      <a:pt x="5825" y="45318"/>
                      <a:pt x="4631" y="40219"/>
                      <a:pt x="3438" y="35011"/>
                    </a:cubicBezTo>
                    <a:cubicBezTo>
                      <a:pt x="3112" y="34034"/>
                      <a:pt x="2895" y="33166"/>
                      <a:pt x="2570" y="32190"/>
                    </a:cubicBezTo>
                    <a:cubicBezTo>
                      <a:pt x="1810" y="29586"/>
                      <a:pt x="725" y="26765"/>
                      <a:pt x="725" y="24052"/>
                    </a:cubicBezTo>
                    <a:cubicBezTo>
                      <a:pt x="725" y="21991"/>
                      <a:pt x="1485" y="20146"/>
                      <a:pt x="2787" y="18627"/>
                    </a:cubicBezTo>
                    <a:cubicBezTo>
                      <a:pt x="1919" y="15698"/>
                      <a:pt x="1159" y="12769"/>
                      <a:pt x="291" y="9839"/>
                    </a:cubicBezTo>
                    <a:cubicBezTo>
                      <a:pt x="-902" y="5825"/>
                      <a:pt x="1702" y="1376"/>
                      <a:pt x="5716" y="291"/>
                    </a:cubicBezTo>
                    <a:cubicBezTo>
                      <a:pt x="9839" y="-902"/>
                      <a:pt x="14071" y="1702"/>
                      <a:pt x="15264" y="5716"/>
                    </a:cubicBezTo>
                    <a:cubicBezTo>
                      <a:pt x="15373" y="6042"/>
                      <a:pt x="15481" y="6367"/>
                      <a:pt x="15590" y="6693"/>
                    </a:cubicBezTo>
                    <a:cubicBezTo>
                      <a:pt x="17760" y="7452"/>
                      <a:pt x="19604" y="9080"/>
                      <a:pt x="20363" y="11250"/>
                    </a:cubicBezTo>
                    <a:cubicBezTo>
                      <a:pt x="21123" y="13311"/>
                      <a:pt x="21340" y="15481"/>
                      <a:pt x="21557" y="17651"/>
                    </a:cubicBezTo>
                    <a:cubicBezTo>
                      <a:pt x="21774" y="19278"/>
                      <a:pt x="21991" y="21014"/>
                      <a:pt x="22208" y="22642"/>
                    </a:cubicBezTo>
                    <a:cubicBezTo>
                      <a:pt x="22642" y="25897"/>
                      <a:pt x="23185" y="29043"/>
                      <a:pt x="23835" y="32298"/>
                    </a:cubicBezTo>
                    <a:cubicBezTo>
                      <a:pt x="24052" y="33492"/>
                      <a:pt x="24378" y="34685"/>
                      <a:pt x="24703" y="35879"/>
                    </a:cubicBezTo>
                    <a:cubicBezTo>
                      <a:pt x="30020" y="52804"/>
                      <a:pt x="35553" y="69730"/>
                      <a:pt x="41087" y="86656"/>
                    </a:cubicBezTo>
                    <a:cubicBezTo>
                      <a:pt x="41195" y="86764"/>
                      <a:pt x="41195" y="86981"/>
                      <a:pt x="41303" y="87090"/>
                    </a:cubicBezTo>
                    <a:cubicBezTo>
                      <a:pt x="42497" y="90128"/>
                      <a:pt x="43690" y="93165"/>
                      <a:pt x="44884" y="96312"/>
                    </a:cubicBezTo>
                    <a:cubicBezTo>
                      <a:pt x="45426" y="97722"/>
                      <a:pt x="45969" y="99024"/>
                      <a:pt x="46403" y="100435"/>
                    </a:cubicBezTo>
                    <a:cubicBezTo>
                      <a:pt x="46837" y="101628"/>
                      <a:pt x="47379" y="102822"/>
                      <a:pt x="47488" y="104124"/>
                    </a:cubicBezTo>
                    <a:cubicBezTo>
                      <a:pt x="47813" y="106511"/>
                      <a:pt x="47162" y="108681"/>
                      <a:pt x="45752" y="110525"/>
                    </a:cubicBezTo>
                    <a:cubicBezTo>
                      <a:pt x="44233" y="112695"/>
                      <a:pt x="41521" y="113889"/>
                      <a:pt x="38808" y="113889"/>
                    </a:cubicBezTo>
                    <a:cubicBezTo>
                      <a:pt x="37072" y="113997"/>
                      <a:pt x="35445" y="113455"/>
                      <a:pt x="34143" y="112587"/>
                    </a:cubicBezTo>
                    <a:close/>
                  </a:path>
                </a:pathLst>
              </a:custGeom>
              <a:solidFill>
                <a:srgbClr val="E7D5C1"/>
              </a:solidFill>
              <a:ln w="10838" cap="flat">
                <a:noFill/>
                <a:prstDash val="solid"/>
                <a:miter/>
              </a:ln>
            </p:spPr>
            <p:txBody>
              <a:bodyPr rtlCol="0" anchor="ctr"/>
              <a:lstStyle/>
              <a:p>
                <a:endParaRPr lang="nb-NO"/>
              </a:p>
            </p:txBody>
          </p:sp>
          <p:sp>
            <p:nvSpPr>
              <p:cNvPr id="40" name="Frihåndsform: figur 39">
                <a:extLst>
                  <a:ext uri="{FF2B5EF4-FFF2-40B4-BE49-F238E27FC236}">
                    <a16:creationId xmlns:a16="http://schemas.microsoft.com/office/drawing/2014/main" id="{62B9E34D-99A1-40E1-B92D-ED534900AA24}"/>
                  </a:ext>
                </a:extLst>
              </p:cNvPr>
              <p:cNvSpPr/>
              <p:nvPr/>
            </p:nvSpPr>
            <p:spPr>
              <a:xfrm>
                <a:off x="6566566" y="3929623"/>
                <a:ext cx="321933" cy="395366"/>
              </a:xfrm>
              <a:custGeom>
                <a:avLst/>
                <a:gdLst>
                  <a:gd name="connsiteX0" fmla="*/ 156562 w 321933"/>
                  <a:gd name="connsiteY0" fmla="*/ 393630 h 395366"/>
                  <a:gd name="connsiteX1" fmla="*/ 155044 w 321933"/>
                  <a:gd name="connsiteY1" fmla="*/ 393413 h 395366"/>
                  <a:gd name="connsiteX2" fmla="*/ 153307 w 321933"/>
                  <a:gd name="connsiteY2" fmla="*/ 393196 h 395366"/>
                  <a:gd name="connsiteX3" fmla="*/ 143543 w 321933"/>
                  <a:gd name="connsiteY3" fmla="*/ 390809 h 395366"/>
                  <a:gd name="connsiteX4" fmla="*/ 142349 w 321933"/>
                  <a:gd name="connsiteY4" fmla="*/ 390484 h 395366"/>
                  <a:gd name="connsiteX5" fmla="*/ 138009 w 321933"/>
                  <a:gd name="connsiteY5" fmla="*/ 389182 h 395366"/>
                  <a:gd name="connsiteX6" fmla="*/ 127810 w 321933"/>
                  <a:gd name="connsiteY6" fmla="*/ 384950 h 395366"/>
                  <a:gd name="connsiteX7" fmla="*/ 128027 w 321933"/>
                  <a:gd name="connsiteY7" fmla="*/ 385059 h 395366"/>
                  <a:gd name="connsiteX8" fmla="*/ 127702 w 321933"/>
                  <a:gd name="connsiteY8" fmla="*/ 384842 h 395366"/>
                  <a:gd name="connsiteX9" fmla="*/ 127594 w 321933"/>
                  <a:gd name="connsiteY9" fmla="*/ 384842 h 395366"/>
                  <a:gd name="connsiteX10" fmla="*/ 127594 w 321933"/>
                  <a:gd name="connsiteY10" fmla="*/ 384842 h 395366"/>
                  <a:gd name="connsiteX11" fmla="*/ 125423 w 321933"/>
                  <a:gd name="connsiteY11" fmla="*/ 383757 h 395366"/>
                  <a:gd name="connsiteX12" fmla="*/ 119022 w 321933"/>
                  <a:gd name="connsiteY12" fmla="*/ 380610 h 395366"/>
                  <a:gd name="connsiteX13" fmla="*/ 91247 w 321933"/>
                  <a:gd name="connsiteY13" fmla="*/ 354571 h 395366"/>
                  <a:gd name="connsiteX14" fmla="*/ 81590 w 321933"/>
                  <a:gd name="connsiteY14" fmla="*/ 339381 h 395366"/>
                  <a:gd name="connsiteX15" fmla="*/ 73778 w 321933"/>
                  <a:gd name="connsiteY15" fmla="*/ 321805 h 395366"/>
                  <a:gd name="connsiteX16" fmla="*/ 68462 w 321933"/>
                  <a:gd name="connsiteY16" fmla="*/ 303143 h 395366"/>
                  <a:gd name="connsiteX17" fmla="*/ 67486 w 321933"/>
                  <a:gd name="connsiteY17" fmla="*/ 299671 h 395366"/>
                  <a:gd name="connsiteX18" fmla="*/ 46763 w 321933"/>
                  <a:gd name="connsiteY18" fmla="*/ 223072 h 395366"/>
                  <a:gd name="connsiteX19" fmla="*/ 35045 w 321933"/>
                  <a:gd name="connsiteY19" fmla="*/ 176852 h 395366"/>
                  <a:gd name="connsiteX20" fmla="*/ 28644 w 321933"/>
                  <a:gd name="connsiteY20" fmla="*/ 150812 h 395366"/>
                  <a:gd name="connsiteX21" fmla="*/ 24412 w 321933"/>
                  <a:gd name="connsiteY21" fmla="*/ 132150 h 395366"/>
                  <a:gd name="connsiteX22" fmla="*/ 18011 w 321933"/>
                  <a:gd name="connsiteY22" fmla="*/ 103615 h 395366"/>
                  <a:gd name="connsiteX23" fmla="*/ 14864 w 321933"/>
                  <a:gd name="connsiteY23" fmla="*/ 87992 h 395366"/>
                  <a:gd name="connsiteX24" fmla="*/ 5859 w 321933"/>
                  <a:gd name="connsiteY24" fmla="*/ 41229 h 395366"/>
                  <a:gd name="connsiteX25" fmla="*/ 0 w 321933"/>
                  <a:gd name="connsiteY25" fmla="*/ 7486 h 395366"/>
                  <a:gd name="connsiteX26" fmla="*/ 4557 w 321933"/>
                  <a:gd name="connsiteY26" fmla="*/ 9656 h 395366"/>
                  <a:gd name="connsiteX27" fmla="*/ 9439 w 321933"/>
                  <a:gd name="connsiteY27" fmla="*/ 11392 h 395366"/>
                  <a:gd name="connsiteX28" fmla="*/ 14430 w 321933"/>
                  <a:gd name="connsiteY28" fmla="*/ 12586 h 395366"/>
                  <a:gd name="connsiteX29" fmla="*/ 19421 w 321933"/>
                  <a:gd name="connsiteY29" fmla="*/ 13128 h 395366"/>
                  <a:gd name="connsiteX30" fmla="*/ 24303 w 321933"/>
                  <a:gd name="connsiteY30" fmla="*/ 13128 h 395366"/>
                  <a:gd name="connsiteX31" fmla="*/ 29186 w 321933"/>
                  <a:gd name="connsiteY31" fmla="*/ 12477 h 395366"/>
                  <a:gd name="connsiteX32" fmla="*/ 33960 w 321933"/>
                  <a:gd name="connsiteY32" fmla="*/ 11175 h 395366"/>
                  <a:gd name="connsiteX33" fmla="*/ 38734 w 321933"/>
                  <a:gd name="connsiteY33" fmla="*/ 9222 h 395366"/>
                  <a:gd name="connsiteX34" fmla="*/ 43508 w 321933"/>
                  <a:gd name="connsiteY34" fmla="*/ 6618 h 395366"/>
                  <a:gd name="connsiteX35" fmla="*/ 48282 w 321933"/>
                  <a:gd name="connsiteY35" fmla="*/ 3472 h 395366"/>
                  <a:gd name="connsiteX36" fmla="*/ 52622 w 321933"/>
                  <a:gd name="connsiteY36" fmla="*/ 0 h 395366"/>
                  <a:gd name="connsiteX37" fmla="*/ 55985 w 321933"/>
                  <a:gd name="connsiteY37" fmla="*/ 8354 h 395366"/>
                  <a:gd name="connsiteX38" fmla="*/ 64122 w 321933"/>
                  <a:gd name="connsiteY38" fmla="*/ 26365 h 395366"/>
                  <a:gd name="connsiteX39" fmla="*/ 64014 w 321933"/>
                  <a:gd name="connsiteY39" fmla="*/ 26148 h 395366"/>
                  <a:gd name="connsiteX40" fmla="*/ 64231 w 321933"/>
                  <a:gd name="connsiteY40" fmla="*/ 26582 h 395366"/>
                  <a:gd name="connsiteX41" fmla="*/ 64231 w 321933"/>
                  <a:gd name="connsiteY41" fmla="*/ 26582 h 395366"/>
                  <a:gd name="connsiteX42" fmla="*/ 64231 w 321933"/>
                  <a:gd name="connsiteY42" fmla="*/ 26582 h 395366"/>
                  <a:gd name="connsiteX43" fmla="*/ 64231 w 321933"/>
                  <a:gd name="connsiteY43" fmla="*/ 26582 h 395366"/>
                  <a:gd name="connsiteX44" fmla="*/ 64231 w 321933"/>
                  <a:gd name="connsiteY44" fmla="*/ 26582 h 395366"/>
                  <a:gd name="connsiteX45" fmla="*/ 64339 w 321933"/>
                  <a:gd name="connsiteY45" fmla="*/ 26691 h 395366"/>
                  <a:gd name="connsiteX46" fmla="*/ 64339 w 321933"/>
                  <a:gd name="connsiteY46" fmla="*/ 26799 h 395366"/>
                  <a:gd name="connsiteX47" fmla="*/ 64339 w 321933"/>
                  <a:gd name="connsiteY47" fmla="*/ 26799 h 395366"/>
                  <a:gd name="connsiteX48" fmla="*/ 65641 w 321933"/>
                  <a:gd name="connsiteY48" fmla="*/ 29403 h 395366"/>
                  <a:gd name="connsiteX49" fmla="*/ 65533 w 321933"/>
                  <a:gd name="connsiteY49" fmla="*/ 29186 h 395366"/>
                  <a:gd name="connsiteX50" fmla="*/ 67269 w 321933"/>
                  <a:gd name="connsiteY50" fmla="*/ 32549 h 395366"/>
                  <a:gd name="connsiteX51" fmla="*/ 68137 w 321933"/>
                  <a:gd name="connsiteY51" fmla="*/ 34611 h 395366"/>
                  <a:gd name="connsiteX52" fmla="*/ 75623 w 321933"/>
                  <a:gd name="connsiteY52" fmla="*/ 51645 h 395366"/>
                  <a:gd name="connsiteX53" fmla="*/ 83869 w 321933"/>
                  <a:gd name="connsiteY53" fmla="*/ 69113 h 395366"/>
                  <a:gd name="connsiteX54" fmla="*/ 83760 w 321933"/>
                  <a:gd name="connsiteY54" fmla="*/ 68896 h 395366"/>
                  <a:gd name="connsiteX55" fmla="*/ 91355 w 321933"/>
                  <a:gd name="connsiteY55" fmla="*/ 82675 h 395366"/>
                  <a:gd name="connsiteX56" fmla="*/ 99275 w 321933"/>
                  <a:gd name="connsiteY56" fmla="*/ 99818 h 395366"/>
                  <a:gd name="connsiteX57" fmla="*/ 106979 w 321933"/>
                  <a:gd name="connsiteY57" fmla="*/ 116201 h 395366"/>
                  <a:gd name="connsiteX58" fmla="*/ 115442 w 321933"/>
                  <a:gd name="connsiteY58" fmla="*/ 133561 h 395366"/>
                  <a:gd name="connsiteX59" fmla="*/ 131499 w 321933"/>
                  <a:gd name="connsiteY59" fmla="*/ 165568 h 395366"/>
                  <a:gd name="connsiteX60" fmla="*/ 149401 w 321933"/>
                  <a:gd name="connsiteY60" fmla="*/ 198768 h 395366"/>
                  <a:gd name="connsiteX61" fmla="*/ 157973 w 321933"/>
                  <a:gd name="connsiteY61" fmla="*/ 213524 h 395366"/>
                  <a:gd name="connsiteX62" fmla="*/ 157647 w 321933"/>
                  <a:gd name="connsiteY62" fmla="*/ 212873 h 395366"/>
                  <a:gd name="connsiteX63" fmla="*/ 176634 w 321933"/>
                  <a:gd name="connsiteY63" fmla="*/ 242493 h 395366"/>
                  <a:gd name="connsiteX64" fmla="*/ 181517 w 321933"/>
                  <a:gd name="connsiteY64" fmla="*/ 249328 h 395366"/>
                  <a:gd name="connsiteX65" fmla="*/ 182927 w 321933"/>
                  <a:gd name="connsiteY65" fmla="*/ 246399 h 395366"/>
                  <a:gd name="connsiteX66" fmla="*/ 184446 w 321933"/>
                  <a:gd name="connsiteY66" fmla="*/ 244554 h 395366"/>
                  <a:gd name="connsiteX67" fmla="*/ 184338 w 321933"/>
                  <a:gd name="connsiteY67" fmla="*/ 244663 h 395366"/>
                  <a:gd name="connsiteX68" fmla="*/ 185531 w 321933"/>
                  <a:gd name="connsiteY68" fmla="*/ 243252 h 395366"/>
                  <a:gd name="connsiteX69" fmla="*/ 185314 w 321933"/>
                  <a:gd name="connsiteY69" fmla="*/ 243578 h 395366"/>
                  <a:gd name="connsiteX70" fmla="*/ 200287 w 321933"/>
                  <a:gd name="connsiteY70" fmla="*/ 228279 h 395366"/>
                  <a:gd name="connsiteX71" fmla="*/ 214609 w 321933"/>
                  <a:gd name="connsiteY71" fmla="*/ 215260 h 395366"/>
                  <a:gd name="connsiteX72" fmla="*/ 245205 w 321933"/>
                  <a:gd name="connsiteY72" fmla="*/ 189654 h 395366"/>
                  <a:gd name="connsiteX73" fmla="*/ 247375 w 321933"/>
                  <a:gd name="connsiteY73" fmla="*/ 187918 h 395366"/>
                  <a:gd name="connsiteX74" fmla="*/ 256815 w 321933"/>
                  <a:gd name="connsiteY74" fmla="*/ 187267 h 395366"/>
                  <a:gd name="connsiteX75" fmla="*/ 257357 w 321933"/>
                  <a:gd name="connsiteY75" fmla="*/ 186942 h 395366"/>
                  <a:gd name="connsiteX76" fmla="*/ 266362 w 321933"/>
                  <a:gd name="connsiteY76" fmla="*/ 188678 h 395366"/>
                  <a:gd name="connsiteX77" fmla="*/ 267664 w 321933"/>
                  <a:gd name="connsiteY77" fmla="*/ 198660 h 395366"/>
                  <a:gd name="connsiteX78" fmla="*/ 263541 w 321933"/>
                  <a:gd name="connsiteY78" fmla="*/ 203325 h 395366"/>
                  <a:gd name="connsiteX79" fmla="*/ 259852 w 321933"/>
                  <a:gd name="connsiteY79" fmla="*/ 206905 h 395366"/>
                  <a:gd name="connsiteX80" fmla="*/ 252583 w 321933"/>
                  <a:gd name="connsiteY80" fmla="*/ 213958 h 395366"/>
                  <a:gd name="connsiteX81" fmla="*/ 238370 w 321933"/>
                  <a:gd name="connsiteY81" fmla="*/ 227737 h 395366"/>
                  <a:gd name="connsiteX82" fmla="*/ 237068 w 321933"/>
                  <a:gd name="connsiteY82" fmla="*/ 229039 h 395366"/>
                  <a:gd name="connsiteX83" fmla="*/ 243795 w 321933"/>
                  <a:gd name="connsiteY83" fmla="*/ 230883 h 395366"/>
                  <a:gd name="connsiteX84" fmla="*/ 267881 w 321933"/>
                  <a:gd name="connsiteY84" fmla="*/ 253776 h 395366"/>
                  <a:gd name="connsiteX85" fmla="*/ 271896 w 321933"/>
                  <a:gd name="connsiteY85" fmla="*/ 264084 h 395366"/>
                  <a:gd name="connsiteX86" fmla="*/ 274066 w 321933"/>
                  <a:gd name="connsiteY86" fmla="*/ 274825 h 395366"/>
                  <a:gd name="connsiteX87" fmla="*/ 274608 w 321933"/>
                  <a:gd name="connsiteY87" fmla="*/ 282854 h 395366"/>
                  <a:gd name="connsiteX88" fmla="*/ 274499 w 321933"/>
                  <a:gd name="connsiteY88" fmla="*/ 289689 h 395366"/>
                  <a:gd name="connsiteX89" fmla="*/ 274174 w 321933"/>
                  <a:gd name="connsiteY89" fmla="*/ 293595 h 395366"/>
                  <a:gd name="connsiteX90" fmla="*/ 275910 w 321933"/>
                  <a:gd name="connsiteY90" fmla="*/ 292293 h 395366"/>
                  <a:gd name="connsiteX91" fmla="*/ 278840 w 321933"/>
                  <a:gd name="connsiteY91" fmla="*/ 290340 h 395366"/>
                  <a:gd name="connsiteX92" fmla="*/ 282637 w 321933"/>
                  <a:gd name="connsiteY92" fmla="*/ 289147 h 395366"/>
                  <a:gd name="connsiteX93" fmla="*/ 291208 w 321933"/>
                  <a:gd name="connsiteY93" fmla="*/ 293270 h 395366"/>
                  <a:gd name="connsiteX94" fmla="*/ 292076 w 321933"/>
                  <a:gd name="connsiteY94" fmla="*/ 300105 h 395366"/>
                  <a:gd name="connsiteX95" fmla="*/ 296308 w 321933"/>
                  <a:gd name="connsiteY95" fmla="*/ 303034 h 395366"/>
                  <a:gd name="connsiteX96" fmla="*/ 297935 w 321933"/>
                  <a:gd name="connsiteY96" fmla="*/ 306723 h 395366"/>
                  <a:gd name="connsiteX97" fmla="*/ 300865 w 321933"/>
                  <a:gd name="connsiteY97" fmla="*/ 304445 h 395366"/>
                  <a:gd name="connsiteX98" fmla="*/ 308351 w 321933"/>
                  <a:gd name="connsiteY98" fmla="*/ 298586 h 395366"/>
                  <a:gd name="connsiteX99" fmla="*/ 317573 w 321933"/>
                  <a:gd name="connsiteY99" fmla="*/ 295440 h 395366"/>
                  <a:gd name="connsiteX100" fmla="*/ 321913 w 321933"/>
                  <a:gd name="connsiteY100" fmla="*/ 302058 h 395366"/>
                  <a:gd name="connsiteX101" fmla="*/ 317465 w 321933"/>
                  <a:gd name="connsiteY101" fmla="*/ 308893 h 395366"/>
                  <a:gd name="connsiteX102" fmla="*/ 314427 w 321933"/>
                  <a:gd name="connsiteY102" fmla="*/ 311606 h 395366"/>
                  <a:gd name="connsiteX103" fmla="*/ 310412 w 321933"/>
                  <a:gd name="connsiteY103" fmla="*/ 315295 h 395366"/>
                  <a:gd name="connsiteX104" fmla="*/ 296959 w 321933"/>
                  <a:gd name="connsiteY104" fmla="*/ 327555 h 395366"/>
                  <a:gd name="connsiteX105" fmla="*/ 268749 w 321933"/>
                  <a:gd name="connsiteY105" fmla="*/ 351207 h 395366"/>
                  <a:gd name="connsiteX106" fmla="*/ 253234 w 321933"/>
                  <a:gd name="connsiteY106" fmla="*/ 362274 h 395366"/>
                  <a:gd name="connsiteX107" fmla="*/ 237068 w 321933"/>
                  <a:gd name="connsiteY107" fmla="*/ 372039 h 395366"/>
                  <a:gd name="connsiteX108" fmla="*/ 227086 w 321933"/>
                  <a:gd name="connsiteY108" fmla="*/ 377247 h 395366"/>
                  <a:gd name="connsiteX109" fmla="*/ 222855 w 321933"/>
                  <a:gd name="connsiteY109" fmla="*/ 379309 h 395366"/>
                  <a:gd name="connsiteX110" fmla="*/ 217321 w 321933"/>
                  <a:gd name="connsiteY110" fmla="*/ 381804 h 395366"/>
                  <a:gd name="connsiteX111" fmla="*/ 217104 w 321933"/>
                  <a:gd name="connsiteY111" fmla="*/ 381912 h 395366"/>
                  <a:gd name="connsiteX112" fmla="*/ 204627 w 321933"/>
                  <a:gd name="connsiteY112" fmla="*/ 386686 h 395366"/>
                  <a:gd name="connsiteX113" fmla="*/ 200504 w 321933"/>
                  <a:gd name="connsiteY113" fmla="*/ 388314 h 395366"/>
                  <a:gd name="connsiteX114" fmla="*/ 198117 w 321933"/>
                  <a:gd name="connsiteY114" fmla="*/ 389073 h 395366"/>
                  <a:gd name="connsiteX115" fmla="*/ 191607 w 321933"/>
                  <a:gd name="connsiteY115" fmla="*/ 391677 h 395366"/>
                  <a:gd name="connsiteX116" fmla="*/ 182385 w 321933"/>
                  <a:gd name="connsiteY116" fmla="*/ 394281 h 395366"/>
                  <a:gd name="connsiteX117" fmla="*/ 174031 w 321933"/>
                  <a:gd name="connsiteY117" fmla="*/ 395258 h 395366"/>
                  <a:gd name="connsiteX118" fmla="*/ 170667 w 321933"/>
                  <a:gd name="connsiteY118" fmla="*/ 395366 h 395366"/>
                  <a:gd name="connsiteX119" fmla="*/ 156562 w 321933"/>
                  <a:gd name="connsiteY119" fmla="*/ 393630 h 39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21933" h="395366">
                    <a:moveTo>
                      <a:pt x="156562" y="393630"/>
                    </a:moveTo>
                    <a:cubicBezTo>
                      <a:pt x="156129" y="393522"/>
                      <a:pt x="155586" y="393413"/>
                      <a:pt x="155044" y="393413"/>
                    </a:cubicBezTo>
                    <a:cubicBezTo>
                      <a:pt x="154501" y="393305"/>
                      <a:pt x="153958" y="393305"/>
                      <a:pt x="153307" y="393196"/>
                    </a:cubicBezTo>
                    <a:cubicBezTo>
                      <a:pt x="149944" y="392654"/>
                      <a:pt x="146689" y="391786"/>
                      <a:pt x="143543" y="390809"/>
                    </a:cubicBezTo>
                    <a:cubicBezTo>
                      <a:pt x="143109" y="390701"/>
                      <a:pt x="142783" y="390592"/>
                      <a:pt x="142349" y="390484"/>
                    </a:cubicBezTo>
                    <a:cubicBezTo>
                      <a:pt x="140830" y="390158"/>
                      <a:pt x="139420" y="389724"/>
                      <a:pt x="138009" y="389182"/>
                    </a:cubicBezTo>
                    <a:cubicBezTo>
                      <a:pt x="134537" y="387988"/>
                      <a:pt x="131174" y="386578"/>
                      <a:pt x="127810" y="384950"/>
                    </a:cubicBezTo>
                    <a:cubicBezTo>
                      <a:pt x="127919" y="384950"/>
                      <a:pt x="128027" y="385059"/>
                      <a:pt x="128027" y="385059"/>
                    </a:cubicBezTo>
                    <a:cubicBezTo>
                      <a:pt x="127919" y="384950"/>
                      <a:pt x="127810" y="384950"/>
                      <a:pt x="127702" y="384842"/>
                    </a:cubicBezTo>
                    <a:cubicBezTo>
                      <a:pt x="127702" y="384842"/>
                      <a:pt x="127594" y="384842"/>
                      <a:pt x="127594" y="384842"/>
                    </a:cubicBezTo>
                    <a:cubicBezTo>
                      <a:pt x="127594" y="384842"/>
                      <a:pt x="127594" y="384842"/>
                      <a:pt x="127594" y="384842"/>
                    </a:cubicBezTo>
                    <a:cubicBezTo>
                      <a:pt x="126834" y="384516"/>
                      <a:pt x="126183" y="384082"/>
                      <a:pt x="125423" y="383757"/>
                    </a:cubicBezTo>
                    <a:cubicBezTo>
                      <a:pt x="123253" y="382780"/>
                      <a:pt x="121192" y="381695"/>
                      <a:pt x="119022" y="380610"/>
                    </a:cubicBezTo>
                    <a:cubicBezTo>
                      <a:pt x="107738" y="374426"/>
                      <a:pt x="98950" y="364661"/>
                      <a:pt x="91247" y="354571"/>
                    </a:cubicBezTo>
                    <a:cubicBezTo>
                      <a:pt x="87666" y="349797"/>
                      <a:pt x="84520" y="344589"/>
                      <a:pt x="81590" y="339381"/>
                    </a:cubicBezTo>
                    <a:cubicBezTo>
                      <a:pt x="78552" y="333739"/>
                      <a:pt x="75840" y="327880"/>
                      <a:pt x="73778" y="321805"/>
                    </a:cubicBezTo>
                    <a:cubicBezTo>
                      <a:pt x="71717" y="315620"/>
                      <a:pt x="70198" y="309436"/>
                      <a:pt x="68462" y="303143"/>
                    </a:cubicBezTo>
                    <a:cubicBezTo>
                      <a:pt x="68137" y="301950"/>
                      <a:pt x="67811" y="300864"/>
                      <a:pt x="67486" y="299671"/>
                    </a:cubicBezTo>
                    <a:cubicBezTo>
                      <a:pt x="60108" y="274283"/>
                      <a:pt x="53381" y="248677"/>
                      <a:pt x="46763" y="223072"/>
                    </a:cubicBezTo>
                    <a:cubicBezTo>
                      <a:pt x="42857" y="207665"/>
                      <a:pt x="38842" y="192258"/>
                      <a:pt x="35045" y="176852"/>
                    </a:cubicBezTo>
                    <a:cubicBezTo>
                      <a:pt x="32875" y="168172"/>
                      <a:pt x="30813" y="159492"/>
                      <a:pt x="28644" y="150812"/>
                    </a:cubicBezTo>
                    <a:cubicBezTo>
                      <a:pt x="27124" y="144628"/>
                      <a:pt x="25823" y="138335"/>
                      <a:pt x="24412" y="132150"/>
                    </a:cubicBezTo>
                    <a:cubicBezTo>
                      <a:pt x="22242" y="122603"/>
                      <a:pt x="20180" y="113163"/>
                      <a:pt x="18011" y="103615"/>
                    </a:cubicBezTo>
                    <a:cubicBezTo>
                      <a:pt x="16817" y="98408"/>
                      <a:pt x="15949" y="93200"/>
                      <a:pt x="14864" y="87992"/>
                    </a:cubicBezTo>
                    <a:cubicBezTo>
                      <a:pt x="11826" y="72368"/>
                      <a:pt x="8680" y="56853"/>
                      <a:pt x="5859" y="41229"/>
                    </a:cubicBezTo>
                    <a:cubicBezTo>
                      <a:pt x="3797" y="29945"/>
                      <a:pt x="1845" y="18770"/>
                      <a:pt x="0" y="7486"/>
                    </a:cubicBezTo>
                    <a:lnTo>
                      <a:pt x="4557" y="9656"/>
                    </a:lnTo>
                    <a:lnTo>
                      <a:pt x="9439" y="11392"/>
                    </a:lnTo>
                    <a:lnTo>
                      <a:pt x="14430" y="12586"/>
                    </a:lnTo>
                    <a:lnTo>
                      <a:pt x="19421" y="13128"/>
                    </a:lnTo>
                    <a:lnTo>
                      <a:pt x="24303" y="13128"/>
                    </a:lnTo>
                    <a:lnTo>
                      <a:pt x="29186" y="12477"/>
                    </a:lnTo>
                    <a:lnTo>
                      <a:pt x="33960" y="11175"/>
                    </a:lnTo>
                    <a:lnTo>
                      <a:pt x="38734" y="9222"/>
                    </a:lnTo>
                    <a:lnTo>
                      <a:pt x="43508" y="6618"/>
                    </a:lnTo>
                    <a:lnTo>
                      <a:pt x="48282" y="3472"/>
                    </a:lnTo>
                    <a:lnTo>
                      <a:pt x="52622" y="0"/>
                    </a:lnTo>
                    <a:cubicBezTo>
                      <a:pt x="53707" y="2821"/>
                      <a:pt x="54791" y="5533"/>
                      <a:pt x="55985" y="8354"/>
                    </a:cubicBezTo>
                    <a:cubicBezTo>
                      <a:pt x="58480" y="14430"/>
                      <a:pt x="61193" y="20506"/>
                      <a:pt x="64122" y="26365"/>
                    </a:cubicBezTo>
                    <a:cubicBezTo>
                      <a:pt x="64122" y="26256"/>
                      <a:pt x="64014" y="26148"/>
                      <a:pt x="64014" y="26148"/>
                    </a:cubicBezTo>
                    <a:cubicBezTo>
                      <a:pt x="64122" y="26256"/>
                      <a:pt x="64122" y="26365"/>
                      <a:pt x="64231" y="26582"/>
                    </a:cubicBezTo>
                    <a:cubicBezTo>
                      <a:pt x="64231" y="26582"/>
                      <a:pt x="64231" y="26582"/>
                      <a:pt x="64231" y="26582"/>
                    </a:cubicBezTo>
                    <a:cubicBezTo>
                      <a:pt x="64231" y="26582"/>
                      <a:pt x="64231" y="26582"/>
                      <a:pt x="64231" y="26582"/>
                    </a:cubicBezTo>
                    <a:cubicBezTo>
                      <a:pt x="64231" y="26582"/>
                      <a:pt x="64231" y="26582"/>
                      <a:pt x="64231" y="26582"/>
                    </a:cubicBezTo>
                    <a:cubicBezTo>
                      <a:pt x="64231" y="26582"/>
                      <a:pt x="64231" y="26582"/>
                      <a:pt x="64231" y="26582"/>
                    </a:cubicBezTo>
                    <a:cubicBezTo>
                      <a:pt x="64231" y="26582"/>
                      <a:pt x="64231" y="26691"/>
                      <a:pt x="64339" y="26691"/>
                    </a:cubicBezTo>
                    <a:cubicBezTo>
                      <a:pt x="64339" y="26691"/>
                      <a:pt x="64339" y="26799"/>
                      <a:pt x="64339" y="26799"/>
                    </a:cubicBezTo>
                    <a:lnTo>
                      <a:pt x="64339" y="26799"/>
                    </a:lnTo>
                    <a:cubicBezTo>
                      <a:pt x="64773" y="27667"/>
                      <a:pt x="65207" y="28535"/>
                      <a:pt x="65641" y="29403"/>
                    </a:cubicBezTo>
                    <a:cubicBezTo>
                      <a:pt x="65641" y="29294"/>
                      <a:pt x="65533" y="29186"/>
                      <a:pt x="65533" y="29186"/>
                    </a:cubicBezTo>
                    <a:cubicBezTo>
                      <a:pt x="66075" y="30271"/>
                      <a:pt x="66618" y="31464"/>
                      <a:pt x="67269" y="32549"/>
                    </a:cubicBezTo>
                    <a:cubicBezTo>
                      <a:pt x="67594" y="33200"/>
                      <a:pt x="67811" y="33960"/>
                      <a:pt x="68137" y="34611"/>
                    </a:cubicBezTo>
                    <a:cubicBezTo>
                      <a:pt x="70415" y="40361"/>
                      <a:pt x="73019" y="46003"/>
                      <a:pt x="75623" y="51645"/>
                    </a:cubicBezTo>
                    <a:cubicBezTo>
                      <a:pt x="78335" y="57504"/>
                      <a:pt x="81048" y="63363"/>
                      <a:pt x="83869" y="69113"/>
                    </a:cubicBezTo>
                    <a:cubicBezTo>
                      <a:pt x="83869" y="69005"/>
                      <a:pt x="83760" y="69005"/>
                      <a:pt x="83760" y="68896"/>
                    </a:cubicBezTo>
                    <a:cubicBezTo>
                      <a:pt x="86147" y="73562"/>
                      <a:pt x="88643" y="78227"/>
                      <a:pt x="91355" y="82675"/>
                    </a:cubicBezTo>
                    <a:cubicBezTo>
                      <a:pt x="93959" y="88426"/>
                      <a:pt x="96672" y="94068"/>
                      <a:pt x="99275" y="99818"/>
                    </a:cubicBezTo>
                    <a:cubicBezTo>
                      <a:pt x="101771" y="105351"/>
                      <a:pt x="104375" y="110776"/>
                      <a:pt x="106979" y="116201"/>
                    </a:cubicBezTo>
                    <a:cubicBezTo>
                      <a:pt x="109800" y="122060"/>
                      <a:pt x="112621" y="127810"/>
                      <a:pt x="115442" y="133561"/>
                    </a:cubicBezTo>
                    <a:cubicBezTo>
                      <a:pt x="120650" y="144302"/>
                      <a:pt x="125966" y="154935"/>
                      <a:pt x="131499" y="165568"/>
                    </a:cubicBezTo>
                    <a:cubicBezTo>
                      <a:pt x="137250" y="176743"/>
                      <a:pt x="143326" y="187701"/>
                      <a:pt x="149401" y="198768"/>
                    </a:cubicBezTo>
                    <a:cubicBezTo>
                      <a:pt x="152114" y="203759"/>
                      <a:pt x="155044" y="208641"/>
                      <a:pt x="157973" y="213524"/>
                    </a:cubicBezTo>
                    <a:cubicBezTo>
                      <a:pt x="157864" y="213307"/>
                      <a:pt x="157756" y="213090"/>
                      <a:pt x="157647" y="212873"/>
                    </a:cubicBezTo>
                    <a:cubicBezTo>
                      <a:pt x="163723" y="222854"/>
                      <a:pt x="169908" y="232836"/>
                      <a:pt x="176634" y="242493"/>
                    </a:cubicBezTo>
                    <a:cubicBezTo>
                      <a:pt x="178262" y="244771"/>
                      <a:pt x="179889" y="247050"/>
                      <a:pt x="181517" y="249328"/>
                    </a:cubicBezTo>
                    <a:cubicBezTo>
                      <a:pt x="181842" y="248243"/>
                      <a:pt x="182276" y="247266"/>
                      <a:pt x="182927" y="246399"/>
                    </a:cubicBezTo>
                    <a:cubicBezTo>
                      <a:pt x="183470" y="245748"/>
                      <a:pt x="183904" y="245097"/>
                      <a:pt x="184446" y="244554"/>
                    </a:cubicBezTo>
                    <a:cubicBezTo>
                      <a:pt x="184446" y="244554"/>
                      <a:pt x="184338" y="244663"/>
                      <a:pt x="184338" y="244663"/>
                    </a:cubicBezTo>
                    <a:cubicBezTo>
                      <a:pt x="184772" y="244229"/>
                      <a:pt x="185097" y="243795"/>
                      <a:pt x="185531" y="243252"/>
                    </a:cubicBezTo>
                    <a:cubicBezTo>
                      <a:pt x="185423" y="243361"/>
                      <a:pt x="185314" y="243469"/>
                      <a:pt x="185314" y="243578"/>
                    </a:cubicBezTo>
                    <a:cubicBezTo>
                      <a:pt x="190088" y="238261"/>
                      <a:pt x="195188" y="233270"/>
                      <a:pt x="200287" y="228279"/>
                    </a:cubicBezTo>
                    <a:cubicBezTo>
                      <a:pt x="204953" y="223831"/>
                      <a:pt x="209726" y="219491"/>
                      <a:pt x="214609" y="215260"/>
                    </a:cubicBezTo>
                    <a:cubicBezTo>
                      <a:pt x="224699" y="206580"/>
                      <a:pt x="234898" y="198009"/>
                      <a:pt x="245205" y="189654"/>
                    </a:cubicBezTo>
                    <a:cubicBezTo>
                      <a:pt x="245965" y="189112"/>
                      <a:pt x="246616" y="188569"/>
                      <a:pt x="247375" y="187918"/>
                    </a:cubicBezTo>
                    <a:cubicBezTo>
                      <a:pt x="250087" y="185748"/>
                      <a:pt x="253885" y="185640"/>
                      <a:pt x="256815" y="187267"/>
                    </a:cubicBezTo>
                    <a:cubicBezTo>
                      <a:pt x="257031" y="187159"/>
                      <a:pt x="257140" y="187050"/>
                      <a:pt x="257357" y="186942"/>
                    </a:cubicBezTo>
                    <a:cubicBezTo>
                      <a:pt x="260286" y="185531"/>
                      <a:pt x="264084" y="186508"/>
                      <a:pt x="266362" y="188678"/>
                    </a:cubicBezTo>
                    <a:cubicBezTo>
                      <a:pt x="268966" y="191282"/>
                      <a:pt x="269509" y="195513"/>
                      <a:pt x="267664" y="198660"/>
                    </a:cubicBezTo>
                    <a:cubicBezTo>
                      <a:pt x="266579" y="200396"/>
                      <a:pt x="264952" y="201914"/>
                      <a:pt x="263541" y="203325"/>
                    </a:cubicBezTo>
                    <a:cubicBezTo>
                      <a:pt x="262348" y="204518"/>
                      <a:pt x="261046" y="205712"/>
                      <a:pt x="259852" y="206905"/>
                    </a:cubicBezTo>
                    <a:cubicBezTo>
                      <a:pt x="257465" y="209292"/>
                      <a:pt x="254970" y="211571"/>
                      <a:pt x="252583" y="213958"/>
                    </a:cubicBezTo>
                    <a:cubicBezTo>
                      <a:pt x="247809" y="218515"/>
                      <a:pt x="243035" y="223180"/>
                      <a:pt x="238370" y="227737"/>
                    </a:cubicBezTo>
                    <a:cubicBezTo>
                      <a:pt x="237936" y="228171"/>
                      <a:pt x="237502" y="228605"/>
                      <a:pt x="237068" y="229039"/>
                    </a:cubicBezTo>
                    <a:cubicBezTo>
                      <a:pt x="239346" y="229473"/>
                      <a:pt x="241625" y="230124"/>
                      <a:pt x="243795" y="230883"/>
                    </a:cubicBezTo>
                    <a:cubicBezTo>
                      <a:pt x="254428" y="234789"/>
                      <a:pt x="262999" y="243686"/>
                      <a:pt x="267881" y="253776"/>
                    </a:cubicBezTo>
                    <a:cubicBezTo>
                      <a:pt x="269509" y="257140"/>
                      <a:pt x="271028" y="260503"/>
                      <a:pt x="271896" y="264084"/>
                    </a:cubicBezTo>
                    <a:cubicBezTo>
                      <a:pt x="272764" y="267664"/>
                      <a:pt x="273523" y="271136"/>
                      <a:pt x="274066" y="274825"/>
                    </a:cubicBezTo>
                    <a:cubicBezTo>
                      <a:pt x="274391" y="277537"/>
                      <a:pt x="274499" y="280250"/>
                      <a:pt x="274608" y="282854"/>
                    </a:cubicBezTo>
                    <a:cubicBezTo>
                      <a:pt x="274717" y="285132"/>
                      <a:pt x="274608" y="287411"/>
                      <a:pt x="274499" y="289689"/>
                    </a:cubicBezTo>
                    <a:cubicBezTo>
                      <a:pt x="274391" y="290991"/>
                      <a:pt x="274283" y="292293"/>
                      <a:pt x="274174" y="293595"/>
                    </a:cubicBezTo>
                    <a:cubicBezTo>
                      <a:pt x="274717" y="293161"/>
                      <a:pt x="275368" y="292727"/>
                      <a:pt x="275910" y="292293"/>
                    </a:cubicBezTo>
                    <a:cubicBezTo>
                      <a:pt x="276886" y="291534"/>
                      <a:pt x="277863" y="290883"/>
                      <a:pt x="278840" y="290340"/>
                    </a:cubicBezTo>
                    <a:cubicBezTo>
                      <a:pt x="280033" y="289689"/>
                      <a:pt x="281227" y="289364"/>
                      <a:pt x="282637" y="289147"/>
                    </a:cubicBezTo>
                    <a:cubicBezTo>
                      <a:pt x="286000" y="288496"/>
                      <a:pt x="289581" y="290449"/>
                      <a:pt x="291208" y="293270"/>
                    </a:cubicBezTo>
                    <a:cubicBezTo>
                      <a:pt x="292402" y="295223"/>
                      <a:pt x="292727" y="297827"/>
                      <a:pt x="292076" y="300105"/>
                    </a:cubicBezTo>
                    <a:cubicBezTo>
                      <a:pt x="293812" y="300648"/>
                      <a:pt x="295331" y="301732"/>
                      <a:pt x="296308" y="303034"/>
                    </a:cubicBezTo>
                    <a:cubicBezTo>
                      <a:pt x="297176" y="304119"/>
                      <a:pt x="297718" y="305421"/>
                      <a:pt x="297935" y="306723"/>
                    </a:cubicBezTo>
                    <a:cubicBezTo>
                      <a:pt x="298911" y="305964"/>
                      <a:pt x="299888" y="305204"/>
                      <a:pt x="300865" y="304445"/>
                    </a:cubicBezTo>
                    <a:cubicBezTo>
                      <a:pt x="303360" y="302492"/>
                      <a:pt x="305747" y="300431"/>
                      <a:pt x="308351" y="298586"/>
                    </a:cubicBezTo>
                    <a:cubicBezTo>
                      <a:pt x="311172" y="296633"/>
                      <a:pt x="313993" y="294680"/>
                      <a:pt x="317573" y="295440"/>
                    </a:cubicBezTo>
                    <a:cubicBezTo>
                      <a:pt x="320611" y="296091"/>
                      <a:pt x="322130" y="299237"/>
                      <a:pt x="321913" y="302058"/>
                    </a:cubicBezTo>
                    <a:cubicBezTo>
                      <a:pt x="321696" y="304879"/>
                      <a:pt x="319309" y="307049"/>
                      <a:pt x="317465" y="308893"/>
                    </a:cubicBezTo>
                    <a:cubicBezTo>
                      <a:pt x="316488" y="309870"/>
                      <a:pt x="315512" y="310738"/>
                      <a:pt x="314427" y="311606"/>
                    </a:cubicBezTo>
                    <a:cubicBezTo>
                      <a:pt x="313125" y="312799"/>
                      <a:pt x="311714" y="313993"/>
                      <a:pt x="310412" y="315295"/>
                    </a:cubicBezTo>
                    <a:cubicBezTo>
                      <a:pt x="305964" y="319418"/>
                      <a:pt x="301516" y="323541"/>
                      <a:pt x="296959" y="327555"/>
                    </a:cubicBezTo>
                    <a:cubicBezTo>
                      <a:pt x="287736" y="335692"/>
                      <a:pt x="278405" y="343504"/>
                      <a:pt x="268749" y="351207"/>
                    </a:cubicBezTo>
                    <a:cubicBezTo>
                      <a:pt x="263758" y="355113"/>
                      <a:pt x="258550" y="358802"/>
                      <a:pt x="253234" y="362274"/>
                    </a:cubicBezTo>
                    <a:cubicBezTo>
                      <a:pt x="247918" y="365638"/>
                      <a:pt x="242601" y="369001"/>
                      <a:pt x="237068" y="372039"/>
                    </a:cubicBezTo>
                    <a:cubicBezTo>
                      <a:pt x="233813" y="373884"/>
                      <a:pt x="230449" y="375511"/>
                      <a:pt x="227086" y="377247"/>
                    </a:cubicBezTo>
                    <a:cubicBezTo>
                      <a:pt x="225675" y="377898"/>
                      <a:pt x="224265" y="378657"/>
                      <a:pt x="222855" y="379309"/>
                    </a:cubicBezTo>
                    <a:cubicBezTo>
                      <a:pt x="221119" y="380176"/>
                      <a:pt x="219274" y="381261"/>
                      <a:pt x="217321" y="381804"/>
                    </a:cubicBezTo>
                    <a:cubicBezTo>
                      <a:pt x="217213" y="381804"/>
                      <a:pt x="217104" y="381804"/>
                      <a:pt x="217104" y="381912"/>
                    </a:cubicBezTo>
                    <a:cubicBezTo>
                      <a:pt x="213090" y="383757"/>
                      <a:pt x="208967" y="385384"/>
                      <a:pt x="204627" y="386686"/>
                    </a:cubicBezTo>
                    <a:cubicBezTo>
                      <a:pt x="203217" y="387229"/>
                      <a:pt x="201914" y="387771"/>
                      <a:pt x="200504" y="388314"/>
                    </a:cubicBezTo>
                    <a:cubicBezTo>
                      <a:pt x="199745" y="388639"/>
                      <a:pt x="198985" y="388856"/>
                      <a:pt x="198117" y="389073"/>
                    </a:cubicBezTo>
                    <a:cubicBezTo>
                      <a:pt x="195947" y="390050"/>
                      <a:pt x="193777" y="390918"/>
                      <a:pt x="191607" y="391677"/>
                    </a:cubicBezTo>
                    <a:cubicBezTo>
                      <a:pt x="188569" y="392762"/>
                      <a:pt x="185531" y="393739"/>
                      <a:pt x="182385" y="394281"/>
                    </a:cubicBezTo>
                    <a:cubicBezTo>
                      <a:pt x="179672" y="394715"/>
                      <a:pt x="176851" y="395041"/>
                      <a:pt x="174031" y="395258"/>
                    </a:cubicBezTo>
                    <a:cubicBezTo>
                      <a:pt x="172946" y="395366"/>
                      <a:pt x="171752" y="395366"/>
                      <a:pt x="170667" y="395366"/>
                    </a:cubicBezTo>
                    <a:cubicBezTo>
                      <a:pt x="166219" y="395041"/>
                      <a:pt x="161336" y="394498"/>
                      <a:pt x="156562" y="393630"/>
                    </a:cubicBezTo>
                    <a:close/>
                  </a:path>
                </a:pathLst>
              </a:custGeom>
              <a:solidFill>
                <a:srgbClr val="E7D5C1"/>
              </a:solidFill>
              <a:ln w="10838" cap="flat">
                <a:noFill/>
                <a:prstDash val="solid"/>
                <a:miter/>
              </a:ln>
            </p:spPr>
            <p:txBody>
              <a:bodyPr rtlCol="0" anchor="ctr"/>
              <a:lstStyle/>
              <a:p>
                <a:endParaRPr lang="nb-NO"/>
              </a:p>
            </p:txBody>
          </p:sp>
          <p:sp>
            <p:nvSpPr>
              <p:cNvPr id="41" name="Frihåndsform: figur 40">
                <a:extLst>
                  <a:ext uri="{FF2B5EF4-FFF2-40B4-BE49-F238E27FC236}">
                    <a16:creationId xmlns:a16="http://schemas.microsoft.com/office/drawing/2014/main" id="{D642420D-9E49-4072-B866-D4D53F3CD468}"/>
                  </a:ext>
                </a:extLst>
              </p:cNvPr>
              <p:cNvSpPr/>
              <p:nvPr/>
            </p:nvSpPr>
            <p:spPr>
              <a:xfrm>
                <a:off x="6612135" y="3929189"/>
                <a:ext cx="21572" cy="47956"/>
              </a:xfrm>
              <a:custGeom>
                <a:avLst/>
                <a:gdLst>
                  <a:gd name="connsiteX0" fmla="*/ 16817 w 21572"/>
                  <a:gd name="connsiteY0" fmla="*/ 47739 h 47956"/>
                  <a:gd name="connsiteX1" fmla="*/ 13237 w 21572"/>
                  <a:gd name="connsiteY1" fmla="*/ 42531 h 47956"/>
                  <a:gd name="connsiteX2" fmla="*/ 7703 w 21572"/>
                  <a:gd name="connsiteY2" fmla="*/ 27233 h 47956"/>
                  <a:gd name="connsiteX3" fmla="*/ 0 w 21572"/>
                  <a:gd name="connsiteY3" fmla="*/ 5642 h 47956"/>
                  <a:gd name="connsiteX4" fmla="*/ 3146 w 21572"/>
                  <a:gd name="connsiteY4" fmla="*/ 3472 h 47956"/>
                  <a:gd name="connsiteX5" fmla="*/ 7486 w 21572"/>
                  <a:gd name="connsiteY5" fmla="*/ 0 h 47956"/>
                  <a:gd name="connsiteX6" fmla="*/ 10199 w 21572"/>
                  <a:gd name="connsiteY6" fmla="*/ 6727 h 47956"/>
                  <a:gd name="connsiteX7" fmla="*/ 14756 w 21572"/>
                  <a:gd name="connsiteY7" fmla="*/ 22025 h 47956"/>
                  <a:gd name="connsiteX8" fmla="*/ 18119 w 21572"/>
                  <a:gd name="connsiteY8" fmla="*/ 32983 h 47956"/>
                  <a:gd name="connsiteX9" fmla="*/ 19638 w 21572"/>
                  <a:gd name="connsiteY9" fmla="*/ 38408 h 47956"/>
                  <a:gd name="connsiteX10" fmla="*/ 20723 w 21572"/>
                  <a:gd name="connsiteY10" fmla="*/ 42097 h 47956"/>
                  <a:gd name="connsiteX11" fmla="*/ 20940 w 21572"/>
                  <a:gd name="connsiteY11" fmla="*/ 46329 h 47956"/>
                  <a:gd name="connsiteX12" fmla="*/ 17902 w 21572"/>
                  <a:gd name="connsiteY12" fmla="*/ 47956 h 47956"/>
                  <a:gd name="connsiteX13" fmla="*/ 16817 w 21572"/>
                  <a:gd name="connsiteY13" fmla="*/ 47739 h 4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72" h="47956">
                    <a:moveTo>
                      <a:pt x="16817" y="47739"/>
                    </a:moveTo>
                    <a:cubicBezTo>
                      <a:pt x="14647" y="46871"/>
                      <a:pt x="13888" y="44484"/>
                      <a:pt x="13237" y="42531"/>
                    </a:cubicBezTo>
                    <a:cubicBezTo>
                      <a:pt x="11392" y="37432"/>
                      <a:pt x="9656" y="32332"/>
                      <a:pt x="7703" y="27233"/>
                    </a:cubicBezTo>
                    <a:cubicBezTo>
                      <a:pt x="4991" y="20072"/>
                      <a:pt x="2495" y="12911"/>
                      <a:pt x="0" y="5642"/>
                    </a:cubicBezTo>
                    <a:lnTo>
                      <a:pt x="3146" y="3472"/>
                    </a:lnTo>
                    <a:lnTo>
                      <a:pt x="7486" y="0"/>
                    </a:lnTo>
                    <a:cubicBezTo>
                      <a:pt x="8354" y="2278"/>
                      <a:pt x="9222" y="4448"/>
                      <a:pt x="10199" y="6727"/>
                    </a:cubicBezTo>
                    <a:cubicBezTo>
                      <a:pt x="11718" y="11826"/>
                      <a:pt x="13237" y="16926"/>
                      <a:pt x="14756" y="22025"/>
                    </a:cubicBezTo>
                    <a:cubicBezTo>
                      <a:pt x="15841" y="25714"/>
                      <a:pt x="17034" y="29294"/>
                      <a:pt x="18119" y="32983"/>
                    </a:cubicBezTo>
                    <a:cubicBezTo>
                      <a:pt x="18662" y="34719"/>
                      <a:pt x="19204" y="36564"/>
                      <a:pt x="19638" y="38408"/>
                    </a:cubicBezTo>
                    <a:cubicBezTo>
                      <a:pt x="19964" y="39602"/>
                      <a:pt x="20289" y="40904"/>
                      <a:pt x="20723" y="42097"/>
                    </a:cubicBezTo>
                    <a:cubicBezTo>
                      <a:pt x="21700" y="43291"/>
                      <a:pt x="21916" y="45027"/>
                      <a:pt x="20940" y="46329"/>
                    </a:cubicBezTo>
                    <a:cubicBezTo>
                      <a:pt x="20180" y="47305"/>
                      <a:pt x="19095" y="47956"/>
                      <a:pt x="17902" y="47956"/>
                    </a:cubicBezTo>
                    <a:cubicBezTo>
                      <a:pt x="17577" y="47956"/>
                      <a:pt x="17143" y="47848"/>
                      <a:pt x="16817" y="47739"/>
                    </a:cubicBezTo>
                    <a:close/>
                  </a:path>
                </a:pathLst>
              </a:custGeom>
              <a:solidFill>
                <a:srgbClr val="E7D5C1"/>
              </a:solidFill>
              <a:ln w="10838" cap="flat">
                <a:noFill/>
                <a:prstDash val="solid"/>
                <a:miter/>
              </a:ln>
            </p:spPr>
            <p:txBody>
              <a:bodyPr rtlCol="0" anchor="ctr"/>
              <a:lstStyle/>
              <a:p>
                <a:endParaRPr lang="nb-NO"/>
              </a:p>
            </p:txBody>
          </p:sp>
          <p:sp>
            <p:nvSpPr>
              <p:cNvPr id="42" name="Frihåndsform: figur 41">
                <a:extLst>
                  <a:ext uri="{FF2B5EF4-FFF2-40B4-BE49-F238E27FC236}">
                    <a16:creationId xmlns:a16="http://schemas.microsoft.com/office/drawing/2014/main" id="{A6362268-46FC-486B-877F-9AA9417BFD85}"/>
                  </a:ext>
                </a:extLst>
              </p:cNvPr>
              <p:cNvSpPr/>
              <p:nvPr/>
            </p:nvSpPr>
            <p:spPr>
              <a:xfrm>
                <a:off x="6537817" y="3718790"/>
                <a:ext cx="87880" cy="244358"/>
              </a:xfrm>
              <a:custGeom>
                <a:avLst/>
                <a:gdLst>
                  <a:gd name="connsiteX0" fmla="*/ 48712 w 87880"/>
                  <a:gd name="connsiteY0" fmla="*/ 244033 h 244358"/>
                  <a:gd name="connsiteX1" fmla="*/ 43722 w 87880"/>
                  <a:gd name="connsiteY1" fmla="*/ 242840 h 244358"/>
                  <a:gd name="connsiteX2" fmla="*/ 38839 w 87880"/>
                  <a:gd name="connsiteY2" fmla="*/ 241104 h 244358"/>
                  <a:gd name="connsiteX3" fmla="*/ 34282 w 87880"/>
                  <a:gd name="connsiteY3" fmla="*/ 238934 h 244358"/>
                  <a:gd name="connsiteX4" fmla="*/ 34065 w 87880"/>
                  <a:gd name="connsiteY4" fmla="*/ 237415 h 244358"/>
                  <a:gd name="connsiteX5" fmla="*/ 29508 w 87880"/>
                  <a:gd name="connsiteY5" fmla="*/ 226782 h 244358"/>
                  <a:gd name="connsiteX6" fmla="*/ 17574 w 87880"/>
                  <a:gd name="connsiteY6" fmla="*/ 203455 h 244358"/>
                  <a:gd name="connsiteX7" fmla="*/ 12040 w 87880"/>
                  <a:gd name="connsiteY7" fmla="*/ 190978 h 244358"/>
                  <a:gd name="connsiteX8" fmla="*/ 7266 w 87880"/>
                  <a:gd name="connsiteY8" fmla="*/ 177199 h 244358"/>
                  <a:gd name="connsiteX9" fmla="*/ 7592 w 87880"/>
                  <a:gd name="connsiteY9" fmla="*/ 178283 h 244358"/>
                  <a:gd name="connsiteX10" fmla="*/ 5205 w 87880"/>
                  <a:gd name="connsiteY10" fmla="*/ 169170 h 244358"/>
                  <a:gd name="connsiteX11" fmla="*/ 3903 w 87880"/>
                  <a:gd name="connsiteY11" fmla="*/ 160707 h 244358"/>
                  <a:gd name="connsiteX12" fmla="*/ 2709 w 87880"/>
                  <a:gd name="connsiteY12" fmla="*/ 144758 h 244358"/>
                  <a:gd name="connsiteX13" fmla="*/ 214 w 87880"/>
                  <a:gd name="connsiteY13" fmla="*/ 112968 h 244358"/>
                  <a:gd name="connsiteX14" fmla="*/ 105 w 87880"/>
                  <a:gd name="connsiteY14" fmla="*/ 101684 h 244358"/>
                  <a:gd name="connsiteX15" fmla="*/ 105 w 87880"/>
                  <a:gd name="connsiteY15" fmla="*/ 94415 h 244358"/>
                  <a:gd name="connsiteX16" fmla="*/ 1190 w 87880"/>
                  <a:gd name="connsiteY16" fmla="*/ 85735 h 244358"/>
                  <a:gd name="connsiteX17" fmla="*/ 9111 w 87880"/>
                  <a:gd name="connsiteY17" fmla="*/ 82588 h 244358"/>
                  <a:gd name="connsiteX18" fmla="*/ 14644 w 87880"/>
                  <a:gd name="connsiteY18" fmla="*/ 86711 h 244358"/>
                  <a:gd name="connsiteX19" fmla="*/ 15729 w 87880"/>
                  <a:gd name="connsiteY19" fmla="*/ 88122 h 244358"/>
                  <a:gd name="connsiteX20" fmla="*/ 16163 w 87880"/>
                  <a:gd name="connsiteY20" fmla="*/ 82805 h 244358"/>
                  <a:gd name="connsiteX21" fmla="*/ 22998 w 87880"/>
                  <a:gd name="connsiteY21" fmla="*/ 46567 h 244358"/>
                  <a:gd name="connsiteX22" fmla="*/ 28749 w 87880"/>
                  <a:gd name="connsiteY22" fmla="*/ 29424 h 244358"/>
                  <a:gd name="connsiteX23" fmla="*/ 37428 w 87880"/>
                  <a:gd name="connsiteY23" fmla="*/ 13041 h 244358"/>
                  <a:gd name="connsiteX24" fmla="*/ 43938 w 87880"/>
                  <a:gd name="connsiteY24" fmla="*/ 4578 h 244358"/>
                  <a:gd name="connsiteX25" fmla="*/ 53920 w 87880"/>
                  <a:gd name="connsiteY25" fmla="*/ 239 h 244358"/>
                  <a:gd name="connsiteX26" fmla="*/ 60105 w 87880"/>
                  <a:gd name="connsiteY26" fmla="*/ 8701 h 244358"/>
                  <a:gd name="connsiteX27" fmla="*/ 60105 w 87880"/>
                  <a:gd name="connsiteY27" fmla="*/ 22264 h 244358"/>
                  <a:gd name="connsiteX28" fmla="*/ 59454 w 87880"/>
                  <a:gd name="connsiteY28" fmla="*/ 38213 h 244358"/>
                  <a:gd name="connsiteX29" fmla="*/ 59237 w 87880"/>
                  <a:gd name="connsiteY29" fmla="*/ 54270 h 244358"/>
                  <a:gd name="connsiteX30" fmla="*/ 60105 w 87880"/>
                  <a:gd name="connsiteY30" fmla="*/ 70871 h 244358"/>
                  <a:gd name="connsiteX31" fmla="*/ 60647 w 87880"/>
                  <a:gd name="connsiteY31" fmla="*/ 87905 h 244358"/>
                  <a:gd name="connsiteX32" fmla="*/ 61081 w 87880"/>
                  <a:gd name="connsiteY32" fmla="*/ 98429 h 244358"/>
                  <a:gd name="connsiteX33" fmla="*/ 61081 w 87880"/>
                  <a:gd name="connsiteY33" fmla="*/ 97995 h 244358"/>
                  <a:gd name="connsiteX34" fmla="*/ 61190 w 87880"/>
                  <a:gd name="connsiteY34" fmla="*/ 98755 h 244358"/>
                  <a:gd name="connsiteX35" fmla="*/ 61190 w 87880"/>
                  <a:gd name="connsiteY35" fmla="*/ 98863 h 244358"/>
                  <a:gd name="connsiteX36" fmla="*/ 61298 w 87880"/>
                  <a:gd name="connsiteY36" fmla="*/ 100057 h 244358"/>
                  <a:gd name="connsiteX37" fmla="*/ 61298 w 87880"/>
                  <a:gd name="connsiteY37" fmla="*/ 99840 h 244358"/>
                  <a:gd name="connsiteX38" fmla="*/ 61298 w 87880"/>
                  <a:gd name="connsiteY38" fmla="*/ 100491 h 244358"/>
                  <a:gd name="connsiteX39" fmla="*/ 61298 w 87880"/>
                  <a:gd name="connsiteY39" fmla="*/ 100165 h 244358"/>
                  <a:gd name="connsiteX40" fmla="*/ 61298 w 87880"/>
                  <a:gd name="connsiteY40" fmla="*/ 100708 h 244358"/>
                  <a:gd name="connsiteX41" fmla="*/ 61407 w 87880"/>
                  <a:gd name="connsiteY41" fmla="*/ 102226 h 244358"/>
                  <a:gd name="connsiteX42" fmla="*/ 61298 w 87880"/>
                  <a:gd name="connsiteY42" fmla="*/ 101250 h 244358"/>
                  <a:gd name="connsiteX43" fmla="*/ 62383 w 87880"/>
                  <a:gd name="connsiteY43" fmla="*/ 118718 h 244358"/>
                  <a:gd name="connsiteX44" fmla="*/ 62383 w 87880"/>
                  <a:gd name="connsiteY44" fmla="*/ 135427 h 244358"/>
                  <a:gd name="connsiteX45" fmla="*/ 62275 w 87880"/>
                  <a:gd name="connsiteY45" fmla="*/ 138899 h 244358"/>
                  <a:gd name="connsiteX46" fmla="*/ 64336 w 87880"/>
                  <a:gd name="connsiteY46" fmla="*/ 155933 h 244358"/>
                  <a:gd name="connsiteX47" fmla="*/ 67699 w 87880"/>
                  <a:gd name="connsiteY47" fmla="*/ 176547 h 244358"/>
                  <a:gd name="connsiteX48" fmla="*/ 67483 w 87880"/>
                  <a:gd name="connsiteY48" fmla="*/ 175571 h 244358"/>
                  <a:gd name="connsiteX49" fmla="*/ 69110 w 87880"/>
                  <a:gd name="connsiteY49" fmla="*/ 183817 h 244358"/>
                  <a:gd name="connsiteX50" fmla="*/ 71714 w 87880"/>
                  <a:gd name="connsiteY50" fmla="*/ 194558 h 244358"/>
                  <a:gd name="connsiteX51" fmla="*/ 75186 w 87880"/>
                  <a:gd name="connsiteY51" fmla="*/ 206710 h 244358"/>
                  <a:gd name="connsiteX52" fmla="*/ 76596 w 87880"/>
                  <a:gd name="connsiteY52" fmla="*/ 208988 h 244358"/>
                  <a:gd name="connsiteX53" fmla="*/ 85602 w 87880"/>
                  <a:gd name="connsiteY53" fmla="*/ 225697 h 244358"/>
                  <a:gd name="connsiteX54" fmla="*/ 87880 w 87880"/>
                  <a:gd name="connsiteY54" fmla="*/ 230471 h 244358"/>
                  <a:gd name="connsiteX55" fmla="*/ 87338 w 87880"/>
                  <a:gd name="connsiteY55" fmla="*/ 231013 h 244358"/>
                  <a:gd name="connsiteX56" fmla="*/ 82672 w 87880"/>
                  <a:gd name="connsiteY56" fmla="*/ 234702 h 244358"/>
                  <a:gd name="connsiteX57" fmla="*/ 77898 w 87880"/>
                  <a:gd name="connsiteY57" fmla="*/ 237849 h 244358"/>
                  <a:gd name="connsiteX58" fmla="*/ 73124 w 87880"/>
                  <a:gd name="connsiteY58" fmla="*/ 240453 h 244358"/>
                  <a:gd name="connsiteX59" fmla="*/ 68350 w 87880"/>
                  <a:gd name="connsiteY59" fmla="*/ 242406 h 244358"/>
                  <a:gd name="connsiteX60" fmla="*/ 63577 w 87880"/>
                  <a:gd name="connsiteY60" fmla="*/ 243708 h 244358"/>
                  <a:gd name="connsiteX61" fmla="*/ 58694 w 87880"/>
                  <a:gd name="connsiteY61" fmla="*/ 244359 h 244358"/>
                  <a:gd name="connsiteX62" fmla="*/ 53812 w 87880"/>
                  <a:gd name="connsiteY62" fmla="*/ 244359 h 244358"/>
                  <a:gd name="connsiteX63" fmla="*/ 48712 w 87880"/>
                  <a:gd name="connsiteY63" fmla="*/ 244033 h 24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7880" h="244358">
                    <a:moveTo>
                      <a:pt x="48712" y="244033"/>
                    </a:moveTo>
                    <a:lnTo>
                      <a:pt x="43722" y="242840"/>
                    </a:lnTo>
                    <a:lnTo>
                      <a:pt x="38839" y="241104"/>
                    </a:lnTo>
                    <a:lnTo>
                      <a:pt x="34282" y="238934"/>
                    </a:lnTo>
                    <a:cubicBezTo>
                      <a:pt x="34174" y="238391"/>
                      <a:pt x="34065" y="237957"/>
                      <a:pt x="34065" y="237415"/>
                    </a:cubicBezTo>
                    <a:cubicBezTo>
                      <a:pt x="32655" y="233834"/>
                      <a:pt x="31136" y="230254"/>
                      <a:pt x="29508" y="226782"/>
                    </a:cubicBezTo>
                    <a:cubicBezTo>
                      <a:pt x="25711" y="218862"/>
                      <a:pt x="21371" y="211375"/>
                      <a:pt x="17574" y="203455"/>
                    </a:cubicBezTo>
                    <a:cubicBezTo>
                      <a:pt x="15621" y="199332"/>
                      <a:pt x="13667" y="195209"/>
                      <a:pt x="12040" y="190978"/>
                    </a:cubicBezTo>
                    <a:cubicBezTo>
                      <a:pt x="10304" y="186421"/>
                      <a:pt x="8785" y="181864"/>
                      <a:pt x="7266" y="177199"/>
                    </a:cubicBezTo>
                    <a:cubicBezTo>
                      <a:pt x="7375" y="177524"/>
                      <a:pt x="7483" y="177849"/>
                      <a:pt x="7592" y="178283"/>
                    </a:cubicBezTo>
                    <a:cubicBezTo>
                      <a:pt x="6615" y="175246"/>
                      <a:pt x="5747" y="172208"/>
                      <a:pt x="5205" y="169170"/>
                    </a:cubicBezTo>
                    <a:cubicBezTo>
                      <a:pt x="4662" y="166349"/>
                      <a:pt x="4228" y="163528"/>
                      <a:pt x="3903" y="160707"/>
                    </a:cubicBezTo>
                    <a:cubicBezTo>
                      <a:pt x="3252" y="155390"/>
                      <a:pt x="2926" y="150074"/>
                      <a:pt x="2709" y="144758"/>
                    </a:cubicBezTo>
                    <a:cubicBezTo>
                      <a:pt x="2167" y="134125"/>
                      <a:pt x="648" y="123601"/>
                      <a:pt x="214" y="112968"/>
                    </a:cubicBezTo>
                    <a:cubicBezTo>
                      <a:pt x="-3" y="109170"/>
                      <a:pt x="-3" y="105481"/>
                      <a:pt x="105" y="101684"/>
                    </a:cubicBezTo>
                    <a:cubicBezTo>
                      <a:pt x="105" y="99297"/>
                      <a:pt x="105" y="96802"/>
                      <a:pt x="105" y="94415"/>
                    </a:cubicBezTo>
                    <a:cubicBezTo>
                      <a:pt x="-3" y="91485"/>
                      <a:pt x="-329" y="88339"/>
                      <a:pt x="1190" y="85735"/>
                    </a:cubicBezTo>
                    <a:cubicBezTo>
                      <a:pt x="2818" y="82914"/>
                      <a:pt x="6073" y="81937"/>
                      <a:pt x="9111" y="82588"/>
                    </a:cubicBezTo>
                    <a:cubicBezTo>
                      <a:pt x="11498" y="83131"/>
                      <a:pt x="13234" y="84975"/>
                      <a:pt x="14644" y="86711"/>
                    </a:cubicBezTo>
                    <a:cubicBezTo>
                      <a:pt x="14970" y="87145"/>
                      <a:pt x="15403" y="87579"/>
                      <a:pt x="15729" y="88122"/>
                    </a:cubicBezTo>
                    <a:cubicBezTo>
                      <a:pt x="15838" y="86386"/>
                      <a:pt x="15946" y="84541"/>
                      <a:pt x="16163" y="82805"/>
                    </a:cubicBezTo>
                    <a:cubicBezTo>
                      <a:pt x="17248" y="70545"/>
                      <a:pt x="19961" y="58502"/>
                      <a:pt x="22998" y="46567"/>
                    </a:cubicBezTo>
                    <a:cubicBezTo>
                      <a:pt x="24517" y="40708"/>
                      <a:pt x="26470" y="34958"/>
                      <a:pt x="28749" y="29424"/>
                    </a:cubicBezTo>
                    <a:cubicBezTo>
                      <a:pt x="31136" y="23674"/>
                      <a:pt x="33957" y="18141"/>
                      <a:pt x="37428" y="13041"/>
                    </a:cubicBezTo>
                    <a:cubicBezTo>
                      <a:pt x="39490" y="10112"/>
                      <a:pt x="41551" y="7182"/>
                      <a:pt x="43938" y="4578"/>
                    </a:cubicBezTo>
                    <a:cubicBezTo>
                      <a:pt x="46434" y="1975"/>
                      <a:pt x="50014" y="-846"/>
                      <a:pt x="53920" y="239"/>
                    </a:cubicBezTo>
                    <a:cubicBezTo>
                      <a:pt x="57718" y="1324"/>
                      <a:pt x="59454" y="5121"/>
                      <a:pt x="60105" y="8701"/>
                    </a:cubicBezTo>
                    <a:cubicBezTo>
                      <a:pt x="60864" y="13150"/>
                      <a:pt x="60430" y="17815"/>
                      <a:pt x="60105" y="22264"/>
                    </a:cubicBezTo>
                    <a:cubicBezTo>
                      <a:pt x="59779" y="27580"/>
                      <a:pt x="59671" y="32896"/>
                      <a:pt x="59454" y="38213"/>
                    </a:cubicBezTo>
                    <a:cubicBezTo>
                      <a:pt x="59237" y="43529"/>
                      <a:pt x="59128" y="48954"/>
                      <a:pt x="59237" y="54270"/>
                    </a:cubicBezTo>
                    <a:cubicBezTo>
                      <a:pt x="59345" y="59804"/>
                      <a:pt x="59779" y="65337"/>
                      <a:pt x="60105" y="70871"/>
                    </a:cubicBezTo>
                    <a:cubicBezTo>
                      <a:pt x="60430" y="76513"/>
                      <a:pt x="60430" y="82263"/>
                      <a:pt x="60647" y="87905"/>
                    </a:cubicBezTo>
                    <a:cubicBezTo>
                      <a:pt x="60756" y="91485"/>
                      <a:pt x="60864" y="94957"/>
                      <a:pt x="61081" y="98429"/>
                    </a:cubicBezTo>
                    <a:cubicBezTo>
                      <a:pt x="61081" y="98321"/>
                      <a:pt x="61081" y="98104"/>
                      <a:pt x="61081" y="97995"/>
                    </a:cubicBezTo>
                    <a:cubicBezTo>
                      <a:pt x="61081" y="98212"/>
                      <a:pt x="61081" y="98429"/>
                      <a:pt x="61190" y="98755"/>
                    </a:cubicBezTo>
                    <a:cubicBezTo>
                      <a:pt x="61190" y="98755"/>
                      <a:pt x="61190" y="98863"/>
                      <a:pt x="61190" y="98863"/>
                    </a:cubicBezTo>
                    <a:cubicBezTo>
                      <a:pt x="61190" y="99297"/>
                      <a:pt x="61190" y="99623"/>
                      <a:pt x="61298" y="100057"/>
                    </a:cubicBezTo>
                    <a:cubicBezTo>
                      <a:pt x="61298" y="99948"/>
                      <a:pt x="61298" y="99948"/>
                      <a:pt x="61298" y="99840"/>
                    </a:cubicBezTo>
                    <a:cubicBezTo>
                      <a:pt x="61298" y="100057"/>
                      <a:pt x="61298" y="100274"/>
                      <a:pt x="61298" y="100491"/>
                    </a:cubicBezTo>
                    <a:cubicBezTo>
                      <a:pt x="61298" y="100382"/>
                      <a:pt x="61298" y="100274"/>
                      <a:pt x="61298" y="100165"/>
                    </a:cubicBezTo>
                    <a:cubicBezTo>
                      <a:pt x="61298" y="100382"/>
                      <a:pt x="61298" y="100491"/>
                      <a:pt x="61298" y="100708"/>
                    </a:cubicBezTo>
                    <a:cubicBezTo>
                      <a:pt x="61298" y="101250"/>
                      <a:pt x="61407" y="101792"/>
                      <a:pt x="61407" y="102226"/>
                    </a:cubicBezTo>
                    <a:cubicBezTo>
                      <a:pt x="61407" y="101901"/>
                      <a:pt x="61407" y="101576"/>
                      <a:pt x="61298" y="101250"/>
                    </a:cubicBezTo>
                    <a:cubicBezTo>
                      <a:pt x="61732" y="107109"/>
                      <a:pt x="62166" y="112859"/>
                      <a:pt x="62383" y="118718"/>
                    </a:cubicBezTo>
                    <a:cubicBezTo>
                      <a:pt x="62600" y="124252"/>
                      <a:pt x="62600" y="129785"/>
                      <a:pt x="62383" y="135427"/>
                    </a:cubicBezTo>
                    <a:cubicBezTo>
                      <a:pt x="62383" y="136620"/>
                      <a:pt x="62275" y="137814"/>
                      <a:pt x="62275" y="138899"/>
                    </a:cubicBezTo>
                    <a:cubicBezTo>
                      <a:pt x="62926" y="144541"/>
                      <a:pt x="63577" y="150291"/>
                      <a:pt x="64336" y="155933"/>
                    </a:cubicBezTo>
                    <a:cubicBezTo>
                      <a:pt x="65313" y="162877"/>
                      <a:pt x="66506" y="169712"/>
                      <a:pt x="67699" y="176547"/>
                    </a:cubicBezTo>
                    <a:cubicBezTo>
                      <a:pt x="67591" y="176222"/>
                      <a:pt x="67591" y="175897"/>
                      <a:pt x="67483" y="175571"/>
                    </a:cubicBezTo>
                    <a:cubicBezTo>
                      <a:pt x="68025" y="178283"/>
                      <a:pt x="68568" y="181104"/>
                      <a:pt x="69110" y="183817"/>
                    </a:cubicBezTo>
                    <a:cubicBezTo>
                      <a:pt x="69978" y="187397"/>
                      <a:pt x="70846" y="190978"/>
                      <a:pt x="71714" y="194558"/>
                    </a:cubicBezTo>
                    <a:cubicBezTo>
                      <a:pt x="72799" y="198681"/>
                      <a:pt x="73993" y="202696"/>
                      <a:pt x="75186" y="206710"/>
                    </a:cubicBezTo>
                    <a:cubicBezTo>
                      <a:pt x="75620" y="207469"/>
                      <a:pt x="76162" y="208229"/>
                      <a:pt x="76596" y="208988"/>
                    </a:cubicBezTo>
                    <a:cubicBezTo>
                      <a:pt x="79851" y="214413"/>
                      <a:pt x="82781" y="220055"/>
                      <a:pt x="85602" y="225697"/>
                    </a:cubicBezTo>
                    <a:cubicBezTo>
                      <a:pt x="86361" y="227325"/>
                      <a:pt x="87121" y="228844"/>
                      <a:pt x="87880" y="230471"/>
                    </a:cubicBezTo>
                    <a:lnTo>
                      <a:pt x="87338" y="231013"/>
                    </a:lnTo>
                    <a:lnTo>
                      <a:pt x="82672" y="234702"/>
                    </a:lnTo>
                    <a:lnTo>
                      <a:pt x="77898" y="237849"/>
                    </a:lnTo>
                    <a:lnTo>
                      <a:pt x="73124" y="240453"/>
                    </a:lnTo>
                    <a:lnTo>
                      <a:pt x="68350" y="242406"/>
                    </a:lnTo>
                    <a:lnTo>
                      <a:pt x="63577" y="243708"/>
                    </a:lnTo>
                    <a:lnTo>
                      <a:pt x="58694" y="244359"/>
                    </a:lnTo>
                    <a:lnTo>
                      <a:pt x="53812" y="244359"/>
                    </a:lnTo>
                    <a:lnTo>
                      <a:pt x="48712" y="244033"/>
                    </a:lnTo>
                    <a:close/>
                  </a:path>
                </a:pathLst>
              </a:custGeom>
              <a:solidFill>
                <a:srgbClr val="E7D5C1"/>
              </a:solidFill>
              <a:ln w="10838" cap="flat">
                <a:noFill/>
                <a:prstDash val="solid"/>
                <a:miter/>
              </a:ln>
            </p:spPr>
            <p:txBody>
              <a:bodyPr rtlCol="0" anchor="ctr"/>
              <a:lstStyle/>
              <a:p>
                <a:endParaRPr lang="nb-NO"/>
              </a:p>
            </p:txBody>
          </p:sp>
          <p:sp>
            <p:nvSpPr>
              <p:cNvPr id="43" name="Frihåndsform: figur 42">
                <a:extLst>
                  <a:ext uri="{FF2B5EF4-FFF2-40B4-BE49-F238E27FC236}">
                    <a16:creationId xmlns:a16="http://schemas.microsoft.com/office/drawing/2014/main" id="{1FC4A121-D8E6-42B1-BDB2-77FCBE64D6F9}"/>
                  </a:ext>
                </a:extLst>
              </p:cNvPr>
              <p:cNvSpPr/>
              <p:nvPr/>
            </p:nvSpPr>
            <p:spPr>
              <a:xfrm>
                <a:off x="6581576" y="3765561"/>
                <a:ext cx="43795" cy="190210"/>
              </a:xfrm>
              <a:custGeom>
                <a:avLst/>
                <a:gdLst>
                  <a:gd name="connsiteX0" fmla="*/ 32295 w 43795"/>
                  <a:gd name="connsiteY0" fmla="*/ 180012 h 190210"/>
                  <a:gd name="connsiteX1" fmla="*/ 25026 w 43795"/>
                  <a:gd name="connsiteY1" fmla="*/ 157661 h 190210"/>
                  <a:gd name="connsiteX2" fmla="*/ 18516 w 43795"/>
                  <a:gd name="connsiteY2" fmla="*/ 134009 h 190210"/>
                  <a:gd name="connsiteX3" fmla="*/ 18516 w 43795"/>
                  <a:gd name="connsiteY3" fmla="*/ 134117 h 190210"/>
                  <a:gd name="connsiteX4" fmla="*/ 18516 w 43795"/>
                  <a:gd name="connsiteY4" fmla="*/ 133900 h 190210"/>
                  <a:gd name="connsiteX5" fmla="*/ 18516 w 43795"/>
                  <a:gd name="connsiteY5" fmla="*/ 133792 h 190210"/>
                  <a:gd name="connsiteX6" fmla="*/ 18516 w 43795"/>
                  <a:gd name="connsiteY6" fmla="*/ 133792 h 190210"/>
                  <a:gd name="connsiteX7" fmla="*/ 18516 w 43795"/>
                  <a:gd name="connsiteY7" fmla="*/ 133792 h 190210"/>
                  <a:gd name="connsiteX8" fmla="*/ 18516 w 43795"/>
                  <a:gd name="connsiteY8" fmla="*/ 133792 h 190210"/>
                  <a:gd name="connsiteX9" fmla="*/ 18516 w 43795"/>
                  <a:gd name="connsiteY9" fmla="*/ 133792 h 190210"/>
                  <a:gd name="connsiteX10" fmla="*/ 18516 w 43795"/>
                  <a:gd name="connsiteY10" fmla="*/ 133792 h 190210"/>
                  <a:gd name="connsiteX11" fmla="*/ 11247 w 43795"/>
                  <a:gd name="connsiteY11" fmla="*/ 100700 h 190210"/>
                  <a:gd name="connsiteX12" fmla="*/ 8209 w 43795"/>
                  <a:gd name="connsiteY12" fmla="*/ 83883 h 190210"/>
                  <a:gd name="connsiteX13" fmla="*/ 5170 w 43795"/>
                  <a:gd name="connsiteY13" fmla="*/ 66197 h 190210"/>
                  <a:gd name="connsiteX14" fmla="*/ 3218 w 43795"/>
                  <a:gd name="connsiteY14" fmla="*/ 51225 h 190210"/>
                  <a:gd name="connsiteX15" fmla="*/ 2024 w 43795"/>
                  <a:gd name="connsiteY15" fmla="*/ 39724 h 190210"/>
                  <a:gd name="connsiteX16" fmla="*/ 1156 w 43795"/>
                  <a:gd name="connsiteY16" fmla="*/ 28766 h 190210"/>
                  <a:gd name="connsiteX17" fmla="*/ 180 w 43795"/>
                  <a:gd name="connsiteY17" fmla="*/ 17590 h 190210"/>
                  <a:gd name="connsiteX18" fmla="*/ 71 w 43795"/>
                  <a:gd name="connsiteY18" fmla="*/ 6198 h 190210"/>
                  <a:gd name="connsiteX19" fmla="*/ 6473 w 43795"/>
                  <a:gd name="connsiteY19" fmla="*/ 14 h 190210"/>
                  <a:gd name="connsiteX20" fmla="*/ 13416 w 43795"/>
                  <a:gd name="connsiteY20" fmla="*/ 5547 h 190210"/>
                  <a:gd name="connsiteX21" fmla="*/ 15261 w 43795"/>
                  <a:gd name="connsiteY21" fmla="*/ 22256 h 190210"/>
                  <a:gd name="connsiteX22" fmla="*/ 16780 w 43795"/>
                  <a:gd name="connsiteY22" fmla="*/ 38747 h 190210"/>
                  <a:gd name="connsiteX23" fmla="*/ 18407 w 43795"/>
                  <a:gd name="connsiteY23" fmla="*/ 55239 h 190210"/>
                  <a:gd name="connsiteX24" fmla="*/ 19926 w 43795"/>
                  <a:gd name="connsiteY24" fmla="*/ 71297 h 190210"/>
                  <a:gd name="connsiteX25" fmla="*/ 20252 w 43795"/>
                  <a:gd name="connsiteY25" fmla="*/ 74335 h 190210"/>
                  <a:gd name="connsiteX26" fmla="*/ 20143 w 43795"/>
                  <a:gd name="connsiteY26" fmla="*/ 73467 h 190210"/>
                  <a:gd name="connsiteX27" fmla="*/ 24809 w 43795"/>
                  <a:gd name="connsiteY27" fmla="*/ 107861 h 190210"/>
                  <a:gd name="connsiteX28" fmla="*/ 31861 w 43795"/>
                  <a:gd name="connsiteY28" fmla="*/ 141495 h 190210"/>
                  <a:gd name="connsiteX29" fmla="*/ 31969 w 43795"/>
                  <a:gd name="connsiteY29" fmla="*/ 142037 h 190210"/>
                  <a:gd name="connsiteX30" fmla="*/ 34465 w 43795"/>
                  <a:gd name="connsiteY30" fmla="*/ 151477 h 190210"/>
                  <a:gd name="connsiteX31" fmla="*/ 34682 w 43795"/>
                  <a:gd name="connsiteY31" fmla="*/ 152562 h 190210"/>
                  <a:gd name="connsiteX32" fmla="*/ 34682 w 43795"/>
                  <a:gd name="connsiteY32" fmla="*/ 152562 h 190210"/>
                  <a:gd name="connsiteX33" fmla="*/ 34682 w 43795"/>
                  <a:gd name="connsiteY33" fmla="*/ 152562 h 190210"/>
                  <a:gd name="connsiteX34" fmla="*/ 34682 w 43795"/>
                  <a:gd name="connsiteY34" fmla="*/ 152670 h 190210"/>
                  <a:gd name="connsiteX35" fmla="*/ 34682 w 43795"/>
                  <a:gd name="connsiteY35" fmla="*/ 152670 h 190210"/>
                  <a:gd name="connsiteX36" fmla="*/ 37394 w 43795"/>
                  <a:gd name="connsiteY36" fmla="*/ 161893 h 190210"/>
                  <a:gd name="connsiteX37" fmla="*/ 37394 w 43795"/>
                  <a:gd name="connsiteY37" fmla="*/ 162001 h 190210"/>
                  <a:gd name="connsiteX38" fmla="*/ 40866 w 43795"/>
                  <a:gd name="connsiteY38" fmla="*/ 174044 h 190210"/>
                  <a:gd name="connsiteX39" fmla="*/ 43796 w 43795"/>
                  <a:gd name="connsiteY39" fmla="*/ 184135 h 190210"/>
                  <a:gd name="connsiteX40" fmla="*/ 43470 w 43795"/>
                  <a:gd name="connsiteY40" fmla="*/ 184351 h 190210"/>
                  <a:gd name="connsiteX41" fmla="*/ 38805 w 43795"/>
                  <a:gd name="connsiteY41" fmla="*/ 188041 h 190210"/>
                  <a:gd name="connsiteX42" fmla="*/ 35659 w 43795"/>
                  <a:gd name="connsiteY42" fmla="*/ 190210 h 190210"/>
                  <a:gd name="connsiteX43" fmla="*/ 32295 w 43795"/>
                  <a:gd name="connsiteY43" fmla="*/ 180012 h 19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795" h="190210">
                    <a:moveTo>
                      <a:pt x="32295" y="180012"/>
                    </a:moveTo>
                    <a:cubicBezTo>
                      <a:pt x="29800" y="172525"/>
                      <a:pt x="27304" y="165147"/>
                      <a:pt x="25026" y="157661"/>
                    </a:cubicBezTo>
                    <a:cubicBezTo>
                      <a:pt x="22639" y="149849"/>
                      <a:pt x="20469" y="141929"/>
                      <a:pt x="18516" y="134009"/>
                    </a:cubicBezTo>
                    <a:cubicBezTo>
                      <a:pt x="18516" y="134009"/>
                      <a:pt x="18516" y="134009"/>
                      <a:pt x="18516" y="134117"/>
                    </a:cubicBezTo>
                    <a:cubicBezTo>
                      <a:pt x="18516" y="134009"/>
                      <a:pt x="18516" y="134009"/>
                      <a:pt x="18516" y="133900"/>
                    </a:cubicBezTo>
                    <a:cubicBezTo>
                      <a:pt x="18516" y="133900"/>
                      <a:pt x="18516" y="133900"/>
                      <a:pt x="18516" y="133792"/>
                    </a:cubicBezTo>
                    <a:cubicBezTo>
                      <a:pt x="18516" y="133792"/>
                      <a:pt x="18516" y="133792"/>
                      <a:pt x="18516" y="133792"/>
                    </a:cubicBezTo>
                    <a:cubicBezTo>
                      <a:pt x="18516" y="133792"/>
                      <a:pt x="18516" y="133792"/>
                      <a:pt x="18516" y="133792"/>
                    </a:cubicBezTo>
                    <a:lnTo>
                      <a:pt x="18516" y="133792"/>
                    </a:lnTo>
                    <a:cubicBezTo>
                      <a:pt x="18516" y="133792"/>
                      <a:pt x="18516" y="133792"/>
                      <a:pt x="18516" y="133792"/>
                    </a:cubicBezTo>
                    <a:cubicBezTo>
                      <a:pt x="18516" y="133792"/>
                      <a:pt x="18516" y="133792"/>
                      <a:pt x="18516" y="133792"/>
                    </a:cubicBezTo>
                    <a:cubicBezTo>
                      <a:pt x="15803" y="122833"/>
                      <a:pt x="13416" y="111766"/>
                      <a:pt x="11247" y="100700"/>
                    </a:cubicBezTo>
                    <a:cubicBezTo>
                      <a:pt x="10162" y="95166"/>
                      <a:pt x="9185" y="89524"/>
                      <a:pt x="8209" y="83883"/>
                    </a:cubicBezTo>
                    <a:cubicBezTo>
                      <a:pt x="7124" y="78024"/>
                      <a:pt x="6039" y="72056"/>
                      <a:pt x="5170" y="66197"/>
                    </a:cubicBezTo>
                    <a:cubicBezTo>
                      <a:pt x="4411" y="61206"/>
                      <a:pt x="3760" y="56216"/>
                      <a:pt x="3218" y="51225"/>
                    </a:cubicBezTo>
                    <a:cubicBezTo>
                      <a:pt x="2784" y="47427"/>
                      <a:pt x="2350" y="43630"/>
                      <a:pt x="2024" y="39724"/>
                    </a:cubicBezTo>
                    <a:cubicBezTo>
                      <a:pt x="1699" y="36035"/>
                      <a:pt x="1482" y="32455"/>
                      <a:pt x="1156" y="28766"/>
                    </a:cubicBezTo>
                    <a:cubicBezTo>
                      <a:pt x="831" y="25077"/>
                      <a:pt x="397" y="21279"/>
                      <a:pt x="180" y="17590"/>
                    </a:cubicBezTo>
                    <a:cubicBezTo>
                      <a:pt x="-37" y="13793"/>
                      <a:pt x="-37" y="9996"/>
                      <a:pt x="71" y="6198"/>
                    </a:cubicBezTo>
                    <a:cubicBezTo>
                      <a:pt x="180" y="2835"/>
                      <a:pt x="3218" y="122"/>
                      <a:pt x="6473" y="14"/>
                    </a:cubicBezTo>
                    <a:cubicBezTo>
                      <a:pt x="9727" y="-203"/>
                      <a:pt x="12982" y="2184"/>
                      <a:pt x="13416" y="5547"/>
                    </a:cubicBezTo>
                    <a:cubicBezTo>
                      <a:pt x="14176" y="11081"/>
                      <a:pt x="14718" y="16722"/>
                      <a:pt x="15261" y="22256"/>
                    </a:cubicBezTo>
                    <a:cubicBezTo>
                      <a:pt x="15912" y="27789"/>
                      <a:pt x="16346" y="33214"/>
                      <a:pt x="16780" y="38747"/>
                    </a:cubicBezTo>
                    <a:cubicBezTo>
                      <a:pt x="17214" y="44281"/>
                      <a:pt x="17865" y="49706"/>
                      <a:pt x="18407" y="55239"/>
                    </a:cubicBezTo>
                    <a:cubicBezTo>
                      <a:pt x="18950" y="60555"/>
                      <a:pt x="19275" y="65980"/>
                      <a:pt x="19926" y="71297"/>
                    </a:cubicBezTo>
                    <a:cubicBezTo>
                      <a:pt x="20035" y="72273"/>
                      <a:pt x="20143" y="73358"/>
                      <a:pt x="20252" y="74335"/>
                    </a:cubicBezTo>
                    <a:cubicBezTo>
                      <a:pt x="20252" y="74009"/>
                      <a:pt x="20143" y="73792"/>
                      <a:pt x="20143" y="73467"/>
                    </a:cubicBezTo>
                    <a:cubicBezTo>
                      <a:pt x="21554" y="84968"/>
                      <a:pt x="22964" y="96468"/>
                      <a:pt x="24809" y="107861"/>
                    </a:cubicBezTo>
                    <a:cubicBezTo>
                      <a:pt x="26653" y="119144"/>
                      <a:pt x="29149" y="130320"/>
                      <a:pt x="31861" y="141495"/>
                    </a:cubicBezTo>
                    <a:cubicBezTo>
                      <a:pt x="31861" y="141712"/>
                      <a:pt x="31969" y="141820"/>
                      <a:pt x="31969" y="142037"/>
                    </a:cubicBezTo>
                    <a:cubicBezTo>
                      <a:pt x="32729" y="145184"/>
                      <a:pt x="33597" y="148330"/>
                      <a:pt x="34465" y="151477"/>
                    </a:cubicBezTo>
                    <a:cubicBezTo>
                      <a:pt x="34574" y="151802"/>
                      <a:pt x="34574" y="152236"/>
                      <a:pt x="34682" y="152562"/>
                    </a:cubicBezTo>
                    <a:cubicBezTo>
                      <a:pt x="34682" y="152562"/>
                      <a:pt x="34682" y="152562"/>
                      <a:pt x="34682" y="152562"/>
                    </a:cubicBezTo>
                    <a:cubicBezTo>
                      <a:pt x="34682" y="152562"/>
                      <a:pt x="34682" y="152562"/>
                      <a:pt x="34682" y="152562"/>
                    </a:cubicBezTo>
                    <a:cubicBezTo>
                      <a:pt x="34682" y="152562"/>
                      <a:pt x="34682" y="152670"/>
                      <a:pt x="34682" y="152670"/>
                    </a:cubicBezTo>
                    <a:cubicBezTo>
                      <a:pt x="34682" y="152670"/>
                      <a:pt x="34682" y="152670"/>
                      <a:pt x="34682" y="152670"/>
                    </a:cubicBezTo>
                    <a:cubicBezTo>
                      <a:pt x="35333" y="155817"/>
                      <a:pt x="36310" y="158963"/>
                      <a:pt x="37394" y="161893"/>
                    </a:cubicBezTo>
                    <a:cubicBezTo>
                      <a:pt x="37394" y="161893"/>
                      <a:pt x="37394" y="161893"/>
                      <a:pt x="37394" y="162001"/>
                    </a:cubicBezTo>
                    <a:cubicBezTo>
                      <a:pt x="38588" y="166015"/>
                      <a:pt x="39781" y="170030"/>
                      <a:pt x="40866" y="174044"/>
                    </a:cubicBezTo>
                    <a:cubicBezTo>
                      <a:pt x="41843" y="177408"/>
                      <a:pt x="42819" y="180771"/>
                      <a:pt x="43796" y="184135"/>
                    </a:cubicBezTo>
                    <a:lnTo>
                      <a:pt x="43470" y="184351"/>
                    </a:lnTo>
                    <a:lnTo>
                      <a:pt x="38805" y="188041"/>
                    </a:lnTo>
                    <a:lnTo>
                      <a:pt x="35659" y="190210"/>
                    </a:lnTo>
                    <a:cubicBezTo>
                      <a:pt x="34574" y="186738"/>
                      <a:pt x="33380" y="183375"/>
                      <a:pt x="32295" y="180012"/>
                    </a:cubicBezTo>
                    <a:close/>
                  </a:path>
                </a:pathLst>
              </a:custGeom>
              <a:solidFill>
                <a:srgbClr val="E7D5C1"/>
              </a:solidFill>
              <a:ln w="10838" cap="flat">
                <a:noFill/>
                <a:prstDash val="solid"/>
                <a:miter/>
              </a:ln>
            </p:spPr>
            <p:txBody>
              <a:bodyPr rtlCol="0" anchor="ctr"/>
              <a:lstStyle/>
              <a:p>
                <a:endParaRPr lang="nb-NO"/>
              </a:p>
            </p:txBody>
          </p:sp>
        </p:grpSp>
        <p:grpSp>
          <p:nvGrpSpPr>
            <p:cNvPr id="44" name="Grafikk 6">
              <a:extLst>
                <a:ext uri="{FF2B5EF4-FFF2-40B4-BE49-F238E27FC236}">
                  <a16:creationId xmlns:a16="http://schemas.microsoft.com/office/drawing/2014/main" id="{3B4D0C51-F3E5-4DF3-ABD7-94D78209217D}"/>
                </a:ext>
              </a:extLst>
            </p:cNvPr>
            <p:cNvGrpSpPr/>
            <p:nvPr/>
          </p:nvGrpSpPr>
          <p:grpSpPr>
            <a:xfrm>
              <a:off x="6980268" y="3496717"/>
              <a:ext cx="401183" cy="567335"/>
              <a:chOff x="6980268" y="3496717"/>
              <a:chExt cx="401183" cy="567335"/>
            </a:xfrm>
            <a:solidFill>
              <a:srgbClr val="132237"/>
            </a:solidFill>
          </p:grpSpPr>
          <p:sp>
            <p:nvSpPr>
              <p:cNvPr id="45" name="Frihåndsform: figur 44">
                <a:extLst>
                  <a:ext uri="{FF2B5EF4-FFF2-40B4-BE49-F238E27FC236}">
                    <a16:creationId xmlns:a16="http://schemas.microsoft.com/office/drawing/2014/main" id="{9F43A9EF-1457-43F0-A55E-7D6451304F97}"/>
                  </a:ext>
                </a:extLst>
              </p:cNvPr>
              <p:cNvSpPr/>
              <p:nvPr/>
            </p:nvSpPr>
            <p:spPr>
              <a:xfrm>
                <a:off x="6980268" y="3496717"/>
                <a:ext cx="316247" cy="355221"/>
              </a:xfrm>
              <a:custGeom>
                <a:avLst/>
                <a:gdLst>
                  <a:gd name="connsiteX0" fmla="*/ 210594 w 316247"/>
                  <a:gd name="connsiteY0" fmla="*/ 355222 h 355221"/>
                  <a:gd name="connsiteX1" fmla="*/ 200721 w 316247"/>
                  <a:gd name="connsiteY1" fmla="*/ 353811 h 355221"/>
                  <a:gd name="connsiteX2" fmla="*/ 196381 w 316247"/>
                  <a:gd name="connsiteY2" fmla="*/ 352401 h 355221"/>
                  <a:gd name="connsiteX3" fmla="*/ 201589 w 316247"/>
                  <a:gd name="connsiteY3" fmla="*/ 348170 h 355221"/>
                  <a:gd name="connsiteX4" fmla="*/ 209184 w 316247"/>
                  <a:gd name="connsiteY4" fmla="*/ 340683 h 355221"/>
                  <a:gd name="connsiteX5" fmla="*/ 209184 w 316247"/>
                  <a:gd name="connsiteY5" fmla="*/ 340683 h 355221"/>
                  <a:gd name="connsiteX6" fmla="*/ 211245 w 316247"/>
                  <a:gd name="connsiteY6" fmla="*/ 338405 h 355221"/>
                  <a:gd name="connsiteX7" fmla="*/ 211245 w 316247"/>
                  <a:gd name="connsiteY7" fmla="*/ 338405 h 355221"/>
                  <a:gd name="connsiteX8" fmla="*/ 211245 w 316247"/>
                  <a:gd name="connsiteY8" fmla="*/ 338405 h 355221"/>
                  <a:gd name="connsiteX9" fmla="*/ 216996 w 316247"/>
                  <a:gd name="connsiteY9" fmla="*/ 330918 h 355221"/>
                  <a:gd name="connsiteX10" fmla="*/ 216887 w 316247"/>
                  <a:gd name="connsiteY10" fmla="*/ 331135 h 355221"/>
                  <a:gd name="connsiteX11" fmla="*/ 219383 w 316247"/>
                  <a:gd name="connsiteY11" fmla="*/ 327446 h 355221"/>
                  <a:gd name="connsiteX12" fmla="*/ 218949 w 316247"/>
                  <a:gd name="connsiteY12" fmla="*/ 328097 h 355221"/>
                  <a:gd name="connsiteX13" fmla="*/ 221010 w 316247"/>
                  <a:gd name="connsiteY13" fmla="*/ 324951 h 355221"/>
                  <a:gd name="connsiteX14" fmla="*/ 227303 w 316247"/>
                  <a:gd name="connsiteY14" fmla="*/ 314861 h 355221"/>
                  <a:gd name="connsiteX15" fmla="*/ 229147 w 316247"/>
                  <a:gd name="connsiteY15" fmla="*/ 311172 h 355221"/>
                  <a:gd name="connsiteX16" fmla="*/ 229147 w 316247"/>
                  <a:gd name="connsiteY16" fmla="*/ 311172 h 355221"/>
                  <a:gd name="connsiteX17" fmla="*/ 232836 w 316247"/>
                  <a:gd name="connsiteY17" fmla="*/ 299671 h 355221"/>
                  <a:gd name="connsiteX18" fmla="*/ 233270 w 316247"/>
                  <a:gd name="connsiteY18" fmla="*/ 297935 h 355221"/>
                  <a:gd name="connsiteX19" fmla="*/ 233270 w 316247"/>
                  <a:gd name="connsiteY19" fmla="*/ 297935 h 355221"/>
                  <a:gd name="connsiteX20" fmla="*/ 233704 w 316247"/>
                  <a:gd name="connsiteY20" fmla="*/ 295874 h 355221"/>
                  <a:gd name="connsiteX21" fmla="*/ 235223 w 316247"/>
                  <a:gd name="connsiteY21" fmla="*/ 295114 h 355221"/>
                  <a:gd name="connsiteX22" fmla="*/ 237827 w 316247"/>
                  <a:gd name="connsiteY22" fmla="*/ 293704 h 355221"/>
                  <a:gd name="connsiteX23" fmla="*/ 240974 w 316247"/>
                  <a:gd name="connsiteY23" fmla="*/ 292185 h 355221"/>
                  <a:gd name="connsiteX24" fmla="*/ 246615 w 316247"/>
                  <a:gd name="connsiteY24" fmla="*/ 289147 h 355221"/>
                  <a:gd name="connsiteX25" fmla="*/ 247049 w 316247"/>
                  <a:gd name="connsiteY25" fmla="*/ 288930 h 355221"/>
                  <a:gd name="connsiteX26" fmla="*/ 252908 w 316247"/>
                  <a:gd name="connsiteY26" fmla="*/ 285241 h 355221"/>
                  <a:gd name="connsiteX27" fmla="*/ 256380 w 316247"/>
                  <a:gd name="connsiteY27" fmla="*/ 282745 h 355221"/>
                  <a:gd name="connsiteX28" fmla="*/ 256489 w 316247"/>
                  <a:gd name="connsiteY28" fmla="*/ 282745 h 355221"/>
                  <a:gd name="connsiteX29" fmla="*/ 258550 w 316247"/>
                  <a:gd name="connsiteY29" fmla="*/ 281118 h 355221"/>
                  <a:gd name="connsiteX30" fmla="*/ 264192 w 316247"/>
                  <a:gd name="connsiteY30" fmla="*/ 275910 h 355221"/>
                  <a:gd name="connsiteX31" fmla="*/ 264843 w 316247"/>
                  <a:gd name="connsiteY31" fmla="*/ 275259 h 355221"/>
                  <a:gd name="connsiteX32" fmla="*/ 265060 w 316247"/>
                  <a:gd name="connsiteY32" fmla="*/ 275042 h 355221"/>
                  <a:gd name="connsiteX33" fmla="*/ 272004 w 316247"/>
                  <a:gd name="connsiteY33" fmla="*/ 267881 h 355221"/>
                  <a:gd name="connsiteX34" fmla="*/ 276669 w 316247"/>
                  <a:gd name="connsiteY34" fmla="*/ 261263 h 355221"/>
                  <a:gd name="connsiteX35" fmla="*/ 276669 w 316247"/>
                  <a:gd name="connsiteY35" fmla="*/ 261263 h 355221"/>
                  <a:gd name="connsiteX36" fmla="*/ 280358 w 316247"/>
                  <a:gd name="connsiteY36" fmla="*/ 254319 h 355221"/>
                  <a:gd name="connsiteX37" fmla="*/ 280467 w 316247"/>
                  <a:gd name="connsiteY37" fmla="*/ 254102 h 355221"/>
                  <a:gd name="connsiteX38" fmla="*/ 280467 w 316247"/>
                  <a:gd name="connsiteY38" fmla="*/ 254102 h 355221"/>
                  <a:gd name="connsiteX39" fmla="*/ 280467 w 316247"/>
                  <a:gd name="connsiteY39" fmla="*/ 254102 h 355221"/>
                  <a:gd name="connsiteX40" fmla="*/ 280467 w 316247"/>
                  <a:gd name="connsiteY40" fmla="*/ 254102 h 355221"/>
                  <a:gd name="connsiteX41" fmla="*/ 280467 w 316247"/>
                  <a:gd name="connsiteY41" fmla="*/ 254102 h 355221"/>
                  <a:gd name="connsiteX42" fmla="*/ 280467 w 316247"/>
                  <a:gd name="connsiteY42" fmla="*/ 254102 h 355221"/>
                  <a:gd name="connsiteX43" fmla="*/ 280467 w 316247"/>
                  <a:gd name="connsiteY43" fmla="*/ 253993 h 355221"/>
                  <a:gd name="connsiteX44" fmla="*/ 280575 w 316247"/>
                  <a:gd name="connsiteY44" fmla="*/ 253776 h 355221"/>
                  <a:gd name="connsiteX45" fmla="*/ 282962 w 316247"/>
                  <a:gd name="connsiteY45" fmla="*/ 247701 h 355221"/>
                  <a:gd name="connsiteX46" fmla="*/ 283071 w 316247"/>
                  <a:gd name="connsiteY46" fmla="*/ 247484 h 355221"/>
                  <a:gd name="connsiteX47" fmla="*/ 283071 w 316247"/>
                  <a:gd name="connsiteY47" fmla="*/ 247484 h 355221"/>
                  <a:gd name="connsiteX48" fmla="*/ 283071 w 316247"/>
                  <a:gd name="connsiteY48" fmla="*/ 247484 h 355221"/>
                  <a:gd name="connsiteX49" fmla="*/ 283071 w 316247"/>
                  <a:gd name="connsiteY49" fmla="*/ 247484 h 355221"/>
                  <a:gd name="connsiteX50" fmla="*/ 283071 w 316247"/>
                  <a:gd name="connsiteY50" fmla="*/ 247484 h 355221"/>
                  <a:gd name="connsiteX51" fmla="*/ 283071 w 316247"/>
                  <a:gd name="connsiteY51" fmla="*/ 247484 h 355221"/>
                  <a:gd name="connsiteX52" fmla="*/ 283071 w 316247"/>
                  <a:gd name="connsiteY52" fmla="*/ 247484 h 355221"/>
                  <a:gd name="connsiteX53" fmla="*/ 284590 w 316247"/>
                  <a:gd name="connsiteY53" fmla="*/ 240865 h 355221"/>
                  <a:gd name="connsiteX54" fmla="*/ 285024 w 316247"/>
                  <a:gd name="connsiteY54" fmla="*/ 236200 h 355221"/>
                  <a:gd name="connsiteX55" fmla="*/ 285024 w 316247"/>
                  <a:gd name="connsiteY55" fmla="*/ 236742 h 355221"/>
                  <a:gd name="connsiteX56" fmla="*/ 285024 w 316247"/>
                  <a:gd name="connsiteY56" fmla="*/ 236091 h 355221"/>
                  <a:gd name="connsiteX57" fmla="*/ 285024 w 316247"/>
                  <a:gd name="connsiteY57" fmla="*/ 235874 h 355221"/>
                  <a:gd name="connsiteX58" fmla="*/ 284481 w 316247"/>
                  <a:gd name="connsiteY58" fmla="*/ 232185 h 355221"/>
                  <a:gd name="connsiteX59" fmla="*/ 282962 w 316247"/>
                  <a:gd name="connsiteY59" fmla="*/ 227411 h 355221"/>
                  <a:gd name="connsiteX60" fmla="*/ 280358 w 316247"/>
                  <a:gd name="connsiteY60" fmla="*/ 221987 h 355221"/>
                  <a:gd name="connsiteX61" fmla="*/ 278188 w 316247"/>
                  <a:gd name="connsiteY61" fmla="*/ 218515 h 355221"/>
                  <a:gd name="connsiteX62" fmla="*/ 275476 w 316247"/>
                  <a:gd name="connsiteY62" fmla="*/ 215260 h 355221"/>
                  <a:gd name="connsiteX63" fmla="*/ 271787 w 316247"/>
                  <a:gd name="connsiteY63" fmla="*/ 211896 h 355221"/>
                  <a:gd name="connsiteX64" fmla="*/ 269292 w 316247"/>
                  <a:gd name="connsiteY64" fmla="*/ 210052 h 355221"/>
                  <a:gd name="connsiteX65" fmla="*/ 267122 w 316247"/>
                  <a:gd name="connsiteY65" fmla="*/ 208858 h 355221"/>
                  <a:gd name="connsiteX66" fmla="*/ 263975 w 316247"/>
                  <a:gd name="connsiteY66" fmla="*/ 207556 h 355221"/>
                  <a:gd name="connsiteX67" fmla="*/ 261805 w 316247"/>
                  <a:gd name="connsiteY67" fmla="*/ 206905 h 355221"/>
                  <a:gd name="connsiteX68" fmla="*/ 253776 w 316247"/>
                  <a:gd name="connsiteY68" fmla="*/ 205061 h 355221"/>
                  <a:gd name="connsiteX69" fmla="*/ 236200 w 316247"/>
                  <a:gd name="connsiteY69" fmla="*/ 195188 h 355221"/>
                  <a:gd name="connsiteX70" fmla="*/ 235983 w 316247"/>
                  <a:gd name="connsiteY70" fmla="*/ 194971 h 355221"/>
                  <a:gd name="connsiteX71" fmla="*/ 235874 w 316247"/>
                  <a:gd name="connsiteY71" fmla="*/ 194862 h 355221"/>
                  <a:gd name="connsiteX72" fmla="*/ 226109 w 316247"/>
                  <a:gd name="connsiteY72" fmla="*/ 185531 h 355221"/>
                  <a:gd name="connsiteX73" fmla="*/ 217647 w 316247"/>
                  <a:gd name="connsiteY73" fmla="*/ 173922 h 355221"/>
                  <a:gd name="connsiteX74" fmla="*/ 209184 w 316247"/>
                  <a:gd name="connsiteY74" fmla="*/ 161662 h 355221"/>
                  <a:gd name="connsiteX75" fmla="*/ 203868 w 316247"/>
                  <a:gd name="connsiteY75" fmla="*/ 155586 h 355221"/>
                  <a:gd name="connsiteX76" fmla="*/ 203542 w 316247"/>
                  <a:gd name="connsiteY76" fmla="*/ 155152 h 355221"/>
                  <a:gd name="connsiteX77" fmla="*/ 185857 w 316247"/>
                  <a:gd name="connsiteY77" fmla="*/ 139420 h 355221"/>
                  <a:gd name="connsiteX78" fmla="*/ 185857 w 316247"/>
                  <a:gd name="connsiteY78" fmla="*/ 139420 h 355221"/>
                  <a:gd name="connsiteX79" fmla="*/ 185857 w 316247"/>
                  <a:gd name="connsiteY79" fmla="*/ 139420 h 355221"/>
                  <a:gd name="connsiteX80" fmla="*/ 184772 w 316247"/>
                  <a:gd name="connsiteY80" fmla="*/ 138552 h 355221"/>
                  <a:gd name="connsiteX81" fmla="*/ 167087 w 316247"/>
                  <a:gd name="connsiteY81" fmla="*/ 126400 h 355221"/>
                  <a:gd name="connsiteX82" fmla="*/ 164917 w 316247"/>
                  <a:gd name="connsiteY82" fmla="*/ 125098 h 355221"/>
                  <a:gd name="connsiteX83" fmla="*/ 165459 w 316247"/>
                  <a:gd name="connsiteY83" fmla="*/ 125424 h 355221"/>
                  <a:gd name="connsiteX84" fmla="*/ 164808 w 316247"/>
                  <a:gd name="connsiteY84" fmla="*/ 124990 h 355221"/>
                  <a:gd name="connsiteX85" fmla="*/ 164591 w 316247"/>
                  <a:gd name="connsiteY85" fmla="*/ 124881 h 355221"/>
                  <a:gd name="connsiteX86" fmla="*/ 161011 w 316247"/>
                  <a:gd name="connsiteY86" fmla="*/ 122711 h 355221"/>
                  <a:gd name="connsiteX87" fmla="*/ 161011 w 316247"/>
                  <a:gd name="connsiteY87" fmla="*/ 122711 h 355221"/>
                  <a:gd name="connsiteX88" fmla="*/ 159275 w 316247"/>
                  <a:gd name="connsiteY88" fmla="*/ 121626 h 355221"/>
                  <a:gd name="connsiteX89" fmla="*/ 157647 w 316247"/>
                  <a:gd name="connsiteY89" fmla="*/ 120650 h 355221"/>
                  <a:gd name="connsiteX90" fmla="*/ 158515 w 316247"/>
                  <a:gd name="connsiteY90" fmla="*/ 121192 h 355221"/>
                  <a:gd name="connsiteX91" fmla="*/ 155694 w 316247"/>
                  <a:gd name="connsiteY91" fmla="*/ 119456 h 355221"/>
                  <a:gd name="connsiteX92" fmla="*/ 155911 w 316247"/>
                  <a:gd name="connsiteY92" fmla="*/ 119565 h 355221"/>
                  <a:gd name="connsiteX93" fmla="*/ 154175 w 316247"/>
                  <a:gd name="connsiteY93" fmla="*/ 118480 h 355221"/>
                  <a:gd name="connsiteX94" fmla="*/ 137467 w 316247"/>
                  <a:gd name="connsiteY94" fmla="*/ 107738 h 355221"/>
                  <a:gd name="connsiteX95" fmla="*/ 122711 w 316247"/>
                  <a:gd name="connsiteY95" fmla="*/ 96021 h 355221"/>
                  <a:gd name="connsiteX96" fmla="*/ 110776 w 316247"/>
                  <a:gd name="connsiteY96" fmla="*/ 83760 h 355221"/>
                  <a:gd name="connsiteX97" fmla="*/ 110342 w 316247"/>
                  <a:gd name="connsiteY97" fmla="*/ 83435 h 355221"/>
                  <a:gd name="connsiteX98" fmla="*/ 92440 w 316247"/>
                  <a:gd name="connsiteY98" fmla="*/ 59131 h 355221"/>
                  <a:gd name="connsiteX99" fmla="*/ 92115 w 316247"/>
                  <a:gd name="connsiteY99" fmla="*/ 58589 h 355221"/>
                  <a:gd name="connsiteX100" fmla="*/ 82241 w 316247"/>
                  <a:gd name="connsiteY100" fmla="*/ 58372 h 355221"/>
                  <a:gd name="connsiteX101" fmla="*/ 78878 w 316247"/>
                  <a:gd name="connsiteY101" fmla="*/ 58480 h 355221"/>
                  <a:gd name="connsiteX102" fmla="*/ 69873 w 316247"/>
                  <a:gd name="connsiteY102" fmla="*/ 59674 h 355221"/>
                  <a:gd name="connsiteX103" fmla="*/ 56527 w 316247"/>
                  <a:gd name="connsiteY103" fmla="*/ 63037 h 355221"/>
                  <a:gd name="connsiteX104" fmla="*/ 45461 w 316247"/>
                  <a:gd name="connsiteY104" fmla="*/ 67920 h 355221"/>
                  <a:gd name="connsiteX105" fmla="*/ 35153 w 316247"/>
                  <a:gd name="connsiteY105" fmla="*/ 73887 h 355221"/>
                  <a:gd name="connsiteX106" fmla="*/ 24195 w 316247"/>
                  <a:gd name="connsiteY106" fmla="*/ 82133 h 355221"/>
                  <a:gd name="connsiteX107" fmla="*/ 24195 w 316247"/>
                  <a:gd name="connsiteY107" fmla="*/ 82133 h 355221"/>
                  <a:gd name="connsiteX108" fmla="*/ 24195 w 316247"/>
                  <a:gd name="connsiteY108" fmla="*/ 82133 h 355221"/>
                  <a:gd name="connsiteX109" fmla="*/ 24195 w 316247"/>
                  <a:gd name="connsiteY109" fmla="*/ 82133 h 355221"/>
                  <a:gd name="connsiteX110" fmla="*/ 24087 w 316247"/>
                  <a:gd name="connsiteY110" fmla="*/ 82241 h 355221"/>
                  <a:gd name="connsiteX111" fmla="*/ 24087 w 316247"/>
                  <a:gd name="connsiteY111" fmla="*/ 82241 h 355221"/>
                  <a:gd name="connsiteX112" fmla="*/ 23978 w 316247"/>
                  <a:gd name="connsiteY112" fmla="*/ 82350 h 355221"/>
                  <a:gd name="connsiteX113" fmla="*/ 23978 w 316247"/>
                  <a:gd name="connsiteY113" fmla="*/ 82350 h 355221"/>
                  <a:gd name="connsiteX114" fmla="*/ 23652 w 316247"/>
                  <a:gd name="connsiteY114" fmla="*/ 82675 h 355221"/>
                  <a:gd name="connsiteX115" fmla="*/ 23978 w 316247"/>
                  <a:gd name="connsiteY115" fmla="*/ 82458 h 355221"/>
                  <a:gd name="connsiteX116" fmla="*/ 15841 w 316247"/>
                  <a:gd name="connsiteY116" fmla="*/ 90704 h 355221"/>
                  <a:gd name="connsiteX117" fmla="*/ 5750 w 316247"/>
                  <a:gd name="connsiteY117" fmla="*/ 103832 h 355221"/>
                  <a:gd name="connsiteX118" fmla="*/ 1627 w 316247"/>
                  <a:gd name="connsiteY118" fmla="*/ 110993 h 355221"/>
                  <a:gd name="connsiteX119" fmla="*/ 0 w 316247"/>
                  <a:gd name="connsiteY119" fmla="*/ 114574 h 355221"/>
                  <a:gd name="connsiteX120" fmla="*/ 109 w 316247"/>
                  <a:gd name="connsiteY120" fmla="*/ 113163 h 355221"/>
                  <a:gd name="connsiteX121" fmla="*/ 2821 w 316247"/>
                  <a:gd name="connsiteY121" fmla="*/ 94502 h 355221"/>
                  <a:gd name="connsiteX122" fmla="*/ 7812 w 316247"/>
                  <a:gd name="connsiteY122" fmla="*/ 81590 h 355221"/>
                  <a:gd name="connsiteX123" fmla="*/ 8897 w 316247"/>
                  <a:gd name="connsiteY123" fmla="*/ 78878 h 355221"/>
                  <a:gd name="connsiteX124" fmla="*/ 15515 w 316247"/>
                  <a:gd name="connsiteY124" fmla="*/ 65533 h 355221"/>
                  <a:gd name="connsiteX125" fmla="*/ 21157 w 316247"/>
                  <a:gd name="connsiteY125" fmla="*/ 56310 h 355221"/>
                  <a:gd name="connsiteX126" fmla="*/ 27233 w 316247"/>
                  <a:gd name="connsiteY126" fmla="*/ 47631 h 355221"/>
                  <a:gd name="connsiteX127" fmla="*/ 27992 w 316247"/>
                  <a:gd name="connsiteY127" fmla="*/ 46763 h 355221"/>
                  <a:gd name="connsiteX128" fmla="*/ 40253 w 316247"/>
                  <a:gd name="connsiteY128" fmla="*/ 33200 h 355221"/>
                  <a:gd name="connsiteX129" fmla="*/ 45352 w 316247"/>
                  <a:gd name="connsiteY129" fmla="*/ 28535 h 355221"/>
                  <a:gd name="connsiteX130" fmla="*/ 46112 w 316247"/>
                  <a:gd name="connsiteY130" fmla="*/ 27992 h 355221"/>
                  <a:gd name="connsiteX131" fmla="*/ 62820 w 316247"/>
                  <a:gd name="connsiteY131" fmla="*/ 16926 h 355221"/>
                  <a:gd name="connsiteX132" fmla="*/ 80831 w 316247"/>
                  <a:gd name="connsiteY132" fmla="*/ 9114 h 355221"/>
                  <a:gd name="connsiteX133" fmla="*/ 101120 w 316247"/>
                  <a:gd name="connsiteY133" fmla="*/ 4774 h 355221"/>
                  <a:gd name="connsiteX134" fmla="*/ 120541 w 316247"/>
                  <a:gd name="connsiteY134" fmla="*/ 4448 h 355221"/>
                  <a:gd name="connsiteX135" fmla="*/ 123145 w 316247"/>
                  <a:gd name="connsiteY135" fmla="*/ 4665 h 355221"/>
                  <a:gd name="connsiteX136" fmla="*/ 128027 w 316247"/>
                  <a:gd name="connsiteY136" fmla="*/ 3472 h 355221"/>
                  <a:gd name="connsiteX137" fmla="*/ 145170 w 316247"/>
                  <a:gd name="connsiteY137" fmla="*/ 759 h 355221"/>
                  <a:gd name="connsiteX138" fmla="*/ 162096 w 316247"/>
                  <a:gd name="connsiteY138" fmla="*/ 0 h 355221"/>
                  <a:gd name="connsiteX139" fmla="*/ 178479 w 316247"/>
                  <a:gd name="connsiteY139" fmla="*/ 1085 h 355221"/>
                  <a:gd name="connsiteX140" fmla="*/ 194645 w 316247"/>
                  <a:gd name="connsiteY140" fmla="*/ 4340 h 355221"/>
                  <a:gd name="connsiteX141" fmla="*/ 210703 w 316247"/>
                  <a:gd name="connsiteY141" fmla="*/ 9656 h 355221"/>
                  <a:gd name="connsiteX142" fmla="*/ 226001 w 316247"/>
                  <a:gd name="connsiteY142" fmla="*/ 16492 h 355221"/>
                  <a:gd name="connsiteX143" fmla="*/ 240648 w 316247"/>
                  <a:gd name="connsiteY143" fmla="*/ 25063 h 355221"/>
                  <a:gd name="connsiteX144" fmla="*/ 253776 w 316247"/>
                  <a:gd name="connsiteY144" fmla="*/ 34719 h 355221"/>
                  <a:gd name="connsiteX145" fmla="*/ 266145 w 316247"/>
                  <a:gd name="connsiteY145" fmla="*/ 46329 h 355221"/>
                  <a:gd name="connsiteX146" fmla="*/ 277212 w 316247"/>
                  <a:gd name="connsiteY146" fmla="*/ 59131 h 355221"/>
                  <a:gd name="connsiteX147" fmla="*/ 286543 w 316247"/>
                  <a:gd name="connsiteY147" fmla="*/ 73019 h 355221"/>
                  <a:gd name="connsiteX148" fmla="*/ 305638 w 316247"/>
                  <a:gd name="connsiteY148" fmla="*/ 116961 h 355221"/>
                  <a:gd name="connsiteX149" fmla="*/ 305421 w 316247"/>
                  <a:gd name="connsiteY149" fmla="*/ 116310 h 355221"/>
                  <a:gd name="connsiteX150" fmla="*/ 305855 w 316247"/>
                  <a:gd name="connsiteY150" fmla="*/ 117612 h 355221"/>
                  <a:gd name="connsiteX151" fmla="*/ 305855 w 316247"/>
                  <a:gd name="connsiteY151" fmla="*/ 117503 h 355221"/>
                  <a:gd name="connsiteX152" fmla="*/ 312799 w 316247"/>
                  <a:gd name="connsiteY152" fmla="*/ 146038 h 355221"/>
                  <a:gd name="connsiteX153" fmla="*/ 315078 w 316247"/>
                  <a:gd name="connsiteY153" fmla="*/ 162204 h 355221"/>
                  <a:gd name="connsiteX154" fmla="*/ 316163 w 316247"/>
                  <a:gd name="connsiteY154" fmla="*/ 178479 h 355221"/>
                  <a:gd name="connsiteX155" fmla="*/ 316163 w 316247"/>
                  <a:gd name="connsiteY155" fmla="*/ 177828 h 355221"/>
                  <a:gd name="connsiteX156" fmla="*/ 315729 w 316247"/>
                  <a:gd name="connsiteY156" fmla="*/ 193669 h 355221"/>
                  <a:gd name="connsiteX157" fmla="*/ 314318 w 316247"/>
                  <a:gd name="connsiteY157" fmla="*/ 209618 h 355221"/>
                  <a:gd name="connsiteX158" fmla="*/ 314318 w 316247"/>
                  <a:gd name="connsiteY158" fmla="*/ 209292 h 355221"/>
                  <a:gd name="connsiteX159" fmla="*/ 314101 w 316247"/>
                  <a:gd name="connsiteY159" fmla="*/ 211137 h 355221"/>
                  <a:gd name="connsiteX160" fmla="*/ 314210 w 316247"/>
                  <a:gd name="connsiteY160" fmla="*/ 210486 h 355221"/>
                  <a:gd name="connsiteX161" fmla="*/ 314101 w 316247"/>
                  <a:gd name="connsiteY161" fmla="*/ 211896 h 355221"/>
                  <a:gd name="connsiteX162" fmla="*/ 314101 w 316247"/>
                  <a:gd name="connsiteY162" fmla="*/ 211896 h 355221"/>
                  <a:gd name="connsiteX163" fmla="*/ 314101 w 316247"/>
                  <a:gd name="connsiteY163" fmla="*/ 212330 h 355221"/>
                  <a:gd name="connsiteX164" fmla="*/ 314101 w 316247"/>
                  <a:gd name="connsiteY164" fmla="*/ 212222 h 355221"/>
                  <a:gd name="connsiteX165" fmla="*/ 303903 w 316247"/>
                  <a:gd name="connsiteY165" fmla="*/ 256706 h 355221"/>
                  <a:gd name="connsiteX166" fmla="*/ 303903 w 316247"/>
                  <a:gd name="connsiteY166" fmla="*/ 256706 h 355221"/>
                  <a:gd name="connsiteX167" fmla="*/ 298260 w 316247"/>
                  <a:gd name="connsiteY167" fmla="*/ 269075 h 355221"/>
                  <a:gd name="connsiteX168" fmla="*/ 291425 w 316247"/>
                  <a:gd name="connsiteY168" fmla="*/ 282311 h 355221"/>
                  <a:gd name="connsiteX169" fmla="*/ 284373 w 316247"/>
                  <a:gd name="connsiteY169" fmla="*/ 293921 h 355221"/>
                  <a:gd name="connsiteX170" fmla="*/ 284373 w 316247"/>
                  <a:gd name="connsiteY170" fmla="*/ 297718 h 355221"/>
                  <a:gd name="connsiteX171" fmla="*/ 283071 w 316247"/>
                  <a:gd name="connsiteY171" fmla="*/ 301082 h 355221"/>
                  <a:gd name="connsiteX172" fmla="*/ 280033 w 316247"/>
                  <a:gd name="connsiteY172" fmla="*/ 310304 h 355221"/>
                  <a:gd name="connsiteX173" fmla="*/ 276452 w 316247"/>
                  <a:gd name="connsiteY173" fmla="*/ 317356 h 355221"/>
                  <a:gd name="connsiteX174" fmla="*/ 270051 w 316247"/>
                  <a:gd name="connsiteY174" fmla="*/ 327338 h 355221"/>
                  <a:gd name="connsiteX175" fmla="*/ 261805 w 316247"/>
                  <a:gd name="connsiteY175" fmla="*/ 336126 h 355221"/>
                  <a:gd name="connsiteX176" fmla="*/ 251823 w 316247"/>
                  <a:gd name="connsiteY176" fmla="*/ 343179 h 355221"/>
                  <a:gd name="connsiteX177" fmla="*/ 241733 w 316247"/>
                  <a:gd name="connsiteY177" fmla="*/ 348495 h 355221"/>
                  <a:gd name="connsiteX178" fmla="*/ 229364 w 316247"/>
                  <a:gd name="connsiteY178" fmla="*/ 352292 h 355221"/>
                  <a:gd name="connsiteX179" fmla="*/ 220359 w 316247"/>
                  <a:gd name="connsiteY179" fmla="*/ 354029 h 355221"/>
                  <a:gd name="connsiteX180" fmla="*/ 211679 w 316247"/>
                  <a:gd name="connsiteY180" fmla="*/ 354788 h 355221"/>
                  <a:gd name="connsiteX181" fmla="*/ 210594 w 316247"/>
                  <a:gd name="connsiteY181" fmla="*/ 355222 h 35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316247" h="355221">
                    <a:moveTo>
                      <a:pt x="210594" y="355222"/>
                    </a:moveTo>
                    <a:cubicBezTo>
                      <a:pt x="207231" y="355222"/>
                      <a:pt x="203976" y="354462"/>
                      <a:pt x="200721" y="353811"/>
                    </a:cubicBezTo>
                    <a:cubicBezTo>
                      <a:pt x="199310" y="353486"/>
                      <a:pt x="197791" y="353052"/>
                      <a:pt x="196381" y="352401"/>
                    </a:cubicBezTo>
                    <a:cubicBezTo>
                      <a:pt x="198117" y="350990"/>
                      <a:pt x="199853" y="349580"/>
                      <a:pt x="201589" y="348170"/>
                    </a:cubicBezTo>
                    <a:cubicBezTo>
                      <a:pt x="204301" y="345783"/>
                      <a:pt x="206797" y="343287"/>
                      <a:pt x="209184" y="340683"/>
                    </a:cubicBezTo>
                    <a:cubicBezTo>
                      <a:pt x="209184" y="340683"/>
                      <a:pt x="209184" y="340683"/>
                      <a:pt x="209184" y="340683"/>
                    </a:cubicBezTo>
                    <a:cubicBezTo>
                      <a:pt x="209835" y="339924"/>
                      <a:pt x="210594" y="339164"/>
                      <a:pt x="211245" y="338405"/>
                    </a:cubicBezTo>
                    <a:cubicBezTo>
                      <a:pt x="211245" y="338405"/>
                      <a:pt x="211245" y="338405"/>
                      <a:pt x="211245" y="338405"/>
                    </a:cubicBezTo>
                    <a:lnTo>
                      <a:pt x="211245" y="338405"/>
                    </a:lnTo>
                    <a:cubicBezTo>
                      <a:pt x="213307" y="336126"/>
                      <a:pt x="215260" y="333522"/>
                      <a:pt x="216996" y="330918"/>
                    </a:cubicBezTo>
                    <a:cubicBezTo>
                      <a:pt x="216996" y="331027"/>
                      <a:pt x="216887" y="331027"/>
                      <a:pt x="216887" y="331135"/>
                    </a:cubicBezTo>
                    <a:cubicBezTo>
                      <a:pt x="217755" y="329942"/>
                      <a:pt x="218514" y="328748"/>
                      <a:pt x="219383" y="327446"/>
                    </a:cubicBezTo>
                    <a:cubicBezTo>
                      <a:pt x="219274" y="327664"/>
                      <a:pt x="219057" y="327880"/>
                      <a:pt x="218949" y="328097"/>
                    </a:cubicBezTo>
                    <a:cubicBezTo>
                      <a:pt x="219600" y="327012"/>
                      <a:pt x="220359" y="326036"/>
                      <a:pt x="221010" y="324951"/>
                    </a:cubicBezTo>
                    <a:cubicBezTo>
                      <a:pt x="223288" y="321696"/>
                      <a:pt x="225350" y="318333"/>
                      <a:pt x="227303" y="314861"/>
                    </a:cubicBezTo>
                    <a:cubicBezTo>
                      <a:pt x="227954" y="313667"/>
                      <a:pt x="228605" y="312474"/>
                      <a:pt x="229147" y="311172"/>
                    </a:cubicBezTo>
                    <a:lnTo>
                      <a:pt x="229147" y="311172"/>
                    </a:lnTo>
                    <a:cubicBezTo>
                      <a:pt x="230775" y="307483"/>
                      <a:pt x="232077" y="303685"/>
                      <a:pt x="232836" y="299671"/>
                    </a:cubicBezTo>
                    <a:cubicBezTo>
                      <a:pt x="232945" y="299129"/>
                      <a:pt x="233053" y="298586"/>
                      <a:pt x="233270" y="297935"/>
                    </a:cubicBezTo>
                    <a:cubicBezTo>
                      <a:pt x="233270" y="297935"/>
                      <a:pt x="233270" y="297935"/>
                      <a:pt x="233270" y="297935"/>
                    </a:cubicBezTo>
                    <a:cubicBezTo>
                      <a:pt x="233379" y="297284"/>
                      <a:pt x="233596" y="296525"/>
                      <a:pt x="233704" y="295874"/>
                    </a:cubicBezTo>
                    <a:cubicBezTo>
                      <a:pt x="234138" y="295657"/>
                      <a:pt x="234681" y="295331"/>
                      <a:pt x="235223" y="295114"/>
                    </a:cubicBezTo>
                    <a:cubicBezTo>
                      <a:pt x="236091" y="294680"/>
                      <a:pt x="236959" y="294246"/>
                      <a:pt x="237827" y="293704"/>
                    </a:cubicBezTo>
                    <a:cubicBezTo>
                      <a:pt x="238912" y="293270"/>
                      <a:pt x="239889" y="292727"/>
                      <a:pt x="240974" y="292185"/>
                    </a:cubicBezTo>
                    <a:cubicBezTo>
                      <a:pt x="242818" y="291208"/>
                      <a:pt x="244771" y="290232"/>
                      <a:pt x="246615" y="289147"/>
                    </a:cubicBezTo>
                    <a:cubicBezTo>
                      <a:pt x="246724" y="289038"/>
                      <a:pt x="246941" y="288930"/>
                      <a:pt x="247049" y="288930"/>
                    </a:cubicBezTo>
                    <a:cubicBezTo>
                      <a:pt x="249002" y="287845"/>
                      <a:pt x="250956" y="286543"/>
                      <a:pt x="252908" y="285241"/>
                    </a:cubicBezTo>
                    <a:cubicBezTo>
                      <a:pt x="254102" y="284481"/>
                      <a:pt x="255295" y="283613"/>
                      <a:pt x="256380" y="282745"/>
                    </a:cubicBezTo>
                    <a:cubicBezTo>
                      <a:pt x="256380" y="282745"/>
                      <a:pt x="256380" y="282745"/>
                      <a:pt x="256489" y="282745"/>
                    </a:cubicBezTo>
                    <a:cubicBezTo>
                      <a:pt x="257248" y="282203"/>
                      <a:pt x="257899" y="281660"/>
                      <a:pt x="258550" y="281118"/>
                    </a:cubicBezTo>
                    <a:cubicBezTo>
                      <a:pt x="260503" y="279490"/>
                      <a:pt x="262456" y="277754"/>
                      <a:pt x="264192" y="275910"/>
                    </a:cubicBezTo>
                    <a:cubicBezTo>
                      <a:pt x="264409" y="275693"/>
                      <a:pt x="264626" y="275476"/>
                      <a:pt x="264843" y="275259"/>
                    </a:cubicBezTo>
                    <a:cubicBezTo>
                      <a:pt x="264952" y="275151"/>
                      <a:pt x="264952" y="275151"/>
                      <a:pt x="265060" y="275042"/>
                    </a:cubicBezTo>
                    <a:cubicBezTo>
                      <a:pt x="267447" y="272764"/>
                      <a:pt x="269834" y="270377"/>
                      <a:pt x="272004" y="267881"/>
                    </a:cubicBezTo>
                    <a:cubicBezTo>
                      <a:pt x="273632" y="265711"/>
                      <a:pt x="275259" y="263541"/>
                      <a:pt x="276669" y="261263"/>
                    </a:cubicBezTo>
                    <a:cubicBezTo>
                      <a:pt x="276669" y="261263"/>
                      <a:pt x="276669" y="261263"/>
                      <a:pt x="276669" y="261263"/>
                    </a:cubicBezTo>
                    <a:cubicBezTo>
                      <a:pt x="277971" y="258984"/>
                      <a:pt x="279273" y="256706"/>
                      <a:pt x="280358" y="254319"/>
                    </a:cubicBezTo>
                    <a:cubicBezTo>
                      <a:pt x="280358" y="254210"/>
                      <a:pt x="280358" y="254210"/>
                      <a:pt x="280467" y="254102"/>
                    </a:cubicBezTo>
                    <a:lnTo>
                      <a:pt x="280467" y="254102"/>
                    </a:lnTo>
                    <a:cubicBezTo>
                      <a:pt x="280467" y="254102"/>
                      <a:pt x="280467" y="254102"/>
                      <a:pt x="280467" y="254102"/>
                    </a:cubicBezTo>
                    <a:cubicBezTo>
                      <a:pt x="280467" y="254102"/>
                      <a:pt x="280467" y="254102"/>
                      <a:pt x="280467" y="254102"/>
                    </a:cubicBezTo>
                    <a:cubicBezTo>
                      <a:pt x="280467" y="254102"/>
                      <a:pt x="280467" y="254102"/>
                      <a:pt x="280467" y="254102"/>
                    </a:cubicBezTo>
                    <a:cubicBezTo>
                      <a:pt x="280467" y="254102"/>
                      <a:pt x="280467" y="254102"/>
                      <a:pt x="280467" y="254102"/>
                    </a:cubicBezTo>
                    <a:cubicBezTo>
                      <a:pt x="280467" y="254102"/>
                      <a:pt x="280467" y="254102"/>
                      <a:pt x="280467" y="253993"/>
                    </a:cubicBezTo>
                    <a:cubicBezTo>
                      <a:pt x="280467" y="253885"/>
                      <a:pt x="280575" y="253776"/>
                      <a:pt x="280575" y="253776"/>
                    </a:cubicBezTo>
                    <a:cubicBezTo>
                      <a:pt x="281443" y="251823"/>
                      <a:pt x="282203" y="249762"/>
                      <a:pt x="282962" y="247701"/>
                    </a:cubicBezTo>
                    <a:cubicBezTo>
                      <a:pt x="282962" y="247592"/>
                      <a:pt x="282962" y="247592"/>
                      <a:pt x="283071" y="247484"/>
                    </a:cubicBezTo>
                    <a:cubicBezTo>
                      <a:pt x="283071" y="247484"/>
                      <a:pt x="283071" y="247484"/>
                      <a:pt x="283071" y="247484"/>
                    </a:cubicBezTo>
                    <a:cubicBezTo>
                      <a:pt x="283071" y="247484"/>
                      <a:pt x="283071" y="247484"/>
                      <a:pt x="283071" y="247484"/>
                    </a:cubicBezTo>
                    <a:cubicBezTo>
                      <a:pt x="283071" y="247484"/>
                      <a:pt x="283071" y="247484"/>
                      <a:pt x="283071" y="247484"/>
                    </a:cubicBezTo>
                    <a:cubicBezTo>
                      <a:pt x="283071" y="247484"/>
                      <a:pt x="283071" y="247484"/>
                      <a:pt x="283071" y="247484"/>
                    </a:cubicBezTo>
                    <a:cubicBezTo>
                      <a:pt x="283071" y="247484"/>
                      <a:pt x="283071" y="247484"/>
                      <a:pt x="283071" y="247484"/>
                    </a:cubicBezTo>
                    <a:cubicBezTo>
                      <a:pt x="283071" y="247484"/>
                      <a:pt x="283071" y="247484"/>
                      <a:pt x="283071" y="247484"/>
                    </a:cubicBezTo>
                    <a:cubicBezTo>
                      <a:pt x="283722" y="245314"/>
                      <a:pt x="284156" y="243144"/>
                      <a:pt x="284590" y="240865"/>
                    </a:cubicBezTo>
                    <a:cubicBezTo>
                      <a:pt x="284807" y="239346"/>
                      <a:pt x="284915" y="237719"/>
                      <a:pt x="285024" y="236200"/>
                    </a:cubicBezTo>
                    <a:cubicBezTo>
                      <a:pt x="285024" y="236417"/>
                      <a:pt x="285024" y="236525"/>
                      <a:pt x="285024" y="236742"/>
                    </a:cubicBezTo>
                    <a:cubicBezTo>
                      <a:pt x="285024" y="236525"/>
                      <a:pt x="285024" y="236308"/>
                      <a:pt x="285024" y="236091"/>
                    </a:cubicBezTo>
                    <a:cubicBezTo>
                      <a:pt x="285024" y="235983"/>
                      <a:pt x="285024" y="235983"/>
                      <a:pt x="285024" y="235874"/>
                    </a:cubicBezTo>
                    <a:cubicBezTo>
                      <a:pt x="284915" y="234572"/>
                      <a:pt x="284698" y="233379"/>
                      <a:pt x="284481" y="232185"/>
                    </a:cubicBezTo>
                    <a:cubicBezTo>
                      <a:pt x="284047" y="230558"/>
                      <a:pt x="283505" y="229039"/>
                      <a:pt x="282962" y="227411"/>
                    </a:cubicBezTo>
                    <a:cubicBezTo>
                      <a:pt x="282203" y="225567"/>
                      <a:pt x="281335" y="223723"/>
                      <a:pt x="280358" y="221987"/>
                    </a:cubicBezTo>
                    <a:cubicBezTo>
                      <a:pt x="279707" y="220793"/>
                      <a:pt x="278948" y="219600"/>
                      <a:pt x="278188" y="218515"/>
                    </a:cubicBezTo>
                    <a:cubicBezTo>
                      <a:pt x="277320" y="217321"/>
                      <a:pt x="276452" y="216236"/>
                      <a:pt x="275476" y="215260"/>
                    </a:cubicBezTo>
                    <a:cubicBezTo>
                      <a:pt x="274283" y="214066"/>
                      <a:pt x="273089" y="212981"/>
                      <a:pt x="271787" y="211896"/>
                    </a:cubicBezTo>
                    <a:cubicBezTo>
                      <a:pt x="270919" y="211245"/>
                      <a:pt x="270160" y="210594"/>
                      <a:pt x="269292" y="210052"/>
                    </a:cubicBezTo>
                    <a:cubicBezTo>
                      <a:pt x="268532" y="209618"/>
                      <a:pt x="267881" y="209292"/>
                      <a:pt x="267122" y="208858"/>
                    </a:cubicBezTo>
                    <a:cubicBezTo>
                      <a:pt x="266037" y="208424"/>
                      <a:pt x="265060" y="207990"/>
                      <a:pt x="263975" y="207556"/>
                    </a:cubicBezTo>
                    <a:cubicBezTo>
                      <a:pt x="263216" y="207339"/>
                      <a:pt x="262565" y="207122"/>
                      <a:pt x="261805" y="206905"/>
                    </a:cubicBezTo>
                    <a:cubicBezTo>
                      <a:pt x="259093" y="206254"/>
                      <a:pt x="256380" y="205712"/>
                      <a:pt x="253776" y="205061"/>
                    </a:cubicBezTo>
                    <a:cubicBezTo>
                      <a:pt x="247158" y="203325"/>
                      <a:pt x="241082" y="199853"/>
                      <a:pt x="236200" y="195188"/>
                    </a:cubicBezTo>
                    <a:cubicBezTo>
                      <a:pt x="236091" y="195079"/>
                      <a:pt x="236091" y="195079"/>
                      <a:pt x="235983" y="194971"/>
                    </a:cubicBezTo>
                    <a:cubicBezTo>
                      <a:pt x="235983" y="194971"/>
                      <a:pt x="235874" y="194971"/>
                      <a:pt x="235874" y="194862"/>
                    </a:cubicBezTo>
                    <a:cubicBezTo>
                      <a:pt x="232077" y="192367"/>
                      <a:pt x="229039" y="189003"/>
                      <a:pt x="226109" y="185531"/>
                    </a:cubicBezTo>
                    <a:cubicBezTo>
                      <a:pt x="223072" y="181842"/>
                      <a:pt x="220359" y="177936"/>
                      <a:pt x="217647" y="173922"/>
                    </a:cubicBezTo>
                    <a:cubicBezTo>
                      <a:pt x="214826" y="169799"/>
                      <a:pt x="212113" y="165676"/>
                      <a:pt x="209184" y="161662"/>
                    </a:cubicBezTo>
                    <a:cubicBezTo>
                      <a:pt x="207556" y="159492"/>
                      <a:pt x="205712" y="157539"/>
                      <a:pt x="203868" y="155586"/>
                    </a:cubicBezTo>
                    <a:cubicBezTo>
                      <a:pt x="203759" y="155477"/>
                      <a:pt x="203650" y="155369"/>
                      <a:pt x="203542" y="155152"/>
                    </a:cubicBezTo>
                    <a:cubicBezTo>
                      <a:pt x="198009" y="149510"/>
                      <a:pt x="192041" y="144411"/>
                      <a:pt x="185857" y="139420"/>
                    </a:cubicBezTo>
                    <a:cubicBezTo>
                      <a:pt x="185857" y="139420"/>
                      <a:pt x="185857" y="139420"/>
                      <a:pt x="185857" y="139420"/>
                    </a:cubicBezTo>
                    <a:cubicBezTo>
                      <a:pt x="185857" y="139420"/>
                      <a:pt x="185857" y="139420"/>
                      <a:pt x="185857" y="139420"/>
                    </a:cubicBezTo>
                    <a:cubicBezTo>
                      <a:pt x="185531" y="139094"/>
                      <a:pt x="185097" y="138877"/>
                      <a:pt x="184772" y="138552"/>
                    </a:cubicBezTo>
                    <a:cubicBezTo>
                      <a:pt x="179130" y="134103"/>
                      <a:pt x="173162" y="130197"/>
                      <a:pt x="167087" y="126400"/>
                    </a:cubicBezTo>
                    <a:cubicBezTo>
                      <a:pt x="166436" y="125966"/>
                      <a:pt x="165676" y="125532"/>
                      <a:pt x="164917" y="125098"/>
                    </a:cubicBezTo>
                    <a:cubicBezTo>
                      <a:pt x="165134" y="125207"/>
                      <a:pt x="165242" y="125315"/>
                      <a:pt x="165459" y="125424"/>
                    </a:cubicBezTo>
                    <a:cubicBezTo>
                      <a:pt x="165242" y="125315"/>
                      <a:pt x="165025" y="125098"/>
                      <a:pt x="164808" y="124990"/>
                    </a:cubicBezTo>
                    <a:cubicBezTo>
                      <a:pt x="164700" y="124990"/>
                      <a:pt x="164700" y="124881"/>
                      <a:pt x="164591" y="124881"/>
                    </a:cubicBezTo>
                    <a:cubicBezTo>
                      <a:pt x="163398" y="124122"/>
                      <a:pt x="162204" y="123471"/>
                      <a:pt x="161011" y="122711"/>
                    </a:cubicBezTo>
                    <a:cubicBezTo>
                      <a:pt x="161011" y="122711"/>
                      <a:pt x="161011" y="122711"/>
                      <a:pt x="161011" y="122711"/>
                    </a:cubicBezTo>
                    <a:cubicBezTo>
                      <a:pt x="160468" y="122386"/>
                      <a:pt x="159926" y="122060"/>
                      <a:pt x="159275" y="121626"/>
                    </a:cubicBezTo>
                    <a:cubicBezTo>
                      <a:pt x="158732" y="121301"/>
                      <a:pt x="158190" y="120975"/>
                      <a:pt x="157647" y="120650"/>
                    </a:cubicBezTo>
                    <a:cubicBezTo>
                      <a:pt x="157973" y="120867"/>
                      <a:pt x="158298" y="120975"/>
                      <a:pt x="158515" y="121192"/>
                    </a:cubicBezTo>
                    <a:cubicBezTo>
                      <a:pt x="157539" y="120650"/>
                      <a:pt x="156671" y="119999"/>
                      <a:pt x="155694" y="119456"/>
                    </a:cubicBezTo>
                    <a:cubicBezTo>
                      <a:pt x="155803" y="119456"/>
                      <a:pt x="155803" y="119565"/>
                      <a:pt x="155911" y="119565"/>
                    </a:cubicBezTo>
                    <a:cubicBezTo>
                      <a:pt x="155369" y="119239"/>
                      <a:pt x="154718" y="118805"/>
                      <a:pt x="154175" y="118480"/>
                    </a:cubicBezTo>
                    <a:cubicBezTo>
                      <a:pt x="148534" y="115008"/>
                      <a:pt x="142891" y="111536"/>
                      <a:pt x="137467" y="107738"/>
                    </a:cubicBezTo>
                    <a:cubicBezTo>
                      <a:pt x="132259" y="104158"/>
                      <a:pt x="127485" y="100144"/>
                      <a:pt x="122711" y="96021"/>
                    </a:cubicBezTo>
                    <a:cubicBezTo>
                      <a:pt x="118371" y="92332"/>
                      <a:pt x="114357" y="88209"/>
                      <a:pt x="110776" y="83760"/>
                    </a:cubicBezTo>
                    <a:cubicBezTo>
                      <a:pt x="110668" y="83652"/>
                      <a:pt x="110559" y="83543"/>
                      <a:pt x="110342" y="83435"/>
                    </a:cubicBezTo>
                    <a:cubicBezTo>
                      <a:pt x="102964" y="76491"/>
                      <a:pt x="96888" y="68245"/>
                      <a:pt x="92440" y="59131"/>
                    </a:cubicBezTo>
                    <a:cubicBezTo>
                      <a:pt x="92332" y="58914"/>
                      <a:pt x="92223" y="58697"/>
                      <a:pt x="92115" y="58589"/>
                    </a:cubicBezTo>
                    <a:cubicBezTo>
                      <a:pt x="88860" y="58480"/>
                      <a:pt x="85496" y="58372"/>
                      <a:pt x="82241" y="58372"/>
                    </a:cubicBezTo>
                    <a:cubicBezTo>
                      <a:pt x="81156" y="58372"/>
                      <a:pt x="79963" y="58480"/>
                      <a:pt x="78878" y="58480"/>
                    </a:cubicBezTo>
                    <a:cubicBezTo>
                      <a:pt x="75840" y="58697"/>
                      <a:pt x="72802" y="59131"/>
                      <a:pt x="69873" y="59674"/>
                    </a:cubicBezTo>
                    <a:cubicBezTo>
                      <a:pt x="65424" y="60650"/>
                      <a:pt x="60867" y="61627"/>
                      <a:pt x="56527" y="63037"/>
                    </a:cubicBezTo>
                    <a:cubicBezTo>
                      <a:pt x="52730" y="64448"/>
                      <a:pt x="49041" y="66075"/>
                      <a:pt x="45461" y="67920"/>
                    </a:cubicBezTo>
                    <a:cubicBezTo>
                      <a:pt x="41880" y="69764"/>
                      <a:pt x="38517" y="71609"/>
                      <a:pt x="35153" y="73887"/>
                    </a:cubicBezTo>
                    <a:cubicBezTo>
                      <a:pt x="31356" y="76491"/>
                      <a:pt x="27667" y="79095"/>
                      <a:pt x="24195" y="82133"/>
                    </a:cubicBezTo>
                    <a:cubicBezTo>
                      <a:pt x="24195" y="82133"/>
                      <a:pt x="24195" y="82133"/>
                      <a:pt x="24195" y="82133"/>
                    </a:cubicBezTo>
                    <a:cubicBezTo>
                      <a:pt x="24195" y="82133"/>
                      <a:pt x="24195" y="82133"/>
                      <a:pt x="24195" y="82133"/>
                    </a:cubicBezTo>
                    <a:cubicBezTo>
                      <a:pt x="24195" y="82133"/>
                      <a:pt x="24195" y="82133"/>
                      <a:pt x="24195" y="82133"/>
                    </a:cubicBezTo>
                    <a:cubicBezTo>
                      <a:pt x="24195" y="82133"/>
                      <a:pt x="24087" y="82241"/>
                      <a:pt x="24087" y="82241"/>
                    </a:cubicBezTo>
                    <a:cubicBezTo>
                      <a:pt x="24087" y="82241"/>
                      <a:pt x="24087" y="82241"/>
                      <a:pt x="24087" y="82241"/>
                    </a:cubicBezTo>
                    <a:cubicBezTo>
                      <a:pt x="24087" y="82241"/>
                      <a:pt x="23978" y="82350"/>
                      <a:pt x="23978" y="82350"/>
                    </a:cubicBezTo>
                    <a:cubicBezTo>
                      <a:pt x="23978" y="82350"/>
                      <a:pt x="23978" y="82350"/>
                      <a:pt x="23978" y="82350"/>
                    </a:cubicBezTo>
                    <a:cubicBezTo>
                      <a:pt x="23869" y="82458"/>
                      <a:pt x="23761" y="82567"/>
                      <a:pt x="23652" y="82675"/>
                    </a:cubicBezTo>
                    <a:cubicBezTo>
                      <a:pt x="23761" y="82567"/>
                      <a:pt x="23869" y="82458"/>
                      <a:pt x="23978" y="82458"/>
                    </a:cubicBezTo>
                    <a:cubicBezTo>
                      <a:pt x="21157" y="85062"/>
                      <a:pt x="18336" y="87883"/>
                      <a:pt x="15841" y="90704"/>
                    </a:cubicBezTo>
                    <a:cubicBezTo>
                      <a:pt x="12260" y="94827"/>
                      <a:pt x="8897" y="99276"/>
                      <a:pt x="5750" y="103832"/>
                    </a:cubicBezTo>
                    <a:cubicBezTo>
                      <a:pt x="4231" y="106111"/>
                      <a:pt x="2821" y="108606"/>
                      <a:pt x="1627" y="110993"/>
                    </a:cubicBezTo>
                    <a:cubicBezTo>
                      <a:pt x="1085" y="112187"/>
                      <a:pt x="542" y="113380"/>
                      <a:pt x="0" y="114574"/>
                    </a:cubicBezTo>
                    <a:cubicBezTo>
                      <a:pt x="0" y="114140"/>
                      <a:pt x="0" y="113597"/>
                      <a:pt x="109" y="113163"/>
                    </a:cubicBezTo>
                    <a:cubicBezTo>
                      <a:pt x="760" y="106870"/>
                      <a:pt x="1627" y="100686"/>
                      <a:pt x="2821" y="94502"/>
                    </a:cubicBezTo>
                    <a:cubicBezTo>
                      <a:pt x="4340" y="90162"/>
                      <a:pt x="6076" y="85822"/>
                      <a:pt x="7812" y="81590"/>
                    </a:cubicBezTo>
                    <a:cubicBezTo>
                      <a:pt x="8137" y="80722"/>
                      <a:pt x="8571" y="79746"/>
                      <a:pt x="8897" y="78878"/>
                    </a:cubicBezTo>
                    <a:cubicBezTo>
                      <a:pt x="10850" y="74321"/>
                      <a:pt x="13020" y="69873"/>
                      <a:pt x="15515" y="65533"/>
                    </a:cubicBezTo>
                    <a:cubicBezTo>
                      <a:pt x="17360" y="62386"/>
                      <a:pt x="19204" y="59240"/>
                      <a:pt x="21157" y="56310"/>
                    </a:cubicBezTo>
                    <a:cubicBezTo>
                      <a:pt x="23110" y="53381"/>
                      <a:pt x="25172" y="50452"/>
                      <a:pt x="27233" y="47631"/>
                    </a:cubicBezTo>
                    <a:cubicBezTo>
                      <a:pt x="27450" y="47305"/>
                      <a:pt x="27667" y="46980"/>
                      <a:pt x="27992" y="46763"/>
                    </a:cubicBezTo>
                    <a:cubicBezTo>
                      <a:pt x="31898" y="41989"/>
                      <a:pt x="35913" y="37540"/>
                      <a:pt x="40253" y="33200"/>
                    </a:cubicBezTo>
                    <a:cubicBezTo>
                      <a:pt x="41989" y="31573"/>
                      <a:pt x="43616" y="30054"/>
                      <a:pt x="45352" y="28535"/>
                    </a:cubicBezTo>
                    <a:cubicBezTo>
                      <a:pt x="45569" y="28318"/>
                      <a:pt x="45894" y="28101"/>
                      <a:pt x="46112" y="27992"/>
                    </a:cubicBezTo>
                    <a:cubicBezTo>
                      <a:pt x="51428" y="23870"/>
                      <a:pt x="56961" y="20181"/>
                      <a:pt x="62820" y="16926"/>
                    </a:cubicBezTo>
                    <a:cubicBezTo>
                      <a:pt x="68571" y="13779"/>
                      <a:pt x="74538" y="11175"/>
                      <a:pt x="80831" y="9114"/>
                    </a:cubicBezTo>
                    <a:cubicBezTo>
                      <a:pt x="87341" y="6944"/>
                      <a:pt x="94285" y="5533"/>
                      <a:pt x="101120" y="4774"/>
                    </a:cubicBezTo>
                    <a:cubicBezTo>
                      <a:pt x="107521" y="4123"/>
                      <a:pt x="114031" y="3906"/>
                      <a:pt x="120541" y="4448"/>
                    </a:cubicBezTo>
                    <a:cubicBezTo>
                      <a:pt x="121409" y="4557"/>
                      <a:pt x="122277" y="4665"/>
                      <a:pt x="123145" y="4665"/>
                    </a:cubicBezTo>
                    <a:cubicBezTo>
                      <a:pt x="124773" y="4231"/>
                      <a:pt x="126400" y="3906"/>
                      <a:pt x="128027" y="3472"/>
                    </a:cubicBezTo>
                    <a:cubicBezTo>
                      <a:pt x="133669" y="2278"/>
                      <a:pt x="139420" y="1302"/>
                      <a:pt x="145170" y="759"/>
                    </a:cubicBezTo>
                    <a:cubicBezTo>
                      <a:pt x="150812" y="217"/>
                      <a:pt x="156454" y="109"/>
                      <a:pt x="162096" y="0"/>
                    </a:cubicBezTo>
                    <a:cubicBezTo>
                      <a:pt x="167629" y="0"/>
                      <a:pt x="173054" y="434"/>
                      <a:pt x="178479" y="1085"/>
                    </a:cubicBezTo>
                    <a:cubicBezTo>
                      <a:pt x="183904" y="1736"/>
                      <a:pt x="189329" y="3038"/>
                      <a:pt x="194645" y="4340"/>
                    </a:cubicBezTo>
                    <a:cubicBezTo>
                      <a:pt x="200178" y="5750"/>
                      <a:pt x="205495" y="7595"/>
                      <a:pt x="210703" y="9656"/>
                    </a:cubicBezTo>
                    <a:cubicBezTo>
                      <a:pt x="215911" y="11718"/>
                      <a:pt x="221010" y="13996"/>
                      <a:pt x="226001" y="16492"/>
                    </a:cubicBezTo>
                    <a:cubicBezTo>
                      <a:pt x="231100" y="19096"/>
                      <a:pt x="235874" y="22025"/>
                      <a:pt x="240648" y="25063"/>
                    </a:cubicBezTo>
                    <a:cubicBezTo>
                      <a:pt x="245205" y="27992"/>
                      <a:pt x="249654" y="31247"/>
                      <a:pt x="253776" y="34719"/>
                    </a:cubicBezTo>
                    <a:cubicBezTo>
                      <a:pt x="258116" y="38408"/>
                      <a:pt x="262239" y="42314"/>
                      <a:pt x="266145" y="46329"/>
                    </a:cubicBezTo>
                    <a:cubicBezTo>
                      <a:pt x="270160" y="50343"/>
                      <a:pt x="273848" y="54683"/>
                      <a:pt x="277212" y="59131"/>
                    </a:cubicBezTo>
                    <a:cubicBezTo>
                      <a:pt x="280575" y="63580"/>
                      <a:pt x="283613" y="68245"/>
                      <a:pt x="286543" y="73019"/>
                    </a:cubicBezTo>
                    <a:cubicBezTo>
                      <a:pt x="294897" y="86690"/>
                      <a:pt x="301081" y="101663"/>
                      <a:pt x="305638" y="116961"/>
                    </a:cubicBezTo>
                    <a:cubicBezTo>
                      <a:pt x="305530" y="116744"/>
                      <a:pt x="305530" y="116527"/>
                      <a:pt x="305421" y="116310"/>
                    </a:cubicBezTo>
                    <a:cubicBezTo>
                      <a:pt x="305530" y="116744"/>
                      <a:pt x="305747" y="117178"/>
                      <a:pt x="305855" y="117612"/>
                    </a:cubicBezTo>
                    <a:cubicBezTo>
                      <a:pt x="305855" y="117612"/>
                      <a:pt x="305855" y="117503"/>
                      <a:pt x="305855" y="117503"/>
                    </a:cubicBezTo>
                    <a:cubicBezTo>
                      <a:pt x="308785" y="126834"/>
                      <a:pt x="311063" y="136382"/>
                      <a:pt x="312799" y="146038"/>
                    </a:cubicBezTo>
                    <a:cubicBezTo>
                      <a:pt x="313776" y="151355"/>
                      <a:pt x="314535" y="156779"/>
                      <a:pt x="315078" y="162204"/>
                    </a:cubicBezTo>
                    <a:cubicBezTo>
                      <a:pt x="315620" y="167629"/>
                      <a:pt x="315946" y="173054"/>
                      <a:pt x="316163" y="178479"/>
                    </a:cubicBezTo>
                    <a:cubicBezTo>
                      <a:pt x="316163" y="178262"/>
                      <a:pt x="316163" y="178045"/>
                      <a:pt x="316163" y="177828"/>
                    </a:cubicBezTo>
                    <a:cubicBezTo>
                      <a:pt x="316380" y="183144"/>
                      <a:pt x="316163" y="188352"/>
                      <a:pt x="315729" y="193669"/>
                    </a:cubicBezTo>
                    <a:cubicBezTo>
                      <a:pt x="315295" y="198985"/>
                      <a:pt x="314861" y="204301"/>
                      <a:pt x="314318" y="209618"/>
                    </a:cubicBezTo>
                    <a:cubicBezTo>
                      <a:pt x="314318" y="209509"/>
                      <a:pt x="314318" y="209401"/>
                      <a:pt x="314318" y="209292"/>
                    </a:cubicBezTo>
                    <a:cubicBezTo>
                      <a:pt x="314210" y="209943"/>
                      <a:pt x="314210" y="210486"/>
                      <a:pt x="314101" y="211137"/>
                    </a:cubicBezTo>
                    <a:cubicBezTo>
                      <a:pt x="314101" y="210920"/>
                      <a:pt x="314101" y="210703"/>
                      <a:pt x="314210" y="210486"/>
                    </a:cubicBezTo>
                    <a:cubicBezTo>
                      <a:pt x="314210" y="210920"/>
                      <a:pt x="314101" y="211462"/>
                      <a:pt x="314101" y="211896"/>
                    </a:cubicBezTo>
                    <a:cubicBezTo>
                      <a:pt x="314101" y="211896"/>
                      <a:pt x="314101" y="211896"/>
                      <a:pt x="314101" y="211896"/>
                    </a:cubicBezTo>
                    <a:cubicBezTo>
                      <a:pt x="314101" y="212113"/>
                      <a:pt x="314101" y="212222"/>
                      <a:pt x="314101" y="212330"/>
                    </a:cubicBezTo>
                    <a:cubicBezTo>
                      <a:pt x="314101" y="212330"/>
                      <a:pt x="314101" y="212222"/>
                      <a:pt x="314101" y="212222"/>
                    </a:cubicBezTo>
                    <a:cubicBezTo>
                      <a:pt x="312582" y="227411"/>
                      <a:pt x="309436" y="242384"/>
                      <a:pt x="303903" y="256706"/>
                    </a:cubicBezTo>
                    <a:cubicBezTo>
                      <a:pt x="303903" y="256706"/>
                      <a:pt x="303903" y="256706"/>
                      <a:pt x="303903" y="256706"/>
                    </a:cubicBezTo>
                    <a:cubicBezTo>
                      <a:pt x="302275" y="260937"/>
                      <a:pt x="300322" y="265060"/>
                      <a:pt x="298260" y="269075"/>
                    </a:cubicBezTo>
                    <a:cubicBezTo>
                      <a:pt x="296091" y="273523"/>
                      <a:pt x="293812" y="277971"/>
                      <a:pt x="291425" y="282311"/>
                    </a:cubicBezTo>
                    <a:cubicBezTo>
                      <a:pt x="289255" y="286217"/>
                      <a:pt x="286868" y="290123"/>
                      <a:pt x="284373" y="293921"/>
                    </a:cubicBezTo>
                    <a:cubicBezTo>
                      <a:pt x="284807" y="295114"/>
                      <a:pt x="284807" y="296416"/>
                      <a:pt x="284373" y="297718"/>
                    </a:cubicBezTo>
                    <a:cubicBezTo>
                      <a:pt x="283939" y="298803"/>
                      <a:pt x="283505" y="299997"/>
                      <a:pt x="283071" y="301082"/>
                    </a:cubicBezTo>
                    <a:cubicBezTo>
                      <a:pt x="282094" y="304119"/>
                      <a:pt x="281335" y="307374"/>
                      <a:pt x="280033" y="310304"/>
                    </a:cubicBezTo>
                    <a:cubicBezTo>
                      <a:pt x="278948" y="312691"/>
                      <a:pt x="277755" y="315078"/>
                      <a:pt x="276452" y="317356"/>
                    </a:cubicBezTo>
                    <a:cubicBezTo>
                      <a:pt x="274499" y="320720"/>
                      <a:pt x="272438" y="324192"/>
                      <a:pt x="270051" y="327338"/>
                    </a:cubicBezTo>
                    <a:cubicBezTo>
                      <a:pt x="267556" y="330593"/>
                      <a:pt x="264843" y="333522"/>
                      <a:pt x="261805" y="336126"/>
                    </a:cubicBezTo>
                    <a:cubicBezTo>
                      <a:pt x="258659" y="338730"/>
                      <a:pt x="255295" y="341117"/>
                      <a:pt x="251823" y="343179"/>
                    </a:cubicBezTo>
                    <a:cubicBezTo>
                      <a:pt x="248569" y="345132"/>
                      <a:pt x="245205" y="346976"/>
                      <a:pt x="241733" y="348495"/>
                    </a:cubicBezTo>
                    <a:cubicBezTo>
                      <a:pt x="237827" y="350231"/>
                      <a:pt x="233487" y="351316"/>
                      <a:pt x="229364" y="352292"/>
                    </a:cubicBezTo>
                    <a:cubicBezTo>
                      <a:pt x="226435" y="352943"/>
                      <a:pt x="223397" y="353486"/>
                      <a:pt x="220359" y="354029"/>
                    </a:cubicBezTo>
                    <a:cubicBezTo>
                      <a:pt x="217538" y="354462"/>
                      <a:pt x="214500" y="354788"/>
                      <a:pt x="211679" y="354788"/>
                    </a:cubicBezTo>
                    <a:cubicBezTo>
                      <a:pt x="210811" y="355222"/>
                      <a:pt x="210703" y="355222"/>
                      <a:pt x="210594" y="355222"/>
                    </a:cubicBezTo>
                    <a:close/>
                  </a:path>
                </a:pathLst>
              </a:custGeom>
              <a:solidFill>
                <a:srgbClr val="132237"/>
              </a:solidFill>
              <a:ln w="10838" cap="flat">
                <a:noFill/>
                <a:prstDash val="solid"/>
                <a:miter/>
              </a:ln>
            </p:spPr>
            <p:txBody>
              <a:bodyPr rtlCol="0" anchor="ctr"/>
              <a:lstStyle/>
              <a:p>
                <a:endParaRPr lang="nb-NO"/>
              </a:p>
            </p:txBody>
          </p:sp>
          <p:sp>
            <p:nvSpPr>
              <p:cNvPr id="46" name="Frihåndsform: figur 45">
                <a:extLst>
                  <a:ext uri="{FF2B5EF4-FFF2-40B4-BE49-F238E27FC236}">
                    <a16:creationId xmlns:a16="http://schemas.microsoft.com/office/drawing/2014/main" id="{1D08C165-10C8-459F-9F44-2FF7333B101A}"/>
                  </a:ext>
                </a:extLst>
              </p:cNvPr>
              <p:cNvSpPr/>
              <p:nvPr/>
            </p:nvSpPr>
            <p:spPr>
              <a:xfrm>
                <a:off x="7225306" y="3806958"/>
                <a:ext cx="58141" cy="158252"/>
              </a:xfrm>
              <a:custGeom>
                <a:avLst/>
                <a:gdLst>
                  <a:gd name="connsiteX0" fmla="*/ 41830 w 58141"/>
                  <a:gd name="connsiteY0" fmla="*/ 152285 h 158252"/>
                  <a:gd name="connsiteX1" fmla="*/ 40203 w 58141"/>
                  <a:gd name="connsiteY1" fmla="*/ 143280 h 158252"/>
                  <a:gd name="connsiteX2" fmla="*/ 39226 w 58141"/>
                  <a:gd name="connsiteY2" fmla="*/ 135576 h 158252"/>
                  <a:gd name="connsiteX3" fmla="*/ 36731 w 58141"/>
                  <a:gd name="connsiteY3" fmla="*/ 118000 h 158252"/>
                  <a:gd name="connsiteX4" fmla="*/ 29787 w 58141"/>
                  <a:gd name="connsiteY4" fmla="*/ 81002 h 158252"/>
                  <a:gd name="connsiteX5" fmla="*/ 29895 w 58141"/>
                  <a:gd name="connsiteY5" fmla="*/ 81219 h 158252"/>
                  <a:gd name="connsiteX6" fmla="*/ 29895 w 58141"/>
                  <a:gd name="connsiteY6" fmla="*/ 81110 h 158252"/>
                  <a:gd name="connsiteX7" fmla="*/ 29678 w 58141"/>
                  <a:gd name="connsiteY7" fmla="*/ 80351 h 158252"/>
                  <a:gd name="connsiteX8" fmla="*/ 29678 w 58141"/>
                  <a:gd name="connsiteY8" fmla="*/ 80459 h 158252"/>
                  <a:gd name="connsiteX9" fmla="*/ 29461 w 58141"/>
                  <a:gd name="connsiteY9" fmla="*/ 79483 h 158252"/>
                  <a:gd name="connsiteX10" fmla="*/ 29570 w 58141"/>
                  <a:gd name="connsiteY10" fmla="*/ 79917 h 158252"/>
                  <a:gd name="connsiteX11" fmla="*/ 29353 w 58141"/>
                  <a:gd name="connsiteY11" fmla="*/ 79049 h 158252"/>
                  <a:gd name="connsiteX12" fmla="*/ 29244 w 58141"/>
                  <a:gd name="connsiteY12" fmla="*/ 78723 h 158252"/>
                  <a:gd name="connsiteX13" fmla="*/ 29244 w 58141"/>
                  <a:gd name="connsiteY13" fmla="*/ 78941 h 158252"/>
                  <a:gd name="connsiteX14" fmla="*/ 29027 w 58141"/>
                  <a:gd name="connsiteY14" fmla="*/ 77856 h 158252"/>
                  <a:gd name="connsiteX15" fmla="*/ 29027 w 58141"/>
                  <a:gd name="connsiteY15" fmla="*/ 78073 h 158252"/>
                  <a:gd name="connsiteX16" fmla="*/ 29027 w 58141"/>
                  <a:gd name="connsiteY16" fmla="*/ 77856 h 158252"/>
                  <a:gd name="connsiteX17" fmla="*/ 28810 w 58141"/>
                  <a:gd name="connsiteY17" fmla="*/ 76988 h 158252"/>
                  <a:gd name="connsiteX18" fmla="*/ 28919 w 58141"/>
                  <a:gd name="connsiteY18" fmla="*/ 77639 h 158252"/>
                  <a:gd name="connsiteX19" fmla="*/ 18720 w 58141"/>
                  <a:gd name="connsiteY19" fmla="*/ 44764 h 158252"/>
                  <a:gd name="connsiteX20" fmla="*/ 8304 w 58141"/>
                  <a:gd name="connsiteY20" fmla="*/ 21871 h 158252"/>
                  <a:gd name="connsiteX21" fmla="*/ 3747 w 58141"/>
                  <a:gd name="connsiteY21" fmla="*/ 20569 h 158252"/>
                  <a:gd name="connsiteX22" fmla="*/ 58 w 58141"/>
                  <a:gd name="connsiteY22" fmla="*/ 9285 h 158252"/>
                  <a:gd name="connsiteX23" fmla="*/ 5266 w 58141"/>
                  <a:gd name="connsiteY23" fmla="*/ 822 h 158252"/>
                  <a:gd name="connsiteX24" fmla="*/ 14272 w 58141"/>
                  <a:gd name="connsiteY24" fmla="*/ 1690 h 158252"/>
                  <a:gd name="connsiteX25" fmla="*/ 18829 w 58141"/>
                  <a:gd name="connsiteY25" fmla="*/ 6572 h 158252"/>
                  <a:gd name="connsiteX26" fmla="*/ 28051 w 58141"/>
                  <a:gd name="connsiteY26" fmla="*/ 23607 h 158252"/>
                  <a:gd name="connsiteX27" fmla="*/ 35754 w 58141"/>
                  <a:gd name="connsiteY27" fmla="*/ 42268 h 158252"/>
                  <a:gd name="connsiteX28" fmla="*/ 46170 w 58141"/>
                  <a:gd name="connsiteY28" fmla="*/ 76988 h 158252"/>
                  <a:gd name="connsiteX29" fmla="*/ 46170 w 58141"/>
                  <a:gd name="connsiteY29" fmla="*/ 76771 h 158252"/>
                  <a:gd name="connsiteX30" fmla="*/ 53331 w 58141"/>
                  <a:gd name="connsiteY30" fmla="*/ 114202 h 158252"/>
                  <a:gd name="connsiteX31" fmla="*/ 55935 w 58141"/>
                  <a:gd name="connsiteY31" fmla="*/ 131996 h 158252"/>
                  <a:gd name="connsiteX32" fmla="*/ 56911 w 58141"/>
                  <a:gd name="connsiteY32" fmla="*/ 140133 h 158252"/>
                  <a:gd name="connsiteX33" fmla="*/ 58105 w 58141"/>
                  <a:gd name="connsiteY33" fmla="*/ 149573 h 158252"/>
                  <a:gd name="connsiteX34" fmla="*/ 51161 w 58141"/>
                  <a:gd name="connsiteY34" fmla="*/ 158144 h 158252"/>
                  <a:gd name="connsiteX35" fmla="*/ 49750 w 58141"/>
                  <a:gd name="connsiteY35" fmla="*/ 158252 h 158252"/>
                  <a:gd name="connsiteX36" fmla="*/ 41830 w 58141"/>
                  <a:gd name="connsiteY36" fmla="*/ 152285 h 15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141" h="158252">
                    <a:moveTo>
                      <a:pt x="41830" y="152285"/>
                    </a:moveTo>
                    <a:cubicBezTo>
                      <a:pt x="40962" y="149356"/>
                      <a:pt x="40528" y="146318"/>
                      <a:pt x="40203" y="143280"/>
                    </a:cubicBezTo>
                    <a:cubicBezTo>
                      <a:pt x="39877" y="140676"/>
                      <a:pt x="39551" y="138180"/>
                      <a:pt x="39226" y="135576"/>
                    </a:cubicBezTo>
                    <a:cubicBezTo>
                      <a:pt x="38467" y="129718"/>
                      <a:pt x="37599" y="123859"/>
                      <a:pt x="36731" y="118000"/>
                    </a:cubicBezTo>
                    <a:cubicBezTo>
                      <a:pt x="34778" y="105522"/>
                      <a:pt x="32608" y="93262"/>
                      <a:pt x="29787" y="81002"/>
                    </a:cubicBezTo>
                    <a:cubicBezTo>
                      <a:pt x="29787" y="81110"/>
                      <a:pt x="29787" y="81219"/>
                      <a:pt x="29895" y="81219"/>
                    </a:cubicBezTo>
                    <a:cubicBezTo>
                      <a:pt x="29895" y="81219"/>
                      <a:pt x="29895" y="81110"/>
                      <a:pt x="29895" y="81110"/>
                    </a:cubicBezTo>
                    <a:cubicBezTo>
                      <a:pt x="29787" y="80893"/>
                      <a:pt x="29787" y="80568"/>
                      <a:pt x="29678" y="80351"/>
                    </a:cubicBezTo>
                    <a:cubicBezTo>
                      <a:pt x="29678" y="80351"/>
                      <a:pt x="29678" y="80459"/>
                      <a:pt x="29678" y="80459"/>
                    </a:cubicBezTo>
                    <a:cubicBezTo>
                      <a:pt x="29570" y="80134"/>
                      <a:pt x="29570" y="79809"/>
                      <a:pt x="29461" y="79483"/>
                    </a:cubicBezTo>
                    <a:cubicBezTo>
                      <a:pt x="29461" y="79591"/>
                      <a:pt x="29570" y="79809"/>
                      <a:pt x="29570" y="79917"/>
                    </a:cubicBezTo>
                    <a:cubicBezTo>
                      <a:pt x="29461" y="79591"/>
                      <a:pt x="29461" y="79375"/>
                      <a:pt x="29353" y="79049"/>
                    </a:cubicBezTo>
                    <a:cubicBezTo>
                      <a:pt x="29353" y="78941"/>
                      <a:pt x="29353" y="78832"/>
                      <a:pt x="29244" y="78723"/>
                    </a:cubicBezTo>
                    <a:cubicBezTo>
                      <a:pt x="29244" y="78832"/>
                      <a:pt x="29244" y="78832"/>
                      <a:pt x="29244" y="78941"/>
                    </a:cubicBezTo>
                    <a:cubicBezTo>
                      <a:pt x="29136" y="78615"/>
                      <a:pt x="29027" y="78181"/>
                      <a:pt x="29027" y="77856"/>
                    </a:cubicBezTo>
                    <a:cubicBezTo>
                      <a:pt x="29027" y="77964"/>
                      <a:pt x="29027" y="77964"/>
                      <a:pt x="29027" y="78073"/>
                    </a:cubicBezTo>
                    <a:cubicBezTo>
                      <a:pt x="29027" y="77964"/>
                      <a:pt x="29027" y="77964"/>
                      <a:pt x="29027" y="77856"/>
                    </a:cubicBezTo>
                    <a:cubicBezTo>
                      <a:pt x="28919" y="77530"/>
                      <a:pt x="28919" y="77313"/>
                      <a:pt x="28810" y="76988"/>
                    </a:cubicBezTo>
                    <a:cubicBezTo>
                      <a:pt x="28810" y="77205"/>
                      <a:pt x="28919" y="77422"/>
                      <a:pt x="28919" y="77639"/>
                    </a:cubicBezTo>
                    <a:cubicBezTo>
                      <a:pt x="26206" y="66463"/>
                      <a:pt x="22626" y="55613"/>
                      <a:pt x="18720" y="44764"/>
                    </a:cubicBezTo>
                    <a:cubicBezTo>
                      <a:pt x="15573" y="36952"/>
                      <a:pt x="12210" y="29357"/>
                      <a:pt x="8304" y="21871"/>
                    </a:cubicBezTo>
                    <a:cubicBezTo>
                      <a:pt x="6785" y="21979"/>
                      <a:pt x="5158" y="21437"/>
                      <a:pt x="3747" y="20569"/>
                    </a:cubicBezTo>
                    <a:cubicBezTo>
                      <a:pt x="58" y="18182"/>
                      <a:pt x="-159" y="13191"/>
                      <a:pt x="58" y="9285"/>
                    </a:cubicBezTo>
                    <a:cubicBezTo>
                      <a:pt x="275" y="5596"/>
                      <a:pt x="2011" y="2558"/>
                      <a:pt x="5266" y="822"/>
                    </a:cubicBezTo>
                    <a:cubicBezTo>
                      <a:pt x="8196" y="-697"/>
                      <a:pt x="11668" y="63"/>
                      <a:pt x="14272" y="1690"/>
                    </a:cubicBezTo>
                    <a:cubicBezTo>
                      <a:pt x="16116" y="2884"/>
                      <a:pt x="17526" y="4836"/>
                      <a:pt x="18829" y="6572"/>
                    </a:cubicBezTo>
                    <a:cubicBezTo>
                      <a:pt x="22517" y="11889"/>
                      <a:pt x="25338" y="17748"/>
                      <a:pt x="28051" y="23607"/>
                    </a:cubicBezTo>
                    <a:cubicBezTo>
                      <a:pt x="30872" y="29682"/>
                      <a:pt x="33476" y="35867"/>
                      <a:pt x="35754" y="42268"/>
                    </a:cubicBezTo>
                    <a:cubicBezTo>
                      <a:pt x="39985" y="53552"/>
                      <a:pt x="43241" y="65270"/>
                      <a:pt x="46170" y="76988"/>
                    </a:cubicBezTo>
                    <a:cubicBezTo>
                      <a:pt x="46170" y="76879"/>
                      <a:pt x="46170" y="76879"/>
                      <a:pt x="46170" y="76771"/>
                    </a:cubicBezTo>
                    <a:cubicBezTo>
                      <a:pt x="49208" y="89139"/>
                      <a:pt x="51378" y="101725"/>
                      <a:pt x="53331" y="114202"/>
                    </a:cubicBezTo>
                    <a:cubicBezTo>
                      <a:pt x="54307" y="120061"/>
                      <a:pt x="55175" y="126029"/>
                      <a:pt x="55935" y="131996"/>
                    </a:cubicBezTo>
                    <a:cubicBezTo>
                      <a:pt x="56260" y="134708"/>
                      <a:pt x="56586" y="137421"/>
                      <a:pt x="56911" y="140133"/>
                    </a:cubicBezTo>
                    <a:cubicBezTo>
                      <a:pt x="57345" y="143280"/>
                      <a:pt x="57779" y="146426"/>
                      <a:pt x="58105" y="149573"/>
                    </a:cubicBezTo>
                    <a:cubicBezTo>
                      <a:pt x="58539" y="153696"/>
                      <a:pt x="55067" y="157493"/>
                      <a:pt x="51161" y="158144"/>
                    </a:cubicBezTo>
                    <a:cubicBezTo>
                      <a:pt x="50727" y="158252"/>
                      <a:pt x="50184" y="158252"/>
                      <a:pt x="49750" y="158252"/>
                    </a:cubicBezTo>
                    <a:cubicBezTo>
                      <a:pt x="46279" y="158144"/>
                      <a:pt x="43023" y="155757"/>
                      <a:pt x="41830" y="152285"/>
                    </a:cubicBezTo>
                    <a:close/>
                  </a:path>
                </a:pathLst>
              </a:custGeom>
              <a:solidFill>
                <a:srgbClr val="132237"/>
              </a:solidFill>
              <a:ln w="10838" cap="flat">
                <a:noFill/>
                <a:prstDash val="solid"/>
                <a:miter/>
              </a:ln>
            </p:spPr>
            <p:txBody>
              <a:bodyPr rtlCol="0" anchor="ctr"/>
              <a:lstStyle/>
              <a:p>
                <a:endParaRPr lang="nb-NO"/>
              </a:p>
            </p:txBody>
          </p:sp>
          <p:sp>
            <p:nvSpPr>
              <p:cNvPr id="47" name="Frihåndsform: figur 46">
                <a:extLst>
                  <a:ext uri="{FF2B5EF4-FFF2-40B4-BE49-F238E27FC236}">
                    <a16:creationId xmlns:a16="http://schemas.microsoft.com/office/drawing/2014/main" id="{52D4B8FA-5683-4CD7-BD2A-5D56EB349CD3}"/>
                  </a:ext>
                </a:extLst>
              </p:cNvPr>
              <p:cNvSpPr/>
              <p:nvPr/>
            </p:nvSpPr>
            <p:spPr>
              <a:xfrm>
                <a:off x="7237959" y="3791749"/>
                <a:ext cx="112383" cy="203651"/>
              </a:xfrm>
              <a:custGeom>
                <a:avLst/>
                <a:gdLst>
                  <a:gd name="connsiteX0" fmla="*/ 99050 w 112383"/>
                  <a:gd name="connsiteY0" fmla="*/ 203189 h 203651"/>
                  <a:gd name="connsiteX1" fmla="*/ 95144 w 112383"/>
                  <a:gd name="connsiteY1" fmla="*/ 199609 h 203651"/>
                  <a:gd name="connsiteX2" fmla="*/ 94276 w 112383"/>
                  <a:gd name="connsiteY2" fmla="*/ 195595 h 203651"/>
                  <a:gd name="connsiteX3" fmla="*/ 93733 w 112383"/>
                  <a:gd name="connsiteY3" fmla="*/ 189627 h 203651"/>
                  <a:gd name="connsiteX4" fmla="*/ 93408 w 112383"/>
                  <a:gd name="connsiteY4" fmla="*/ 185504 h 203651"/>
                  <a:gd name="connsiteX5" fmla="*/ 91780 w 112383"/>
                  <a:gd name="connsiteY5" fmla="*/ 186481 h 203651"/>
                  <a:gd name="connsiteX6" fmla="*/ 81582 w 112383"/>
                  <a:gd name="connsiteY6" fmla="*/ 184202 h 203651"/>
                  <a:gd name="connsiteX7" fmla="*/ 77567 w 112383"/>
                  <a:gd name="connsiteY7" fmla="*/ 176824 h 203651"/>
                  <a:gd name="connsiteX8" fmla="*/ 75506 w 112383"/>
                  <a:gd name="connsiteY8" fmla="*/ 172159 h 203651"/>
                  <a:gd name="connsiteX9" fmla="*/ 75289 w 112383"/>
                  <a:gd name="connsiteY9" fmla="*/ 171725 h 203651"/>
                  <a:gd name="connsiteX10" fmla="*/ 74746 w 112383"/>
                  <a:gd name="connsiteY10" fmla="*/ 171074 h 203651"/>
                  <a:gd name="connsiteX11" fmla="*/ 74638 w 112383"/>
                  <a:gd name="connsiteY11" fmla="*/ 170965 h 203651"/>
                  <a:gd name="connsiteX12" fmla="*/ 73878 w 112383"/>
                  <a:gd name="connsiteY12" fmla="*/ 170423 h 203651"/>
                  <a:gd name="connsiteX13" fmla="*/ 68779 w 112383"/>
                  <a:gd name="connsiteY13" fmla="*/ 161309 h 203651"/>
                  <a:gd name="connsiteX14" fmla="*/ 68128 w 112383"/>
                  <a:gd name="connsiteY14" fmla="*/ 159790 h 203651"/>
                  <a:gd name="connsiteX15" fmla="*/ 67585 w 112383"/>
                  <a:gd name="connsiteY15" fmla="*/ 164998 h 203651"/>
                  <a:gd name="connsiteX16" fmla="*/ 65307 w 112383"/>
                  <a:gd name="connsiteY16" fmla="*/ 169447 h 203651"/>
                  <a:gd name="connsiteX17" fmla="*/ 64222 w 112383"/>
                  <a:gd name="connsiteY17" fmla="*/ 170748 h 203651"/>
                  <a:gd name="connsiteX18" fmla="*/ 58471 w 112383"/>
                  <a:gd name="connsiteY18" fmla="*/ 177150 h 203651"/>
                  <a:gd name="connsiteX19" fmla="*/ 48164 w 112383"/>
                  <a:gd name="connsiteY19" fmla="*/ 172593 h 203651"/>
                  <a:gd name="connsiteX20" fmla="*/ 46428 w 112383"/>
                  <a:gd name="connsiteY20" fmla="*/ 167277 h 203651"/>
                  <a:gd name="connsiteX21" fmla="*/ 46428 w 112383"/>
                  <a:gd name="connsiteY21" fmla="*/ 167493 h 203651"/>
                  <a:gd name="connsiteX22" fmla="*/ 26356 w 112383"/>
                  <a:gd name="connsiteY22" fmla="*/ 90460 h 203651"/>
                  <a:gd name="connsiteX23" fmla="*/ 16700 w 112383"/>
                  <a:gd name="connsiteY23" fmla="*/ 53788 h 203651"/>
                  <a:gd name="connsiteX24" fmla="*/ 15181 w 112383"/>
                  <a:gd name="connsiteY24" fmla="*/ 47712 h 203651"/>
                  <a:gd name="connsiteX25" fmla="*/ 14530 w 112383"/>
                  <a:gd name="connsiteY25" fmla="*/ 45867 h 203651"/>
                  <a:gd name="connsiteX26" fmla="*/ 11926 w 112383"/>
                  <a:gd name="connsiteY26" fmla="*/ 39575 h 203651"/>
                  <a:gd name="connsiteX27" fmla="*/ 9214 w 112383"/>
                  <a:gd name="connsiteY27" fmla="*/ 33933 h 203651"/>
                  <a:gd name="connsiteX28" fmla="*/ 4765 w 112383"/>
                  <a:gd name="connsiteY28" fmla="*/ 26663 h 203651"/>
                  <a:gd name="connsiteX29" fmla="*/ 3897 w 112383"/>
                  <a:gd name="connsiteY29" fmla="*/ 25361 h 203651"/>
                  <a:gd name="connsiteX30" fmla="*/ 2595 w 112383"/>
                  <a:gd name="connsiteY30" fmla="*/ 19828 h 203651"/>
                  <a:gd name="connsiteX31" fmla="*/ 6501 w 112383"/>
                  <a:gd name="connsiteY31" fmla="*/ 13535 h 203651"/>
                  <a:gd name="connsiteX32" fmla="*/ 7695 w 112383"/>
                  <a:gd name="connsiteY32" fmla="*/ 12884 h 203651"/>
                  <a:gd name="connsiteX33" fmla="*/ 7586 w 112383"/>
                  <a:gd name="connsiteY33" fmla="*/ 12884 h 203651"/>
                  <a:gd name="connsiteX34" fmla="*/ 100 w 112383"/>
                  <a:gd name="connsiteY34" fmla="*/ 6157 h 203651"/>
                  <a:gd name="connsiteX35" fmla="*/ 3680 w 112383"/>
                  <a:gd name="connsiteY35" fmla="*/ 190 h 203651"/>
                  <a:gd name="connsiteX36" fmla="*/ 3680 w 112383"/>
                  <a:gd name="connsiteY36" fmla="*/ 190 h 203651"/>
                  <a:gd name="connsiteX37" fmla="*/ 3789 w 112383"/>
                  <a:gd name="connsiteY37" fmla="*/ 190 h 203651"/>
                  <a:gd name="connsiteX38" fmla="*/ 4440 w 112383"/>
                  <a:gd name="connsiteY38" fmla="*/ 81 h 203651"/>
                  <a:gd name="connsiteX39" fmla="*/ 5850 w 112383"/>
                  <a:gd name="connsiteY39" fmla="*/ 81 h 203651"/>
                  <a:gd name="connsiteX40" fmla="*/ 8671 w 112383"/>
                  <a:gd name="connsiteY40" fmla="*/ 515 h 203651"/>
                  <a:gd name="connsiteX41" fmla="*/ 13336 w 112383"/>
                  <a:gd name="connsiteY41" fmla="*/ 1709 h 203651"/>
                  <a:gd name="connsiteX42" fmla="*/ 23101 w 112383"/>
                  <a:gd name="connsiteY42" fmla="*/ 4855 h 203651"/>
                  <a:gd name="connsiteX43" fmla="*/ 41112 w 112383"/>
                  <a:gd name="connsiteY43" fmla="*/ 13861 h 203651"/>
                  <a:gd name="connsiteX44" fmla="*/ 57061 w 112383"/>
                  <a:gd name="connsiteY44" fmla="*/ 27531 h 203651"/>
                  <a:gd name="connsiteX45" fmla="*/ 70298 w 112383"/>
                  <a:gd name="connsiteY45" fmla="*/ 43481 h 203651"/>
                  <a:gd name="connsiteX46" fmla="*/ 90044 w 112383"/>
                  <a:gd name="connsiteY46" fmla="*/ 76681 h 203651"/>
                  <a:gd name="connsiteX47" fmla="*/ 105234 w 112383"/>
                  <a:gd name="connsiteY47" fmla="*/ 114113 h 203651"/>
                  <a:gd name="connsiteX48" fmla="*/ 112287 w 112383"/>
                  <a:gd name="connsiteY48" fmla="*/ 154365 h 203651"/>
                  <a:gd name="connsiteX49" fmla="*/ 109249 w 112383"/>
                  <a:gd name="connsiteY49" fmla="*/ 193208 h 203651"/>
                  <a:gd name="connsiteX50" fmla="*/ 108815 w 112383"/>
                  <a:gd name="connsiteY50" fmla="*/ 196246 h 203651"/>
                  <a:gd name="connsiteX51" fmla="*/ 107187 w 112383"/>
                  <a:gd name="connsiteY51" fmla="*/ 200694 h 203651"/>
                  <a:gd name="connsiteX52" fmla="*/ 101437 w 112383"/>
                  <a:gd name="connsiteY52" fmla="*/ 203623 h 203651"/>
                  <a:gd name="connsiteX53" fmla="*/ 99050 w 112383"/>
                  <a:gd name="connsiteY53" fmla="*/ 203189 h 20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2383" h="203651">
                    <a:moveTo>
                      <a:pt x="99050" y="203189"/>
                    </a:moveTo>
                    <a:cubicBezTo>
                      <a:pt x="97314" y="202430"/>
                      <a:pt x="95903" y="201236"/>
                      <a:pt x="95144" y="199609"/>
                    </a:cubicBezTo>
                    <a:cubicBezTo>
                      <a:pt x="94601" y="198307"/>
                      <a:pt x="94384" y="197005"/>
                      <a:pt x="94276" y="195595"/>
                    </a:cubicBezTo>
                    <a:cubicBezTo>
                      <a:pt x="94059" y="193641"/>
                      <a:pt x="93950" y="191689"/>
                      <a:pt x="93733" y="189627"/>
                    </a:cubicBezTo>
                    <a:cubicBezTo>
                      <a:pt x="93625" y="188217"/>
                      <a:pt x="93516" y="186915"/>
                      <a:pt x="93408" y="185504"/>
                    </a:cubicBezTo>
                    <a:cubicBezTo>
                      <a:pt x="92865" y="185938"/>
                      <a:pt x="92323" y="186264"/>
                      <a:pt x="91780" y="186481"/>
                    </a:cubicBezTo>
                    <a:cubicBezTo>
                      <a:pt x="88200" y="188108"/>
                      <a:pt x="84186" y="187132"/>
                      <a:pt x="81582" y="184202"/>
                    </a:cubicBezTo>
                    <a:cubicBezTo>
                      <a:pt x="79737" y="182032"/>
                      <a:pt x="78652" y="179428"/>
                      <a:pt x="77567" y="176824"/>
                    </a:cubicBezTo>
                    <a:cubicBezTo>
                      <a:pt x="76916" y="175305"/>
                      <a:pt x="76265" y="173678"/>
                      <a:pt x="75506" y="172159"/>
                    </a:cubicBezTo>
                    <a:cubicBezTo>
                      <a:pt x="75397" y="172050"/>
                      <a:pt x="75397" y="171833"/>
                      <a:pt x="75289" y="171725"/>
                    </a:cubicBezTo>
                    <a:cubicBezTo>
                      <a:pt x="75072" y="171508"/>
                      <a:pt x="74855" y="171291"/>
                      <a:pt x="74746" y="171074"/>
                    </a:cubicBezTo>
                    <a:cubicBezTo>
                      <a:pt x="74746" y="171074"/>
                      <a:pt x="74746" y="171074"/>
                      <a:pt x="74638" y="170965"/>
                    </a:cubicBezTo>
                    <a:cubicBezTo>
                      <a:pt x="74421" y="170748"/>
                      <a:pt x="74095" y="170640"/>
                      <a:pt x="73878" y="170423"/>
                    </a:cubicBezTo>
                    <a:cubicBezTo>
                      <a:pt x="71057" y="168144"/>
                      <a:pt x="70081" y="164564"/>
                      <a:pt x="68779" y="161309"/>
                    </a:cubicBezTo>
                    <a:cubicBezTo>
                      <a:pt x="68562" y="160767"/>
                      <a:pt x="68345" y="160333"/>
                      <a:pt x="68128" y="159790"/>
                    </a:cubicBezTo>
                    <a:cubicBezTo>
                      <a:pt x="68128" y="161526"/>
                      <a:pt x="67911" y="163262"/>
                      <a:pt x="67585" y="164998"/>
                    </a:cubicBezTo>
                    <a:cubicBezTo>
                      <a:pt x="67260" y="166625"/>
                      <a:pt x="66283" y="168144"/>
                      <a:pt x="65307" y="169447"/>
                    </a:cubicBezTo>
                    <a:cubicBezTo>
                      <a:pt x="64981" y="169880"/>
                      <a:pt x="64656" y="170315"/>
                      <a:pt x="64222" y="170748"/>
                    </a:cubicBezTo>
                    <a:cubicBezTo>
                      <a:pt x="63571" y="173678"/>
                      <a:pt x="61509" y="176173"/>
                      <a:pt x="58471" y="177150"/>
                    </a:cubicBezTo>
                    <a:cubicBezTo>
                      <a:pt x="54457" y="178452"/>
                      <a:pt x="49900" y="176499"/>
                      <a:pt x="48164" y="172593"/>
                    </a:cubicBezTo>
                    <a:cubicBezTo>
                      <a:pt x="47405" y="170857"/>
                      <a:pt x="46862" y="169121"/>
                      <a:pt x="46428" y="167277"/>
                    </a:cubicBezTo>
                    <a:cubicBezTo>
                      <a:pt x="46428" y="167385"/>
                      <a:pt x="46428" y="167385"/>
                      <a:pt x="46428" y="167493"/>
                    </a:cubicBezTo>
                    <a:cubicBezTo>
                      <a:pt x="40027" y="141780"/>
                      <a:pt x="33192" y="116066"/>
                      <a:pt x="26356" y="90460"/>
                    </a:cubicBezTo>
                    <a:cubicBezTo>
                      <a:pt x="23101" y="78308"/>
                      <a:pt x="19846" y="66048"/>
                      <a:pt x="16700" y="53788"/>
                    </a:cubicBezTo>
                    <a:cubicBezTo>
                      <a:pt x="16157" y="51726"/>
                      <a:pt x="15723" y="49773"/>
                      <a:pt x="15181" y="47712"/>
                    </a:cubicBezTo>
                    <a:cubicBezTo>
                      <a:pt x="14964" y="47061"/>
                      <a:pt x="14747" y="46518"/>
                      <a:pt x="14530" y="45867"/>
                    </a:cubicBezTo>
                    <a:cubicBezTo>
                      <a:pt x="13662" y="43806"/>
                      <a:pt x="12794" y="41636"/>
                      <a:pt x="11926" y="39575"/>
                    </a:cubicBezTo>
                    <a:cubicBezTo>
                      <a:pt x="11167" y="37622"/>
                      <a:pt x="10081" y="35777"/>
                      <a:pt x="9214" y="33933"/>
                    </a:cubicBezTo>
                    <a:cubicBezTo>
                      <a:pt x="7803" y="31437"/>
                      <a:pt x="6393" y="29050"/>
                      <a:pt x="4765" y="26663"/>
                    </a:cubicBezTo>
                    <a:cubicBezTo>
                      <a:pt x="4440" y="26229"/>
                      <a:pt x="4114" y="25795"/>
                      <a:pt x="3897" y="25361"/>
                    </a:cubicBezTo>
                    <a:cubicBezTo>
                      <a:pt x="2812" y="23734"/>
                      <a:pt x="2487" y="21781"/>
                      <a:pt x="2595" y="19828"/>
                    </a:cubicBezTo>
                    <a:cubicBezTo>
                      <a:pt x="2812" y="17224"/>
                      <a:pt x="4331" y="14837"/>
                      <a:pt x="6501" y="13535"/>
                    </a:cubicBezTo>
                    <a:cubicBezTo>
                      <a:pt x="6827" y="13318"/>
                      <a:pt x="7260" y="13101"/>
                      <a:pt x="7695" y="12884"/>
                    </a:cubicBezTo>
                    <a:cubicBezTo>
                      <a:pt x="7695" y="12884"/>
                      <a:pt x="7586" y="12884"/>
                      <a:pt x="7586" y="12884"/>
                    </a:cubicBezTo>
                    <a:cubicBezTo>
                      <a:pt x="4548" y="11474"/>
                      <a:pt x="859" y="9738"/>
                      <a:pt x="100" y="6157"/>
                    </a:cubicBezTo>
                    <a:cubicBezTo>
                      <a:pt x="-443" y="3553"/>
                      <a:pt x="1293" y="949"/>
                      <a:pt x="3680" y="190"/>
                    </a:cubicBezTo>
                    <a:cubicBezTo>
                      <a:pt x="3680" y="190"/>
                      <a:pt x="3680" y="190"/>
                      <a:pt x="3680" y="190"/>
                    </a:cubicBezTo>
                    <a:cubicBezTo>
                      <a:pt x="3680" y="190"/>
                      <a:pt x="3680" y="190"/>
                      <a:pt x="3789" y="190"/>
                    </a:cubicBezTo>
                    <a:cubicBezTo>
                      <a:pt x="4006" y="81"/>
                      <a:pt x="4223" y="81"/>
                      <a:pt x="4440" y="81"/>
                    </a:cubicBezTo>
                    <a:cubicBezTo>
                      <a:pt x="4873" y="-27"/>
                      <a:pt x="5308" y="-27"/>
                      <a:pt x="5850" y="81"/>
                    </a:cubicBezTo>
                    <a:cubicBezTo>
                      <a:pt x="6827" y="81"/>
                      <a:pt x="7695" y="298"/>
                      <a:pt x="8671" y="515"/>
                    </a:cubicBezTo>
                    <a:cubicBezTo>
                      <a:pt x="10190" y="841"/>
                      <a:pt x="11817" y="1275"/>
                      <a:pt x="13336" y="1709"/>
                    </a:cubicBezTo>
                    <a:cubicBezTo>
                      <a:pt x="16591" y="2577"/>
                      <a:pt x="19846" y="3662"/>
                      <a:pt x="23101" y="4855"/>
                    </a:cubicBezTo>
                    <a:cubicBezTo>
                      <a:pt x="29394" y="7134"/>
                      <a:pt x="35579" y="10063"/>
                      <a:pt x="41112" y="13861"/>
                    </a:cubicBezTo>
                    <a:cubicBezTo>
                      <a:pt x="46862" y="17875"/>
                      <a:pt x="52070" y="22432"/>
                      <a:pt x="57061" y="27531"/>
                    </a:cubicBezTo>
                    <a:cubicBezTo>
                      <a:pt x="61835" y="32522"/>
                      <a:pt x="66283" y="37839"/>
                      <a:pt x="70298" y="43481"/>
                    </a:cubicBezTo>
                    <a:cubicBezTo>
                      <a:pt x="77567" y="54113"/>
                      <a:pt x="84403" y="65072"/>
                      <a:pt x="90044" y="76681"/>
                    </a:cubicBezTo>
                    <a:cubicBezTo>
                      <a:pt x="95903" y="88724"/>
                      <a:pt x="101220" y="101201"/>
                      <a:pt x="105234" y="114113"/>
                    </a:cubicBezTo>
                    <a:cubicBezTo>
                      <a:pt x="109357" y="127241"/>
                      <a:pt x="111744" y="140695"/>
                      <a:pt x="112287" y="154365"/>
                    </a:cubicBezTo>
                    <a:cubicBezTo>
                      <a:pt x="112829" y="167385"/>
                      <a:pt x="110984" y="180405"/>
                      <a:pt x="109249" y="193208"/>
                    </a:cubicBezTo>
                    <a:cubicBezTo>
                      <a:pt x="109140" y="194184"/>
                      <a:pt x="108923" y="195269"/>
                      <a:pt x="108815" y="196246"/>
                    </a:cubicBezTo>
                    <a:cubicBezTo>
                      <a:pt x="108489" y="197764"/>
                      <a:pt x="108272" y="199283"/>
                      <a:pt x="107187" y="200694"/>
                    </a:cubicBezTo>
                    <a:cubicBezTo>
                      <a:pt x="105885" y="202538"/>
                      <a:pt x="103607" y="203623"/>
                      <a:pt x="101437" y="203623"/>
                    </a:cubicBezTo>
                    <a:cubicBezTo>
                      <a:pt x="100677" y="203732"/>
                      <a:pt x="99809" y="203515"/>
                      <a:pt x="99050" y="203189"/>
                    </a:cubicBezTo>
                    <a:close/>
                  </a:path>
                </a:pathLst>
              </a:custGeom>
              <a:solidFill>
                <a:srgbClr val="132237"/>
              </a:solidFill>
              <a:ln w="10838" cap="flat">
                <a:noFill/>
                <a:prstDash val="solid"/>
                <a:miter/>
              </a:ln>
            </p:spPr>
            <p:txBody>
              <a:bodyPr rtlCol="0" anchor="ctr"/>
              <a:lstStyle/>
              <a:p>
                <a:endParaRPr lang="nb-NO"/>
              </a:p>
            </p:txBody>
          </p:sp>
          <p:sp>
            <p:nvSpPr>
              <p:cNvPr id="48" name="Frihåndsform: figur 47">
                <a:extLst>
                  <a:ext uri="{FF2B5EF4-FFF2-40B4-BE49-F238E27FC236}">
                    <a16:creationId xmlns:a16="http://schemas.microsoft.com/office/drawing/2014/main" id="{551D757F-D362-4637-9EE2-D8CC09F9E19B}"/>
                  </a:ext>
                </a:extLst>
              </p:cNvPr>
              <p:cNvSpPr/>
              <p:nvPr/>
            </p:nvSpPr>
            <p:spPr>
              <a:xfrm>
                <a:off x="7239223" y="3796468"/>
                <a:ext cx="142228" cy="267584"/>
              </a:xfrm>
              <a:custGeom>
                <a:avLst/>
                <a:gdLst>
                  <a:gd name="connsiteX0" fmla="*/ 128382 w 142228"/>
                  <a:gd name="connsiteY0" fmla="*/ 267584 h 267584"/>
                  <a:gd name="connsiteX1" fmla="*/ 129142 w 142228"/>
                  <a:gd name="connsiteY1" fmla="*/ 212684 h 267584"/>
                  <a:gd name="connsiteX2" fmla="*/ 128599 w 142228"/>
                  <a:gd name="connsiteY2" fmla="*/ 175469 h 267584"/>
                  <a:gd name="connsiteX3" fmla="*/ 128599 w 142228"/>
                  <a:gd name="connsiteY3" fmla="*/ 175904 h 267584"/>
                  <a:gd name="connsiteX4" fmla="*/ 127840 w 142228"/>
                  <a:gd name="connsiteY4" fmla="*/ 168309 h 267584"/>
                  <a:gd name="connsiteX5" fmla="*/ 125344 w 142228"/>
                  <a:gd name="connsiteY5" fmla="*/ 151817 h 267584"/>
                  <a:gd name="connsiteX6" fmla="*/ 122089 w 142228"/>
                  <a:gd name="connsiteY6" fmla="*/ 136736 h 267584"/>
                  <a:gd name="connsiteX7" fmla="*/ 119160 w 142228"/>
                  <a:gd name="connsiteY7" fmla="*/ 126103 h 267584"/>
                  <a:gd name="connsiteX8" fmla="*/ 115471 w 142228"/>
                  <a:gd name="connsiteY8" fmla="*/ 114819 h 267584"/>
                  <a:gd name="connsiteX9" fmla="*/ 110155 w 142228"/>
                  <a:gd name="connsiteY9" fmla="*/ 102016 h 267584"/>
                  <a:gd name="connsiteX10" fmla="*/ 103862 w 142228"/>
                  <a:gd name="connsiteY10" fmla="*/ 89214 h 267584"/>
                  <a:gd name="connsiteX11" fmla="*/ 84007 w 142228"/>
                  <a:gd name="connsiteY11" fmla="*/ 57641 h 267584"/>
                  <a:gd name="connsiteX12" fmla="*/ 73048 w 142228"/>
                  <a:gd name="connsiteY12" fmla="*/ 43970 h 267584"/>
                  <a:gd name="connsiteX13" fmla="*/ 69685 w 142228"/>
                  <a:gd name="connsiteY13" fmla="*/ 40390 h 267584"/>
                  <a:gd name="connsiteX14" fmla="*/ 55146 w 142228"/>
                  <a:gd name="connsiteY14" fmla="*/ 27045 h 267584"/>
                  <a:gd name="connsiteX15" fmla="*/ 41041 w 142228"/>
                  <a:gd name="connsiteY15" fmla="*/ 16737 h 267584"/>
                  <a:gd name="connsiteX16" fmla="*/ 30626 w 142228"/>
                  <a:gd name="connsiteY16" fmla="*/ 11095 h 267584"/>
                  <a:gd name="connsiteX17" fmla="*/ 21403 w 142228"/>
                  <a:gd name="connsiteY17" fmla="*/ 7406 h 267584"/>
                  <a:gd name="connsiteX18" fmla="*/ 13375 w 142228"/>
                  <a:gd name="connsiteY18" fmla="*/ 5453 h 267584"/>
                  <a:gd name="connsiteX19" fmla="*/ 5454 w 142228"/>
                  <a:gd name="connsiteY19" fmla="*/ 4585 h 267584"/>
                  <a:gd name="connsiteX20" fmla="*/ 2525 w 142228"/>
                  <a:gd name="connsiteY20" fmla="*/ 4368 h 267584"/>
                  <a:gd name="connsiteX21" fmla="*/ 1982 w 142228"/>
                  <a:gd name="connsiteY21" fmla="*/ 4368 h 267584"/>
                  <a:gd name="connsiteX22" fmla="*/ 789 w 142228"/>
                  <a:gd name="connsiteY22" fmla="*/ 4260 h 267584"/>
                  <a:gd name="connsiteX23" fmla="*/ 680 w 142228"/>
                  <a:gd name="connsiteY23" fmla="*/ 2199 h 267584"/>
                  <a:gd name="connsiteX24" fmla="*/ 1765 w 142228"/>
                  <a:gd name="connsiteY24" fmla="*/ 1982 h 267584"/>
                  <a:gd name="connsiteX25" fmla="*/ 6105 w 142228"/>
                  <a:gd name="connsiteY25" fmla="*/ 1114 h 267584"/>
                  <a:gd name="connsiteX26" fmla="*/ 13700 w 142228"/>
                  <a:gd name="connsiteY26" fmla="*/ 137 h 267584"/>
                  <a:gd name="connsiteX27" fmla="*/ 29866 w 142228"/>
                  <a:gd name="connsiteY27" fmla="*/ 1331 h 267584"/>
                  <a:gd name="connsiteX28" fmla="*/ 45815 w 142228"/>
                  <a:gd name="connsiteY28" fmla="*/ 6213 h 267584"/>
                  <a:gd name="connsiteX29" fmla="*/ 59812 w 142228"/>
                  <a:gd name="connsiteY29" fmla="*/ 13265 h 267584"/>
                  <a:gd name="connsiteX30" fmla="*/ 74893 w 142228"/>
                  <a:gd name="connsiteY30" fmla="*/ 23356 h 267584"/>
                  <a:gd name="connsiteX31" fmla="*/ 88347 w 142228"/>
                  <a:gd name="connsiteY31" fmla="*/ 35399 h 267584"/>
                  <a:gd name="connsiteX32" fmla="*/ 109829 w 142228"/>
                  <a:gd name="connsiteY32" fmla="*/ 62740 h 267584"/>
                  <a:gd name="connsiteX33" fmla="*/ 119268 w 142228"/>
                  <a:gd name="connsiteY33" fmla="*/ 79123 h 267584"/>
                  <a:gd name="connsiteX34" fmla="*/ 126755 w 142228"/>
                  <a:gd name="connsiteY34" fmla="*/ 95832 h 267584"/>
                  <a:gd name="connsiteX35" fmla="*/ 126429 w 142228"/>
                  <a:gd name="connsiteY35" fmla="*/ 95073 h 267584"/>
                  <a:gd name="connsiteX36" fmla="*/ 137171 w 142228"/>
                  <a:gd name="connsiteY36" fmla="*/ 128273 h 267584"/>
                  <a:gd name="connsiteX37" fmla="*/ 141944 w 142228"/>
                  <a:gd name="connsiteY37" fmla="*/ 162775 h 267584"/>
                  <a:gd name="connsiteX38" fmla="*/ 141077 w 142228"/>
                  <a:gd name="connsiteY38" fmla="*/ 197929 h 267584"/>
                  <a:gd name="connsiteX39" fmla="*/ 135869 w 142228"/>
                  <a:gd name="connsiteY39" fmla="*/ 230912 h 267584"/>
                  <a:gd name="connsiteX40" fmla="*/ 128382 w 142228"/>
                  <a:gd name="connsiteY40" fmla="*/ 267584 h 267584"/>
                  <a:gd name="connsiteX41" fmla="*/ 128382 w 142228"/>
                  <a:gd name="connsiteY41" fmla="*/ 267584 h 267584"/>
                  <a:gd name="connsiteX42" fmla="*/ 128382 w 142228"/>
                  <a:gd name="connsiteY42" fmla="*/ 267584 h 2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2228" h="267584">
                    <a:moveTo>
                      <a:pt x="128382" y="267584"/>
                    </a:moveTo>
                    <a:cubicBezTo>
                      <a:pt x="128382" y="249248"/>
                      <a:pt x="128599" y="230912"/>
                      <a:pt x="129142" y="212684"/>
                    </a:cubicBezTo>
                    <a:cubicBezTo>
                      <a:pt x="129359" y="200316"/>
                      <a:pt x="129901" y="187838"/>
                      <a:pt x="128599" y="175469"/>
                    </a:cubicBezTo>
                    <a:cubicBezTo>
                      <a:pt x="128599" y="175578"/>
                      <a:pt x="128599" y="175795"/>
                      <a:pt x="128599" y="175904"/>
                    </a:cubicBezTo>
                    <a:cubicBezTo>
                      <a:pt x="128382" y="173408"/>
                      <a:pt x="128057" y="170804"/>
                      <a:pt x="127840" y="168309"/>
                    </a:cubicBezTo>
                    <a:cubicBezTo>
                      <a:pt x="127080" y="162775"/>
                      <a:pt x="126212" y="157350"/>
                      <a:pt x="125344" y="151817"/>
                    </a:cubicBezTo>
                    <a:cubicBezTo>
                      <a:pt x="124476" y="146718"/>
                      <a:pt x="123283" y="141727"/>
                      <a:pt x="122089" y="136736"/>
                    </a:cubicBezTo>
                    <a:cubicBezTo>
                      <a:pt x="121113" y="133155"/>
                      <a:pt x="120245" y="129575"/>
                      <a:pt x="119160" y="126103"/>
                    </a:cubicBezTo>
                    <a:cubicBezTo>
                      <a:pt x="117966" y="122306"/>
                      <a:pt x="116773" y="118617"/>
                      <a:pt x="115471" y="114819"/>
                    </a:cubicBezTo>
                    <a:cubicBezTo>
                      <a:pt x="113735" y="110479"/>
                      <a:pt x="111999" y="106248"/>
                      <a:pt x="110155" y="102016"/>
                    </a:cubicBezTo>
                    <a:cubicBezTo>
                      <a:pt x="108310" y="97677"/>
                      <a:pt x="106032" y="93445"/>
                      <a:pt x="103862" y="89214"/>
                    </a:cubicBezTo>
                    <a:cubicBezTo>
                      <a:pt x="97786" y="78364"/>
                      <a:pt x="91167" y="67840"/>
                      <a:pt x="84007" y="57641"/>
                    </a:cubicBezTo>
                    <a:cubicBezTo>
                      <a:pt x="80426" y="52975"/>
                      <a:pt x="76846" y="48419"/>
                      <a:pt x="73048" y="43970"/>
                    </a:cubicBezTo>
                    <a:cubicBezTo>
                      <a:pt x="71963" y="42777"/>
                      <a:pt x="70770" y="41583"/>
                      <a:pt x="69685" y="40390"/>
                    </a:cubicBezTo>
                    <a:cubicBezTo>
                      <a:pt x="65019" y="35724"/>
                      <a:pt x="60137" y="31384"/>
                      <a:pt x="55146" y="27045"/>
                    </a:cubicBezTo>
                    <a:cubicBezTo>
                      <a:pt x="50589" y="23356"/>
                      <a:pt x="45924" y="19992"/>
                      <a:pt x="41041" y="16737"/>
                    </a:cubicBezTo>
                    <a:cubicBezTo>
                      <a:pt x="37569" y="14784"/>
                      <a:pt x="34206" y="12831"/>
                      <a:pt x="30626" y="11095"/>
                    </a:cubicBezTo>
                    <a:cubicBezTo>
                      <a:pt x="27588" y="9793"/>
                      <a:pt x="24550" y="8491"/>
                      <a:pt x="21403" y="7406"/>
                    </a:cubicBezTo>
                    <a:cubicBezTo>
                      <a:pt x="18691" y="6647"/>
                      <a:pt x="16087" y="5996"/>
                      <a:pt x="13375" y="5453"/>
                    </a:cubicBezTo>
                    <a:cubicBezTo>
                      <a:pt x="10771" y="5019"/>
                      <a:pt x="8058" y="4694"/>
                      <a:pt x="5454" y="4585"/>
                    </a:cubicBezTo>
                    <a:cubicBezTo>
                      <a:pt x="4478" y="4477"/>
                      <a:pt x="3501" y="4477"/>
                      <a:pt x="2525" y="4368"/>
                    </a:cubicBezTo>
                    <a:cubicBezTo>
                      <a:pt x="2308" y="4368"/>
                      <a:pt x="2199" y="4368"/>
                      <a:pt x="1982" y="4368"/>
                    </a:cubicBezTo>
                    <a:cubicBezTo>
                      <a:pt x="1548" y="4368"/>
                      <a:pt x="1114" y="4368"/>
                      <a:pt x="789" y="4260"/>
                    </a:cubicBezTo>
                    <a:cubicBezTo>
                      <a:pt x="-188" y="3934"/>
                      <a:pt x="-296" y="2524"/>
                      <a:pt x="680" y="2199"/>
                    </a:cubicBezTo>
                    <a:cubicBezTo>
                      <a:pt x="1006" y="2090"/>
                      <a:pt x="1440" y="1982"/>
                      <a:pt x="1765" y="1982"/>
                    </a:cubicBezTo>
                    <a:cubicBezTo>
                      <a:pt x="3176" y="1656"/>
                      <a:pt x="4695" y="1331"/>
                      <a:pt x="6105" y="1114"/>
                    </a:cubicBezTo>
                    <a:cubicBezTo>
                      <a:pt x="8601" y="680"/>
                      <a:pt x="11096" y="354"/>
                      <a:pt x="13700" y="137"/>
                    </a:cubicBezTo>
                    <a:cubicBezTo>
                      <a:pt x="19125" y="-297"/>
                      <a:pt x="24550" y="354"/>
                      <a:pt x="29866" y="1331"/>
                    </a:cubicBezTo>
                    <a:cubicBezTo>
                      <a:pt x="35291" y="2307"/>
                      <a:pt x="40607" y="4151"/>
                      <a:pt x="45815" y="6213"/>
                    </a:cubicBezTo>
                    <a:cubicBezTo>
                      <a:pt x="50698" y="8057"/>
                      <a:pt x="55363" y="10553"/>
                      <a:pt x="59812" y="13265"/>
                    </a:cubicBezTo>
                    <a:cubicBezTo>
                      <a:pt x="65019" y="16412"/>
                      <a:pt x="70119" y="19775"/>
                      <a:pt x="74893" y="23356"/>
                    </a:cubicBezTo>
                    <a:cubicBezTo>
                      <a:pt x="79775" y="26936"/>
                      <a:pt x="84115" y="31059"/>
                      <a:pt x="88347" y="35399"/>
                    </a:cubicBezTo>
                    <a:cubicBezTo>
                      <a:pt x="96484" y="43753"/>
                      <a:pt x="103319" y="53192"/>
                      <a:pt x="109829" y="62740"/>
                    </a:cubicBezTo>
                    <a:cubicBezTo>
                      <a:pt x="113410" y="67948"/>
                      <a:pt x="116339" y="73482"/>
                      <a:pt x="119268" y="79123"/>
                    </a:cubicBezTo>
                    <a:cubicBezTo>
                      <a:pt x="122089" y="84548"/>
                      <a:pt x="124585" y="90190"/>
                      <a:pt x="126755" y="95832"/>
                    </a:cubicBezTo>
                    <a:cubicBezTo>
                      <a:pt x="126646" y="95615"/>
                      <a:pt x="126538" y="95290"/>
                      <a:pt x="126429" y="95073"/>
                    </a:cubicBezTo>
                    <a:cubicBezTo>
                      <a:pt x="130661" y="105922"/>
                      <a:pt x="134567" y="116881"/>
                      <a:pt x="137171" y="128273"/>
                    </a:cubicBezTo>
                    <a:cubicBezTo>
                      <a:pt x="139883" y="139665"/>
                      <a:pt x="141293" y="151166"/>
                      <a:pt x="141944" y="162775"/>
                    </a:cubicBezTo>
                    <a:cubicBezTo>
                      <a:pt x="142596" y="174493"/>
                      <a:pt x="142053" y="186211"/>
                      <a:pt x="141077" y="197929"/>
                    </a:cubicBezTo>
                    <a:cubicBezTo>
                      <a:pt x="140100" y="208995"/>
                      <a:pt x="138039" y="220062"/>
                      <a:pt x="135869" y="230912"/>
                    </a:cubicBezTo>
                    <a:cubicBezTo>
                      <a:pt x="133590" y="243064"/>
                      <a:pt x="130878" y="255324"/>
                      <a:pt x="128382" y="267584"/>
                    </a:cubicBezTo>
                    <a:cubicBezTo>
                      <a:pt x="128382" y="267584"/>
                      <a:pt x="128382" y="267584"/>
                      <a:pt x="128382" y="267584"/>
                    </a:cubicBezTo>
                    <a:cubicBezTo>
                      <a:pt x="128382" y="267584"/>
                      <a:pt x="128382" y="267584"/>
                      <a:pt x="128382" y="267584"/>
                    </a:cubicBezTo>
                    <a:close/>
                  </a:path>
                </a:pathLst>
              </a:custGeom>
              <a:solidFill>
                <a:srgbClr val="132237"/>
              </a:solidFill>
              <a:ln w="10838" cap="flat">
                <a:noFill/>
                <a:prstDash val="solid"/>
                <a:miter/>
              </a:ln>
            </p:spPr>
            <p:txBody>
              <a:bodyPr rtlCol="0" anchor="ctr"/>
              <a:lstStyle/>
              <a:p>
                <a:endParaRPr lang="nb-NO"/>
              </a:p>
            </p:txBody>
          </p:sp>
        </p:grpSp>
        <p:grpSp>
          <p:nvGrpSpPr>
            <p:cNvPr id="49" name="Grafikk 6">
              <a:extLst>
                <a:ext uri="{FF2B5EF4-FFF2-40B4-BE49-F238E27FC236}">
                  <a16:creationId xmlns:a16="http://schemas.microsoft.com/office/drawing/2014/main" id="{BF940209-7315-4F1C-917C-CFFAF1EE3CA4}"/>
                </a:ext>
              </a:extLst>
            </p:cNvPr>
            <p:cNvGrpSpPr/>
            <p:nvPr/>
          </p:nvGrpSpPr>
          <p:grpSpPr>
            <a:xfrm>
              <a:off x="6887394" y="4412859"/>
              <a:ext cx="749828" cy="1341263"/>
              <a:chOff x="6887394" y="4412859"/>
              <a:chExt cx="749828" cy="1341263"/>
            </a:xfrm>
          </p:grpSpPr>
          <p:sp>
            <p:nvSpPr>
              <p:cNvPr id="50" name="Frihåndsform: figur 49">
                <a:extLst>
                  <a:ext uri="{FF2B5EF4-FFF2-40B4-BE49-F238E27FC236}">
                    <a16:creationId xmlns:a16="http://schemas.microsoft.com/office/drawing/2014/main" id="{55F01497-9607-4DD9-8CFA-772E8BC3C5A3}"/>
                  </a:ext>
                </a:extLst>
              </p:cNvPr>
              <p:cNvSpPr/>
              <p:nvPr/>
            </p:nvSpPr>
            <p:spPr>
              <a:xfrm>
                <a:off x="6887394" y="4515181"/>
                <a:ext cx="702523" cy="1104404"/>
              </a:xfrm>
              <a:custGeom>
                <a:avLst/>
                <a:gdLst>
                  <a:gd name="connsiteX0" fmla="*/ 180757 w 702523"/>
                  <a:gd name="connsiteY0" fmla="*/ 1104405 h 1104404"/>
                  <a:gd name="connsiteX1" fmla="*/ 162964 w 702523"/>
                  <a:gd name="connsiteY1" fmla="*/ 1103645 h 1104404"/>
                  <a:gd name="connsiteX2" fmla="*/ 148425 w 702523"/>
                  <a:gd name="connsiteY2" fmla="*/ 1101692 h 1104404"/>
                  <a:gd name="connsiteX3" fmla="*/ 134103 w 702523"/>
                  <a:gd name="connsiteY3" fmla="*/ 1098763 h 1104404"/>
                  <a:gd name="connsiteX4" fmla="*/ 133778 w 702523"/>
                  <a:gd name="connsiteY4" fmla="*/ 1098654 h 1104404"/>
                  <a:gd name="connsiteX5" fmla="*/ 131174 w 702523"/>
                  <a:gd name="connsiteY5" fmla="*/ 1084007 h 1104404"/>
                  <a:gd name="connsiteX6" fmla="*/ 128895 w 702523"/>
                  <a:gd name="connsiteY6" fmla="*/ 1068166 h 1104404"/>
                  <a:gd name="connsiteX7" fmla="*/ 124013 w 702523"/>
                  <a:gd name="connsiteY7" fmla="*/ 1036919 h 1104404"/>
                  <a:gd name="connsiteX8" fmla="*/ 118046 w 702523"/>
                  <a:gd name="connsiteY8" fmla="*/ 1004261 h 1104404"/>
                  <a:gd name="connsiteX9" fmla="*/ 112404 w 702523"/>
                  <a:gd name="connsiteY9" fmla="*/ 971929 h 1104404"/>
                  <a:gd name="connsiteX10" fmla="*/ 101771 w 702523"/>
                  <a:gd name="connsiteY10" fmla="*/ 904226 h 1104404"/>
                  <a:gd name="connsiteX11" fmla="*/ 96563 w 702523"/>
                  <a:gd name="connsiteY11" fmla="*/ 869615 h 1104404"/>
                  <a:gd name="connsiteX12" fmla="*/ 90813 w 702523"/>
                  <a:gd name="connsiteY12" fmla="*/ 834462 h 1104404"/>
                  <a:gd name="connsiteX13" fmla="*/ 85279 w 702523"/>
                  <a:gd name="connsiteY13" fmla="*/ 798983 h 1104404"/>
                  <a:gd name="connsiteX14" fmla="*/ 80180 w 702523"/>
                  <a:gd name="connsiteY14" fmla="*/ 764806 h 1104404"/>
                  <a:gd name="connsiteX15" fmla="*/ 69655 w 702523"/>
                  <a:gd name="connsiteY15" fmla="*/ 693957 h 1104404"/>
                  <a:gd name="connsiteX16" fmla="*/ 65967 w 702523"/>
                  <a:gd name="connsiteY16" fmla="*/ 668026 h 1104404"/>
                  <a:gd name="connsiteX17" fmla="*/ 64665 w 702523"/>
                  <a:gd name="connsiteY17" fmla="*/ 658695 h 1104404"/>
                  <a:gd name="connsiteX18" fmla="*/ 64556 w 702523"/>
                  <a:gd name="connsiteY18" fmla="*/ 658044 h 1104404"/>
                  <a:gd name="connsiteX19" fmla="*/ 64122 w 702523"/>
                  <a:gd name="connsiteY19" fmla="*/ 655115 h 1104404"/>
                  <a:gd name="connsiteX20" fmla="*/ 64014 w 702523"/>
                  <a:gd name="connsiteY20" fmla="*/ 654030 h 1104404"/>
                  <a:gd name="connsiteX21" fmla="*/ 63905 w 702523"/>
                  <a:gd name="connsiteY21" fmla="*/ 653596 h 1104404"/>
                  <a:gd name="connsiteX22" fmla="*/ 63471 w 702523"/>
                  <a:gd name="connsiteY22" fmla="*/ 650450 h 1104404"/>
                  <a:gd name="connsiteX23" fmla="*/ 63254 w 702523"/>
                  <a:gd name="connsiteY23" fmla="*/ 648714 h 1104404"/>
                  <a:gd name="connsiteX24" fmla="*/ 63254 w 702523"/>
                  <a:gd name="connsiteY24" fmla="*/ 649039 h 1104404"/>
                  <a:gd name="connsiteX25" fmla="*/ 62929 w 702523"/>
                  <a:gd name="connsiteY25" fmla="*/ 646978 h 1104404"/>
                  <a:gd name="connsiteX26" fmla="*/ 62495 w 702523"/>
                  <a:gd name="connsiteY26" fmla="*/ 644048 h 1104404"/>
                  <a:gd name="connsiteX27" fmla="*/ 61952 w 702523"/>
                  <a:gd name="connsiteY27" fmla="*/ 639925 h 1104404"/>
                  <a:gd name="connsiteX28" fmla="*/ 62061 w 702523"/>
                  <a:gd name="connsiteY28" fmla="*/ 640468 h 1104404"/>
                  <a:gd name="connsiteX29" fmla="*/ 61735 w 702523"/>
                  <a:gd name="connsiteY29" fmla="*/ 638081 h 1104404"/>
                  <a:gd name="connsiteX30" fmla="*/ 61844 w 702523"/>
                  <a:gd name="connsiteY30" fmla="*/ 638623 h 1104404"/>
                  <a:gd name="connsiteX31" fmla="*/ 59131 w 702523"/>
                  <a:gd name="connsiteY31" fmla="*/ 619094 h 1104404"/>
                  <a:gd name="connsiteX32" fmla="*/ 57829 w 702523"/>
                  <a:gd name="connsiteY32" fmla="*/ 609329 h 1104404"/>
                  <a:gd name="connsiteX33" fmla="*/ 57829 w 702523"/>
                  <a:gd name="connsiteY33" fmla="*/ 609437 h 1104404"/>
                  <a:gd name="connsiteX34" fmla="*/ 57721 w 702523"/>
                  <a:gd name="connsiteY34" fmla="*/ 608895 h 1104404"/>
                  <a:gd name="connsiteX35" fmla="*/ 56527 w 702523"/>
                  <a:gd name="connsiteY35" fmla="*/ 599998 h 1104404"/>
                  <a:gd name="connsiteX36" fmla="*/ 55225 w 702523"/>
                  <a:gd name="connsiteY36" fmla="*/ 590884 h 1104404"/>
                  <a:gd name="connsiteX37" fmla="*/ 55117 w 702523"/>
                  <a:gd name="connsiteY37" fmla="*/ 590016 h 1104404"/>
                  <a:gd name="connsiteX38" fmla="*/ 53923 w 702523"/>
                  <a:gd name="connsiteY38" fmla="*/ 581337 h 1104404"/>
                  <a:gd name="connsiteX39" fmla="*/ 52622 w 702523"/>
                  <a:gd name="connsiteY39" fmla="*/ 571897 h 1104404"/>
                  <a:gd name="connsiteX40" fmla="*/ 49150 w 702523"/>
                  <a:gd name="connsiteY40" fmla="*/ 546943 h 1104404"/>
                  <a:gd name="connsiteX41" fmla="*/ 49258 w 702523"/>
                  <a:gd name="connsiteY41" fmla="*/ 547485 h 1104404"/>
                  <a:gd name="connsiteX42" fmla="*/ 46437 w 702523"/>
                  <a:gd name="connsiteY42" fmla="*/ 526871 h 1104404"/>
                  <a:gd name="connsiteX43" fmla="*/ 46545 w 702523"/>
                  <a:gd name="connsiteY43" fmla="*/ 527413 h 1104404"/>
                  <a:gd name="connsiteX44" fmla="*/ 46328 w 702523"/>
                  <a:gd name="connsiteY44" fmla="*/ 526003 h 1104404"/>
                  <a:gd name="connsiteX45" fmla="*/ 45677 w 702523"/>
                  <a:gd name="connsiteY45" fmla="*/ 521337 h 1104404"/>
                  <a:gd name="connsiteX46" fmla="*/ 45352 w 702523"/>
                  <a:gd name="connsiteY46" fmla="*/ 519276 h 1104404"/>
                  <a:gd name="connsiteX47" fmla="*/ 45352 w 702523"/>
                  <a:gd name="connsiteY47" fmla="*/ 519167 h 1104404"/>
                  <a:gd name="connsiteX48" fmla="*/ 45352 w 702523"/>
                  <a:gd name="connsiteY48" fmla="*/ 519167 h 1104404"/>
                  <a:gd name="connsiteX49" fmla="*/ 45352 w 702523"/>
                  <a:gd name="connsiteY49" fmla="*/ 518842 h 1104404"/>
                  <a:gd name="connsiteX50" fmla="*/ 45352 w 702523"/>
                  <a:gd name="connsiteY50" fmla="*/ 518842 h 1104404"/>
                  <a:gd name="connsiteX51" fmla="*/ 45352 w 702523"/>
                  <a:gd name="connsiteY51" fmla="*/ 518842 h 1104404"/>
                  <a:gd name="connsiteX52" fmla="*/ 45352 w 702523"/>
                  <a:gd name="connsiteY52" fmla="*/ 518842 h 1104404"/>
                  <a:gd name="connsiteX53" fmla="*/ 45352 w 702523"/>
                  <a:gd name="connsiteY53" fmla="*/ 518733 h 1104404"/>
                  <a:gd name="connsiteX54" fmla="*/ 42856 w 702523"/>
                  <a:gd name="connsiteY54" fmla="*/ 500723 h 1104404"/>
                  <a:gd name="connsiteX55" fmla="*/ 42856 w 702523"/>
                  <a:gd name="connsiteY55" fmla="*/ 500831 h 1104404"/>
                  <a:gd name="connsiteX56" fmla="*/ 42423 w 702523"/>
                  <a:gd name="connsiteY56" fmla="*/ 497685 h 1104404"/>
                  <a:gd name="connsiteX57" fmla="*/ 42531 w 702523"/>
                  <a:gd name="connsiteY57" fmla="*/ 498227 h 1104404"/>
                  <a:gd name="connsiteX58" fmla="*/ 41989 w 702523"/>
                  <a:gd name="connsiteY58" fmla="*/ 494104 h 1104404"/>
                  <a:gd name="connsiteX59" fmla="*/ 41772 w 702523"/>
                  <a:gd name="connsiteY59" fmla="*/ 492477 h 1104404"/>
                  <a:gd name="connsiteX60" fmla="*/ 41880 w 702523"/>
                  <a:gd name="connsiteY60" fmla="*/ 493019 h 1104404"/>
                  <a:gd name="connsiteX61" fmla="*/ 41772 w 702523"/>
                  <a:gd name="connsiteY61" fmla="*/ 492151 h 1104404"/>
                  <a:gd name="connsiteX62" fmla="*/ 41880 w 702523"/>
                  <a:gd name="connsiteY62" fmla="*/ 492694 h 1104404"/>
                  <a:gd name="connsiteX63" fmla="*/ 32983 w 702523"/>
                  <a:gd name="connsiteY63" fmla="*/ 422930 h 1104404"/>
                  <a:gd name="connsiteX64" fmla="*/ 29077 w 702523"/>
                  <a:gd name="connsiteY64" fmla="*/ 388970 h 1104404"/>
                  <a:gd name="connsiteX65" fmla="*/ 25388 w 702523"/>
                  <a:gd name="connsiteY65" fmla="*/ 355444 h 1104404"/>
                  <a:gd name="connsiteX66" fmla="*/ 21591 w 702523"/>
                  <a:gd name="connsiteY66" fmla="*/ 320833 h 1104404"/>
                  <a:gd name="connsiteX67" fmla="*/ 18228 w 702523"/>
                  <a:gd name="connsiteY67" fmla="*/ 286005 h 1104404"/>
                  <a:gd name="connsiteX68" fmla="*/ 12152 w 702523"/>
                  <a:gd name="connsiteY68" fmla="*/ 217652 h 1104404"/>
                  <a:gd name="connsiteX69" fmla="*/ 9873 w 702523"/>
                  <a:gd name="connsiteY69" fmla="*/ 183041 h 1104404"/>
                  <a:gd name="connsiteX70" fmla="*/ 7269 w 702523"/>
                  <a:gd name="connsiteY70" fmla="*/ 148213 h 1104404"/>
                  <a:gd name="connsiteX71" fmla="*/ 2929 w 702523"/>
                  <a:gd name="connsiteY71" fmla="*/ 78232 h 1104404"/>
                  <a:gd name="connsiteX72" fmla="*/ 1844 w 702523"/>
                  <a:gd name="connsiteY72" fmla="*/ 53494 h 1104404"/>
                  <a:gd name="connsiteX73" fmla="*/ 434 w 702523"/>
                  <a:gd name="connsiteY73" fmla="*/ 26913 h 1104404"/>
                  <a:gd name="connsiteX74" fmla="*/ 0 w 702523"/>
                  <a:gd name="connsiteY74" fmla="*/ 14761 h 1104404"/>
                  <a:gd name="connsiteX75" fmla="*/ 0 w 702523"/>
                  <a:gd name="connsiteY75" fmla="*/ 9336 h 1104404"/>
                  <a:gd name="connsiteX76" fmla="*/ 217 w 702523"/>
                  <a:gd name="connsiteY76" fmla="*/ 6081 h 1104404"/>
                  <a:gd name="connsiteX77" fmla="*/ 651 w 702523"/>
                  <a:gd name="connsiteY77" fmla="*/ 3260 h 1104404"/>
                  <a:gd name="connsiteX78" fmla="*/ 2712 w 702523"/>
                  <a:gd name="connsiteY78" fmla="*/ 439 h 1104404"/>
                  <a:gd name="connsiteX79" fmla="*/ 5533 w 702523"/>
                  <a:gd name="connsiteY79" fmla="*/ 222 h 1104404"/>
                  <a:gd name="connsiteX80" fmla="*/ 8571 w 702523"/>
                  <a:gd name="connsiteY80" fmla="*/ 2826 h 1104404"/>
                  <a:gd name="connsiteX81" fmla="*/ 8680 w 702523"/>
                  <a:gd name="connsiteY81" fmla="*/ 2935 h 1104404"/>
                  <a:gd name="connsiteX82" fmla="*/ 8897 w 702523"/>
                  <a:gd name="connsiteY82" fmla="*/ 6515 h 1104404"/>
                  <a:gd name="connsiteX83" fmla="*/ 6401 w 702523"/>
                  <a:gd name="connsiteY83" fmla="*/ 7274 h 1104404"/>
                  <a:gd name="connsiteX84" fmla="*/ 6401 w 702523"/>
                  <a:gd name="connsiteY84" fmla="*/ 9336 h 1104404"/>
                  <a:gd name="connsiteX85" fmla="*/ 7378 w 702523"/>
                  <a:gd name="connsiteY85" fmla="*/ 28540 h 1104404"/>
                  <a:gd name="connsiteX86" fmla="*/ 9005 w 702523"/>
                  <a:gd name="connsiteY86" fmla="*/ 23658 h 1104404"/>
                  <a:gd name="connsiteX87" fmla="*/ 13671 w 702523"/>
                  <a:gd name="connsiteY87" fmla="*/ 18016 h 1104404"/>
                  <a:gd name="connsiteX88" fmla="*/ 19313 w 702523"/>
                  <a:gd name="connsiteY88" fmla="*/ 15303 h 1104404"/>
                  <a:gd name="connsiteX89" fmla="*/ 31790 w 702523"/>
                  <a:gd name="connsiteY89" fmla="*/ 13133 h 1104404"/>
                  <a:gd name="connsiteX90" fmla="*/ 43616 w 702523"/>
                  <a:gd name="connsiteY90" fmla="*/ 12048 h 1104404"/>
                  <a:gd name="connsiteX91" fmla="*/ 56853 w 702523"/>
                  <a:gd name="connsiteY91" fmla="*/ 11072 h 1104404"/>
                  <a:gd name="connsiteX92" fmla="*/ 71500 w 702523"/>
                  <a:gd name="connsiteY92" fmla="*/ 10529 h 1104404"/>
                  <a:gd name="connsiteX93" fmla="*/ 71934 w 702523"/>
                  <a:gd name="connsiteY93" fmla="*/ 10529 h 1104404"/>
                  <a:gd name="connsiteX94" fmla="*/ 71826 w 702523"/>
                  <a:gd name="connsiteY94" fmla="*/ 10529 h 1104404"/>
                  <a:gd name="connsiteX95" fmla="*/ 124013 w 702523"/>
                  <a:gd name="connsiteY95" fmla="*/ 12699 h 1104404"/>
                  <a:gd name="connsiteX96" fmla="*/ 175549 w 702523"/>
                  <a:gd name="connsiteY96" fmla="*/ 14978 h 1104404"/>
                  <a:gd name="connsiteX97" fmla="*/ 227086 w 702523"/>
                  <a:gd name="connsiteY97" fmla="*/ 16605 h 1104404"/>
                  <a:gd name="connsiteX98" fmla="*/ 278839 w 702523"/>
                  <a:gd name="connsiteY98" fmla="*/ 17365 h 1104404"/>
                  <a:gd name="connsiteX99" fmla="*/ 293487 w 702523"/>
                  <a:gd name="connsiteY99" fmla="*/ 17256 h 1104404"/>
                  <a:gd name="connsiteX100" fmla="*/ 293487 w 702523"/>
                  <a:gd name="connsiteY100" fmla="*/ 17256 h 1104404"/>
                  <a:gd name="connsiteX101" fmla="*/ 293487 w 702523"/>
                  <a:gd name="connsiteY101" fmla="*/ 17256 h 1104404"/>
                  <a:gd name="connsiteX102" fmla="*/ 293487 w 702523"/>
                  <a:gd name="connsiteY102" fmla="*/ 17256 h 1104404"/>
                  <a:gd name="connsiteX103" fmla="*/ 293487 w 702523"/>
                  <a:gd name="connsiteY103" fmla="*/ 17256 h 1104404"/>
                  <a:gd name="connsiteX104" fmla="*/ 293487 w 702523"/>
                  <a:gd name="connsiteY104" fmla="*/ 17256 h 1104404"/>
                  <a:gd name="connsiteX105" fmla="*/ 294029 w 702523"/>
                  <a:gd name="connsiteY105" fmla="*/ 17256 h 1104404"/>
                  <a:gd name="connsiteX106" fmla="*/ 293921 w 702523"/>
                  <a:gd name="connsiteY106" fmla="*/ 17256 h 1104404"/>
                  <a:gd name="connsiteX107" fmla="*/ 295006 w 702523"/>
                  <a:gd name="connsiteY107" fmla="*/ 17256 h 1104404"/>
                  <a:gd name="connsiteX108" fmla="*/ 294897 w 702523"/>
                  <a:gd name="connsiteY108" fmla="*/ 17256 h 1104404"/>
                  <a:gd name="connsiteX109" fmla="*/ 297935 w 702523"/>
                  <a:gd name="connsiteY109" fmla="*/ 17256 h 1104404"/>
                  <a:gd name="connsiteX110" fmla="*/ 297826 w 702523"/>
                  <a:gd name="connsiteY110" fmla="*/ 17256 h 1104404"/>
                  <a:gd name="connsiteX111" fmla="*/ 299671 w 702523"/>
                  <a:gd name="connsiteY111" fmla="*/ 17256 h 1104404"/>
                  <a:gd name="connsiteX112" fmla="*/ 299562 w 702523"/>
                  <a:gd name="connsiteY112" fmla="*/ 17256 h 1104404"/>
                  <a:gd name="connsiteX113" fmla="*/ 300431 w 702523"/>
                  <a:gd name="connsiteY113" fmla="*/ 17256 h 1104404"/>
                  <a:gd name="connsiteX114" fmla="*/ 300322 w 702523"/>
                  <a:gd name="connsiteY114" fmla="*/ 17256 h 1104404"/>
                  <a:gd name="connsiteX115" fmla="*/ 301732 w 702523"/>
                  <a:gd name="connsiteY115" fmla="*/ 17256 h 1104404"/>
                  <a:gd name="connsiteX116" fmla="*/ 301190 w 702523"/>
                  <a:gd name="connsiteY116" fmla="*/ 17256 h 1104404"/>
                  <a:gd name="connsiteX117" fmla="*/ 306398 w 702523"/>
                  <a:gd name="connsiteY117" fmla="*/ 17148 h 1104404"/>
                  <a:gd name="connsiteX118" fmla="*/ 307374 w 702523"/>
                  <a:gd name="connsiteY118" fmla="*/ 17148 h 1104404"/>
                  <a:gd name="connsiteX119" fmla="*/ 320720 w 702523"/>
                  <a:gd name="connsiteY119" fmla="*/ 17148 h 1104404"/>
                  <a:gd name="connsiteX120" fmla="*/ 332871 w 702523"/>
                  <a:gd name="connsiteY120" fmla="*/ 17365 h 1104404"/>
                  <a:gd name="connsiteX121" fmla="*/ 358585 w 702523"/>
                  <a:gd name="connsiteY121" fmla="*/ 17690 h 1104404"/>
                  <a:gd name="connsiteX122" fmla="*/ 366614 w 702523"/>
                  <a:gd name="connsiteY122" fmla="*/ 18341 h 1104404"/>
                  <a:gd name="connsiteX123" fmla="*/ 369652 w 702523"/>
                  <a:gd name="connsiteY123" fmla="*/ 23332 h 1104404"/>
                  <a:gd name="connsiteX124" fmla="*/ 369110 w 702523"/>
                  <a:gd name="connsiteY124" fmla="*/ 24960 h 1104404"/>
                  <a:gd name="connsiteX125" fmla="*/ 369110 w 702523"/>
                  <a:gd name="connsiteY125" fmla="*/ 25068 h 1104404"/>
                  <a:gd name="connsiteX126" fmla="*/ 368784 w 702523"/>
                  <a:gd name="connsiteY126" fmla="*/ 26804 h 1104404"/>
                  <a:gd name="connsiteX127" fmla="*/ 368567 w 702523"/>
                  <a:gd name="connsiteY127" fmla="*/ 32880 h 1104404"/>
                  <a:gd name="connsiteX128" fmla="*/ 368567 w 702523"/>
                  <a:gd name="connsiteY128" fmla="*/ 32446 h 1104404"/>
                  <a:gd name="connsiteX129" fmla="*/ 368893 w 702523"/>
                  <a:gd name="connsiteY129" fmla="*/ 41126 h 1104404"/>
                  <a:gd name="connsiteX130" fmla="*/ 369218 w 702523"/>
                  <a:gd name="connsiteY130" fmla="*/ 43187 h 1104404"/>
                  <a:gd name="connsiteX131" fmla="*/ 370411 w 702523"/>
                  <a:gd name="connsiteY131" fmla="*/ 44815 h 1104404"/>
                  <a:gd name="connsiteX132" fmla="*/ 369760 w 702523"/>
                  <a:gd name="connsiteY132" fmla="*/ 46985 h 1104404"/>
                  <a:gd name="connsiteX133" fmla="*/ 371496 w 702523"/>
                  <a:gd name="connsiteY133" fmla="*/ 56858 h 1104404"/>
                  <a:gd name="connsiteX134" fmla="*/ 374643 w 702523"/>
                  <a:gd name="connsiteY134" fmla="*/ 71397 h 1104404"/>
                  <a:gd name="connsiteX135" fmla="*/ 378332 w 702523"/>
                  <a:gd name="connsiteY135" fmla="*/ 86586 h 1104404"/>
                  <a:gd name="connsiteX136" fmla="*/ 385818 w 702523"/>
                  <a:gd name="connsiteY136" fmla="*/ 116640 h 1104404"/>
                  <a:gd name="connsiteX137" fmla="*/ 393305 w 702523"/>
                  <a:gd name="connsiteY137" fmla="*/ 146043 h 1104404"/>
                  <a:gd name="connsiteX138" fmla="*/ 401117 w 702523"/>
                  <a:gd name="connsiteY138" fmla="*/ 174904 h 1104404"/>
                  <a:gd name="connsiteX139" fmla="*/ 409145 w 702523"/>
                  <a:gd name="connsiteY139" fmla="*/ 204632 h 1104404"/>
                  <a:gd name="connsiteX140" fmla="*/ 416957 w 702523"/>
                  <a:gd name="connsiteY140" fmla="*/ 235011 h 1104404"/>
                  <a:gd name="connsiteX141" fmla="*/ 420537 w 702523"/>
                  <a:gd name="connsiteY141" fmla="*/ 249984 h 1104404"/>
                  <a:gd name="connsiteX142" fmla="*/ 424009 w 702523"/>
                  <a:gd name="connsiteY142" fmla="*/ 265282 h 1104404"/>
                  <a:gd name="connsiteX143" fmla="*/ 430628 w 702523"/>
                  <a:gd name="connsiteY143" fmla="*/ 295879 h 1104404"/>
                  <a:gd name="connsiteX144" fmla="*/ 437463 w 702523"/>
                  <a:gd name="connsiteY144" fmla="*/ 326692 h 1104404"/>
                  <a:gd name="connsiteX145" fmla="*/ 444082 w 702523"/>
                  <a:gd name="connsiteY145" fmla="*/ 355336 h 1104404"/>
                  <a:gd name="connsiteX146" fmla="*/ 451242 w 702523"/>
                  <a:gd name="connsiteY146" fmla="*/ 385172 h 1104404"/>
                  <a:gd name="connsiteX147" fmla="*/ 458837 w 702523"/>
                  <a:gd name="connsiteY147" fmla="*/ 414684 h 1104404"/>
                  <a:gd name="connsiteX148" fmla="*/ 467626 w 702523"/>
                  <a:gd name="connsiteY148" fmla="*/ 445497 h 1104404"/>
                  <a:gd name="connsiteX149" fmla="*/ 477390 w 702523"/>
                  <a:gd name="connsiteY149" fmla="*/ 475226 h 1104404"/>
                  <a:gd name="connsiteX150" fmla="*/ 477390 w 702523"/>
                  <a:gd name="connsiteY150" fmla="*/ 475226 h 1104404"/>
                  <a:gd name="connsiteX151" fmla="*/ 477390 w 702523"/>
                  <a:gd name="connsiteY151" fmla="*/ 475334 h 1104404"/>
                  <a:gd name="connsiteX152" fmla="*/ 477499 w 702523"/>
                  <a:gd name="connsiteY152" fmla="*/ 475660 h 1104404"/>
                  <a:gd name="connsiteX153" fmla="*/ 477499 w 702523"/>
                  <a:gd name="connsiteY153" fmla="*/ 475551 h 1104404"/>
                  <a:gd name="connsiteX154" fmla="*/ 498981 w 702523"/>
                  <a:gd name="connsiteY154" fmla="*/ 530885 h 1104404"/>
                  <a:gd name="connsiteX155" fmla="*/ 511784 w 702523"/>
                  <a:gd name="connsiteY155" fmla="*/ 560396 h 1104404"/>
                  <a:gd name="connsiteX156" fmla="*/ 524262 w 702523"/>
                  <a:gd name="connsiteY156" fmla="*/ 588172 h 1104404"/>
                  <a:gd name="connsiteX157" fmla="*/ 534786 w 702523"/>
                  <a:gd name="connsiteY157" fmla="*/ 611173 h 1104404"/>
                  <a:gd name="connsiteX158" fmla="*/ 546287 w 702523"/>
                  <a:gd name="connsiteY158" fmla="*/ 635477 h 1104404"/>
                  <a:gd name="connsiteX159" fmla="*/ 569939 w 702523"/>
                  <a:gd name="connsiteY159" fmla="*/ 683324 h 1104404"/>
                  <a:gd name="connsiteX160" fmla="*/ 569722 w 702523"/>
                  <a:gd name="connsiteY160" fmla="*/ 682999 h 1104404"/>
                  <a:gd name="connsiteX161" fmla="*/ 576991 w 702523"/>
                  <a:gd name="connsiteY161" fmla="*/ 697863 h 1104404"/>
                  <a:gd name="connsiteX162" fmla="*/ 584478 w 702523"/>
                  <a:gd name="connsiteY162" fmla="*/ 713161 h 1104404"/>
                  <a:gd name="connsiteX163" fmla="*/ 599993 w 702523"/>
                  <a:gd name="connsiteY163" fmla="*/ 744409 h 1104404"/>
                  <a:gd name="connsiteX164" fmla="*/ 599993 w 702523"/>
                  <a:gd name="connsiteY164" fmla="*/ 744409 h 1104404"/>
                  <a:gd name="connsiteX165" fmla="*/ 604116 w 702523"/>
                  <a:gd name="connsiteY165" fmla="*/ 752655 h 1104404"/>
                  <a:gd name="connsiteX166" fmla="*/ 603899 w 702523"/>
                  <a:gd name="connsiteY166" fmla="*/ 752329 h 1104404"/>
                  <a:gd name="connsiteX167" fmla="*/ 604658 w 702523"/>
                  <a:gd name="connsiteY167" fmla="*/ 753848 h 1104404"/>
                  <a:gd name="connsiteX168" fmla="*/ 604441 w 702523"/>
                  <a:gd name="connsiteY168" fmla="*/ 753523 h 1104404"/>
                  <a:gd name="connsiteX169" fmla="*/ 606611 w 702523"/>
                  <a:gd name="connsiteY169" fmla="*/ 757863 h 1104404"/>
                  <a:gd name="connsiteX170" fmla="*/ 606394 w 702523"/>
                  <a:gd name="connsiteY170" fmla="*/ 757537 h 1104404"/>
                  <a:gd name="connsiteX171" fmla="*/ 607262 w 702523"/>
                  <a:gd name="connsiteY171" fmla="*/ 759273 h 1104404"/>
                  <a:gd name="connsiteX172" fmla="*/ 607045 w 702523"/>
                  <a:gd name="connsiteY172" fmla="*/ 758947 h 1104404"/>
                  <a:gd name="connsiteX173" fmla="*/ 634170 w 702523"/>
                  <a:gd name="connsiteY173" fmla="*/ 814281 h 1104404"/>
                  <a:gd name="connsiteX174" fmla="*/ 661294 w 702523"/>
                  <a:gd name="connsiteY174" fmla="*/ 872870 h 1104404"/>
                  <a:gd name="connsiteX175" fmla="*/ 686683 w 702523"/>
                  <a:gd name="connsiteY175" fmla="*/ 928638 h 1104404"/>
                  <a:gd name="connsiteX176" fmla="*/ 698835 w 702523"/>
                  <a:gd name="connsiteY176" fmla="*/ 955979 h 1104404"/>
                  <a:gd name="connsiteX177" fmla="*/ 702523 w 702523"/>
                  <a:gd name="connsiteY177" fmla="*/ 964442 h 1104404"/>
                  <a:gd name="connsiteX178" fmla="*/ 688636 w 702523"/>
                  <a:gd name="connsiteY178" fmla="*/ 977137 h 1104404"/>
                  <a:gd name="connsiteX179" fmla="*/ 685923 w 702523"/>
                  <a:gd name="connsiteY179" fmla="*/ 979415 h 1104404"/>
                  <a:gd name="connsiteX180" fmla="*/ 669649 w 702523"/>
                  <a:gd name="connsiteY180" fmla="*/ 992435 h 1104404"/>
                  <a:gd name="connsiteX181" fmla="*/ 660860 w 702523"/>
                  <a:gd name="connsiteY181" fmla="*/ 999053 h 1104404"/>
                  <a:gd name="connsiteX182" fmla="*/ 652723 w 702523"/>
                  <a:gd name="connsiteY182" fmla="*/ 1004695 h 1104404"/>
                  <a:gd name="connsiteX183" fmla="*/ 641656 w 702523"/>
                  <a:gd name="connsiteY183" fmla="*/ 1011531 h 1104404"/>
                  <a:gd name="connsiteX184" fmla="*/ 629938 w 702523"/>
                  <a:gd name="connsiteY184" fmla="*/ 1017823 h 1104404"/>
                  <a:gd name="connsiteX185" fmla="*/ 625815 w 702523"/>
                  <a:gd name="connsiteY185" fmla="*/ 1019885 h 1104404"/>
                  <a:gd name="connsiteX186" fmla="*/ 593483 w 702523"/>
                  <a:gd name="connsiteY186" fmla="*/ 1032905 h 1104404"/>
                  <a:gd name="connsiteX187" fmla="*/ 584152 w 702523"/>
                  <a:gd name="connsiteY187" fmla="*/ 1035725 h 1104404"/>
                  <a:gd name="connsiteX188" fmla="*/ 582091 w 702523"/>
                  <a:gd name="connsiteY188" fmla="*/ 1036268 h 1104404"/>
                  <a:gd name="connsiteX189" fmla="*/ 577859 w 702523"/>
                  <a:gd name="connsiteY189" fmla="*/ 1029215 h 1104404"/>
                  <a:gd name="connsiteX190" fmla="*/ 565057 w 702523"/>
                  <a:gd name="connsiteY190" fmla="*/ 1008384 h 1104404"/>
                  <a:gd name="connsiteX191" fmla="*/ 539668 w 702523"/>
                  <a:gd name="connsiteY191" fmla="*/ 966178 h 1104404"/>
                  <a:gd name="connsiteX192" fmla="*/ 525672 w 702523"/>
                  <a:gd name="connsiteY192" fmla="*/ 942634 h 1104404"/>
                  <a:gd name="connsiteX193" fmla="*/ 512218 w 702523"/>
                  <a:gd name="connsiteY193" fmla="*/ 918982 h 1104404"/>
                  <a:gd name="connsiteX194" fmla="*/ 486504 w 702523"/>
                  <a:gd name="connsiteY194" fmla="*/ 873521 h 1104404"/>
                  <a:gd name="connsiteX195" fmla="*/ 460031 w 702523"/>
                  <a:gd name="connsiteY195" fmla="*/ 827735 h 1104404"/>
                  <a:gd name="connsiteX196" fmla="*/ 431930 w 702523"/>
                  <a:gd name="connsiteY196" fmla="*/ 781298 h 1104404"/>
                  <a:gd name="connsiteX197" fmla="*/ 418150 w 702523"/>
                  <a:gd name="connsiteY197" fmla="*/ 757971 h 1104404"/>
                  <a:gd name="connsiteX198" fmla="*/ 405022 w 702523"/>
                  <a:gd name="connsiteY198" fmla="*/ 735729 h 1104404"/>
                  <a:gd name="connsiteX199" fmla="*/ 377572 w 702523"/>
                  <a:gd name="connsiteY199" fmla="*/ 687664 h 1104404"/>
                  <a:gd name="connsiteX200" fmla="*/ 355764 w 702523"/>
                  <a:gd name="connsiteY200" fmla="*/ 648605 h 1104404"/>
                  <a:gd name="connsiteX201" fmla="*/ 334716 w 702523"/>
                  <a:gd name="connsiteY201" fmla="*/ 608786 h 1104404"/>
                  <a:gd name="connsiteX202" fmla="*/ 334933 w 702523"/>
                  <a:gd name="connsiteY202" fmla="*/ 609220 h 1104404"/>
                  <a:gd name="connsiteX203" fmla="*/ 333414 w 702523"/>
                  <a:gd name="connsiteY203" fmla="*/ 606074 h 1104404"/>
                  <a:gd name="connsiteX204" fmla="*/ 333631 w 702523"/>
                  <a:gd name="connsiteY204" fmla="*/ 606508 h 1104404"/>
                  <a:gd name="connsiteX205" fmla="*/ 333088 w 702523"/>
                  <a:gd name="connsiteY205" fmla="*/ 605532 h 1104404"/>
                  <a:gd name="connsiteX206" fmla="*/ 333088 w 702523"/>
                  <a:gd name="connsiteY206" fmla="*/ 605532 h 1104404"/>
                  <a:gd name="connsiteX207" fmla="*/ 332980 w 702523"/>
                  <a:gd name="connsiteY207" fmla="*/ 605423 h 1104404"/>
                  <a:gd name="connsiteX208" fmla="*/ 332871 w 702523"/>
                  <a:gd name="connsiteY208" fmla="*/ 605206 h 1104404"/>
                  <a:gd name="connsiteX209" fmla="*/ 332871 w 702523"/>
                  <a:gd name="connsiteY209" fmla="*/ 605206 h 1104404"/>
                  <a:gd name="connsiteX210" fmla="*/ 321805 w 702523"/>
                  <a:gd name="connsiteY210" fmla="*/ 582205 h 1104404"/>
                  <a:gd name="connsiteX211" fmla="*/ 311063 w 702523"/>
                  <a:gd name="connsiteY211" fmla="*/ 558769 h 1104404"/>
                  <a:gd name="connsiteX212" fmla="*/ 292185 w 702523"/>
                  <a:gd name="connsiteY212" fmla="*/ 511247 h 1104404"/>
                  <a:gd name="connsiteX213" fmla="*/ 273740 w 702523"/>
                  <a:gd name="connsiteY213" fmla="*/ 460578 h 1104404"/>
                  <a:gd name="connsiteX214" fmla="*/ 264735 w 702523"/>
                  <a:gd name="connsiteY214" fmla="*/ 435515 h 1104404"/>
                  <a:gd name="connsiteX215" fmla="*/ 255729 w 702523"/>
                  <a:gd name="connsiteY215" fmla="*/ 410127 h 1104404"/>
                  <a:gd name="connsiteX216" fmla="*/ 236959 w 702523"/>
                  <a:gd name="connsiteY216" fmla="*/ 360109 h 1104404"/>
                  <a:gd name="connsiteX217" fmla="*/ 228930 w 702523"/>
                  <a:gd name="connsiteY217" fmla="*/ 339603 h 1104404"/>
                  <a:gd name="connsiteX218" fmla="*/ 228930 w 702523"/>
                  <a:gd name="connsiteY218" fmla="*/ 340905 h 1104404"/>
                  <a:gd name="connsiteX219" fmla="*/ 228279 w 702523"/>
                  <a:gd name="connsiteY219" fmla="*/ 367596 h 1104404"/>
                  <a:gd name="connsiteX220" fmla="*/ 227303 w 702523"/>
                  <a:gd name="connsiteY220" fmla="*/ 420543 h 1104404"/>
                  <a:gd name="connsiteX221" fmla="*/ 227086 w 702523"/>
                  <a:gd name="connsiteY221" fmla="*/ 445823 h 1104404"/>
                  <a:gd name="connsiteX222" fmla="*/ 226326 w 702523"/>
                  <a:gd name="connsiteY222" fmla="*/ 472947 h 1104404"/>
                  <a:gd name="connsiteX223" fmla="*/ 224699 w 702523"/>
                  <a:gd name="connsiteY223" fmla="*/ 520795 h 1104404"/>
                  <a:gd name="connsiteX224" fmla="*/ 223831 w 702523"/>
                  <a:gd name="connsiteY224" fmla="*/ 569185 h 1104404"/>
                  <a:gd name="connsiteX225" fmla="*/ 223831 w 702523"/>
                  <a:gd name="connsiteY225" fmla="*/ 568751 h 1104404"/>
                  <a:gd name="connsiteX226" fmla="*/ 225024 w 702523"/>
                  <a:gd name="connsiteY226" fmla="*/ 594139 h 1104404"/>
                  <a:gd name="connsiteX227" fmla="*/ 227845 w 702523"/>
                  <a:gd name="connsiteY227" fmla="*/ 620830 h 1104404"/>
                  <a:gd name="connsiteX228" fmla="*/ 233921 w 702523"/>
                  <a:gd name="connsiteY228" fmla="*/ 673777 h 1104404"/>
                  <a:gd name="connsiteX229" fmla="*/ 241625 w 702523"/>
                  <a:gd name="connsiteY229" fmla="*/ 737248 h 1104404"/>
                  <a:gd name="connsiteX230" fmla="*/ 241625 w 702523"/>
                  <a:gd name="connsiteY230" fmla="*/ 737031 h 1104404"/>
                  <a:gd name="connsiteX231" fmla="*/ 242384 w 702523"/>
                  <a:gd name="connsiteY231" fmla="*/ 742673 h 1104404"/>
                  <a:gd name="connsiteX232" fmla="*/ 242493 w 702523"/>
                  <a:gd name="connsiteY232" fmla="*/ 743107 h 1104404"/>
                  <a:gd name="connsiteX233" fmla="*/ 242384 w 702523"/>
                  <a:gd name="connsiteY233" fmla="*/ 742673 h 1104404"/>
                  <a:gd name="connsiteX234" fmla="*/ 243252 w 702523"/>
                  <a:gd name="connsiteY234" fmla="*/ 748532 h 1104404"/>
                  <a:gd name="connsiteX235" fmla="*/ 243144 w 702523"/>
                  <a:gd name="connsiteY235" fmla="*/ 748098 h 1104404"/>
                  <a:gd name="connsiteX236" fmla="*/ 243361 w 702523"/>
                  <a:gd name="connsiteY236" fmla="*/ 749834 h 1104404"/>
                  <a:gd name="connsiteX237" fmla="*/ 256380 w 702523"/>
                  <a:gd name="connsiteY237" fmla="*/ 857029 h 1104404"/>
                  <a:gd name="connsiteX238" fmla="*/ 262348 w 702523"/>
                  <a:gd name="connsiteY238" fmla="*/ 909760 h 1104404"/>
                  <a:gd name="connsiteX239" fmla="*/ 265494 w 702523"/>
                  <a:gd name="connsiteY239" fmla="*/ 936341 h 1104404"/>
                  <a:gd name="connsiteX240" fmla="*/ 268966 w 702523"/>
                  <a:gd name="connsiteY240" fmla="*/ 963683 h 1104404"/>
                  <a:gd name="connsiteX241" fmla="*/ 272004 w 702523"/>
                  <a:gd name="connsiteY241" fmla="*/ 989939 h 1104404"/>
                  <a:gd name="connsiteX242" fmla="*/ 274391 w 702523"/>
                  <a:gd name="connsiteY242" fmla="*/ 1016304 h 1104404"/>
                  <a:gd name="connsiteX243" fmla="*/ 276669 w 702523"/>
                  <a:gd name="connsiteY243" fmla="*/ 1042778 h 1104404"/>
                  <a:gd name="connsiteX244" fmla="*/ 278839 w 702523"/>
                  <a:gd name="connsiteY244" fmla="*/ 1067949 h 1104404"/>
                  <a:gd name="connsiteX245" fmla="*/ 280467 w 702523"/>
                  <a:gd name="connsiteY245" fmla="*/ 1084441 h 1104404"/>
                  <a:gd name="connsiteX246" fmla="*/ 272763 w 702523"/>
                  <a:gd name="connsiteY246" fmla="*/ 1088021 h 1104404"/>
                  <a:gd name="connsiteX247" fmla="*/ 259527 w 702523"/>
                  <a:gd name="connsiteY247" fmla="*/ 1092687 h 1104404"/>
                  <a:gd name="connsiteX248" fmla="*/ 245639 w 702523"/>
                  <a:gd name="connsiteY248" fmla="*/ 1097244 h 1104404"/>
                  <a:gd name="connsiteX249" fmla="*/ 238695 w 702523"/>
                  <a:gd name="connsiteY249" fmla="*/ 1098980 h 1104404"/>
                  <a:gd name="connsiteX250" fmla="*/ 231860 w 702523"/>
                  <a:gd name="connsiteY250" fmla="*/ 1100282 h 1104404"/>
                  <a:gd name="connsiteX251" fmla="*/ 214609 w 702523"/>
                  <a:gd name="connsiteY251" fmla="*/ 1102669 h 1104404"/>
                  <a:gd name="connsiteX252" fmla="*/ 197683 w 702523"/>
                  <a:gd name="connsiteY252" fmla="*/ 1103754 h 1104404"/>
                  <a:gd name="connsiteX253" fmla="*/ 184012 w 702523"/>
                  <a:gd name="connsiteY253" fmla="*/ 1103971 h 1104404"/>
                  <a:gd name="connsiteX254" fmla="*/ 180757 w 702523"/>
                  <a:gd name="connsiteY254" fmla="*/ 1104405 h 110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702523" h="1104404">
                    <a:moveTo>
                      <a:pt x="180757" y="1104405"/>
                    </a:moveTo>
                    <a:cubicBezTo>
                      <a:pt x="174790" y="1104296"/>
                      <a:pt x="168823" y="1104079"/>
                      <a:pt x="162964" y="1103645"/>
                    </a:cubicBezTo>
                    <a:cubicBezTo>
                      <a:pt x="158081" y="1103103"/>
                      <a:pt x="153199" y="1102560"/>
                      <a:pt x="148425" y="1101692"/>
                    </a:cubicBezTo>
                    <a:cubicBezTo>
                      <a:pt x="143651" y="1100824"/>
                      <a:pt x="138877" y="1099848"/>
                      <a:pt x="134103" y="1098763"/>
                    </a:cubicBezTo>
                    <a:cubicBezTo>
                      <a:pt x="133995" y="1098763"/>
                      <a:pt x="133886" y="1098763"/>
                      <a:pt x="133778" y="1098654"/>
                    </a:cubicBezTo>
                    <a:cubicBezTo>
                      <a:pt x="132693" y="1093772"/>
                      <a:pt x="131933" y="1088889"/>
                      <a:pt x="131174" y="1084007"/>
                    </a:cubicBezTo>
                    <a:cubicBezTo>
                      <a:pt x="130306" y="1078691"/>
                      <a:pt x="129655" y="1073483"/>
                      <a:pt x="128895" y="1068166"/>
                    </a:cubicBezTo>
                    <a:cubicBezTo>
                      <a:pt x="127376" y="1057750"/>
                      <a:pt x="125749" y="1047335"/>
                      <a:pt x="124013" y="1036919"/>
                    </a:cubicBezTo>
                    <a:cubicBezTo>
                      <a:pt x="122168" y="1026069"/>
                      <a:pt x="119999" y="1015219"/>
                      <a:pt x="118046" y="1004261"/>
                    </a:cubicBezTo>
                    <a:cubicBezTo>
                      <a:pt x="116092" y="993520"/>
                      <a:pt x="114356" y="982670"/>
                      <a:pt x="112404" y="971929"/>
                    </a:cubicBezTo>
                    <a:cubicBezTo>
                      <a:pt x="108389" y="949470"/>
                      <a:pt x="105134" y="926794"/>
                      <a:pt x="101771" y="904226"/>
                    </a:cubicBezTo>
                    <a:cubicBezTo>
                      <a:pt x="100035" y="892725"/>
                      <a:pt x="98408" y="881116"/>
                      <a:pt x="96563" y="869615"/>
                    </a:cubicBezTo>
                    <a:cubicBezTo>
                      <a:pt x="94718" y="857898"/>
                      <a:pt x="92766" y="846180"/>
                      <a:pt x="90813" y="834462"/>
                    </a:cubicBezTo>
                    <a:cubicBezTo>
                      <a:pt x="88860" y="822636"/>
                      <a:pt x="87015" y="810809"/>
                      <a:pt x="85279" y="798983"/>
                    </a:cubicBezTo>
                    <a:cubicBezTo>
                      <a:pt x="83543" y="787591"/>
                      <a:pt x="81807" y="776199"/>
                      <a:pt x="80180" y="764806"/>
                    </a:cubicBezTo>
                    <a:cubicBezTo>
                      <a:pt x="76816" y="741154"/>
                      <a:pt x="73127" y="717610"/>
                      <a:pt x="69655" y="693957"/>
                    </a:cubicBezTo>
                    <a:cubicBezTo>
                      <a:pt x="68354" y="685386"/>
                      <a:pt x="67160" y="676706"/>
                      <a:pt x="65967" y="668026"/>
                    </a:cubicBezTo>
                    <a:cubicBezTo>
                      <a:pt x="65532" y="664880"/>
                      <a:pt x="65099" y="661842"/>
                      <a:pt x="64665" y="658695"/>
                    </a:cubicBezTo>
                    <a:cubicBezTo>
                      <a:pt x="64665" y="658479"/>
                      <a:pt x="64556" y="658261"/>
                      <a:pt x="64556" y="658044"/>
                    </a:cubicBezTo>
                    <a:cubicBezTo>
                      <a:pt x="64448" y="657068"/>
                      <a:pt x="64339" y="656092"/>
                      <a:pt x="64122" y="655115"/>
                    </a:cubicBezTo>
                    <a:cubicBezTo>
                      <a:pt x="64014" y="654790"/>
                      <a:pt x="64014" y="654356"/>
                      <a:pt x="64014" y="654030"/>
                    </a:cubicBezTo>
                    <a:cubicBezTo>
                      <a:pt x="64014" y="653922"/>
                      <a:pt x="64014" y="653705"/>
                      <a:pt x="63905" y="653596"/>
                    </a:cubicBezTo>
                    <a:cubicBezTo>
                      <a:pt x="63797" y="652511"/>
                      <a:pt x="63580" y="651535"/>
                      <a:pt x="63471" y="650450"/>
                    </a:cubicBezTo>
                    <a:cubicBezTo>
                      <a:pt x="63363" y="649907"/>
                      <a:pt x="63363" y="649365"/>
                      <a:pt x="63254" y="648714"/>
                    </a:cubicBezTo>
                    <a:cubicBezTo>
                      <a:pt x="63254" y="648822"/>
                      <a:pt x="63254" y="648931"/>
                      <a:pt x="63254" y="649039"/>
                    </a:cubicBezTo>
                    <a:cubicBezTo>
                      <a:pt x="63146" y="648388"/>
                      <a:pt x="63037" y="647629"/>
                      <a:pt x="62929" y="646978"/>
                    </a:cubicBezTo>
                    <a:cubicBezTo>
                      <a:pt x="62820" y="646001"/>
                      <a:pt x="62712" y="645025"/>
                      <a:pt x="62495" y="644048"/>
                    </a:cubicBezTo>
                    <a:cubicBezTo>
                      <a:pt x="62278" y="642638"/>
                      <a:pt x="62061" y="641227"/>
                      <a:pt x="61952" y="639925"/>
                    </a:cubicBezTo>
                    <a:cubicBezTo>
                      <a:pt x="61952" y="640142"/>
                      <a:pt x="61952" y="640251"/>
                      <a:pt x="62061" y="640468"/>
                    </a:cubicBezTo>
                    <a:cubicBezTo>
                      <a:pt x="61952" y="639708"/>
                      <a:pt x="61844" y="638840"/>
                      <a:pt x="61735" y="638081"/>
                    </a:cubicBezTo>
                    <a:cubicBezTo>
                      <a:pt x="61735" y="638298"/>
                      <a:pt x="61735" y="638406"/>
                      <a:pt x="61844" y="638623"/>
                    </a:cubicBezTo>
                    <a:cubicBezTo>
                      <a:pt x="60976" y="632113"/>
                      <a:pt x="59999" y="625604"/>
                      <a:pt x="59131" y="619094"/>
                    </a:cubicBezTo>
                    <a:cubicBezTo>
                      <a:pt x="58697" y="615839"/>
                      <a:pt x="58263" y="612584"/>
                      <a:pt x="57829" y="609329"/>
                    </a:cubicBezTo>
                    <a:cubicBezTo>
                      <a:pt x="57829" y="609329"/>
                      <a:pt x="57829" y="609329"/>
                      <a:pt x="57829" y="609437"/>
                    </a:cubicBezTo>
                    <a:cubicBezTo>
                      <a:pt x="57829" y="609220"/>
                      <a:pt x="57829" y="609112"/>
                      <a:pt x="57721" y="608895"/>
                    </a:cubicBezTo>
                    <a:cubicBezTo>
                      <a:pt x="57287" y="605966"/>
                      <a:pt x="56853" y="603036"/>
                      <a:pt x="56527" y="599998"/>
                    </a:cubicBezTo>
                    <a:cubicBezTo>
                      <a:pt x="56093" y="596960"/>
                      <a:pt x="55659" y="593922"/>
                      <a:pt x="55225" y="590884"/>
                    </a:cubicBezTo>
                    <a:cubicBezTo>
                      <a:pt x="55225" y="590559"/>
                      <a:pt x="55117" y="590342"/>
                      <a:pt x="55117" y="590016"/>
                    </a:cubicBezTo>
                    <a:cubicBezTo>
                      <a:pt x="54683" y="587087"/>
                      <a:pt x="54357" y="584266"/>
                      <a:pt x="53923" y="581337"/>
                    </a:cubicBezTo>
                    <a:cubicBezTo>
                      <a:pt x="53489" y="578190"/>
                      <a:pt x="53055" y="575044"/>
                      <a:pt x="52622" y="571897"/>
                    </a:cubicBezTo>
                    <a:cubicBezTo>
                      <a:pt x="51428" y="563543"/>
                      <a:pt x="50343" y="555189"/>
                      <a:pt x="49150" y="546943"/>
                    </a:cubicBezTo>
                    <a:cubicBezTo>
                      <a:pt x="49150" y="547160"/>
                      <a:pt x="49150" y="547268"/>
                      <a:pt x="49258" y="547485"/>
                    </a:cubicBezTo>
                    <a:cubicBezTo>
                      <a:pt x="48281" y="540650"/>
                      <a:pt x="47414" y="533706"/>
                      <a:pt x="46437" y="526871"/>
                    </a:cubicBezTo>
                    <a:cubicBezTo>
                      <a:pt x="46437" y="527088"/>
                      <a:pt x="46437" y="527196"/>
                      <a:pt x="46545" y="527413"/>
                    </a:cubicBezTo>
                    <a:cubicBezTo>
                      <a:pt x="46437" y="526979"/>
                      <a:pt x="46437" y="526437"/>
                      <a:pt x="46328" y="526003"/>
                    </a:cubicBezTo>
                    <a:cubicBezTo>
                      <a:pt x="46112" y="524484"/>
                      <a:pt x="45894" y="522856"/>
                      <a:pt x="45677" y="521337"/>
                    </a:cubicBezTo>
                    <a:cubicBezTo>
                      <a:pt x="45569" y="520686"/>
                      <a:pt x="45461" y="519927"/>
                      <a:pt x="45352" y="519276"/>
                    </a:cubicBezTo>
                    <a:cubicBezTo>
                      <a:pt x="45352" y="519276"/>
                      <a:pt x="45352" y="519167"/>
                      <a:pt x="45352" y="519167"/>
                    </a:cubicBezTo>
                    <a:cubicBezTo>
                      <a:pt x="45352" y="519167"/>
                      <a:pt x="45352" y="519167"/>
                      <a:pt x="45352" y="519167"/>
                    </a:cubicBezTo>
                    <a:cubicBezTo>
                      <a:pt x="45352" y="519059"/>
                      <a:pt x="45352" y="518950"/>
                      <a:pt x="45352" y="518842"/>
                    </a:cubicBezTo>
                    <a:cubicBezTo>
                      <a:pt x="45352" y="518842"/>
                      <a:pt x="45352" y="518842"/>
                      <a:pt x="45352" y="518842"/>
                    </a:cubicBezTo>
                    <a:cubicBezTo>
                      <a:pt x="45352" y="518842"/>
                      <a:pt x="45352" y="518842"/>
                      <a:pt x="45352" y="518842"/>
                    </a:cubicBezTo>
                    <a:cubicBezTo>
                      <a:pt x="45352" y="518842"/>
                      <a:pt x="45352" y="518842"/>
                      <a:pt x="45352" y="518842"/>
                    </a:cubicBezTo>
                    <a:cubicBezTo>
                      <a:pt x="45352" y="518842"/>
                      <a:pt x="45352" y="518733"/>
                      <a:pt x="45352" y="518733"/>
                    </a:cubicBezTo>
                    <a:cubicBezTo>
                      <a:pt x="44484" y="512766"/>
                      <a:pt x="43725" y="506798"/>
                      <a:pt x="42856" y="500723"/>
                    </a:cubicBezTo>
                    <a:cubicBezTo>
                      <a:pt x="42856" y="500723"/>
                      <a:pt x="42856" y="500831"/>
                      <a:pt x="42856" y="500831"/>
                    </a:cubicBezTo>
                    <a:cubicBezTo>
                      <a:pt x="42748" y="499746"/>
                      <a:pt x="42531" y="498770"/>
                      <a:pt x="42423" y="497685"/>
                    </a:cubicBezTo>
                    <a:cubicBezTo>
                      <a:pt x="42423" y="497902"/>
                      <a:pt x="42423" y="498010"/>
                      <a:pt x="42531" y="498227"/>
                    </a:cubicBezTo>
                    <a:cubicBezTo>
                      <a:pt x="42314" y="496817"/>
                      <a:pt x="42205" y="495515"/>
                      <a:pt x="41989" y="494104"/>
                    </a:cubicBezTo>
                    <a:cubicBezTo>
                      <a:pt x="41880" y="493562"/>
                      <a:pt x="41880" y="493019"/>
                      <a:pt x="41772" y="492477"/>
                    </a:cubicBezTo>
                    <a:cubicBezTo>
                      <a:pt x="41772" y="492694"/>
                      <a:pt x="41772" y="492802"/>
                      <a:pt x="41880" y="493019"/>
                    </a:cubicBezTo>
                    <a:cubicBezTo>
                      <a:pt x="41880" y="492694"/>
                      <a:pt x="41772" y="492477"/>
                      <a:pt x="41772" y="492151"/>
                    </a:cubicBezTo>
                    <a:cubicBezTo>
                      <a:pt x="41772" y="492368"/>
                      <a:pt x="41772" y="492477"/>
                      <a:pt x="41880" y="492694"/>
                    </a:cubicBezTo>
                    <a:cubicBezTo>
                      <a:pt x="38734" y="469475"/>
                      <a:pt x="35804" y="446148"/>
                      <a:pt x="32983" y="422930"/>
                    </a:cubicBezTo>
                    <a:cubicBezTo>
                      <a:pt x="31573" y="411646"/>
                      <a:pt x="30271" y="400254"/>
                      <a:pt x="29077" y="388970"/>
                    </a:cubicBezTo>
                    <a:cubicBezTo>
                      <a:pt x="27884" y="377794"/>
                      <a:pt x="26690" y="366619"/>
                      <a:pt x="25388" y="355444"/>
                    </a:cubicBezTo>
                    <a:cubicBezTo>
                      <a:pt x="24087" y="343943"/>
                      <a:pt x="22785" y="332442"/>
                      <a:pt x="21591" y="320833"/>
                    </a:cubicBezTo>
                    <a:cubicBezTo>
                      <a:pt x="20398" y="309224"/>
                      <a:pt x="19313" y="297615"/>
                      <a:pt x="18228" y="286005"/>
                    </a:cubicBezTo>
                    <a:cubicBezTo>
                      <a:pt x="15949" y="263221"/>
                      <a:pt x="13671" y="240436"/>
                      <a:pt x="12152" y="217652"/>
                    </a:cubicBezTo>
                    <a:cubicBezTo>
                      <a:pt x="11392" y="206151"/>
                      <a:pt x="10741" y="194650"/>
                      <a:pt x="9873" y="183041"/>
                    </a:cubicBezTo>
                    <a:cubicBezTo>
                      <a:pt x="9114" y="171432"/>
                      <a:pt x="8137" y="159822"/>
                      <a:pt x="7269" y="148213"/>
                    </a:cubicBezTo>
                    <a:cubicBezTo>
                      <a:pt x="5425" y="124886"/>
                      <a:pt x="4014" y="101559"/>
                      <a:pt x="2929" y="78232"/>
                    </a:cubicBezTo>
                    <a:cubicBezTo>
                      <a:pt x="2495" y="69986"/>
                      <a:pt x="2278" y="61740"/>
                      <a:pt x="1844" y="53494"/>
                    </a:cubicBezTo>
                    <a:cubicBezTo>
                      <a:pt x="1411" y="44598"/>
                      <a:pt x="868" y="35809"/>
                      <a:pt x="434" y="26913"/>
                    </a:cubicBezTo>
                    <a:cubicBezTo>
                      <a:pt x="217" y="22898"/>
                      <a:pt x="108" y="18884"/>
                      <a:pt x="0" y="14761"/>
                    </a:cubicBezTo>
                    <a:cubicBezTo>
                      <a:pt x="0" y="12916"/>
                      <a:pt x="0" y="11180"/>
                      <a:pt x="0" y="9336"/>
                    </a:cubicBezTo>
                    <a:cubicBezTo>
                      <a:pt x="0" y="8251"/>
                      <a:pt x="108" y="7166"/>
                      <a:pt x="217" y="6081"/>
                    </a:cubicBezTo>
                    <a:cubicBezTo>
                      <a:pt x="325" y="5213"/>
                      <a:pt x="434" y="4128"/>
                      <a:pt x="651" y="3260"/>
                    </a:cubicBezTo>
                    <a:cubicBezTo>
                      <a:pt x="1085" y="2067"/>
                      <a:pt x="1627" y="1090"/>
                      <a:pt x="2712" y="439"/>
                    </a:cubicBezTo>
                    <a:cubicBezTo>
                      <a:pt x="3580" y="-103"/>
                      <a:pt x="4557" y="-103"/>
                      <a:pt x="5533" y="222"/>
                    </a:cubicBezTo>
                    <a:cubicBezTo>
                      <a:pt x="6835" y="656"/>
                      <a:pt x="7595" y="1850"/>
                      <a:pt x="8571" y="2826"/>
                    </a:cubicBezTo>
                    <a:cubicBezTo>
                      <a:pt x="8571" y="2826"/>
                      <a:pt x="8571" y="2826"/>
                      <a:pt x="8680" y="2935"/>
                    </a:cubicBezTo>
                    <a:cubicBezTo>
                      <a:pt x="9656" y="3911"/>
                      <a:pt x="9873" y="5430"/>
                      <a:pt x="8897" y="6515"/>
                    </a:cubicBezTo>
                    <a:cubicBezTo>
                      <a:pt x="8246" y="7166"/>
                      <a:pt x="7269" y="7491"/>
                      <a:pt x="6401" y="7274"/>
                    </a:cubicBezTo>
                    <a:cubicBezTo>
                      <a:pt x="6401" y="7925"/>
                      <a:pt x="6401" y="8685"/>
                      <a:pt x="6401" y="9336"/>
                    </a:cubicBezTo>
                    <a:cubicBezTo>
                      <a:pt x="6510" y="15737"/>
                      <a:pt x="6944" y="22139"/>
                      <a:pt x="7378" y="28540"/>
                    </a:cubicBezTo>
                    <a:cubicBezTo>
                      <a:pt x="7703" y="26804"/>
                      <a:pt x="8246" y="25177"/>
                      <a:pt x="9005" y="23658"/>
                    </a:cubicBezTo>
                    <a:cubicBezTo>
                      <a:pt x="10090" y="21379"/>
                      <a:pt x="11609" y="19535"/>
                      <a:pt x="13671" y="18016"/>
                    </a:cubicBezTo>
                    <a:cubicBezTo>
                      <a:pt x="15298" y="16714"/>
                      <a:pt x="17360" y="15954"/>
                      <a:pt x="19313" y="15303"/>
                    </a:cubicBezTo>
                    <a:cubicBezTo>
                      <a:pt x="23327" y="14001"/>
                      <a:pt x="27558" y="13567"/>
                      <a:pt x="31790" y="13133"/>
                    </a:cubicBezTo>
                    <a:cubicBezTo>
                      <a:pt x="35696" y="12699"/>
                      <a:pt x="39710" y="12374"/>
                      <a:pt x="43616" y="12048"/>
                    </a:cubicBezTo>
                    <a:cubicBezTo>
                      <a:pt x="48064" y="11723"/>
                      <a:pt x="52404" y="11289"/>
                      <a:pt x="56853" y="11072"/>
                    </a:cubicBezTo>
                    <a:cubicBezTo>
                      <a:pt x="61735" y="10746"/>
                      <a:pt x="66618" y="10638"/>
                      <a:pt x="71500" y="10529"/>
                    </a:cubicBezTo>
                    <a:cubicBezTo>
                      <a:pt x="71609" y="10529"/>
                      <a:pt x="71717" y="10529"/>
                      <a:pt x="71934" y="10529"/>
                    </a:cubicBezTo>
                    <a:cubicBezTo>
                      <a:pt x="71934" y="10529"/>
                      <a:pt x="71826" y="10529"/>
                      <a:pt x="71826" y="10529"/>
                    </a:cubicBezTo>
                    <a:cubicBezTo>
                      <a:pt x="89294" y="10204"/>
                      <a:pt x="106653" y="11614"/>
                      <a:pt x="124013" y="12699"/>
                    </a:cubicBezTo>
                    <a:cubicBezTo>
                      <a:pt x="141155" y="13784"/>
                      <a:pt x="158298" y="14218"/>
                      <a:pt x="175549" y="14978"/>
                    </a:cubicBezTo>
                    <a:cubicBezTo>
                      <a:pt x="192692" y="15737"/>
                      <a:pt x="209835" y="16280"/>
                      <a:pt x="227086" y="16605"/>
                    </a:cubicBezTo>
                    <a:cubicBezTo>
                      <a:pt x="244337" y="16931"/>
                      <a:pt x="261588" y="17256"/>
                      <a:pt x="278839" y="17365"/>
                    </a:cubicBezTo>
                    <a:cubicBezTo>
                      <a:pt x="283722" y="17365"/>
                      <a:pt x="288604" y="17365"/>
                      <a:pt x="293487" y="17256"/>
                    </a:cubicBezTo>
                    <a:cubicBezTo>
                      <a:pt x="293487" y="17256"/>
                      <a:pt x="293487" y="17256"/>
                      <a:pt x="293487" y="17256"/>
                    </a:cubicBezTo>
                    <a:cubicBezTo>
                      <a:pt x="293487" y="17256"/>
                      <a:pt x="293487" y="17256"/>
                      <a:pt x="293487" y="17256"/>
                    </a:cubicBezTo>
                    <a:lnTo>
                      <a:pt x="293487" y="17256"/>
                    </a:lnTo>
                    <a:cubicBezTo>
                      <a:pt x="293487" y="17256"/>
                      <a:pt x="293487" y="17256"/>
                      <a:pt x="293487" y="17256"/>
                    </a:cubicBezTo>
                    <a:cubicBezTo>
                      <a:pt x="293487" y="17256"/>
                      <a:pt x="293487" y="17256"/>
                      <a:pt x="293487" y="17256"/>
                    </a:cubicBezTo>
                    <a:cubicBezTo>
                      <a:pt x="293704" y="17256"/>
                      <a:pt x="293921" y="17256"/>
                      <a:pt x="294029" y="17256"/>
                    </a:cubicBezTo>
                    <a:cubicBezTo>
                      <a:pt x="294029" y="17256"/>
                      <a:pt x="294029" y="17256"/>
                      <a:pt x="293921" y="17256"/>
                    </a:cubicBezTo>
                    <a:cubicBezTo>
                      <a:pt x="294246" y="17256"/>
                      <a:pt x="294680" y="17256"/>
                      <a:pt x="295006" y="17256"/>
                    </a:cubicBezTo>
                    <a:cubicBezTo>
                      <a:pt x="294897" y="17256"/>
                      <a:pt x="294897" y="17256"/>
                      <a:pt x="294897" y="17256"/>
                    </a:cubicBezTo>
                    <a:cubicBezTo>
                      <a:pt x="295873" y="17256"/>
                      <a:pt x="296959" y="17256"/>
                      <a:pt x="297935" y="17256"/>
                    </a:cubicBezTo>
                    <a:cubicBezTo>
                      <a:pt x="297935" y="17256"/>
                      <a:pt x="297826" y="17256"/>
                      <a:pt x="297826" y="17256"/>
                    </a:cubicBezTo>
                    <a:cubicBezTo>
                      <a:pt x="298477" y="17256"/>
                      <a:pt x="299129" y="17256"/>
                      <a:pt x="299671" y="17256"/>
                    </a:cubicBezTo>
                    <a:cubicBezTo>
                      <a:pt x="299671" y="17256"/>
                      <a:pt x="299562" y="17256"/>
                      <a:pt x="299562" y="17256"/>
                    </a:cubicBezTo>
                    <a:cubicBezTo>
                      <a:pt x="299888" y="17256"/>
                      <a:pt x="300105" y="17256"/>
                      <a:pt x="300431" y="17256"/>
                    </a:cubicBezTo>
                    <a:cubicBezTo>
                      <a:pt x="300431" y="17256"/>
                      <a:pt x="300322" y="17256"/>
                      <a:pt x="300322" y="17256"/>
                    </a:cubicBezTo>
                    <a:cubicBezTo>
                      <a:pt x="300756" y="17256"/>
                      <a:pt x="301190" y="17256"/>
                      <a:pt x="301732" y="17256"/>
                    </a:cubicBezTo>
                    <a:cubicBezTo>
                      <a:pt x="301515" y="17256"/>
                      <a:pt x="301298" y="17256"/>
                      <a:pt x="301190" y="17256"/>
                    </a:cubicBezTo>
                    <a:cubicBezTo>
                      <a:pt x="302926" y="17256"/>
                      <a:pt x="304662" y="17148"/>
                      <a:pt x="306398" y="17148"/>
                    </a:cubicBezTo>
                    <a:cubicBezTo>
                      <a:pt x="306723" y="17148"/>
                      <a:pt x="307049" y="17148"/>
                      <a:pt x="307374" y="17148"/>
                    </a:cubicBezTo>
                    <a:cubicBezTo>
                      <a:pt x="311823" y="17039"/>
                      <a:pt x="316271" y="17148"/>
                      <a:pt x="320720" y="17148"/>
                    </a:cubicBezTo>
                    <a:cubicBezTo>
                      <a:pt x="324734" y="17148"/>
                      <a:pt x="328857" y="17256"/>
                      <a:pt x="332871" y="17365"/>
                    </a:cubicBezTo>
                    <a:cubicBezTo>
                      <a:pt x="341443" y="17690"/>
                      <a:pt x="350014" y="17799"/>
                      <a:pt x="358585" y="17690"/>
                    </a:cubicBezTo>
                    <a:cubicBezTo>
                      <a:pt x="361298" y="17690"/>
                      <a:pt x="364010" y="17582"/>
                      <a:pt x="366614" y="18341"/>
                    </a:cubicBezTo>
                    <a:cubicBezTo>
                      <a:pt x="368675" y="18992"/>
                      <a:pt x="370195" y="21271"/>
                      <a:pt x="369652" y="23332"/>
                    </a:cubicBezTo>
                    <a:cubicBezTo>
                      <a:pt x="369544" y="23875"/>
                      <a:pt x="369326" y="24417"/>
                      <a:pt x="369110" y="24960"/>
                    </a:cubicBezTo>
                    <a:cubicBezTo>
                      <a:pt x="369110" y="24960"/>
                      <a:pt x="369110" y="25068"/>
                      <a:pt x="369110" y="25068"/>
                    </a:cubicBezTo>
                    <a:cubicBezTo>
                      <a:pt x="369001" y="25611"/>
                      <a:pt x="368893" y="26262"/>
                      <a:pt x="368784" y="26804"/>
                    </a:cubicBezTo>
                    <a:cubicBezTo>
                      <a:pt x="368567" y="28866"/>
                      <a:pt x="368567" y="30818"/>
                      <a:pt x="368567" y="32880"/>
                    </a:cubicBezTo>
                    <a:cubicBezTo>
                      <a:pt x="368567" y="32771"/>
                      <a:pt x="368567" y="32554"/>
                      <a:pt x="368567" y="32446"/>
                    </a:cubicBezTo>
                    <a:cubicBezTo>
                      <a:pt x="368567" y="35375"/>
                      <a:pt x="368675" y="38305"/>
                      <a:pt x="368893" y="41126"/>
                    </a:cubicBezTo>
                    <a:cubicBezTo>
                      <a:pt x="369001" y="41777"/>
                      <a:pt x="369110" y="42428"/>
                      <a:pt x="369218" y="43187"/>
                    </a:cubicBezTo>
                    <a:cubicBezTo>
                      <a:pt x="369760" y="43513"/>
                      <a:pt x="370195" y="44055"/>
                      <a:pt x="370411" y="44815"/>
                    </a:cubicBezTo>
                    <a:cubicBezTo>
                      <a:pt x="370629" y="45683"/>
                      <a:pt x="370303" y="46442"/>
                      <a:pt x="369760" y="46985"/>
                    </a:cubicBezTo>
                    <a:cubicBezTo>
                      <a:pt x="370303" y="50348"/>
                      <a:pt x="370954" y="53603"/>
                      <a:pt x="371496" y="56858"/>
                    </a:cubicBezTo>
                    <a:cubicBezTo>
                      <a:pt x="372473" y="61740"/>
                      <a:pt x="373558" y="66514"/>
                      <a:pt x="374643" y="71397"/>
                    </a:cubicBezTo>
                    <a:cubicBezTo>
                      <a:pt x="375836" y="76496"/>
                      <a:pt x="377030" y="81487"/>
                      <a:pt x="378332" y="86586"/>
                    </a:cubicBezTo>
                    <a:cubicBezTo>
                      <a:pt x="380827" y="96568"/>
                      <a:pt x="383323" y="106550"/>
                      <a:pt x="385818" y="116640"/>
                    </a:cubicBezTo>
                    <a:cubicBezTo>
                      <a:pt x="388314" y="126405"/>
                      <a:pt x="390700" y="136278"/>
                      <a:pt x="393305" y="146043"/>
                    </a:cubicBezTo>
                    <a:cubicBezTo>
                      <a:pt x="395908" y="155700"/>
                      <a:pt x="398404" y="165247"/>
                      <a:pt x="401117" y="174904"/>
                    </a:cubicBezTo>
                    <a:cubicBezTo>
                      <a:pt x="403829" y="184777"/>
                      <a:pt x="406541" y="194650"/>
                      <a:pt x="409145" y="204632"/>
                    </a:cubicBezTo>
                    <a:cubicBezTo>
                      <a:pt x="411749" y="214722"/>
                      <a:pt x="414570" y="224813"/>
                      <a:pt x="416957" y="235011"/>
                    </a:cubicBezTo>
                    <a:cubicBezTo>
                      <a:pt x="418150" y="240002"/>
                      <a:pt x="419453" y="244993"/>
                      <a:pt x="420537" y="249984"/>
                    </a:cubicBezTo>
                    <a:cubicBezTo>
                      <a:pt x="421622" y="255083"/>
                      <a:pt x="422816" y="260183"/>
                      <a:pt x="424009" y="265282"/>
                    </a:cubicBezTo>
                    <a:cubicBezTo>
                      <a:pt x="426179" y="275481"/>
                      <a:pt x="428458" y="285680"/>
                      <a:pt x="430628" y="295879"/>
                    </a:cubicBezTo>
                    <a:cubicBezTo>
                      <a:pt x="432798" y="306186"/>
                      <a:pt x="435185" y="316385"/>
                      <a:pt x="437463" y="326692"/>
                    </a:cubicBezTo>
                    <a:cubicBezTo>
                      <a:pt x="439633" y="336240"/>
                      <a:pt x="441911" y="345788"/>
                      <a:pt x="444082" y="355336"/>
                    </a:cubicBezTo>
                    <a:cubicBezTo>
                      <a:pt x="446469" y="365317"/>
                      <a:pt x="448747" y="375299"/>
                      <a:pt x="451242" y="385172"/>
                    </a:cubicBezTo>
                    <a:cubicBezTo>
                      <a:pt x="453738" y="395046"/>
                      <a:pt x="456233" y="404919"/>
                      <a:pt x="458837" y="414684"/>
                    </a:cubicBezTo>
                    <a:cubicBezTo>
                      <a:pt x="461550" y="424991"/>
                      <a:pt x="464371" y="435298"/>
                      <a:pt x="467626" y="445497"/>
                    </a:cubicBezTo>
                    <a:cubicBezTo>
                      <a:pt x="470772" y="455479"/>
                      <a:pt x="474027" y="465352"/>
                      <a:pt x="477390" y="475226"/>
                    </a:cubicBezTo>
                    <a:lnTo>
                      <a:pt x="477390" y="475226"/>
                    </a:lnTo>
                    <a:cubicBezTo>
                      <a:pt x="477390" y="475226"/>
                      <a:pt x="477390" y="475226"/>
                      <a:pt x="477390" y="475334"/>
                    </a:cubicBezTo>
                    <a:cubicBezTo>
                      <a:pt x="477390" y="475443"/>
                      <a:pt x="477499" y="475551"/>
                      <a:pt x="477499" y="475660"/>
                    </a:cubicBezTo>
                    <a:cubicBezTo>
                      <a:pt x="477499" y="475660"/>
                      <a:pt x="477499" y="475551"/>
                      <a:pt x="477499" y="475551"/>
                    </a:cubicBezTo>
                    <a:cubicBezTo>
                      <a:pt x="484009" y="494213"/>
                      <a:pt x="491170" y="512657"/>
                      <a:pt x="498981" y="530885"/>
                    </a:cubicBezTo>
                    <a:cubicBezTo>
                      <a:pt x="503213" y="540758"/>
                      <a:pt x="507444" y="550632"/>
                      <a:pt x="511784" y="560396"/>
                    </a:cubicBezTo>
                    <a:cubicBezTo>
                      <a:pt x="515907" y="569727"/>
                      <a:pt x="520030" y="578950"/>
                      <a:pt x="524262" y="588172"/>
                    </a:cubicBezTo>
                    <a:cubicBezTo>
                      <a:pt x="527842" y="595767"/>
                      <a:pt x="531205" y="603470"/>
                      <a:pt x="534786" y="611173"/>
                    </a:cubicBezTo>
                    <a:cubicBezTo>
                      <a:pt x="538583" y="619311"/>
                      <a:pt x="542381" y="627448"/>
                      <a:pt x="546287" y="635477"/>
                    </a:cubicBezTo>
                    <a:cubicBezTo>
                      <a:pt x="554099" y="651535"/>
                      <a:pt x="562127" y="667375"/>
                      <a:pt x="569939" y="683324"/>
                    </a:cubicBezTo>
                    <a:cubicBezTo>
                      <a:pt x="569831" y="683216"/>
                      <a:pt x="569831" y="683107"/>
                      <a:pt x="569722" y="682999"/>
                    </a:cubicBezTo>
                    <a:cubicBezTo>
                      <a:pt x="572217" y="687881"/>
                      <a:pt x="574604" y="692872"/>
                      <a:pt x="576991" y="697863"/>
                    </a:cubicBezTo>
                    <a:cubicBezTo>
                      <a:pt x="579487" y="702963"/>
                      <a:pt x="581982" y="708062"/>
                      <a:pt x="584478" y="713161"/>
                    </a:cubicBezTo>
                    <a:cubicBezTo>
                      <a:pt x="589577" y="723577"/>
                      <a:pt x="594785" y="733993"/>
                      <a:pt x="599993" y="744409"/>
                    </a:cubicBezTo>
                    <a:cubicBezTo>
                      <a:pt x="599993" y="744409"/>
                      <a:pt x="599993" y="744409"/>
                      <a:pt x="599993" y="744409"/>
                    </a:cubicBezTo>
                    <a:cubicBezTo>
                      <a:pt x="601403" y="747121"/>
                      <a:pt x="602705" y="749942"/>
                      <a:pt x="604116" y="752655"/>
                    </a:cubicBezTo>
                    <a:cubicBezTo>
                      <a:pt x="604007" y="752546"/>
                      <a:pt x="604007" y="752438"/>
                      <a:pt x="603899" y="752329"/>
                    </a:cubicBezTo>
                    <a:cubicBezTo>
                      <a:pt x="604116" y="752872"/>
                      <a:pt x="604441" y="753306"/>
                      <a:pt x="604658" y="753848"/>
                    </a:cubicBezTo>
                    <a:cubicBezTo>
                      <a:pt x="604550" y="753740"/>
                      <a:pt x="604550" y="753631"/>
                      <a:pt x="604441" y="753523"/>
                    </a:cubicBezTo>
                    <a:cubicBezTo>
                      <a:pt x="605201" y="754933"/>
                      <a:pt x="605852" y="756452"/>
                      <a:pt x="606611" y="757863"/>
                    </a:cubicBezTo>
                    <a:cubicBezTo>
                      <a:pt x="606503" y="757754"/>
                      <a:pt x="606503" y="757646"/>
                      <a:pt x="606394" y="757537"/>
                    </a:cubicBezTo>
                    <a:cubicBezTo>
                      <a:pt x="606720" y="758079"/>
                      <a:pt x="606937" y="758730"/>
                      <a:pt x="607262" y="759273"/>
                    </a:cubicBezTo>
                    <a:cubicBezTo>
                      <a:pt x="607154" y="759164"/>
                      <a:pt x="607154" y="759056"/>
                      <a:pt x="607045" y="758947"/>
                    </a:cubicBezTo>
                    <a:cubicBezTo>
                      <a:pt x="616268" y="777284"/>
                      <a:pt x="625381" y="795728"/>
                      <a:pt x="634170" y="814281"/>
                    </a:cubicBezTo>
                    <a:cubicBezTo>
                      <a:pt x="643392" y="833702"/>
                      <a:pt x="652289" y="853341"/>
                      <a:pt x="661294" y="872870"/>
                    </a:cubicBezTo>
                    <a:cubicBezTo>
                      <a:pt x="669866" y="891423"/>
                      <a:pt x="678328" y="909976"/>
                      <a:pt x="686683" y="928638"/>
                    </a:cubicBezTo>
                    <a:cubicBezTo>
                      <a:pt x="690697" y="937752"/>
                      <a:pt x="694820" y="946866"/>
                      <a:pt x="698835" y="955979"/>
                    </a:cubicBezTo>
                    <a:cubicBezTo>
                      <a:pt x="700028" y="958800"/>
                      <a:pt x="701330" y="961621"/>
                      <a:pt x="702523" y="964442"/>
                    </a:cubicBezTo>
                    <a:cubicBezTo>
                      <a:pt x="697966" y="968782"/>
                      <a:pt x="693410" y="973014"/>
                      <a:pt x="688636" y="977137"/>
                    </a:cubicBezTo>
                    <a:cubicBezTo>
                      <a:pt x="687768" y="977896"/>
                      <a:pt x="686791" y="978656"/>
                      <a:pt x="685923" y="979415"/>
                    </a:cubicBezTo>
                    <a:cubicBezTo>
                      <a:pt x="680607" y="983863"/>
                      <a:pt x="675182" y="988203"/>
                      <a:pt x="669649" y="992435"/>
                    </a:cubicBezTo>
                    <a:cubicBezTo>
                      <a:pt x="666719" y="994713"/>
                      <a:pt x="663790" y="996883"/>
                      <a:pt x="660860" y="999053"/>
                    </a:cubicBezTo>
                    <a:cubicBezTo>
                      <a:pt x="658148" y="1001006"/>
                      <a:pt x="655435" y="1002851"/>
                      <a:pt x="652723" y="1004695"/>
                    </a:cubicBezTo>
                    <a:cubicBezTo>
                      <a:pt x="649034" y="1006973"/>
                      <a:pt x="645454" y="1009360"/>
                      <a:pt x="641656" y="1011531"/>
                    </a:cubicBezTo>
                    <a:cubicBezTo>
                      <a:pt x="637750" y="1013700"/>
                      <a:pt x="633953" y="1015870"/>
                      <a:pt x="629938" y="1017823"/>
                    </a:cubicBezTo>
                    <a:cubicBezTo>
                      <a:pt x="628528" y="1018474"/>
                      <a:pt x="627117" y="1019125"/>
                      <a:pt x="625815" y="1019885"/>
                    </a:cubicBezTo>
                    <a:cubicBezTo>
                      <a:pt x="615291" y="1024767"/>
                      <a:pt x="604441" y="1029107"/>
                      <a:pt x="593483" y="1032905"/>
                    </a:cubicBezTo>
                    <a:cubicBezTo>
                      <a:pt x="590337" y="1033881"/>
                      <a:pt x="587299" y="1034858"/>
                      <a:pt x="584152" y="1035725"/>
                    </a:cubicBezTo>
                    <a:cubicBezTo>
                      <a:pt x="583501" y="1035943"/>
                      <a:pt x="582742" y="1036051"/>
                      <a:pt x="582091" y="1036268"/>
                    </a:cubicBezTo>
                    <a:cubicBezTo>
                      <a:pt x="580680" y="1033881"/>
                      <a:pt x="579270" y="1031602"/>
                      <a:pt x="577859" y="1029215"/>
                    </a:cubicBezTo>
                    <a:cubicBezTo>
                      <a:pt x="573628" y="1022272"/>
                      <a:pt x="569396" y="1015328"/>
                      <a:pt x="565057" y="1008384"/>
                    </a:cubicBezTo>
                    <a:cubicBezTo>
                      <a:pt x="556377" y="994388"/>
                      <a:pt x="548131" y="980283"/>
                      <a:pt x="539668" y="966178"/>
                    </a:cubicBezTo>
                    <a:cubicBezTo>
                      <a:pt x="535003" y="958366"/>
                      <a:pt x="530337" y="950554"/>
                      <a:pt x="525672" y="942634"/>
                    </a:cubicBezTo>
                    <a:cubicBezTo>
                      <a:pt x="521115" y="934823"/>
                      <a:pt x="516667" y="926902"/>
                      <a:pt x="512218" y="918982"/>
                    </a:cubicBezTo>
                    <a:cubicBezTo>
                      <a:pt x="503647" y="903792"/>
                      <a:pt x="494967" y="888711"/>
                      <a:pt x="486504" y="873521"/>
                    </a:cubicBezTo>
                    <a:cubicBezTo>
                      <a:pt x="477933" y="858114"/>
                      <a:pt x="469145" y="842816"/>
                      <a:pt x="460031" y="827735"/>
                    </a:cubicBezTo>
                    <a:cubicBezTo>
                      <a:pt x="450700" y="812328"/>
                      <a:pt x="441152" y="796922"/>
                      <a:pt x="431930" y="781298"/>
                    </a:cubicBezTo>
                    <a:cubicBezTo>
                      <a:pt x="427265" y="773595"/>
                      <a:pt x="422707" y="765783"/>
                      <a:pt x="418150" y="757971"/>
                    </a:cubicBezTo>
                    <a:cubicBezTo>
                      <a:pt x="413811" y="750593"/>
                      <a:pt x="409362" y="743215"/>
                      <a:pt x="405022" y="735729"/>
                    </a:cubicBezTo>
                    <a:cubicBezTo>
                      <a:pt x="395692" y="719780"/>
                      <a:pt x="386578" y="703831"/>
                      <a:pt x="377572" y="687664"/>
                    </a:cubicBezTo>
                    <a:cubicBezTo>
                      <a:pt x="370303" y="674645"/>
                      <a:pt x="363034" y="661733"/>
                      <a:pt x="355764" y="648605"/>
                    </a:cubicBezTo>
                    <a:cubicBezTo>
                      <a:pt x="348495" y="635477"/>
                      <a:pt x="341443" y="622240"/>
                      <a:pt x="334716" y="608786"/>
                    </a:cubicBezTo>
                    <a:cubicBezTo>
                      <a:pt x="334824" y="608895"/>
                      <a:pt x="334824" y="609004"/>
                      <a:pt x="334933" y="609220"/>
                    </a:cubicBezTo>
                    <a:cubicBezTo>
                      <a:pt x="334390" y="608136"/>
                      <a:pt x="333848" y="607159"/>
                      <a:pt x="333414" y="606074"/>
                    </a:cubicBezTo>
                    <a:cubicBezTo>
                      <a:pt x="333522" y="606182"/>
                      <a:pt x="333522" y="606291"/>
                      <a:pt x="333631" y="606508"/>
                    </a:cubicBezTo>
                    <a:cubicBezTo>
                      <a:pt x="333414" y="606182"/>
                      <a:pt x="333305" y="605857"/>
                      <a:pt x="333088" y="605532"/>
                    </a:cubicBezTo>
                    <a:cubicBezTo>
                      <a:pt x="333088" y="605532"/>
                      <a:pt x="333088" y="605532"/>
                      <a:pt x="333088" y="605532"/>
                    </a:cubicBezTo>
                    <a:cubicBezTo>
                      <a:pt x="333088" y="605532"/>
                      <a:pt x="333088" y="605423"/>
                      <a:pt x="332980" y="605423"/>
                    </a:cubicBezTo>
                    <a:cubicBezTo>
                      <a:pt x="332980" y="605314"/>
                      <a:pt x="332871" y="605314"/>
                      <a:pt x="332871" y="605206"/>
                    </a:cubicBezTo>
                    <a:cubicBezTo>
                      <a:pt x="332871" y="605206"/>
                      <a:pt x="332871" y="605206"/>
                      <a:pt x="332871" y="605206"/>
                    </a:cubicBezTo>
                    <a:cubicBezTo>
                      <a:pt x="329074" y="597611"/>
                      <a:pt x="325385" y="589908"/>
                      <a:pt x="321805" y="582205"/>
                    </a:cubicBezTo>
                    <a:cubicBezTo>
                      <a:pt x="318116" y="574393"/>
                      <a:pt x="314535" y="566581"/>
                      <a:pt x="311063" y="558769"/>
                    </a:cubicBezTo>
                    <a:cubicBezTo>
                      <a:pt x="304119" y="543254"/>
                      <a:pt x="298152" y="527196"/>
                      <a:pt x="292185" y="511247"/>
                    </a:cubicBezTo>
                    <a:cubicBezTo>
                      <a:pt x="285892" y="494430"/>
                      <a:pt x="279816" y="477504"/>
                      <a:pt x="273740" y="460578"/>
                    </a:cubicBezTo>
                    <a:cubicBezTo>
                      <a:pt x="270811" y="452224"/>
                      <a:pt x="267664" y="443870"/>
                      <a:pt x="264735" y="435515"/>
                    </a:cubicBezTo>
                    <a:cubicBezTo>
                      <a:pt x="261697" y="427053"/>
                      <a:pt x="258767" y="418590"/>
                      <a:pt x="255729" y="410127"/>
                    </a:cubicBezTo>
                    <a:cubicBezTo>
                      <a:pt x="249762" y="393310"/>
                      <a:pt x="243361" y="376710"/>
                      <a:pt x="236959" y="360109"/>
                    </a:cubicBezTo>
                    <a:cubicBezTo>
                      <a:pt x="234247" y="353274"/>
                      <a:pt x="231534" y="346439"/>
                      <a:pt x="228930" y="339603"/>
                    </a:cubicBezTo>
                    <a:cubicBezTo>
                      <a:pt x="228930" y="340037"/>
                      <a:pt x="228930" y="340471"/>
                      <a:pt x="228930" y="340905"/>
                    </a:cubicBezTo>
                    <a:cubicBezTo>
                      <a:pt x="228713" y="349802"/>
                      <a:pt x="228496" y="358699"/>
                      <a:pt x="228279" y="367596"/>
                    </a:cubicBezTo>
                    <a:cubicBezTo>
                      <a:pt x="227845" y="385281"/>
                      <a:pt x="227411" y="402858"/>
                      <a:pt x="227303" y="420543"/>
                    </a:cubicBezTo>
                    <a:cubicBezTo>
                      <a:pt x="227194" y="429005"/>
                      <a:pt x="227194" y="437360"/>
                      <a:pt x="227086" y="445823"/>
                    </a:cubicBezTo>
                    <a:cubicBezTo>
                      <a:pt x="226869" y="454828"/>
                      <a:pt x="226544" y="463942"/>
                      <a:pt x="226326" y="472947"/>
                    </a:cubicBezTo>
                    <a:cubicBezTo>
                      <a:pt x="225784" y="488896"/>
                      <a:pt x="225350" y="504846"/>
                      <a:pt x="224699" y="520795"/>
                    </a:cubicBezTo>
                    <a:cubicBezTo>
                      <a:pt x="224048" y="536961"/>
                      <a:pt x="223831" y="553019"/>
                      <a:pt x="223831" y="569185"/>
                    </a:cubicBezTo>
                    <a:cubicBezTo>
                      <a:pt x="223831" y="569076"/>
                      <a:pt x="223831" y="568859"/>
                      <a:pt x="223831" y="568751"/>
                    </a:cubicBezTo>
                    <a:cubicBezTo>
                      <a:pt x="223939" y="577214"/>
                      <a:pt x="224265" y="585676"/>
                      <a:pt x="225024" y="594139"/>
                    </a:cubicBezTo>
                    <a:cubicBezTo>
                      <a:pt x="225784" y="603036"/>
                      <a:pt x="226869" y="611933"/>
                      <a:pt x="227845" y="620830"/>
                    </a:cubicBezTo>
                    <a:cubicBezTo>
                      <a:pt x="229907" y="638515"/>
                      <a:pt x="231860" y="656092"/>
                      <a:pt x="233921" y="673777"/>
                    </a:cubicBezTo>
                    <a:cubicBezTo>
                      <a:pt x="236417" y="694934"/>
                      <a:pt x="238804" y="716091"/>
                      <a:pt x="241625" y="737248"/>
                    </a:cubicBezTo>
                    <a:cubicBezTo>
                      <a:pt x="241625" y="737139"/>
                      <a:pt x="241625" y="737139"/>
                      <a:pt x="241625" y="737031"/>
                    </a:cubicBezTo>
                    <a:cubicBezTo>
                      <a:pt x="241841" y="738875"/>
                      <a:pt x="242167" y="740828"/>
                      <a:pt x="242384" y="742673"/>
                    </a:cubicBezTo>
                    <a:cubicBezTo>
                      <a:pt x="242384" y="742781"/>
                      <a:pt x="242384" y="742998"/>
                      <a:pt x="242493" y="743107"/>
                    </a:cubicBezTo>
                    <a:cubicBezTo>
                      <a:pt x="242493" y="742998"/>
                      <a:pt x="242493" y="742781"/>
                      <a:pt x="242384" y="742673"/>
                    </a:cubicBezTo>
                    <a:cubicBezTo>
                      <a:pt x="242710" y="744626"/>
                      <a:pt x="242926" y="746579"/>
                      <a:pt x="243252" y="748532"/>
                    </a:cubicBezTo>
                    <a:cubicBezTo>
                      <a:pt x="243252" y="748423"/>
                      <a:pt x="243252" y="748206"/>
                      <a:pt x="243144" y="748098"/>
                    </a:cubicBezTo>
                    <a:cubicBezTo>
                      <a:pt x="243252" y="748640"/>
                      <a:pt x="243252" y="749291"/>
                      <a:pt x="243361" y="749834"/>
                    </a:cubicBezTo>
                    <a:cubicBezTo>
                      <a:pt x="248243" y="785529"/>
                      <a:pt x="252149" y="821225"/>
                      <a:pt x="256380" y="857029"/>
                    </a:cubicBezTo>
                    <a:cubicBezTo>
                      <a:pt x="258442" y="874606"/>
                      <a:pt x="260395" y="892183"/>
                      <a:pt x="262348" y="909760"/>
                    </a:cubicBezTo>
                    <a:cubicBezTo>
                      <a:pt x="263324" y="918656"/>
                      <a:pt x="264409" y="927445"/>
                      <a:pt x="265494" y="936341"/>
                    </a:cubicBezTo>
                    <a:cubicBezTo>
                      <a:pt x="266579" y="945455"/>
                      <a:pt x="267773" y="954569"/>
                      <a:pt x="268966" y="963683"/>
                    </a:cubicBezTo>
                    <a:cubicBezTo>
                      <a:pt x="270051" y="972471"/>
                      <a:pt x="271136" y="981151"/>
                      <a:pt x="272004" y="989939"/>
                    </a:cubicBezTo>
                    <a:cubicBezTo>
                      <a:pt x="272872" y="998728"/>
                      <a:pt x="273632" y="1007516"/>
                      <a:pt x="274391" y="1016304"/>
                    </a:cubicBezTo>
                    <a:cubicBezTo>
                      <a:pt x="275150" y="1025093"/>
                      <a:pt x="275910" y="1033989"/>
                      <a:pt x="276669" y="1042778"/>
                    </a:cubicBezTo>
                    <a:cubicBezTo>
                      <a:pt x="277429" y="1051132"/>
                      <a:pt x="278080" y="1059595"/>
                      <a:pt x="278839" y="1067949"/>
                    </a:cubicBezTo>
                    <a:cubicBezTo>
                      <a:pt x="279382" y="1073483"/>
                      <a:pt x="279924" y="1079016"/>
                      <a:pt x="280467" y="1084441"/>
                    </a:cubicBezTo>
                    <a:cubicBezTo>
                      <a:pt x="277971" y="1085743"/>
                      <a:pt x="275368" y="1086828"/>
                      <a:pt x="272763" y="1088021"/>
                    </a:cubicBezTo>
                    <a:cubicBezTo>
                      <a:pt x="268424" y="1089866"/>
                      <a:pt x="263975" y="1091168"/>
                      <a:pt x="259527" y="1092687"/>
                    </a:cubicBezTo>
                    <a:cubicBezTo>
                      <a:pt x="254861" y="1094206"/>
                      <a:pt x="250305" y="1095725"/>
                      <a:pt x="245639" y="1097244"/>
                    </a:cubicBezTo>
                    <a:cubicBezTo>
                      <a:pt x="243361" y="1097895"/>
                      <a:pt x="241082" y="1098546"/>
                      <a:pt x="238695" y="1098980"/>
                    </a:cubicBezTo>
                    <a:cubicBezTo>
                      <a:pt x="236417" y="1099414"/>
                      <a:pt x="234138" y="1099848"/>
                      <a:pt x="231860" y="1100282"/>
                    </a:cubicBezTo>
                    <a:cubicBezTo>
                      <a:pt x="226109" y="1101150"/>
                      <a:pt x="220359" y="1102018"/>
                      <a:pt x="214609" y="1102669"/>
                    </a:cubicBezTo>
                    <a:cubicBezTo>
                      <a:pt x="208967" y="1103320"/>
                      <a:pt x="203325" y="1103537"/>
                      <a:pt x="197683" y="1103754"/>
                    </a:cubicBezTo>
                    <a:cubicBezTo>
                      <a:pt x="193126" y="1103862"/>
                      <a:pt x="188569" y="1103971"/>
                      <a:pt x="184012" y="1103971"/>
                    </a:cubicBezTo>
                    <a:cubicBezTo>
                      <a:pt x="182819" y="1104405"/>
                      <a:pt x="181842" y="1104405"/>
                      <a:pt x="180757" y="1104405"/>
                    </a:cubicBezTo>
                    <a:close/>
                  </a:path>
                </a:pathLst>
              </a:custGeom>
              <a:solidFill>
                <a:srgbClr val="646369"/>
              </a:solidFill>
              <a:ln w="10838" cap="flat">
                <a:noFill/>
                <a:prstDash val="solid"/>
                <a:miter/>
              </a:ln>
            </p:spPr>
            <p:txBody>
              <a:bodyPr rtlCol="0" anchor="ctr"/>
              <a:lstStyle/>
              <a:p>
                <a:endParaRPr lang="nb-NO"/>
              </a:p>
            </p:txBody>
          </p:sp>
          <p:sp>
            <p:nvSpPr>
              <p:cNvPr id="51" name="Frihåndsform: figur 50">
                <a:extLst>
                  <a:ext uri="{FF2B5EF4-FFF2-40B4-BE49-F238E27FC236}">
                    <a16:creationId xmlns:a16="http://schemas.microsoft.com/office/drawing/2014/main" id="{3B1EE5D4-384D-4A04-AF35-B12EA21F0FBB}"/>
                  </a:ext>
                </a:extLst>
              </p:cNvPr>
              <p:cNvSpPr/>
              <p:nvPr/>
            </p:nvSpPr>
            <p:spPr>
              <a:xfrm>
                <a:off x="6891734" y="5635317"/>
                <a:ext cx="249870" cy="118805"/>
              </a:xfrm>
              <a:custGeom>
                <a:avLst/>
                <a:gdLst>
                  <a:gd name="connsiteX0" fmla="*/ 34068 w 249870"/>
                  <a:gd name="connsiteY0" fmla="*/ 118805 h 118805"/>
                  <a:gd name="connsiteX1" fmla="*/ 19747 w 249870"/>
                  <a:gd name="connsiteY1" fmla="*/ 117286 h 118805"/>
                  <a:gd name="connsiteX2" fmla="*/ 9982 w 249870"/>
                  <a:gd name="connsiteY2" fmla="*/ 114899 h 118805"/>
                  <a:gd name="connsiteX3" fmla="*/ 3906 w 249870"/>
                  <a:gd name="connsiteY3" fmla="*/ 112838 h 118805"/>
                  <a:gd name="connsiteX4" fmla="*/ 3580 w 249870"/>
                  <a:gd name="connsiteY4" fmla="*/ 112621 h 118805"/>
                  <a:gd name="connsiteX5" fmla="*/ 2278 w 249870"/>
                  <a:gd name="connsiteY5" fmla="*/ 111644 h 118805"/>
                  <a:gd name="connsiteX6" fmla="*/ 2496 w 249870"/>
                  <a:gd name="connsiteY6" fmla="*/ 111861 h 118805"/>
                  <a:gd name="connsiteX7" fmla="*/ 2170 w 249870"/>
                  <a:gd name="connsiteY7" fmla="*/ 111644 h 118805"/>
                  <a:gd name="connsiteX8" fmla="*/ 2170 w 249870"/>
                  <a:gd name="connsiteY8" fmla="*/ 111644 h 118805"/>
                  <a:gd name="connsiteX9" fmla="*/ 2170 w 249870"/>
                  <a:gd name="connsiteY9" fmla="*/ 111644 h 118805"/>
                  <a:gd name="connsiteX10" fmla="*/ 2170 w 249870"/>
                  <a:gd name="connsiteY10" fmla="*/ 111644 h 118805"/>
                  <a:gd name="connsiteX11" fmla="*/ 2170 w 249870"/>
                  <a:gd name="connsiteY11" fmla="*/ 111644 h 118805"/>
                  <a:gd name="connsiteX12" fmla="*/ 2170 w 249870"/>
                  <a:gd name="connsiteY12" fmla="*/ 111644 h 118805"/>
                  <a:gd name="connsiteX13" fmla="*/ 2170 w 249870"/>
                  <a:gd name="connsiteY13" fmla="*/ 111644 h 118805"/>
                  <a:gd name="connsiteX14" fmla="*/ 2170 w 249870"/>
                  <a:gd name="connsiteY14" fmla="*/ 111644 h 118805"/>
                  <a:gd name="connsiteX15" fmla="*/ 2170 w 249870"/>
                  <a:gd name="connsiteY15" fmla="*/ 111644 h 118805"/>
                  <a:gd name="connsiteX16" fmla="*/ 2170 w 249870"/>
                  <a:gd name="connsiteY16" fmla="*/ 111644 h 118805"/>
                  <a:gd name="connsiteX17" fmla="*/ 2170 w 249870"/>
                  <a:gd name="connsiteY17" fmla="*/ 111644 h 118805"/>
                  <a:gd name="connsiteX18" fmla="*/ 1953 w 249870"/>
                  <a:gd name="connsiteY18" fmla="*/ 111536 h 118805"/>
                  <a:gd name="connsiteX19" fmla="*/ 1085 w 249870"/>
                  <a:gd name="connsiteY19" fmla="*/ 110777 h 118805"/>
                  <a:gd name="connsiteX20" fmla="*/ 976 w 249870"/>
                  <a:gd name="connsiteY20" fmla="*/ 110668 h 118805"/>
                  <a:gd name="connsiteX21" fmla="*/ 760 w 249870"/>
                  <a:gd name="connsiteY21" fmla="*/ 110234 h 118805"/>
                  <a:gd name="connsiteX22" fmla="*/ 434 w 249870"/>
                  <a:gd name="connsiteY22" fmla="*/ 109583 h 118805"/>
                  <a:gd name="connsiteX23" fmla="*/ 109 w 249870"/>
                  <a:gd name="connsiteY23" fmla="*/ 108606 h 118805"/>
                  <a:gd name="connsiteX24" fmla="*/ 0 w 249870"/>
                  <a:gd name="connsiteY24" fmla="*/ 107955 h 118805"/>
                  <a:gd name="connsiteX25" fmla="*/ 0 w 249870"/>
                  <a:gd name="connsiteY25" fmla="*/ 107413 h 118805"/>
                  <a:gd name="connsiteX26" fmla="*/ 109 w 249870"/>
                  <a:gd name="connsiteY26" fmla="*/ 106545 h 118805"/>
                  <a:gd name="connsiteX27" fmla="*/ 217 w 249870"/>
                  <a:gd name="connsiteY27" fmla="*/ 106111 h 118805"/>
                  <a:gd name="connsiteX28" fmla="*/ 325 w 249870"/>
                  <a:gd name="connsiteY28" fmla="*/ 105785 h 118805"/>
                  <a:gd name="connsiteX29" fmla="*/ 1085 w 249870"/>
                  <a:gd name="connsiteY29" fmla="*/ 103941 h 118805"/>
                  <a:gd name="connsiteX30" fmla="*/ 1736 w 249870"/>
                  <a:gd name="connsiteY30" fmla="*/ 103182 h 118805"/>
                  <a:gd name="connsiteX31" fmla="*/ 9656 w 249870"/>
                  <a:gd name="connsiteY31" fmla="*/ 97106 h 118805"/>
                  <a:gd name="connsiteX32" fmla="*/ 19096 w 249870"/>
                  <a:gd name="connsiteY32" fmla="*/ 92874 h 118805"/>
                  <a:gd name="connsiteX33" fmla="*/ 38517 w 249870"/>
                  <a:gd name="connsiteY33" fmla="*/ 86907 h 118805"/>
                  <a:gd name="connsiteX34" fmla="*/ 50017 w 249870"/>
                  <a:gd name="connsiteY34" fmla="*/ 82242 h 118805"/>
                  <a:gd name="connsiteX35" fmla="*/ 61084 w 249870"/>
                  <a:gd name="connsiteY35" fmla="*/ 76925 h 118805"/>
                  <a:gd name="connsiteX36" fmla="*/ 72694 w 249870"/>
                  <a:gd name="connsiteY36" fmla="*/ 71392 h 118805"/>
                  <a:gd name="connsiteX37" fmla="*/ 83760 w 249870"/>
                  <a:gd name="connsiteY37" fmla="*/ 65967 h 118805"/>
                  <a:gd name="connsiteX38" fmla="*/ 93200 w 249870"/>
                  <a:gd name="connsiteY38" fmla="*/ 61301 h 118805"/>
                  <a:gd name="connsiteX39" fmla="*/ 92766 w 249870"/>
                  <a:gd name="connsiteY39" fmla="*/ 61518 h 118805"/>
                  <a:gd name="connsiteX40" fmla="*/ 96346 w 249870"/>
                  <a:gd name="connsiteY40" fmla="*/ 59674 h 118805"/>
                  <a:gd name="connsiteX41" fmla="*/ 101446 w 249870"/>
                  <a:gd name="connsiteY41" fmla="*/ 57179 h 118805"/>
                  <a:gd name="connsiteX42" fmla="*/ 100795 w 249870"/>
                  <a:gd name="connsiteY42" fmla="*/ 57504 h 118805"/>
                  <a:gd name="connsiteX43" fmla="*/ 101771 w 249870"/>
                  <a:gd name="connsiteY43" fmla="*/ 57070 h 118805"/>
                  <a:gd name="connsiteX44" fmla="*/ 101120 w 249870"/>
                  <a:gd name="connsiteY44" fmla="*/ 57395 h 118805"/>
                  <a:gd name="connsiteX45" fmla="*/ 102747 w 249870"/>
                  <a:gd name="connsiteY45" fmla="*/ 56528 h 118805"/>
                  <a:gd name="connsiteX46" fmla="*/ 112295 w 249870"/>
                  <a:gd name="connsiteY46" fmla="*/ 51428 h 118805"/>
                  <a:gd name="connsiteX47" fmla="*/ 121518 w 249870"/>
                  <a:gd name="connsiteY47" fmla="*/ 46003 h 118805"/>
                  <a:gd name="connsiteX48" fmla="*/ 131716 w 249870"/>
                  <a:gd name="connsiteY48" fmla="*/ 38408 h 118805"/>
                  <a:gd name="connsiteX49" fmla="*/ 138335 w 249870"/>
                  <a:gd name="connsiteY49" fmla="*/ 33309 h 118805"/>
                  <a:gd name="connsiteX50" fmla="*/ 138335 w 249870"/>
                  <a:gd name="connsiteY50" fmla="*/ 32875 h 118805"/>
                  <a:gd name="connsiteX51" fmla="*/ 138335 w 249870"/>
                  <a:gd name="connsiteY51" fmla="*/ 28644 h 118805"/>
                  <a:gd name="connsiteX52" fmla="*/ 138009 w 249870"/>
                  <a:gd name="connsiteY52" fmla="*/ 25714 h 118805"/>
                  <a:gd name="connsiteX53" fmla="*/ 137033 w 249870"/>
                  <a:gd name="connsiteY53" fmla="*/ 15407 h 118805"/>
                  <a:gd name="connsiteX54" fmla="*/ 136056 w 249870"/>
                  <a:gd name="connsiteY54" fmla="*/ 5968 h 118805"/>
                  <a:gd name="connsiteX55" fmla="*/ 135839 w 249870"/>
                  <a:gd name="connsiteY55" fmla="*/ 3363 h 118805"/>
                  <a:gd name="connsiteX56" fmla="*/ 135514 w 249870"/>
                  <a:gd name="connsiteY56" fmla="*/ 543 h 118805"/>
                  <a:gd name="connsiteX57" fmla="*/ 135514 w 249870"/>
                  <a:gd name="connsiteY57" fmla="*/ 434 h 118805"/>
                  <a:gd name="connsiteX58" fmla="*/ 135514 w 249870"/>
                  <a:gd name="connsiteY58" fmla="*/ 325 h 118805"/>
                  <a:gd name="connsiteX59" fmla="*/ 135514 w 249870"/>
                  <a:gd name="connsiteY59" fmla="*/ 434 h 118805"/>
                  <a:gd name="connsiteX60" fmla="*/ 135405 w 249870"/>
                  <a:gd name="connsiteY60" fmla="*/ 0 h 118805"/>
                  <a:gd name="connsiteX61" fmla="*/ 137250 w 249870"/>
                  <a:gd name="connsiteY61" fmla="*/ 217 h 118805"/>
                  <a:gd name="connsiteX62" fmla="*/ 138769 w 249870"/>
                  <a:gd name="connsiteY62" fmla="*/ 434 h 118805"/>
                  <a:gd name="connsiteX63" fmla="*/ 140288 w 249870"/>
                  <a:gd name="connsiteY63" fmla="*/ 651 h 118805"/>
                  <a:gd name="connsiteX64" fmla="*/ 140505 w 249870"/>
                  <a:gd name="connsiteY64" fmla="*/ 651 h 118805"/>
                  <a:gd name="connsiteX65" fmla="*/ 140939 w 249870"/>
                  <a:gd name="connsiteY65" fmla="*/ 651 h 118805"/>
                  <a:gd name="connsiteX66" fmla="*/ 141264 w 249870"/>
                  <a:gd name="connsiteY66" fmla="*/ 651 h 118805"/>
                  <a:gd name="connsiteX67" fmla="*/ 141915 w 249870"/>
                  <a:gd name="connsiteY67" fmla="*/ 760 h 118805"/>
                  <a:gd name="connsiteX68" fmla="*/ 154393 w 249870"/>
                  <a:gd name="connsiteY68" fmla="*/ 1627 h 118805"/>
                  <a:gd name="connsiteX69" fmla="*/ 176092 w 249870"/>
                  <a:gd name="connsiteY69" fmla="*/ 2821 h 118805"/>
                  <a:gd name="connsiteX70" fmla="*/ 187593 w 249870"/>
                  <a:gd name="connsiteY70" fmla="*/ 3363 h 118805"/>
                  <a:gd name="connsiteX71" fmla="*/ 188569 w 249870"/>
                  <a:gd name="connsiteY71" fmla="*/ 3363 h 118805"/>
                  <a:gd name="connsiteX72" fmla="*/ 191607 w 249870"/>
                  <a:gd name="connsiteY72" fmla="*/ 3472 h 118805"/>
                  <a:gd name="connsiteX73" fmla="*/ 192258 w 249870"/>
                  <a:gd name="connsiteY73" fmla="*/ 3472 h 118805"/>
                  <a:gd name="connsiteX74" fmla="*/ 192258 w 249870"/>
                  <a:gd name="connsiteY74" fmla="*/ 3472 h 118805"/>
                  <a:gd name="connsiteX75" fmla="*/ 196707 w 249870"/>
                  <a:gd name="connsiteY75" fmla="*/ 3472 h 118805"/>
                  <a:gd name="connsiteX76" fmla="*/ 196924 w 249870"/>
                  <a:gd name="connsiteY76" fmla="*/ 6944 h 118805"/>
                  <a:gd name="connsiteX77" fmla="*/ 197141 w 249870"/>
                  <a:gd name="connsiteY77" fmla="*/ 10958 h 118805"/>
                  <a:gd name="connsiteX78" fmla="*/ 199853 w 249870"/>
                  <a:gd name="connsiteY78" fmla="*/ 10416 h 118805"/>
                  <a:gd name="connsiteX79" fmla="*/ 211137 w 249870"/>
                  <a:gd name="connsiteY79" fmla="*/ 8897 h 118805"/>
                  <a:gd name="connsiteX80" fmla="*/ 227520 w 249870"/>
                  <a:gd name="connsiteY80" fmla="*/ 7486 h 118805"/>
                  <a:gd name="connsiteX81" fmla="*/ 232728 w 249870"/>
                  <a:gd name="connsiteY81" fmla="*/ 7270 h 118805"/>
                  <a:gd name="connsiteX82" fmla="*/ 233487 w 249870"/>
                  <a:gd name="connsiteY82" fmla="*/ 7270 h 118805"/>
                  <a:gd name="connsiteX83" fmla="*/ 238370 w 249870"/>
                  <a:gd name="connsiteY83" fmla="*/ 6835 h 118805"/>
                  <a:gd name="connsiteX84" fmla="*/ 241733 w 249870"/>
                  <a:gd name="connsiteY84" fmla="*/ 6944 h 118805"/>
                  <a:gd name="connsiteX85" fmla="*/ 244229 w 249870"/>
                  <a:gd name="connsiteY85" fmla="*/ 7378 h 118805"/>
                  <a:gd name="connsiteX86" fmla="*/ 245422 w 249870"/>
                  <a:gd name="connsiteY86" fmla="*/ 8029 h 118805"/>
                  <a:gd name="connsiteX87" fmla="*/ 244771 w 249870"/>
                  <a:gd name="connsiteY87" fmla="*/ 13454 h 118805"/>
                  <a:gd name="connsiteX88" fmla="*/ 244554 w 249870"/>
                  <a:gd name="connsiteY88" fmla="*/ 16383 h 118805"/>
                  <a:gd name="connsiteX89" fmla="*/ 244554 w 249870"/>
                  <a:gd name="connsiteY89" fmla="*/ 15949 h 118805"/>
                  <a:gd name="connsiteX90" fmla="*/ 244446 w 249870"/>
                  <a:gd name="connsiteY90" fmla="*/ 17251 h 118805"/>
                  <a:gd name="connsiteX91" fmla="*/ 244446 w 249870"/>
                  <a:gd name="connsiteY91" fmla="*/ 16817 h 118805"/>
                  <a:gd name="connsiteX92" fmla="*/ 244120 w 249870"/>
                  <a:gd name="connsiteY92" fmla="*/ 21049 h 118805"/>
                  <a:gd name="connsiteX93" fmla="*/ 244120 w 249870"/>
                  <a:gd name="connsiteY93" fmla="*/ 20615 h 118805"/>
                  <a:gd name="connsiteX94" fmla="*/ 243903 w 249870"/>
                  <a:gd name="connsiteY94" fmla="*/ 26148 h 118805"/>
                  <a:gd name="connsiteX95" fmla="*/ 243903 w 249870"/>
                  <a:gd name="connsiteY95" fmla="*/ 31247 h 118805"/>
                  <a:gd name="connsiteX96" fmla="*/ 244337 w 249870"/>
                  <a:gd name="connsiteY96" fmla="*/ 41663 h 118805"/>
                  <a:gd name="connsiteX97" fmla="*/ 244337 w 249870"/>
                  <a:gd name="connsiteY97" fmla="*/ 41229 h 118805"/>
                  <a:gd name="connsiteX98" fmla="*/ 244446 w 249870"/>
                  <a:gd name="connsiteY98" fmla="*/ 42423 h 118805"/>
                  <a:gd name="connsiteX99" fmla="*/ 244446 w 249870"/>
                  <a:gd name="connsiteY99" fmla="*/ 41989 h 118805"/>
                  <a:gd name="connsiteX100" fmla="*/ 244554 w 249870"/>
                  <a:gd name="connsiteY100" fmla="*/ 43074 h 118805"/>
                  <a:gd name="connsiteX101" fmla="*/ 244554 w 249870"/>
                  <a:gd name="connsiteY101" fmla="*/ 42965 h 118805"/>
                  <a:gd name="connsiteX102" fmla="*/ 244554 w 249870"/>
                  <a:gd name="connsiteY102" fmla="*/ 43616 h 118805"/>
                  <a:gd name="connsiteX103" fmla="*/ 244554 w 249870"/>
                  <a:gd name="connsiteY103" fmla="*/ 43291 h 118805"/>
                  <a:gd name="connsiteX104" fmla="*/ 244554 w 249870"/>
                  <a:gd name="connsiteY104" fmla="*/ 43725 h 118805"/>
                  <a:gd name="connsiteX105" fmla="*/ 244554 w 249870"/>
                  <a:gd name="connsiteY105" fmla="*/ 43616 h 118805"/>
                  <a:gd name="connsiteX106" fmla="*/ 245531 w 249870"/>
                  <a:gd name="connsiteY106" fmla="*/ 54032 h 118805"/>
                  <a:gd name="connsiteX107" fmla="*/ 246941 w 249870"/>
                  <a:gd name="connsiteY107" fmla="*/ 64339 h 118805"/>
                  <a:gd name="connsiteX108" fmla="*/ 246833 w 249870"/>
                  <a:gd name="connsiteY108" fmla="*/ 63905 h 118805"/>
                  <a:gd name="connsiteX109" fmla="*/ 249003 w 249870"/>
                  <a:gd name="connsiteY109" fmla="*/ 73019 h 118805"/>
                  <a:gd name="connsiteX110" fmla="*/ 249003 w 249870"/>
                  <a:gd name="connsiteY110" fmla="*/ 73236 h 118805"/>
                  <a:gd name="connsiteX111" fmla="*/ 249871 w 249870"/>
                  <a:gd name="connsiteY111" fmla="*/ 80614 h 118805"/>
                  <a:gd name="connsiteX112" fmla="*/ 249762 w 249870"/>
                  <a:gd name="connsiteY112" fmla="*/ 79746 h 118805"/>
                  <a:gd name="connsiteX113" fmla="*/ 249220 w 249870"/>
                  <a:gd name="connsiteY113" fmla="*/ 90487 h 118805"/>
                  <a:gd name="connsiteX114" fmla="*/ 248134 w 249870"/>
                  <a:gd name="connsiteY114" fmla="*/ 96129 h 118805"/>
                  <a:gd name="connsiteX115" fmla="*/ 246941 w 249870"/>
                  <a:gd name="connsiteY115" fmla="*/ 99818 h 118805"/>
                  <a:gd name="connsiteX116" fmla="*/ 247158 w 249870"/>
                  <a:gd name="connsiteY116" fmla="*/ 101446 h 118805"/>
                  <a:gd name="connsiteX117" fmla="*/ 245313 w 249870"/>
                  <a:gd name="connsiteY117" fmla="*/ 108281 h 118805"/>
                  <a:gd name="connsiteX118" fmla="*/ 240648 w 249870"/>
                  <a:gd name="connsiteY118" fmla="*/ 111102 h 118805"/>
                  <a:gd name="connsiteX119" fmla="*/ 232619 w 249870"/>
                  <a:gd name="connsiteY119" fmla="*/ 113055 h 118805"/>
                  <a:gd name="connsiteX120" fmla="*/ 232836 w 249870"/>
                  <a:gd name="connsiteY120" fmla="*/ 113055 h 118805"/>
                  <a:gd name="connsiteX121" fmla="*/ 232185 w 249870"/>
                  <a:gd name="connsiteY121" fmla="*/ 113163 h 118805"/>
                  <a:gd name="connsiteX122" fmla="*/ 222312 w 249870"/>
                  <a:gd name="connsiteY122" fmla="*/ 114574 h 118805"/>
                  <a:gd name="connsiteX123" fmla="*/ 209835 w 249870"/>
                  <a:gd name="connsiteY123" fmla="*/ 115116 h 118805"/>
                  <a:gd name="connsiteX124" fmla="*/ 197683 w 249870"/>
                  <a:gd name="connsiteY124" fmla="*/ 115333 h 118805"/>
                  <a:gd name="connsiteX125" fmla="*/ 185640 w 249870"/>
                  <a:gd name="connsiteY125" fmla="*/ 115116 h 118805"/>
                  <a:gd name="connsiteX126" fmla="*/ 175224 w 249870"/>
                  <a:gd name="connsiteY126" fmla="*/ 114682 h 118805"/>
                  <a:gd name="connsiteX127" fmla="*/ 170233 w 249870"/>
                  <a:gd name="connsiteY127" fmla="*/ 114357 h 118805"/>
                  <a:gd name="connsiteX128" fmla="*/ 166653 w 249870"/>
                  <a:gd name="connsiteY128" fmla="*/ 113706 h 118805"/>
                  <a:gd name="connsiteX129" fmla="*/ 167412 w 249870"/>
                  <a:gd name="connsiteY129" fmla="*/ 113814 h 118805"/>
                  <a:gd name="connsiteX130" fmla="*/ 158407 w 249870"/>
                  <a:gd name="connsiteY130" fmla="*/ 111861 h 118805"/>
                  <a:gd name="connsiteX131" fmla="*/ 151355 w 249870"/>
                  <a:gd name="connsiteY131" fmla="*/ 110559 h 118805"/>
                  <a:gd name="connsiteX132" fmla="*/ 144085 w 249870"/>
                  <a:gd name="connsiteY132" fmla="*/ 109800 h 118805"/>
                  <a:gd name="connsiteX133" fmla="*/ 129112 w 249870"/>
                  <a:gd name="connsiteY133" fmla="*/ 109583 h 118805"/>
                  <a:gd name="connsiteX134" fmla="*/ 112729 w 249870"/>
                  <a:gd name="connsiteY134" fmla="*/ 110125 h 118805"/>
                  <a:gd name="connsiteX135" fmla="*/ 112729 w 249870"/>
                  <a:gd name="connsiteY135" fmla="*/ 110125 h 118805"/>
                  <a:gd name="connsiteX136" fmla="*/ 112621 w 249870"/>
                  <a:gd name="connsiteY136" fmla="*/ 110125 h 118805"/>
                  <a:gd name="connsiteX137" fmla="*/ 112078 w 249870"/>
                  <a:gd name="connsiteY137" fmla="*/ 110125 h 118805"/>
                  <a:gd name="connsiteX138" fmla="*/ 112187 w 249870"/>
                  <a:gd name="connsiteY138" fmla="*/ 110125 h 118805"/>
                  <a:gd name="connsiteX139" fmla="*/ 110559 w 249870"/>
                  <a:gd name="connsiteY139" fmla="*/ 110234 h 118805"/>
                  <a:gd name="connsiteX140" fmla="*/ 110776 w 249870"/>
                  <a:gd name="connsiteY140" fmla="*/ 110234 h 118805"/>
                  <a:gd name="connsiteX141" fmla="*/ 110451 w 249870"/>
                  <a:gd name="connsiteY141" fmla="*/ 110234 h 118805"/>
                  <a:gd name="connsiteX142" fmla="*/ 110017 w 249870"/>
                  <a:gd name="connsiteY142" fmla="*/ 110234 h 118805"/>
                  <a:gd name="connsiteX143" fmla="*/ 110342 w 249870"/>
                  <a:gd name="connsiteY143" fmla="*/ 110234 h 118805"/>
                  <a:gd name="connsiteX144" fmla="*/ 98082 w 249870"/>
                  <a:gd name="connsiteY144" fmla="*/ 111210 h 118805"/>
                  <a:gd name="connsiteX145" fmla="*/ 85713 w 249870"/>
                  <a:gd name="connsiteY145" fmla="*/ 112621 h 118805"/>
                  <a:gd name="connsiteX146" fmla="*/ 73345 w 249870"/>
                  <a:gd name="connsiteY146" fmla="*/ 114357 h 118805"/>
                  <a:gd name="connsiteX147" fmla="*/ 60759 w 249870"/>
                  <a:gd name="connsiteY147" fmla="*/ 116201 h 118805"/>
                  <a:gd name="connsiteX148" fmla="*/ 44918 w 249870"/>
                  <a:gd name="connsiteY148" fmla="*/ 118588 h 118805"/>
                  <a:gd name="connsiteX149" fmla="*/ 37215 w 249870"/>
                  <a:gd name="connsiteY149" fmla="*/ 118805 h 118805"/>
                  <a:gd name="connsiteX150" fmla="*/ 34068 w 249870"/>
                  <a:gd name="connsiteY150" fmla="*/ 118805 h 11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249870" h="118805">
                    <a:moveTo>
                      <a:pt x="34068" y="118805"/>
                    </a:moveTo>
                    <a:cubicBezTo>
                      <a:pt x="29295" y="118588"/>
                      <a:pt x="24521" y="118046"/>
                      <a:pt x="19747" y="117286"/>
                    </a:cubicBezTo>
                    <a:cubicBezTo>
                      <a:pt x="16492" y="116635"/>
                      <a:pt x="13237" y="115876"/>
                      <a:pt x="9982" y="114899"/>
                    </a:cubicBezTo>
                    <a:cubicBezTo>
                      <a:pt x="7920" y="114248"/>
                      <a:pt x="5859" y="113597"/>
                      <a:pt x="3906" y="112838"/>
                    </a:cubicBezTo>
                    <a:cubicBezTo>
                      <a:pt x="3797" y="112729"/>
                      <a:pt x="3689" y="112729"/>
                      <a:pt x="3580" y="112621"/>
                    </a:cubicBezTo>
                    <a:cubicBezTo>
                      <a:pt x="3147" y="112295"/>
                      <a:pt x="2712" y="111970"/>
                      <a:pt x="2278" y="111644"/>
                    </a:cubicBezTo>
                    <a:cubicBezTo>
                      <a:pt x="2387" y="111753"/>
                      <a:pt x="2496" y="111753"/>
                      <a:pt x="2496" y="111861"/>
                    </a:cubicBezTo>
                    <a:cubicBezTo>
                      <a:pt x="2387" y="111753"/>
                      <a:pt x="2278" y="111753"/>
                      <a:pt x="2170" y="111644"/>
                    </a:cubicBezTo>
                    <a:lnTo>
                      <a:pt x="2170" y="111644"/>
                    </a:lnTo>
                    <a:cubicBezTo>
                      <a:pt x="2170" y="111644"/>
                      <a:pt x="2170" y="111644"/>
                      <a:pt x="2170" y="111644"/>
                    </a:cubicBezTo>
                    <a:cubicBezTo>
                      <a:pt x="2170" y="111644"/>
                      <a:pt x="2170" y="111644"/>
                      <a:pt x="2170" y="111644"/>
                    </a:cubicBezTo>
                    <a:cubicBezTo>
                      <a:pt x="2170" y="111644"/>
                      <a:pt x="2170" y="111644"/>
                      <a:pt x="2170" y="111644"/>
                    </a:cubicBezTo>
                    <a:cubicBezTo>
                      <a:pt x="2170" y="111644"/>
                      <a:pt x="2170" y="111644"/>
                      <a:pt x="2170" y="111644"/>
                    </a:cubicBezTo>
                    <a:cubicBezTo>
                      <a:pt x="2170" y="111644"/>
                      <a:pt x="2170" y="111644"/>
                      <a:pt x="2170" y="111644"/>
                    </a:cubicBezTo>
                    <a:cubicBezTo>
                      <a:pt x="2170" y="111644"/>
                      <a:pt x="2170" y="111644"/>
                      <a:pt x="2170" y="111644"/>
                    </a:cubicBezTo>
                    <a:cubicBezTo>
                      <a:pt x="2170" y="111644"/>
                      <a:pt x="2170" y="111644"/>
                      <a:pt x="2170" y="111644"/>
                    </a:cubicBezTo>
                    <a:cubicBezTo>
                      <a:pt x="2170" y="111644"/>
                      <a:pt x="2170" y="111644"/>
                      <a:pt x="2170" y="111644"/>
                    </a:cubicBezTo>
                    <a:cubicBezTo>
                      <a:pt x="2170" y="111644"/>
                      <a:pt x="2170" y="111644"/>
                      <a:pt x="2170" y="111644"/>
                    </a:cubicBezTo>
                    <a:cubicBezTo>
                      <a:pt x="2170" y="111644"/>
                      <a:pt x="2061" y="111536"/>
                      <a:pt x="1953" y="111536"/>
                    </a:cubicBezTo>
                    <a:cubicBezTo>
                      <a:pt x="1627" y="111319"/>
                      <a:pt x="1302" y="110993"/>
                      <a:pt x="1085" y="110777"/>
                    </a:cubicBezTo>
                    <a:cubicBezTo>
                      <a:pt x="1085" y="110777"/>
                      <a:pt x="1085" y="110777"/>
                      <a:pt x="976" y="110668"/>
                    </a:cubicBezTo>
                    <a:cubicBezTo>
                      <a:pt x="868" y="110559"/>
                      <a:pt x="760" y="110451"/>
                      <a:pt x="760" y="110234"/>
                    </a:cubicBezTo>
                    <a:cubicBezTo>
                      <a:pt x="651" y="110017"/>
                      <a:pt x="542" y="109800"/>
                      <a:pt x="434" y="109583"/>
                    </a:cubicBezTo>
                    <a:cubicBezTo>
                      <a:pt x="325" y="109257"/>
                      <a:pt x="217" y="108932"/>
                      <a:pt x="109" y="108606"/>
                    </a:cubicBezTo>
                    <a:cubicBezTo>
                      <a:pt x="109" y="108390"/>
                      <a:pt x="0" y="108172"/>
                      <a:pt x="0" y="107955"/>
                    </a:cubicBezTo>
                    <a:cubicBezTo>
                      <a:pt x="0" y="107739"/>
                      <a:pt x="0" y="107630"/>
                      <a:pt x="0" y="107413"/>
                    </a:cubicBezTo>
                    <a:cubicBezTo>
                      <a:pt x="0" y="107087"/>
                      <a:pt x="109" y="106870"/>
                      <a:pt x="109" y="106545"/>
                    </a:cubicBezTo>
                    <a:cubicBezTo>
                      <a:pt x="109" y="106436"/>
                      <a:pt x="217" y="106219"/>
                      <a:pt x="217" y="106111"/>
                    </a:cubicBezTo>
                    <a:cubicBezTo>
                      <a:pt x="217" y="106003"/>
                      <a:pt x="325" y="105894"/>
                      <a:pt x="325" y="105785"/>
                    </a:cubicBezTo>
                    <a:cubicBezTo>
                      <a:pt x="651" y="105134"/>
                      <a:pt x="976" y="104592"/>
                      <a:pt x="1085" y="103941"/>
                    </a:cubicBezTo>
                    <a:cubicBezTo>
                      <a:pt x="1302" y="103616"/>
                      <a:pt x="1519" y="103398"/>
                      <a:pt x="1736" y="103182"/>
                    </a:cubicBezTo>
                    <a:cubicBezTo>
                      <a:pt x="4014" y="100686"/>
                      <a:pt x="6835" y="98842"/>
                      <a:pt x="9656" y="97106"/>
                    </a:cubicBezTo>
                    <a:cubicBezTo>
                      <a:pt x="12586" y="95370"/>
                      <a:pt x="15841" y="94068"/>
                      <a:pt x="19096" y="92874"/>
                    </a:cubicBezTo>
                    <a:cubicBezTo>
                      <a:pt x="25388" y="90487"/>
                      <a:pt x="32007" y="88968"/>
                      <a:pt x="38517" y="86907"/>
                    </a:cubicBezTo>
                    <a:cubicBezTo>
                      <a:pt x="42423" y="85496"/>
                      <a:pt x="46220" y="83978"/>
                      <a:pt x="50017" y="82242"/>
                    </a:cubicBezTo>
                    <a:cubicBezTo>
                      <a:pt x="53815" y="80614"/>
                      <a:pt x="57395" y="78661"/>
                      <a:pt x="61084" y="76925"/>
                    </a:cubicBezTo>
                    <a:cubicBezTo>
                      <a:pt x="64882" y="75081"/>
                      <a:pt x="68788" y="73236"/>
                      <a:pt x="72694" y="71392"/>
                    </a:cubicBezTo>
                    <a:cubicBezTo>
                      <a:pt x="76383" y="69547"/>
                      <a:pt x="80071" y="67811"/>
                      <a:pt x="83760" y="65967"/>
                    </a:cubicBezTo>
                    <a:cubicBezTo>
                      <a:pt x="86907" y="64448"/>
                      <a:pt x="90053" y="62820"/>
                      <a:pt x="93200" y="61301"/>
                    </a:cubicBezTo>
                    <a:cubicBezTo>
                      <a:pt x="93091" y="61410"/>
                      <a:pt x="92874" y="61410"/>
                      <a:pt x="92766" y="61518"/>
                    </a:cubicBezTo>
                    <a:cubicBezTo>
                      <a:pt x="93959" y="60867"/>
                      <a:pt x="95152" y="60325"/>
                      <a:pt x="96346" y="59674"/>
                    </a:cubicBezTo>
                    <a:cubicBezTo>
                      <a:pt x="98082" y="58806"/>
                      <a:pt x="99710" y="57938"/>
                      <a:pt x="101446" y="57179"/>
                    </a:cubicBezTo>
                    <a:cubicBezTo>
                      <a:pt x="101228" y="57287"/>
                      <a:pt x="101011" y="57395"/>
                      <a:pt x="100795" y="57504"/>
                    </a:cubicBezTo>
                    <a:cubicBezTo>
                      <a:pt x="101120" y="57395"/>
                      <a:pt x="101446" y="57179"/>
                      <a:pt x="101771" y="57070"/>
                    </a:cubicBezTo>
                    <a:cubicBezTo>
                      <a:pt x="101554" y="57179"/>
                      <a:pt x="101337" y="57287"/>
                      <a:pt x="101120" y="57395"/>
                    </a:cubicBezTo>
                    <a:cubicBezTo>
                      <a:pt x="101662" y="57070"/>
                      <a:pt x="102205" y="56853"/>
                      <a:pt x="102747" y="56528"/>
                    </a:cubicBezTo>
                    <a:cubicBezTo>
                      <a:pt x="105894" y="54900"/>
                      <a:pt x="109149" y="53164"/>
                      <a:pt x="112295" y="51428"/>
                    </a:cubicBezTo>
                    <a:cubicBezTo>
                      <a:pt x="115442" y="49692"/>
                      <a:pt x="118588" y="47956"/>
                      <a:pt x="121518" y="46003"/>
                    </a:cubicBezTo>
                    <a:cubicBezTo>
                      <a:pt x="124989" y="43616"/>
                      <a:pt x="128353" y="41012"/>
                      <a:pt x="131716" y="38408"/>
                    </a:cubicBezTo>
                    <a:cubicBezTo>
                      <a:pt x="133886" y="36672"/>
                      <a:pt x="136165" y="35045"/>
                      <a:pt x="138335" y="33309"/>
                    </a:cubicBezTo>
                    <a:cubicBezTo>
                      <a:pt x="138335" y="33200"/>
                      <a:pt x="138335" y="32983"/>
                      <a:pt x="138335" y="32875"/>
                    </a:cubicBezTo>
                    <a:cubicBezTo>
                      <a:pt x="138335" y="31464"/>
                      <a:pt x="138335" y="30054"/>
                      <a:pt x="138335" y="28644"/>
                    </a:cubicBezTo>
                    <a:cubicBezTo>
                      <a:pt x="138226" y="27667"/>
                      <a:pt x="138118" y="26691"/>
                      <a:pt x="138009" y="25714"/>
                    </a:cubicBezTo>
                    <a:cubicBezTo>
                      <a:pt x="137684" y="22242"/>
                      <a:pt x="137467" y="18879"/>
                      <a:pt x="137033" y="15407"/>
                    </a:cubicBezTo>
                    <a:cubicBezTo>
                      <a:pt x="136599" y="12260"/>
                      <a:pt x="136273" y="9114"/>
                      <a:pt x="136056" y="5968"/>
                    </a:cubicBezTo>
                    <a:cubicBezTo>
                      <a:pt x="135948" y="5099"/>
                      <a:pt x="135948" y="4232"/>
                      <a:pt x="135839" y="3363"/>
                    </a:cubicBezTo>
                    <a:cubicBezTo>
                      <a:pt x="135731" y="2387"/>
                      <a:pt x="135731" y="1411"/>
                      <a:pt x="135514" y="543"/>
                    </a:cubicBezTo>
                    <a:cubicBezTo>
                      <a:pt x="135514" y="543"/>
                      <a:pt x="135514" y="434"/>
                      <a:pt x="135514" y="434"/>
                    </a:cubicBezTo>
                    <a:cubicBezTo>
                      <a:pt x="135514" y="434"/>
                      <a:pt x="135514" y="325"/>
                      <a:pt x="135514" y="325"/>
                    </a:cubicBezTo>
                    <a:cubicBezTo>
                      <a:pt x="135514" y="325"/>
                      <a:pt x="135514" y="434"/>
                      <a:pt x="135514" y="434"/>
                    </a:cubicBezTo>
                    <a:cubicBezTo>
                      <a:pt x="135514" y="325"/>
                      <a:pt x="135514" y="109"/>
                      <a:pt x="135405" y="0"/>
                    </a:cubicBezTo>
                    <a:cubicBezTo>
                      <a:pt x="136056" y="109"/>
                      <a:pt x="136707" y="109"/>
                      <a:pt x="137250" y="217"/>
                    </a:cubicBezTo>
                    <a:cubicBezTo>
                      <a:pt x="137792" y="325"/>
                      <a:pt x="138226" y="325"/>
                      <a:pt x="138769" y="434"/>
                    </a:cubicBezTo>
                    <a:cubicBezTo>
                      <a:pt x="139311" y="434"/>
                      <a:pt x="139745" y="543"/>
                      <a:pt x="140288" y="651"/>
                    </a:cubicBezTo>
                    <a:cubicBezTo>
                      <a:pt x="140396" y="651"/>
                      <a:pt x="140396" y="651"/>
                      <a:pt x="140505" y="651"/>
                    </a:cubicBezTo>
                    <a:cubicBezTo>
                      <a:pt x="140613" y="651"/>
                      <a:pt x="140830" y="651"/>
                      <a:pt x="140939" y="651"/>
                    </a:cubicBezTo>
                    <a:cubicBezTo>
                      <a:pt x="141047" y="651"/>
                      <a:pt x="141156" y="651"/>
                      <a:pt x="141264" y="651"/>
                    </a:cubicBezTo>
                    <a:cubicBezTo>
                      <a:pt x="141481" y="651"/>
                      <a:pt x="141698" y="651"/>
                      <a:pt x="141915" y="760"/>
                    </a:cubicBezTo>
                    <a:cubicBezTo>
                      <a:pt x="146038" y="1194"/>
                      <a:pt x="150161" y="1411"/>
                      <a:pt x="154393" y="1627"/>
                    </a:cubicBezTo>
                    <a:cubicBezTo>
                      <a:pt x="161662" y="2061"/>
                      <a:pt x="168823" y="2387"/>
                      <a:pt x="176092" y="2821"/>
                    </a:cubicBezTo>
                    <a:cubicBezTo>
                      <a:pt x="179889" y="3038"/>
                      <a:pt x="183687" y="3255"/>
                      <a:pt x="187593" y="3363"/>
                    </a:cubicBezTo>
                    <a:cubicBezTo>
                      <a:pt x="187918" y="3363"/>
                      <a:pt x="188244" y="3363"/>
                      <a:pt x="188569" y="3363"/>
                    </a:cubicBezTo>
                    <a:cubicBezTo>
                      <a:pt x="189546" y="3363"/>
                      <a:pt x="190631" y="3363"/>
                      <a:pt x="191607" y="3472"/>
                    </a:cubicBezTo>
                    <a:cubicBezTo>
                      <a:pt x="191824" y="3472"/>
                      <a:pt x="192041" y="3472"/>
                      <a:pt x="192258" y="3472"/>
                    </a:cubicBezTo>
                    <a:cubicBezTo>
                      <a:pt x="192258" y="3472"/>
                      <a:pt x="192258" y="3472"/>
                      <a:pt x="192258" y="3472"/>
                    </a:cubicBezTo>
                    <a:cubicBezTo>
                      <a:pt x="193777" y="3472"/>
                      <a:pt x="195188" y="3472"/>
                      <a:pt x="196707" y="3472"/>
                    </a:cubicBezTo>
                    <a:cubicBezTo>
                      <a:pt x="196815" y="4666"/>
                      <a:pt x="196924" y="5750"/>
                      <a:pt x="196924" y="6944"/>
                    </a:cubicBezTo>
                    <a:cubicBezTo>
                      <a:pt x="197032" y="8246"/>
                      <a:pt x="197032" y="9656"/>
                      <a:pt x="197141" y="10958"/>
                    </a:cubicBezTo>
                    <a:cubicBezTo>
                      <a:pt x="198009" y="10742"/>
                      <a:pt x="198985" y="10633"/>
                      <a:pt x="199853" y="10416"/>
                    </a:cubicBezTo>
                    <a:cubicBezTo>
                      <a:pt x="203542" y="9765"/>
                      <a:pt x="207339" y="9331"/>
                      <a:pt x="211137" y="8897"/>
                    </a:cubicBezTo>
                    <a:cubicBezTo>
                      <a:pt x="216562" y="8246"/>
                      <a:pt x="222095" y="7812"/>
                      <a:pt x="227520" y="7486"/>
                    </a:cubicBezTo>
                    <a:cubicBezTo>
                      <a:pt x="229256" y="7378"/>
                      <a:pt x="230992" y="7378"/>
                      <a:pt x="232728" y="7270"/>
                    </a:cubicBezTo>
                    <a:cubicBezTo>
                      <a:pt x="232945" y="7270"/>
                      <a:pt x="233162" y="7270"/>
                      <a:pt x="233487" y="7270"/>
                    </a:cubicBezTo>
                    <a:cubicBezTo>
                      <a:pt x="235115" y="7161"/>
                      <a:pt x="236742" y="6944"/>
                      <a:pt x="238370" y="6835"/>
                    </a:cubicBezTo>
                    <a:cubicBezTo>
                      <a:pt x="239563" y="6727"/>
                      <a:pt x="240648" y="6835"/>
                      <a:pt x="241733" y="6944"/>
                    </a:cubicBezTo>
                    <a:cubicBezTo>
                      <a:pt x="242601" y="6944"/>
                      <a:pt x="243469" y="7052"/>
                      <a:pt x="244229" y="7378"/>
                    </a:cubicBezTo>
                    <a:cubicBezTo>
                      <a:pt x="244662" y="7595"/>
                      <a:pt x="245097" y="7812"/>
                      <a:pt x="245422" y="8029"/>
                    </a:cubicBezTo>
                    <a:cubicBezTo>
                      <a:pt x="245097" y="9873"/>
                      <a:pt x="244880" y="11609"/>
                      <a:pt x="244771" y="13454"/>
                    </a:cubicBezTo>
                    <a:cubicBezTo>
                      <a:pt x="244662" y="14430"/>
                      <a:pt x="244554" y="15407"/>
                      <a:pt x="244554" y="16383"/>
                    </a:cubicBezTo>
                    <a:cubicBezTo>
                      <a:pt x="244554" y="16275"/>
                      <a:pt x="244554" y="16058"/>
                      <a:pt x="244554" y="15949"/>
                    </a:cubicBezTo>
                    <a:cubicBezTo>
                      <a:pt x="244554" y="16383"/>
                      <a:pt x="244446" y="16817"/>
                      <a:pt x="244446" y="17251"/>
                    </a:cubicBezTo>
                    <a:cubicBezTo>
                      <a:pt x="244446" y="17143"/>
                      <a:pt x="244446" y="16926"/>
                      <a:pt x="244446" y="16817"/>
                    </a:cubicBezTo>
                    <a:cubicBezTo>
                      <a:pt x="244337" y="18228"/>
                      <a:pt x="244229" y="19638"/>
                      <a:pt x="244120" y="21049"/>
                    </a:cubicBezTo>
                    <a:cubicBezTo>
                      <a:pt x="244120" y="20940"/>
                      <a:pt x="244120" y="20723"/>
                      <a:pt x="244120" y="20615"/>
                    </a:cubicBezTo>
                    <a:cubicBezTo>
                      <a:pt x="244012" y="22459"/>
                      <a:pt x="243903" y="24304"/>
                      <a:pt x="243903" y="26148"/>
                    </a:cubicBezTo>
                    <a:cubicBezTo>
                      <a:pt x="243903" y="27884"/>
                      <a:pt x="243903" y="29511"/>
                      <a:pt x="243903" y="31247"/>
                    </a:cubicBezTo>
                    <a:cubicBezTo>
                      <a:pt x="243903" y="34719"/>
                      <a:pt x="244012" y="38191"/>
                      <a:pt x="244337" y="41663"/>
                    </a:cubicBezTo>
                    <a:cubicBezTo>
                      <a:pt x="244337" y="41555"/>
                      <a:pt x="244337" y="41338"/>
                      <a:pt x="244337" y="41229"/>
                    </a:cubicBezTo>
                    <a:cubicBezTo>
                      <a:pt x="244337" y="41663"/>
                      <a:pt x="244337" y="42097"/>
                      <a:pt x="244446" y="42423"/>
                    </a:cubicBezTo>
                    <a:cubicBezTo>
                      <a:pt x="244446" y="42314"/>
                      <a:pt x="244446" y="42097"/>
                      <a:pt x="244446" y="41989"/>
                    </a:cubicBezTo>
                    <a:cubicBezTo>
                      <a:pt x="244446" y="42314"/>
                      <a:pt x="244446" y="42748"/>
                      <a:pt x="244554" y="43074"/>
                    </a:cubicBezTo>
                    <a:cubicBezTo>
                      <a:pt x="244554" y="43074"/>
                      <a:pt x="244554" y="42965"/>
                      <a:pt x="244554" y="42965"/>
                    </a:cubicBezTo>
                    <a:cubicBezTo>
                      <a:pt x="244554" y="43182"/>
                      <a:pt x="244554" y="43399"/>
                      <a:pt x="244554" y="43616"/>
                    </a:cubicBezTo>
                    <a:cubicBezTo>
                      <a:pt x="244554" y="43508"/>
                      <a:pt x="244554" y="43399"/>
                      <a:pt x="244554" y="43291"/>
                    </a:cubicBezTo>
                    <a:cubicBezTo>
                      <a:pt x="244554" y="43399"/>
                      <a:pt x="244554" y="43616"/>
                      <a:pt x="244554" y="43725"/>
                    </a:cubicBezTo>
                    <a:cubicBezTo>
                      <a:pt x="244554" y="43725"/>
                      <a:pt x="244554" y="43616"/>
                      <a:pt x="244554" y="43616"/>
                    </a:cubicBezTo>
                    <a:cubicBezTo>
                      <a:pt x="244771" y="47088"/>
                      <a:pt x="245097" y="50560"/>
                      <a:pt x="245531" y="54032"/>
                    </a:cubicBezTo>
                    <a:cubicBezTo>
                      <a:pt x="245856" y="57504"/>
                      <a:pt x="246290" y="60976"/>
                      <a:pt x="246941" y="64339"/>
                    </a:cubicBezTo>
                    <a:cubicBezTo>
                      <a:pt x="246941" y="64231"/>
                      <a:pt x="246833" y="64014"/>
                      <a:pt x="246833" y="63905"/>
                    </a:cubicBezTo>
                    <a:cubicBezTo>
                      <a:pt x="247484" y="66943"/>
                      <a:pt x="248243" y="69981"/>
                      <a:pt x="249003" y="73019"/>
                    </a:cubicBezTo>
                    <a:cubicBezTo>
                      <a:pt x="249003" y="73128"/>
                      <a:pt x="249003" y="73128"/>
                      <a:pt x="249003" y="73236"/>
                    </a:cubicBezTo>
                    <a:cubicBezTo>
                      <a:pt x="249328" y="75732"/>
                      <a:pt x="249654" y="78227"/>
                      <a:pt x="249871" y="80614"/>
                    </a:cubicBezTo>
                    <a:cubicBezTo>
                      <a:pt x="249871" y="80288"/>
                      <a:pt x="249871" y="80071"/>
                      <a:pt x="249762" y="79746"/>
                    </a:cubicBezTo>
                    <a:cubicBezTo>
                      <a:pt x="249979" y="83327"/>
                      <a:pt x="249654" y="86907"/>
                      <a:pt x="249220" y="90487"/>
                    </a:cubicBezTo>
                    <a:cubicBezTo>
                      <a:pt x="249003" y="92440"/>
                      <a:pt x="248569" y="94285"/>
                      <a:pt x="248134" y="96129"/>
                    </a:cubicBezTo>
                    <a:cubicBezTo>
                      <a:pt x="247809" y="97431"/>
                      <a:pt x="247375" y="98624"/>
                      <a:pt x="246941" y="99818"/>
                    </a:cubicBezTo>
                    <a:cubicBezTo>
                      <a:pt x="247049" y="100361"/>
                      <a:pt x="247158" y="100903"/>
                      <a:pt x="247158" y="101446"/>
                    </a:cubicBezTo>
                    <a:cubicBezTo>
                      <a:pt x="247158" y="103833"/>
                      <a:pt x="246833" y="106328"/>
                      <a:pt x="245313" y="108281"/>
                    </a:cubicBezTo>
                    <a:cubicBezTo>
                      <a:pt x="244120" y="109800"/>
                      <a:pt x="242384" y="110451"/>
                      <a:pt x="240648" y="111102"/>
                    </a:cubicBezTo>
                    <a:cubicBezTo>
                      <a:pt x="238044" y="111970"/>
                      <a:pt x="235332" y="112512"/>
                      <a:pt x="232619" y="113055"/>
                    </a:cubicBezTo>
                    <a:cubicBezTo>
                      <a:pt x="232728" y="113055"/>
                      <a:pt x="232728" y="113055"/>
                      <a:pt x="232836" y="113055"/>
                    </a:cubicBezTo>
                    <a:cubicBezTo>
                      <a:pt x="232619" y="113055"/>
                      <a:pt x="232403" y="113163"/>
                      <a:pt x="232185" y="113163"/>
                    </a:cubicBezTo>
                    <a:cubicBezTo>
                      <a:pt x="228930" y="113814"/>
                      <a:pt x="225675" y="114248"/>
                      <a:pt x="222312" y="114574"/>
                    </a:cubicBezTo>
                    <a:cubicBezTo>
                      <a:pt x="218189" y="114899"/>
                      <a:pt x="213958" y="115008"/>
                      <a:pt x="209835" y="115116"/>
                    </a:cubicBezTo>
                    <a:cubicBezTo>
                      <a:pt x="205820" y="115225"/>
                      <a:pt x="201697" y="115333"/>
                      <a:pt x="197683" y="115333"/>
                    </a:cubicBezTo>
                    <a:cubicBezTo>
                      <a:pt x="193669" y="115333"/>
                      <a:pt x="189654" y="115225"/>
                      <a:pt x="185640" y="115116"/>
                    </a:cubicBezTo>
                    <a:cubicBezTo>
                      <a:pt x="182168" y="115008"/>
                      <a:pt x="178696" y="114899"/>
                      <a:pt x="175224" y="114682"/>
                    </a:cubicBezTo>
                    <a:cubicBezTo>
                      <a:pt x="173597" y="114574"/>
                      <a:pt x="171861" y="114574"/>
                      <a:pt x="170233" y="114357"/>
                    </a:cubicBezTo>
                    <a:cubicBezTo>
                      <a:pt x="169039" y="114248"/>
                      <a:pt x="167846" y="114031"/>
                      <a:pt x="166653" y="113706"/>
                    </a:cubicBezTo>
                    <a:cubicBezTo>
                      <a:pt x="166870" y="113706"/>
                      <a:pt x="167195" y="113814"/>
                      <a:pt x="167412" y="113814"/>
                    </a:cubicBezTo>
                    <a:cubicBezTo>
                      <a:pt x="164374" y="113163"/>
                      <a:pt x="161445" y="112512"/>
                      <a:pt x="158407" y="111861"/>
                    </a:cubicBezTo>
                    <a:cubicBezTo>
                      <a:pt x="156020" y="111427"/>
                      <a:pt x="153742" y="110993"/>
                      <a:pt x="151355" y="110559"/>
                    </a:cubicBezTo>
                    <a:cubicBezTo>
                      <a:pt x="148968" y="110125"/>
                      <a:pt x="146581" y="110017"/>
                      <a:pt x="144085" y="109800"/>
                    </a:cubicBezTo>
                    <a:cubicBezTo>
                      <a:pt x="139094" y="109474"/>
                      <a:pt x="134103" y="109583"/>
                      <a:pt x="129112" y="109583"/>
                    </a:cubicBezTo>
                    <a:cubicBezTo>
                      <a:pt x="123687" y="109583"/>
                      <a:pt x="118154" y="109800"/>
                      <a:pt x="112729" y="110125"/>
                    </a:cubicBezTo>
                    <a:cubicBezTo>
                      <a:pt x="112729" y="110125"/>
                      <a:pt x="112729" y="110125"/>
                      <a:pt x="112729" y="110125"/>
                    </a:cubicBezTo>
                    <a:cubicBezTo>
                      <a:pt x="112729" y="110125"/>
                      <a:pt x="112729" y="110125"/>
                      <a:pt x="112621" y="110125"/>
                    </a:cubicBezTo>
                    <a:cubicBezTo>
                      <a:pt x="112404" y="110125"/>
                      <a:pt x="112187" y="110125"/>
                      <a:pt x="112078" y="110125"/>
                    </a:cubicBezTo>
                    <a:cubicBezTo>
                      <a:pt x="112078" y="110125"/>
                      <a:pt x="112187" y="110125"/>
                      <a:pt x="112187" y="110125"/>
                    </a:cubicBezTo>
                    <a:cubicBezTo>
                      <a:pt x="111644" y="110125"/>
                      <a:pt x="111102" y="110234"/>
                      <a:pt x="110559" y="110234"/>
                    </a:cubicBezTo>
                    <a:cubicBezTo>
                      <a:pt x="110559" y="110234"/>
                      <a:pt x="110668" y="110234"/>
                      <a:pt x="110776" y="110234"/>
                    </a:cubicBezTo>
                    <a:cubicBezTo>
                      <a:pt x="110668" y="110234"/>
                      <a:pt x="110559" y="110234"/>
                      <a:pt x="110451" y="110234"/>
                    </a:cubicBezTo>
                    <a:cubicBezTo>
                      <a:pt x="110342" y="110234"/>
                      <a:pt x="110125" y="110234"/>
                      <a:pt x="110017" y="110234"/>
                    </a:cubicBezTo>
                    <a:cubicBezTo>
                      <a:pt x="110125" y="110234"/>
                      <a:pt x="110234" y="110234"/>
                      <a:pt x="110342" y="110234"/>
                    </a:cubicBezTo>
                    <a:cubicBezTo>
                      <a:pt x="106219" y="110451"/>
                      <a:pt x="102097" y="110777"/>
                      <a:pt x="98082" y="111210"/>
                    </a:cubicBezTo>
                    <a:cubicBezTo>
                      <a:pt x="93959" y="111644"/>
                      <a:pt x="89836" y="112187"/>
                      <a:pt x="85713" y="112621"/>
                    </a:cubicBezTo>
                    <a:cubicBezTo>
                      <a:pt x="81590" y="113163"/>
                      <a:pt x="77467" y="113814"/>
                      <a:pt x="73345" y="114357"/>
                    </a:cubicBezTo>
                    <a:cubicBezTo>
                      <a:pt x="69222" y="115008"/>
                      <a:pt x="64990" y="115550"/>
                      <a:pt x="60759" y="116201"/>
                    </a:cubicBezTo>
                    <a:cubicBezTo>
                      <a:pt x="55442" y="116961"/>
                      <a:pt x="50126" y="117720"/>
                      <a:pt x="44918" y="118588"/>
                    </a:cubicBezTo>
                    <a:cubicBezTo>
                      <a:pt x="42314" y="118697"/>
                      <a:pt x="39819" y="118805"/>
                      <a:pt x="37215" y="118805"/>
                    </a:cubicBezTo>
                    <a:cubicBezTo>
                      <a:pt x="36238" y="118805"/>
                      <a:pt x="35153" y="118805"/>
                      <a:pt x="34068" y="118805"/>
                    </a:cubicBezTo>
                    <a:close/>
                  </a:path>
                </a:pathLst>
              </a:custGeom>
              <a:solidFill>
                <a:srgbClr val="132237"/>
              </a:solidFill>
              <a:ln w="10838" cap="flat">
                <a:noFill/>
                <a:prstDash val="solid"/>
                <a:miter/>
              </a:ln>
            </p:spPr>
            <p:txBody>
              <a:bodyPr rtlCol="0" anchor="ctr"/>
              <a:lstStyle/>
              <a:p>
                <a:endParaRPr lang="nb-NO"/>
              </a:p>
            </p:txBody>
          </p:sp>
          <p:sp>
            <p:nvSpPr>
              <p:cNvPr id="52" name="Frihåndsform: figur 51">
                <a:extLst>
                  <a:ext uri="{FF2B5EF4-FFF2-40B4-BE49-F238E27FC236}">
                    <a16:creationId xmlns:a16="http://schemas.microsoft.com/office/drawing/2014/main" id="{E24D8576-BA2A-4DF5-B657-1594153B22C1}"/>
                  </a:ext>
                </a:extLst>
              </p:cNvPr>
              <p:cNvSpPr/>
              <p:nvPr/>
            </p:nvSpPr>
            <p:spPr>
              <a:xfrm>
                <a:off x="6892385" y="5745334"/>
                <a:ext cx="216" cy="434"/>
              </a:xfrm>
              <a:custGeom>
                <a:avLst/>
                <a:gdLst>
                  <a:gd name="connsiteX0" fmla="*/ 0 w 216"/>
                  <a:gd name="connsiteY0" fmla="*/ 0 h 434"/>
                  <a:gd name="connsiteX1" fmla="*/ 0 w 216"/>
                  <a:gd name="connsiteY1" fmla="*/ 0 h 434"/>
                  <a:gd name="connsiteX2" fmla="*/ 217 w 216"/>
                  <a:gd name="connsiteY2" fmla="*/ 434 h 434"/>
                  <a:gd name="connsiteX3" fmla="*/ 0 w 216"/>
                  <a:gd name="connsiteY3" fmla="*/ 0 h 434"/>
                </a:gdLst>
                <a:ahLst/>
                <a:cxnLst>
                  <a:cxn ang="0">
                    <a:pos x="connsiteX0" y="connsiteY0"/>
                  </a:cxn>
                  <a:cxn ang="0">
                    <a:pos x="connsiteX1" y="connsiteY1"/>
                  </a:cxn>
                  <a:cxn ang="0">
                    <a:pos x="connsiteX2" y="connsiteY2"/>
                  </a:cxn>
                  <a:cxn ang="0">
                    <a:pos x="connsiteX3" y="connsiteY3"/>
                  </a:cxn>
                </a:cxnLst>
                <a:rect l="l" t="t" r="r" b="b"/>
                <a:pathLst>
                  <a:path w="216" h="434">
                    <a:moveTo>
                      <a:pt x="0" y="0"/>
                    </a:moveTo>
                    <a:cubicBezTo>
                      <a:pt x="0" y="0"/>
                      <a:pt x="109" y="0"/>
                      <a:pt x="0" y="0"/>
                    </a:cubicBezTo>
                    <a:cubicBezTo>
                      <a:pt x="109" y="217"/>
                      <a:pt x="217" y="325"/>
                      <a:pt x="217" y="434"/>
                    </a:cubicBezTo>
                    <a:cubicBezTo>
                      <a:pt x="217" y="325"/>
                      <a:pt x="109" y="108"/>
                      <a:pt x="0" y="0"/>
                    </a:cubicBezTo>
                    <a:close/>
                  </a:path>
                </a:pathLst>
              </a:custGeom>
              <a:solidFill>
                <a:srgbClr val="132237"/>
              </a:solidFill>
              <a:ln w="10838" cap="flat">
                <a:noFill/>
                <a:prstDash val="solid"/>
                <a:miter/>
              </a:ln>
            </p:spPr>
            <p:txBody>
              <a:bodyPr rtlCol="0" anchor="ctr"/>
              <a:lstStyle/>
              <a:p>
                <a:endParaRPr lang="nb-NO"/>
              </a:p>
            </p:txBody>
          </p:sp>
          <p:sp>
            <p:nvSpPr>
              <p:cNvPr id="53" name="Frihåndsform: figur 52">
                <a:extLst>
                  <a:ext uri="{FF2B5EF4-FFF2-40B4-BE49-F238E27FC236}">
                    <a16:creationId xmlns:a16="http://schemas.microsoft.com/office/drawing/2014/main" id="{48C363A5-A14A-4ABE-BFD6-AEBC8953F495}"/>
                  </a:ext>
                </a:extLst>
              </p:cNvPr>
              <p:cNvSpPr/>
              <p:nvPr/>
            </p:nvSpPr>
            <p:spPr>
              <a:xfrm>
                <a:off x="6891951" y="5739522"/>
                <a:ext cx="11311" cy="8632"/>
              </a:xfrm>
              <a:custGeom>
                <a:avLst/>
                <a:gdLst>
                  <a:gd name="connsiteX0" fmla="*/ 4014 w 11311"/>
                  <a:gd name="connsiteY0" fmla="*/ 8307 h 8632"/>
                  <a:gd name="connsiteX1" fmla="*/ 3147 w 11311"/>
                  <a:gd name="connsiteY1" fmla="*/ 8091 h 8632"/>
                  <a:gd name="connsiteX2" fmla="*/ 3038 w 11311"/>
                  <a:gd name="connsiteY2" fmla="*/ 8091 h 8632"/>
                  <a:gd name="connsiteX3" fmla="*/ 2821 w 11311"/>
                  <a:gd name="connsiteY3" fmla="*/ 7982 h 8632"/>
                  <a:gd name="connsiteX4" fmla="*/ 3038 w 11311"/>
                  <a:gd name="connsiteY4" fmla="*/ 7982 h 8632"/>
                  <a:gd name="connsiteX5" fmla="*/ 2387 w 11311"/>
                  <a:gd name="connsiteY5" fmla="*/ 7765 h 8632"/>
                  <a:gd name="connsiteX6" fmla="*/ 2061 w 11311"/>
                  <a:gd name="connsiteY6" fmla="*/ 7440 h 8632"/>
                  <a:gd name="connsiteX7" fmla="*/ 2279 w 11311"/>
                  <a:gd name="connsiteY7" fmla="*/ 7657 h 8632"/>
                  <a:gd name="connsiteX8" fmla="*/ 2061 w 11311"/>
                  <a:gd name="connsiteY8" fmla="*/ 7440 h 8632"/>
                  <a:gd name="connsiteX9" fmla="*/ 2061 w 11311"/>
                  <a:gd name="connsiteY9" fmla="*/ 7440 h 8632"/>
                  <a:gd name="connsiteX10" fmla="*/ 2061 w 11311"/>
                  <a:gd name="connsiteY10" fmla="*/ 7440 h 8632"/>
                  <a:gd name="connsiteX11" fmla="*/ 2061 w 11311"/>
                  <a:gd name="connsiteY11" fmla="*/ 7440 h 8632"/>
                  <a:gd name="connsiteX12" fmla="*/ 2061 w 11311"/>
                  <a:gd name="connsiteY12" fmla="*/ 7440 h 8632"/>
                  <a:gd name="connsiteX13" fmla="*/ 2061 w 11311"/>
                  <a:gd name="connsiteY13" fmla="*/ 7440 h 8632"/>
                  <a:gd name="connsiteX14" fmla="*/ 1953 w 11311"/>
                  <a:gd name="connsiteY14" fmla="*/ 7331 h 8632"/>
                  <a:gd name="connsiteX15" fmla="*/ 1085 w 11311"/>
                  <a:gd name="connsiteY15" fmla="*/ 6572 h 8632"/>
                  <a:gd name="connsiteX16" fmla="*/ 976 w 11311"/>
                  <a:gd name="connsiteY16" fmla="*/ 6463 h 8632"/>
                  <a:gd name="connsiteX17" fmla="*/ 760 w 11311"/>
                  <a:gd name="connsiteY17" fmla="*/ 6029 h 8632"/>
                  <a:gd name="connsiteX18" fmla="*/ 434 w 11311"/>
                  <a:gd name="connsiteY18" fmla="*/ 5378 h 8632"/>
                  <a:gd name="connsiteX19" fmla="*/ 109 w 11311"/>
                  <a:gd name="connsiteY19" fmla="*/ 4402 h 8632"/>
                  <a:gd name="connsiteX20" fmla="*/ 0 w 11311"/>
                  <a:gd name="connsiteY20" fmla="*/ 3751 h 8632"/>
                  <a:gd name="connsiteX21" fmla="*/ 0 w 11311"/>
                  <a:gd name="connsiteY21" fmla="*/ 3208 h 8632"/>
                  <a:gd name="connsiteX22" fmla="*/ 109 w 11311"/>
                  <a:gd name="connsiteY22" fmla="*/ 2340 h 8632"/>
                  <a:gd name="connsiteX23" fmla="*/ 109 w 11311"/>
                  <a:gd name="connsiteY23" fmla="*/ 2340 h 8632"/>
                  <a:gd name="connsiteX24" fmla="*/ 976 w 11311"/>
                  <a:gd name="connsiteY24" fmla="*/ 1038 h 8632"/>
                  <a:gd name="connsiteX25" fmla="*/ 4557 w 11311"/>
                  <a:gd name="connsiteY25" fmla="*/ 170 h 8632"/>
                  <a:gd name="connsiteX26" fmla="*/ 5642 w 11311"/>
                  <a:gd name="connsiteY26" fmla="*/ 604 h 8632"/>
                  <a:gd name="connsiteX27" fmla="*/ 5642 w 11311"/>
                  <a:gd name="connsiteY27" fmla="*/ 604 h 8632"/>
                  <a:gd name="connsiteX28" fmla="*/ 6076 w 11311"/>
                  <a:gd name="connsiteY28" fmla="*/ 930 h 8632"/>
                  <a:gd name="connsiteX29" fmla="*/ 6076 w 11311"/>
                  <a:gd name="connsiteY29" fmla="*/ 930 h 8632"/>
                  <a:gd name="connsiteX30" fmla="*/ 6076 w 11311"/>
                  <a:gd name="connsiteY30" fmla="*/ 930 h 8632"/>
                  <a:gd name="connsiteX31" fmla="*/ 6727 w 11311"/>
                  <a:gd name="connsiteY31" fmla="*/ 1581 h 8632"/>
                  <a:gd name="connsiteX32" fmla="*/ 6727 w 11311"/>
                  <a:gd name="connsiteY32" fmla="*/ 1581 h 8632"/>
                  <a:gd name="connsiteX33" fmla="*/ 7595 w 11311"/>
                  <a:gd name="connsiteY33" fmla="*/ 2123 h 8632"/>
                  <a:gd name="connsiteX34" fmla="*/ 8788 w 11311"/>
                  <a:gd name="connsiteY34" fmla="*/ 2666 h 8632"/>
                  <a:gd name="connsiteX35" fmla="*/ 11067 w 11311"/>
                  <a:gd name="connsiteY35" fmla="*/ 4619 h 8632"/>
                  <a:gd name="connsiteX36" fmla="*/ 11067 w 11311"/>
                  <a:gd name="connsiteY36" fmla="*/ 6680 h 8632"/>
                  <a:gd name="connsiteX37" fmla="*/ 7378 w 11311"/>
                  <a:gd name="connsiteY37" fmla="*/ 8633 h 8632"/>
                  <a:gd name="connsiteX38" fmla="*/ 7812 w 11311"/>
                  <a:gd name="connsiteY38" fmla="*/ 8633 h 8632"/>
                  <a:gd name="connsiteX39" fmla="*/ 6944 w 11311"/>
                  <a:gd name="connsiteY39" fmla="*/ 8633 h 8632"/>
                  <a:gd name="connsiteX40" fmla="*/ 4014 w 11311"/>
                  <a:gd name="connsiteY40" fmla="*/ 8307 h 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311" h="8632">
                    <a:moveTo>
                      <a:pt x="4014" y="8307"/>
                    </a:moveTo>
                    <a:cubicBezTo>
                      <a:pt x="3689" y="8199"/>
                      <a:pt x="3472" y="8199"/>
                      <a:pt x="3147" y="8091"/>
                    </a:cubicBezTo>
                    <a:cubicBezTo>
                      <a:pt x="3147" y="8091"/>
                      <a:pt x="3147" y="8091"/>
                      <a:pt x="3038" y="8091"/>
                    </a:cubicBezTo>
                    <a:cubicBezTo>
                      <a:pt x="2930" y="8091"/>
                      <a:pt x="2930" y="8091"/>
                      <a:pt x="2821" y="7982"/>
                    </a:cubicBezTo>
                    <a:cubicBezTo>
                      <a:pt x="2821" y="7982"/>
                      <a:pt x="2930" y="7982"/>
                      <a:pt x="3038" y="7982"/>
                    </a:cubicBezTo>
                    <a:cubicBezTo>
                      <a:pt x="2821" y="7874"/>
                      <a:pt x="2604" y="7874"/>
                      <a:pt x="2387" y="7765"/>
                    </a:cubicBezTo>
                    <a:cubicBezTo>
                      <a:pt x="2279" y="7657"/>
                      <a:pt x="2170" y="7548"/>
                      <a:pt x="2061" y="7440"/>
                    </a:cubicBezTo>
                    <a:cubicBezTo>
                      <a:pt x="2170" y="7548"/>
                      <a:pt x="2279" y="7548"/>
                      <a:pt x="2279" y="7657"/>
                    </a:cubicBezTo>
                    <a:cubicBezTo>
                      <a:pt x="2170" y="7548"/>
                      <a:pt x="2061" y="7548"/>
                      <a:pt x="2061" y="7440"/>
                    </a:cubicBezTo>
                    <a:cubicBezTo>
                      <a:pt x="2061" y="7440"/>
                      <a:pt x="2061" y="7440"/>
                      <a:pt x="2061" y="7440"/>
                    </a:cubicBezTo>
                    <a:cubicBezTo>
                      <a:pt x="2061" y="7440"/>
                      <a:pt x="2061" y="7440"/>
                      <a:pt x="2061" y="7440"/>
                    </a:cubicBezTo>
                    <a:cubicBezTo>
                      <a:pt x="2061" y="7440"/>
                      <a:pt x="2061" y="7440"/>
                      <a:pt x="2061" y="7440"/>
                    </a:cubicBezTo>
                    <a:cubicBezTo>
                      <a:pt x="2061" y="7440"/>
                      <a:pt x="2061" y="7440"/>
                      <a:pt x="2061" y="7440"/>
                    </a:cubicBezTo>
                    <a:cubicBezTo>
                      <a:pt x="2061" y="7440"/>
                      <a:pt x="2061" y="7440"/>
                      <a:pt x="2061" y="7440"/>
                    </a:cubicBezTo>
                    <a:cubicBezTo>
                      <a:pt x="2061" y="7440"/>
                      <a:pt x="1953" y="7331"/>
                      <a:pt x="1953" y="7331"/>
                    </a:cubicBezTo>
                    <a:cubicBezTo>
                      <a:pt x="1628" y="7114"/>
                      <a:pt x="1302" y="6789"/>
                      <a:pt x="1085" y="6572"/>
                    </a:cubicBezTo>
                    <a:cubicBezTo>
                      <a:pt x="1085" y="6572"/>
                      <a:pt x="1085" y="6572"/>
                      <a:pt x="976" y="6463"/>
                    </a:cubicBezTo>
                    <a:cubicBezTo>
                      <a:pt x="868" y="6355"/>
                      <a:pt x="760" y="6246"/>
                      <a:pt x="760" y="6029"/>
                    </a:cubicBezTo>
                    <a:cubicBezTo>
                      <a:pt x="651" y="5812"/>
                      <a:pt x="543" y="5595"/>
                      <a:pt x="434" y="5378"/>
                    </a:cubicBezTo>
                    <a:cubicBezTo>
                      <a:pt x="325" y="5053"/>
                      <a:pt x="217" y="4727"/>
                      <a:pt x="109" y="4402"/>
                    </a:cubicBezTo>
                    <a:cubicBezTo>
                      <a:pt x="109" y="4185"/>
                      <a:pt x="0" y="3968"/>
                      <a:pt x="0" y="3751"/>
                    </a:cubicBezTo>
                    <a:cubicBezTo>
                      <a:pt x="0" y="3534"/>
                      <a:pt x="0" y="3425"/>
                      <a:pt x="0" y="3208"/>
                    </a:cubicBezTo>
                    <a:cubicBezTo>
                      <a:pt x="0" y="2883"/>
                      <a:pt x="109" y="2666"/>
                      <a:pt x="109" y="2340"/>
                    </a:cubicBezTo>
                    <a:cubicBezTo>
                      <a:pt x="109" y="2340"/>
                      <a:pt x="109" y="2340"/>
                      <a:pt x="109" y="2340"/>
                    </a:cubicBezTo>
                    <a:cubicBezTo>
                      <a:pt x="325" y="1906"/>
                      <a:pt x="543" y="1472"/>
                      <a:pt x="976" y="1038"/>
                    </a:cubicBezTo>
                    <a:cubicBezTo>
                      <a:pt x="1953" y="170"/>
                      <a:pt x="3255" y="-264"/>
                      <a:pt x="4557" y="170"/>
                    </a:cubicBezTo>
                    <a:cubicBezTo>
                      <a:pt x="4991" y="279"/>
                      <a:pt x="5317" y="496"/>
                      <a:pt x="5642" y="604"/>
                    </a:cubicBezTo>
                    <a:cubicBezTo>
                      <a:pt x="5642" y="604"/>
                      <a:pt x="5642" y="604"/>
                      <a:pt x="5642" y="604"/>
                    </a:cubicBezTo>
                    <a:cubicBezTo>
                      <a:pt x="5750" y="713"/>
                      <a:pt x="5968" y="821"/>
                      <a:pt x="6076" y="930"/>
                    </a:cubicBezTo>
                    <a:cubicBezTo>
                      <a:pt x="6076" y="930"/>
                      <a:pt x="6076" y="930"/>
                      <a:pt x="6076" y="930"/>
                    </a:cubicBezTo>
                    <a:lnTo>
                      <a:pt x="6076" y="930"/>
                    </a:lnTo>
                    <a:cubicBezTo>
                      <a:pt x="6293" y="1147"/>
                      <a:pt x="6510" y="1364"/>
                      <a:pt x="6727" y="1581"/>
                    </a:cubicBezTo>
                    <a:cubicBezTo>
                      <a:pt x="6727" y="1581"/>
                      <a:pt x="6727" y="1581"/>
                      <a:pt x="6727" y="1581"/>
                    </a:cubicBezTo>
                    <a:cubicBezTo>
                      <a:pt x="7053" y="1798"/>
                      <a:pt x="7270" y="2015"/>
                      <a:pt x="7595" y="2123"/>
                    </a:cubicBezTo>
                    <a:cubicBezTo>
                      <a:pt x="8029" y="2340"/>
                      <a:pt x="8463" y="2449"/>
                      <a:pt x="8788" y="2666"/>
                    </a:cubicBezTo>
                    <a:cubicBezTo>
                      <a:pt x="9765" y="2991"/>
                      <a:pt x="10742" y="3751"/>
                      <a:pt x="11067" y="4619"/>
                    </a:cubicBezTo>
                    <a:cubicBezTo>
                      <a:pt x="11392" y="5270"/>
                      <a:pt x="11392" y="6029"/>
                      <a:pt x="11067" y="6680"/>
                    </a:cubicBezTo>
                    <a:cubicBezTo>
                      <a:pt x="10524" y="8199"/>
                      <a:pt x="8788" y="8525"/>
                      <a:pt x="7378" y="8633"/>
                    </a:cubicBezTo>
                    <a:cubicBezTo>
                      <a:pt x="7486" y="8633"/>
                      <a:pt x="7595" y="8633"/>
                      <a:pt x="7812" y="8633"/>
                    </a:cubicBezTo>
                    <a:cubicBezTo>
                      <a:pt x="7486" y="8633"/>
                      <a:pt x="7161" y="8633"/>
                      <a:pt x="6944" y="8633"/>
                    </a:cubicBezTo>
                    <a:cubicBezTo>
                      <a:pt x="5750" y="8525"/>
                      <a:pt x="4883" y="8416"/>
                      <a:pt x="4014" y="8307"/>
                    </a:cubicBezTo>
                    <a:close/>
                  </a:path>
                </a:pathLst>
              </a:custGeom>
              <a:solidFill>
                <a:srgbClr val="132237"/>
              </a:solidFill>
              <a:ln w="10838" cap="flat">
                <a:noFill/>
                <a:prstDash val="solid"/>
                <a:miter/>
              </a:ln>
            </p:spPr>
            <p:txBody>
              <a:bodyPr rtlCol="0" anchor="ctr"/>
              <a:lstStyle/>
              <a:p>
                <a:endParaRPr lang="nb-NO"/>
              </a:p>
            </p:txBody>
          </p:sp>
          <p:sp>
            <p:nvSpPr>
              <p:cNvPr id="54" name="Frihåndsform: figur 53">
                <a:extLst>
                  <a:ext uri="{FF2B5EF4-FFF2-40B4-BE49-F238E27FC236}">
                    <a16:creationId xmlns:a16="http://schemas.microsoft.com/office/drawing/2014/main" id="{D28FC625-9165-454B-B26D-21370A0E56B8}"/>
                  </a:ext>
                </a:extLst>
              </p:cNvPr>
              <p:cNvSpPr/>
              <p:nvPr/>
            </p:nvSpPr>
            <p:spPr>
              <a:xfrm>
                <a:off x="7470693" y="5559241"/>
                <a:ext cx="166529" cy="183489"/>
              </a:xfrm>
              <a:custGeom>
                <a:avLst/>
                <a:gdLst>
                  <a:gd name="connsiteX0" fmla="*/ 18539 w 166529"/>
                  <a:gd name="connsiteY0" fmla="*/ 183272 h 183489"/>
                  <a:gd name="connsiteX1" fmla="*/ 13656 w 166529"/>
                  <a:gd name="connsiteY1" fmla="*/ 182947 h 183489"/>
                  <a:gd name="connsiteX2" fmla="*/ 14416 w 166529"/>
                  <a:gd name="connsiteY2" fmla="*/ 182947 h 183489"/>
                  <a:gd name="connsiteX3" fmla="*/ 8448 w 166529"/>
                  <a:gd name="connsiteY3" fmla="*/ 182296 h 183489"/>
                  <a:gd name="connsiteX4" fmla="*/ 5085 w 166529"/>
                  <a:gd name="connsiteY4" fmla="*/ 181536 h 183489"/>
                  <a:gd name="connsiteX5" fmla="*/ 1070 w 166529"/>
                  <a:gd name="connsiteY5" fmla="*/ 179149 h 183489"/>
                  <a:gd name="connsiteX6" fmla="*/ 1504 w 166529"/>
                  <a:gd name="connsiteY6" fmla="*/ 172314 h 183489"/>
                  <a:gd name="connsiteX7" fmla="*/ 3675 w 166529"/>
                  <a:gd name="connsiteY7" fmla="*/ 170036 h 183489"/>
                  <a:gd name="connsiteX8" fmla="*/ 12246 w 166529"/>
                  <a:gd name="connsiteY8" fmla="*/ 163634 h 183489"/>
                  <a:gd name="connsiteX9" fmla="*/ 22228 w 166529"/>
                  <a:gd name="connsiteY9" fmla="*/ 157667 h 183489"/>
                  <a:gd name="connsiteX10" fmla="*/ 27652 w 166529"/>
                  <a:gd name="connsiteY10" fmla="*/ 154412 h 183489"/>
                  <a:gd name="connsiteX11" fmla="*/ 27869 w 166529"/>
                  <a:gd name="connsiteY11" fmla="*/ 154304 h 183489"/>
                  <a:gd name="connsiteX12" fmla="*/ 27869 w 166529"/>
                  <a:gd name="connsiteY12" fmla="*/ 154304 h 183489"/>
                  <a:gd name="connsiteX13" fmla="*/ 27978 w 166529"/>
                  <a:gd name="connsiteY13" fmla="*/ 154195 h 183489"/>
                  <a:gd name="connsiteX14" fmla="*/ 28087 w 166529"/>
                  <a:gd name="connsiteY14" fmla="*/ 154086 h 183489"/>
                  <a:gd name="connsiteX15" fmla="*/ 28087 w 166529"/>
                  <a:gd name="connsiteY15" fmla="*/ 154086 h 183489"/>
                  <a:gd name="connsiteX16" fmla="*/ 28087 w 166529"/>
                  <a:gd name="connsiteY16" fmla="*/ 154086 h 183489"/>
                  <a:gd name="connsiteX17" fmla="*/ 28087 w 166529"/>
                  <a:gd name="connsiteY17" fmla="*/ 154086 h 183489"/>
                  <a:gd name="connsiteX18" fmla="*/ 28087 w 166529"/>
                  <a:gd name="connsiteY18" fmla="*/ 154086 h 183489"/>
                  <a:gd name="connsiteX19" fmla="*/ 44578 w 166529"/>
                  <a:gd name="connsiteY19" fmla="*/ 141826 h 183489"/>
                  <a:gd name="connsiteX20" fmla="*/ 47182 w 166529"/>
                  <a:gd name="connsiteY20" fmla="*/ 139331 h 183489"/>
                  <a:gd name="connsiteX21" fmla="*/ 48158 w 166529"/>
                  <a:gd name="connsiteY21" fmla="*/ 138137 h 183489"/>
                  <a:gd name="connsiteX22" fmla="*/ 48701 w 166529"/>
                  <a:gd name="connsiteY22" fmla="*/ 137269 h 183489"/>
                  <a:gd name="connsiteX23" fmla="*/ 49569 w 166529"/>
                  <a:gd name="connsiteY23" fmla="*/ 135099 h 183489"/>
                  <a:gd name="connsiteX24" fmla="*/ 51088 w 166529"/>
                  <a:gd name="connsiteY24" fmla="*/ 129783 h 183489"/>
                  <a:gd name="connsiteX25" fmla="*/ 52824 w 166529"/>
                  <a:gd name="connsiteY25" fmla="*/ 122731 h 183489"/>
                  <a:gd name="connsiteX26" fmla="*/ 56079 w 166529"/>
                  <a:gd name="connsiteY26" fmla="*/ 108951 h 183489"/>
                  <a:gd name="connsiteX27" fmla="*/ 56187 w 166529"/>
                  <a:gd name="connsiteY27" fmla="*/ 108409 h 183489"/>
                  <a:gd name="connsiteX28" fmla="*/ 57923 w 166529"/>
                  <a:gd name="connsiteY28" fmla="*/ 98536 h 183489"/>
                  <a:gd name="connsiteX29" fmla="*/ 59225 w 166529"/>
                  <a:gd name="connsiteY29" fmla="*/ 88879 h 183489"/>
                  <a:gd name="connsiteX30" fmla="*/ 59225 w 166529"/>
                  <a:gd name="connsiteY30" fmla="*/ 87794 h 183489"/>
                  <a:gd name="connsiteX31" fmla="*/ 59117 w 166529"/>
                  <a:gd name="connsiteY31" fmla="*/ 87143 h 183489"/>
                  <a:gd name="connsiteX32" fmla="*/ 58683 w 166529"/>
                  <a:gd name="connsiteY32" fmla="*/ 85624 h 183489"/>
                  <a:gd name="connsiteX33" fmla="*/ 55537 w 166529"/>
                  <a:gd name="connsiteY33" fmla="*/ 78572 h 183489"/>
                  <a:gd name="connsiteX34" fmla="*/ 51522 w 166529"/>
                  <a:gd name="connsiteY34" fmla="*/ 67505 h 183489"/>
                  <a:gd name="connsiteX35" fmla="*/ 48701 w 166529"/>
                  <a:gd name="connsiteY35" fmla="*/ 56547 h 183489"/>
                  <a:gd name="connsiteX36" fmla="*/ 48376 w 166529"/>
                  <a:gd name="connsiteY36" fmla="*/ 54160 h 183489"/>
                  <a:gd name="connsiteX37" fmla="*/ 53909 w 166529"/>
                  <a:gd name="connsiteY37" fmla="*/ 48193 h 183489"/>
                  <a:gd name="connsiteX38" fmla="*/ 64433 w 166529"/>
                  <a:gd name="connsiteY38" fmla="*/ 38102 h 183489"/>
                  <a:gd name="connsiteX39" fmla="*/ 63999 w 166529"/>
                  <a:gd name="connsiteY39" fmla="*/ 38428 h 183489"/>
                  <a:gd name="connsiteX40" fmla="*/ 66061 w 166529"/>
                  <a:gd name="connsiteY40" fmla="*/ 36583 h 183489"/>
                  <a:gd name="connsiteX41" fmla="*/ 65844 w 166529"/>
                  <a:gd name="connsiteY41" fmla="*/ 36800 h 183489"/>
                  <a:gd name="connsiteX42" fmla="*/ 66495 w 166529"/>
                  <a:gd name="connsiteY42" fmla="*/ 36258 h 183489"/>
                  <a:gd name="connsiteX43" fmla="*/ 77887 w 166529"/>
                  <a:gd name="connsiteY43" fmla="*/ 26927 h 183489"/>
                  <a:gd name="connsiteX44" fmla="*/ 85482 w 166529"/>
                  <a:gd name="connsiteY44" fmla="*/ 31701 h 183489"/>
                  <a:gd name="connsiteX45" fmla="*/ 88086 w 166529"/>
                  <a:gd name="connsiteY45" fmla="*/ 29422 h 183489"/>
                  <a:gd name="connsiteX46" fmla="*/ 88086 w 166529"/>
                  <a:gd name="connsiteY46" fmla="*/ 29422 h 183489"/>
                  <a:gd name="connsiteX47" fmla="*/ 88303 w 166529"/>
                  <a:gd name="connsiteY47" fmla="*/ 29314 h 183489"/>
                  <a:gd name="connsiteX48" fmla="*/ 88628 w 166529"/>
                  <a:gd name="connsiteY48" fmla="*/ 29097 h 183489"/>
                  <a:gd name="connsiteX49" fmla="*/ 88628 w 166529"/>
                  <a:gd name="connsiteY49" fmla="*/ 29097 h 183489"/>
                  <a:gd name="connsiteX50" fmla="*/ 88628 w 166529"/>
                  <a:gd name="connsiteY50" fmla="*/ 29097 h 183489"/>
                  <a:gd name="connsiteX51" fmla="*/ 98610 w 166529"/>
                  <a:gd name="connsiteY51" fmla="*/ 20417 h 183489"/>
                  <a:gd name="connsiteX52" fmla="*/ 109243 w 166529"/>
                  <a:gd name="connsiteY52" fmla="*/ 11303 h 183489"/>
                  <a:gd name="connsiteX53" fmla="*/ 120201 w 166529"/>
                  <a:gd name="connsiteY53" fmla="*/ 3274 h 183489"/>
                  <a:gd name="connsiteX54" fmla="*/ 130183 w 166529"/>
                  <a:gd name="connsiteY54" fmla="*/ 128 h 183489"/>
                  <a:gd name="connsiteX55" fmla="*/ 131810 w 166529"/>
                  <a:gd name="connsiteY55" fmla="*/ 562 h 183489"/>
                  <a:gd name="connsiteX56" fmla="*/ 133546 w 166529"/>
                  <a:gd name="connsiteY56" fmla="*/ 4468 h 183489"/>
                  <a:gd name="connsiteX57" fmla="*/ 138320 w 166529"/>
                  <a:gd name="connsiteY57" fmla="*/ 13799 h 183489"/>
                  <a:gd name="connsiteX58" fmla="*/ 143637 w 166529"/>
                  <a:gd name="connsiteY58" fmla="*/ 23238 h 183489"/>
                  <a:gd name="connsiteX59" fmla="*/ 143528 w 166529"/>
                  <a:gd name="connsiteY59" fmla="*/ 23021 h 183489"/>
                  <a:gd name="connsiteX60" fmla="*/ 143419 w 166529"/>
                  <a:gd name="connsiteY60" fmla="*/ 22804 h 183489"/>
                  <a:gd name="connsiteX61" fmla="*/ 143528 w 166529"/>
                  <a:gd name="connsiteY61" fmla="*/ 23021 h 183489"/>
                  <a:gd name="connsiteX62" fmla="*/ 143745 w 166529"/>
                  <a:gd name="connsiteY62" fmla="*/ 23455 h 183489"/>
                  <a:gd name="connsiteX63" fmla="*/ 143962 w 166529"/>
                  <a:gd name="connsiteY63" fmla="*/ 23889 h 183489"/>
                  <a:gd name="connsiteX64" fmla="*/ 143745 w 166529"/>
                  <a:gd name="connsiteY64" fmla="*/ 23455 h 183489"/>
                  <a:gd name="connsiteX65" fmla="*/ 143637 w 166529"/>
                  <a:gd name="connsiteY65" fmla="*/ 23347 h 183489"/>
                  <a:gd name="connsiteX66" fmla="*/ 145156 w 166529"/>
                  <a:gd name="connsiteY66" fmla="*/ 25842 h 183489"/>
                  <a:gd name="connsiteX67" fmla="*/ 150472 w 166529"/>
                  <a:gd name="connsiteY67" fmla="*/ 34088 h 183489"/>
                  <a:gd name="connsiteX68" fmla="*/ 150364 w 166529"/>
                  <a:gd name="connsiteY68" fmla="*/ 33979 h 183489"/>
                  <a:gd name="connsiteX69" fmla="*/ 157524 w 166529"/>
                  <a:gd name="connsiteY69" fmla="*/ 43202 h 183489"/>
                  <a:gd name="connsiteX70" fmla="*/ 163058 w 166529"/>
                  <a:gd name="connsiteY70" fmla="*/ 48952 h 183489"/>
                  <a:gd name="connsiteX71" fmla="*/ 164251 w 166529"/>
                  <a:gd name="connsiteY71" fmla="*/ 50254 h 183489"/>
                  <a:gd name="connsiteX72" fmla="*/ 164251 w 166529"/>
                  <a:gd name="connsiteY72" fmla="*/ 50254 h 183489"/>
                  <a:gd name="connsiteX73" fmla="*/ 166530 w 166529"/>
                  <a:gd name="connsiteY73" fmla="*/ 53184 h 183489"/>
                  <a:gd name="connsiteX74" fmla="*/ 161864 w 166529"/>
                  <a:gd name="connsiteY74" fmla="*/ 68373 h 183489"/>
                  <a:gd name="connsiteX75" fmla="*/ 155354 w 166529"/>
                  <a:gd name="connsiteY75" fmla="*/ 84539 h 183489"/>
                  <a:gd name="connsiteX76" fmla="*/ 148736 w 166529"/>
                  <a:gd name="connsiteY76" fmla="*/ 99187 h 183489"/>
                  <a:gd name="connsiteX77" fmla="*/ 148085 w 166529"/>
                  <a:gd name="connsiteY77" fmla="*/ 100488 h 183489"/>
                  <a:gd name="connsiteX78" fmla="*/ 146457 w 166529"/>
                  <a:gd name="connsiteY78" fmla="*/ 103744 h 183489"/>
                  <a:gd name="connsiteX79" fmla="*/ 146024 w 166529"/>
                  <a:gd name="connsiteY79" fmla="*/ 103744 h 183489"/>
                  <a:gd name="connsiteX80" fmla="*/ 146024 w 166529"/>
                  <a:gd name="connsiteY80" fmla="*/ 103744 h 183489"/>
                  <a:gd name="connsiteX81" fmla="*/ 146024 w 166529"/>
                  <a:gd name="connsiteY81" fmla="*/ 103744 h 183489"/>
                  <a:gd name="connsiteX82" fmla="*/ 145915 w 166529"/>
                  <a:gd name="connsiteY82" fmla="*/ 103744 h 183489"/>
                  <a:gd name="connsiteX83" fmla="*/ 145915 w 166529"/>
                  <a:gd name="connsiteY83" fmla="*/ 103744 h 183489"/>
                  <a:gd name="connsiteX84" fmla="*/ 143745 w 166529"/>
                  <a:gd name="connsiteY84" fmla="*/ 104069 h 183489"/>
                  <a:gd name="connsiteX85" fmla="*/ 143094 w 166529"/>
                  <a:gd name="connsiteY85" fmla="*/ 104286 h 183489"/>
                  <a:gd name="connsiteX86" fmla="*/ 143094 w 166529"/>
                  <a:gd name="connsiteY86" fmla="*/ 104286 h 183489"/>
                  <a:gd name="connsiteX87" fmla="*/ 138103 w 166529"/>
                  <a:gd name="connsiteY87" fmla="*/ 105696 h 183489"/>
                  <a:gd name="connsiteX88" fmla="*/ 135608 w 166529"/>
                  <a:gd name="connsiteY88" fmla="*/ 108734 h 183489"/>
                  <a:gd name="connsiteX89" fmla="*/ 133872 w 166529"/>
                  <a:gd name="connsiteY89" fmla="*/ 111881 h 183489"/>
                  <a:gd name="connsiteX90" fmla="*/ 123565 w 166529"/>
                  <a:gd name="connsiteY90" fmla="*/ 133689 h 183489"/>
                  <a:gd name="connsiteX91" fmla="*/ 116404 w 166529"/>
                  <a:gd name="connsiteY91" fmla="*/ 146492 h 183489"/>
                  <a:gd name="connsiteX92" fmla="*/ 113149 w 166529"/>
                  <a:gd name="connsiteY92" fmla="*/ 152025 h 183489"/>
                  <a:gd name="connsiteX93" fmla="*/ 109894 w 166529"/>
                  <a:gd name="connsiteY93" fmla="*/ 156907 h 183489"/>
                  <a:gd name="connsiteX94" fmla="*/ 106422 w 166529"/>
                  <a:gd name="connsiteY94" fmla="*/ 161573 h 183489"/>
                  <a:gd name="connsiteX95" fmla="*/ 103601 w 166529"/>
                  <a:gd name="connsiteY95" fmla="*/ 164285 h 183489"/>
                  <a:gd name="connsiteX96" fmla="*/ 95030 w 166529"/>
                  <a:gd name="connsiteY96" fmla="*/ 170904 h 183489"/>
                  <a:gd name="connsiteX97" fmla="*/ 95246 w 166529"/>
                  <a:gd name="connsiteY97" fmla="*/ 170795 h 183489"/>
                  <a:gd name="connsiteX98" fmla="*/ 95030 w 166529"/>
                  <a:gd name="connsiteY98" fmla="*/ 170904 h 183489"/>
                  <a:gd name="connsiteX99" fmla="*/ 95030 w 166529"/>
                  <a:gd name="connsiteY99" fmla="*/ 170904 h 183489"/>
                  <a:gd name="connsiteX100" fmla="*/ 94813 w 166529"/>
                  <a:gd name="connsiteY100" fmla="*/ 171012 h 183489"/>
                  <a:gd name="connsiteX101" fmla="*/ 94813 w 166529"/>
                  <a:gd name="connsiteY101" fmla="*/ 171012 h 183489"/>
                  <a:gd name="connsiteX102" fmla="*/ 94813 w 166529"/>
                  <a:gd name="connsiteY102" fmla="*/ 171012 h 183489"/>
                  <a:gd name="connsiteX103" fmla="*/ 94813 w 166529"/>
                  <a:gd name="connsiteY103" fmla="*/ 171012 h 183489"/>
                  <a:gd name="connsiteX104" fmla="*/ 94595 w 166529"/>
                  <a:gd name="connsiteY104" fmla="*/ 171229 h 183489"/>
                  <a:gd name="connsiteX105" fmla="*/ 90798 w 166529"/>
                  <a:gd name="connsiteY105" fmla="*/ 173616 h 183489"/>
                  <a:gd name="connsiteX106" fmla="*/ 83529 w 166529"/>
                  <a:gd name="connsiteY106" fmla="*/ 176220 h 183489"/>
                  <a:gd name="connsiteX107" fmla="*/ 72570 w 166529"/>
                  <a:gd name="connsiteY107" fmla="*/ 179800 h 183489"/>
                  <a:gd name="connsiteX108" fmla="*/ 69099 w 166529"/>
                  <a:gd name="connsiteY108" fmla="*/ 180126 h 183489"/>
                  <a:gd name="connsiteX109" fmla="*/ 44144 w 166529"/>
                  <a:gd name="connsiteY109" fmla="*/ 182621 h 183489"/>
                  <a:gd name="connsiteX110" fmla="*/ 31016 w 166529"/>
                  <a:gd name="connsiteY110" fmla="*/ 183381 h 183489"/>
                  <a:gd name="connsiteX111" fmla="*/ 24615 w 166529"/>
                  <a:gd name="connsiteY111" fmla="*/ 183489 h 183489"/>
                  <a:gd name="connsiteX112" fmla="*/ 18539 w 166529"/>
                  <a:gd name="connsiteY112" fmla="*/ 183272 h 18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66529" h="183489">
                    <a:moveTo>
                      <a:pt x="18539" y="183272"/>
                    </a:moveTo>
                    <a:cubicBezTo>
                      <a:pt x="16911" y="183164"/>
                      <a:pt x="15284" y="183055"/>
                      <a:pt x="13656" y="182947"/>
                    </a:cubicBezTo>
                    <a:cubicBezTo>
                      <a:pt x="13873" y="182947"/>
                      <a:pt x="14090" y="182947"/>
                      <a:pt x="14416" y="182947"/>
                    </a:cubicBezTo>
                    <a:cubicBezTo>
                      <a:pt x="12463" y="182838"/>
                      <a:pt x="10401" y="182621"/>
                      <a:pt x="8448" y="182296"/>
                    </a:cubicBezTo>
                    <a:cubicBezTo>
                      <a:pt x="7363" y="182079"/>
                      <a:pt x="6170" y="181862"/>
                      <a:pt x="5085" y="181536"/>
                    </a:cubicBezTo>
                    <a:cubicBezTo>
                      <a:pt x="3457" y="181103"/>
                      <a:pt x="2155" y="180451"/>
                      <a:pt x="1070" y="179149"/>
                    </a:cubicBezTo>
                    <a:cubicBezTo>
                      <a:pt x="-666" y="177088"/>
                      <a:pt x="-123" y="174159"/>
                      <a:pt x="1504" y="172314"/>
                    </a:cubicBezTo>
                    <a:cubicBezTo>
                      <a:pt x="2155" y="171555"/>
                      <a:pt x="2915" y="170795"/>
                      <a:pt x="3675" y="170036"/>
                    </a:cubicBezTo>
                    <a:cubicBezTo>
                      <a:pt x="6278" y="167649"/>
                      <a:pt x="9316" y="165587"/>
                      <a:pt x="12246" y="163634"/>
                    </a:cubicBezTo>
                    <a:cubicBezTo>
                      <a:pt x="15501" y="161464"/>
                      <a:pt x="18864" y="159729"/>
                      <a:pt x="22228" y="157667"/>
                    </a:cubicBezTo>
                    <a:cubicBezTo>
                      <a:pt x="24072" y="156582"/>
                      <a:pt x="25808" y="155497"/>
                      <a:pt x="27652" y="154412"/>
                    </a:cubicBezTo>
                    <a:cubicBezTo>
                      <a:pt x="27761" y="154412"/>
                      <a:pt x="27761" y="154304"/>
                      <a:pt x="27869" y="154304"/>
                    </a:cubicBezTo>
                    <a:cubicBezTo>
                      <a:pt x="27869" y="154304"/>
                      <a:pt x="27869" y="154304"/>
                      <a:pt x="27869" y="154304"/>
                    </a:cubicBezTo>
                    <a:cubicBezTo>
                      <a:pt x="27869" y="154304"/>
                      <a:pt x="27978" y="154304"/>
                      <a:pt x="27978" y="154195"/>
                    </a:cubicBezTo>
                    <a:cubicBezTo>
                      <a:pt x="27978" y="154195"/>
                      <a:pt x="28087" y="154086"/>
                      <a:pt x="28087" y="154086"/>
                    </a:cubicBezTo>
                    <a:lnTo>
                      <a:pt x="28087" y="154086"/>
                    </a:lnTo>
                    <a:cubicBezTo>
                      <a:pt x="28087" y="154086"/>
                      <a:pt x="28087" y="154086"/>
                      <a:pt x="28087" y="154086"/>
                    </a:cubicBezTo>
                    <a:lnTo>
                      <a:pt x="28087" y="154086"/>
                    </a:lnTo>
                    <a:cubicBezTo>
                      <a:pt x="28087" y="154086"/>
                      <a:pt x="28087" y="154086"/>
                      <a:pt x="28087" y="154086"/>
                    </a:cubicBezTo>
                    <a:cubicBezTo>
                      <a:pt x="33728" y="150289"/>
                      <a:pt x="39370" y="146275"/>
                      <a:pt x="44578" y="141826"/>
                    </a:cubicBezTo>
                    <a:cubicBezTo>
                      <a:pt x="45446" y="141067"/>
                      <a:pt x="46314" y="140199"/>
                      <a:pt x="47182" y="139331"/>
                    </a:cubicBezTo>
                    <a:cubicBezTo>
                      <a:pt x="47507" y="138897"/>
                      <a:pt x="47833" y="138571"/>
                      <a:pt x="48158" y="138137"/>
                    </a:cubicBezTo>
                    <a:cubicBezTo>
                      <a:pt x="48376" y="137812"/>
                      <a:pt x="48484" y="137486"/>
                      <a:pt x="48701" y="137269"/>
                    </a:cubicBezTo>
                    <a:cubicBezTo>
                      <a:pt x="49027" y="136510"/>
                      <a:pt x="49352" y="135859"/>
                      <a:pt x="49569" y="135099"/>
                    </a:cubicBezTo>
                    <a:cubicBezTo>
                      <a:pt x="50112" y="133363"/>
                      <a:pt x="50545" y="131519"/>
                      <a:pt x="51088" y="129783"/>
                    </a:cubicBezTo>
                    <a:cubicBezTo>
                      <a:pt x="51630" y="127396"/>
                      <a:pt x="52281" y="125009"/>
                      <a:pt x="52824" y="122731"/>
                    </a:cubicBezTo>
                    <a:cubicBezTo>
                      <a:pt x="53909" y="118174"/>
                      <a:pt x="55102" y="113617"/>
                      <a:pt x="56079" y="108951"/>
                    </a:cubicBezTo>
                    <a:cubicBezTo>
                      <a:pt x="56079" y="108843"/>
                      <a:pt x="56187" y="108626"/>
                      <a:pt x="56187" y="108409"/>
                    </a:cubicBezTo>
                    <a:cubicBezTo>
                      <a:pt x="56838" y="105154"/>
                      <a:pt x="57381" y="101790"/>
                      <a:pt x="57923" y="98536"/>
                    </a:cubicBezTo>
                    <a:cubicBezTo>
                      <a:pt x="58466" y="95389"/>
                      <a:pt x="58900" y="92134"/>
                      <a:pt x="59225" y="88879"/>
                    </a:cubicBezTo>
                    <a:cubicBezTo>
                      <a:pt x="59225" y="88554"/>
                      <a:pt x="59225" y="88120"/>
                      <a:pt x="59225" y="87794"/>
                    </a:cubicBezTo>
                    <a:cubicBezTo>
                      <a:pt x="59225" y="87577"/>
                      <a:pt x="59225" y="87360"/>
                      <a:pt x="59117" y="87143"/>
                    </a:cubicBezTo>
                    <a:cubicBezTo>
                      <a:pt x="59008" y="86601"/>
                      <a:pt x="58791" y="86058"/>
                      <a:pt x="58683" y="85624"/>
                    </a:cubicBezTo>
                    <a:cubicBezTo>
                      <a:pt x="57815" y="83237"/>
                      <a:pt x="56513" y="80959"/>
                      <a:pt x="55537" y="78572"/>
                    </a:cubicBezTo>
                    <a:cubicBezTo>
                      <a:pt x="54017" y="74991"/>
                      <a:pt x="52824" y="71194"/>
                      <a:pt x="51522" y="67505"/>
                    </a:cubicBezTo>
                    <a:cubicBezTo>
                      <a:pt x="50328" y="63925"/>
                      <a:pt x="49352" y="60236"/>
                      <a:pt x="48701" y="56547"/>
                    </a:cubicBezTo>
                    <a:cubicBezTo>
                      <a:pt x="48592" y="55787"/>
                      <a:pt x="48484" y="55028"/>
                      <a:pt x="48376" y="54160"/>
                    </a:cubicBezTo>
                    <a:cubicBezTo>
                      <a:pt x="50220" y="52207"/>
                      <a:pt x="52065" y="50146"/>
                      <a:pt x="53909" y="48193"/>
                    </a:cubicBezTo>
                    <a:cubicBezTo>
                      <a:pt x="57272" y="44721"/>
                      <a:pt x="60853" y="41357"/>
                      <a:pt x="64433" y="38102"/>
                    </a:cubicBezTo>
                    <a:cubicBezTo>
                      <a:pt x="64325" y="38211"/>
                      <a:pt x="64108" y="38319"/>
                      <a:pt x="63999" y="38428"/>
                    </a:cubicBezTo>
                    <a:cubicBezTo>
                      <a:pt x="64650" y="37777"/>
                      <a:pt x="65410" y="37234"/>
                      <a:pt x="66061" y="36583"/>
                    </a:cubicBezTo>
                    <a:cubicBezTo>
                      <a:pt x="65952" y="36692"/>
                      <a:pt x="65952" y="36692"/>
                      <a:pt x="65844" y="36800"/>
                    </a:cubicBezTo>
                    <a:cubicBezTo>
                      <a:pt x="66061" y="36583"/>
                      <a:pt x="66278" y="36475"/>
                      <a:pt x="66495" y="36258"/>
                    </a:cubicBezTo>
                    <a:cubicBezTo>
                      <a:pt x="70183" y="33003"/>
                      <a:pt x="73981" y="29857"/>
                      <a:pt x="77887" y="26927"/>
                    </a:cubicBezTo>
                    <a:cubicBezTo>
                      <a:pt x="80708" y="27795"/>
                      <a:pt x="83312" y="29639"/>
                      <a:pt x="85482" y="31701"/>
                    </a:cubicBezTo>
                    <a:cubicBezTo>
                      <a:pt x="86350" y="30941"/>
                      <a:pt x="87218" y="30182"/>
                      <a:pt x="88086" y="29422"/>
                    </a:cubicBezTo>
                    <a:cubicBezTo>
                      <a:pt x="88086" y="29422"/>
                      <a:pt x="88086" y="29422"/>
                      <a:pt x="88086" y="29422"/>
                    </a:cubicBezTo>
                    <a:cubicBezTo>
                      <a:pt x="88194" y="29314"/>
                      <a:pt x="88194" y="29314"/>
                      <a:pt x="88303" y="29314"/>
                    </a:cubicBezTo>
                    <a:cubicBezTo>
                      <a:pt x="88411" y="29206"/>
                      <a:pt x="88520" y="29206"/>
                      <a:pt x="88628" y="29097"/>
                    </a:cubicBezTo>
                    <a:cubicBezTo>
                      <a:pt x="88628" y="29097"/>
                      <a:pt x="88628" y="29097"/>
                      <a:pt x="88628" y="29097"/>
                    </a:cubicBezTo>
                    <a:cubicBezTo>
                      <a:pt x="88628" y="29097"/>
                      <a:pt x="88628" y="29097"/>
                      <a:pt x="88628" y="29097"/>
                    </a:cubicBezTo>
                    <a:cubicBezTo>
                      <a:pt x="91992" y="26167"/>
                      <a:pt x="95246" y="23347"/>
                      <a:pt x="98610" y="20417"/>
                    </a:cubicBezTo>
                    <a:cubicBezTo>
                      <a:pt x="102190" y="17379"/>
                      <a:pt x="105662" y="14341"/>
                      <a:pt x="109243" y="11303"/>
                    </a:cubicBezTo>
                    <a:cubicBezTo>
                      <a:pt x="112715" y="8482"/>
                      <a:pt x="116404" y="5661"/>
                      <a:pt x="120201" y="3274"/>
                    </a:cubicBezTo>
                    <a:cubicBezTo>
                      <a:pt x="123130" y="1430"/>
                      <a:pt x="126602" y="-523"/>
                      <a:pt x="130183" y="128"/>
                    </a:cubicBezTo>
                    <a:cubicBezTo>
                      <a:pt x="130725" y="237"/>
                      <a:pt x="131268" y="345"/>
                      <a:pt x="131810" y="562"/>
                    </a:cubicBezTo>
                    <a:cubicBezTo>
                      <a:pt x="132353" y="1864"/>
                      <a:pt x="132895" y="3166"/>
                      <a:pt x="133546" y="4468"/>
                    </a:cubicBezTo>
                    <a:cubicBezTo>
                      <a:pt x="134957" y="7614"/>
                      <a:pt x="136693" y="10761"/>
                      <a:pt x="138320" y="13799"/>
                    </a:cubicBezTo>
                    <a:cubicBezTo>
                      <a:pt x="140056" y="16945"/>
                      <a:pt x="141792" y="20200"/>
                      <a:pt x="143637" y="23238"/>
                    </a:cubicBezTo>
                    <a:cubicBezTo>
                      <a:pt x="143637" y="23129"/>
                      <a:pt x="143528" y="23129"/>
                      <a:pt x="143528" y="23021"/>
                    </a:cubicBezTo>
                    <a:cubicBezTo>
                      <a:pt x="143528" y="22913"/>
                      <a:pt x="143419" y="22913"/>
                      <a:pt x="143419" y="22804"/>
                    </a:cubicBezTo>
                    <a:cubicBezTo>
                      <a:pt x="143419" y="22913"/>
                      <a:pt x="143528" y="22913"/>
                      <a:pt x="143528" y="23021"/>
                    </a:cubicBezTo>
                    <a:cubicBezTo>
                      <a:pt x="143637" y="23129"/>
                      <a:pt x="143637" y="23238"/>
                      <a:pt x="143745" y="23455"/>
                    </a:cubicBezTo>
                    <a:cubicBezTo>
                      <a:pt x="143854" y="23564"/>
                      <a:pt x="143962" y="23781"/>
                      <a:pt x="143962" y="23889"/>
                    </a:cubicBezTo>
                    <a:cubicBezTo>
                      <a:pt x="143854" y="23781"/>
                      <a:pt x="143745" y="23564"/>
                      <a:pt x="143745" y="23455"/>
                    </a:cubicBezTo>
                    <a:cubicBezTo>
                      <a:pt x="143745" y="23347"/>
                      <a:pt x="143637" y="23347"/>
                      <a:pt x="143637" y="23347"/>
                    </a:cubicBezTo>
                    <a:cubicBezTo>
                      <a:pt x="144179" y="24214"/>
                      <a:pt x="144613" y="24974"/>
                      <a:pt x="145156" y="25842"/>
                    </a:cubicBezTo>
                    <a:cubicBezTo>
                      <a:pt x="146783" y="28663"/>
                      <a:pt x="148628" y="31375"/>
                      <a:pt x="150472" y="34088"/>
                    </a:cubicBezTo>
                    <a:cubicBezTo>
                      <a:pt x="150472" y="34088"/>
                      <a:pt x="150472" y="33979"/>
                      <a:pt x="150364" y="33979"/>
                    </a:cubicBezTo>
                    <a:cubicBezTo>
                      <a:pt x="152534" y="37126"/>
                      <a:pt x="154920" y="40272"/>
                      <a:pt x="157524" y="43202"/>
                    </a:cubicBezTo>
                    <a:cubicBezTo>
                      <a:pt x="159260" y="45154"/>
                      <a:pt x="161213" y="46999"/>
                      <a:pt x="163058" y="48952"/>
                    </a:cubicBezTo>
                    <a:cubicBezTo>
                      <a:pt x="163492" y="49386"/>
                      <a:pt x="163817" y="49820"/>
                      <a:pt x="164251" y="50254"/>
                    </a:cubicBezTo>
                    <a:cubicBezTo>
                      <a:pt x="164251" y="50254"/>
                      <a:pt x="164251" y="50254"/>
                      <a:pt x="164251" y="50254"/>
                    </a:cubicBezTo>
                    <a:cubicBezTo>
                      <a:pt x="165119" y="51122"/>
                      <a:pt x="165987" y="52099"/>
                      <a:pt x="166530" y="53184"/>
                    </a:cubicBezTo>
                    <a:cubicBezTo>
                      <a:pt x="165119" y="58283"/>
                      <a:pt x="163492" y="63382"/>
                      <a:pt x="161864" y="68373"/>
                    </a:cubicBezTo>
                    <a:cubicBezTo>
                      <a:pt x="159911" y="73907"/>
                      <a:pt x="157633" y="79223"/>
                      <a:pt x="155354" y="84539"/>
                    </a:cubicBezTo>
                    <a:cubicBezTo>
                      <a:pt x="153293" y="89422"/>
                      <a:pt x="151123" y="94304"/>
                      <a:pt x="148736" y="99187"/>
                    </a:cubicBezTo>
                    <a:cubicBezTo>
                      <a:pt x="148519" y="99621"/>
                      <a:pt x="148302" y="100055"/>
                      <a:pt x="148085" y="100488"/>
                    </a:cubicBezTo>
                    <a:cubicBezTo>
                      <a:pt x="147542" y="101573"/>
                      <a:pt x="147000" y="102659"/>
                      <a:pt x="146457" y="103744"/>
                    </a:cubicBezTo>
                    <a:cubicBezTo>
                      <a:pt x="146349" y="103744"/>
                      <a:pt x="146241" y="103744"/>
                      <a:pt x="146024" y="103744"/>
                    </a:cubicBezTo>
                    <a:cubicBezTo>
                      <a:pt x="146024" y="103744"/>
                      <a:pt x="146024" y="103744"/>
                      <a:pt x="146024" y="103744"/>
                    </a:cubicBezTo>
                    <a:lnTo>
                      <a:pt x="146024" y="103744"/>
                    </a:lnTo>
                    <a:cubicBezTo>
                      <a:pt x="146024" y="103744"/>
                      <a:pt x="145915" y="103744"/>
                      <a:pt x="145915" y="103744"/>
                    </a:cubicBezTo>
                    <a:cubicBezTo>
                      <a:pt x="145915" y="103744"/>
                      <a:pt x="145915" y="103744"/>
                      <a:pt x="145915" y="103744"/>
                    </a:cubicBezTo>
                    <a:cubicBezTo>
                      <a:pt x="145156" y="103744"/>
                      <a:pt x="144505" y="103852"/>
                      <a:pt x="143745" y="104069"/>
                    </a:cubicBezTo>
                    <a:cubicBezTo>
                      <a:pt x="143528" y="104177"/>
                      <a:pt x="143311" y="104177"/>
                      <a:pt x="143094" y="104286"/>
                    </a:cubicBezTo>
                    <a:cubicBezTo>
                      <a:pt x="143094" y="104286"/>
                      <a:pt x="143094" y="104286"/>
                      <a:pt x="143094" y="104286"/>
                    </a:cubicBezTo>
                    <a:cubicBezTo>
                      <a:pt x="141250" y="104069"/>
                      <a:pt x="139622" y="104611"/>
                      <a:pt x="138103" y="105696"/>
                    </a:cubicBezTo>
                    <a:cubicBezTo>
                      <a:pt x="137018" y="106456"/>
                      <a:pt x="136259" y="107649"/>
                      <a:pt x="135608" y="108734"/>
                    </a:cubicBezTo>
                    <a:cubicBezTo>
                      <a:pt x="134957" y="109711"/>
                      <a:pt x="134414" y="110796"/>
                      <a:pt x="133872" y="111881"/>
                    </a:cubicBezTo>
                    <a:cubicBezTo>
                      <a:pt x="130291" y="119042"/>
                      <a:pt x="127145" y="126528"/>
                      <a:pt x="123565" y="133689"/>
                    </a:cubicBezTo>
                    <a:cubicBezTo>
                      <a:pt x="121394" y="138029"/>
                      <a:pt x="118899" y="142260"/>
                      <a:pt x="116404" y="146492"/>
                    </a:cubicBezTo>
                    <a:cubicBezTo>
                      <a:pt x="115319" y="148336"/>
                      <a:pt x="114234" y="150289"/>
                      <a:pt x="113149" y="152025"/>
                    </a:cubicBezTo>
                    <a:cubicBezTo>
                      <a:pt x="112064" y="153652"/>
                      <a:pt x="110979" y="155280"/>
                      <a:pt x="109894" y="156907"/>
                    </a:cubicBezTo>
                    <a:cubicBezTo>
                      <a:pt x="108809" y="158535"/>
                      <a:pt x="107615" y="160054"/>
                      <a:pt x="106422" y="161573"/>
                    </a:cubicBezTo>
                    <a:cubicBezTo>
                      <a:pt x="105554" y="162549"/>
                      <a:pt x="104577" y="163417"/>
                      <a:pt x="103601" y="164285"/>
                    </a:cubicBezTo>
                    <a:cubicBezTo>
                      <a:pt x="100889" y="166672"/>
                      <a:pt x="98067" y="168842"/>
                      <a:pt x="95030" y="170904"/>
                    </a:cubicBezTo>
                    <a:cubicBezTo>
                      <a:pt x="95138" y="170904"/>
                      <a:pt x="95138" y="170795"/>
                      <a:pt x="95246" y="170795"/>
                    </a:cubicBezTo>
                    <a:cubicBezTo>
                      <a:pt x="95138" y="170795"/>
                      <a:pt x="95138" y="170904"/>
                      <a:pt x="95030" y="170904"/>
                    </a:cubicBezTo>
                    <a:lnTo>
                      <a:pt x="95030" y="170904"/>
                    </a:lnTo>
                    <a:cubicBezTo>
                      <a:pt x="95030" y="170904"/>
                      <a:pt x="94921" y="171012"/>
                      <a:pt x="94813" y="171012"/>
                    </a:cubicBezTo>
                    <a:cubicBezTo>
                      <a:pt x="94813" y="171012"/>
                      <a:pt x="94813" y="171012"/>
                      <a:pt x="94813" y="171012"/>
                    </a:cubicBezTo>
                    <a:cubicBezTo>
                      <a:pt x="94813" y="171012"/>
                      <a:pt x="94813" y="171012"/>
                      <a:pt x="94813" y="171012"/>
                    </a:cubicBezTo>
                    <a:cubicBezTo>
                      <a:pt x="94813" y="171012"/>
                      <a:pt x="94813" y="171012"/>
                      <a:pt x="94813" y="171012"/>
                    </a:cubicBezTo>
                    <a:cubicBezTo>
                      <a:pt x="94704" y="171121"/>
                      <a:pt x="94595" y="171121"/>
                      <a:pt x="94595" y="171229"/>
                    </a:cubicBezTo>
                    <a:cubicBezTo>
                      <a:pt x="93402" y="172097"/>
                      <a:pt x="92100" y="172857"/>
                      <a:pt x="90798" y="173616"/>
                    </a:cubicBezTo>
                    <a:cubicBezTo>
                      <a:pt x="88411" y="174484"/>
                      <a:pt x="85916" y="175352"/>
                      <a:pt x="83529" y="176220"/>
                    </a:cubicBezTo>
                    <a:cubicBezTo>
                      <a:pt x="79949" y="177413"/>
                      <a:pt x="76259" y="178607"/>
                      <a:pt x="72570" y="179800"/>
                    </a:cubicBezTo>
                    <a:cubicBezTo>
                      <a:pt x="71377" y="179909"/>
                      <a:pt x="70292" y="180018"/>
                      <a:pt x="69099" y="180126"/>
                    </a:cubicBezTo>
                    <a:cubicBezTo>
                      <a:pt x="60744" y="180885"/>
                      <a:pt x="52499" y="181970"/>
                      <a:pt x="44144" y="182621"/>
                    </a:cubicBezTo>
                    <a:cubicBezTo>
                      <a:pt x="39804" y="182947"/>
                      <a:pt x="35356" y="183164"/>
                      <a:pt x="31016" y="183381"/>
                    </a:cubicBezTo>
                    <a:cubicBezTo>
                      <a:pt x="28846" y="183489"/>
                      <a:pt x="26784" y="183489"/>
                      <a:pt x="24615" y="183489"/>
                    </a:cubicBezTo>
                    <a:cubicBezTo>
                      <a:pt x="22662" y="183381"/>
                      <a:pt x="20600" y="183381"/>
                      <a:pt x="18539" y="183272"/>
                    </a:cubicBezTo>
                    <a:close/>
                  </a:path>
                </a:pathLst>
              </a:custGeom>
              <a:solidFill>
                <a:srgbClr val="132237"/>
              </a:solidFill>
              <a:ln w="10838" cap="flat">
                <a:noFill/>
                <a:prstDash val="solid"/>
                <a:miter/>
              </a:ln>
            </p:spPr>
            <p:txBody>
              <a:bodyPr rtlCol="0" anchor="ctr"/>
              <a:lstStyle/>
              <a:p>
                <a:endParaRPr lang="nb-NO"/>
              </a:p>
            </p:txBody>
          </p:sp>
          <p:sp>
            <p:nvSpPr>
              <p:cNvPr id="55" name="Frihåndsform: figur 54">
                <a:extLst>
                  <a:ext uri="{FF2B5EF4-FFF2-40B4-BE49-F238E27FC236}">
                    <a16:creationId xmlns:a16="http://schemas.microsoft.com/office/drawing/2014/main" id="{AC18A55B-B554-427B-9A73-C5BB15A5ABCE}"/>
                  </a:ext>
                </a:extLst>
              </p:cNvPr>
              <p:cNvSpPr/>
              <p:nvPr/>
            </p:nvSpPr>
            <p:spPr>
              <a:xfrm>
                <a:off x="7619212" y="5658428"/>
                <a:ext cx="217" cy="434"/>
              </a:xfrm>
              <a:custGeom>
                <a:avLst/>
                <a:gdLst>
                  <a:gd name="connsiteX0" fmla="*/ 217 w 217"/>
                  <a:gd name="connsiteY0" fmla="*/ 0 h 434"/>
                  <a:gd name="connsiteX1" fmla="*/ 0 w 217"/>
                  <a:gd name="connsiteY1" fmla="*/ 434 h 434"/>
                  <a:gd name="connsiteX2" fmla="*/ 217 w 217"/>
                  <a:gd name="connsiteY2" fmla="*/ 0 h 434"/>
                </a:gdLst>
                <a:ahLst/>
                <a:cxnLst>
                  <a:cxn ang="0">
                    <a:pos x="connsiteX0" y="connsiteY0"/>
                  </a:cxn>
                  <a:cxn ang="0">
                    <a:pos x="connsiteX1" y="connsiteY1"/>
                  </a:cxn>
                  <a:cxn ang="0">
                    <a:pos x="connsiteX2" y="connsiteY2"/>
                  </a:cxn>
                </a:cxnLst>
                <a:rect l="l" t="t" r="r" b="b"/>
                <a:pathLst>
                  <a:path w="217" h="434">
                    <a:moveTo>
                      <a:pt x="217" y="0"/>
                    </a:moveTo>
                    <a:cubicBezTo>
                      <a:pt x="109" y="109"/>
                      <a:pt x="0" y="325"/>
                      <a:pt x="0" y="434"/>
                    </a:cubicBezTo>
                    <a:cubicBezTo>
                      <a:pt x="0" y="325"/>
                      <a:pt x="109" y="109"/>
                      <a:pt x="217" y="0"/>
                    </a:cubicBezTo>
                    <a:close/>
                  </a:path>
                </a:pathLst>
              </a:custGeom>
              <a:solidFill>
                <a:srgbClr val="132237"/>
              </a:solidFill>
              <a:ln w="10838" cap="flat">
                <a:noFill/>
                <a:prstDash val="solid"/>
                <a:miter/>
              </a:ln>
            </p:spPr>
            <p:txBody>
              <a:bodyPr rtlCol="0" anchor="ctr"/>
              <a:lstStyle/>
              <a:p>
                <a:endParaRPr lang="nb-NO"/>
              </a:p>
            </p:txBody>
          </p:sp>
          <p:sp>
            <p:nvSpPr>
              <p:cNvPr id="56" name="Frihåndsform: figur 55">
                <a:extLst>
                  <a:ext uri="{FF2B5EF4-FFF2-40B4-BE49-F238E27FC236}">
                    <a16:creationId xmlns:a16="http://schemas.microsoft.com/office/drawing/2014/main" id="{FE618F87-D57E-4CA3-A759-A316B8374672}"/>
                  </a:ext>
                </a:extLst>
              </p:cNvPr>
              <p:cNvSpPr/>
              <p:nvPr/>
            </p:nvSpPr>
            <p:spPr>
              <a:xfrm>
                <a:off x="6887443" y="4420956"/>
                <a:ext cx="42283" cy="177275"/>
              </a:xfrm>
              <a:custGeom>
                <a:avLst/>
                <a:gdLst>
                  <a:gd name="connsiteX0" fmla="*/ 23169 w 42283"/>
                  <a:gd name="connsiteY0" fmla="*/ 177122 h 177275"/>
                  <a:gd name="connsiteX1" fmla="*/ 12103 w 42283"/>
                  <a:gd name="connsiteY1" fmla="*/ 167466 h 177275"/>
                  <a:gd name="connsiteX2" fmla="*/ 11994 w 42283"/>
                  <a:gd name="connsiteY2" fmla="*/ 167466 h 177275"/>
                  <a:gd name="connsiteX3" fmla="*/ 10258 w 42283"/>
                  <a:gd name="connsiteY3" fmla="*/ 159980 h 177275"/>
                  <a:gd name="connsiteX4" fmla="*/ 9499 w 42283"/>
                  <a:gd name="connsiteY4" fmla="*/ 158678 h 177275"/>
                  <a:gd name="connsiteX5" fmla="*/ 5376 w 42283"/>
                  <a:gd name="connsiteY5" fmla="*/ 145116 h 177275"/>
                  <a:gd name="connsiteX6" fmla="*/ 2772 w 42283"/>
                  <a:gd name="connsiteY6" fmla="*/ 130034 h 177275"/>
                  <a:gd name="connsiteX7" fmla="*/ 276 w 42283"/>
                  <a:gd name="connsiteY7" fmla="*/ 98895 h 177275"/>
                  <a:gd name="connsiteX8" fmla="*/ 385 w 42283"/>
                  <a:gd name="connsiteY8" fmla="*/ 68625 h 177275"/>
                  <a:gd name="connsiteX9" fmla="*/ 1253 w 42283"/>
                  <a:gd name="connsiteY9" fmla="*/ 53218 h 177275"/>
                  <a:gd name="connsiteX10" fmla="*/ 1904 w 42283"/>
                  <a:gd name="connsiteY10" fmla="*/ 45731 h 177275"/>
                  <a:gd name="connsiteX11" fmla="*/ 2989 w 42283"/>
                  <a:gd name="connsiteY11" fmla="*/ 37160 h 177275"/>
                  <a:gd name="connsiteX12" fmla="*/ 4725 w 42283"/>
                  <a:gd name="connsiteY12" fmla="*/ 32495 h 177275"/>
                  <a:gd name="connsiteX13" fmla="*/ 4725 w 42283"/>
                  <a:gd name="connsiteY13" fmla="*/ 32278 h 177275"/>
                  <a:gd name="connsiteX14" fmla="*/ 7112 w 42283"/>
                  <a:gd name="connsiteY14" fmla="*/ 25768 h 177275"/>
                  <a:gd name="connsiteX15" fmla="*/ 7763 w 42283"/>
                  <a:gd name="connsiteY15" fmla="*/ 21537 h 177275"/>
                  <a:gd name="connsiteX16" fmla="*/ 11343 w 42283"/>
                  <a:gd name="connsiteY16" fmla="*/ 14050 h 177275"/>
                  <a:gd name="connsiteX17" fmla="*/ 19698 w 42283"/>
                  <a:gd name="connsiteY17" fmla="*/ 1681 h 177275"/>
                  <a:gd name="connsiteX18" fmla="*/ 29571 w 42283"/>
                  <a:gd name="connsiteY18" fmla="*/ 271 h 177275"/>
                  <a:gd name="connsiteX19" fmla="*/ 38033 w 42283"/>
                  <a:gd name="connsiteY19" fmla="*/ 4936 h 177275"/>
                  <a:gd name="connsiteX20" fmla="*/ 41505 w 42283"/>
                  <a:gd name="connsiteY20" fmla="*/ 26310 h 177275"/>
                  <a:gd name="connsiteX21" fmla="*/ 40963 w 42283"/>
                  <a:gd name="connsiteY21" fmla="*/ 30325 h 177275"/>
                  <a:gd name="connsiteX22" fmla="*/ 40529 w 42283"/>
                  <a:gd name="connsiteY22" fmla="*/ 36292 h 177275"/>
                  <a:gd name="connsiteX23" fmla="*/ 39552 w 42283"/>
                  <a:gd name="connsiteY23" fmla="*/ 51048 h 177275"/>
                  <a:gd name="connsiteX24" fmla="*/ 38685 w 42283"/>
                  <a:gd name="connsiteY24" fmla="*/ 81753 h 177275"/>
                  <a:gd name="connsiteX25" fmla="*/ 40854 w 42283"/>
                  <a:gd name="connsiteY25" fmla="*/ 145984 h 177275"/>
                  <a:gd name="connsiteX26" fmla="*/ 39769 w 42283"/>
                  <a:gd name="connsiteY26" fmla="*/ 153144 h 177275"/>
                  <a:gd name="connsiteX27" fmla="*/ 40529 w 42283"/>
                  <a:gd name="connsiteY27" fmla="*/ 163343 h 177275"/>
                  <a:gd name="connsiteX28" fmla="*/ 25665 w 42283"/>
                  <a:gd name="connsiteY28" fmla="*/ 177231 h 177275"/>
                  <a:gd name="connsiteX29" fmla="*/ 23169 w 42283"/>
                  <a:gd name="connsiteY29" fmla="*/ 177122 h 17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283" h="177275">
                    <a:moveTo>
                      <a:pt x="23169" y="177122"/>
                    </a:moveTo>
                    <a:cubicBezTo>
                      <a:pt x="17744" y="176037"/>
                      <a:pt x="13730" y="172240"/>
                      <a:pt x="12103" y="167466"/>
                    </a:cubicBezTo>
                    <a:cubicBezTo>
                      <a:pt x="12103" y="167466"/>
                      <a:pt x="11994" y="167466"/>
                      <a:pt x="11994" y="167466"/>
                    </a:cubicBezTo>
                    <a:cubicBezTo>
                      <a:pt x="11234" y="164971"/>
                      <a:pt x="10692" y="162475"/>
                      <a:pt x="10258" y="159980"/>
                    </a:cubicBezTo>
                    <a:cubicBezTo>
                      <a:pt x="9932" y="159546"/>
                      <a:pt x="9716" y="159112"/>
                      <a:pt x="9499" y="158678"/>
                    </a:cubicBezTo>
                    <a:cubicBezTo>
                      <a:pt x="7329" y="154555"/>
                      <a:pt x="6244" y="149672"/>
                      <a:pt x="5376" y="145116"/>
                    </a:cubicBezTo>
                    <a:cubicBezTo>
                      <a:pt x="4291" y="140125"/>
                      <a:pt x="3531" y="135134"/>
                      <a:pt x="2772" y="130034"/>
                    </a:cubicBezTo>
                    <a:cubicBezTo>
                      <a:pt x="1361" y="119727"/>
                      <a:pt x="710" y="109311"/>
                      <a:pt x="276" y="98895"/>
                    </a:cubicBezTo>
                    <a:cubicBezTo>
                      <a:pt x="-158" y="88805"/>
                      <a:pt x="-49" y="78715"/>
                      <a:pt x="385" y="68625"/>
                    </a:cubicBezTo>
                    <a:cubicBezTo>
                      <a:pt x="602" y="63417"/>
                      <a:pt x="927" y="58317"/>
                      <a:pt x="1253" y="53218"/>
                    </a:cubicBezTo>
                    <a:cubicBezTo>
                      <a:pt x="1470" y="50722"/>
                      <a:pt x="1687" y="48227"/>
                      <a:pt x="1904" y="45731"/>
                    </a:cubicBezTo>
                    <a:cubicBezTo>
                      <a:pt x="2121" y="42911"/>
                      <a:pt x="2338" y="39981"/>
                      <a:pt x="2989" y="37160"/>
                    </a:cubicBezTo>
                    <a:cubicBezTo>
                      <a:pt x="3423" y="35533"/>
                      <a:pt x="3965" y="33905"/>
                      <a:pt x="4725" y="32495"/>
                    </a:cubicBezTo>
                    <a:cubicBezTo>
                      <a:pt x="4725" y="32386"/>
                      <a:pt x="4725" y="32386"/>
                      <a:pt x="4725" y="32278"/>
                    </a:cubicBezTo>
                    <a:cubicBezTo>
                      <a:pt x="4942" y="29999"/>
                      <a:pt x="5809" y="27721"/>
                      <a:pt x="7112" y="25768"/>
                    </a:cubicBezTo>
                    <a:cubicBezTo>
                      <a:pt x="7220" y="24357"/>
                      <a:pt x="7437" y="22947"/>
                      <a:pt x="7763" y="21537"/>
                    </a:cubicBezTo>
                    <a:cubicBezTo>
                      <a:pt x="8414" y="18715"/>
                      <a:pt x="9607" y="16220"/>
                      <a:pt x="11343" y="14050"/>
                    </a:cubicBezTo>
                    <a:cubicBezTo>
                      <a:pt x="11668" y="8951"/>
                      <a:pt x="15140" y="3960"/>
                      <a:pt x="19698" y="1681"/>
                    </a:cubicBezTo>
                    <a:cubicBezTo>
                      <a:pt x="22735" y="162"/>
                      <a:pt x="26207" y="-380"/>
                      <a:pt x="29571" y="271"/>
                    </a:cubicBezTo>
                    <a:cubicBezTo>
                      <a:pt x="32934" y="922"/>
                      <a:pt x="35646" y="2658"/>
                      <a:pt x="38033" y="4936"/>
                    </a:cubicBezTo>
                    <a:cubicBezTo>
                      <a:pt x="43675" y="10470"/>
                      <a:pt x="42374" y="19150"/>
                      <a:pt x="41505" y="26310"/>
                    </a:cubicBezTo>
                    <a:cubicBezTo>
                      <a:pt x="41397" y="27612"/>
                      <a:pt x="41180" y="29023"/>
                      <a:pt x="40963" y="30325"/>
                    </a:cubicBezTo>
                    <a:cubicBezTo>
                      <a:pt x="40854" y="32278"/>
                      <a:pt x="40746" y="34339"/>
                      <a:pt x="40529" y="36292"/>
                    </a:cubicBezTo>
                    <a:cubicBezTo>
                      <a:pt x="40203" y="41175"/>
                      <a:pt x="39769" y="46165"/>
                      <a:pt x="39552" y="51048"/>
                    </a:cubicBezTo>
                    <a:cubicBezTo>
                      <a:pt x="39010" y="61247"/>
                      <a:pt x="38793" y="71554"/>
                      <a:pt x="38685" y="81753"/>
                    </a:cubicBezTo>
                    <a:cubicBezTo>
                      <a:pt x="39118" y="103127"/>
                      <a:pt x="39552" y="124609"/>
                      <a:pt x="40854" y="145984"/>
                    </a:cubicBezTo>
                    <a:cubicBezTo>
                      <a:pt x="41180" y="148479"/>
                      <a:pt x="40746" y="150866"/>
                      <a:pt x="39769" y="153144"/>
                    </a:cubicBezTo>
                    <a:cubicBezTo>
                      <a:pt x="40203" y="156508"/>
                      <a:pt x="40638" y="159871"/>
                      <a:pt x="40529" y="163343"/>
                    </a:cubicBezTo>
                    <a:cubicBezTo>
                      <a:pt x="40420" y="171264"/>
                      <a:pt x="33151" y="177231"/>
                      <a:pt x="25665" y="177231"/>
                    </a:cubicBezTo>
                    <a:cubicBezTo>
                      <a:pt x="24797" y="177339"/>
                      <a:pt x="23929" y="177231"/>
                      <a:pt x="23169" y="177122"/>
                    </a:cubicBezTo>
                    <a:close/>
                  </a:path>
                </a:pathLst>
              </a:custGeom>
              <a:solidFill>
                <a:srgbClr val="646369"/>
              </a:solidFill>
              <a:ln w="10838" cap="flat">
                <a:noFill/>
                <a:prstDash val="solid"/>
                <a:miter/>
              </a:ln>
            </p:spPr>
            <p:txBody>
              <a:bodyPr rtlCol="0" anchor="ctr"/>
              <a:lstStyle/>
              <a:p>
                <a:endParaRPr lang="nb-NO"/>
              </a:p>
            </p:txBody>
          </p:sp>
          <p:sp>
            <p:nvSpPr>
              <p:cNvPr id="57" name="Frihåndsform: figur 56">
                <a:extLst>
                  <a:ext uri="{FF2B5EF4-FFF2-40B4-BE49-F238E27FC236}">
                    <a16:creationId xmlns:a16="http://schemas.microsoft.com/office/drawing/2014/main" id="{209A9E82-B6DD-499C-BC69-AC7E0FAB4A2A}"/>
                  </a:ext>
                </a:extLst>
              </p:cNvPr>
              <p:cNvSpPr/>
              <p:nvPr/>
            </p:nvSpPr>
            <p:spPr>
              <a:xfrm>
                <a:off x="6899192" y="4441781"/>
                <a:ext cx="132000" cy="138178"/>
              </a:xfrm>
              <a:custGeom>
                <a:avLst/>
                <a:gdLst>
                  <a:gd name="connsiteX0" fmla="*/ 8925 w 132000"/>
                  <a:gd name="connsiteY0" fmla="*/ 137093 h 138178"/>
                  <a:gd name="connsiteX1" fmla="*/ 462 w 132000"/>
                  <a:gd name="connsiteY1" fmla="*/ 127654 h 138178"/>
                  <a:gd name="connsiteX2" fmla="*/ 28 w 132000"/>
                  <a:gd name="connsiteY2" fmla="*/ 121035 h 138178"/>
                  <a:gd name="connsiteX3" fmla="*/ 571 w 132000"/>
                  <a:gd name="connsiteY3" fmla="*/ 115936 h 138178"/>
                  <a:gd name="connsiteX4" fmla="*/ 1330 w 132000"/>
                  <a:gd name="connsiteY4" fmla="*/ 108233 h 138178"/>
                  <a:gd name="connsiteX5" fmla="*/ 2849 w 132000"/>
                  <a:gd name="connsiteY5" fmla="*/ 94128 h 138178"/>
                  <a:gd name="connsiteX6" fmla="*/ 5670 w 132000"/>
                  <a:gd name="connsiteY6" fmla="*/ 65485 h 138178"/>
                  <a:gd name="connsiteX7" fmla="*/ 8708 w 132000"/>
                  <a:gd name="connsiteY7" fmla="*/ 35973 h 138178"/>
                  <a:gd name="connsiteX8" fmla="*/ 10553 w 132000"/>
                  <a:gd name="connsiteY8" fmla="*/ 19807 h 138178"/>
                  <a:gd name="connsiteX9" fmla="*/ 11529 w 132000"/>
                  <a:gd name="connsiteY9" fmla="*/ 12755 h 138178"/>
                  <a:gd name="connsiteX10" fmla="*/ 14676 w 132000"/>
                  <a:gd name="connsiteY10" fmla="*/ 3098 h 138178"/>
                  <a:gd name="connsiteX11" fmla="*/ 24115 w 132000"/>
                  <a:gd name="connsiteY11" fmla="*/ 386 h 138178"/>
                  <a:gd name="connsiteX12" fmla="*/ 25200 w 132000"/>
                  <a:gd name="connsiteY12" fmla="*/ 820 h 138178"/>
                  <a:gd name="connsiteX13" fmla="*/ 29540 w 132000"/>
                  <a:gd name="connsiteY13" fmla="*/ 11995 h 138178"/>
                  <a:gd name="connsiteX14" fmla="*/ 29431 w 132000"/>
                  <a:gd name="connsiteY14" fmla="*/ 12429 h 138178"/>
                  <a:gd name="connsiteX15" fmla="*/ 28346 w 132000"/>
                  <a:gd name="connsiteY15" fmla="*/ 24581 h 138178"/>
                  <a:gd name="connsiteX16" fmla="*/ 32361 w 132000"/>
                  <a:gd name="connsiteY16" fmla="*/ 23713 h 138178"/>
                  <a:gd name="connsiteX17" fmla="*/ 43102 w 132000"/>
                  <a:gd name="connsiteY17" fmla="*/ 27185 h 138178"/>
                  <a:gd name="connsiteX18" fmla="*/ 48093 w 132000"/>
                  <a:gd name="connsiteY18" fmla="*/ 32610 h 138178"/>
                  <a:gd name="connsiteX19" fmla="*/ 52758 w 132000"/>
                  <a:gd name="connsiteY19" fmla="*/ 30874 h 138178"/>
                  <a:gd name="connsiteX20" fmla="*/ 68382 w 132000"/>
                  <a:gd name="connsiteY20" fmla="*/ 35973 h 138178"/>
                  <a:gd name="connsiteX21" fmla="*/ 68924 w 132000"/>
                  <a:gd name="connsiteY21" fmla="*/ 36624 h 138178"/>
                  <a:gd name="connsiteX22" fmla="*/ 81402 w 132000"/>
                  <a:gd name="connsiteY22" fmla="*/ 34237 h 138178"/>
                  <a:gd name="connsiteX23" fmla="*/ 94096 w 132000"/>
                  <a:gd name="connsiteY23" fmla="*/ 44544 h 138178"/>
                  <a:gd name="connsiteX24" fmla="*/ 102776 w 132000"/>
                  <a:gd name="connsiteY24" fmla="*/ 46172 h 138178"/>
                  <a:gd name="connsiteX25" fmla="*/ 109503 w 132000"/>
                  <a:gd name="connsiteY25" fmla="*/ 51705 h 138178"/>
                  <a:gd name="connsiteX26" fmla="*/ 109828 w 132000"/>
                  <a:gd name="connsiteY26" fmla="*/ 51705 h 138178"/>
                  <a:gd name="connsiteX27" fmla="*/ 125126 w 132000"/>
                  <a:gd name="connsiteY27" fmla="*/ 58975 h 138178"/>
                  <a:gd name="connsiteX28" fmla="*/ 130877 w 132000"/>
                  <a:gd name="connsiteY28" fmla="*/ 75032 h 138178"/>
                  <a:gd name="connsiteX29" fmla="*/ 131093 w 132000"/>
                  <a:gd name="connsiteY29" fmla="*/ 75792 h 138178"/>
                  <a:gd name="connsiteX30" fmla="*/ 130443 w 132000"/>
                  <a:gd name="connsiteY30" fmla="*/ 88811 h 138178"/>
                  <a:gd name="connsiteX31" fmla="*/ 120786 w 132000"/>
                  <a:gd name="connsiteY31" fmla="*/ 97491 h 138178"/>
                  <a:gd name="connsiteX32" fmla="*/ 113408 w 132000"/>
                  <a:gd name="connsiteY32" fmla="*/ 98359 h 138178"/>
                  <a:gd name="connsiteX33" fmla="*/ 108201 w 132000"/>
                  <a:gd name="connsiteY33" fmla="*/ 102265 h 138178"/>
                  <a:gd name="connsiteX34" fmla="*/ 100280 w 132000"/>
                  <a:gd name="connsiteY34" fmla="*/ 104761 h 138178"/>
                  <a:gd name="connsiteX35" fmla="*/ 90949 w 132000"/>
                  <a:gd name="connsiteY35" fmla="*/ 103242 h 138178"/>
                  <a:gd name="connsiteX36" fmla="*/ 75434 w 132000"/>
                  <a:gd name="connsiteY36" fmla="*/ 103459 h 138178"/>
                  <a:gd name="connsiteX37" fmla="*/ 57966 w 132000"/>
                  <a:gd name="connsiteY37" fmla="*/ 107907 h 138178"/>
                  <a:gd name="connsiteX38" fmla="*/ 40606 w 132000"/>
                  <a:gd name="connsiteY38" fmla="*/ 119950 h 138178"/>
                  <a:gd name="connsiteX39" fmla="*/ 29322 w 132000"/>
                  <a:gd name="connsiteY39" fmla="*/ 116804 h 138178"/>
                  <a:gd name="connsiteX40" fmla="*/ 21294 w 132000"/>
                  <a:gd name="connsiteY40" fmla="*/ 134815 h 138178"/>
                  <a:gd name="connsiteX41" fmla="*/ 12614 w 132000"/>
                  <a:gd name="connsiteY41" fmla="*/ 138178 h 138178"/>
                  <a:gd name="connsiteX42" fmla="*/ 8925 w 132000"/>
                  <a:gd name="connsiteY42" fmla="*/ 137093 h 13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2000" h="138178">
                    <a:moveTo>
                      <a:pt x="8925" y="137093"/>
                    </a:moveTo>
                    <a:cubicBezTo>
                      <a:pt x="4802" y="135791"/>
                      <a:pt x="1113" y="131994"/>
                      <a:pt x="462" y="127654"/>
                    </a:cubicBezTo>
                    <a:cubicBezTo>
                      <a:pt x="137" y="125375"/>
                      <a:pt x="-80" y="123314"/>
                      <a:pt x="28" y="121035"/>
                    </a:cubicBezTo>
                    <a:cubicBezTo>
                      <a:pt x="28" y="119408"/>
                      <a:pt x="354" y="117672"/>
                      <a:pt x="571" y="115936"/>
                    </a:cubicBezTo>
                    <a:cubicBezTo>
                      <a:pt x="788" y="113332"/>
                      <a:pt x="1113" y="110728"/>
                      <a:pt x="1330" y="108233"/>
                    </a:cubicBezTo>
                    <a:cubicBezTo>
                      <a:pt x="1873" y="103567"/>
                      <a:pt x="2307" y="98793"/>
                      <a:pt x="2849" y="94128"/>
                    </a:cubicBezTo>
                    <a:cubicBezTo>
                      <a:pt x="3826" y="84580"/>
                      <a:pt x="4694" y="75032"/>
                      <a:pt x="5670" y="65485"/>
                    </a:cubicBezTo>
                    <a:cubicBezTo>
                      <a:pt x="6646" y="55611"/>
                      <a:pt x="7623" y="45846"/>
                      <a:pt x="8708" y="35973"/>
                    </a:cubicBezTo>
                    <a:cubicBezTo>
                      <a:pt x="9359" y="30548"/>
                      <a:pt x="9902" y="25123"/>
                      <a:pt x="10553" y="19807"/>
                    </a:cubicBezTo>
                    <a:cubicBezTo>
                      <a:pt x="10878" y="17420"/>
                      <a:pt x="11204" y="15142"/>
                      <a:pt x="11529" y="12755"/>
                    </a:cubicBezTo>
                    <a:cubicBezTo>
                      <a:pt x="11963" y="9391"/>
                      <a:pt x="12505" y="5811"/>
                      <a:pt x="14676" y="3098"/>
                    </a:cubicBezTo>
                    <a:cubicBezTo>
                      <a:pt x="16954" y="277"/>
                      <a:pt x="20751" y="-591"/>
                      <a:pt x="24115" y="386"/>
                    </a:cubicBezTo>
                    <a:cubicBezTo>
                      <a:pt x="24549" y="494"/>
                      <a:pt x="24874" y="711"/>
                      <a:pt x="25200" y="820"/>
                    </a:cubicBezTo>
                    <a:cubicBezTo>
                      <a:pt x="29648" y="2773"/>
                      <a:pt x="31058" y="7872"/>
                      <a:pt x="29540" y="11995"/>
                    </a:cubicBezTo>
                    <a:cubicBezTo>
                      <a:pt x="29540" y="12104"/>
                      <a:pt x="29540" y="12320"/>
                      <a:pt x="29431" y="12429"/>
                    </a:cubicBezTo>
                    <a:cubicBezTo>
                      <a:pt x="28997" y="16443"/>
                      <a:pt x="28672" y="20566"/>
                      <a:pt x="28346" y="24581"/>
                    </a:cubicBezTo>
                    <a:cubicBezTo>
                      <a:pt x="29648" y="24147"/>
                      <a:pt x="30950" y="23821"/>
                      <a:pt x="32361" y="23713"/>
                    </a:cubicBezTo>
                    <a:cubicBezTo>
                      <a:pt x="36375" y="23387"/>
                      <a:pt x="39955" y="24798"/>
                      <a:pt x="43102" y="27185"/>
                    </a:cubicBezTo>
                    <a:cubicBezTo>
                      <a:pt x="45163" y="28704"/>
                      <a:pt x="46899" y="30331"/>
                      <a:pt x="48093" y="32610"/>
                    </a:cubicBezTo>
                    <a:cubicBezTo>
                      <a:pt x="49612" y="31742"/>
                      <a:pt x="51131" y="31199"/>
                      <a:pt x="52758" y="30874"/>
                    </a:cubicBezTo>
                    <a:cubicBezTo>
                      <a:pt x="58617" y="29680"/>
                      <a:pt x="64367" y="31742"/>
                      <a:pt x="68382" y="35973"/>
                    </a:cubicBezTo>
                    <a:cubicBezTo>
                      <a:pt x="68599" y="36190"/>
                      <a:pt x="68707" y="36407"/>
                      <a:pt x="68924" y="36624"/>
                    </a:cubicBezTo>
                    <a:cubicBezTo>
                      <a:pt x="72613" y="34346"/>
                      <a:pt x="77170" y="33369"/>
                      <a:pt x="81402" y="34237"/>
                    </a:cubicBezTo>
                    <a:cubicBezTo>
                      <a:pt x="86827" y="35322"/>
                      <a:pt x="91926" y="39228"/>
                      <a:pt x="94096" y="44544"/>
                    </a:cubicBezTo>
                    <a:cubicBezTo>
                      <a:pt x="97025" y="44327"/>
                      <a:pt x="100063" y="44761"/>
                      <a:pt x="102776" y="46172"/>
                    </a:cubicBezTo>
                    <a:cubicBezTo>
                      <a:pt x="105488" y="47474"/>
                      <a:pt x="107767" y="49427"/>
                      <a:pt x="109503" y="51705"/>
                    </a:cubicBezTo>
                    <a:cubicBezTo>
                      <a:pt x="109611" y="51705"/>
                      <a:pt x="109719" y="51705"/>
                      <a:pt x="109828" y="51705"/>
                    </a:cubicBezTo>
                    <a:cubicBezTo>
                      <a:pt x="115687" y="51054"/>
                      <a:pt x="121763" y="54201"/>
                      <a:pt x="125126" y="58975"/>
                    </a:cubicBezTo>
                    <a:cubicBezTo>
                      <a:pt x="128381" y="63640"/>
                      <a:pt x="129357" y="69499"/>
                      <a:pt x="130877" y="75032"/>
                    </a:cubicBezTo>
                    <a:cubicBezTo>
                      <a:pt x="130985" y="75249"/>
                      <a:pt x="130985" y="75466"/>
                      <a:pt x="131093" y="75792"/>
                    </a:cubicBezTo>
                    <a:cubicBezTo>
                      <a:pt x="132395" y="80132"/>
                      <a:pt x="132395" y="84580"/>
                      <a:pt x="130443" y="88811"/>
                    </a:cubicBezTo>
                    <a:cubicBezTo>
                      <a:pt x="128490" y="92826"/>
                      <a:pt x="125018" y="95972"/>
                      <a:pt x="120786" y="97491"/>
                    </a:cubicBezTo>
                    <a:cubicBezTo>
                      <a:pt x="118399" y="98359"/>
                      <a:pt x="115904" y="98576"/>
                      <a:pt x="113408" y="98359"/>
                    </a:cubicBezTo>
                    <a:cubicBezTo>
                      <a:pt x="111889" y="99987"/>
                      <a:pt x="110153" y="101289"/>
                      <a:pt x="108201" y="102265"/>
                    </a:cubicBezTo>
                    <a:cubicBezTo>
                      <a:pt x="105705" y="103567"/>
                      <a:pt x="103210" y="104544"/>
                      <a:pt x="100280" y="104761"/>
                    </a:cubicBezTo>
                    <a:cubicBezTo>
                      <a:pt x="97134" y="104978"/>
                      <a:pt x="93879" y="104544"/>
                      <a:pt x="90949" y="103242"/>
                    </a:cubicBezTo>
                    <a:cubicBezTo>
                      <a:pt x="85958" y="105412"/>
                      <a:pt x="80425" y="105629"/>
                      <a:pt x="75434" y="103459"/>
                    </a:cubicBezTo>
                    <a:cubicBezTo>
                      <a:pt x="70552" y="107365"/>
                      <a:pt x="64042" y="109209"/>
                      <a:pt x="57966" y="107907"/>
                    </a:cubicBezTo>
                    <a:cubicBezTo>
                      <a:pt x="54277" y="114417"/>
                      <a:pt x="48744" y="119733"/>
                      <a:pt x="40606" y="119950"/>
                    </a:cubicBezTo>
                    <a:cubicBezTo>
                      <a:pt x="36592" y="120059"/>
                      <a:pt x="32578" y="118974"/>
                      <a:pt x="29322" y="116804"/>
                    </a:cubicBezTo>
                    <a:cubicBezTo>
                      <a:pt x="27912" y="123205"/>
                      <a:pt x="26502" y="130475"/>
                      <a:pt x="21294" y="134815"/>
                    </a:cubicBezTo>
                    <a:cubicBezTo>
                      <a:pt x="18798" y="136876"/>
                      <a:pt x="15760" y="138178"/>
                      <a:pt x="12614" y="138178"/>
                    </a:cubicBezTo>
                    <a:cubicBezTo>
                      <a:pt x="11420" y="137744"/>
                      <a:pt x="10118" y="137527"/>
                      <a:pt x="8925" y="137093"/>
                    </a:cubicBezTo>
                    <a:close/>
                  </a:path>
                </a:pathLst>
              </a:custGeom>
              <a:solidFill>
                <a:srgbClr val="646369"/>
              </a:solidFill>
              <a:ln w="10838" cap="flat">
                <a:noFill/>
                <a:prstDash val="solid"/>
                <a:miter/>
              </a:ln>
            </p:spPr>
            <p:txBody>
              <a:bodyPr rtlCol="0" anchor="ctr"/>
              <a:lstStyle/>
              <a:p>
                <a:endParaRPr lang="nb-NO"/>
              </a:p>
            </p:txBody>
          </p:sp>
          <p:sp>
            <p:nvSpPr>
              <p:cNvPr id="58" name="Frihåndsform: figur 57">
                <a:extLst>
                  <a:ext uri="{FF2B5EF4-FFF2-40B4-BE49-F238E27FC236}">
                    <a16:creationId xmlns:a16="http://schemas.microsoft.com/office/drawing/2014/main" id="{406B689A-3B5A-40A8-AF8A-C762108C18CE}"/>
                  </a:ext>
                </a:extLst>
              </p:cNvPr>
              <p:cNvSpPr/>
              <p:nvPr/>
            </p:nvSpPr>
            <p:spPr>
              <a:xfrm>
                <a:off x="7014626" y="4425124"/>
                <a:ext cx="243887" cy="226290"/>
              </a:xfrm>
              <a:custGeom>
                <a:avLst/>
                <a:gdLst>
                  <a:gd name="connsiteX0" fmla="*/ 232547 w 243887"/>
                  <a:gd name="connsiteY0" fmla="*/ 225359 h 226290"/>
                  <a:gd name="connsiteX1" fmla="*/ 226471 w 243887"/>
                  <a:gd name="connsiteY1" fmla="*/ 214726 h 226290"/>
                  <a:gd name="connsiteX2" fmla="*/ 221480 w 243887"/>
                  <a:gd name="connsiteY2" fmla="*/ 197475 h 226290"/>
                  <a:gd name="connsiteX3" fmla="*/ 217791 w 243887"/>
                  <a:gd name="connsiteY3" fmla="*/ 181309 h 226290"/>
                  <a:gd name="connsiteX4" fmla="*/ 209003 w 243887"/>
                  <a:gd name="connsiteY4" fmla="*/ 178813 h 226290"/>
                  <a:gd name="connsiteX5" fmla="*/ 204012 w 243887"/>
                  <a:gd name="connsiteY5" fmla="*/ 173605 h 226290"/>
                  <a:gd name="connsiteX6" fmla="*/ 199455 w 243887"/>
                  <a:gd name="connsiteY6" fmla="*/ 174040 h 226290"/>
                  <a:gd name="connsiteX7" fmla="*/ 187304 w 243887"/>
                  <a:gd name="connsiteY7" fmla="*/ 167964 h 226290"/>
                  <a:gd name="connsiteX8" fmla="*/ 181987 w 243887"/>
                  <a:gd name="connsiteY8" fmla="*/ 168506 h 226290"/>
                  <a:gd name="connsiteX9" fmla="*/ 167014 w 243887"/>
                  <a:gd name="connsiteY9" fmla="*/ 157439 h 226290"/>
                  <a:gd name="connsiteX10" fmla="*/ 157683 w 243887"/>
                  <a:gd name="connsiteY10" fmla="*/ 159609 h 226290"/>
                  <a:gd name="connsiteX11" fmla="*/ 153886 w 243887"/>
                  <a:gd name="connsiteY11" fmla="*/ 158958 h 226290"/>
                  <a:gd name="connsiteX12" fmla="*/ 139239 w 243887"/>
                  <a:gd name="connsiteY12" fmla="*/ 165685 h 226290"/>
                  <a:gd name="connsiteX13" fmla="*/ 127087 w 243887"/>
                  <a:gd name="connsiteY13" fmla="*/ 159501 h 226290"/>
                  <a:gd name="connsiteX14" fmla="*/ 111355 w 243887"/>
                  <a:gd name="connsiteY14" fmla="*/ 174256 h 226290"/>
                  <a:gd name="connsiteX15" fmla="*/ 93344 w 243887"/>
                  <a:gd name="connsiteY15" fmla="*/ 160694 h 226290"/>
                  <a:gd name="connsiteX16" fmla="*/ 93236 w 243887"/>
                  <a:gd name="connsiteY16" fmla="*/ 159609 h 226290"/>
                  <a:gd name="connsiteX17" fmla="*/ 87052 w 243887"/>
                  <a:gd name="connsiteY17" fmla="*/ 165034 h 226290"/>
                  <a:gd name="connsiteX18" fmla="*/ 68173 w 243887"/>
                  <a:gd name="connsiteY18" fmla="*/ 162864 h 226290"/>
                  <a:gd name="connsiteX19" fmla="*/ 67305 w 243887"/>
                  <a:gd name="connsiteY19" fmla="*/ 161996 h 226290"/>
                  <a:gd name="connsiteX20" fmla="*/ 53634 w 243887"/>
                  <a:gd name="connsiteY20" fmla="*/ 165251 h 226290"/>
                  <a:gd name="connsiteX21" fmla="*/ 40723 w 243887"/>
                  <a:gd name="connsiteY21" fmla="*/ 154184 h 226290"/>
                  <a:gd name="connsiteX22" fmla="*/ 40180 w 243887"/>
                  <a:gd name="connsiteY22" fmla="*/ 152557 h 226290"/>
                  <a:gd name="connsiteX23" fmla="*/ 37902 w 243887"/>
                  <a:gd name="connsiteY23" fmla="*/ 152557 h 226290"/>
                  <a:gd name="connsiteX24" fmla="*/ 24882 w 243887"/>
                  <a:gd name="connsiteY24" fmla="*/ 145287 h 226290"/>
                  <a:gd name="connsiteX25" fmla="*/ 22821 w 243887"/>
                  <a:gd name="connsiteY25" fmla="*/ 141599 h 226290"/>
                  <a:gd name="connsiteX26" fmla="*/ 10886 w 243887"/>
                  <a:gd name="connsiteY26" fmla="*/ 137584 h 226290"/>
                  <a:gd name="connsiteX27" fmla="*/ 4810 w 243887"/>
                  <a:gd name="connsiteY27" fmla="*/ 129338 h 226290"/>
                  <a:gd name="connsiteX28" fmla="*/ 2857 w 243887"/>
                  <a:gd name="connsiteY28" fmla="*/ 121526 h 226290"/>
                  <a:gd name="connsiteX29" fmla="*/ 904 w 243887"/>
                  <a:gd name="connsiteY29" fmla="*/ 104709 h 226290"/>
                  <a:gd name="connsiteX30" fmla="*/ 36 w 243887"/>
                  <a:gd name="connsiteY30" fmla="*/ 87892 h 226290"/>
                  <a:gd name="connsiteX31" fmla="*/ 11211 w 243887"/>
                  <a:gd name="connsiteY31" fmla="*/ 52630 h 226290"/>
                  <a:gd name="connsiteX32" fmla="*/ 22061 w 243887"/>
                  <a:gd name="connsiteY32" fmla="*/ 49592 h 226290"/>
                  <a:gd name="connsiteX33" fmla="*/ 33020 w 243887"/>
                  <a:gd name="connsiteY33" fmla="*/ 53824 h 226290"/>
                  <a:gd name="connsiteX34" fmla="*/ 35732 w 243887"/>
                  <a:gd name="connsiteY34" fmla="*/ 56211 h 226290"/>
                  <a:gd name="connsiteX35" fmla="*/ 38336 w 243887"/>
                  <a:gd name="connsiteY35" fmla="*/ 55777 h 226290"/>
                  <a:gd name="connsiteX36" fmla="*/ 43218 w 243887"/>
                  <a:gd name="connsiteY36" fmla="*/ 55994 h 226290"/>
                  <a:gd name="connsiteX37" fmla="*/ 63291 w 243887"/>
                  <a:gd name="connsiteY37" fmla="*/ 47531 h 226290"/>
                  <a:gd name="connsiteX38" fmla="*/ 77395 w 243887"/>
                  <a:gd name="connsiteY38" fmla="*/ 58164 h 226290"/>
                  <a:gd name="connsiteX39" fmla="*/ 88137 w 243887"/>
                  <a:gd name="connsiteY39" fmla="*/ 55451 h 226290"/>
                  <a:gd name="connsiteX40" fmla="*/ 98769 w 243887"/>
                  <a:gd name="connsiteY40" fmla="*/ 59357 h 226290"/>
                  <a:gd name="connsiteX41" fmla="*/ 100071 w 243887"/>
                  <a:gd name="connsiteY41" fmla="*/ 55885 h 226290"/>
                  <a:gd name="connsiteX42" fmla="*/ 116454 w 243887"/>
                  <a:gd name="connsiteY42" fmla="*/ 44819 h 226290"/>
                  <a:gd name="connsiteX43" fmla="*/ 118407 w 243887"/>
                  <a:gd name="connsiteY43" fmla="*/ 35813 h 226290"/>
                  <a:gd name="connsiteX44" fmla="*/ 129691 w 243887"/>
                  <a:gd name="connsiteY44" fmla="*/ 14439 h 226290"/>
                  <a:gd name="connsiteX45" fmla="*/ 152259 w 243887"/>
                  <a:gd name="connsiteY45" fmla="*/ 15850 h 226290"/>
                  <a:gd name="connsiteX46" fmla="*/ 159203 w 243887"/>
                  <a:gd name="connsiteY46" fmla="*/ 31365 h 226290"/>
                  <a:gd name="connsiteX47" fmla="*/ 163000 w 243887"/>
                  <a:gd name="connsiteY47" fmla="*/ 33318 h 226290"/>
                  <a:gd name="connsiteX48" fmla="*/ 172982 w 243887"/>
                  <a:gd name="connsiteY48" fmla="*/ 28544 h 226290"/>
                  <a:gd name="connsiteX49" fmla="*/ 179383 w 243887"/>
                  <a:gd name="connsiteY49" fmla="*/ 28435 h 226290"/>
                  <a:gd name="connsiteX50" fmla="*/ 184049 w 243887"/>
                  <a:gd name="connsiteY50" fmla="*/ 21491 h 226290"/>
                  <a:gd name="connsiteX51" fmla="*/ 195224 w 243887"/>
                  <a:gd name="connsiteY51" fmla="*/ 16175 h 226290"/>
                  <a:gd name="connsiteX52" fmla="*/ 200106 w 243887"/>
                  <a:gd name="connsiteY52" fmla="*/ 16392 h 226290"/>
                  <a:gd name="connsiteX53" fmla="*/ 199998 w 243887"/>
                  <a:gd name="connsiteY53" fmla="*/ 15524 h 226290"/>
                  <a:gd name="connsiteX54" fmla="*/ 217249 w 243887"/>
                  <a:gd name="connsiteY54" fmla="*/ 226 h 226290"/>
                  <a:gd name="connsiteX55" fmla="*/ 217357 w 243887"/>
                  <a:gd name="connsiteY55" fmla="*/ 226 h 226290"/>
                  <a:gd name="connsiteX56" fmla="*/ 228424 w 243887"/>
                  <a:gd name="connsiteY56" fmla="*/ 9665 h 226290"/>
                  <a:gd name="connsiteX57" fmla="*/ 230052 w 243887"/>
                  <a:gd name="connsiteY57" fmla="*/ 26591 h 226290"/>
                  <a:gd name="connsiteX58" fmla="*/ 230052 w 243887"/>
                  <a:gd name="connsiteY58" fmla="*/ 39936 h 226290"/>
                  <a:gd name="connsiteX59" fmla="*/ 229943 w 243887"/>
                  <a:gd name="connsiteY59" fmla="*/ 61961 h 226290"/>
                  <a:gd name="connsiteX60" fmla="*/ 230377 w 243887"/>
                  <a:gd name="connsiteY60" fmla="*/ 72051 h 226290"/>
                  <a:gd name="connsiteX61" fmla="*/ 231679 w 243887"/>
                  <a:gd name="connsiteY61" fmla="*/ 100803 h 226290"/>
                  <a:gd name="connsiteX62" fmla="*/ 232981 w 243887"/>
                  <a:gd name="connsiteY62" fmla="*/ 130423 h 226290"/>
                  <a:gd name="connsiteX63" fmla="*/ 233524 w 243887"/>
                  <a:gd name="connsiteY63" fmla="*/ 146481 h 226290"/>
                  <a:gd name="connsiteX64" fmla="*/ 233632 w 243887"/>
                  <a:gd name="connsiteY64" fmla="*/ 152882 h 226290"/>
                  <a:gd name="connsiteX65" fmla="*/ 233524 w 243887"/>
                  <a:gd name="connsiteY65" fmla="*/ 166011 h 226290"/>
                  <a:gd name="connsiteX66" fmla="*/ 232873 w 243887"/>
                  <a:gd name="connsiteY66" fmla="*/ 169266 h 226290"/>
                  <a:gd name="connsiteX67" fmla="*/ 233306 w 243887"/>
                  <a:gd name="connsiteY67" fmla="*/ 172737 h 226290"/>
                  <a:gd name="connsiteX68" fmla="*/ 236778 w 243887"/>
                  <a:gd name="connsiteY68" fmla="*/ 192267 h 226290"/>
                  <a:gd name="connsiteX69" fmla="*/ 240685 w 243887"/>
                  <a:gd name="connsiteY69" fmla="*/ 209193 h 226290"/>
                  <a:gd name="connsiteX70" fmla="*/ 242312 w 243887"/>
                  <a:gd name="connsiteY70" fmla="*/ 214509 h 226290"/>
                  <a:gd name="connsiteX71" fmla="*/ 243505 w 243887"/>
                  <a:gd name="connsiteY71" fmla="*/ 216571 h 226290"/>
                  <a:gd name="connsiteX72" fmla="*/ 240576 w 243887"/>
                  <a:gd name="connsiteY72" fmla="*/ 224925 h 226290"/>
                  <a:gd name="connsiteX73" fmla="*/ 240793 w 243887"/>
                  <a:gd name="connsiteY73" fmla="*/ 224816 h 226290"/>
                  <a:gd name="connsiteX74" fmla="*/ 240034 w 243887"/>
                  <a:gd name="connsiteY74" fmla="*/ 225250 h 226290"/>
                  <a:gd name="connsiteX75" fmla="*/ 240034 w 243887"/>
                  <a:gd name="connsiteY75" fmla="*/ 225250 h 226290"/>
                  <a:gd name="connsiteX76" fmla="*/ 239816 w 243887"/>
                  <a:gd name="connsiteY76" fmla="*/ 225359 h 226290"/>
                  <a:gd name="connsiteX77" fmla="*/ 239816 w 243887"/>
                  <a:gd name="connsiteY77" fmla="*/ 225359 h 226290"/>
                  <a:gd name="connsiteX78" fmla="*/ 239816 w 243887"/>
                  <a:gd name="connsiteY78" fmla="*/ 225359 h 226290"/>
                  <a:gd name="connsiteX79" fmla="*/ 239816 w 243887"/>
                  <a:gd name="connsiteY79" fmla="*/ 225359 h 226290"/>
                  <a:gd name="connsiteX80" fmla="*/ 239816 w 243887"/>
                  <a:gd name="connsiteY80" fmla="*/ 225359 h 226290"/>
                  <a:gd name="connsiteX81" fmla="*/ 239708 w 243887"/>
                  <a:gd name="connsiteY81" fmla="*/ 225359 h 226290"/>
                  <a:gd name="connsiteX82" fmla="*/ 239708 w 243887"/>
                  <a:gd name="connsiteY82" fmla="*/ 225359 h 226290"/>
                  <a:gd name="connsiteX83" fmla="*/ 239708 w 243887"/>
                  <a:gd name="connsiteY83" fmla="*/ 225359 h 226290"/>
                  <a:gd name="connsiteX84" fmla="*/ 239057 w 243887"/>
                  <a:gd name="connsiteY84" fmla="*/ 225684 h 226290"/>
                  <a:gd name="connsiteX85" fmla="*/ 239057 w 243887"/>
                  <a:gd name="connsiteY85" fmla="*/ 225684 h 226290"/>
                  <a:gd name="connsiteX86" fmla="*/ 239057 w 243887"/>
                  <a:gd name="connsiteY86" fmla="*/ 225684 h 226290"/>
                  <a:gd name="connsiteX87" fmla="*/ 239165 w 243887"/>
                  <a:gd name="connsiteY87" fmla="*/ 225684 h 226290"/>
                  <a:gd name="connsiteX88" fmla="*/ 236562 w 243887"/>
                  <a:gd name="connsiteY88" fmla="*/ 226118 h 226290"/>
                  <a:gd name="connsiteX89" fmla="*/ 232547 w 243887"/>
                  <a:gd name="connsiteY89" fmla="*/ 225359 h 22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3887" h="226290">
                    <a:moveTo>
                      <a:pt x="232547" y="225359"/>
                    </a:moveTo>
                    <a:cubicBezTo>
                      <a:pt x="229075" y="223080"/>
                      <a:pt x="227773" y="218415"/>
                      <a:pt x="226471" y="214726"/>
                    </a:cubicBezTo>
                    <a:cubicBezTo>
                      <a:pt x="224518" y="209084"/>
                      <a:pt x="222891" y="203225"/>
                      <a:pt x="221480" y="197475"/>
                    </a:cubicBezTo>
                    <a:cubicBezTo>
                      <a:pt x="220178" y="192050"/>
                      <a:pt x="218876" y="186734"/>
                      <a:pt x="217791" y="181309"/>
                    </a:cubicBezTo>
                    <a:cubicBezTo>
                      <a:pt x="214645" y="181309"/>
                      <a:pt x="211607" y="180441"/>
                      <a:pt x="209003" y="178813"/>
                    </a:cubicBezTo>
                    <a:cubicBezTo>
                      <a:pt x="206942" y="177403"/>
                      <a:pt x="205206" y="175667"/>
                      <a:pt x="204012" y="173605"/>
                    </a:cubicBezTo>
                    <a:cubicBezTo>
                      <a:pt x="202493" y="173931"/>
                      <a:pt x="200974" y="174040"/>
                      <a:pt x="199455" y="174040"/>
                    </a:cubicBezTo>
                    <a:cubicBezTo>
                      <a:pt x="195007" y="173822"/>
                      <a:pt x="190341" y="171544"/>
                      <a:pt x="187304" y="167964"/>
                    </a:cubicBezTo>
                    <a:cubicBezTo>
                      <a:pt x="185568" y="168398"/>
                      <a:pt x="183831" y="168615"/>
                      <a:pt x="181987" y="168506"/>
                    </a:cubicBezTo>
                    <a:cubicBezTo>
                      <a:pt x="175152" y="168072"/>
                      <a:pt x="169401" y="163624"/>
                      <a:pt x="167014" y="157439"/>
                    </a:cubicBezTo>
                    <a:cubicBezTo>
                      <a:pt x="164193" y="159067"/>
                      <a:pt x="161047" y="159826"/>
                      <a:pt x="157683" y="159609"/>
                    </a:cubicBezTo>
                    <a:cubicBezTo>
                      <a:pt x="156382" y="159501"/>
                      <a:pt x="155080" y="159284"/>
                      <a:pt x="153886" y="158958"/>
                    </a:cubicBezTo>
                    <a:cubicBezTo>
                      <a:pt x="150523" y="163407"/>
                      <a:pt x="144881" y="166011"/>
                      <a:pt x="139239" y="165685"/>
                    </a:cubicBezTo>
                    <a:cubicBezTo>
                      <a:pt x="134574" y="165468"/>
                      <a:pt x="130125" y="163081"/>
                      <a:pt x="127087" y="159501"/>
                    </a:cubicBezTo>
                    <a:cubicBezTo>
                      <a:pt x="126002" y="167421"/>
                      <a:pt x="119492" y="173714"/>
                      <a:pt x="111355" y="174256"/>
                    </a:cubicBezTo>
                    <a:cubicBezTo>
                      <a:pt x="103218" y="174907"/>
                      <a:pt x="94755" y="169049"/>
                      <a:pt x="93344" y="160694"/>
                    </a:cubicBezTo>
                    <a:cubicBezTo>
                      <a:pt x="93236" y="160369"/>
                      <a:pt x="93236" y="160043"/>
                      <a:pt x="93236" y="159609"/>
                    </a:cubicBezTo>
                    <a:cubicBezTo>
                      <a:pt x="91608" y="161888"/>
                      <a:pt x="89439" y="163841"/>
                      <a:pt x="87052" y="165034"/>
                    </a:cubicBezTo>
                    <a:cubicBezTo>
                      <a:pt x="81193" y="168072"/>
                      <a:pt x="73164" y="167530"/>
                      <a:pt x="68173" y="162864"/>
                    </a:cubicBezTo>
                    <a:cubicBezTo>
                      <a:pt x="67847" y="162539"/>
                      <a:pt x="67522" y="162322"/>
                      <a:pt x="67305" y="161996"/>
                    </a:cubicBezTo>
                    <a:cubicBezTo>
                      <a:pt x="63507" y="164926"/>
                      <a:pt x="58408" y="166119"/>
                      <a:pt x="53634" y="165251"/>
                    </a:cubicBezTo>
                    <a:cubicBezTo>
                      <a:pt x="47667" y="164166"/>
                      <a:pt x="42784" y="159826"/>
                      <a:pt x="40723" y="154184"/>
                    </a:cubicBezTo>
                    <a:cubicBezTo>
                      <a:pt x="40506" y="153642"/>
                      <a:pt x="40289" y="153099"/>
                      <a:pt x="40180" y="152557"/>
                    </a:cubicBezTo>
                    <a:cubicBezTo>
                      <a:pt x="39421" y="152665"/>
                      <a:pt x="38661" y="152665"/>
                      <a:pt x="37902" y="152557"/>
                    </a:cubicBezTo>
                    <a:cubicBezTo>
                      <a:pt x="33020" y="152231"/>
                      <a:pt x="27486" y="149628"/>
                      <a:pt x="24882" y="145287"/>
                    </a:cubicBezTo>
                    <a:cubicBezTo>
                      <a:pt x="24123" y="144094"/>
                      <a:pt x="23472" y="142901"/>
                      <a:pt x="22821" y="141599"/>
                    </a:cubicBezTo>
                    <a:cubicBezTo>
                      <a:pt x="18590" y="141707"/>
                      <a:pt x="14358" y="140514"/>
                      <a:pt x="10886" y="137584"/>
                    </a:cubicBezTo>
                    <a:cubicBezTo>
                      <a:pt x="8173" y="135306"/>
                      <a:pt x="6004" y="132810"/>
                      <a:pt x="4810" y="129338"/>
                    </a:cubicBezTo>
                    <a:cubicBezTo>
                      <a:pt x="3834" y="126734"/>
                      <a:pt x="3291" y="124239"/>
                      <a:pt x="2857" y="121526"/>
                    </a:cubicBezTo>
                    <a:cubicBezTo>
                      <a:pt x="1989" y="115993"/>
                      <a:pt x="1338" y="110351"/>
                      <a:pt x="904" y="104709"/>
                    </a:cubicBezTo>
                    <a:cubicBezTo>
                      <a:pt x="470" y="99067"/>
                      <a:pt x="145" y="93534"/>
                      <a:pt x="36" y="87892"/>
                    </a:cubicBezTo>
                    <a:cubicBezTo>
                      <a:pt x="-72" y="75632"/>
                      <a:pt x="-615" y="59791"/>
                      <a:pt x="11211" y="52630"/>
                    </a:cubicBezTo>
                    <a:cubicBezTo>
                      <a:pt x="14575" y="50569"/>
                      <a:pt x="18047" y="49375"/>
                      <a:pt x="22061" y="49592"/>
                    </a:cubicBezTo>
                    <a:cubicBezTo>
                      <a:pt x="26076" y="49809"/>
                      <a:pt x="29873" y="51437"/>
                      <a:pt x="33020" y="53824"/>
                    </a:cubicBezTo>
                    <a:cubicBezTo>
                      <a:pt x="33996" y="54583"/>
                      <a:pt x="34864" y="55343"/>
                      <a:pt x="35732" y="56211"/>
                    </a:cubicBezTo>
                    <a:cubicBezTo>
                      <a:pt x="36600" y="55994"/>
                      <a:pt x="37468" y="55885"/>
                      <a:pt x="38336" y="55777"/>
                    </a:cubicBezTo>
                    <a:cubicBezTo>
                      <a:pt x="39964" y="55668"/>
                      <a:pt x="41591" y="55777"/>
                      <a:pt x="43218" y="55994"/>
                    </a:cubicBezTo>
                    <a:cubicBezTo>
                      <a:pt x="47775" y="49809"/>
                      <a:pt x="55696" y="46120"/>
                      <a:pt x="63291" y="47531"/>
                    </a:cubicBezTo>
                    <a:cubicBezTo>
                      <a:pt x="69475" y="48724"/>
                      <a:pt x="74140" y="52956"/>
                      <a:pt x="77395" y="58164"/>
                    </a:cubicBezTo>
                    <a:cubicBezTo>
                      <a:pt x="80542" y="56211"/>
                      <a:pt x="84556" y="55234"/>
                      <a:pt x="88137" y="55451"/>
                    </a:cubicBezTo>
                    <a:cubicBezTo>
                      <a:pt x="91934" y="55668"/>
                      <a:pt x="95623" y="57079"/>
                      <a:pt x="98769" y="59357"/>
                    </a:cubicBezTo>
                    <a:cubicBezTo>
                      <a:pt x="99095" y="58164"/>
                      <a:pt x="99529" y="56970"/>
                      <a:pt x="100071" y="55885"/>
                    </a:cubicBezTo>
                    <a:cubicBezTo>
                      <a:pt x="103109" y="49375"/>
                      <a:pt x="109511" y="45252"/>
                      <a:pt x="116454" y="44819"/>
                    </a:cubicBezTo>
                    <a:cubicBezTo>
                      <a:pt x="116997" y="41781"/>
                      <a:pt x="117648" y="38851"/>
                      <a:pt x="118407" y="35813"/>
                    </a:cubicBezTo>
                    <a:cubicBezTo>
                      <a:pt x="120252" y="28001"/>
                      <a:pt x="122747" y="19213"/>
                      <a:pt x="129691" y="14439"/>
                    </a:cubicBezTo>
                    <a:cubicBezTo>
                      <a:pt x="136527" y="9665"/>
                      <a:pt x="146074" y="10642"/>
                      <a:pt x="152259" y="15850"/>
                    </a:cubicBezTo>
                    <a:cubicBezTo>
                      <a:pt x="157033" y="19864"/>
                      <a:pt x="158660" y="25506"/>
                      <a:pt x="159203" y="31365"/>
                    </a:cubicBezTo>
                    <a:cubicBezTo>
                      <a:pt x="160505" y="31907"/>
                      <a:pt x="161806" y="32558"/>
                      <a:pt x="163000" y="33318"/>
                    </a:cubicBezTo>
                    <a:cubicBezTo>
                      <a:pt x="165821" y="30822"/>
                      <a:pt x="169293" y="29195"/>
                      <a:pt x="172982" y="28544"/>
                    </a:cubicBezTo>
                    <a:cubicBezTo>
                      <a:pt x="175152" y="28110"/>
                      <a:pt x="177322" y="28110"/>
                      <a:pt x="179383" y="28435"/>
                    </a:cubicBezTo>
                    <a:cubicBezTo>
                      <a:pt x="180577" y="25831"/>
                      <a:pt x="181879" y="23444"/>
                      <a:pt x="184049" y="21491"/>
                    </a:cubicBezTo>
                    <a:cubicBezTo>
                      <a:pt x="187195" y="18562"/>
                      <a:pt x="190884" y="16501"/>
                      <a:pt x="195224" y="16175"/>
                    </a:cubicBezTo>
                    <a:cubicBezTo>
                      <a:pt x="196851" y="16067"/>
                      <a:pt x="198479" y="16175"/>
                      <a:pt x="200106" y="16392"/>
                    </a:cubicBezTo>
                    <a:cubicBezTo>
                      <a:pt x="200106" y="16067"/>
                      <a:pt x="200106" y="15741"/>
                      <a:pt x="199998" y="15524"/>
                    </a:cubicBezTo>
                    <a:cubicBezTo>
                      <a:pt x="199130" y="5976"/>
                      <a:pt x="208027" y="-1402"/>
                      <a:pt x="217249" y="226"/>
                    </a:cubicBezTo>
                    <a:cubicBezTo>
                      <a:pt x="217249" y="226"/>
                      <a:pt x="217357" y="226"/>
                      <a:pt x="217357" y="226"/>
                    </a:cubicBezTo>
                    <a:cubicBezTo>
                      <a:pt x="222240" y="1094"/>
                      <a:pt x="227014" y="4891"/>
                      <a:pt x="228424" y="9665"/>
                    </a:cubicBezTo>
                    <a:cubicBezTo>
                      <a:pt x="230052" y="15199"/>
                      <a:pt x="230052" y="20949"/>
                      <a:pt x="230052" y="26591"/>
                    </a:cubicBezTo>
                    <a:cubicBezTo>
                      <a:pt x="230052" y="31039"/>
                      <a:pt x="230052" y="35488"/>
                      <a:pt x="230052" y="39936"/>
                    </a:cubicBezTo>
                    <a:cubicBezTo>
                      <a:pt x="230052" y="47314"/>
                      <a:pt x="229943" y="54583"/>
                      <a:pt x="229943" y="61961"/>
                    </a:cubicBezTo>
                    <a:cubicBezTo>
                      <a:pt x="230052" y="65325"/>
                      <a:pt x="230160" y="68688"/>
                      <a:pt x="230377" y="72051"/>
                    </a:cubicBezTo>
                    <a:cubicBezTo>
                      <a:pt x="230811" y="81599"/>
                      <a:pt x="231245" y="91256"/>
                      <a:pt x="231679" y="100803"/>
                    </a:cubicBezTo>
                    <a:cubicBezTo>
                      <a:pt x="232113" y="110677"/>
                      <a:pt x="232656" y="120550"/>
                      <a:pt x="232981" y="130423"/>
                    </a:cubicBezTo>
                    <a:cubicBezTo>
                      <a:pt x="233198" y="135740"/>
                      <a:pt x="233306" y="141165"/>
                      <a:pt x="233524" y="146481"/>
                    </a:cubicBezTo>
                    <a:cubicBezTo>
                      <a:pt x="233524" y="148651"/>
                      <a:pt x="233632" y="150712"/>
                      <a:pt x="233632" y="152882"/>
                    </a:cubicBezTo>
                    <a:cubicBezTo>
                      <a:pt x="233741" y="157222"/>
                      <a:pt x="233957" y="161671"/>
                      <a:pt x="233524" y="166011"/>
                    </a:cubicBezTo>
                    <a:cubicBezTo>
                      <a:pt x="233415" y="167096"/>
                      <a:pt x="233198" y="168181"/>
                      <a:pt x="232873" y="169266"/>
                    </a:cubicBezTo>
                    <a:cubicBezTo>
                      <a:pt x="232981" y="170459"/>
                      <a:pt x="233198" y="171544"/>
                      <a:pt x="233306" y="172737"/>
                    </a:cubicBezTo>
                    <a:cubicBezTo>
                      <a:pt x="234392" y="179247"/>
                      <a:pt x="235477" y="185757"/>
                      <a:pt x="236778" y="192267"/>
                    </a:cubicBezTo>
                    <a:cubicBezTo>
                      <a:pt x="237864" y="197909"/>
                      <a:pt x="239274" y="203551"/>
                      <a:pt x="240685" y="209193"/>
                    </a:cubicBezTo>
                    <a:cubicBezTo>
                      <a:pt x="241227" y="211037"/>
                      <a:pt x="241661" y="212773"/>
                      <a:pt x="242312" y="214509"/>
                    </a:cubicBezTo>
                    <a:cubicBezTo>
                      <a:pt x="242854" y="215160"/>
                      <a:pt x="243288" y="215811"/>
                      <a:pt x="243505" y="216571"/>
                    </a:cubicBezTo>
                    <a:cubicBezTo>
                      <a:pt x="244590" y="219717"/>
                      <a:pt x="243288" y="223189"/>
                      <a:pt x="240576" y="224925"/>
                    </a:cubicBezTo>
                    <a:cubicBezTo>
                      <a:pt x="240685" y="224925"/>
                      <a:pt x="240685" y="224816"/>
                      <a:pt x="240793" y="224816"/>
                    </a:cubicBezTo>
                    <a:cubicBezTo>
                      <a:pt x="240576" y="225033"/>
                      <a:pt x="240251" y="225142"/>
                      <a:pt x="240034" y="225250"/>
                    </a:cubicBezTo>
                    <a:cubicBezTo>
                      <a:pt x="240034" y="225250"/>
                      <a:pt x="240034" y="225250"/>
                      <a:pt x="240034" y="225250"/>
                    </a:cubicBezTo>
                    <a:cubicBezTo>
                      <a:pt x="239925" y="225250"/>
                      <a:pt x="239925" y="225359"/>
                      <a:pt x="239816" y="225359"/>
                    </a:cubicBezTo>
                    <a:cubicBezTo>
                      <a:pt x="239816" y="225359"/>
                      <a:pt x="239816" y="225359"/>
                      <a:pt x="239816" y="225359"/>
                    </a:cubicBezTo>
                    <a:cubicBezTo>
                      <a:pt x="239816" y="225359"/>
                      <a:pt x="239816" y="225359"/>
                      <a:pt x="239816" y="225359"/>
                    </a:cubicBezTo>
                    <a:cubicBezTo>
                      <a:pt x="239816" y="225359"/>
                      <a:pt x="239816" y="225359"/>
                      <a:pt x="239816" y="225359"/>
                    </a:cubicBezTo>
                    <a:cubicBezTo>
                      <a:pt x="239816" y="225359"/>
                      <a:pt x="239816" y="225359"/>
                      <a:pt x="239816" y="225359"/>
                    </a:cubicBezTo>
                    <a:cubicBezTo>
                      <a:pt x="239816" y="225359"/>
                      <a:pt x="239816" y="225359"/>
                      <a:pt x="239708" y="225359"/>
                    </a:cubicBezTo>
                    <a:cubicBezTo>
                      <a:pt x="239708" y="225359"/>
                      <a:pt x="239708" y="225359"/>
                      <a:pt x="239708" y="225359"/>
                    </a:cubicBezTo>
                    <a:cubicBezTo>
                      <a:pt x="239708" y="225359"/>
                      <a:pt x="239708" y="225359"/>
                      <a:pt x="239708" y="225359"/>
                    </a:cubicBezTo>
                    <a:cubicBezTo>
                      <a:pt x="239491" y="225467"/>
                      <a:pt x="239274" y="225576"/>
                      <a:pt x="239057" y="225684"/>
                    </a:cubicBezTo>
                    <a:cubicBezTo>
                      <a:pt x="239057" y="225684"/>
                      <a:pt x="239057" y="225684"/>
                      <a:pt x="239057" y="225684"/>
                    </a:cubicBezTo>
                    <a:cubicBezTo>
                      <a:pt x="239057" y="225684"/>
                      <a:pt x="239057" y="225684"/>
                      <a:pt x="239057" y="225684"/>
                    </a:cubicBezTo>
                    <a:cubicBezTo>
                      <a:pt x="239057" y="225684"/>
                      <a:pt x="239057" y="225684"/>
                      <a:pt x="239165" y="225684"/>
                    </a:cubicBezTo>
                    <a:cubicBezTo>
                      <a:pt x="238298" y="226010"/>
                      <a:pt x="237429" y="226118"/>
                      <a:pt x="236562" y="226118"/>
                    </a:cubicBezTo>
                    <a:cubicBezTo>
                      <a:pt x="235151" y="226552"/>
                      <a:pt x="233741" y="226118"/>
                      <a:pt x="232547" y="225359"/>
                    </a:cubicBezTo>
                    <a:close/>
                  </a:path>
                </a:pathLst>
              </a:custGeom>
              <a:solidFill>
                <a:srgbClr val="646369"/>
              </a:solidFill>
              <a:ln w="10838" cap="flat">
                <a:noFill/>
                <a:prstDash val="solid"/>
                <a:miter/>
              </a:ln>
            </p:spPr>
            <p:txBody>
              <a:bodyPr rtlCol="0" anchor="ctr"/>
              <a:lstStyle/>
              <a:p>
                <a:endParaRPr lang="nb-NO"/>
              </a:p>
            </p:txBody>
          </p:sp>
          <p:sp>
            <p:nvSpPr>
              <p:cNvPr id="59" name="Frihåndsform: figur 58">
                <a:extLst>
                  <a:ext uri="{FF2B5EF4-FFF2-40B4-BE49-F238E27FC236}">
                    <a16:creationId xmlns:a16="http://schemas.microsoft.com/office/drawing/2014/main" id="{2C52806B-EDDC-4623-BEC8-9C2B153ECBE4}"/>
                  </a:ext>
                </a:extLst>
              </p:cNvPr>
              <p:cNvSpPr/>
              <p:nvPr/>
            </p:nvSpPr>
            <p:spPr>
              <a:xfrm>
                <a:off x="7211574" y="4412859"/>
                <a:ext cx="145873" cy="608360"/>
              </a:xfrm>
              <a:custGeom>
                <a:avLst/>
                <a:gdLst>
                  <a:gd name="connsiteX0" fmla="*/ 143228 w 145873"/>
                  <a:gd name="connsiteY0" fmla="*/ 595884 h 608360"/>
                  <a:gd name="connsiteX1" fmla="*/ 143228 w 145873"/>
                  <a:gd name="connsiteY1" fmla="*/ 595884 h 608360"/>
                  <a:gd name="connsiteX2" fmla="*/ 142577 w 145873"/>
                  <a:gd name="connsiteY2" fmla="*/ 595450 h 608360"/>
                  <a:gd name="connsiteX3" fmla="*/ 141926 w 145873"/>
                  <a:gd name="connsiteY3" fmla="*/ 595124 h 608360"/>
                  <a:gd name="connsiteX4" fmla="*/ 141167 w 145873"/>
                  <a:gd name="connsiteY4" fmla="*/ 594799 h 608360"/>
                  <a:gd name="connsiteX5" fmla="*/ 141167 w 145873"/>
                  <a:gd name="connsiteY5" fmla="*/ 594799 h 608360"/>
                  <a:gd name="connsiteX6" fmla="*/ 140407 w 145873"/>
                  <a:gd name="connsiteY6" fmla="*/ 594582 h 608360"/>
                  <a:gd name="connsiteX7" fmla="*/ 143228 w 145873"/>
                  <a:gd name="connsiteY7" fmla="*/ 595884 h 608360"/>
                  <a:gd name="connsiteX8" fmla="*/ 136827 w 145873"/>
                  <a:gd name="connsiteY8" fmla="*/ 607927 h 608360"/>
                  <a:gd name="connsiteX9" fmla="*/ 135742 w 145873"/>
                  <a:gd name="connsiteY9" fmla="*/ 607493 h 608360"/>
                  <a:gd name="connsiteX10" fmla="*/ 131511 w 145873"/>
                  <a:gd name="connsiteY10" fmla="*/ 603153 h 608360"/>
                  <a:gd name="connsiteX11" fmla="*/ 129015 w 145873"/>
                  <a:gd name="connsiteY11" fmla="*/ 596752 h 608360"/>
                  <a:gd name="connsiteX12" fmla="*/ 125760 w 145873"/>
                  <a:gd name="connsiteY12" fmla="*/ 587963 h 608360"/>
                  <a:gd name="connsiteX13" fmla="*/ 119467 w 145873"/>
                  <a:gd name="connsiteY13" fmla="*/ 570821 h 608360"/>
                  <a:gd name="connsiteX14" fmla="*/ 113934 w 145873"/>
                  <a:gd name="connsiteY14" fmla="*/ 552268 h 608360"/>
                  <a:gd name="connsiteX15" fmla="*/ 105037 w 145873"/>
                  <a:gd name="connsiteY15" fmla="*/ 517440 h 608360"/>
                  <a:gd name="connsiteX16" fmla="*/ 95923 w 145873"/>
                  <a:gd name="connsiteY16" fmla="*/ 481419 h 608360"/>
                  <a:gd name="connsiteX17" fmla="*/ 80300 w 145873"/>
                  <a:gd name="connsiteY17" fmla="*/ 406555 h 608360"/>
                  <a:gd name="connsiteX18" fmla="*/ 66303 w 145873"/>
                  <a:gd name="connsiteY18" fmla="*/ 332125 h 608360"/>
                  <a:gd name="connsiteX19" fmla="*/ 53609 w 145873"/>
                  <a:gd name="connsiteY19" fmla="*/ 258564 h 608360"/>
                  <a:gd name="connsiteX20" fmla="*/ 48293 w 145873"/>
                  <a:gd name="connsiteY20" fmla="*/ 220156 h 608360"/>
                  <a:gd name="connsiteX21" fmla="*/ 44170 w 145873"/>
                  <a:gd name="connsiteY21" fmla="*/ 184026 h 608360"/>
                  <a:gd name="connsiteX22" fmla="*/ 42325 w 145873"/>
                  <a:gd name="connsiteY22" fmla="*/ 170030 h 608360"/>
                  <a:gd name="connsiteX23" fmla="*/ 35815 w 145873"/>
                  <a:gd name="connsiteY23" fmla="*/ 127173 h 608360"/>
                  <a:gd name="connsiteX24" fmla="*/ 26810 w 145873"/>
                  <a:gd name="connsiteY24" fmla="*/ 86595 h 608360"/>
                  <a:gd name="connsiteX25" fmla="*/ 19649 w 145873"/>
                  <a:gd name="connsiteY25" fmla="*/ 65004 h 608360"/>
                  <a:gd name="connsiteX26" fmla="*/ 11512 w 145873"/>
                  <a:gd name="connsiteY26" fmla="*/ 44389 h 608360"/>
                  <a:gd name="connsiteX27" fmla="*/ 11078 w 145873"/>
                  <a:gd name="connsiteY27" fmla="*/ 43521 h 608360"/>
                  <a:gd name="connsiteX28" fmla="*/ 11 w 145873"/>
                  <a:gd name="connsiteY28" fmla="*/ 16505 h 608360"/>
                  <a:gd name="connsiteX29" fmla="*/ 8257 w 145873"/>
                  <a:gd name="connsiteY29" fmla="*/ 1749 h 608360"/>
                  <a:gd name="connsiteX30" fmla="*/ 16177 w 145873"/>
                  <a:gd name="connsiteY30" fmla="*/ 13 h 608360"/>
                  <a:gd name="connsiteX31" fmla="*/ 25183 w 145873"/>
                  <a:gd name="connsiteY31" fmla="*/ 3594 h 608360"/>
                  <a:gd name="connsiteX32" fmla="*/ 32777 w 145873"/>
                  <a:gd name="connsiteY32" fmla="*/ 12057 h 608360"/>
                  <a:gd name="connsiteX33" fmla="*/ 41023 w 145873"/>
                  <a:gd name="connsiteY33" fmla="*/ 26596 h 608360"/>
                  <a:gd name="connsiteX34" fmla="*/ 48618 w 145873"/>
                  <a:gd name="connsiteY34" fmla="*/ 45040 h 608360"/>
                  <a:gd name="connsiteX35" fmla="*/ 54911 w 145873"/>
                  <a:gd name="connsiteY35" fmla="*/ 61532 h 608360"/>
                  <a:gd name="connsiteX36" fmla="*/ 65218 w 145873"/>
                  <a:gd name="connsiteY36" fmla="*/ 98313 h 608360"/>
                  <a:gd name="connsiteX37" fmla="*/ 71511 w 145873"/>
                  <a:gd name="connsiteY37" fmla="*/ 134008 h 608360"/>
                  <a:gd name="connsiteX38" fmla="*/ 79649 w 145873"/>
                  <a:gd name="connsiteY38" fmla="*/ 193574 h 608360"/>
                  <a:gd name="connsiteX39" fmla="*/ 82903 w 145873"/>
                  <a:gd name="connsiteY39" fmla="*/ 222217 h 608360"/>
                  <a:gd name="connsiteX40" fmla="*/ 86701 w 145873"/>
                  <a:gd name="connsiteY40" fmla="*/ 250318 h 608360"/>
                  <a:gd name="connsiteX41" fmla="*/ 98744 w 145873"/>
                  <a:gd name="connsiteY41" fmla="*/ 323988 h 608360"/>
                  <a:gd name="connsiteX42" fmla="*/ 111222 w 145873"/>
                  <a:gd name="connsiteY42" fmla="*/ 397875 h 608360"/>
                  <a:gd name="connsiteX43" fmla="*/ 123265 w 145873"/>
                  <a:gd name="connsiteY43" fmla="*/ 472522 h 608360"/>
                  <a:gd name="connsiteX44" fmla="*/ 129341 w 145873"/>
                  <a:gd name="connsiteY44" fmla="*/ 509194 h 608360"/>
                  <a:gd name="connsiteX45" fmla="*/ 134874 w 145873"/>
                  <a:gd name="connsiteY45" fmla="*/ 545758 h 608360"/>
                  <a:gd name="connsiteX46" fmla="*/ 139539 w 145873"/>
                  <a:gd name="connsiteY46" fmla="*/ 573208 h 608360"/>
                  <a:gd name="connsiteX47" fmla="*/ 142577 w 145873"/>
                  <a:gd name="connsiteY47" fmla="*/ 587204 h 608360"/>
                  <a:gd name="connsiteX48" fmla="*/ 143988 w 145873"/>
                  <a:gd name="connsiteY48" fmla="*/ 593931 h 608360"/>
                  <a:gd name="connsiteX49" fmla="*/ 144530 w 145873"/>
                  <a:gd name="connsiteY49" fmla="*/ 597294 h 608360"/>
                  <a:gd name="connsiteX50" fmla="*/ 145724 w 145873"/>
                  <a:gd name="connsiteY50" fmla="*/ 602611 h 608360"/>
                  <a:gd name="connsiteX51" fmla="*/ 137586 w 145873"/>
                  <a:gd name="connsiteY51" fmla="*/ 608144 h 608360"/>
                  <a:gd name="connsiteX52" fmla="*/ 138454 w 145873"/>
                  <a:gd name="connsiteY52" fmla="*/ 608361 h 608360"/>
                  <a:gd name="connsiteX53" fmla="*/ 136827 w 145873"/>
                  <a:gd name="connsiteY53" fmla="*/ 607927 h 60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5873" h="608360">
                    <a:moveTo>
                      <a:pt x="143228" y="595884"/>
                    </a:moveTo>
                    <a:cubicBezTo>
                      <a:pt x="143228" y="595884"/>
                      <a:pt x="143228" y="595884"/>
                      <a:pt x="143228" y="595884"/>
                    </a:cubicBezTo>
                    <a:cubicBezTo>
                      <a:pt x="143011" y="595775"/>
                      <a:pt x="142794" y="595558"/>
                      <a:pt x="142577" y="595450"/>
                    </a:cubicBezTo>
                    <a:cubicBezTo>
                      <a:pt x="142360" y="595341"/>
                      <a:pt x="142143" y="595233"/>
                      <a:pt x="141926" y="595124"/>
                    </a:cubicBezTo>
                    <a:cubicBezTo>
                      <a:pt x="141709" y="595016"/>
                      <a:pt x="141384" y="594907"/>
                      <a:pt x="141167" y="594799"/>
                    </a:cubicBezTo>
                    <a:cubicBezTo>
                      <a:pt x="141167" y="594799"/>
                      <a:pt x="141167" y="594799"/>
                      <a:pt x="141167" y="594799"/>
                    </a:cubicBezTo>
                    <a:cubicBezTo>
                      <a:pt x="140950" y="594690"/>
                      <a:pt x="140624" y="594690"/>
                      <a:pt x="140407" y="594582"/>
                    </a:cubicBezTo>
                    <a:cubicBezTo>
                      <a:pt x="141384" y="594799"/>
                      <a:pt x="142360" y="595341"/>
                      <a:pt x="143228" y="595884"/>
                    </a:cubicBezTo>
                    <a:close/>
                    <a:moveTo>
                      <a:pt x="136827" y="607927"/>
                    </a:moveTo>
                    <a:cubicBezTo>
                      <a:pt x="136393" y="607818"/>
                      <a:pt x="136067" y="607710"/>
                      <a:pt x="135742" y="607493"/>
                    </a:cubicBezTo>
                    <a:cubicBezTo>
                      <a:pt x="133898" y="606517"/>
                      <a:pt x="132487" y="604998"/>
                      <a:pt x="131511" y="603153"/>
                    </a:cubicBezTo>
                    <a:cubicBezTo>
                      <a:pt x="130426" y="601200"/>
                      <a:pt x="129883" y="598922"/>
                      <a:pt x="129015" y="596752"/>
                    </a:cubicBezTo>
                    <a:cubicBezTo>
                      <a:pt x="127930" y="593822"/>
                      <a:pt x="126845" y="590893"/>
                      <a:pt x="125760" y="587963"/>
                    </a:cubicBezTo>
                    <a:cubicBezTo>
                      <a:pt x="123590" y="582322"/>
                      <a:pt x="121420" y="576571"/>
                      <a:pt x="119467" y="570821"/>
                    </a:cubicBezTo>
                    <a:cubicBezTo>
                      <a:pt x="117406" y="564636"/>
                      <a:pt x="115670" y="558452"/>
                      <a:pt x="113934" y="552268"/>
                    </a:cubicBezTo>
                    <a:cubicBezTo>
                      <a:pt x="110679" y="540767"/>
                      <a:pt x="107966" y="529049"/>
                      <a:pt x="105037" y="517440"/>
                    </a:cubicBezTo>
                    <a:cubicBezTo>
                      <a:pt x="102107" y="505396"/>
                      <a:pt x="98853" y="493462"/>
                      <a:pt x="95923" y="481419"/>
                    </a:cubicBezTo>
                    <a:cubicBezTo>
                      <a:pt x="89739" y="456681"/>
                      <a:pt x="85074" y="431618"/>
                      <a:pt x="80300" y="406555"/>
                    </a:cubicBezTo>
                    <a:cubicBezTo>
                      <a:pt x="75526" y="381709"/>
                      <a:pt x="70752" y="356971"/>
                      <a:pt x="66303" y="332125"/>
                    </a:cubicBezTo>
                    <a:cubicBezTo>
                      <a:pt x="61963" y="307605"/>
                      <a:pt x="57298" y="283193"/>
                      <a:pt x="53609" y="258564"/>
                    </a:cubicBezTo>
                    <a:cubicBezTo>
                      <a:pt x="51656" y="245761"/>
                      <a:pt x="50029" y="232958"/>
                      <a:pt x="48293" y="220156"/>
                    </a:cubicBezTo>
                    <a:cubicBezTo>
                      <a:pt x="46665" y="208112"/>
                      <a:pt x="45689" y="196069"/>
                      <a:pt x="44170" y="184026"/>
                    </a:cubicBezTo>
                    <a:cubicBezTo>
                      <a:pt x="43627" y="179361"/>
                      <a:pt x="42976" y="174695"/>
                      <a:pt x="42325" y="170030"/>
                    </a:cubicBezTo>
                    <a:cubicBezTo>
                      <a:pt x="40264" y="155708"/>
                      <a:pt x="38094" y="141495"/>
                      <a:pt x="35815" y="127173"/>
                    </a:cubicBezTo>
                    <a:cubicBezTo>
                      <a:pt x="33645" y="113394"/>
                      <a:pt x="30499" y="99940"/>
                      <a:pt x="26810" y="86595"/>
                    </a:cubicBezTo>
                    <a:cubicBezTo>
                      <a:pt x="24749" y="79326"/>
                      <a:pt x="22253" y="72165"/>
                      <a:pt x="19649" y="65004"/>
                    </a:cubicBezTo>
                    <a:cubicBezTo>
                      <a:pt x="17045" y="58060"/>
                      <a:pt x="14441" y="51224"/>
                      <a:pt x="11512" y="44389"/>
                    </a:cubicBezTo>
                    <a:cubicBezTo>
                      <a:pt x="11403" y="44064"/>
                      <a:pt x="11295" y="43738"/>
                      <a:pt x="11078" y="43521"/>
                    </a:cubicBezTo>
                    <a:cubicBezTo>
                      <a:pt x="7064" y="34733"/>
                      <a:pt x="228" y="26596"/>
                      <a:pt x="11" y="16505"/>
                    </a:cubicBezTo>
                    <a:cubicBezTo>
                      <a:pt x="-206" y="10429"/>
                      <a:pt x="2724" y="4679"/>
                      <a:pt x="8257" y="1749"/>
                    </a:cubicBezTo>
                    <a:cubicBezTo>
                      <a:pt x="10644" y="448"/>
                      <a:pt x="13465" y="-95"/>
                      <a:pt x="16177" y="13"/>
                    </a:cubicBezTo>
                    <a:cubicBezTo>
                      <a:pt x="19649" y="231"/>
                      <a:pt x="22470" y="1641"/>
                      <a:pt x="25183" y="3594"/>
                    </a:cubicBezTo>
                    <a:cubicBezTo>
                      <a:pt x="28220" y="5764"/>
                      <a:pt x="30716" y="8910"/>
                      <a:pt x="32777" y="12057"/>
                    </a:cubicBezTo>
                    <a:cubicBezTo>
                      <a:pt x="35815" y="16614"/>
                      <a:pt x="38636" y="21605"/>
                      <a:pt x="41023" y="26596"/>
                    </a:cubicBezTo>
                    <a:cubicBezTo>
                      <a:pt x="43844" y="32563"/>
                      <a:pt x="46231" y="38856"/>
                      <a:pt x="48618" y="45040"/>
                    </a:cubicBezTo>
                    <a:cubicBezTo>
                      <a:pt x="50788" y="50465"/>
                      <a:pt x="52958" y="55998"/>
                      <a:pt x="54911" y="61532"/>
                    </a:cubicBezTo>
                    <a:cubicBezTo>
                      <a:pt x="59142" y="73467"/>
                      <a:pt x="62289" y="85944"/>
                      <a:pt x="65218" y="98313"/>
                    </a:cubicBezTo>
                    <a:cubicBezTo>
                      <a:pt x="68039" y="110030"/>
                      <a:pt x="69775" y="122074"/>
                      <a:pt x="71511" y="134008"/>
                    </a:cubicBezTo>
                    <a:cubicBezTo>
                      <a:pt x="74441" y="153864"/>
                      <a:pt x="77587" y="173610"/>
                      <a:pt x="79649" y="193574"/>
                    </a:cubicBezTo>
                    <a:cubicBezTo>
                      <a:pt x="80625" y="203121"/>
                      <a:pt x="81602" y="212669"/>
                      <a:pt x="82903" y="222217"/>
                    </a:cubicBezTo>
                    <a:cubicBezTo>
                      <a:pt x="84205" y="231548"/>
                      <a:pt x="85399" y="240987"/>
                      <a:pt x="86701" y="250318"/>
                    </a:cubicBezTo>
                    <a:cubicBezTo>
                      <a:pt x="90281" y="274947"/>
                      <a:pt x="94621" y="299359"/>
                      <a:pt x="98744" y="323988"/>
                    </a:cubicBezTo>
                    <a:cubicBezTo>
                      <a:pt x="102867" y="348617"/>
                      <a:pt x="107099" y="373246"/>
                      <a:pt x="111222" y="397875"/>
                    </a:cubicBezTo>
                    <a:cubicBezTo>
                      <a:pt x="115344" y="422721"/>
                      <a:pt x="118925" y="447676"/>
                      <a:pt x="123265" y="472522"/>
                    </a:cubicBezTo>
                    <a:cubicBezTo>
                      <a:pt x="125326" y="484782"/>
                      <a:pt x="127388" y="496934"/>
                      <a:pt x="129341" y="509194"/>
                    </a:cubicBezTo>
                    <a:cubicBezTo>
                      <a:pt x="131293" y="521346"/>
                      <a:pt x="133029" y="533606"/>
                      <a:pt x="134874" y="545758"/>
                    </a:cubicBezTo>
                    <a:cubicBezTo>
                      <a:pt x="136285" y="554980"/>
                      <a:pt x="137803" y="564094"/>
                      <a:pt x="139539" y="573208"/>
                    </a:cubicBezTo>
                    <a:cubicBezTo>
                      <a:pt x="140516" y="577873"/>
                      <a:pt x="141601" y="582538"/>
                      <a:pt x="142577" y="587204"/>
                    </a:cubicBezTo>
                    <a:cubicBezTo>
                      <a:pt x="143120" y="589482"/>
                      <a:pt x="143554" y="591652"/>
                      <a:pt x="143988" y="593931"/>
                    </a:cubicBezTo>
                    <a:cubicBezTo>
                      <a:pt x="144205" y="595016"/>
                      <a:pt x="144313" y="596209"/>
                      <a:pt x="144530" y="597294"/>
                    </a:cubicBezTo>
                    <a:cubicBezTo>
                      <a:pt x="145615" y="598705"/>
                      <a:pt x="146158" y="600658"/>
                      <a:pt x="145724" y="602611"/>
                    </a:cubicBezTo>
                    <a:cubicBezTo>
                      <a:pt x="145073" y="606191"/>
                      <a:pt x="141275" y="609012"/>
                      <a:pt x="137586" y="608144"/>
                    </a:cubicBezTo>
                    <a:cubicBezTo>
                      <a:pt x="138237" y="608361"/>
                      <a:pt x="138454" y="608361"/>
                      <a:pt x="138454" y="608361"/>
                    </a:cubicBezTo>
                    <a:cubicBezTo>
                      <a:pt x="138563" y="608361"/>
                      <a:pt x="137044" y="608035"/>
                      <a:pt x="136827" y="607927"/>
                    </a:cubicBezTo>
                    <a:close/>
                  </a:path>
                </a:pathLst>
              </a:custGeom>
              <a:solidFill>
                <a:srgbClr val="646369"/>
              </a:solidFill>
              <a:ln w="10838" cap="flat">
                <a:noFill/>
                <a:prstDash val="solid"/>
                <a:miter/>
              </a:ln>
            </p:spPr>
            <p:txBody>
              <a:bodyPr rtlCol="0" anchor="ctr"/>
              <a:lstStyle/>
              <a:p>
                <a:endParaRPr lang="nb-NO"/>
              </a:p>
            </p:txBody>
          </p:sp>
          <p:sp>
            <p:nvSpPr>
              <p:cNvPr id="60" name="Frihåndsform: figur 59">
                <a:extLst>
                  <a:ext uri="{FF2B5EF4-FFF2-40B4-BE49-F238E27FC236}">
                    <a16:creationId xmlns:a16="http://schemas.microsoft.com/office/drawing/2014/main" id="{9B980EEF-3209-4137-9A8F-98CA71AAE8D5}"/>
                  </a:ext>
                </a:extLst>
              </p:cNvPr>
              <p:cNvSpPr/>
              <p:nvPr/>
            </p:nvSpPr>
            <p:spPr>
              <a:xfrm>
                <a:off x="7259268" y="4434281"/>
                <a:ext cx="102555" cy="621007"/>
              </a:xfrm>
              <a:custGeom>
                <a:avLst/>
                <a:gdLst>
                  <a:gd name="connsiteX0" fmla="*/ 74161 w 102555"/>
                  <a:gd name="connsiteY0" fmla="*/ 611242 h 621007"/>
                  <a:gd name="connsiteX1" fmla="*/ 67868 w 102555"/>
                  <a:gd name="connsiteY1" fmla="*/ 594317 h 621007"/>
                  <a:gd name="connsiteX2" fmla="*/ 61141 w 102555"/>
                  <a:gd name="connsiteY2" fmla="*/ 577174 h 621007"/>
                  <a:gd name="connsiteX3" fmla="*/ 48664 w 102555"/>
                  <a:gd name="connsiteY3" fmla="*/ 538115 h 621007"/>
                  <a:gd name="connsiteX4" fmla="*/ 40201 w 102555"/>
                  <a:gd name="connsiteY4" fmla="*/ 499815 h 621007"/>
                  <a:gd name="connsiteX5" fmla="*/ 34234 w 102555"/>
                  <a:gd name="connsiteY5" fmla="*/ 458152 h 621007"/>
                  <a:gd name="connsiteX6" fmla="*/ 31521 w 102555"/>
                  <a:gd name="connsiteY6" fmla="*/ 420069 h 621007"/>
                  <a:gd name="connsiteX7" fmla="*/ 29134 w 102555"/>
                  <a:gd name="connsiteY7" fmla="*/ 382420 h 621007"/>
                  <a:gd name="connsiteX8" fmla="*/ 26422 w 102555"/>
                  <a:gd name="connsiteY8" fmla="*/ 344121 h 621007"/>
                  <a:gd name="connsiteX9" fmla="*/ 25337 w 102555"/>
                  <a:gd name="connsiteY9" fmla="*/ 305604 h 621007"/>
                  <a:gd name="connsiteX10" fmla="*/ 24035 w 102555"/>
                  <a:gd name="connsiteY10" fmla="*/ 273706 h 621007"/>
                  <a:gd name="connsiteX11" fmla="*/ 22190 w 102555"/>
                  <a:gd name="connsiteY11" fmla="*/ 243001 h 621007"/>
                  <a:gd name="connsiteX12" fmla="*/ 17850 w 102555"/>
                  <a:gd name="connsiteY12" fmla="*/ 181482 h 621007"/>
                  <a:gd name="connsiteX13" fmla="*/ 11015 w 102555"/>
                  <a:gd name="connsiteY13" fmla="*/ 149042 h 621007"/>
                  <a:gd name="connsiteX14" fmla="*/ 7977 w 102555"/>
                  <a:gd name="connsiteY14" fmla="*/ 125606 h 621007"/>
                  <a:gd name="connsiteX15" fmla="*/ 6349 w 102555"/>
                  <a:gd name="connsiteY15" fmla="*/ 89585 h 621007"/>
                  <a:gd name="connsiteX16" fmla="*/ 3854 w 102555"/>
                  <a:gd name="connsiteY16" fmla="*/ 54974 h 621007"/>
                  <a:gd name="connsiteX17" fmla="*/ 1793 w 102555"/>
                  <a:gd name="connsiteY17" fmla="*/ 37831 h 621007"/>
                  <a:gd name="connsiteX18" fmla="*/ 57 w 102555"/>
                  <a:gd name="connsiteY18" fmla="*/ 20797 h 621007"/>
                  <a:gd name="connsiteX19" fmla="*/ 491 w 102555"/>
                  <a:gd name="connsiteY19" fmla="*/ 10381 h 621007"/>
                  <a:gd name="connsiteX20" fmla="*/ 11015 w 102555"/>
                  <a:gd name="connsiteY20" fmla="*/ 74 h 621007"/>
                  <a:gd name="connsiteX21" fmla="*/ 19152 w 102555"/>
                  <a:gd name="connsiteY21" fmla="*/ 3437 h 621007"/>
                  <a:gd name="connsiteX22" fmla="*/ 19152 w 102555"/>
                  <a:gd name="connsiteY22" fmla="*/ 3329 h 621007"/>
                  <a:gd name="connsiteX23" fmla="*/ 22950 w 102555"/>
                  <a:gd name="connsiteY23" fmla="*/ 11032 h 621007"/>
                  <a:gd name="connsiteX24" fmla="*/ 25554 w 102555"/>
                  <a:gd name="connsiteY24" fmla="*/ 18736 h 621007"/>
                  <a:gd name="connsiteX25" fmla="*/ 30870 w 102555"/>
                  <a:gd name="connsiteY25" fmla="*/ 36638 h 621007"/>
                  <a:gd name="connsiteX26" fmla="*/ 37597 w 102555"/>
                  <a:gd name="connsiteY26" fmla="*/ 71791 h 621007"/>
                  <a:gd name="connsiteX27" fmla="*/ 41503 w 102555"/>
                  <a:gd name="connsiteY27" fmla="*/ 117035 h 621007"/>
                  <a:gd name="connsiteX28" fmla="*/ 43022 w 102555"/>
                  <a:gd name="connsiteY28" fmla="*/ 133201 h 621007"/>
                  <a:gd name="connsiteX29" fmla="*/ 46928 w 102555"/>
                  <a:gd name="connsiteY29" fmla="*/ 153273 h 621007"/>
                  <a:gd name="connsiteX30" fmla="*/ 51159 w 102555"/>
                  <a:gd name="connsiteY30" fmla="*/ 173237 h 621007"/>
                  <a:gd name="connsiteX31" fmla="*/ 54848 w 102555"/>
                  <a:gd name="connsiteY31" fmla="*/ 209909 h 621007"/>
                  <a:gd name="connsiteX32" fmla="*/ 56584 w 102555"/>
                  <a:gd name="connsiteY32" fmla="*/ 247232 h 621007"/>
                  <a:gd name="connsiteX33" fmla="*/ 58754 w 102555"/>
                  <a:gd name="connsiteY33" fmla="*/ 283362 h 621007"/>
                  <a:gd name="connsiteX34" fmla="*/ 59731 w 102555"/>
                  <a:gd name="connsiteY34" fmla="*/ 320794 h 621007"/>
                  <a:gd name="connsiteX35" fmla="*/ 61467 w 102555"/>
                  <a:gd name="connsiteY35" fmla="*/ 359744 h 621007"/>
                  <a:gd name="connsiteX36" fmla="*/ 63636 w 102555"/>
                  <a:gd name="connsiteY36" fmla="*/ 386977 h 621007"/>
                  <a:gd name="connsiteX37" fmla="*/ 65264 w 102555"/>
                  <a:gd name="connsiteY37" fmla="*/ 414753 h 621007"/>
                  <a:gd name="connsiteX38" fmla="*/ 66891 w 102555"/>
                  <a:gd name="connsiteY38" fmla="*/ 441986 h 621007"/>
                  <a:gd name="connsiteX39" fmla="*/ 69929 w 102555"/>
                  <a:gd name="connsiteY39" fmla="*/ 469870 h 621007"/>
                  <a:gd name="connsiteX40" fmla="*/ 74269 w 102555"/>
                  <a:gd name="connsiteY40" fmla="*/ 496777 h 621007"/>
                  <a:gd name="connsiteX41" fmla="*/ 80887 w 102555"/>
                  <a:gd name="connsiteY41" fmla="*/ 526831 h 621007"/>
                  <a:gd name="connsiteX42" fmla="*/ 95535 w 102555"/>
                  <a:gd name="connsiteY42" fmla="*/ 581948 h 621007"/>
                  <a:gd name="connsiteX43" fmla="*/ 101719 w 102555"/>
                  <a:gd name="connsiteY43" fmla="*/ 601478 h 621007"/>
                  <a:gd name="connsiteX44" fmla="*/ 92822 w 102555"/>
                  <a:gd name="connsiteY44" fmla="*/ 620139 h 621007"/>
                  <a:gd name="connsiteX45" fmla="*/ 88048 w 102555"/>
                  <a:gd name="connsiteY45" fmla="*/ 621007 h 621007"/>
                  <a:gd name="connsiteX46" fmla="*/ 74161 w 102555"/>
                  <a:gd name="connsiteY46" fmla="*/ 611242 h 6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2555" h="621007">
                    <a:moveTo>
                      <a:pt x="74161" y="611242"/>
                    </a:moveTo>
                    <a:cubicBezTo>
                      <a:pt x="72099" y="605601"/>
                      <a:pt x="70038" y="599959"/>
                      <a:pt x="67868" y="594317"/>
                    </a:cubicBezTo>
                    <a:cubicBezTo>
                      <a:pt x="65698" y="588566"/>
                      <a:pt x="63311" y="582924"/>
                      <a:pt x="61141" y="577174"/>
                    </a:cubicBezTo>
                    <a:cubicBezTo>
                      <a:pt x="56259" y="564371"/>
                      <a:pt x="52027" y="551352"/>
                      <a:pt x="48664" y="538115"/>
                    </a:cubicBezTo>
                    <a:cubicBezTo>
                      <a:pt x="45409" y="525421"/>
                      <a:pt x="42371" y="512726"/>
                      <a:pt x="40201" y="499815"/>
                    </a:cubicBezTo>
                    <a:cubicBezTo>
                      <a:pt x="37814" y="485927"/>
                      <a:pt x="35753" y="472148"/>
                      <a:pt x="34234" y="458152"/>
                    </a:cubicBezTo>
                    <a:cubicBezTo>
                      <a:pt x="32823" y="445458"/>
                      <a:pt x="32172" y="432763"/>
                      <a:pt x="31521" y="420069"/>
                    </a:cubicBezTo>
                    <a:cubicBezTo>
                      <a:pt x="30870" y="407484"/>
                      <a:pt x="30219" y="394898"/>
                      <a:pt x="29134" y="382420"/>
                    </a:cubicBezTo>
                    <a:cubicBezTo>
                      <a:pt x="28158" y="369618"/>
                      <a:pt x="26964" y="356923"/>
                      <a:pt x="26422" y="344121"/>
                    </a:cubicBezTo>
                    <a:cubicBezTo>
                      <a:pt x="25879" y="331318"/>
                      <a:pt x="25554" y="318407"/>
                      <a:pt x="25337" y="305604"/>
                    </a:cubicBezTo>
                    <a:cubicBezTo>
                      <a:pt x="25120" y="294971"/>
                      <a:pt x="24686" y="284338"/>
                      <a:pt x="24035" y="273706"/>
                    </a:cubicBezTo>
                    <a:cubicBezTo>
                      <a:pt x="23384" y="263507"/>
                      <a:pt x="22516" y="253308"/>
                      <a:pt x="22190" y="243001"/>
                    </a:cubicBezTo>
                    <a:cubicBezTo>
                      <a:pt x="21431" y="222495"/>
                      <a:pt x="20563" y="201880"/>
                      <a:pt x="17850" y="181482"/>
                    </a:cubicBezTo>
                    <a:cubicBezTo>
                      <a:pt x="16114" y="170524"/>
                      <a:pt x="13076" y="159891"/>
                      <a:pt x="11015" y="149042"/>
                    </a:cubicBezTo>
                    <a:cubicBezTo>
                      <a:pt x="9496" y="141230"/>
                      <a:pt x="8520" y="133418"/>
                      <a:pt x="7977" y="125606"/>
                    </a:cubicBezTo>
                    <a:cubicBezTo>
                      <a:pt x="7109" y="113671"/>
                      <a:pt x="6784" y="101628"/>
                      <a:pt x="6349" y="89585"/>
                    </a:cubicBezTo>
                    <a:cubicBezTo>
                      <a:pt x="5916" y="77975"/>
                      <a:pt x="5048" y="66475"/>
                      <a:pt x="3854" y="54974"/>
                    </a:cubicBezTo>
                    <a:cubicBezTo>
                      <a:pt x="3312" y="49224"/>
                      <a:pt x="2552" y="43582"/>
                      <a:pt x="1793" y="37831"/>
                    </a:cubicBezTo>
                    <a:cubicBezTo>
                      <a:pt x="1033" y="32189"/>
                      <a:pt x="274" y="26439"/>
                      <a:pt x="57" y="20797"/>
                    </a:cubicBezTo>
                    <a:cubicBezTo>
                      <a:pt x="-52" y="17217"/>
                      <a:pt x="-52" y="13853"/>
                      <a:pt x="491" y="10381"/>
                    </a:cubicBezTo>
                    <a:cubicBezTo>
                      <a:pt x="1250" y="4848"/>
                      <a:pt x="5590" y="725"/>
                      <a:pt x="11015" y="74"/>
                    </a:cubicBezTo>
                    <a:cubicBezTo>
                      <a:pt x="14270" y="-360"/>
                      <a:pt x="17199" y="1159"/>
                      <a:pt x="19152" y="3437"/>
                    </a:cubicBezTo>
                    <a:cubicBezTo>
                      <a:pt x="19152" y="3437"/>
                      <a:pt x="19152" y="3329"/>
                      <a:pt x="19152" y="3329"/>
                    </a:cubicBezTo>
                    <a:cubicBezTo>
                      <a:pt x="21105" y="5499"/>
                      <a:pt x="22082" y="8320"/>
                      <a:pt x="22950" y="11032"/>
                    </a:cubicBezTo>
                    <a:cubicBezTo>
                      <a:pt x="23818" y="13636"/>
                      <a:pt x="24686" y="16132"/>
                      <a:pt x="25554" y="18736"/>
                    </a:cubicBezTo>
                    <a:cubicBezTo>
                      <a:pt x="27507" y="24703"/>
                      <a:pt x="29243" y="30670"/>
                      <a:pt x="30870" y="36638"/>
                    </a:cubicBezTo>
                    <a:cubicBezTo>
                      <a:pt x="33908" y="48247"/>
                      <a:pt x="35970" y="59965"/>
                      <a:pt x="37597" y="71791"/>
                    </a:cubicBezTo>
                    <a:cubicBezTo>
                      <a:pt x="39658" y="86764"/>
                      <a:pt x="40201" y="101954"/>
                      <a:pt x="41503" y="117035"/>
                    </a:cubicBezTo>
                    <a:cubicBezTo>
                      <a:pt x="41937" y="122460"/>
                      <a:pt x="42371" y="127776"/>
                      <a:pt x="43022" y="133201"/>
                    </a:cubicBezTo>
                    <a:cubicBezTo>
                      <a:pt x="43998" y="139928"/>
                      <a:pt x="45409" y="146655"/>
                      <a:pt x="46928" y="153273"/>
                    </a:cubicBezTo>
                    <a:cubicBezTo>
                      <a:pt x="48555" y="159891"/>
                      <a:pt x="50074" y="166510"/>
                      <a:pt x="51159" y="173237"/>
                    </a:cubicBezTo>
                    <a:cubicBezTo>
                      <a:pt x="53112" y="185388"/>
                      <a:pt x="53980" y="197649"/>
                      <a:pt x="54848" y="209909"/>
                    </a:cubicBezTo>
                    <a:cubicBezTo>
                      <a:pt x="55716" y="222386"/>
                      <a:pt x="55933" y="234755"/>
                      <a:pt x="56584" y="247232"/>
                    </a:cubicBezTo>
                    <a:cubicBezTo>
                      <a:pt x="57235" y="259275"/>
                      <a:pt x="58211" y="271319"/>
                      <a:pt x="58754" y="283362"/>
                    </a:cubicBezTo>
                    <a:cubicBezTo>
                      <a:pt x="59405" y="295839"/>
                      <a:pt x="59405" y="308316"/>
                      <a:pt x="59731" y="320794"/>
                    </a:cubicBezTo>
                    <a:cubicBezTo>
                      <a:pt x="60056" y="333813"/>
                      <a:pt x="60598" y="346725"/>
                      <a:pt x="61467" y="359744"/>
                    </a:cubicBezTo>
                    <a:cubicBezTo>
                      <a:pt x="62118" y="368858"/>
                      <a:pt x="62985" y="377972"/>
                      <a:pt x="63636" y="386977"/>
                    </a:cubicBezTo>
                    <a:cubicBezTo>
                      <a:pt x="64287" y="396200"/>
                      <a:pt x="64721" y="405530"/>
                      <a:pt x="65264" y="414753"/>
                    </a:cubicBezTo>
                    <a:cubicBezTo>
                      <a:pt x="65806" y="423867"/>
                      <a:pt x="66132" y="432980"/>
                      <a:pt x="66891" y="441986"/>
                    </a:cubicBezTo>
                    <a:cubicBezTo>
                      <a:pt x="67651" y="451317"/>
                      <a:pt x="68736" y="460647"/>
                      <a:pt x="69929" y="469870"/>
                    </a:cubicBezTo>
                    <a:cubicBezTo>
                      <a:pt x="71231" y="478875"/>
                      <a:pt x="72533" y="487880"/>
                      <a:pt x="74269" y="496777"/>
                    </a:cubicBezTo>
                    <a:cubicBezTo>
                      <a:pt x="76222" y="506867"/>
                      <a:pt x="78392" y="516849"/>
                      <a:pt x="80887" y="526831"/>
                    </a:cubicBezTo>
                    <a:cubicBezTo>
                      <a:pt x="85445" y="545276"/>
                      <a:pt x="90435" y="563612"/>
                      <a:pt x="95535" y="581948"/>
                    </a:cubicBezTo>
                    <a:cubicBezTo>
                      <a:pt x="97488" y="588566"/>
                      <a:pt x="99441" y="595076"/>
                      <a:pt x="101719" y="601478"/>
                    </a:cubicBezTo>
                    <a:cubicBezTo>
                      <a:pt x="104432" y="608964"/>
                      <a:pt x="100309" y="617535"/>
                      <a:pt x="92822" y="620139"/>
                    </a:cubicBezTo>
                    <a:cubicBezTo>
                      <a:pt x="91195" y="620682"/>
                      <a:pt x="89567" y="621007"/>
                      <a:pt x="88048" y="621007"/>
                    </a:cubicBezTo>
                    <a:cubicBezTo>
                      <a:pt x="81972" y="620899"/>
                      <a:pt x="76331" y="617101"/>
                      <a:pt x="74161" y="611242"/>
                    </a:cubicBezTo>
                    <a:close/>
                  </a:path>
                </a:pathLst>
              </a:custGeom>
              <a:solidFill>
                <a:srgbClr val="646369"/>
              </a:solidFill>
              <a:ln w="10838" cap="flat">
                <a:noFill/>
                <a:prstDash val="solid"/>
                <a:miter/>
              </a:ln>
            </p:spPr>
            <p:txBody>
              <a:bodyPr rtlCol="0" anchor="ctr"/>
              <a:lstStyle/>
              <a:p>
                <a:endParaRPr lang="nb-NO"/>
              </a:p>
            </p:txBody>
          </p:sp>
          <p:sp>
            <p:nvSpPr>
              <p:cNvPr id="61" name="Frihåndsform: figur 60">
                <a:extLst>
                  <a:ext uri="{FF2B5EF4-FFF2-40B4-BE49-F238E27FC236}">
                    <a16:creationId xmlns:a16="http://schemas.microsoft.com/office/drawing/2014/main" id="{092B3845-7273-47A1-9389-B66723CF284D}"/>
                  </a:ext>
                </a:extLst>
              </p:cNvPr>
              <p:cNvSpPr/>
              <p:nvPr/>
            </p:nvSpPr>
            <p:spPr>
              <a:xfrm>
                <a:off x="7263898" y="4632618"/>
                <a:ext cx="167206" cy="574241"/>
              </a:xfrm>
              <a:custGeom>
                <a:avLst/>
                <a:gdLst>
                  <a:gd name="connsiteX0" fmla="*/ 156111 w 167206"/>
                  <a:gd name="connsiteY0" fmla="*/ 573266 h 574241"/>
                  <a:gd name="connsiteX1" fmla="*/ 152856 w 167206"/>
                  <a:gd name="connsiteY1" fmla="*/ 570770 h 574241"/>
                  <a:gd name="connsiteX2" fmla="*/ 151663 w 167206"/>
                  <a:gd name="connsiteY2" fmla="*/ 569902 h 574241"/>
                  <a:gd name="connsiteX3" fmla="*/ 148734 w 167206"/>
                  <a:gd name="connsiteY3" fmla="*/ 562850 h 574241"/>
                  <a:gd name="connsiteX4" fmla="*/ 133327 w 167206"/>
                  <a:gd name="connsiteY4" fmla="*/ 538872 h 574241"/>
                  <a:gd name="connsiteX5" fmla="*/ 115533 w 167206"/>
                  <a:gd name="connsiteY5" fmla="*/ 507624 h 574241"/>
                  <a:gd name="connsiteX6" fmla="*/ 85262 w 167206"/>
                  <a:gd name="connsiteY6" fmla="*/ 440898 h 574241"/>
                  <a:gd name="connsiteX7" fmla="*/ 64648 w 167206"/>
                  <a:gd name="connsiteY7" fmla="*/ 369941 h 574241"/>
                  <a:gd name="connsiteX8" fmla="*/ 54557 w 167206"/>
                  <a:gd name="connsiteY8" fmla="*/ 330881 h 574241"/>
                  <a:gd name="connsiteX9" fmla="*/ 45877 w 167206"/>
                  <a:gd name="connsiteY9" fmla="*/ 293558 h 574241"/>
                  <a:gd name="connsiteX10" fmla="*/ 31990 w 167206"/>
                  <a:gd name="connsiteY10" fmla="*/ 219671 h 574241"/>
                  <a:gd name="connsiteX11" fmla="*/ 26348 w 167206"/>
                  <a:gd name="connsiteY11" fmla="*/ 184409 h 574241"/>
                  <a:gd name="connsiteX12" fmla="*/ 21465 w 167206"/>
                  <a:gd name="connsiteY12" fmla="*/ 148496 h 574241"/>
                  <a:gd name="connsiteX13" fmla="*/ 11592 w 167206"/>
                  <a:gd name="connsiteY13" fmla="*/ 82204 h 574241"/>
                  <a:gd name="connsiteX14" fmla="*/ 6167 w 167206"/>
                  <a:gd name="connsiteY14" fmla="*/ 50306 h 574241"/>
                  <a:gd name="connsiteX15" fmla="*/ 3021 w 167206"/>
                  <a:gd name="connsiteY15" fmla="*/ 34682 h 574241"/>
                  <a:gd name="connsiteX16" fmla="*/ 308 w 167206"/>
                  <a:gd name="connsiteY16" fmla="*/ 18733 h 574241"/>
                  <a:gd name="connsiteX17" fmla="*/ 11158 w 167206"/>
                  <a:gd name="connsiteY17" fmla="*/ 722 h 574241"/>
                  <a:gd name="connsiteX18" fmla="*/ 31230 w 167206"/>
                  <a:gd name="connsiteY18" fmla="*/ 11030 h 574241"/>
                  <a:gd name="connsiteX19" fmla="*/ 33943 w 167206"/>
                  <a:gd name="connsiteY19" fmla="*/ 19276 h 574241"/>
                  <a:gd name="connsiteX20" fmla="*/ 36655 w 167206"/>
                  <a:gd name="connsiteY20" fmla="*/ 29366 h 574241"/>
                  <a:gd name="connsiteX21" fmla="*/ 40669 w 167206"/>
                  <a:gd name="connsiteY21" fmla="*/ 48136 h 574241"/>
                  <a:gd name="connsiteX22" fmla="*/ 46528 w 167206"/>
                  <a:gd name="connsiteY22" fmla="*/ 83181 h 574241"/>
                  <a:gd name="connsiteX23" fmla="*/ 57270 w 167206"/>
                  <a:gd name="connsiteY23" fmla="*/ 157610 h 574241"/>
                  <a:gd name="connsiteX24" fmla="*/ 68445 w 167206"/>
                  <a:gd name="connsiteY24" fmla="*/ 230846 h 574241"/>
                  <a:gd name="connsiteX25" fmla="*/ 82875 w 167206"/>
                  <a:gd name="connsiteY25" fmla="*/ 304408 h 574241"/>
                  <a:gd name="connsiteX26" fmla="*/ 93942 w 167206"/>
                  <a:gd name="connsiteY26" fmla="*/ 350628 h 574241"/>
                  <a:gd name="connsiteX27" fmla="*/ 93834 w 167206"/>
                  <a:gd name="connsiteY27" fmla="*/ 350194 h 574241"/>
                  <a:gd name="connsiteX28" fmla="*/ 95352 w 167206"/>
                  <a:gd name="connsiteY28" fmla="*/ 356270 h 574241"/>
                  <a:gd name="connsiteX29" fmla="*/ 95678 w 167206"/>
                  <a:gd name="connsiteY29" fmla="*/ 357680 h 574241"/>
                  <a:gd name="connsiteX30" fmla="*/ 95461 w 167206"/>
                  <a:gd name="connsiteY30" fmla="*/ 356812 h 574241"/>
                  <a:gd name="connsiteX31" fmla="*/ 96546 w 167206"/>
                  <a:gd name="connsiteY31" fmla="*/ 361044 h 574241"/>
                  <a:gd name="connsiteX32" fmla="*/ 96438 w 167206"/>
                  <a:gd name="connsiteY32" fmla="*/ 360501 h 574241"/>
                  <a:gd name="connsiteX33" fmla="*/ 104032 w 167206"/>
                  <a:gd name="connsiteY33" fmla="*/ 390338 h 574241"/>
                  <a:gd name="connsiteX34" fmla="*/ 104358 w 167206"/>
                  <a:gd name="connsiteY34" fmla="*/ 391532 h 574241"/>
                  <a:gd name="connsiteX35" fmla="*/ 104575 w 167206"/>
                  <a:gd name="connsiteY35" fmla="*/ 392508 h 574241"/>
                  <a:gd name="connsiteX36" fmla="*/ 104575 w 167206"/>
                  <a:gd name="connsiteY36" fmla="*/ 392291 h 574241"/>
                  <a:gd name="connsiteX37" fmla="*/ 104792 w 167206"/>
                  <a:gd name="connsiteY37" fmla="*/ 393159 h 574241"/>
                  <a:gd name="connsiteX38" fmla="*/ 105334 w 167206"/>
                  <a:gd name="connsiteY38" fmla="*/ 395221 h 574241"/>
                  <a:gd name="connsiteX39" fmla="*/ 104792 w 167206"/>
                  <a:gd name="connsiteY39" fmla="*/ 393267 h 574241"/>
                  <a:gd name="connsiteX40" fmla="*/ 106094 w 167206"/>
                  <a:gd name="connsiteY40" fmla="*/ 398367 h 574241"/>
                  <a:gd name="connsiteX41" fmla="*/ 105551 w 167206"/>
                  <a:gd name="connsiteY41" fmla="*/ 396414 h 574241"/>
                  <a:gd name="connsiteX42" fmla="*/ 121717 w 167206"/>
                  <a:gd name="connsiteY42" fmla="*/ 452941 h 574241"/>
                  <a:gd name="connsiteX43" fmla="*/ 140488 w 167206"/>
                  <a:gd name="connsiteY43" fmla="*/ 503718 h 574241"/>
                  <a:gd name="connsiteX44" fmla="*/ 141898 w 167206"/>
                  <a:gd name="connsiteY44" fmla="*/ 507299 h 574241"/>
                  <a:gd name="connsiteX45" fmla="*/ 141790 w 167206"/>
                  <a:gd name="connsiteY45" fmla="*/ 507082 h 574241"/>
                  <a:gd name="connsiteX46" fmla="*/ 155135 w 167206"/>
                  <a:gd name="connsiteY46" fmla="*/ 538004 h 574241"/>
                  <a:gd name="connsiteX47" fmla="*/ 162838 w 167206"/>
                  <a:gd name="connsiteY47" fmla="*/ 553736 h 574241"/>
                  <a:gd name="connsiteX48" fmla="*/ 166202 w 167206"/>
                  <a:gd name="connsiteY48" fmla="*/ 561548 h 574241"/>
                  <a:gd name="connsiteX49" fmla="*/ 165767 w 167206"/>
                  <a:gd name="connsiteY49" fmla="*/ 571204 h 574241"/>
                  <a:gd name="connsiteX50" fmla="*/ 159800 w 167206"/>
                  <a:gd name="connsiteY50" fmla="*/ 574242 h 574241"/>
                  <a:gd name="connsiteX51" fmla="*/ 156111 w 167206"/>
                  <a:gd name="connsiteY51" fmla="*/ 573266 h 57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67206" h="574241">
                    <a:moveTo>
                      <a:pt x="156111" y="573266"/>
                    </a:moveTo>
                    <a:cubicBezTo>
                      <a:pt x="154918" y="572723"/>
                      <a:pt x="153833" y="571747"/>
                      <a:pt x="152856" y="570770"/>
                    </a:cubicBezTo>
                    <a:cubicBezTo>
                      <a:pt x="152422" y="570444"/>
                      <a:pt x="152097" y="570228"/>
                      <a:pt x="151663" y="569902"/>
                    </a:cubicBezTo>
                    <a:cubicBezTo>
                      <a:pt x="149385" y="568166"/>
                      <a:pt x="148299" y="565454"/>
                      <a:pt x="148734" y="562850"/>
                    </a:cubicBezTo>
                    <a:cubicBezTo>
                      <a:pt x="143742" y="554821"/>
                      <a:pt x="138318" y="547009"/>
                      <a:pt x="133327" y="538872"/>
                    </a:cubicBezTo>
                    <a:cubicBezTo>
                      <a:pt x="127034" y="528673"/>
                      <a:pt x="121392" y="518040"/>
                      <a:pt x="115533" y="507624"/>
                    </a:cubicBezTo>
                    <a:cubicBezTo>
                      <a:pt x="103598" y="486250"/>
                      <a:pt x="93074" y="464008"/>
                      <a:pt x="85262" y="440898"/>
                    </a:cubicBezTo>
                    <a:cubicBezTo>
                      <a:pt x="77342" y="417571"/>
                      <a:pt x="70940" y="393702"/>
                      <a:pt x="64648" y="369941"/>
                    </a:cubicBezTo>
                    <a:cubicBezTo>
                      <a:pt x="61176" y="356921"/>
                      <a:pt x="57812" y="343901"/>
                      <a:pt x="54557" y="330881"/>
                    </a:cubicBezTo>
                    <a:cubicBezTo>
                      <a:pt x="51519" y="318512"/>
                      <a:pt x="48699" y="306035"/>
                      <a:pt x="45877" y="293558"/>
                    </a:cubicBezTo>
                    <a:cubicBezTo>
                      <a:pt x="40453" y="269146"/>
                      <a:pt x="36004" y="244409"/>
                      <a:pt x="31990" y="219671"/>
                    </a:cubicBezTo>
                    <a:cubicBezTo>
                      <a:pt x="30037" y="207953"/>
                      <a:pt x="28084" y="196127"/>
                      <a:pt x="26348" y="184409"/>
                    </a:cubicBezTo>
                    <a:cubicBezTo>
                      <a:pt x="24720" y="172474"/>
                      <a:pt x="23093" y="160431"/>
                      <a:pt x="21465" y="148496"/>
                    </a:cubicBezTo>
                    <a:cubicBezTo>
                      <a:pt x="18319" y="126363"/>
                      <a:pt x="15173" y="104229"/>
                      <a:pt x="11592" y="82204"/>
                    </a:cubicBezTo>
                    <a:cubicBezTo>
                      <a:pt x="9856" y="71571"/>
                      <a:pt x="8120" y="60939"/>
                      <a:pt x="6167" y="50306"/>
                    </a:cubicBezTo>
                    <a:cubicBezTo>
                      <a:pt x="5191" y="45098"/>
                      <a:pt x="3997" y="39890"/>
                      <a:pt x="3021" y="34682"/>
                    </a:cubicBezTo>
                    <a:cubicBezTo>
                      <a:pt x="2044" y="29366"/>
                      <a:pt x="1393" y="24049"/>
                      <a:pt x="308" y="18733"/>
                    </a:cubicBezTo>
                    <a:cubicBezTo>
                      <a:pt x="-1319" y="11030"/>
                      <a:pt x="3672" y="3109"/>
                      <a:pt x="11158" y="722"/>
                    </a:cubicBezTo>
                    <a:cubicBezTo>
                      <a:pt x="19404" y="-1882"/>
                      <a:pt x="28626" y="2784"/>
                      <a:pt x="31230" y="11030"/>
                    </a:cubicBezTo>
                    <a:cubicBezTo>
                      <a:pt x="32098" y="13742"/>
                      <a:pt x="33075" y="16563"/>
                      <a:pt x="33943" y="19276"/>
                    </a:cubicBezTo>
                    <a:cubicBezTo>
                      <a:pt x="35028" y="22639"/>
                      <a:pt x="35896" y="26002"/>
                      <a:pt x="36655" y="29366"/>
                    </a:cubicBezTo>
                    <a:cubicBezTo>
                      <a:pt x="38174" y="35550"/>
                      <a:pt x="39476" y="41843"/>
                      <a:pt x="40669" y="48136"/>
                    </a:cubicBezTo>
                    <a:cubicBezTo>
                      <a:pt x="42840" y="59745"/>
                      <a:pt x="44576" y="71571"/>
                      <a:pt x="46528" y="83181"/>
                    </a:cubicBezTo>
                    <a:cubicBezTo>
                      <a:pt x="50651" y="107918"/>
                      <a:pt x="53906" y="132764"/>
                      <a:pt x="57270" y="157610"/>
                    </a:cubicBezTo>
                    <a:cubicBezTo>
                      <a:pt x="60525" y="182131"/>
                      <a:pt x="64322" y="206434"/>
                      <a:pt x="68445" y="230846"/>
                    </a:cubicBezTo>
                    <a:cubicBezTo>
                      <a:pt x="72568" y="255475"/>
                      <a:pt x="77559" y="279996"/>
                      <a:pt x="82875" y="304408"/>
                    </a:cubicBezTo>
                    <a:cubicBezTo>
                      <a:pt x="86239" y="319923"/>
                      <a:pt x="90144" y="335330"/>
                      <a:pt x="93942" y="350628"/>
                    </a:cubicBezTo>
                    <a:cubicBezTo>
                      <a:pt x="93942" y="350519"/>
                      <a:pt x="93834" y="350302"/>
                      <a:pt x="93834" y="350194"/>
                    </a:cubicBezTo>
                    <a:cubicBezTo>
                      <a:pt x="94376" y="352255"/>
                      <a:pt x="94810" y="354208"/>
                      <a:pt x="95352" y="356270"/>
                    </a:cubicBezTo>
                    <a:cubicBezTo>
                      <a:pt x="95461" y="356704"/>
                      <a:pt x="95569" y="357246"/>
                      <a:pt x="95678" y="357680"/>
                    </a:cubicBezTo>
                    <a:cubicBezTo>
                      <a:pt x="95569" y="357355"/>
                      <a:pt x="95569" y="357138"/>
                      <a:pt x="95461" y="356812"/>
                    </a:cubicBezTo>
                    <a:cubicBezTo>
                      <a:pt x="95787" y="358223"/>
                      <a:pt x="96221" y="359633"/>
                      <a:pt x="96546" y="361044"/>
                    </a:cubicBezTo>
                    <a:cubicBezTo>
                      <a:pt x="96546" y="360827"/>
                      <a:pt x="96438" y="360718"/>
                      <a:pt x="96438" y="360501"/>
                    </a:cubicBezTo>
                    <a:cubicBezTo>
                      <a:pt x="98933" y="370483"/>
                      <a:pt x="101537" y="380356"/>
                      <a:pt x="104032" y="390338"/>
                    </a:cubicBezTo>
                    <a:cubicBezTo>
                      <a:pt x="104141" y="390772"/>
                      <a:pt x="104249" y="391206"/>
                      <a:pt x="104358" y="391532"/>
                    </a:cubicBezTo>
                    <a:cubicBezTo>
                      <a:pt x="104466" y="391857"/>
                      <a:pt x="104575" y="392183"/>
                      <a:pt x="104575" y="392508"/>
                    </a:cubicBezTo>
                    <a:cubicBezTo>
                      <a:pt x="104575" y="392400"/>
                      <a:pt x="104575" y="392400"/>
                      <a:pt x="104575" y="392291"/>
                    </a:cubicBezTo>
                    <a:cubicBezTo>
                      <a:pt x="104683" y="392617"/>
                      <a:pt x="104683" y="392834"/>
                      <a:pt x="104792" y="393159"/>
                    </a:cubicBezTo>
                    <a:cubicBezTo>
                      <a:pt x="105009" y="393810"/>
                      <a:pt x="105117" y="394461"/>
                      <a:pt x="105334" y="395221"/>
                    </a:cubicBezTo>
                    <a:cubicBezTo>
                      <a:pt x="105117" y="394570"/>
                      <a:pt x="105009" y="393919"/>
                      <a:pt x="104792" y="393267"/>
                    </a:cubicBezTo>
                    <a:cubicBezTo>
                      <a:pt x="105226" y="395003"/>
                      <a:pt x="105660" y="396631"/>
                      <a:pt x="106094" y="398367"/>
                    </a:cubicBezTo>
                    <a:cubicBezTo>
                      <a:pt x="105877" y="397716"/>
                      <a:pt x="105768" y="397065"/>
                      <a:pt x="105551" y="396414"/>
                    </a:cubicBezTo>
                    <a:cubicBezTo>
                      <a:pt x="110325" y="415401"/>
                      <a:pt x="115425" y="434388"/>
                      <a:pt x="121717" y="452941"/>
                    </a:cubicBezTo>
                    <a:cubicBezTo>
                      <a:pt x="127468" y="470084"/>
                      <a:pt x="133978" y="486901"/>
                      <a:pt x="140488" y="503718"/>
                    </a:cubicBezTo>
                    <a:cubicBezTo>
                      <a:pt x="140922" y="504912"/>
                      <a:pt x="141355" y="506105"/>
                      <a:pt x="141898" y="507299"/>
                    </a:cubicBezTo>
                    <a:cubicBezTo>
                      <a:pt x="141898" y="507190"/>
                      <a:pt x="141898" y="507190"/>
                      <a:pt x="141790" y="507082"/>
                    </a:cubicBezTo>
                    <a:cubicBezTo>
                      <a:pt x="145913" y="517498"/>
                      <a:pt x="150252" y="527913"/>
                      <a:pt x="155135" y="538004"/>
                    </a:cubicBezTo>
                    <a:cubicBezTo>
                      <a:pt x="157630" y="543320"/>
                      <a:pt x="160343" y="548419"/>
                      <a:pt x="162838" y="553736"/>
                    </a:cubicBezTo>
                    <a:cubicBezTo>
                      <a:pt x="164032" y="556231"/>
                      <a:pt x="165225" y="558835"/>
                      <a:pt x="166202" y="561548"/>
                    </a:cubicBezTo>
                    <a:cubicBezTo>
                      <a:pt x="167287" y="564694"/>
                      <a:pt x="167938" y="568275"/>
                      <a:pt x="165767" y="571204"/>
                    </a:cubicBezTo>
                    <a:cubicBezTo>
                      <a:pt x="164249" y="573266"/>
                      <a:pt x="162079" y="574242"/>
                      <a:pt x="159800" y="574242"/>
                    </a:cubicBezTo>
                    <a:cubicBezTo>
                      <a:pt x="158390" y="574025"/>
                      <a:pt x="157305" y="573699"/>
                      <a:pt x="156111" y="573266"/>
                    </a:cubicBezTo>
                    <a:close/>
                  </a:path>
                </a:pathLst>
              </a:custGeom>
              <a:solidFill>
                <a:srgbClr val="646369"/>
              </a:solidFill>
              <a:ln w="10838" cap="flat">
                <a:noFill/>
                <a:prstDash val="solid"/>
                <a:miter/>
              </a:ln>
            </p:spPr>
            <p:txBody>
              <a:bodyPr rtlCol="0" anchor="ctr"/>
              <a:lstStyle/>
              <a:p>
                <a:endParaRPr lang="nb-NO"/>
              </a:p>
            </p:txBody>
          </p:sp>
          <p:sp>
            <p:nvSpPr>
              <p:cNvPr id="62" name="Frihåndsform: figur 61">
                <a:extLst>
                  <a:ext uri="{FF2B5EF4-FFF2-40B4-BE49-F238E27FC236}">
                    <a16:creationId xmlns:a16="http://schemas.microsoft.com/office/drawing/2014/main" id="{2038AAB8-C2BD-48D0-8585-1570C1168D83}"/>
                  </a:ext>
                </a:extLst>
              </p:cNvPr>
              <p:cNvSpPr/>
              <p:nvPr/>
            </p:nvSpPr>
            <p:spPr>
              <a:xfrm>
                <a:off x="7262568" y="4541213"/>
                <a:ext cx="121475" cy="602826"/>
              </a:xfrm>
              <a:custGeom>
                <a:avLst/>
                <a:gdLst>
                  <a:gd name="connsiteX0" fmla="*/ 105037 w 121475"/>
                  <a:gd name="connsiteY0" fmla="*/ 595448 h 602826"/>
                  <a:gd name="connsiteX1" fmla="*/ 105471 w 121475"/>
                  <a:gd name="connsiteY1" fmla="*/ 592410 h 602826"/>
                  <a:gd name="connsiteX2" fmla="*/ 105362 w 121475"/>
                  <a:gd name="connsiteY2" fmla="*/ 592085 h 602826"/>
                  <a:gd name="connsiteX3" fmla="*/ 100155 w 121475"/>
                  <a:gd name="connsiteY3" fmla="*/ 577329 h 602826"/>
                  <a:gd name="connsiteX4" fmla="*/ 85616 w 121475"/>
                  <a:gd name="connsiteY4" fmla="*/ 543261 h 602826"/>
                  <a:gd name="connsiteX5" fmla="*/ 72487 w 121475"/>
                  <a:gd name="connsiteY5" fmla="*/ 508108 h 602826"/>
                  <a:gd name="connsiteX6" fmla="*/ 55345 w 121475"/>
                  <a:gd name="connsiteY6" fmla="*/ 433895 h 602826"/>
                  <a:gd name="connsiteX7" fmla="*/ 42217 w 121475"/>
                  <a:gd name="connsiteY7" fmla="*/ 356211 h 602826"/>
                  <a:gd name="connsiteX8" fmla="*/ 31258 w 121475"/>
                  <a:gd name="connsiteY8" fmla="*/ 277007 h 602826"/>
                  <a:gd name="connsiteX9" fmla="*/ 27895 w 121475"/>
                  <a:gd name="connsiteY9" fmla="*/ 238707 h 602826"/>
                  <a:gd name="connsiteX10" fmla="*/ 25399 w 121475"/>
                  <a:gd name="connsiteY10" fmla="*/ 200408 h 602826"/>
                  <a:gd name="connsiteX11" fmla="*/ 22687 w 121475"/>
                  <a:gd name="connsiteY11" fmla="*/ 161023 h 602826"/>
                  <a:gd name="connsiteX12" fmla="*/ 19432 w 121475"/>
                  <a:gd name="connsiteY12" fmla="*/ 122398 h 602826"/>
                  <a:gd name="connsiteX13" fmla="*/ 18347 w 121475"/>
                  <a:gd name="connsiteY13" fmla="*/ 112741 h 602826"/>
                  <a:gd name="connsiteX14" fmla="*/ 18347 w 121475"/>
                  <a:gd name="connsiteY14" fmla="*/ 112958 h 602826"/>
                  <a:gd name="connsiteX15" fmla="*/ 15309 w 121475"/>
                  <a:gd name="connsiteY15" fmla="*/ 90825 h 602826"/>
                  <a:gd name="connsiteX16" fmla="*/ 10535 w 121475"/>
                  <a:gd name="connsiteY16" fmla="*/ 66521 h 602826"/>
                  <a:gd name="connsiteX17" fmla="*/ 336 w 121475"/>
                  <a:gd name="connsiteY17" fmla="*/ 18023 h 602826"/>
                  <a:gd name="connsiteX18" fmla="*/ 10752 w 121475"/>
                  <a:gd name="connsiteY18" fmla="*/ 663 h 602826"/>
                  <a:gd name="connsiteX19" fmla="*/ 29956 w 121475"/>
                  <a:gd name="connsiteY19" fmla="*/ 10537 h 602826"/>
                  <a:gd name="connsiteX20" fmla="*/ 43085 w 121475"/>
                  <a:gd name="connsiteY20" fmla="*/ 57082 h 602826"/>
                  <a:gd name="connsiteX21" fmla="*/ 48401 w 121475"/>
                  <a:gd name="connsiteY21" fmla="*/ 81711 h 602826"/>
                  <a:gd name="connsiteX22" fmla="*/ 51656 w 121475"/>
                  <a:gd name="connsiteY22" fmla="*/ 105038 h 602826"/>
                  <a:gd name="connsiteX23" fmla="*/ 51547 w 121475"/>
                  <a:gd name="connsiteY23" fmla="*/ 104496 h 602826"/>
                  <a:gd name="connsiteX24" fmla="*/ 51656 w 121475"/>
                  <a:gd name="connsiteY24" fmla="*/ 105364 h 602826"/>
                  <a:gd name="connsiteX25" fmla="*/ 51765 w 121475"/>
                  <a:gd name="connsiteY25" fmla="*/ 106666 h 602826"/>
                  <a:gd name="connsiteX26" fmla="*/ 51765 w 121475"/>
                  <a:gd name="connsiteY26" fmla="*/ 106232 h 602826"/>
                  <a:gd name="connsiteX27" fmla="*/ 52198 w 121475"/>
                  <a:gd name="connsiteY27" fmla="*/ 110354 h 602826"/>
                  <a:gd name="connsiteX28" fmla="*/ 51982 w 121475"/>
                  <a:gd name="connsiteY28" fmla="*/ 108185 h 602826"/>
                  <a:gd name="connsiteX29" fmla="*/ 55670 w 121475"/>
                  <a:gd name="connsiteY29" fmla="*/ 148329 h 602826"/>
                  <a:gd name="connsiteX30" fmla="*/ 58383 w 121475"/>
                  <a:gd name="connsiteY30" fmla="*/ 187063 h 602826"/>
                  <a:gd name="connsiteX31" fmla="*/ 63265 w 121475"/>
                  <a:gd name="connsiteY31" fmla="*/ 264964 h 602826"/>
                  <a:gd name="connsiteX32" fmla="*/ 65869 w 121475"/>
                  <a:gd name="connsiteY32" fmla="*/ 289593 h 602826"/>
                  <a:gd name="connsiteX33" fmla="*/ 65652 w 121475"/>
                  <a:gd name="connsiteY33" fmla="*/ 287531 h 602826"/>
                  <a:gd name="connsiteX34" fmla="*/ 66629 w 121475"/>
                  <a:gd name="connsiteY34" fmla="*/ 295777 h 602826"/>
                  <a:gd name="connsiteX35" fmla="*/ 66520 w 121475"/>
                  <a:gd name="connsiteY35" fmla="*/ 295018 h 602826"/>
                  <a:gd name="connsiteX36" fmla="*/ 66629 w 121475"/>
                  <a:gd name="connsiteY36" fmla="*/ 296103 h 602826"/>
                  <a:gd name="connsiteX37" fmla="*/ 66737 w 121475"/>
                  <a:gd name="connsiteY37" fmla="*/ 297188 h 602826"/>
                  <a:gd name="connsiteX38" fmla="*/ 66629 w 121475"/>
                  <a:gd name="connsiteY38" fmla="*/ 296320 h 602826"/>
                  <a:gd name="connsiteX39" fmla="*/ 76828 w 121475"/>
                  <a:gd name="connsiteY39" fmla="*/ 373462 h 602826"/>
                  <a:gd name="connsiteX40" fmla="*/ 82361 w 121475"/>
                  <a:gd name="connsiteY40" fmla="*/ 412304 h 602826"/>
                  <a:gd name="connsiteX41" fmla="*/ 88003 w 121475"/>
                  <a:gd name="connsiteY41" fmla="*/ 449302 h 602826"/>
                  <a:gd name="connsiteX42" fmla="*/ 100263 w 121475"/>
                  <a:gd name="connsiteY42" fmla="*/ 516679 h 602826"/>
                  <a:gd name="connsiteX43" fmla="*/ 113391 w 121475"/>
                  <a:gd name="connsiteY43" fmla="*/ 560512 h 602826"/>
                  <a:gd name="connsiteX44" fmla="*/ 120227 w 121475"/>
                  <a:gd name="connsiteY44" fmla="*/ 584707 h 602826"/>
                  <a:gd name="connsiteX45" fmla="*/ 120769 w 121475"/>
                  <a:gd name="connsiteY45" fmla="*/ 597293 h 602826"/>
                  <a:gd name="connsiteX46" fmla="*/ 114259 w 121475"/>
                  <a:gd name="connsiteY46" fmla="*/ 602718 h 602826"/>
                  <a:gd name="connsiteX47" fmla="*/ 113174 w 121475"/>
                  <a:gd name="connsiteY47" fmla="*/ 602826 h 602826"/>
                  <a:gd name="connsiteX48" fmla="*/ 105037 w 121475"/>
                  <a:gd name="connsiteY48" fmla="*/ 595448 h 60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475" h="602826">
                    <a:moveTo>
                      <a:pt x="105037" y="595448"/>
                    </a:moveTo>
                    <a:cubicBezTo>
                      <a:pt x="104929" y="594363"/>
                      <a:pt x="105145" y="593278"/>
                      <a:pt x="105471" y="592410"/>
                    </a:cubicBezTo>
                    <a:cubicBezTo>
                      <a:pt x="105471" y="592302"/>
                      <a:pt x="105362" y="592193"/>
                      <a:pt x="105362" y="592085"/>
                    </a:cubicBezTo>
                    <a:cubicBezTo>
                      <a:pt x="103843" y="587094"/>
                      <a:pt x="101999" y="582212"/>
                      <a:pt x="100155" y="577329"/>
                    </a:cubicBezTo>
                    <a:cubicBezTo>
                      <a:pt x="95598" y="565829"/>
                      <a:pt x="90498" y="554545"/>
                      <a:pt x="85616" y="543261"/>
                    </a:cubicBezTo>
                    <a:cubicBezTo>
                      <a:pt x="80733" y="531760"/>
                      <a:pt x="76177" y="520042"/>
                      <a:pt x="72487" y="508108"/>
                    </a:cubicBezTo>
                    <a:cubicBezTo>
                      <a:pt x="64893" y="483913"/>
                      <a:pt x="60119" y="458850"/>
                      <a:pt x="55345" y="433895"/>
                    </a:cubicBezTo>
                    <a:cubicBezTo>
                      <a:pt x="50354" y="408073"/>
                      <a:pt x="46340" y="382142"/>
                      <a:pt x="42217" y="356211"/>
                    </a:cubicBezTo>
                    <a:cubicBezTo>
                      <a:pt x="37985" y="329846"/>
                      <a:pt x="34405" y="303481"/>
                      <a:pt x="31258" y="277007"/>
                    </a:cubicBezTo>
                    <a:cubicBezTo>
                      <a:pt x="29740" y="264313"/>
                      <a:pt x="28871" y="251510"/>
                      <a:pt x="27895" y="238707"/>
                    </a:cubicBezTo>
                    <a:cubicBezTo>
                      <a:pt x="26919" y="225905"/>
                      <a:pt x="26159" y="213102"/>
                      <a:pt x="25399" y="200408"/>
                    </a:cubicBezTo>
                    <a:cubicBezTo>
                      <a:pt x="24640" y="187280"/>
                      <a:pt x="23663" y="174151"/>
                      <a:pt x="22687" y="161023"/>
                    </a:cubicBezTo>
                    <a:cubicBezTo>
                      <a:pt x="21711" y="148112"/>
                      <a:pt x="20734" y="135309"/>
                      <a:pt x="19432" y="122398"/>
                    </a:cubicBezTo>
                    <a:cubicBezTo>
                      <a:pt x="19107" y="119143"/>
                      <a:pt x="18781" y="115996"/>
                      <a:pt x="18347" y="112741"/>
                    </a:cubicBezTo>
                    <a:cubicBezTo>
                      <a:pt x="18347" y="112850"/>
                      <a:pt x="18347" y="112958"/>
                      <a:pt x="18347" y="112958"/>
                    </a:cubicBezTo>
                    <a:cubicBezTo>
                      <a:pt x="17479" y="105581"/>
                      <a:pt x="16394" y="98203"/>
                      <a:pt x="15309" y="90825"/>
                    </a:cubicBezTo>
                    <a:cubicBezTo>
                      <a:pt x="14116" y="82688"/>
                      <a:pt x="12271" y="74550"/>
                      <a:pt x="10535" y="66521"/>
                    </a:cubicBezTo>
                    <a:cubicBezTo>
                      <a:pt x="6955" y="50355"/>
                      <a:pt x="4243" y="34081"/>
                      <a:pt x="336" y="18023"/>
                    </a:cubicBezTo>
                    <a:cubicBezTo>
                      <a:pt x="-1400" y="10645"/>
                      <a:pt x="3808" y="2942"/>
                      <a:pt x="10752" y="663"/>
                    </a:cubicBezTo>
                    <a:cubicBezTo>
                      <a:pt x="18347" y="-1724"/>
                      <a:pt x="27895" y="2508"/>
                      <a:pt x="29956" y="10537"/>
                    </a:cubicBezTo>
                    <a:cubicBezTo>
                      <a:pt x="33971" y="26160"/>
                      <a:pt x="39287" y="41458"/>
                      <a:pt x="43085" y="57082"/>
                    </a:cubicBezTo>
                    <a:cubicBezTo>
                      <a:pt x="45146" y="65220"/>
                      <a:pt x="46991" y="73465"/>
                      <a:pt x="48401" y="81711"/>
                    </a:cubicBezTo>
                    <a:cubicBezTo>
                      <a:pt x="49703" y="89414"/>
                      <a:pt x="50788" y="97226"/>
                      <a:pt x="51656" y="105038"/>
                    </a:cubicBezTo>
                    <a:cubicBezTo>
                      <a:pt x="51656" y="104821"/>
                      <a:pt x="51656" y="104713"/>
                      <a:pt x="51547" y="104496"/>
                    </a:cubicBezTo>
                    <a:cubicBezTo>
                      <a:pt x="51547" y="104821"/>
                      <a:pt x="51656" y="105147"/>
                      <a:pt x="51656" y="105364"/>
                    </a:cubicBezTo>
                    <a:cubicBezTo>
                      <a:pt x="51656" y="105798"/>
                      <a:pt x="51765" y="106232"/>
                      <a:pt x="51765" y="106666"/>
                    </a:cubicBezTo>
                    <a:cubicBezTo>
                      <a:pt x="51765" y="106557"/>
                      <a:pt x="51765" y="106449"/>
                      <a:pt x="51765" y="106232"/>
                    </a:cubicBezTo>
                    <a:cubicBezTo>
                      <a:pt x="51873" y="107642"/>
                      <a:pt x="52090" y="108944"/>
                      <a:pt x="52198" y="110354"/>
                    </a:cubicBezTo>
                    <a:cubicBezTo>
                      <a:pt x="52090" y="109595"/>
                      <a:pt x="51982" y="108944"/>
                      <a:pt x="51982" y="108185"/>
                    </a:cubicBezTo>
                    <a:cubicBezTo>
                      <a:pt x="53609" y="121530"/>
                      <a:pt x="54694" y="134875"/>
                      <a:pt x="55670" y="148329"/>
                    </a:cubicBezTo>
                    <a:cubicBezTo>
                      <a:pt x="56647" y="161240"/>
                      <a:pt x="57623" y="174151"/>
                      <a:pt x="58383" y="187063"/>
                    </a:cubicBezTo>
                    <a:cubicBezTo>
                      <a:pt x="60010" y="212994"/>
                      <a:pt x="60987" y="239033"/>
                      <a:pt x="63265" y="264964"/>
                    </a:cubicBezTo>
                    <a:cubicBezTo>
                      <a:pt x="64025" y="273210"/>
                      <a:pt x="64893" y="281456"/>
                      <a:pt x="65869" y="289593"/>
                    </a:cubicBezTo>
                    <a:cubicBezTo>
                      <a:pt x="65761" y="288942"/>
                      <a:pt x="65652" y="288182"/>
                      <a:pt x="65652" y="287531"/>
                    </a:cubicBezTo>
                    <a:cubicBezTo>
                      <a:pt x="65978" y="290244"/>
                      <a:pt x="66303" y="293065"/>
                      <a:pt x="66629" y="295777"/>
                    </a:cubicBezTo>
                    <a:cubicBezTo>
                      <a:pt x="66629" y="295560"/>
                      <a:pt x="66520" y="295235"/>
                      <a:pt x="66520" y="295018"/>
                    </a:cubicBezTo>
                    <a:cubicBezTo>
                      <a:pt x="66520" y="295343"/>
                      <a:pt x="66629" y="295669"/>
                      <a:pt x="66629" y="296103"/>
                    </a:cubicBezTo>
                    <a:cubicBezTo>
                      <a:pt x="66629" y="296428"/>
                      <a:pt x="66737" y="296754"/>
                      <a:pt x="66737" y="297188"/>
                    </a:cubicBezTo>
                    <a:cubicBezTo>
                      <a:pt x="66737" y="296862"/>
                      <a:pt x="66629" y="296645"/>
                      <a:pt x="66629" y="296320"/>
                    </a:cubicBezTo>
                    <a:cubicBezTo>
                      <a:pt x="69884" y="322034"/>
                      <a:pt x="73139" y="347748"/>
                      <a:pt x="76828" y="373462"/>
                    </a:cubicBezTo>
                    <a:cubicBezTo>
                      <a:pt x="78672" y="386373"/>
                      <a:pt x="80517" y="399393"/>
                      <a:pt x="82361" y="412304"/>
                    </a:cubicBezTo>
                    <a:cubicBezTo>
                      <a:pt x="84097" y="424673"/>
                      <a:pt x="86158" y="436933"/>
                      <a:pt x="88003" y="449302"/>
                    </a:cubicBezTo>
                    <a:cubicBezTo>
                      <a:pt x="91366" y="471869"/>
                      <a:pt x="94947" y="494437"/>
                      <a:pt x="100263" y="516679"/>
                    </a:cubicBezTo>
                    <a:cubicBezTo>
                      <a:pt x="104169" y="531435"/>
                      <a:pt x="108943" y="545973"/>
                      <a:pt x="113391" y="560512"/>
                    </a:cubicBezTo>
                    <a:cubicBezTo>
                      <a:pt x="115778" y="568541"/>
                      <a:pt x="118274" y="576570"/>
                      <a:pt x="120227" y="584707"/>
                    </a:cubicBezTo>
                    <a:cubicBezTo>
                      <a:pt x="121203" y="588830"/>
                      <a:pt x="122180" y="593170"/>
                      <a:pt x="120769" y="597293"/>
                    </a:cubicBezTo>
                    <a:cubicBezTo>
                      <a:pt x="119901" y="600005"/>
                      <a:pt x="117080" y="602284"/>
                      <a:pt x="114259" y="602718"/>
                    </a:cubicBezTo>
                    <a:cubicBezTo>
                      <a:pt x="113934" y="602718"/>
                      <a:pt x="113500" y="602826"/>
                      <a:pt x="113174" y="602826"/>
                    </a:cubicBezTo>
                    <a:cubicBezTo>
                      <a:pt x="108943" y="602718"/>
                      <a:pt x="105254" y="599788"/>
                      <a:pt x="105037" y="595448"/>
                    </a:cubicBezTo>
                    <a:close/>
                  </a:path>
                </a:pathLst>
              </a:custGeom>
              <a:solidFill>
                <a:srgbClr val="646369"/>
              </a:solidFill>
              <a:ln w="10838" cap="flat">
                <a:noFill/>
                <a:prstDash val="solid"/>
                <a:miter/>
              </a:ln>
            </p:spPr>
            <p:txBody>
              <a:bodyPr rtlCol="0" anchor="ctr"/>
              <a:lstStyle/>
              <a:p>
                <a:endParaRPr lang="nb-NO"/>
              </a:p>
            </p:txBody>
          </p:sp>
        </p:grpSp>
        <p:grpSp>
          <p:nvGrpSpPr>
            <p:cNvPr id="63" name="Grafikk 6">
              <a:extLst>
                <a:ext uri="{FF2B5EF4-FFF2-40B4-BE49-F238E27FC236}">
                  <a16:creationId xmlns:a16="http://schemas.microsoft.com/office/drawing/2014/main" id="{2C13BB65-8F56-4300-B254-40B471CBA55D}"/>
                </a:ext>
              </a:extLst>
            </p:cNvPr>
            <p:cNvGrpSpPr/>
            <p:nvPr/>
          </p:nvGrpSpPr>
          <p:grpSpPr>
            <a:xfrm>
              <a:off x="6770759" y="3895121"/>
              <a:ext cx="703391" cy="611561"/>
              <a:chOff x="6770759" y="3895121"/>
              <a:chExt cx="703391" cy="611561"/>
            </a:xfrm>
            <a:solidFill>
              <a:srgbClr val="E7E8EA"/>
            </a:solidFill>
          </p:grpSpPr>
          <p:sp>
            <p:nvSpPr>
              <p:cNvPr id="64" name="Frihåndsform: figur 63">
                <a:extLst>
                  <a:ext uri="{FF2B5EF4-FFF2-40B4-BE49-F238E27FC236}">
                    <a16:creationId xmlns:a16="http://schemas.microsoft.com/office/drawing/2014/main" id="{38CF7F71-09C7-4823-93F2-E8846DDFB822}"/>
                  </a:ext>
                </a:extLst>
              </p:cNvPr>
              <p:cNvSpPr/>
              <p:nvPr/>
            </p:nvSpPr>
            <p:spPr>
              <a:xfrm>
                <a:off x="6770759" y="3896857"/>
                <a:ext cx="664982" cy="609825"/>
              </a:xfrm>
              <a:custGeom>
                <a:avLst/>
                <a:gdLst>
                  <a:gd name="connsiteX0" fmla="*/ 385710 w 664982"/>
                  <a:gd name="connsiteY0" fmla="*/ 141915 h 609825"/>
                  <a:gd name="connsiteX1" fmla="*/ 385818 w 664982"/>
                  <a:gd name="connsiteY1" fmla="*/ 142024 h 609825"/>
                  <a:gd name="connsiteX2" fmla="*/ 387771 w 664982"/>
                  <a:gd name="connsiteY2" fmla="*/ 138660 h 609825"/>
                  <a:gd name="connsiteX3" fmla="*/ 385710 w 664982"/>
                  <a:gd name="connsiteY3" fmla="*/ 141915 h 609825"/>
                  <a:gd name="connsiteX4" fmla="*/ 208750 w 664982"/>
                  <a:gd name="connsiteY4" fmla="*/ 609107 h 609825"/>
                  <a:gd name="connsiteX5" fmla="*/ 162855 w 664982"/>
                  <a:gd name="connsiteY5" fmla="*/ 605743 h 609825"/>
                  <a:gd name="connsiteX6" fmla="*/ 114899 w 664982"/>
                  <a:gd name="connsiteY6" fmla="*/ 599342 h 609825"/>
                  <a:gd name="connsiteX7" fmla="*/ 114791 w 664982"/>
                  <a:gd name="connsiteY7" fmla="*/ 599342 h 609825"/>
                  <a:gd name="connsiteX8" fmla="*/ 114248 w 664982"/>
                  <a:gd name="connsiteY8" fmla="*/ 599234 h 609825"/>
                  <a:gd name="connsiteX9" fmla="*/ 67919 w 664982"/>
                  <a:gd name="connsiteY9" fmla="*/ 590337 h 609825"/>
                  <a:gd name="connsiteX10" fmla="*/ 67486 w 664982"/>
                  <a:gd name="connsiteY10" fmla="*/ 590228 h 609825"/>
                  <a:gd name="connsiteX11" fmla="*/ 70198 w 664982"/>
                  <a:gd name="connsiteY11" fmla="*/ 549542 h 609825"/>
                  <a:gd name="connsiteX12" fmla="*/ 74647 w 664982"/>
                  <a:gd name="connsiteY12" fmla="*/ 505925 h 609825"/>
                  <a:gd name="connsiteX13" fmla="*/ 77793 w 664982"/>
                  <a:gd name="connsiteY13" fmla="*/ 466758 h 609825"/>
                  <a:gd name="connsiteX14" fmla="*/ 79529 w 664982"/>
                  <a:gd name="connsiteY14" fmla="*/ 435727 h 609825"/>
                  <a:gd name="connsiteX15" fmla="*/ 87992 w 664982"/>
                  <a:gd name="connsiteY15" fmla="*/ 444407 h 609825"/>
                  <a:gd name="connsiteX16" fmla="*/ 96997 w 664982"/>
                  <a:gd name="connsiteY16" fmla="*/ 448856 h 609825"/>
                  <a:gd name="connsiteX17" fmla="*/ 98950 w 664982"/>
                  <a:gd name="connsiteY17" fmla="*/ 448964 h 609825"/>
                  <a:gd name="connsiteX18" fmla="*/ 106653 w 664982"/>
                  <a:gd name="connsiteY18" fmla="*/ 446903 h 609825"/>
                  <a:gd name="connsiteX19" fmla="*/ 114031 w 664982"/>
                  <a:gd name="connsiteY19" fmla="*/ 434100 h 609825"/>
                  <a:gd name="connsiteX20" fmla="*/ 104700 w 664982"/>
                  <a:gd name="connsiteY20" fmla="*/ 415004 h 609825"/>
                  <a:gd name="connsiteX21" fmla="*/ 89294 w 664982"/>
                  <a:gd name="connsiteY21" fmla="*/ 394390 h 609825"/>
                  <a:gd name="connsiteX22" fmla="*/ 80505 w 664982"/>
                  <a:gd name="connsiteY22" fmla="*/ 382455 h 609825"/>
                  <a:gd name="connsiteX23" fmla="*/ 80397 w 664982"/>
                  <a:gd name="connsiteY23" fmla="*/ 364227 h 609825"/>
                  <a:gd name="connsiteX24" fmla="*/ 80288 w 664982"/>
                  <a:gd name="connsiteY24" fmla="*/ 335801 h 609825"/>
                  <a:gd name="connsiteX25" fmla="*/ 80505 w 664982"/>
                  <a:gd name="connsiteY25" fmla="*/ 328097 h 609825"/>
                  <a:gd name="connsiteX26" fmla="*/ 78335 w 664982"/>
                  <a:gd name="connsiteY26" fmla="*/ 328531 h 609825"/>
                  <a:gd name="connsiteX27" fmla="*/ 55985 w 664982"/>
                  <a:gd name="connsiteY27" fmla="*/ 337320 h 609825"/>
                  <a:gd name="connsiteX28" fmla="*/ 55117 w 664982"/>
                  <a:gd name="connsiteY28" fmla="*/ 337645 h 609825"/>
                  <a:gd name="connsiteX29" fmla="*/ 55117 w 664982"/>
                  <a:gd name="connsiteY29" fmla="*/ 337645 h 609825"/>
                  <a:gd name="connsiteX30" fmla="*/ 55117 w 664982"/>
                  <a:gd name="connsiteY30" fmla="*/ 337645 h 609825"/>
                  <a:gd name="connsiteX31" fmla="*/ 54791 w 664982"/>
                  <a:gd name="connsiteY31" fmla="*/ 337754 h 609825"/>
                  <a:gd name="connsiteX32" fmla="*/ 54900 w 664982"/>
                  <a:gd name="connsiteY32" fmla="*/ 337754 h 609825"/>
                  <a:gd name="connsiteX33" fmla="*/ 51211 w 664982"/>
                  <a:gd name="connsiteY33" fmla="*/ 339056 h 609825"/>
                  <a:gd name="connsiteX34" fmla="*/ 51319 w 664982"/>
                  <a:gd name="connsiteY34" fmla="*/ 339056 h 609825"/>
                  <a:gd name="connsiteX35" fmla="*/ 50343 w 664982"/>
                  <a:gd name="connsiteY35" fmla="*/ 339381 h 609825"/>
                  <a:gd name="connsiteX36" fmla="*/ 32983 w 664982"/>
                  <a:gd name="connsiteY36" fmla="*/ 308242 h 609825"/>
                  <a:gd name="connsiteX37" fmla="*/ 5642 w 664982"/>
                  <a:gd name="connsiteY37" fmla="*/ 245097 h 609825"/>
                  <a:gd name="connsiteX38" fmla="*/ 0 w 664982"/>
                  <a:gd name="connsiteY38" fmla="*/ 226435 h 609825"/>
                  <a:gd name="connsiteX39" fmla="*/ 9873 w 664982"/>
                  <a:gd name="connsiteY39" fmla="*/ 217430 h 609825"/>
                  <a:gd name="connsiteX40" fmla="*/ 64339 w 664982"/>
                  <a:gd name="connsiteY40" fmla="*/ 166653 h 609825"/>
                  <a:gd name="connsiteX41" fmla="*/ 120650 w 664982"/>
                  <a:gd name="connsiteY41" fmla="*/ 114248 h 609825"/>
                  <a:gd name="connsiteX42" fmla="*/ 173597 w 664982"/>
                  <a:gd name="connsiteY42" fmla="*/ 68028 h 609825"/>
                  <a:gd name="connsiteX43" fmla="*/ 186074 w 664982"/>
                  <a:gd name="connsiteY43" fmla="*/ 57178 h 609825"/>
                  <a:gd name="connsiteX44" fmla="*/ 205169 w 664982"/>
                  <a:gd name="connsiteY44" fmla="*/ 45569 h 609825"/>
                  <a:gd name="connsiteX45" fmla="*/ 226977 w 664982"/>
                  <a:gd name="connsiteY45" fmla="*/ 33092 h 609825"/>
                  <a:gd name="connsiteX46" fmla="*/ 237610 w 664982"/>
                  <a:gd name="connsiteY46" fmla="*/ 27016 h 609825"/>
                  <a:gd name="connsiteX47" fmla="*/ 246182 w 664982"/>
                  <a:gd name="connsiteY47" fmla="*/ 22242 h 609825"/>
                  <a:gd name="connsiteX48" fmla="*/ 247592 w 664982"/>
                  <a:gd name="connsiteY48" fmla="*/ 21808 h 609825"/>
                  <a:gd name="connsiteX49" fmla="*/ 249762 w 664982"/>
                  <a:gd name="connsiteY49" fmla="*/ 19855 h 609825"/>
                  <a:gd name="connsiteX50" fmla="*/ 252800 w 664982"/>
                  <a:gd name="connsiteY50" fmla="*/ 17143 h 609825"/>
                  <a:gd name="connsiteX51" fmla="*/ 254102 w 664982"/>
                  <a:gd name="connsiteY51" fmla="*/ 15841 h 609825"/>
                  <a:gd name="connsiteX52" fmla="*/ 255078 w 664982"/>
                  <a:gd name="connsiteY52" fmla="*/ 14864 h 609825"/>
                  <a:gd name="connsiteX53" fmla="*/ 265386 w 664982"/>
                  <a:gd name="connsiteY53" fmla="*/ 9548 h 609825"/>
                  <a:gd name="connsiteX54" fmla="*/ 285132 w 664982"/>
                  <a:gd name="connsiteY54" fmla="*/ 108 h 609825"/>
                  <a:gd name="connsiteX55" fmla="*/ 285458 w 664982"/>
                  <a:gd name="connsiteY55" fmla="*/ 0 h 609825"/>
                  <a:gd name="connsiteX56" fmla="*/ 293161 w 664982"/>
                  <a:gd name="connsiteY56" fmla="*/ 8571 h 609825"/>
                  <a:gd name="connsiteX57" fmla="*/ 303360 w 664982"/>
                  <a:gd name="connsiteY57" fmla="*/ 17468 h 609825"/>
                  <a:gd name="connsiteX58" fmla="*/ 303251 w 664982"/>
                  <a:gd name="connsiteY58" fmla="*/ 17360 h 609825"/>
                  <a:gd name="connsiteX59" fmla="*/ 303360 w 664982"/>
                  <a:gd name="connsiteY59" fmla="*/ 17468 h 609825"/>
                  <a:gd name="connsiteX60" fmla="*/ 303794 w 664982"/>
                  <a:gd name="connsiteY60" fmla="*/ 17685 h 609825"/>
                  <a:gd name="connsiteX61" fmla="*/ 304119 w 664982"/>
                  <a:gd name="connsiteY61" fmla="*/ 17902 h 609825"/>
                  <a:gd name="connsiteX62" fmla="*/ 304228 w 664982"/>
                  <a:gd name="connsiteY62" fmla="*/ 18011 h 609825"/>
                  <a:gd name="connsiteX63" fmla="*/ 304228 w 664982"/>
                  <a:gd name="connsiteY63" fmla="*/ 18011 h 609825"/>
                  <a:gd name="connsiteX64" fmla="*/ 311497 w 664982"/>
                  <a:gd name="connsiteY64" fmla="*/ 22133 h 609825"/>
                  <a:gd name="connsiteX65" fmla="*/ 318224 w 664982"/>
                  <a:gd name="connsiteY65" fmla="*/ 25171 h 609825"/>
                  <a:gd name="connsiteX66" fmla="*/ 334282 w 664982"/>
                  <a:gd name="connsiteY66" fmla="*/ 29077 h 609825"/>
                  <a:gd name="connsiteX67" fmla="*/ 339489 w 664982"/>
                  <a:gd name="connsiteY67" fmla="*/ 29294 h 609825"/>
                  <a:gd name="connsiteX68" fmla="*/ 351316 w 664982"/>
                  <a:gd name="connsiteY68" fmla="*/ 28318 h 609825"/>
                  <a:gd name="connsiteX69" fmla="*/ 367157 w 664982"/>
                  <a:gd name="connsiteY69" fmla="*/ 24303 h 609825"/>
                  <a:gd name="connsiteX70" fmla="*/ 366072 w 664982"/>
                  <a:gd name="connsiteY70" fmla="*/ 24629 h 609825"/>
                  <a:gd name="connsiteX71" fmla="*/ 367591 w 664982"/>
                  <a:gd name="connsiteY71" fmla="*/ 24086 h 609825"/>
                  <a:gd name="connsiteX72" fmla="*/ 368784 w 664982"/>
                  <a:gd name="connsiteY72" fmla="*/ 23653 h 609825"/>
                  <a:gd name="connsiteX73" fmla="*/ 368567 w 664982"/>
                  <a:gd name="connsiteY73" fmla="*/ 23761 h 609825"/>
                  <a:gd name="connsiteX74" fmla="*/ 368893 w 664982"/>
                  <a:gd name="connsiteY74" fmla="*/ 23653 h 609825"/>
                  <a:gd name="connsiteX75" fmla="*/ 369001 w 664982"/>
                  <a:gd name="connsiteY75" fmla="*/ 23653 h 609825"/>
                  <a:gd name="connsiteX76" fmla="*/ 369326 w 664982"/>
                  <a:gd name="connsiteY76" fmla="*/ 23544 h 609825"/>
                  <a:gd name="connsiteX77" fmla="*/ 369110 w 664982"/>
                  <a:gd name="connsiteY77" fmla="*/ 23653 h 609825"/>
                  <a:gd name="connsiteX78" fmla="*/ 387337 w 664982"/>
                  <a:gd name="connsiteY78" fmla="*/ 14213 h 609825"/>
                  <a:gd name="connsiteX79" fmla="*/ 389290 w 664982"/>
                  <a:gd name="connsiteY79" fmla="*/ 12911 h 609825"/>
                  <a:gd name="connsiteX80" fmla="*/ 390375 w 664982"/>
                  <a:gd name="connsiteY80" fmla="*/ 13345 h 609825"/>
                  <a:gd name="connsiteX81" fmla="*/ 397536 w 664982"/>
                  <a:gd name="connsiteY81" fmla="*/ 16600 h 609825"/>
                  <a:gd name="connsiteX82" fmla="*/ 411098 w 664982"/>
                  <a:gd name="connsiteY82" fmla="*/ 23761 h 609825"/>
                  <a:gd name="connsiteX83" fmla="*/ 422165 w 664982"/>
                  <a:gd name="connsiteY83" fmla="*/ 31356 h 609825"/>
                  <a:gd name="connsiteX84" fmla="*/ 427156 w 664982"/>
                  <a:gd name="connsiteY84" fmla="*/ 36021 h 609825"/>
                  <a:gd name="connsiteX85" fmla="*/ 428892 w 664982"/>
                  <a:gd name="connsiteY85" fmla="*/ 39168 h 609825"/>
                  <a:gd name="connsiteX86" fmla="*/ 427915 w 664982"/>
                  <a:gd name="connsiteY86" fmla="*/ 44267 h 609825"/>
                  <a:gd name="connsiteX87" fmla="*/ 434642 w 664982"/>
                  <a:gd name="connsiteY87" fmla="*/ 47631 h 609825"/>
                  <a:gd name="connsiteX88" fmla="*/ 437138 w 664982"/>
                  <a:gd name="connsiteY88" fmla="*/ 48932 h 609825"/>
                  <a:gd name="connsiteX89" fmla="*/ 436595 w 664982"/>
                  <a:gd name="connsiteY89" fmla="*/ 47414 h 609825"/>
                  <a:gd name="connsiteX90" fmla="*/ 435836 w 664982"/>
                  <a:gd name="connsiteY90" fmla="*/ 45135 h 609825"/>
                  <a:gd name="connsiteX91" fmla="*/ 437246 w 664982"/>
                  <a:gd name="connsiteY91" fmla="*/ 42097 h 609825"/>
                  <a:gd name="connsiteX92" fmla="*/ 441478 w 664982"/>
                  <a:gd name="connsiteY92" fmla="*/ 42640 h 609825"/>
                  <a:gd name="connsiteX93" fmla="*/ 445926 w 664982"/>
                  <a:gd name="connsiteY93" fmla="*/ 46003 h 609825"/>
                  <a:gd name="connsiteX94" fmla="*/ 450049 w 664982"/>
                  <a:gd name="connsiteY94" fmla="*/ 49258 h 609825"/>
                  <a:gd name="connsiteX95" fmla="*/ 456559 w 664982"/>
                  <a:gd name="connsiteY95" fmla="*/ 54140 h 609825"/>
                  <a:gd name="connsiteX96" fmla="*/ 466649 w 664982"/>
                  <a:gd name="connsiteY96" fmla="*/ 60867 h 609825"/>
                  <a:gd name="connsiteX97" fmla="*/ 466432 w 664982"/>
                  <a:gd name="connsiteY97" fmla="*/ 60759 h 609825"/>
                  <a:gd name="connsiteX98" fmla="*/ 484877 w 664982"/>
                  <a:gd name="connsiteY98" fmla="*/ 74321 h 609825"/>
                  <a:gd name="connsiteX99" fmla="*/ 502019 w 664982"/>
                  <a:gd name="connsiteY99" fmla="*/ 89077 h 609825"/>
                  <a:gd name="connsiteX100" fmla="*/ 522417 w 664982"/>
                  <a:gd name="connsiteY100" fmla="*/ 107304 h 609825"/>
                  <a:gd name="connsiteX101" fmla="*/ 524479 w 664982"/>
                  <a:gd name="connsiteY101" fmla="*/ 109149 h 609825"/>
                  <a:gd name="connsiteX102" fmla="*/ 526106 w 664982"/>
                  <a:gd name="connsiteY102" fmla="*/ 110668 h 609825"/>
                  <a:gd name="connsiteX103" fmla="*/ 526106 w 664982"/>
                  <a:gd name="connsiteY103" fmla="*/ 110668 h 609825"/>
                  <a:gd name="connsiteX104" fmla="*/ 526215 w 664982"/>
                  <a:gd name="connsiteY104" fmla="*/ 110776 h 609825"/>
                  <a:gd name="connsiteX105" fmla="*/ 526757 w 664982"/>
                  <a:gd name="connsiteY105" fmla="*/ 111210 h 609825"/>
                  <a:gd name="connsiteX106" fmla="*/ 535437 w 664982"/>
                  <a:gd name="connsiteY106" fmla="*/ 119348 h 609825"/>
                  <a:gd name="connsiteX107" fmla="*/ 543900 w 664982"/>
                  <a:gd name="connsiteY107" fmla="*/ 127376 h 609825"/>
                  <a:gd name="connsiteX108" fmla="*/ 560391 w 664982"/>
                  <a:gd name="connsiteY108" fmla="*/ 143651 h 609825"/>
                  <a:gd name="connsiteX109" fmla="*/ 576557 w 664982"/>
                  <a:gd name="connsiteY109" fmla="*/ 160794 h 609825"/>
                  <a:gd name="connsiteX110" fmla="*/ 592724 w 664982"/>
                  <a:gd name="connsiteY110" fmla="*/ 177936 h 609825"/>
                  <a:gd name="connsiteX111" fmla="*/ 605635 w 664982"/>
                  <a:gd name="connsiteY111" fmla="*/ 192258 h 609825"/>
                  <a:gd name="connsiteX112" fmla="*/ 618329 w 664982"/>
                  <a:gd name="connsiteY112" fmla="*/ 206688 h 609825"/>
                  <a:gd name="connsiteX113" fmla="*/ 618220 w 664982"/>
                  <a:gd name="connsiteY113" fmla="*/ 206580 h 609825"/>
                  <a:gd name="connsiteX114" fmla="*/ 618871 w 664982"/>
                  <a:gd name="connsiteY114" fmla="*/ 207339 h 609825"/>
                  <a:gd name="connsiteX115" fmla="*/ 620174 w 664982"/>
                  <a:gd name="connsiteY115" fmla="*/ 208967 h 609825"/>
                  <a:gd name="connsiteX116" fmla="*/ 634278 w 664982"/>
                  <a:gd name="connsiteY116" fmla="*/ 226869 h 609825"/>
                  <a:gd name="connsiteX117" fmla="*/ 647624 w 664982"/>
                  <a:gd name="connsiteY117" fmla="*/ 245748 h 609825"/>
                  <a:gd name="connsiteX118" fmla="*/ 659341 w 664982"/>
                  <a:gd name="connsiteY118" fmla="*/ 263867 h 609825"/>
                  <a:gd name="connsiteX119" fmla="*/ 664332 w 664982"/>
                  <a:gd name="connsiteY119" fmla="*/ 272763 h 609825"/>
                  <a:gd name="connsiteX120" fmla="*/ 664983 w 664982"/>
                  <a:gd name="connsiteY120" fmla="*/ 273957 h 609825"/>
                  <a:gd name="connsiteX121" fmla="*/ 645019 w 664982"/>
                  <a:gd name="connsiteY121" fmla="*/ 289689 h 609825"/>
                  <a:gd name="connsiteX122" fmla="*/ 614749 w 664982"/>
                  <a:gd name="connsiteY122" fmla="*/ 310955 h 609825"/>
                  <a:gd name="connsiteX123" fmla="*/ 586756 w 664982"/>
                  <a:gd name="connsiteY123" fmla="*/ 328423 h 609825"/>
                  <a:gd name="connsiteX124" fmla="*/ 560500 w 664982"/>
                  <a:gd name="connsiteY124" fmla="*/ 341009 h 609825"/>
                  <a:gd name="connsiteX125" fmla="*/ 535871 w 664982"/>
                  <a:gd name="connsiteY125" fmla="*/ 351316 h 609825"/>
                  <a:gd name="connsiteX126" fmla="*/ 523502 w 664982"/>
                  <a:gd name="connsiteY126" fmla="*/ 356632 h 609825"/>
                  <a:gd name="connsiteX127" fmla="*/ 511459 w 664982"/>
                  <a:gd name="connsiteY127" fmla="*/ 362925 h 609825"/>
                  <a:gd name="connsiteX128" fmla="*/ 505491 w 664982"/>
                  <a:gd name="connsiteY128" fmla="*/ 373775 h 609825"/>
                  <a:gd name="connsiteX129" fmla="*/ 498547 w 664982"/>
                  <a:gd name="connsiteY129" fmla="*/ 376921 h 609825"/>
                  <a:gd name="connsiteX130" fmla="*/ 491061 w 664982"/>
                  <a:gd name="connsiteY130" fmla="*/ 387663 h 609825"/>
                  <a:gd name="connsiteX131" fmla="*/ 493340 w 664982"/>
                  <a:gd name="connsiteY131" fmla="*/ 400574 h 609825"/>
                  <a:gd name="connsiteX132" fmla="*/ 501152 w 664982"/>
                  <a:gd name="connsiteY132" fmla="*/ 407409 h 609825"/>
                  <a:gd name="connsiteX133" fmla="*/ 495727 w 664982"/>
                  <a:gd name="connsiteY133" fmla="*/ 410230 h 609825"/>
                  <a:gd name="connsiteX134" fmla="*/ 488023 w 664982"/>
                  <a:gd name="connsiteY134" fmla="*/ 427481 h 609825"/>
                  <a:gd name="connsiteX135" fmla="*/ 501152 w 664982"/>
                  <a:gd name="connsiteY135" fmla="*/ 441369 h 609825"/>
                  <a:gd name="connsiteX136" fmla="*/ 504515 w 664982"/>
                  <a:gd name="connsiteY136" fmla="*/ 442020 h 609825"/>
                  <a:gd name="connsiteX137" fmla="*/ 508529 w 664982"/>
                  <a:gd name="connsiteY137" fmla="*/ 452002 h 609825"/>
                  <a:gd name="connsiteX138" fmla="*/ 516884 w 664982"/>
                  <a:gd name="connsiteY138" fmla="*/ 458186 h 609825"/>
                  <a:gd name="connsiteX139" fmla="*/ 526323 w 664982"/>
                  <a:gd name="connsiteY139" fmla="*/ 459488 h 609825"/>
                  <a:gd name="connsiteX140" fmla="*/ 529035 w 664982"/>
                  <a:gd name="connsiteY140" fmla="*/ 459271 h 609825"/>
                  <a:gd name="connsiteX141" fmla="*/ 529687 w 664982"/>
                  <a:gd name="connsiteY141" fmla="*/ 469687 h 609825"/>
                  <a:gd name="connsiteX142" fmla="*/ 529687 w 664982"/>
                  <a:gd name="connsiteY142" fmla="*/ 469579 h 609825"/>
                  <a:gd name="connsiteX143" fmla="*/ 529795 w 664982"/>
                  <a:gd name="connsiteY143" fmla="*/ 471640 h 609825"/>
                  <a:gd name="connsiteX144" fmla="*/ 529795 w 664982"/>
                  <a:gd name="connsiteY144" fmla="*/ 471423 h 609825"/>
                  <a:gd name="connsiteX145" fmla="*/ 529795 w 664982"/>
                  <a:gd name="connsiteY145" fmla="*/ 471857 h 609825"/>
                  <a:gd name="connsiteX146" fmla="*/ 529903 w 664982"/>
                  <a:gd name="connsiteY146" fmla="*/ 472834 h 609825"/>
                  <a:gd name="connsiteX147" fmla="*/ 529903 w 664982"/>
                  <a:gd name="connsiteY147" fmla="*/ 472400 h 609825"/>
                  <a:gd name="connsiteX148" fmla="*/ 530229 w 664982"/>
                  <a:gd name="connsiteY148" fmla="*/ 477499 h 609825"/>
                  <a:gd name="connsiteX149" fmla="*/ 530120 w 664982"/>
                  <a:gd name="connsiteY149" fmla="*/ 475980 h 609825"/>
                  <a:gd name="connsiteX150" fmla="*/ 530337 w 664982"/>
                  <a:gd name="connsiteY150" fmla="*/ 479452 h 609825"/>
                  <a:gd name="connsiteX151" fmla="*/ 530337 w 664982"/>
                  <a:gd name="connsiteY151" fmla="*/ 479235 h 609825"/>
                  <a:gd name="connsiteX152" fmla="*/ 530554 w 664982"/>
                  <a:gd name="connsiteY152" fmla="*/ 482056 h 609825"/>
                  <a:gd name="connsiteX153" fmla="*/ 530446 w 664982"/>
                  <a:gd name="connsiteY153" fmla="*/ 480537 h 609825"/>
                  <a:gd name="connsiteX154" fmla="*/ 534677 w 664982"/>
                  <a:gd name="connsiteY154" fmla="*/ 531965 h 609825"/>
                  <a:gd name="connsiteX155" fmla="*/ 540536 w 664982"/>
                  <a:gd name="connsiteY155" fmla="*/ 580789 h 609825"/>
                  <a:gd name="connsiteX156" fmla="*/ 536413 w 664982"/>
                  <a:gd name="connsiteY156" fmla="*/ 582091 h 609825"/>
                  <a:gd name="connsiteX157" fmla="*/ 508638 w 664982"/>
                  <a:gd name="connsiteY157" fmla="*/ 589360 h 609825"/>
                  <a:gd name="connsiteX158" fmla="*/ 400357 w 664982"/>
                  <a:gd name="connsiteY158" fmla="*/ 602705 h 609825"/>
                  <a:gd name="connsiteX159" fmla="*/ 400357 w 664982"/>
                  <a:gd name="connsiteY159" fmla="*/ 602705 h 609825"/>
                  <a:gd name="connsiteX160" fmla="*/ 399597 w 664982"/>
                  <a:gd name="connsiteY160" fmla="*/ 602814 h 609825"/>
                  <a:gd name="connsiteX161" fmla="*/ 399381 w 664982"/>
                  <a:gd name="connsiteY161" fmla="*/ 602814 h 609825"/>
                  <a:gd name="connsiteX162" fmla="*/ 362491 w 664982"/>
                  <a:gd name="connsiteY162" fmla="*/ 605418 h 609825"/>
                  <a:gd name="connsiteX163" fmla="*/ 285024 w 664982"/>
                  <a:gd name="connsiteY163" fmla="*/ 609324 h 609825"/>
                  <a:gd name="connsiteX164" fmla="*/ 254644 w 664982"/>
                  <a:gd name="connsiteY164" fmla="*/ 609758 h 609825"/>
                  <a:gd name="connsiteX165" fmla="*/ 208750 w 664982"/>
                  <a:gd name="connsiteY165" fmla="*/ 609107 h 60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664982" h="609825">
                    <a:moveTo>
                      <a:pt x="385710" y="141915"/>
                    </a:moveTo>
                    <a:cubicBezTo>
                      <a:pt x="385710" y="141915"/>
                      <a:pt x="385710" y="142024"/>
                      <a:pt x="385818" y="142024"/>
                    </a:cubicBezTo>
                    <a:cubicBezTo>
                      <a:pt x="386469" y="140830"/>
                      <a:pt x="387120" y="139745"/>
                      <a:pt x="387771" y="138660"/>
                    </a:cubicBezTo>
                    <a:cubicBezTo>
                      <a:pt x="387012" y="139745"/>
                      <a:pt x="386361" y="140830"/>
                      <a:pt x="385710" y="141915"/>
                    </a:cubicBezTo>
                    <a:close/>
                    <a:moveTo>
                      <a:pt x="208750" y="609107"/>
                    </a:moveTo>
                    <a:cubicBezTo>
                      <a:pt x="193451" y="608347"/>
                      <a:pt x="178153" y="607262"/>
                      <a:pt x="162855" y="605743"/>
                    </a:cubicBezTo>
                    <a:cubicBezTo>
                      <a:pt x="146798" y="604116"/>
                      <a:pt x="130848" y="601946"/>
                      <a:pt x="114899" y="599342"/>
                    </a:cubicBezTo>
                    <a:cubicBezTo>
                      <a:pt x="114899" y="599342"/>
                      <a:pt x="114791" y="599342"/>
                      <a:pt x="114791" y="599342"/>
                    </a:cubicBezTo>
                    <a:cubicBezTo>
                      <a:pt x="114574" y="599342"/>
                      <a:pt x="114465" y="599234"/>
                      <a:pt x="114248" y="599234"/>
                    </a:cubicBezTo>
                    <a:cubicBezTo>
                      <a:pt x="98733" y="596521"/>
                      <a:pt x="83326" y="593483"/>
                      <a:pt x="67919" y="590337"/>
                    </a:cubicBezTo>
                    <a:cubicBezTo>
                      <a:pt x="67811" y="590337"/>
                      <a:pt x="67594" y="590228"/>
                      <a:pt x="67486" y="590228"/>
                    </a:cubicBezTo>
                    <a:cubicBezTo>
                      <a:pt x="68462" y="576666"/>
                      <a:pt x="69439" y="563104"/>
                      <a:pt x="70198" y="549542"/>
                    </a:cubicBezTo>
                    <a:cubicBezTo>
                      <a:pt x="71609" y="535003"/>
                      <a:pt x="73236" y="520464"/>
                      <a:pt x="74647" y="505925"/>
                    </a:cubicBezTo>
                    <a:cubicBezTo>
                      <a:pt x="75948" y="492906"/>
                      <a:pt x="76925" y="479777"/>
                      <a:pt x="77793" y="466758"/>
                    </a:cubicBezTo>
                    <a:cubicBezTo>
                      <a:pt x="78444" y="456450"/>
                      <a:pt x="78986" y="446143"/>
                      <a:pt x="79529" y="435727"/>
                    </a:cubicBezTo>
                    <a:cubicBezTo>
                      <a:pt x="82241" y="438765"/>
                      <a:pt x="85062" y="441803"/>
                      <a:pt x="87992" y="444407"/>
                    </a:cubicBezTo>
                    <a:cubicBezTo>
                      <a:pt x="90596" y="446685"/>
                      <a:pt x="93416" y="448421"/>
                      <a:pt x="96997" y="448856"/>
                    </a:cubicBezTo>
                    <a:cubicBezTo>
                      <a:pt x="97648" y="448964"/>
                      <a:pt x="98299" y="448964"/>
                      <a:pt x="98950" y="448964"/>
                    </a:cubicBezTo>
                    <a:cubicBezTo>
                      <a:pt x="101662" y="448964"/>
                      <a:pt x="104266" y="448204"/>
                      <a:pt x="106653" y="446903"/>
                    </a:cubicBezTo>
                    <a:cubicBezTo>
                      <a:pt x="111102" y="444407"/>
                      <a:pt x="114140" y="439199"/>
                      <a:pt x="114031" y="434100"/>
                    </a:cubicBezTo>
                    <a:cubicBezTo>
                      <a:pt x="113814" y="426939"/>
                      <a:pt x="108823" y="420646"/>
                      <a:pt x="104700" y="415004"/>
                    </a:cubicBezTo>
                    <a:cubicBezTo>
                      <a:pt x="99601" y="408060"/>
                      <a:pt x="94393" y="401225"/>
                      <a:pt x="89294" y="394390"/>
                    </a:cubicBezTo>
                    <a:cubicBezTo>
                      <a:pt x="86364" y="390375"/>
                      <a:pt x="83435" y="386469"/>
                      <a:pt x="80505" y="382455"/>
                    </a:cubicBezTo>
                    <a:cubicBezTo>
                      <a:pt x="80505" y="376379"/>
                      <a:pt x="80397" y="370303"/>
                      <a:pt x="80397" y="364227"/>
                    </a:cubicBezTo>
                    <a:cubicBezTo>
                      <a:pt x="80288" y="354788"/>
                      <a:pt x="80180" y="345240"/>
                      <a:pt x="80288" y="335801"/>
                    </a:cubicBezTo>
                    <a:cubicBezTo>
                      <a:pt x="80288" y="333197"/>
                      <a:pt x="80397" y="330701"/>
                      <a:pt x="80505" y="328097"/>
                    </a:cubicBezTo>
                    <a:cubicBezTo>
                      <a:pt x="79854" y="328206"/>
                      <a:pt x="79095" y="328423"/>
                      <a:pt x="78335" y="328531"/>
                    </a:cubicBezTo>
                    <a:cubicBezTo>
                      <a:pt x="70957" y="331678"/>
                      <a:pt x="63471" y="334499"/>
                      <a:pt x="55985" y="337320"/>
                    </a:cubicBezTo>
                    <a:cubicBezTo>
                      <a:pt x="55659" y="337428"/>
                      <a:pt x="55442" y="337537"/>
                      <a:pt x="55117" y="337645"/>
                    </a:cubicBezTo>
                    <a:cubicBezTo>
                      <a:pt x="55117" y="337645"/>
                      <a:pt x="55117" y="337645"/>
                      <a:pt x="55117" y="337645"/>
                    </a:cubicBezTo>
                    <a:cubicBezTo>
                      <a:pt x="55117" y="337645"/>
                      <a:pt x="55117" y="337645"/>
                      <a:pt x="55117" y="337645"/>
                    </a:cubicBezTo>
                    <a:cubicBezTo>
                      <a:pt x="55008" y="337645"/>
                      <a:pt x="54900" y="337754"/>
                      <a:pt x="54791" y="337754"/>
                    </a:cubicBezTo>
                    <a:cubicBezTo>
                      <a:pt x="54791" y="337754"/>
                      <a:pt x="54900" y="337754"/>
                      <a:pt x="54900" y="337754"/>
                    </a:cubicBezTo>
                    <a:cubicBezTo>
                      <a:pt x="53706" y="338188"/>
                      <a:pt x="52404" y="338622"/>
                      <a:pt x="51211" y="339056"/>
                    </a:cubicBezTo>
                    <a:cubicBezTo>
                      <a:pt x="51211" y="339056"/>
                      <a:pt x="51319" y="339056"/>
                      <a:pt x="51319" y="339056"/>
                    </a:cubicBezTo>
                    <a:cubicBezTo>
                      <a:pt x="50994" y="339164"/>
                      <a:pt x="50668" y="339273"/>
                      <a:pt x="50343" y="339381"/>
                    </a:cubicBezTo>
                    <a:cubicBezTo>
                      <a:pt x="44159" y="329291"/>
                      <a:pt x="38408" y="318767"/>
                      <a:pt x="32983" y="308242"/>
                    </a:cubicBezTo>
                    <a:cubicBezTo>
                      <a:pt x="23110" y="287519"/>
                      <a:pt x="13237" y="266688"/>
                      <a:pt x="5642" y="245097"/>
                    </a:cubicBezTo>
                    <a:cubicBezTo>
                      <a:pt x="3580" y="238912"/>
                      <a:pt x="1627" y="232728"/>
                      <a:pt x="0" y="226435"/>
                    </a:cubicBezTo>
                    <a:cubicBezTo>
                      <a:pt x="3255" y="223397"/>
                      <a:pt x="6510" y="220468"/>
                      <a:pt x="9873" y="217430"/>
                    </a:cubicBezTo>
                    <a:cubicBezTo>
                      <a:pt x="28210" y="200612"/>
                      <a:pt x="46220" y="183687"/>
                      <a:pt x="64339" y="166653"/>
                    </a:cubicBezTo>
                    <a:cubicBezTo>
                      <a:pt x="83001" y="149076"/>
                      <a:pt x="101446" y="131282"/>
                      <a:pt x="120650" y="114248"/>
                    </a:cubicBezTo>
                    <a:cubicBezTo>
                      <a:pt x="138226" y="98733"/>
                      <a:pt x="155911" y="83326"/>
                      <a:pt x="173597" y="68028"/>
                    </a:cubicBezTo>
                    <a:cubicBezTo>
                      <a:pt x="177720" y="64448"/>
                      <a:pt x="181951" y="60867"/>
                      <a:pt x="186074" y="57178"/>
                    </a:cubicBezTo>
                    <a:cubicBezTo>
                      <a:pt x="192366" y="53272"/>
                      <a:pt x="198768" y="49366"/>
                      <a:pt x="205169" y="45569"/>
                    </a:cubicBezTo>
                    <a:cubicBezTo>
                      <a:pt x="212439" y="41338"/>
                      <a:pt x="219708" y="37215"/>
                      <a:pt x="226977" y="33092"/>
                    </a:cubicBezTo>
                    <a:cubicBezTo>
                      <a:pt x="230558" y="31030"/>
                      <a:pt x="234138" y="29077"/>
                      <a:pt x="237610" y="27016"/>
                    </a:cubicBezTo>
                    <a:cubicBezTo>
                      <a:pt x="240431" y="25388"/>
                      <a:pt x="243252" y="23761"/>
                      <a:pt x="246182" y="22242"/>
                    </a:cubicBezTo>
                    <a:cubicBezTo>
                      <a:pt x="246615" y="22025"/>
                      <a:pt x="247158" y="21808"/>
                      <a:pt x="247592" y="21808"/>
                    </a:cubicBezTo>
                    <a:cubicBezTo>
                      <a:pt x="248243" y="21157"/>
                      <a:pt x="249002" y="20506"/>
                      <a:pt x="249762" y="19855"/>
                    </a:cubicBezTo>
                    <a:cubicBezTo>
                      <a:pt x="250738" y="18879"/>
                      <a:pt x="251715" y="18011"/>
                      <a:pt x="252800" y="17143"/>
                    </a:cubicBezTo>
                    <a:cubicBezTo>
                      <a:pt x="253234" y="16709"/>
                      <a:pt x="253668" y="16275"/>
                      <a:pt x="254102" y="15841"/>
                    </a:cubicBezTo>
                    <a:cubicBezTo>
                      <a:pt x="254427" y="15515"/>
                      <a:pt x="254753" y="15190"/>
                      <a:pt x="255078" y="14864"/>
                    </a:cubicBezTo>
                    <a:cubicBezTo>
                      <a:pt x="258550" y="13020"/>
                      <a:pt x="261914" y="11284"/>
                      <a:pt x="265386" y="9548"/>
                    </a:cubicBezTo>
                    <a:cubicBezTo>
                      <a:pt x="271896" y="6293"/>
                      <a:pt x="278514" y="3038"/>
                      <a:pt x="285132" y="108"/>
                    </a:cubicBezTo>
                    <a:cubicBezTo>
                      <a:pt x="285241" y="108"/>
                      <a:pt x="285349" y="0"/>
                      <a:pt x="285458" y="0"/>
                    </a:cubicBezTo>
                    <a:cubicBezTo>
                      <a:pt x="287845" y="2929"/>
                      <a:pt x="290449" y="5859"/>
                      <a:pt x="293161" y="8571"/>
                    </a:cubicBezTo>
                    <a:cubicBezTo>
                      <a:pt x="296308" y="11826"/>
                      <a:pt x="299671" y="14864"/>
                      <a:pt x="303360" y="17468"/>
                    </a:cubicBezTo>
                    <a:cubicBezTo>
                      <a:pt x="303360" y="17468"/>
                      <a:pt x="303251" y="17360"/>
                      <a:pt x="303251" y="17360"/>
                    </a:cubicBezTo>
                    <a:cubicBezTo>
                      <a:pt x="303251" y="17360"/>
                      <a:pt x="303360" y="17468"/>
                      <a:pt x="303360" y="17468"/>
                    </a:cubicBezTo>
                    <a:cubicBezTo>
                      <a:pt x="303468" y="17577"/>
                      <a:pt x="303577" y="17685"/>
                      <a:pt x="303794" y="17685"/>
                    </a:cubicBezTo>
                    <a:cubicBezTo>
                      <a:pt x="303902" y="17794"/>
                      <a:pt x="304011" y="17794"/>
                      <a:pt x="304119" y="17902"/>
                    </a:cubicBezTo>
                    <a:cubicBezTo>
                      <a:pt x="304119" y="17902"/>
                      <a:pt x="304228" y="17902"/>
                      <a:pt x="304228" y="18011"/>
                    </a:cubicBezTo>
                    <a:cubicBezTo>
                      <a:pt x="304228" y="18011"/>
                      <a:pt x="304228" y="18011"/>
                      <a:pt x="304228" y="18011"/>
                    </a:cubicBezTo>
                    <a:cubicBezTo>
                      <a:pt x="306615" y="19530"/>
                      <a:pt x="309002" y="20940"/>
                      <a:pt x="311497" y="22133"/>
                    </a:cubicBezTo>
                    <a:cubicBezTo>
                      <a:pt x="313667" y="23219"/>
                      <a:pt x="315946" y="24303"/>
                      <a:pt x="318224" y="25171"/>
                    </a:cubicBezTo>
                    <a:cubicBezTo>
                      <a:pt x="323432" y="27124"/>
                      <a:pt x="328748" y="28535"/>
                      <a:pt x="334282" y="29077"/>
                    </a:cubicBezTo>
                    <a:cubicBezTo>
                      <a:pt x="336018" y="29294"/>
                      <a:pt x="337754" y="29294"/>
                      <a:pt x="339489" y="29294"/>
                    </a:cubicBezTo>
                    <a:cubicBezTo>
                      <a:pt x="343396" y="29294"/>
                      <a:pt x="347410" y="28860"/>
                      <a:pt x="351316" y="28318"/>
                    </a:cubicBezTo>
                    <a:cubicBezTo>
                      <a:pt x="356741" y="27450"/>
                      <a:pt x="362057" y="26039"/>
                      <a:pt x="367157" y="24303"/>
                    </a:cubicBezTo>
                    <a:cubicBezTo>
                      <a:pt x="366831" y="24412"/>
                      <a:pt x="366506" y="24520"/>
                      <a:pt x="366072" y="24629"/>
                    </a:cubicBezTo>
                    <a:cubicBezTo>
                      <a:pt x="366614" y="24412"/>
                      <a:pt x="367048" y="24303"/>
                      <a:pt x="367591" y="24086"/>
                    </a:cubicBezTo>
                    <a:cubicBezTo>
                      <a:pt x="368024" y="23978"/>
                      <a:pt x="368350" y="23761"/>
                      <a:pt x="368784" y="23653"/>
                    </a:cubicBezTo>
                    <a:cubicBezTo>
                      <a:pt x="368675" y="23653"/>
                      <a:pt x="368567" y="23761"/>
                      <a:pt x="368567" y="23761"/>
                    </a:cubicBezTo>
                    <a:cubicBezTo>
                      <a:pt x="368675" y="23761"/>
                      <a:pt x="368784" y="23653"/>
                      <a:pt x="368893" y="23653"/>
                    </a:cubicBezTo>
                    <a:cubicBezTo>
                      <a:pt x="368893" y="23653"/>
                      <a:pt x="369001" y="23653"/>
                      <a:pt x="369001" y="23653"/>
                    </a:cubicBezTo>
                    <a:cubicBezTo>
                      <a:pt x="369110" y="23653"/>
                      <a:pt x="369218" y="23544"/>
                      <a:pt x="369326" y="23544"/>
                    </a:cubicBezTo>
                    <a:cubicBezTo>
                      <a:pt x="369218" y="23544"/>
                      <a:pt x="369218" y="23544"/>
                      <a:pt x="369110" y="23653"/>
                    </a:cubicBezTo>
                    <a:cubicBezTo>
                      <a:pt x="375619" y="21374"/>
                      <a:pt x="381695" y="18119"/>
                      <a:pt x="387337" y="14213"/>
                    </a:cubicBezTo>
                    <a:cubicBezTo>
                      <a:pt x="387988" y="13779"/>
                      <a:pt x="388639" y="13345"/>
                      <a:pt x="389290" y="12911"/>
                    </a:cubicBezTo>
                    <a:cubicBezTo>
                      <a:pt x="389616" y="13020"/>
                      <a:pt x="390050" y="13237"/>
                      <a:pt x="390375" y="13345"/>
                    </a:cubicBezTo>
                    <a:cubicBezTo>
                      <a:pt x="392762" y="14430"/>
                      <a:pt x="395149" y="15515"/>
                      <a:pt x="397536" y="16600"/>
                    </a:cubicBezTo>
                    <a:cubicBezTo>
                      <a:pt x="402202" y="18770"/>
                      <a:pt x="406650" y="21157"/>
                      <a:pt x="411098" y="23761"/>
                    </a:cubicBezTo>
                    <a:cubicBezTo>
                      <a:pt x="414896" y="26039"/>
                      <a:pt x="418693" y="28535"/>
                      <a:pt x="422165" y="31356"/>
                    </a:cubicBezTo>
                    <a:cubicBezTo>
                      <a:pt x="423901" y="32766"/>
                      <a:pt x="425745" y="34285"/>
                      <a:pt x="427156" y="36021"/>
                    </a:cubicBezTo>
                    <a:cubicBezTo>
                      <a:pt x="427915" y="36998"/>
                      <a:pt x="428566" y="37974"/>
                      <a:pt x="428892" y="39168"/>
                    </a:cubicBezTo>
                    <a:cubicBezTo>
                      <a:pt x="429543" y="41012"/>
                      <a:pt x="429000" y="42857"/>
                      <a:pt x="427915" y="44267"/>
                    </a:cubicBezTo>
                    <a:cubicBezTo>
                      <a:pt x="430194" y="45352"/>
                      <a:pt x="432364" y="46437"/>
                      <a:pt x="434642" y="47631"/>
                    </a:cubicBezTo>
                    <a:cubicBezTo>
                      <a:pt x="435510" y="48065"/>
                      <a:pt x="436270" y="48498"/>
                      <a:pt x="437138" y="48932"/>
                    </a:cubicBezTo>
                    <a:cubicBezTo>
                      <a:pt x="436921" y="48498"/>
                      <a:pt x="436812" y="47956"/>
                      <a:pt x="436595" y="47414"/>
                    </a:cubicBezTo>
                    <a:cubicBezTo>
                      <a:pt x="436378" y="46654"/>
                      <a:pt x="435944" y="45895"/>
                      <a:pt x="435836" y="45135"/>
                    </a:cubicBezTo>
                    <a:cubicBezTo>
                      <a:pt x="435619" y="43942"/>
                      <a:pt x="436161" y="42640"/>
                      <a:pt x="437246" y="42097"/>
                    </a:cubicBezTo>
                    <a:cubicBezTo>
                      <a:pt x="438765" y="41229"/>
                      <a:pt x="440176" y="41772"/>
                      <a:pt x="441478" y="42640"/>
                    </a:cubicBezTo>
                    <a:cubicBezTo>
                      <a:pt x="442997" y="43616"/>
                      <a:pt x="444407" y="44810"/>
                      <a:pt x="445926" y="46003"/>
                    </a:cubicBezTo>
                    <a:cubicBezTo>
                      <a:pt x="447336" y="47088"/>
                      <a:pt x="448639" y="48173"/>
                      <a:pt x="450049" y="49258"/>
                    </a:cubicBezTo>
                    <a:cubicBezTo>
                      <a:pt x="452219" y="50885"/>
                      <a:pt x="454389" y="52513"/>
                      <a:pt x="456559" y="54140"/>
                    </a:cubicBezTo>
                    <a:cubicBezTo>
                      <a:pt x="460031" y="56202"/>
                      <a:pt x="463394" y="58480"/>
                      <a:pt x="466649" y="60867"/>
                    </a:cubicBezTo>
                    <a:cubicBezTo>
                      <a:pt x="466541" y="60867"/>
                      <a:pt x="466541" y="60759"/>
                      <a:pt x="466432" y="60759"/>
                    </a:cubicBezTo>
                    <a:cubicBezTo>
                      <a:pt x="472725" y="65099"/>
                      <a:pt x="478909" y="69656"/>
                      <a:pt x="484877" y="74321"/>
                    </a:cubicBezTo>
                    <a:cubicBezTo>
                      <a:pt x="490844" y="78986"/>
                      <a:pt x="496378" y="84086"/>
                      <a:pt x="502019" y="89077"/>
                    </a:cubicBezTo>
                    <a:cubicBezTo>
                      <a:pt x="508855" y="95044"/>
                      <a:pt x="515690" y="101120"/>
                      <a:pt x="522417" y="107304"/>
                    </a:cubicBezTo>
                    <a:cubicBezTo>
                      <a:pt x="523068" y="107955"/>
                      <a:pt x="523828" y="108498"/>
                      <a:pt x="524479" y="109149"/>
                    </a:cubicBezTo>
                    <a:cubicBezTo>
                      <a:pt x="525021" y="109691"/>
                      <a:pt x="525564" y="110125"/>
                      <a:pt x="526106" y="110668"/>
                    </a:cubicBezTo>
                    <a:cubicBezTo>
                      <a:pt x="526106" y="110668"/>
                      <a:pt x="526106" y="110668"/>
                      <a:pt x="526106" y="110668"/>
                    </a:cubicBezTo>
                    <a:cubicBezTo>
                      <a:pt x="526106" y="110668"/>
                      <a:pt x="526106" y="110668"/>
                      <a:pt x="526215" y="110776"/>
                    </a:cubicBezTo>
                    <a:cubicBezTo>
                      <a:pt x="526431" y="110993"/>
                      <a:pt x="526540" y="111102"/>
                      <a:pt x="526757" y="111210"/>
                    </a:cubicBezTo>
                    <a:cubicBezTo>
                      <a:pt x="529687" y="113814"/>
                      <a:pt x="532616" y="116635"/>
                      <a:pt x="535437" y="119348"/>
                    </a:cubicBezTo>
                    <a:cubicBezTo>
                      <a:pt x="538258" y="122060"/>
                      <a:pt x="541079" y="124664"/>
                      <a:pt x="543900" y="127376"/>
                    </a:cubicBezTo>
                    <a:cubicBezTo>
                      <a:pt x="549433" y="132693"/>
                      <a:pt x="555075" y="138118"/>
                      <a:pt x="560391" y="143651"/>
                    </a:cubicBezTo>
                    <a:cubicBezTo>
                      <a:pt x="565816" y="149293"/>
                      <a:pt x="571241" y="155043"/>
                      <a:pt x="576557" y="160794"/>
                    </a:cubicBezTo>
                    <a:cubicBezTo>
                      <a:pt x="581874" y="166544"/>
                      <a:pt x="587407" y="172077"/>
                      <a:pt x="592724" y="177936"/>
                    </a:cubicBezTo>
                    <a:cubicBezTo>
                      <a:pt x="597064" y="182710"/>
                      <a:pt x="601295" y="187484"/>
                      <a:pt x="605635" y="192258"/>
                    </a:cubicBezTo>
                    <a:cubicBezTo>
                      <a:pt x="609866" y="197032"/>
                      <a:pt x="614206" y="201806"/>
                      <a:pt x="618329" y="206688"/>
                    </a:cubicBezTo>
                    <a:cubicBezTo>
                      <a:pt x="618329" y="206688"/>
                      <a:pt x="618220" y="206580"/>
                      <a:pt x="618220" y="206580"/>
                    </a:cubicBezTo>
                    <a:cubicBezTo>
                      <a:pt x="618438" y="206797"/>
                      <a:pt x="618655" y="207122"/>
                      <a:pt x="618871" y="207339"/>
                    </a:cubicBezTo>
                    <a:cubicBezTo>
                      <a:pt x="619306" y="207882"/>
                      <a:pt x="619740" y="208424"/>
                      <a:pt x="620174" y="208967"/>
                    </a:cubicBezTo>
                    <a:cubicBezTo>
                      <a:pt x="625056" y="214826"/>
                      <a:pt x="629830" y="220793"/>
                      <a:pt x="634278" y="226869"/>
                    </a:cubicBezTo>
                    <a:cubicBezTo>
                      <a:pt x="638835" y="233053"/>
                      <a:pt x="643283" y="239346"/>
                      <a:pt x="647624" y="245748"/>
                    </a:cubicBezTo>
                    <a:cubicBezTo>
                      <a:pt x="651747" y="251715"/>
                      <a:pt x="655652" y="257682"/>
                      <a:pt x="659341" y="263867"/>
                    </a:cubicBezTo>
                    <a:cubicBezTo>
                      <a:pt x="661077" y="266796"/>
                      <a:pt x="662813" y="269726"/>
                      <a:pt x="664332" y="272763"/>
                    </a:cubicBezTo>
                    <a:cubicBezTo>
                      <a:pt x="664549" y="273198"/>
                      <a:pt x="664766" y="273523"/>
                      <a:pt x="664983" y="273957"/>
                    </a:cubicBezTo>
                    <a:cubicBezTo>
                      <a:pt x="658473" y="279382"/>
                      <a:pt x="651855" y="284590"/>
                      <a:pt x="645019" y="289689"/>
                    </a:cubicBezTo>
                    <a:cubicBezTo>
                      <a:pt x="635038" y="296959"/>
                      <a:pt x="624948" y="304011"/>
                      <a:pt x="614749" y="310955"/>
                    </a:cubicBezTo>
                    <a:cubicBezTo>
                      <a:pt x="605635" y="317139"/>
                      <a:pt x="596413" y="323106"/>
                      <a:pt x="586756" y="328423"/>
                    </a:cubicBezTo>
                    <a:cubicBezTo>
                      <a:pt x="578185" y="332980"/>
                      <a:pt x="569396" y="337103"/>
                      <a:pt x="560500" y="341009"/>
                    </a:cubicBezTo>
                    <a:cubicBezTo>
                      <a:pt x="552363" y="344589"/>
                      <a:pt x="544117" y="347844"/>
                      <a:pt x="535871" y="351316"/>
                    </a:cubicBezTo>
                    <a:cubicBezTo>
                      <a:pt x="531748" y="353052"/>
                      <a:pt x="527625" y="354788"/>
                      <a:pt x="523502" y="356632"/>
                    </a:cubicBezTo>
                    <a:cubicBezTo>
                      <a:pt x="519488" y="358368"/>
                      <a:pt x="514822" y="359996"/>
                      <a:pt x="511459" y="362925"/>
                    </a:cubicBezTo>
                    <a:cubicBezTo>
                      <a:pt x="508204" y="365638"/>
                      <a:pt x="506034" y="369652"/>
                      <a:pt x="505491" y="373775"/>
                    </a:cubicBezTo>
                    <a:cubicBezTo>
                      <a:pt x="502996" y="374535"/>
                      <a:pt x="500609" y="375511"/>
                      <a:pt x="498547" y="376921"/>
                    </a:cubicBezTo>
                    <a:cubicBezTo>
                      <a:pt x="494750" y="379525"/>
                      <a:pt x="492038" y="383106"/>
                      <a:pt x="491061" y="387663"/>
                    </a:cubicBezTo>
                    <a:cubicBezTo>
                      <a:pt x="490085" y="392111"/>
                      <a:pt x="490953" y="396668"/>
                      <a:pt x="493340" y="400574"/>
                    </a:cubicBezTo>
                    <a:cubicBezTo>
                      <a:pt x="495293" y="403720"/>
                      <a:pt x="498005" y="405999"/>
                      <a:pt x="501152" y="407409"/>
                    </a:cubicBezTo>
                    <a:cubicBezTo>
                      <a:pt x="499307" y="408169"/>
                      <a:pt x="497463" y="409145"/>
                      <a:pt x="495727" y="410230"/>
                    </a:cubicBezTo>
                    <a:cubicBezTo>
                      <a:pt x="489976" y="413811"/>
                      <a:pt x="486938" y="420863"/>
                      <a:pt x="488023" y="427481"/>
                    </a:cubicBezTo>
                    <a:cubicBezTo>
                      <a:pt x="489217" y="434425"/>
                      <a:pt x="494425" y="439633"/>
                      <a:pt x="501152" y="441369"/>
                    </a:cubicBezTo>
                    <a:cubicBezTo>
                      <a:pt x="502236" y="441695"/>
                      <a:pt x="503430" y="441803"/>
                      <a:pt x="504515" y="442020"/>
                    </a:cubicBezTo>
                    <a:cubicBezTo>
                      <a:pt x="504732" y="445709"/>
                      <a:pt x="506034" y="449290"/>
                      <a:pt x="508529" y="452002"/>
                    </a:cubicBezTo>
                    <a:cubicBezTo>
                      <a:pt x="511025" y="454606"/>
                      <a:pt x="513412" y="456884"/>
                      <a:pt x="516884" y="458186"/>
                    </a:cubicBezTo>
                    <a:cubicBezTo>
                      <a:pt x="519813" y="459271"/>
                      <a:pt x="523177" y="459705"/>
                      <a:pt x="526323" y="459488"/>
                    </a:cubicBezTo>
                    <a:cubicBezTo>
                      <a:pt x="527191" y="459380"/>
                      <a:pt x="528167" y="459380"/>
                      <a:pt x="529035" y="459271"/>
                    </a:cubicBezTo>
                    <a:cubicBezTo>
                      <a:pt x="529252" y="462743"/>
                      <a:pt x="529469" y="466215"/>
                      <a:pt x="529687" y="469687"/>
                    </a:cubicBezTo>
                    <a:cubicBezTo>
                      <a:pt x="529687" y="469687"/>
                      <a:pt x="529687" y="469687"/>
                      <a:pt x="529687" y="469579"/>
                    </a:cubicBezTo>
                    <a:cubicBezTo>
                      <a:pt x="529687" y="470230"/>
                      <a:pt x="529795" y="470989"/>
                      <a:pt x="529795" y="471640"/>
                    </a:cubicBezTo>
                    <a:cubicBezTo>
                      <a:pt x="529795" y="471532"/>
                      <a:pt x="529795" y="471532"/>
                      <a:pt x="529795" y="471423"/>
                    </a:cubicBezTo>
                    <a:cubicBezTo>
                      <a:pt x="529795" y="471640"/>
                      <a:pt x="529795" y="471749"/>
                      <a:pt x="529795" y="471857"/>
                    </a:cubicBezTo>
                    <a:cubicBezTo>
                      <a:pt x="529795" y="472183"/>
                      <a:pt x="529795" y="472508"/>
                      <a:pt x="529903" y="472834"/>
                    </a:cubicBezTo>
                    <a:cubicBezTo>
                      <a:pt x="529903" y="472725"/>
                      <a:pt x="529903" y="472616"/>
                      <a:pt x="529903" y="472400"/>
                    </a:cubicBezTo>
                    <a:cubicBezTo>
                      <a:pt x="530012" y="474135"/>
                      <a:pt x="530120" y="475763"/>
                      <a:pt x="530229" y="477499"/>
                    </a:cubicBezTo>
                    <a:cubicBezTo>
                      <a:pt x="530229" y="476956"/>
                      <a:pt x="530120" y="476522"/>
                      <a:pt x="530120" y="475980"/>
                    </a:cubicBezTo>
                    <a:cubicBezTo>
                      <a:pt x="530229" y="477065"/>
                      <a:pt x="530229" y="478258"/>
                      <a:pt x="530337" y="479452"/>
                    </a:cubicBezTo>
                    <a:cubicBezTo>
                      <a:pt x="530337" y="479343"/>
                      <a:pt x="530337" y="479343"/>
                      <a:pt x="530337" y="479235"/>
                    </a:cubicBezTo>
                    <a:cubicBezTo>
                      <a:pt x="530446" y="480211"/>
                      <a:pt x="530446" y="481079"/>
                      <a:pt x="530554" y="482056"/>
                    </a:cubicBezTo>
                    <a:cubicBezTo>
                      <a:pt x="530554" y="481622"/>
                      <a:pt x="530446" y="481079"/>
                      <a:pt x="530446" y="480537"/>
                    </a:cubicBezTo>
                    <a:cubicBezTo>
                      <a:pt x="531639" y="497680"/>
                      <a:pt x="532941" y="514822"/>
                      <a:pt x="534677" y="531965"/>
                    </a:cubicBezTo>
                    <a:cubicBezTo>
                      <a:pt x="536305" y="548239"/>
                      <a:pt x="538475" y="564514"/>
                      <a:pt x="540536" y="580789"/>
                    </a:cubicBezTo>
                    <a:cubicBezTo>
                      <a:pt x="539126" y="581223"/>
                      <a:pt x="537715" y="581657"/>
                      <a:pt x="536413" y="582091"/>
                    </a:cubicBezTo>
                    <a:cubicBezTo>
                      <a:pt x="527300" y="584912"/>
                      <a:pt x="517969" y="587190"/>
                      <a:pt x="508638" y="589360"/>
                    </a:cubicBezTo>
                    <a:cubicBezTo>
                      <a:pt x="473051" y="596738"/>
                      <a:pt x="436595" y="599668"/>
                      <a:pt x="400357" y="602705"/>
                    </a:cubicBezTo>
                    <a:cubicBezTo>
                      <a:pt x="400357" y="602705"/>
                      <a:pt x="400357" y="602705"/>
                      <a:pt x="400357" y="602705"/>
                    </a:cubicBezTo>
                    <a:cubicBezTo>
                      <a:pt x="400140" y="602705"/>
                      <a:pt x="399923" y="602705"/>
                      <a:pt x="399597" y="602814"/>
                    </a:cubicBezTo>
                    <a:cubicBezTo>
                      <a:pt x="399489" y="602814"/>
                      <a:pt x="399489" y="602814"/>
                      <a:pt x="399381" y="602814"/>
                    </a:cubicBezTo>
                    <a:cubicBezTo>
                      <a:pt x="387120" y="603790"/>
                      <a:pt x="374860" y="604658"/>
                      <a:pt x="362491" y="605418"/>
                    </a:cubicBezTo>
                    <a:cubicBezTo>
                      <a:pt x="336669" y="607154"/>
                      <a:pt x="310846" y="608564"/>
                      <a:pt x="285024" y="609324"/>
                    </a:cubicBezTo>
                    <a:cubicBezTo>
                      <a:pt x="274933" y="609649"/>
                      <a:pt x="264735" y="609758"/>
                      <a:pt x="254644" y="609758"/>
                    </a:cubicBezTo>
                    <a:cubicBezTo>
                      <a:pt x="239455" y="609975"/>
                      <a:pt x="224048" y="609649"/>
                      <a:pt x="208750" y="609107"/>
                    </a:cubicBezTo>
                    <a:close/>
                  </a:path>
                </a:pathLst>
              </a:custGeom>
              <a:solidFill>
                <a:srgbClr val="E7E8EA"/>
              </a:solidFill>
              <a:ln w="10838" cap="flat">
                <a:noFill/>
                <a:prstDash val="solid"/>
                <a:miter/>
              </a:ln>
            </p:spPr>
            <p:txBody>
              <a:bodyPr rtlCol="0" anchor="ctr"/>
              <a:lstStyle/>
              <a:p>
                <a:endParaRPr lang="nb-NO"/>
              </a:p>
            </p:txBody>
          </p:sp>
          <p:sp>
            <p:nvSpPr>
              <p:cNvPr id="65" name="Frihåndsform: figur 64">
                <a:extLst>
                  <a:ext uri="{FF2B5EF4-FFF2-40B4-BE49-F238E27FC236}">
                    <a16:creationId xmlns:a16="http://schemas.microsoft.com/office/drawing/2014/main" id="{66829C25-7740-48F7-9E35-13A100D71353}"/>
                  </a:ext>
                </a:extLst>
              </p:cNvPr>
              <p:cNvSpPr/>
              <p:nvPr/>
            </p:nvSpPr>
            <p:spPr>
              <a:xfrm>
                <a:off x="7074227" y="3914433"/>
                <a:ext cx="433" cy="325"/>
              </a:xfrm>
              <a:custGeom>
                <a:avLst/>
                <a:gdLst>
                  <a:gd name="connsiteX0" fmla="*/ 325 w 433"/>
                  <a:gd name="connsiteY0" fmla="*/ 217 h 325"/>
                  <a:gd name="connsiteX1" fmla="*/ 0 w 433"/>
                  <a:gd name="connsiteY1" fmla="*/ 0 h 325"/>
                  <a:gd name="connsiteX2" fmla="*/ 434 w 433"/>
                  <a:gd name="connsiteY2" fmla="*/ 325 h 325"/>
                  <a:gd name="connsiteX3" fmla="*/ 325 w 433"/>
                  <a:gd name="connsiteY3" fmla="*/ 217 h 325"/>
                </a:gdLst>
                <a:ahLst/>
                <a:cxnLst>
                  <a:cxn ang="0">
                    <a:pos x="connsiteX0" y="connsiteY0"/>
                  </a:cxn>
                  <a:cxn ang="0">
                    <a:pos x="connsiteX1" y="connsiteY1"/>
                  </a:cxn>
                  <a:cxn ang="0">
                    <a:pos x="connsiteX2" y="connsiteY2"/>
                  </a:cxn>
                  <a:cxn ang="0">
                    <a:pos x="connsiteX3" y="connsiteY3"/>
                  </a:cxn>
                </a:cxnLst>
                <a:rect l="l" t="t" r="r" b="b"/>
                <a:pathLst>
                  <a:path w="433" h="325">
                    <a:moveTo>
                      <a:pt x="325" y="217"/>
                    </a:moveTo>
                    <a:cubicBezTo>
                      <a:pt x="217" y="109"/>
                      <a:pt x="108" y="109"/>
                      <a:pt x="0" y="0"/>
                    </a:cubicBezTo>
                    <a:cubicBezTo>
                      <a:pt x="108" y="109"/>
                      <a:pt x="325" y="217"/>
                      <a:pt x="434" y="325"/>
                    </a:cubicBezTo>
                    <a:cubicBezTo>
                      <a:pt x="325" y="325"/>
                      <a:pt x="325" y="217"/>
                      <a:pt x="325" y="217"/>
                    </a:cubicBezTo>
                    <a:close/>
                  </a:path>
                </a:pathLst>
              </a:custGeom>
              <a:solidFill>
                <a:srgbClr val="E7E8EA"/>
              </a:solidFill>
              <a:ln w="10838" cap="flat">
                <a:noFill/>
                <a:prstDash val="solid"/>
                <a:miter/>
              </a:ln>
            </p:spPr>
            <p:txBody>
              <a:bodyPr rtlCol="0" anchor="ctr"/>
              <a:lstStyle/>
              <a:p>
                <a:endParaRPr lang="nb-NO"/>
              </a:p>
            </p:txBody>
          </p:sp>
          <p:sp>
            <p:nvSpPr>
              <p:cNvPr id="66" name="Frihåndsform: figur 65">
                <a:extLst>
                  <a:ext uri="{FF2B5EF4-FFF2-40B4-BE49-F238E27FC236}">
                    <a16:creationId xmlns:a16="http://schemas.microsoft.com/office/drawing/2014/main" id="{FB875EDE-8245-4EA5-823F-D7273D0F95D8}"/>
                  </a:ext>
                </a:extLst>
              </p:cNvPr>
              <p:cNvSpPr/>
              <p:nvPr/>
            </p:nvSpPr>
            <p:spPr>
              <a:xfrm>
                <a:off x="7170248" y="4499779"/>
                <a:ext cx="867" cy="108"/>
              </a:xfrm>
              <a:custGeom>
                <a:avLst/>
                <a:gdLst>
                  <a:gd name="connsiteX0" fmla="*/ 217 w 867"/>
                  <a:gd name="connsiteY0" fmla="*/ 108 h 108"/>
                  <a:gd name="connsiteX1" fmla="*/ 868 w 867"/>
                  <a:gd name="connsiteY1" fmla="*/ 0 h 108"/>
                  <a:gd name="connsiteX2" fmla="*/ 759 w 867"/>
                  <a:gd name="connsiteY2" fmla="*/ 0 h 108"/>
                  <a:gd name="connsiteX3" fmla="*/ 0 w 867"/>
                  <a:gd name="connsiteY3" fmla="*/ 108 h 108"/>
                  <a:gd name="connsiteX4" fmla="*/ 217 w 867"/>
                  <a:gd name="connsiteY4" fmla="*/ 108 h 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 h="108">
                    <a:moveTo>
                      <a:pt x="217" y="108"/>
                    </a:moveTo>
                    <a:cubicBezTo>
                      <a:pt x="434" y="108"/>
                      <a:pt x="651" y="108"/>
                      <a:pt x="868" y="0"/>
                    </a:cubicBezTo>
                    <a:cubicBezTo>
                      <a:pt x="868" y="0"/>
                      <a:pt x="759" y="0"/>
                      <a:pt x="759" y="0"/>
                    </a:cubicBezTo>
                    <a:cubicBezTo>
                      <a:pt x="542" y="0"/>
                      <a:pt x="217" y="0"/>
                      <a:pt x="0" y="108"/>
                    </a:cubicBezTo>
                    <a:cubicBezTo>
                      <a:pt x="108" y="108"/>
                      <a:pt x="108" y="108"/>
                      <a:pt x="217" y="108"/>
                    </a:cubicBezTo>
                    <a:close/>
                  </a:path>
                </a:pathLst>
              </a:custGeom>
              <a:solidFill>
                <a:srgbClr val="E7E8EA"/>
              </a:solidFill>
              <a:ln w="10838" cap="flat">
                <a:noFill/>
                <a:prstDash val="solid"/>
                <a:miter/>
              </a:ln>
            </p:spPr>
            <p:txBody>
              <a:bodyPr rtlCol="0" anchor="ctr"/>
              <a:lstStyle/>
              <a:p>
                <a:endParaRPr lang="nb-NO"/>
              </a:p>
            </p:txBody>
          </p:sp>
          <p:sp>
            <p:nvSpPr>
              <p:cNvPr id="67" name="Frihåndsform: figur 66">
                <a:extLst>
                  <a:ext uri="{FF2B5EF4-FFF2-40B4-BE49-F238E27FC236}">
                    <a16:creationId xmlns:a16="http://schemas.microsoft.com/office/drawing/2014/main" id="{837FD085-B255-49B3-A02C-BEAF6D4E75D0}"/>
                  </a:ext>
                </a:extLst>
              </p:cNvPr>
              <p:cNvSpPr/>
              <p:nvPr/>
            </p:nvSpPr>
            <p:spPr>
              <a:xfrm>
                <a:off x="6884790" y="4496090"/>
                <a:ext cx="217" cy="10849"/>
              </a:xfrm>
              <a:custGeom>
                <a:avLst/>
                <a:gdLst>
                  <a:gd name="connsiteX0" fmla="*/ 0 w 217"/>
                  <a:gd name="connsiteY0" fmla="*/ 0 h 10849"/>
                  <a:gd name="connsiteX1" fmla="*/ 109 w 217"/>
                  <a:gd name="connsiteY1" fmla="*/ 0 h 10849"/>
                  <a:gd name="connsiteX2" fmla="*/ 217 w 217"/>
                  <a:gd name="connsiteY2" fmla="*/ 0 h 10849"/>
                  <a:gd name="connsiteX3" fmla="*/ 0 w 217"/>
                  <a:gd name="connsiteY3" fmla="*/ 0 h 10849"/>
                </a:gdLst>
                <a:ahLst/>
                <a:cxnLst>
                  <a:cxn ang="0">
                    <a:pos x="connsiteX0" y="connsiteY0"/>
                  </a:cxn>
                  <a:cxn ang="0">
                    <a:pos x="connsiteX1" y="connsiteY1"/>
                  </a:cxn>
                  <a:cxn ang="0">
                    <a:pos x="connsiteX2" y="connsiteY2"/>
                  </a:cxn>
                  <a:cxn ang="0">
                    <a:pos x="connsiteX3" y="connsiteY3"/>
                  </a:cxn>
                </a:cxnLst>
                <a:rect l="l" t="t" r="r" b="b"/>
                <a:pathLst>
                  <a:path w="217" h="10849">
                    <a:moveTo>
                      <a:pt x="0" y="0"/>
                    </a:moveTo>
                    <a:cubicBezTo>
                      <a:pt x="0" y="0"/>
                      <a:pt x="109" y="0"/>
                      <a:pt x="109" y="0"/>
                    </a:cubicBezTo>
                    <a:cubicBezTo>
                      <a:pt x="109" y="0"/>
                      <a:pt x="217" y="0"/>
                      <a:pt x="217" y="0"/>
                    </a:cubicBezTo>
                    <a:cubicBezTo>
                      <a:pt x="217" y="0"/>
                      <a:pt x="109" y="0"/>
                      <a:pt x="0" y="0"/>
                    </a:cubicBezTo>
                    <a:close/>
                  </a:path>
                </a:pathLst>
              </a:custGeom>
              <a:solidFill>
                <a:srgbClr val="E7E8EA"/>
              </a:solidFill>
              <a:ln w="10838" cap="flat">
                <a:noFill/>
                <a:prstDash val="solid"/>
                <a:miter/>
              </a:ln>
            </p:spPr>
            <p:txBody>
              <a:bodyPr rtlCol="0" anchor="ctr"/>
              <a:lstStyle/>
              <a:p>
                <a:endParaRPr lang="nb-NO"/>
              </a:p>
            </p:txBody>
          </p:sp>
          <p:sp>
            <p:nvSpPr>
              <p:cNvPr id="68" name="Frihåndsform: figur 67">
                <a:extLst>
                  <a:ext uri="{FF2B5EF4-FFF2-40B4-BE49-F238E27FC236}">
                    <a16:creationId xmlns:a16="http://schemas.microsoft.com/office/drawing/2014/main" id="{AB5904FE-6FD5-46AD-A02D-79D8D10AFC1A}"/>
                  </a:ext>
                </a:extLst>
              </p:cNvPr>
              <p:cNvSpPr/>
              <p:nvPr/>
            </p:nvSpPr>
            <p:spPr>
              <a:xfrm>
                <a:off x="6822295" y="4235804"/>
                <a:ext cx="325" cy="108"/>
              </a:xfrm>
              <a:custGeom>
                <a:avLst/>
                <a:gdLst>
                  <a:gd name="connsiteX0" fmla="*/ 325 w 325"/>
                  <a:gd name="connsiteY0" fmla="*/ 0 h 108"/>
                  <a:gd name="connsiteX1" fmla="*/ 0 w 325"/>
                  <a:gd name="connsiteY1" fmla="*/ 108 h 108"/>
                  <a:gd name="connsiteX2" fmla="*/ 325 w 325"/>
                  <a:gd name="connsiteY2" fmla="*/ 0 h 108"/>
                </a:gdLst>
                <a:ahLst/>
                <a:cxnLst>
                  <a:cxn ang="0">
                    <a:pos x="connsiteX0" y="connsiteY0"/>
                  </a:cxn>
                  <a:cxn ang="0">
                    <a:pos x="connsiteX1" y="connsiteY1"/>
                  </a:cxn>
                  <a:cxn ang="0">
                    <a:pos x="connsiteX2" y="connsiteY2"/>
                  </a:cxn>
                </a:cxnLst>
                <a:rect l="l" t="t" r="r" b="b"/>
                <a:pathLst>
                  <a:path w="325" h="108">
                    <a:moveTo>
                      <a:pt x="325" y="0"/>
                    </a:moveTo>
                    <a:cubicBezTo>
                      <a:pt x="217" y="0"/>
                      <a:pt x="108" y="108"/>
                      <a:pt x="0" y="108"/>
                    </a:cubicBezTo>
                    <a:cubicBezTo>
                      <a:pt x="108" y="108"/>
                      <a:pt x="217" y="108"/>
                      <a:pt x="325" y="0"/>
                    </a:cubicBezTo>
                    <a:close/>
                  </a:path>
                </a:pathLst>
              </a:custGeom>
              <a:solidFill>
                <a:srgbClr val="E7E8EA"/>
              </a:solidFill>
              <a:ln w="10838" cap="flat">
                <a:noFill/>
                <a:prstDash val="solid"/>
                <a:miter/>
              </a:ln>
            </p:spPr>
            <p:txBody>
              <a:bodyPr rtlCol="0" anchor="ctr"/>
              <a:lstStyle/>
              <a:p>
                <a:endParaRPr lang="nb-NO"/>
              </a:p>
            </p:txBody>
          </p:sp>
          <p:sp>
            <p:nvSpPr>
              <p:cNvPr id="69" name="Frihåndsform: figur 68">
                <a:extLst>
                  <a:ext uri="{FF2B5EF4-FFF2-40B4-BE49-F238E27FC236}">
                    <a16:creationId xmlns:a16="http://schemas.microsoft.com/office/drawing/2014/main" id="{578CF304-8635-49F6-934E-AC05C7880B48}"/>
                  </a:ext>
                </a:extLst>
              </p:cNvPr>
              <p:cNvSpPr/>
              <p:nvPr/>
            </p:nvSpPr>
            <p:spPr>
              <a:xfrm>
                <a:off x="6771301" y="3897074"/>
                <a:ext cx="289472" cy="254427"/>
              </a:xfrm>
              <a:custGeom>
                <a:avLst/>
                <a:gdLst>
                  <a:gd name="connsiteX0" fmla="*/ 5208 w 289472"/>
                  <a:gd name="connsiteY0" fmla="*/ 244988 h 254427"/>
                  <a:gd name="connsiteX1" fmla="*/ 0 w 289472"/>
                  <a:gd name="connsiteY1" fmla="*/ 227845 h 254427"/>
                  <a:gd name="connsiteX2" fmla="*/ 28101 w 289472"/>
                  <a:gd name="connsiteY2" fmla="*/ 195405 h 254427"/>
                  <a:gd name="connsiteX3" fmla="*/ 70090 w 289472"/>
                  <a:gd name="connsiteY3" fmla="*/ 150053 h 254427"/>
                  <a:gd name="connsiteX4" fmla="*/ 112078 w 289472"/>
                  <a:gd name="connsiteY4" fmla="*/ 109040 h 254427"/>
                  <a:gd name="connsiteX5" fmla="*/ 153742 w 289472"/>
                  <a:gd name="connsiteY5" fmla="*/ 75948 h 254427"/>
                  <a:gd name="connsiteX6" fmla="*/ 175875 w 289472"/>
                  <a:gd name="connsiteY6" fmla="*/ 61301 h 254427"/>
                  <a:gd name="connsiteX7" fmla="*/ 198768 w 289472"/>
                  <a:gd name="connsiteY7" fmla="*/ 46654 h 254427"/>
                  <a:gd name="connsiteX8" fmla="*/ 222963 w 289472"/>
                  <a:gd name="connsiteY8" fmla="*/ 31356 h 254427"/>
                  <a:gd name="connsiteX9" fmla="*/ 232511 w 289472"/>
                  <a:gd name="connsiteY9" fmla="*/ 26365 h 254427"/>
                  <a:gd name="connsiteX10" fmla="*/ 264626 w 289472"/>
                  <a:gd name="connsiteY10" fmla="*/ 9548 h 254427"/>
                  <a:gd name="connsiteX11" fmla="*/ 284373 w 289472"/>
                  <a:gd name="connsiteY11" fmla="*/ 109 h 254427"/>
                  <a:gd name="connsiteX12" fmla="*/ 284698 w 289472"/>
                  <a:gd name="connsiteY12" fmla="*/ 0 h 254427"/>
                  <a:gd name="connsiteX13" fmla="*/ 289472 w 289472"/>
                  <a:gd name="connsiteY13" fmla="*/ 5533 h 254427"/>
                  <a:gd name="connsiteX14" fmla="*/ 285783 w 289472"/>
                  <a:gd name="connsiteY14" fmla="*/ 12586 h 254427"/>
                  <a:gd name="connsiteX15" fmla="*/ 281227 w 289472"/>
                  <a:gd name="connsiteY15" fmla="*/ 17251 h 254427"/>
                  <a:gd name="connsiteX16" fmla="*/ 261046 w 289472"/>
                  <a:gd name="connsiteY16" fmla="*/ 32441 h 254427"/>
                  <a:gd name="connsiteX17" fmla="*/ 238587 w 289472"/>
                  <a:gd name="connsiteY17" fmla="*/ 47197 h 254427"/>
                  <a:gd name="connsiteX18" fmla="*/ 218081 w 289472"/>
                  <a:gd name="connsiteY18" fmla="*/ 60650 h 254427"/>
                  <a:gd name="connsiteX19" fmla="*/ 180541 w 289472"/>
                  <a:gd name="connsiteY19" fmla="*/ 85388 h 254427"/>
                  <a:gd name="connsiteX20" fmla="*/ 179564 w 289472"/>
                  <a:gd name="connsiteY20" fmla="*/ 86039 h 254427"/>
                  <a:gd name="connsiteX21" fmla="*/ 129004 w 289472"/>
                  <a:gd name="connsiteY21" fmla="*/ 125749 h 254427"/>
                  <a:gd name="connsiteX22" fmla="*/ 90270 w 289472"/>
                  <a:gd name="connsiteY22" fmla="*/ 162855 h 254427"/>
                  <a:gd name="connsiteX23" fmla="*/ 52513 w 289472"/>
                  <a:gd name="connsiteY23" fmla="*/ 203216 h 254427"/>
                  <a:gd name="connsiteX24" fmla="*/ 52296 w 289472"/>
                  <a:gd name="connsiteY24" fmla="*/ 203433 h 254427"/>
                  <a:gd name="connsiteX25" fmla="*/ 52296 w 289472"/>
                  <a:gd name="connsiteY25" fmla="*/ 203433 h 254427"/>
                  <a:gd name="connsiteX26" fmla="*/ 52296 w 289472"/>
                  <a:gd name="connsiteY26" fmla="*/ 203433 h 254427"/>
                  <a:gd name="connsiteX27" fmla="*/ 52187 w 289472"/>
                  <a:gd name="connsiteY27" fmla="*/ 203542 h 254427"/>
                  <a:gd name="connsiteX28" fmla="*/ 52187 w 289472"/>
                  <a:gd name="connsiteY28" fmla="*/ 203542 h 254427"/>
                  <a:gd name="connsiteX29" fmla="*/ 52079 w 289472"/>
                  <a:gd name="connsiteY29" fmla="*/ 203650 h 254427"/>
                  <a:gd name="connsiteX30" fmla="*/ 52079 w 289472"/>
                  <a:gd name="connsiteY30" fmla="*/ 203650 h 254427"/>
                  <a:gd name="connsiteX31" fmla="*/ 13996 w 289472"/>
                  <a:gd name="connsiteY31" fmla="*/ 247809 h 254427"/>
                  <a:gd name="connsiteX32" fmla="*/ 8246 w 289472"/>
                  <a:gd name="connsiteY32" fmla="*/ 254427 h 254427"/>
                  <a:gd name="connsiteX33" fmla="*/ 5208 w 289472"/>
                  <a:gd name="connsiteY33" fmla="*/ 244988 h 25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9472" h="254427">
                    <a:moveTo>
                      <a:pt x="5208" y="244988"/>
                    </a:moveTo>
                    <a:cubicBezTo>
                      <a:pt x="3255" y="239346"/>
                      <a:pt x="1519" y="233596"/>
                      <a:pt x="0" y="227845"/>
                    </a:cubicBezTo>
                    <a:cubicBezTo>
                      <a:pt x="9331" y="216996"/>
                      <a:pt x="18662" y="206146"/>
                      <a:pt x="28101" y="195405"/>
                    </a:cubicBezTo>
                    <a:cubicBezTo>
                      <a:pt x="41663" y="179889"/>
                      <a:pt x="55876" y="164917"/>
                      <a:pt x="70090" y="150053"/>
                    </a:cubicBezTo>
                    <a:cubicBezTo>
                      <a:pt x="83652" y="135948"/>
                      <a:pt x="97539" y="122060"/>
                      <a:pt x="112078" y="109040"/>
                    </a:cubicBezTo>
                    <a:cubicBezTo>
                      <a:pt x="125315" y="97214"/>
                      <a:pt x="139203" y="86147"/>
                      <a:pt x="153742" y="75948"/>
                    </a:cubicBezTo>
                    <a:cubicBezTo>
                      <a:pt x="161011" y="70849"/>
                      <a:pt x="168389" y="65967"/>
                      <a:pt x="175875" y="61301"/>
                    </a:cubicBezTo>
                    <a:cubicBezTo>
                      <a:pt x="183578" y="56419"/>
                      <a:pt x="191065" y="51428"/>
                      <a:pt x="198768" y="46654"/>
                    </a:cubicBezTo>
                    <a:cubicBezTo>
                      <a:pt x="206905" y="41555"/>
                      <a:pt x="214934" y="36455"/>
                      <a:pt x="222963" y="31356"/>
                    </a:cubicBezTo>
                    <a:cubicBezTo>
                      <a:pt x="226109" y="29620"/>
                      <a:pt x="229365" y="27992"/>
                      <a:pt x="232511" y="26365"/>
                    </a:cubicBezTo>
                    <a:cubicBezTo>
                      <a:pt x="243252" y="20723"/>
                      <a:pt x="253885" y="14973"/>
                      <a:pt x="264626" y="9548"/>
                    </a:cubicBezTo>
                    <a:cubicBezTo>
                      <a:pt x="271136" y="6293"/>
                      <a:pt x="277755" y="3038"/>
                      <a:pt x="284373" y="109"/>
                    </a:cubicBezTo>
                    <a:cubicBezTo>
                      <a:pt x="284481" y="109"/>
                      <a:pt x="284590" y="0"/>
                      <a:pt x="284698" y="0"/>
                    </a:cubicBezTo>
                    <a:cubicBezTo>
                      <a:pt x="286217" y="1844"/>
                      <a:pt x="287845" y="3689"/>
                      <a:pt x="289472" y="5533"/>
                    </a:cubicBezTo>
                    <a:cubicBezTo>
                      <a:pt x="289147" y="8354"/>
                      <a:pt x="287628" y="10524"/>
                      <a:pt x="285783" y="12586"/>
                    </a:cubicBezTo>
                    <a:cubicBezTo>
                      <a:pt x="284373" y="14213"/>
                      <a:pt x="282854" y="15841"/>
                      <a:pt x="281227" y="17251"/>
                    </a:cubicBezTo>
                    <a:cubicBezTo>
                      <a:pt x="274933" y="22785"/>
                      <a:pt x="267881" y="27558"/>
                      <a:pt x="261046" y="32441"/>
                    </a:cubicBezTo>
                    <a:cubicBezTo>
                      <a:pt x="253777" y="37649"/>
                      <a:pt x="246182" y="42314"/>
                      <a:pt x="238587" y="47197"/>
                    </a:cubicBezTo>
                    <a:cubicBezTo>
                      <a:pt x="231752" y="51645"/>
                      <a:pt x="224916" y="56202"/>
                      <a:pt x="218081" y="60650"/>
                    </a:cubicBezTo>
                    <a:cubicBezTo>
                      <a:pt x="205495" y="68788"/>
                      <a:pt x="193018" y="77034"/>
                      <a:pt x="180541" y="85388"/>
                    </a:cubicBezTo>
                    <a:cubicBezTo>
                      <a:pt x="180215" y="85605"/>
                      <a:pt x="179890" y="85822"/>
                      <a:pt x="179564" y="86039"/>
                    </a:cubicBezTo>
                    <a:cubicBezTo>
                      <a:pt x="161879" y="98191"/>
                      <a:pt x="145170" y="111644"/>
                      <a:pt x="129004" y="125749"/>
                    </a:cubicBezTo>
                    <a:cubicBezTo>
                      <a:pt x="115550" y="137575"/>
                      <a:pt x="102747" y="150053"/>
                      <a:pt x="90270" y="162855"/>
                    </a:cubicBezTo>
                    <a:cubicBezTo>
                      <a:pt x="77359" y="175984"/>
                      <a:pt x="64773" y="189437"/>
                      <a:pt x="52513" y="203216"/>
                    </a:cubicBezTo>
                    <a:cubicBezTo>
                      <a:pt x="52405" y="203325"/>
                      <a:pt x="52405" y="203325"/>
                      <a:pt x="52296" y="203433"/>
                    </a:cubicBezTo>
                    <a:cubicBezTo>
                      <a:pt x="52296" y="203433"/>
                      <a:pt x="52296" y="203433"/>
                      <a:pt x="52296" y="203433"/>
                    </a:cubicBezTo>
                    <a:lnTo>
                      <a:pt x="52296" y="203433"/>
                    </a:lnTo>
                    <a:cubicBezTo>
                      <a:pt x="52296" y="203433"/>
                      <a:pt x="52296" y="203433"/>
                      <a:pt x="52187" y="203542"/>
                    </a:cubicBezTo>
                    <a:cubicBezTo>
                      <a:pt x="52187" y="203542"/>
                      <a:pt x="52187" y="203542"/>
                      <a:pt x="52187" y="203542"/>
                    </a:cubicBezTo>
                    <a:cubicBezTo>
                      <a:pt x="52187" y="203542"/>
                      <a:pt x="52079" y="203650"/>
                      <a:pt x="52079" y="203650"/>
                    </a:cubicBezTo>
                    <a:cubicBezTo>
                      <a:pt x="52079" y="203650"/>
                      <a:pt x="52079" y="203650"/>
                      <a:pt x="52079" y="203650"/>
                    </a:cubicBezTo>
                    <a:cubicBezTo>
                      <a:pt x="39276" y="218298"/>
                      <a:pt x="26690" y="233053"/>
                      <a:pt x="13996" y="247809"/>
                    </a:cubicBezTo>
                    <a:cubicBezTo>
                      <a:pt x="12043" y="250088"/>
                      <a:pt x="10199" y="252257"/>
                      <a:pt x="8246" y="254427"/>
                    </a:cubicBezTo>
                    <a:cubicBezTo>
                      <a:pt x="7486" y="251281"/>
                      <a:pt x="6293" y="248135"/>
                      <a:pt x="5208" y="244988"/>
                    </a:cubicBezTo>
                    <a:close/>
                  </a:path>
                </a:pathLst>
              </a:custGeom>
              <a:solidFill>
                <a:srgbClr val="E7E8EA"/>
              </a:solidFill>
              <a:ln w="10838" cap="flat">
                <a:noFill/>
                <a:prstDash val="solid"/>
                <a:miter/>
              </a:ln>
            </p:spPr>
            <p:txBody>
              <a:bodyPr rtlCol="0" anchor="ctr"/>
              <a:lstStyle/>
              <a:p>
                <a:endParaRPr lang="nb-NO"/>
              </a:p>
            </p:txBody>
          </p:sp>
          <p:sp>
            <p:nvSpPr>
              <p:cNvPr id="70" name="Frihåndsform: figur 69">
                <a:extLst>
                  <a:ext uri="{FF2B5EF4-FFF2-40B4-BE49-F238E27FC236}">
                    <a16:creationId xmlns:a16="http://schemas.microsoft.com/office/drawing/2014/main" id="{587E232E-604E-4C08-AE99-9B8E9D94109A}"/>
                  </a:ext>
                </a:extLst>
              </p:cNvPr>
              <p:cNvSpPr/>
              <p:nvPr/>
            </p:nvSpPr>
            <p:spPr>
              <a:xfrm>
                <a:off x="6823706" y="4099748"/>
                <a:ext cx="759" cy="840"/>
              </a:xfrm>
              <a:custGeom>
                <a:avLst/>
                <a:gdLst>
                  <a:gd name="connsiteX0" fmla="*/ 108 w 759"/>
                  <a:gd name="connsiteY0" fmla="*/ 760 h 840"/>
                  <a:gd name="connsiteX1" fmla="*/ 217 w 759"/>
                  <a:gd name="connsiteY1" fmla="*/ 651 h 840"/>
                  <a:gd name="connsiteX2" fmla="*/ 108 w 759"/>
                  <a:gd name="connsiteY2" fmla="*/ 760 h 840"/>
                  <a:gd name="connsiteX3" fmla="*/ 217 w 759"/>
                  <a:gd name="connsiteY3" fmla="*/ 651 h 840"/>
                  <a:gd name="connsiteX4" fmla="*/ 217 w 759"/>
                  <a:gd name="connsiteY4" fmla="*/ 651 h 840"/>
                  <a:gd name="connsiteX5" fmla="*/ 434 w 759"/>
                  <a:gd name="connsiteY5" fmla="*/ 434 h 840"/>
                  <a:gd name="connsiteX6" fmla="*/ 759 w 759"/>
                  <a:gd name="connsiteY6" fmla="*/ 0 h 840"/>
                  <a:gd name="connsiteX7" fmla="*/ 217 w 759"/>
                  <a:gd name="connsiteY7" fmla="*/ 543 h 840"/>
                  <a:gd name="connsiteX8" fmla="*/ 217 w 759"/>
                  <a:gd name="connsiteY8" fmla="*/ 543 h 840"/>
                  <a:gd name="connsiteX9" fmla="*/ 0 w 759"/>
                  <a:gd name="connsiteY9" fmla="*/ 760 h 840"/>
                  <a:gd name="connsiteX10" fmla="*/ 108 w 759"/>
                  <a:gd name="connsiteY10" fmla="*/ 760 h 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 h="840">
                    <a:moveTo>
                      <a:pt x="108" y="760"/>
                    </a:moveTo>
                    <a:cubicBezTo>
                      <a:pt x="108" y="760"/>
                      <a:pt x="217" y="651"/>
                      <a:pt x="217" y="651"/>
                    </a:cubicBezTo>
                    <a:cubicBezTo>
                      <a:pt x="217" y="651"/>
                      <a:pt x="217" y="651"/>
                      <a:pt x="108" y="760"/>
                    </a:cubicBezTo>
                    <a:cubicBezTo>
                      <a:pt x="217" y="651"/>
                      <a:pt x="217" y="651"/>
                      <a:pt x="217" y="651"/>
                    </a:cubicBezTo>
                    <a:cubicBezTo>
                      <a:pt x="217" y="651"/>
                      <a:pt x="217" y="651"/>
                      <a:pt x="217" y="651"/>
                    </a:cubicBezTo>
                    <a:cubicBezTo>
                      <a:pt x="325" y="543"/>
                      <a:pt x="325" y="543"/>
                      <a:pt x="434" y="434"/>
                    </a:cubicBezTo>
                    <a:cubicBezTo>
                      <a:pt x="542" y="326"/>
                      <a:pt x="651" y="217"/>
                      <a:pt x="759" y="0"/>
                    </a:cubicBezTo>
                    <a:cubicBezTo>
                      <a:pt x="542" y="217"/>
                      <a:pt x="434" y="434"/>
                      <a:pt x="217" y="543"/>
                    </a:cubicBezTo>
                    <a:cubicBezTo>
                      <a:pt x="217" y="543"/>
                      <a:pt x="217" y="543"/>
                      <a:pt x="217" y="543"/>
                    </a:cubicBezTo>
                    <a:cubicBezTo>
                      <a:pt x="108" y="651"/>
                      <a:pt x="108" y="651"/>
                      <a:pt x="0" y="760"/>
                    </a:cubicBezTo>
                    <a:cubicBezTo>
                      <a:pt x="108" y="868"/>
                      <a:pt x="108" y="868"/>
                      <a:pt x="108" y="760"/>
                    </a:cubicBezTo>
                    <a:close/>
                  </a:path>
                </a:pathLst>
              </a:custGeom>
              <a:solidFill>
                <a:srgbClr val="E7E8EA"/>
              </a:solidFill>
              <a:ln w="10838" cap="flat">
                <a:noFill/>
                <a:prstDash val="solid"/>
                <a:miter/>
              </a:ln>
            </p:spPr>
            <p:txBody>
              <a:bodyPr rtlCol="0" anchor="ctr"/>
              <a:lstStyle/>
              <a:p>
                <a:endParaRPr lang="nb-NO"/>
              </a:p>
            </p:txBody>
          </p:sp>
          <p:sp>
            <p:nvSpPr>
              <p:cNvPr id="71" name="Frihåndsform: figur 70">
                <a:extLst>
                  <a:ext uri="{FF2B5EF4-FFF2-40B4-BE49-F238E27FC236}">
                    <a16:creationId xmlns:a16="http://schemas.microsoft.com/office/drawing/2014/main" id="{68908944-380A-4A6C-985D-1320A1FE095B}"/>
                  </a:ext>
                </a:extLst>
              </p:cNvPr>
              <p:cNvSpPr/>
              <p:nvPr/>
            </p:nvSpPr>
            <p:spPr>
              <a:xfrm>
                <a:off x="6822943" y="4176960"/>
                <a:ext cx="103735" cy="87487"/>
              </a:xfrm>
              <a:custGeom>
                <a:avLst/>
                <a:gdLst>
                  <a:gd name="connsiteX0" fmla="*/ 22788 w 103735"/>
                  <a:gd name="connsiteY0" fmla="*/ 86077 h 87487"/>
                  <a:gd name="connsiteX1" fmla="*/ 11613 w 103735"/>
                  <a:gd name="connsiteY1" fmla="*/ 74902 h 87487"/>
                  <a:gd name="connsiteX2" fmla="*/ 5428 w 103735"/>
                  <a:gd name="connsiteY2" fmla="*/ 61231 h 87487"/>
                  <a:gd name="connsiteX3" fmla="*/ 546 w 103735"/>
                  <a:gd name="connsiteY3" fmla="*/ 48320 h 87487"/>
                  <a:gd name="connsiteX4" fmla="*/ 10094 w 103735"/>
                  <a:gd name="connsiteY4" fmla="*/ 28682 h 87487"/>
                  <a:gd name="connsiteX5" fmla="*/ 30817 w 103735"/>
                  <a:gd name="connsiteY5" fmla="*/ 35625 h 87487"/>
                  <a:gd name="connsiteX6" fmla="*/ 34506 w 103735"/>
                  <a:gd name="connsiteY6" fmla="*/ 42895 h 87487"/>
                  <a:gd name="connsiteX7" fmla="*/ 40039 w 103735"/>
                  <a:gd name="connsiteY7" fmla="*/ 38446 h 87487"/>
                  <a:gd name="connsiteX8" fmla="*/ 62390 w 103735"/>
                  <a:gd name="connsiteY8" fmla="*/ 19785 h 87487"/>
                  <a:gd name="connsiteX9" fmla="*/ 78773 w 103735"/>
                  <a:gd name="connsiteY9" fmla="*/ 5246 h 87487"/>
                  <a:gd name="connsiteX10" fmla="*/ 85391 w 103735"/>
                  <a:gd name="connsiteY10" fmla="*/ 1340 h 87487"/>
                  <a:gd name="connsiteX11" fmla="*/ 102859 w 103735"/>
                  <a:gd name="connsiteY11" fmla="*/ 6982 h 87487"/>
                  <a:gd name="connsiteX12" fmla="*/ 98194 w 103735"/>
                  <a:gd name="connsiteY12" fmla="*/ 24667 h 87487"/>
                  <a:gd name="connsiteX13" fmla="*/ 87236 w 103735"/>
                  <a:gd name="connsiteY13" fmla="*/ 38012 h 87487"/>
                  <a:gd name="connsiteX14" fmla="*/ 67272 w 103735"/>
                  <a:gd name="connsiteY14" fmla="*/ 57650 h 87487"/>
                  <a:gd name="connsiteX15" fmla="*/ 65753 w 103735"/>
                  <a:gd name="connsiteY15" fmla="*/ 61231 h 87487"/>
                  <a:gd name="connsiteX16" fmla="*/ 59894 w 103735"/>
                  <a:gd name="connsiteY16" fmla="*/ 67632 h 87487"/>
                  <a:gd name="connsiteX17" fmla="*/ 54144 w 103735"/>
                  <a:gd name="connsiteY17" fmla="*/ 72949 h 87487"/>
                  <a:gd name="connsiteX18" fmla="*/ 44379 w 103735"/>
                  <a:gd name="connsiteY18" fmla="*/ 81303 h 87487"/>
                  <a:gd name="connsiteX19" fmla="*/ 39063 w 103735"/>
                  <a:gd name="connsiteY19" fmla="*/ 85100 h 87487"/>
                  <a:gd name="connsiteX20" fmla="*/ 29840 w 103735"/>
                  <a:gd name="connsiteY20" fmla="*/ 87487 h 87487"/>
                  <a:gd name="connsiteX21" fmla="*/ 22788 w 103735"/>
                  <a:gd name="connsiteY21" fmla="*/ 86077 h 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735" h="87487">
                    <a:moveTo>
                      <a:pt x="22788" y="86077"/>
                    </a:moveTo>
                    <a:cubicBezTo>
                      <a:pt x="17689" y="83907"/>
                      <a:pt x="14217" y="79675"/>
                      <a:pt x="11613" y="74902"/>
                    </a:cubicBezTo>
                    <a:cubicBezTo>
                      <a:pt x="9226" y="70562"/>
                      <a:pt x="7381" y="65788"/>
                      <a:pt x="5428" y="61231"/>
                    </a:cubicBezTo>
                    <a:cubicBezTo>
                      <a:pt x="3692" y="56999"/>
                      <a:pt x="1739" y="52768"/>
                      <a:pt x="546" y="48320"/>
                    </a:cubicBezTo>
                    <a:cubicBezTo>
                      <a:pt x="-1516" y="40291"/>
                      <a:pt x="2390" y="31936"/>
                      <a:pt x="10094" y="28682"/>
                    </a:cubicBezTo>
                    <a:cubicBezTo>
                      <a:pt x="17797" y="25427"/>
                      <a:pt x="26585" y="28573"/>
                      <a:pt x="30817" y="35625"/>
                    </a:cubicBezTo>
                    <a:cubicBezTo>
                      <a:pt x="32227" y="37904"/>
                      <a:pt x="33421" y="40399"/>
                      <a:pt x="34506" y="42895"/>
                    </a:cubicBezTo>
                    <a:cubicBezTo>
                      <a:pt x="36350" y="41484"/>
                      <a:pt x="38195" y="39965"/>
                      <a:pt x="40039" y="38446"/>
                    </a:cubicBezTo>
                    <a:cubicBezTo>
                      <a:pt x="47634" y="32370"/>
                      <a:pt x="55012" y="26186"/>
                      <a:pt x="62390" y="19785"/>
                    </a:cubicBezTo>
                    <a:cubicBezTo>
                      <a:pt x="67815" y="15011"/>
                      <a:pt x="73022" y="9694"/>
                      <a:pt x="78773" y="5246"/>
                    </a:cubicBezTo>
                    <a:cubicBezTo>
                      <a:pt x="80834" y="3727"/>
                      <a:pt x="83004" y="2425"/>
                      <a:pt x="85391" y="1340"/>
                    </a:cubicBezTo>
                    <a:cubicBezTo>
                      <a:pt x="91684" y="-1481"/>
                      <a:pt x="100039" y="38"/>
                      <a:pt x="102859" y="6982"/>
                    </a:cubicBezTo>
                    <a:cubicBezTo>
                      <a:pt x="105463" y="13492"/>
                      <a:pt x="101775" y="19459"/>
                      <a:pt x="98194" y="24667"/>
                    </a:cubicBezTo>
                    <a:cubicBezTo>
                      <a:pt x="94939" y="29332"/>
                      <a:pt x="91033" y="33781"/>
                      <a:pt x="87236" y="38012"/>
                    </a:cubicBezTo>
                    <a:cubicBezTo>
                      <a:pt x="80943" y="44956"/>
                      <a:pt x="74216" y="51466"/>
                      <a:pt x="67272" y="57650"/>
                    </a:cubicBezTo>
                    <a:cubicBezTo>
                      <a:pt x="66946" y="58844"/>
                      <a:pt x="66404" y="60037"/>
                      <a:pt x="65753" y="61231"/>
                    </a:cubicBezTo>
                    <a:cubicBezTo>
                      <a:pt x="64451" y="63835"/>
                      <a:pt x="61956" y="65679"/>
                      <a:pt x="59894" y="67632"/>
                    </a:cubicBezTo>
                    <a:cubicBezTo>
                      <a:pt x="57941" y="69368"/>
                      <a:pt x="56097" y="71213"/>
                      <a:pt x="54144" y="72949"/>
                    </a:cubicBezTo>
                    <a:cubicBezTo>
                      <a:pt x="50889" y="75770"/>
                      <a:pt x="47634" y="78590"/>
                      <a:pt x="44379" y="81303"/>
                    </a:cubicBezTo>
                    <a:cubicBezTo>
                      <a:pt x="42752" y="82713"/>
                      <a:pt x="41016" y="84124"/>
                      <a:pt x="39063" y="85100"/>
                    </a:cubicBezTo>
                    <a:cubicBezTo>
                      <a:pt x="36133" y="86619"/>
                      <a:pt x="32987" y="87487"/>
                      <a:pt x="29840" y="87487"/>
                    </a:cubicBezTo>
                    <a:cubicBezTo>
                      <a:pt x="27237" y="87379"/>
                      <a:pt x="24958" y="86945"/>
                      <a:pt x="22788" y="86077"/>
                    </a:cubicBezTo>
                    <a:close/>
                  </a:path>
                </a:pathLst>
              </a:custGeom>
              <a:solidFill>
                <a:srgbClr val="E7E8EA"/>
              </a:solidFill>
              <a:ln w="10838" cap="flat">
                <a:noFill/>
                <a:prstDash val="solid"/>
                <a:miter/>
              </a:ln>
            </p:spPr>
            <p:txBody>
              <a:bodyPr rtlCol="0" anchor="ctr"/>
              <a:lstStyle/>
              <a:p>
                <a:endParaRPr lang="nb-NO"/>
              </a:p>
            </p:txBody>
          </p:sp>
          <p:sp>
            <p:nvSpPr>
              <p:cNvPr id="72" name="Frihåndsform: figur 71">
                <a:extLst>
                  <a:ext uri="{FF2B5EF4-FFF2-40B4-BE49-F238E27FC236}">
                    <a16:creationId xmlns:a16="http://schemas.microsoft.com/office/drawing/2014/main" id="{35CDD27C-024D-4220-912B-2BA0A2385E01}"/>
                  </a:ext>
                </a:extLst>
              </p:cNvPr>
              <p:cNvSpPr/>
              <p:nvPr/>
            </p:nvSpPr>
            <p:spPr>
              <a:xfrm>
                <a:off x="6797007" y="4146594"/>
                <a:ext cx="90750" cy="121227"/>
              </a:xfrm>
              <a:custGeom>
                <a:avLst/>
                <a:gdLst>
                  <a:gd name="connsiteX0" fmla="*/ 65216 w 90750"/>
                  <a:gd name="connsiteY0" fmla="*/ 118938 h 121227"/>
                  <a:gd name="connsiteX1" fmla="*/ 55776 w 90750"/>
                  <a:gd name="connsiteY1" fmla="*/ 109608 h 121227"/>
                  <a:gd name="connsiteX2" fmla="*/ 44818 w 90750"/>
                  <a:gd name="connsiteY2" fmla="*/ 97998 h 121227"/>
                  <a:gd name="connsiteX3" fmla="*/ 22901 w 90750"/>
                  <a:gd name="connsiteY3" fmla="*/ 71742 h 121227"/>
                  <a:gd name="connsiteX4" fmla="*/ 14655 w 90750"/>
                  <a:gd name="connsiteY4" fmla="*/ 57095 h 121227"/>
                  <a:gd name="connsiteX5" fmla="*/ 7278 w 90750"/>
                  <a:gd name="connsiteY5" fmla="*/ 42122 h 121227"/>
                  <a:gd name="connsiteX6" fmla="*/ 2829 w 90750"/>
                  <a:gd name="connsiteY6" fmla="*/ 28668 h 121227"/>
                  <a:gd name="connsiteX7" fmla="*/ 2178 w 90750"/>
                  <a:gd name="connsiteY7" fmla="*/ 24871 h 121227"/>
                  <a:gd name="connsiteX8" fmla="*/ 2721 w 90750"/>
                  <a:gd name="connsiteY8" fmla="*/ 26064 h 121227"/>
                  <a:gd name="connsiteX9" fmla="*/ 2178 w 90750"/>
                  <a:gd name="connsiteY9" fmla="*/ 25088 h 121227"/>
                  <a:gd name="connsiteX10" fmla="*/ 2070 w 90750"/>
                  <a:gd name="connsiteY10" fmla="*/ 24871 h 121227"/>
                  <a:gd name="connsiteX11" fmla="*/ 2070 w 90750"/>
                  <a:gd name="connsiteY11" fmla="*/ 24871 h 121227"/>
                  <a:gd name="connsiteX12" fmla="*/ 8 w 90750"/>
                  <a:gd name="connsiteY12" fmla="*/ 16517 h 121227"/>
                  <a:gd name="connsiteX13" fmla="*/ 6410 w 90750"/>
                  <a:gd name="connsiteY13" fmla="*/ 3497 h 121227"/>
                  <a:gd name="connsiteX14" fmla="*/ 22793 w 90750"/>
                  <a:gd name="connsiteY14" fmla="*/ 1327 h 121227"/>
                  <a:gd name="connsiteX15" fmla="*/ 31690 w 90750"/>
                  <a:gd name="connsiteY15" fmla="*/ 9030 h 121227"/>
                  <a:gd name="connsiteX16" fmla="*/ 38308 w 90750"/>
                  <a:gd name="connsiteY16" fmla="*/ 19012 h 121227"/>
                  <a:gd name="connsiteX17" fmla="*/ 52847 w 90750"/>
                  <a:gd name="connsiteY17" fmla="*/ 41471 h 121227"/>
                  <a:gd name="connsiteX18" fmla="*/ 80731 w 90750"/>
                  <a:gd name="connsiteY18" fmla="*/ 85955 h 121227"/>
                  <a:gd name="connsiteX19" fmla="*/ 83769 w 90750"/>
                  <a:gd name="connsiteY19" fmla="*/ 90078 h 121227"/>
                  <a:gd name="connsiteX20" fmla="*/ 87241 w 90750"/>
                  <a:gd name="connsiteY20" fmla="*/ 93875 h 121227"/>
                  <a:gd name="connsiteX21" fmla="*/ 82358 w 90750"/>
                  <a:gd name="connsiteY21" fmla="*/ 118938 h 121227"/>
                  <a:gd name="connsiteX22" fmla="*/ 82358 w 90750"/>
                  <a:gd name="connsiteY22" fmla="*/ 118938 h 121227"/>
                  <a:gd name="connsiteX23" fmla="*/ 73353 w 90750"/>
                  <a:gd name="connsiteY23" fmla="*/ 121217 h 121227"/>
                  <a:gd name="connsiteX24" fmla="*/ 65216 w 90750"/>
                  <a:gd name="connsiteY24" fmla="*/ 118938 h 12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750" h="121227">
                    <a:moveTo>
                      <a:pt x="65216" y="118938"/>
                    </a:moveTo>
                    <a:cubicBezTo>
                      <a:pt x="61418" y="116552"/>
                      <a:pt x="58380" y="113188"/>
                      <a:pt x="55776" y="109608"/>
                    </a:cubicBezTo>
                    <a:cubicBezTo>
                      <a:pt x="52196" y="105702"/>
                      <a:pt x="48507" y="101904"/>
                      <a:pt x="44818" y="97998"/>
                    </a:cubicBezTo>
                    <a:cubicBezTo>
                      <a:pt x="37006" y="89644"/>
                      <a:pt x="28977" y="81507"/>
                      <a:pt x="22901" y="71742"/>
                    </a:cubicBezTo>
                    <a:cubicBezTo>
                      <a:pt x="19972" y="66968"/>
                      <a:pt x="17259" y="62086"/>
                      <a:pt x="14655" y="57095"/>
                    </a:cubicBezTo>
                    <a:cubicBezTo>
                      <a:pt x="12052" y="52212"/>
                      <a:pt x="9447" y="47221"/>
                      <a:pt x="7278" y="42122"/>
                    </a:cubicBezTo>
                    <a:cubicBezTo>
                      <a:pt x="5433" y="37782"/>
                      <a:pt x="3806" y="33334"/>
                      <a:pt x="2829" y="28668"/>
                    </a:cubicBezTo>
                    <a:cubicBezTo>
                      <a:pt x="2612" y="27366"/>
                      <a:pt x="2287" y="26173"/>
                      <a:pt x="2178" y="24871"/>
                    </a:cubicBezTo>
                    <a:cubicBezTo>
                      <a:pt x="2395" y="25305"/>
                      <a:pt x="2612" y="25630"/>
                      <a:pt x="2721" y="26064"/>
                    </a:cubicBezTo>
                    <a:cubicBezTo>
                      <a:pt x="2504" y="25739"/>
                      <a:pt x="2395" y="25413"/>
                      <a:pt x="2178" y="25088"/>
                    </a:cubicBezTo>
                    <a:cubicBezTo>
                      <a:pt x="2178" y="24979"/>
                      <a:pt x="2070" y="24979"/>
                      <a:pt x="2070" y="24871"/>
                    </a:cubicBezTo>
                    <a:cubicBezTo>
                      <a:pt x="2070" y="24871"/>
                      <a:pt x="2070" y="24871"/>
                      <a:pt x="2070" y="24871"/>
                    </a:cubicBezTo>
                    <a:cubicBezTo>
                      <a:pt x="876" y="22267"/>
                      <a:pt x="-100" y="19554"/>
                      <a:pt x="8" y="16517"/>
                    </a:cubicBezTo>
                    <a:cubicBezTo>
                      <a:pt x="117" y="11417"/>
                      <a:pt x="2287" y="6752"/>
                      <a:pt x="6410" y="3497"/>
                    </a:cubicBezTo>
                    <a:cubicBezTo>
                      <a:pt x="10858" y="25"/>
                      <a:pt x="17585" y="-1169"/>
                      <a:pt x="22793" y="1327"/>
                    </a:cubicBezTo>
                    <a:cubicBezTo>
                      <a:pt x="26482" y="3171"/>
                      <a:pt x="29303" y="5775"/>
                      <a:pt x="31690" y="9030"/>
                    </a:cubicBezTo>
                    <a:cubicBezTo>
                      <a:pt x="34077" y="12285"/>
                      <a:pt x="36138" y="15649"/>
                      <a:pt x="38308" y="19012"/>
                    </a:cubicBezTo>
                    <a:cubicBezTo>
                      <a:pt x="43190" y="26498"/>
                      <a:pt x="48073" y="33985"/>
                      <a:pt x="52847" y="41471"/>
                    </a:cubicBezTo>
                    <a:cubicBezTo>
                      <a:pt x="62178" y="56227"/>
                      <a:pt x="71183" y="71308"/>
                      <a:pt x="80731" y="85955"/>
                    </a:cubicBezTo>
                    <a:cubicBezTo>
                      <a:pt x="81707" y="87366"/>
                      <a:pt x="82684" y="88668"/>
                      <a:pt x="83769" y="90078"/>
                    </a:cubicBezTo>
                    <a:cubicBezTo>
                      <a:pt x="84962" y="91272"/>
                      <a:pt x="86156" y="92573"/>
                      <a:pt x="87241" y="93875"/>
                    </a:cubicBezTo>
                    <a:cubicBezTo>
                      <a:pt x="93533" y="101470"/>
                      <a:pt x="91038" y="114165"/>
                      <a:pt x="82358" y="118938"/>
                    </a:cubicBezTo>
                    <a:cubicBezTo>
                      <a:pt x="82358" y="118938"/>
                      <a:pt x="82358" y="118938"/>
                      <a:pt x="82358" y="118938"/>
                    </a:cubicBezTo>
                    <a:cubicBezTo>
                      <a:pt x="79646" y="120457"/>
                      <a:pt x="76499" y="121217"/>
                      <a:pt x="73353" y="121217"/>
                    </a:cubicBezTo>
                    <a:cubicBezTo>
                      <a:pt x="70532" y="121325"/>
                      <a:pt x="67602" y="120566"/>
                      <a:pt x="65216" y="118938"/>
                    </a:cubicBezTo>
                    <a:close/>
                  </a:path>
                </a:pathLst>
              </a:custGeom>
              <a:solidFill>
                <a:srgbClr val="E7E8EA"/>
              </a:solidFill>
              <a:ln w="10838" cap="flat">
                <a:noFill/>
                <a:prstDash val="solid"/>
                <a:miter/>
              </a:ln>
            </p:spPr>
            <p:txBody>
              <a:bodyPr rtlCol="0" anchor="ctr"/>
              <a:lstStyle/>
              <a:p>
                <a:endParaRPr lang="nb-NO"/>
              </a:p>
            </p:txBody>
          </p:sp>
          <p:sp>
            <p:nvSpPr>
              <p:cNvPr id="73" name="Frihåndsform: figur 72">
                <a:extLst>
                  <a:ext uri="{FF2B5EF4-FFF2-40B4-BE49-F238E27FC236}">
                    <a16:creationId xmlns:a16="http://schemas.microsoft.com/office/drawing/2014/main" id="{9A5DE4CB-07D0-4A92-B0E1-3633DA23113B}"/>
                  </a:ext>
                </a:extLst>
              </p:cNvPr>
              <p:cNvSpPr/>
              <p:nvPr/>
            </p:nvSpPr>
            <p:spPr>
              <a:xfrm>
                <a:off x="6782368" y="4136420"/>
                <a:ext cx="87583" cy="143651"/>
              </a:xfrm>
              <a:custGeom>
                <a:avLst/>
                <a:gdLst>
                  <a:gd name="connsiteX0" fmla="*/ 69439 w 87583"/>
                  <a:gd name="connsiteY0" fmla="*/ 143651 h 143651"/>
                  <a:gd name="connsiteX1" fmla="*/ 61193 w 87583"/>
                  <a:gd name="connsiteY1" fmla="*/ 132476 h 143651"/>
                  <a:gd name="connsiteX2" fmla="*/ 47196 w 87583"/>
                  <a:gd name="connsiteY2" fmla="*/ 113163 h 143651"/>
                  <a:gd name="connsiteX3" fmla="*/ 21482 w 87583"/>
                  <a:gd name="connsiteY3" fmla="*/ 68896 h 143651"/>
                  <a:gd name="connsiteX4" fmla="*/ 0 w 87583"/>
                  <a:gd name="connsiteY4" fmla="*/ 21374 h 143651"/>
                  <a:gd name="connsiteX5" fmla="*/ 542 w 87583"/>
                  <a:gd name="connsiteY5" fmla="*/ 19747 h 143651"/>
                  <a:gd name="connsiteX6" fmla="*/ 4340 w 87583"/>
                  <a:gd name="connsiteY6" fmla="*/ 14322 h 143651"/>
                  <a:gd name="connsiteX7" fmla="*/ 7812 w 87583"/>
                  <a:gd name="connsiteY7" fmla="*/ 4340 h 143651"/>
                  <a:gd name="connsiteX8" fmla="*/ 17577 w 87583"/>
                  <a:gd name="connsiteY8" fmla="*/ 109 h 143651"/>
                  <a:gd name="connsiteX9" fmla="*/ 16708 w 87583"/>
                  <a:gd name="connsiteY9" fmla="*/ 0 h 143651"/>
                  <a:gd name="connsiteX10" fmla="*/ 17251 w 87583"/>
                  <a:gd name="connsiteY10" fmla="*/ 0 h 143651"/>
                  <a:gd name="connsiteX11" fmla="*/ 17793 w 87583"/>
                  <a:gd name="connsiteY11" fmla="*/ 0 h 143651"/>
                  <a:gd name="connsiteX12" fmla="*/ 26799 w 87583"/>
                  <a:gd name="connsiteY12" fmla="*/ 10307 h 143651"/>
                  <a:gd name="connsiteX13" fmla="*/ 25280 w 87583"/>
                  <a:gd name="connsiteY13" fmla="*/ 14213 h 143651"/>
                  <a:gd name="connsiteX14" fmla="*/ 27884 w 87583"/>
                  <a:gd name="connsiteY14" fmla="*/ 17143 h 143651"/>
                  <a:gd name="connsiteX15" fmla="*/ 33092 w 87583"/>
                  <a:gd name="connsiteY15" fmla="*/ 24955 h 143651"/>
                  <a:gd name="connsiteX16" fmla="*/ 41120 w 87583"/>
                  <a:gd name="connsiteY16" fmla="*/ 37866 h 143651"/>
                  <a:gd name="connsiteX17" fmla="*/ 56527 w 87583"/>
                  <a:gd name="connsiteY17" fmla="*/ 63905 h 143651"/>
                  <a:gd name="connsiteX18" fmla="*/ 71175 w 87583"/>
                  <a:gd name="connsiteY18" fmla="*/ 90487 h 143651"/>
                  <a:gd name="connsiteX19" fmla="*/ 79203 w 87583"/>
                  <a:gd name="connsiteY19" fmla="*/ 105677 h 143651"/>
                  <a:gd name="connsiteX20" fmla="*/ 82567 w 87583"/>
                  <a:gd name="connsiteY20" fmla="*/ 112404 h 143651"/>
                  <a:gd name="connsiteX21" fmla="*/ 87558 w 87583"/>
                  <a:gd name="connsiteY21" fmla="*/ 128136 h 143651"/>
                  <a:gd name="connsiteX22" fmla="*/ 81916 w 87583"/>
                  <a:gd name="connsiteY22" fmla="*/ 139528 h 143651"/>
                  <a:gd name="connsiteX23" fmla="*/ 75514 w 87583"/>
                  <a:gd name="connsiteY23" fmla="*/ 142349 h 143651"/>
                  <a:gd name="connsiteX24" fmla="*/ 69439 w 87583"/>
                  <a:gd name="connsiteY24" fmla="*/ 143543 h 143651"/>
                  <a:gd name="connsiteX25" fmla="*/ 69439 w 87583"/>
                  <a:gd name="connsiteY25" fmla="*/ 143651 h 14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583" h="143651">
                    <a:moveTo>
                      <a:pt x="69439" y="143651"/>
                    </a:moveTo>
                    <a:cubicBezTo>
                      <a:pt x="66726" y="139962"/>
                      <a:pt x="64014" y="136165"/>
                      <a:pt x="61193" y="132476"/>
                    </a:cubicBezTo>
                    <a:cubicBezTo>
                      <a:pt x="56527" y="126074"/>
                      <a:pt x="51753" y="119673"/>
                      <a:pt x="47196" y="113163"/>
                    </a:cubicBezTo>
                    <a:cubicBezTo>
                      <a:pt x="37757" y="98950"/>
                      <a:pt x="29186" y="84086"/>
                      <a:pt x="21482" y="68896"/>
                    </a:cubicBezTo>
                    <a:cubicBezTo>
                      <a:pt x="13996" y="53164"/>
                      <a:pt x="6510" y="37540"/>
                      <a:pt x="0" y="21374"/>
                    </a:cubicBezTo>
                    <a:cubicBezTo>
                      <a:pt x="108" y="20832"/>
                      <a:pt x="325" y="20289"/>
                      <a:pt x="542" y="19747"/>
                    </a:cubicBezTo>
                    <a:cubicBezTo>
                      <a:pt x="1410" y="17577"/>
                      <a:pt x="2712" y="15841"/>
                      <a:pt x="4340" y="14322"/>
                    </a:cubicBezTo>
                    <a:cubicBezTo>
                      <a:pt x="4665" y="10741"/>
                      <a:pt x="5642" y="7161"/>
                      <a:pt x="7812" y="4340"/>
                    </a:cubicBezTo>
                    <a:cubicBezTo>
                      <a:pt x="10198" y="1193"/>
                      <a:pt x="13779" y="-108"/>
                      <a:pt x="17577" y="109"/>
                    </a:cubicBezTo>
                    <a:cubicBezTo>
                      <a:pt x="17251" y="109"/>
                      <a:pt x="17034" y="109"/>
                      <a:pt x="16708" y="0"/>
                    </a:cubicBezTo>
                    <a:cubicBezTo>
                      <a:pt x="16926" y="0"/>
                      <a:pt x="17143" y="0"/>
                      <a:pt x="17251" y="0"/>
                    </a:cubicBezTo>
                    <a:cubicBezTo>
                      <a:pt x="17468" y="0"/>
                      <a:pt x="17685" y="0"/>
                      <a:pt x="17793" y="0"/>
                    </a:cubicBezTo>
                    <a:cubicBezTo>
                      <a:pt x="23218" y="109"/>
                      <a:pt x="27558" y="4882"/>
                      <a:pt x="26799" y="10307"/>
                    </a:cubicBezTo>
                    <a:cubicBezTo>
                      <a:pt x="26582" y="11826"/>
                      <a:pt x="26039" y="13128"/>
                      <a:pt x="25280" y="14213"/>
                    </a:cubicBezTo>
                    <a:cubicBezTo>
                      <a:pt x="26256" y="15081"/>
                      <a:pt x="27124" y="16058"/>
                      <a:pt x="27884" y="17143"/>
                    </a:cubicBezTo>
                    <a:cubicBezTo>
                      <a:pt x="29728" y="19747"/>
                      <a:pt x="31356" y="22351"/>
                      <a:pt x="33092" y="24955"/>
                    </a:cubicBezTo>
                    <a:cubicBezTo>
                      <a:pt x="35804" y="29294"/>
                      <a:pt x="38517" y="33526"/>
                      <a:pt x="41120" y="37866"/>
                    </a:cubicBezTo>
                    <a:cubicBezTo>
                      <a:pt x="46328" y="46437"/>
                      <a:pt x="51536" y="55117"/>
                      <a:pt x="56527" y="63905"/>
                    </a:cubicBezTo>
                    <a:cubicBezTo>
                      <a:pt x="61518" y="72694"/>
                      <a:pt x="66401" y="81590"/>
                      <a:pt x="71175" y="90487"/>
                    </a:cubicBezTo>
                    <a:cubicBezTo>
                      <a:pt x="73887" y="95478"/>
                      <a:pt x="76599" y="100578"/>
                      <a:pt x="79203" y="105677"/>
                    </a:cubicBezTo>
                    <a:cubicBezTo>
                      <a:pt x="80397" y="107847"/>
                      <a:pt x="81482" y="110125"/>
                      <a:pt x="82567" y="112404"/>
                    </a:cubicBezTo>
                    <a:cubicBezTo>
                      <a:pt x="85062" y="117286"/>
                      <a:pt x="87883" y="122494"/>
                      <a:pt x="87558" y="128136"/>
                    </a:cubicBezTo>
                    <a:cubicBezTo>
                      <a:pt x="87341" y="132693"/>
                      <a:pt x="85605" y="136707"/>
                      <a:pt x="81916" y="139528"/>
                    </a:cubicBezTo>
                    <a:cubicBezTo>
                      <a:pt x="80071" y="140939"/>
                      <a:pt x="77793" y="141915"/>
                      <a:pt x="75514" y="142349"/>
                    </a:cubicBezTo>
                    <a:cubicBezTo>
                      <a:pt x="73562" y="143217"/>
                      <a:pt x="71500" y="143543"/>
                      <a:pt x="69439" y="143543"/>
                    </a:cubicBezTo>
                    <a:cubicBezTo>
                      <a:pt x="69655" y="143651"/>
                      <a:pt x="69547" y="143651"/>
                      <a:pt x="69439" y="143651"/>
                    </a:cubicBezTo>
                    <a:close/>
                  </a:path>
                </a:pathLst>
              </a:custGeom>
              <a:solidFill>
                <a:srgbClr val="E7E8EA"/>
              </a:solidFill>
              <a:ln w="10838" cap="flat">
                <a:noFill/>
                <a:prstDash val="solid"/>
                <a:miter/>
              </a:ln>
            </p:spPr>
            <p:txBody>
              <a:bodyPr rtlCol="0" anchor="ctr"/>
              <a:lstStyle/>
              <a:p>
                <a:endParaRPr lang="nb-NO"/>
              </a:p>
            </p:txBody>
          </p:sp>
          <p:sp>
            <p:nvSpPr>
              <p:cNvPr id="74" name="Frihåndsform: figur 73">
                <a:extLst>
                  <a:ext uri="{FF2B5EF4-FFF2-40B4-BE49-F238E27FC236}">
                    <a16:creationId xmlns:a16="http://schemas.microsoft.com/office/drawing/2014/main" id="{5F414F54-9BDC-4A16-B8DB-293CCC26395A}"/>
                  </a:ext>
                </a:extLst>
              </p:cNvPr>
              <p:cNvSpPr/>
              <p:nvPr/>
            </p:nvSpPr>
            <p:spPr>
              <a:xfrm>
                <a:off x="6846355" y="4197830"/>
                <a:ext cx="56495" cy="215044"/>
              </a:xfrm>
              <a:custGeom>
                <a:avLst/>
                <a:gdLst>
                  <a:gd name="connsiteX0" fmla="*/ 570 w 56495"/>
                  <a:gd name="connsiteY0" fmla="*/ 204627 h 215044"/>
                  <a:gd name="connsiteX1" fmla="*/ 244 w 56495"/>
                  <a:gd name="connsiteY1" fmla="*/ 194211 h 215044"/>
                  <a:gd name="connsiteX2" fmla="*/ 678 w 56495"/>
                  <a:gd name="connsiteY2" fmla="*/ 184772 h 215044"/>
                  <a:gd name="connsiteX3" fmla="*/ 1546 w 56495"/>
                  <a:gd name="connsiteY3" fmla="*/ 167304 h 215044"/>
                  <a:gd name="connsiteX4" fmla="*/ 2740 w 56495"/>
                  <a:gd name="connsiteY4" fmla="*/ 146906 h 215044"/>
                  <a:gd name="connsiteX5" fmla="*/ 3933 w 56495"/>
                  <a:gd name="connsiteY5" fmla="*/ 124773 h 215044"/>
                  <a:gd name="connsiteX6" fmla="*/ 3825 w 56495"/>
                  <a:gd name="connsiteY6" fmla="*/ 126834 h 215044"/>
                  <a:gd name="connsiteX7" fmla="*/ 3933 w 56495"/>
                  <a:gd name="connsiteY7" fmla="*/ 125206 h 215044"/>
                  <a:gd name="connsiteX8" fmla="*/ 4801 w 56495"/>
                  <a:gd name="connsiteY8" fmla="*/ 113055 h 215044"/>
                  <a:gd name="connsiteX9" fmla="*/ 4801 w 56495"/>
                  <a:gd name="connsiteY9" fmla="*/ 113055 h 215044"/>
                  <a:gd name="connsiteX10" fmla="*/ 4801 w 56495"/>
                  <a:gd name="connsiteY10" fmla="*/ 112946 h 215044"/>
                  <a:gd name="connsiteX11" fmla="*/ 4801 w 56495"/>
                  <a:gd name="connsiteY11" fmla="*/ 112838 h 215044"/>
                  <a:gd name="connsiteX12" fmla="*/ 4801 w 56495"/>
                  <a:gd name="connsiteY12" fmla="*/ 112838 h 215044"/>
                  <a:gd name="connsiteX13" fmla="*/ 4909 w 56495"/>
                  <a:gd name="connsiteY13" fmla="*/ 111427 h 215044"/>
                  <a:gd name="connsiteX14" fmla="*/ 4909 w 56495"/>
                  <a:gd name="connsiteY14" fmla="*/ 111644 h 215044"/>
                  <a:gd name="connsiteX15" fmla="*/ 4909 w 56495"/>
                  <a:gd name="connsiteY15" fmla="*/ 110993 h 215044"/>
                  <a:gd name="connsiteX16" fmla="*/ 4909 w 56495"/>
                  <a:gd name="connsiteY16" fmla="*/ 110885 h 215044"/>
                  <a:gd name="connsiteX17" fmla="*/ 4909 w 56495"/>
                  <a:gd name="connsiteY17" fmla="*/ 110885 h 215044"/>
                  <a:gd name="connsiteX18" fmla="*/ 9141 w 56495"/>
                  <a:gd name="connsiteY18" fmla="*/ 61193 h 215044"/>
                  <a:gd name="connsiteX19" fmla="*/ 13481 w 56495"/>
                  <a:gd name="connsiteY19" fmla="*/ 22133 h 215044"/>
                  <a:gd name="connsiteX20" fmla="*/ 14132 w 56495"/>
                  <a:gd name="connsiteY20" fmla="*/ 14430 h 215044"/>
                  <a:gd name="connsiteX21" fmla="*/ 14132 w 56495"/>
                  <a:gd name="connsiteY21" fmla="*/ 14213 h 215044"/>
                  <a:gd name="connsiteX22" fmla="*/ 14240 w 56495"/>
                  <a:gd name="connsiteY22" fmla="*/ 13671 h 215044"/>
                  <a:gd name="connsiteX23" fmla="*/ 14240 w 56495"/>
                  <a:gd name="connsiteY23" fmla="*/ 13671 h 215044"/>
                  <a:gd name="connsiteX24" fmla="*/ 29972 w 56495"/>
                  <a:gd name="connsiteY24" fmla="*/ 0 h 215044"/>
                  <a:gd name="connsiteX25" fmla="*/ 41148 w 56495"/>
                  <a:gd name="connsiteY25" fmla="*/ 4665 h 215044"/>
                  <a:gd name="connsiteX26" fmla="*/ 45813 w 56495"/>
                  <a:gd name="connsiteY26" fmla="*/ 15841 h 215044"/>
                  <a:gd name="connsiteX27" fmla="*/ 45705 w 56495"/>
                  <a:gd name="connsiteY27" fmla="*/ 23544 h 215044"/>
                  <a:gd name="connsiteX28" fmla="*/ 45271 w 56495"/>
                  <a:gd name="connsiteY28" fmla="*/ 34177 h 215044"/>
                  <a:gd name="connsiteX29" fmla="*/ 44620 w 56495"/>
                  <a:gd name="connsiteY29" fmla="*/ 47522 h 215044"/>
                  <a:gd name="connsiteX30" fmla="*/ 46790 w 56495"/>
                  <a:gd name="connsiteY30" fmla="*/ 48607 h 215044"/>
                  <a:gd name="connsiteX31" fmla="*/ 54493 w 56495"/>
                  <a:gd name="connsiteY31" fmla="*/ 58589 h 215044"/>
                  <a:gd name="connsiteX32" fmla="*/ 56012 w 56495"/>
                  <a:gd name="connsiteY32" fmla="*/ 83977 h 215044"/>
                  <a:gd name="connsiteX33" fmla="*/ 55144 w 56495"/>
                  <a:gd name="connsiteY33" fmla="*/ 95695 h 215044"/>
                  <a:gd name="connsiteX34" fmla="*/ 52540 w 56495"/>
                  <a:gd name="connsiteY34" fmla="*/ 122169 h 215044"/>
                  <a:gd name="connsiteX35" fmla="*/ 47983 w 56495"/>
                  <a:gd name="connsiteY35" fmla="*/ 167521 h 215044"/>
                  <a:gd name="connsiteX36" fmla="*/ 47875 w 56495"/>
                  <a:gd name="connsiteY36" fmla="*/ 175441 h 215044"/>
                  <a:gd name="connsiteX37" fmla="*/ 48200 w 56495"/>
                  <a:gd name="connsiteY37" fmla="*/ 177611 h 215044"/>
                  <a:gd name="connsiteX38" fmla="*/ 47441 w 56495"/>
                  <a:gd name="connsiteY38" fmla="*/ 187701 h 215044"/>
                  <a:gd name="connsiteX39" fmla="*/ 38869 w 56495"/>
                  <a:gd name="connsiteY39" fmla="*/ 196273 h 215044"/>
                  <a:gd name="connsiteX40" fmla="*/ 29647 w 56495"/>
                  <a:gd name="connsiteY40" fmla="*/ 197249 h 215044"/>
                  <a:gd name="connsiteX41" fmla="*/ 28562 w 56495"/>
                  <a:gd name="connsiteY41" fmla="*/ 204518 h 215044"/>
                  <a:gd name="connsiteX42" fmla="*/ 14783 w 56495"/>
                  <a:gd name="connsiteY42" fmla="*/ 215043 h 215044"/>
                  <a:gd name="connsiteX43" fmla="*/ 570 w 56495"/>
                  <a:gd name="connsiteY43" fmla="*/ 204627 h 21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6495" h="215044">
                    <a:moveTo>
                      <a:pt x="570" y="204627"/>
                    </a:moveTo>
                    <a:cubicBezTo>
                      <a:pt x="-298" y="201264"/>
                      <a:pt x="27" y="197683"/>
                      <a:pt x="244" y="194211"/>
                    </a:cubicBezTo>
                    <a:cubicBezTo>
                      <a:pt x="353" y="191065"/>
                      <a:pt x="461" y="187918"/>
                      <a:pt x="678" y="184772"/>
                    </a:cubicBezTo>
                    <a:cubicBezTo>
                      <a:pt x="895" y="178913"/>
                      <a:pt x="1220" y="173054"/>
                      <a:pt x="1546" y="167304"/>
                    </a:cubicBezTo>
                    <a:cubicBezTo>
                      <a:pt x="1871" y="160468"/>
                      <a:pt x="2306" y="153741"/>
                      <a:pt x="2740" y="146906"/>
                    </a:cubicBezTo>
                    <a:cubicBezTo>
                      <a:pt x="3065" y="139528"/>
                      <a:pt x="3499" y="132150"/>
                      <a:pt x="3933" y="124773"/>
                    </a:cubicBezTo>
                    <a:cubicBezTo>
                      <a:pt x="3933" y="125423"/>
                      <a:pt x="3825" y="126183"/>
                      <a:pt x="3825" y="126834"/>
                    </a:cubicBezTo>
                    <a:cubicBezTo>
                      <a:pt x="3825" y="126291"/>
                      <a:pt x="3933" y="125749"/>
                      <a:pt x="3933" y="125206"/>
                    </a:cubicBezTo>
                    <a:cubicBezTo>
                      <a:pt x="4150" y="121192"/>
                      <a:pt x="4476" y="117069"/>
                      <a:pt x="4801" y="113055"/>
                    </a:cubicBezTo>
                    <a:cubicBezTo>
                      <a:pt x="4801" y="113055"/>
                      <a:pt x="4801" y="113055"/>
                      <a:pt x="4801" y="113055"/>
                    </a:cubicBezTo>
                    <a:cubicBezTo>
                      <a:pt x="4801" y="113055"/>
                      <a:pt x="4801" y="112946"/>
                      <a:pt x="4801" y="112946"/>
                    </a:cubicBezTo>
                    <a:cubicBezTo>
                      <a:pt x="4801" y="112946"/>
                      <a:pt x="4801" y="112946"/>
                      <a:pt x="4801" y="112838"/>
                    </a:cubicBezTo>
                    <a:cubicBezTo>
                      <a:pt x="4801" y="112838"/>
                      <a:pt x="4801" y="112838"/>
                      <a:pt x="4801" y="112838"/>
                    </a:cubicBezTo>
                    <a:cubicBezTo>
                      <a:pt x="4801" y="112404"/>
                      <a:pt x="4909" y="111861"/>
                      <a:pt x="4909" y="111427"/>
                    </a:cubicBezTo>
                    <a:cubicBezTo>
                      <a:pt x="4909" y="111536"/>
                      <a:pt x="4909" y="111536"/>
                      <a:pt x="4909" y="111644"/>
                    </a:cubicBezTo>
                    <a:cubicBezTo>
                      <a:pt x="4909" y="111427"/>
                      <a:pt x="4909" y="111210"/>
                      <a:pt x="4909" y="110993"/>
                    </a:cubicBezTo>
                    <a:cubicBezTo>
                      <a:pt x="4909" y="110993"/>
                      <a:pt x="4909" y="110885"/>
                      <a:pt x="4909" y="110885"/>
                    </a:cubicBezTo>
                    <a:cubicBezTo>
                      <a:pt x="4909" y="110885"/>
                      <a:pt x="4909" y="110885"/>
                      <a:pt x="4909" y="110885"/>
                    </a:cubicBezTo>
                    <a:cubicBezTo>
                      <a:pt x="5994" y="94285"/>
                      <a:pt x="7514" y="77684"/>
                      <a:pt x="9141" y="61193"/>
                    </a:cubicBezTo>
                    <a:cubicBezTo>
                      <a:pt x="10443" y="48173"/>
                      <a:pt x="12179" y="35153"/>
                      <a:pt x="13481" y="22133"/>
                    </a:cubicBezTo>
                    <a:cubicBezTo>
                      <a:pt x="13698" y="19530"/>
                      <a:pt x="13806" y="17034"/>
                      <a:pt x="14132" y="14430"/>
                    </a:cubicBezTo>
                    <a:cubicBezTo>
                      <a:pt x="14132" y="14322"/>
                      <a:pt x="14132" y="14322"/>
                      <a:pt x="14132" y="14213"/>
                    </a:cubicBezTo>
                    <a:cubicBezTo>
                      <a:pt x="14132" y="13996"/>
                      <a:pt x="14132" y="13779"/>
                      <a:pt x="14240" y="13671"/>
                    </a:cubicBezTo>
                    <a:cubicBezTo>
                      <a:pt x="14240" y="13671"/>
                      <a:pt x="14240" y="13671"/>
                      <a:pt x="14240" y="13671"/>
                    </a:cubicBezTo>
                    <a:cubicBezTo>
                      <a:pt x="15325" y="5967"/>
                      <a:pt x="21944" y="0"/>
                      <a:pt x="29972" y="0"/>
                    </a:cubicBezTo>
                    <a:cubicBezTo>
                      <a:pt x="34204" y="0"/>
                      <a:pt x="38218" y="1736"/>
                      <a:pt x="41148" y="4665"/>
                    </a:cubicBezTo>
                    <a:cubicBezTo>
                      <a:pt x="44294" y="7812"/>
                      <a:pt x="45596" y="11609"/>
                      <a:pt x="45813" y="15841"/>
                    </a:cubicBezTo>
                    <a:cubicBezTo>
                      <a:pt x="45922" y="18445"/>
                      <a:pt x="45813" y="21049"/>
                      <a:pt x="45705" y="23544"/>
                    </a:cubicBezTo>
                    <a:cubicBezTo>
                      <a:pt x="45596" y="27124"/>
                      <a:pt x="45379" y="30596"/>
                      <a:pt x="45271" y="34177"/>
                    </a:cubicBezTo>
                    <a:cubicBezTo>
                      <a:pt x="45054" y="38625"/>
                      <a:pt x="44837" y="43074"/>
                      <a:pt x="44620" y="47522"/>
                    </a:cubicBezTo>
                    <a:cubicBezTo>
                      <a:pt x="45379" y="47848"/>
                      <a:pt x="46139" y="48173"/>
                      <a:pt x="46790" y="48607"/>
                    </a:cubicBezTo>
                    <a:cubicBezTo>
                      <a:pt x="50695" y="50886"/>
                      <a:pt x="53082" y="54357"/>
                      <a:pt x="54493" y="58589"/>
                    </a:cubicBezTo>
                    <a:cubicBezTo>
                      <a:pt x="57205" y="66618"/>
                      <a:pt x="56554" y="75623"/>
                      <a:pt x="56012" y="83977"/>
                    </a:cubicBezTo>
                    <a:cubicBezTo>
                      <a:pt x="55687" y="87883"/>
                      <a:pt x="55578" y="91789"/>
                      <a:pt x="55144" y="95695"/>
                    </a:cubicBezTo>
                    <a:cubicBezTo>
                      <a:pt x="54276" y="104592"/>
                      <a:pt x="53408" y="113380"/>
                      <a:pt x="52540" y="122169"/>
                    </a:cubicBezTo>
                    <a:cubicBezTo>
                      <a:pt x="50913" y="137250"/>
                      <a:pt x="49177" y="152331"/>
                      <a:pt x="47983" y="167521"/>
                    </a:cubicBezTo>
                    <a:cubicBezTo>
                      <a:pt x="47875" y="170125"/>
                      <a:pt x="47766" y="172837"/>
                      <a:pt x="47875" y="175441"/>
                    </a:cubicBezTo>
                    <a:cubicBezTo>
                      <a:pt x="47983" y="176201"/>
                      <a:pt x="48092" y="176852"/>
                      <a:pt x="48200" y="177611"/>
                    </a:cubicBezTo>
                    <a:cubicBezTo>
                      <a:pt x="48851" y="181083"/>
                      <a:pt x="48743" y="184338"/>
                      <a:pt x="47441" y="187701"/>
                    </a:cubicBezTo>
                    <a:cubicBezTo>
                      <a:pt x="45813" y="191607"/>
                      <a:pt x="42667" y="194645"/>
                      <a:pt x="38869" y="196273"/>
                    </a:cubicBezTo>
                    <a:cubicBezTo>
                      <a:pt x="35940" y="197466"/>
                      <a:pt x="32793" y="197792"/>
                      <a:pt x="29647" y="197249"/>
                    </a:cubicBezTo>
                    <a:cubicBezTo>
                      <a:pt x="29430" y="199745"/>
                      <a:pt x="29104" y="202132"/>
                      <a:pt x="28562" y="204518"/>
                    </a:cubicBezTo>
                    <a:cubicBezTo>
                      <a:pt x="27260" y="210703"/>
                      <a:pt x="20859" y="215043"/>
                      <a:pt x="14783" y="215043"/>
                    </a:cubicBezTo>
                    <a:cubicBezTo>
                      <a:pt x="8056" y="215151"/>
                      <a:pt x="2197" y="210811"/>
                      <a:pt x="570" y="204627"/>
                    </a:cubicBezTo>
                    <a:close/>
                  </a:path>
                </a:pathLst>
              </a:custGeom>
              <a:solidFill>
                <a:srgbClr val="E7E8EA"/>
              </a:solidFill>
              <a:ln w="10838" cap="flat">
                <a:noFill/>
                <a:prstDash val="solid"/>
                <a:miter/>
              </a:ln>
            </p:spPr>
            <p:txBody>
              <a:bodyPr rtlCol="0" anchor="ctr"/>
              <a:lstStyle/>
              <a:p>
                <a:endParaRPr lang="nb-NO"/>
              </a:p>
            </p:txBody>
          </p:sp>
          <p:sp>
            <p:nvSpPr>
              <p:cNvPr id="75" name="Frihåndsform: figur 74">
                <a:extLst>
                  <a:ext uri="{FF2B5EF4-FFF2-40B4-BE49-F238E27FC236}">
                    <a16:creationId xmlns:a16="http://schemas.microsoft.com/office/drawing/2014/main" id="{1D6681C9-03A3-42D9-AAF9-DC8D18FF2D62}"/>
                  </a:ext>
                </a:extLst>
              </p:cNvPr>
              <p:cNvSpPr/>
              <p:nvPr/>
            </p:nvSpPr>
            <p:spPr>
              <a:xfrm>
                <a:off x="7138675" y="3895121"/>
                <a:ext cx="335475" cy="275367"/>
              </a:xfrm>
              <a:custGeom>
                <a:avLst/>
                <a:gdLst>
                  <a:gd name="connsiteX0" fmla="*/ 283288 w 335475"/>
                  <a:gd name="connsiteY0" fmla="*/ 252149 h 275367"/>
                  <a:gd name="connsiteX1" fmla="*/ 267230 w 335475"/>
                  <a:gd name="connsiteY1" fmla="*/ 229907 h 275367"/>
                  <a:gd name="connsiteX2" fmla="*/ 257357 w 335475"/>
                  <a:gd name="connsiteY2" fmla="*/ 217430 h 275367"/>
                  <a:gd name="connsiteX3" fmla="*/ 250955 w 335475"/>
                  <a:gd name="connsiteY3" fmla="*/ 209835 h 275367"/>
                  <a:gd name="connsiteX4" fmla="*/ 242492 w 335475"/>
                  <a:gd name="connsiteY4" fmla="*/ 210920 h 275367"/>
                  <a:gd name="connsiteX5" fmla="*/ 231751 w 335475"/>
                  <a:gd name="connsiteY5" fmla="*/ 204735 h 275367"/>
                  <a:gd name="connsiteX6" fmla="*/ 231426 w 335475"/>
                  <a:gd name="connsiteY6" fmla="*/ 204301 h 275367"/>
                  <a:gd name="connsiteX7" fmla="*/ 218623 w 335475"/>
                  <a:gd name="connsiteY7" fmla="*/ 190956 h 275367"/>
                  <a:gd name="connsiteX8" fmla="*/ 202674 w 335475"/>
                  <a:gd name="connsiteY8" fmla="*/ 174790 h 275367"/>
                  <a:gd name="connsiteX9" fmla="*/ 169690 w 335475"/>
                  <a:gd name="connsiteY9" fmla="*/ 143760 h 275367"/>
                  <a:gd name="connsiteX10" fmla="*/ 155369 w 335475"/>
                  <a:gd name="connsiteY10" fmla="*/ 131499 h 275367"/>
                  <a:gd name="connsiteX11" fmla="*/ 139311 w 335475"/>
                  <a:gd name="connsiteY11" fmla="*/ 118805 h 275367"/>
                  <a:gd name="connsiteX12" fmla="*/ 123145 w 335475"/>
                  <a:gd name="connsiteY12" fmla="*/ 106870 h 275367"/>
                  <a:gd name="connsiteX13" fmla="*/ 108064 w 335475"/>
                  <a:gd name="connsiteY13" fmla="*/ 96455 h 275367"/>
                  <a:gd name="connsiteX14" fmla="*/ 88100 w 335475"/>
                  <a:gd name="connsiteY14" fmla="*/ 84194 h 275367"/>
                  <a:gd name="connsiteX15" fmla="*/ 77901 w 335475"/>
                  <a:gd name="connsiteY15" fmla="*/ 78444 h 275367"/>
                  <a:gd name="connsiteX16" fmla="*/ 66835 w 335475"/>
                  <a:gd name="connsiteY16" fmla="*/ 72802 h 275367"/>
                  <a:gd name="connsiteX17" fmla="*/ 45569 w 335475"/>
                  <a:gd name="connsiteY17" fmla="*/ 63363 h 275367"/>
                  <a:gd name="connsiteX18" fmla="*/ 33200 w 335475"/>
                  <a:gd name="connsiteY18" fmla="*/ 58263 h 275367"/>
                  <a:gd name="connsiteX19" fmla="*/ 17577 w 335475"/>
                  <a:gd name="connsiteY19" fmla="*/ 47956 h 275367"/>
                  <a:gd name="connsiteX20" fmla="*/ 15515 w 335475"/>
                  <a:gd name="connsiteY20" fmla="*/ 37757 h 275367"/>
                  <a:gd name="connsiteX21" fmla="*/ 13996 w 335475"/>
                  <a:gd name="connsiteY21" fmla="*/ 37106 h 275367"/>
                  <a:gd name="connsiteX22" fmla="*/ 9005 w 335475"/>
                  <a:gd name="connsiteY22" fmla="*/ 35262 h 275367"/>
                  <a:gd name="connsiteX23" fmla="*/ 0 w 335475"/>
                  <a:gd name="connsiteY23" fmla="*/ 25931 h 275367"/>
                  <a:gd name="connsiteX24" fmla="*/ 868 w 335475"/>
                  <a:gd name="connsiteY24" fmla="*/ 25605 h 275367"/>
                  <a:gd name="connsiteX25" fmla="*/ 759 w 335475"/>
                  <a:gd name="connsiteY25" fmla="*/ 25605 h 275367"/>
                  <a:gd name="connsiteX26" fmla="*/ 542 w 335475"/>
                  <a:gd name="connsiteY26" fmla="*/ 25714 h 275367"/>
                  <a:gd name="connsiteX27" fmla="*/ 759 w 335475"/>
                  <a:gd name="connsiteY27" fmla="*/ 25605 h 275367"/>
                  <a:gd name="connsiteX28" fmla="*/ 1302 w 335475"/>
                  <a:gd name="connsiteY28" fmla="*/ 25389 h 275367"/>
                  <a:gd name="connsiteX29" fmla="*/ 1085 w 335475"/>
                  <a:gd name="connsiteY29" fmla="*/ 25497 h 275367"/>
                  <a:gd name="connsiteX30" fmla="*/ 19313 w 335475"/>
                  <a:gd name="connsiteY30" fmla="*/ 16058 h 275367"/>
                  <a:gd name="connsiteX31" fmla="*/ 34828 w 335475"/>
                  <a:gd name="connsiteY31" fmla="*/ 2604 h 275367"/>
                  <a:gd name="connsiteX32" fmla="*/ 34502 w 335475"/>
                  <a:gd name="connsiteY32" fmla="*/ 2929 h 275367"/>
                  <a:gd name="connsiteX33" fmla="*/ 35262 w 335475"/>
                  <a:gd name="connsiteY33" fmla="*/ 2061 h 275367"/>
                  <a:gd name="connsiteX34" fmla="*/ 35153 w 335475"/>
                  <a:gd name="connsiteY34" fmla="*/ 2170 h 275367"/>
                  <a:gd name="connsiteX35" fmla="*/ 35262 w 335475"/>
                  <a:gd name="connsiteY35" fmla="*/ 1953 h 275367"/>
                  <a:gd name="connsiteX36" fmla="*/ 35262 w 335475"/>
                  <a:gd name="connsiteY36" fmla="*/ 1953 h 275367"/>
                  <a:gd name="connsiteX37" fmla="*/ 35262 w 335475"/>
                  <a:gd name="connsiteY37" fmla="*/ 1953 h 275367"/>
                  <a:gd name="connsiteX38" fmla="*/ 35370 w 335475"/>
                  <a:gd name="connsiteY38" fmla="*/ 1844 h 275367"/>
                  <a:gd name="connsiteX39" fmla="*/ 35587 w 335475"/>
                  <a:gd name="connsiteY39" fmla="*/ 1627 h 275367"/>
                  <a:gd name="connsiteX40" fmla="*/ 35479 w 335475"/>
                  <a:gd name="connsiteY40" fmla="*/ 1844 h 275367"/>
                  <a:gd name="connsiteX41" fmla="*/ 35804 w 335475"/>
                  <a:gd name="connsiteY41" fmla="*/ 1519 h 275367"/>
                  <a:gd name="connsiteX42" fmla="*/ 35804 w 335475"/>
                  <a:gd name="connsiteY42" fmla="*/ 1519 h 275367"/>
                  <a:gd name="connsiteX43" fmla="*/ 35804 w 335475"/>
                  <a:gd name="connsiteY43" fmla="*/ 1519 h 275367"/>
                  <a:gd name="connsiteX44" fmla="*/ 35913 w 335475"/>
                  <a:gd name="connsiteY44" fmla="*/ 1410 h 275367"/>
                  <a:gd name="connsiteX45" fmla="*/ 35913 w 335475"/>
                  <a:gd name="connsiteY45" fmla="*/ 1410 h 275367"/>
                  <a:gd name="connsiteX46" fmla="*/ 36238 w 335475"/>
                  <a:gd name="connsiteY46" fmla="*/ 1085 h 275367"/>
                  <a:gd name="connsiteX47" fmla="*/ 36347 w 335475"/>
                  <a:gd name="connsiteY47" fmla="*/ 868 h 275367"/>
                  <a:gd name="connsiteX48" fmla="*/ 36347 w 335475"/>
                  <a:gd name="connsiteY48" fmla="*/ 868 h 275367"/>
                  <a:gd name="connsiteX49" fmla="*/ 36672 w 335475"/>
                  <a:gd name="connsiteY49" fmla="*/ 543 h 275367"/>
                  <a:gd name="connsiteX50" fmla="*/ 36455 w 335475"/>
                  <a:gd name="connsiteY50" fmla="*/ 759 h 275367"/>
                  <a:gd name="connsiteX51" fmla="*/ 37106 w 335475"/>
                  <a:gd name="connsiteY51" fmla="*/ 0 h 275367"/>
                  <a:gd name="connsiteX52" fmla="*/ 57395 w 335475"/>
                  <a:gd name="connsiteY52" fmla="*/ 6293 h 275367"/>
                  <a:gd name="connsiteX53" fmla="*/ 58806 w 335475"/>
                  <a:gd name="connsiteY53" fmla="*/ 6727 h 275367"/>
                  <a:gd name="connsiteX54" fmla="*/ 58480 w 335475"/>
                  <a:gd name="connsiteY54" fmla="*/ 6618 h 275367"/>
                  <a:gd name="connsiteX55" fmla="*/ 74212 w 335475"/>
                  <a:gd name="connsiteY55" fmla="*/ 12260 h 275367"/>
                  <a:gd name="connsiteX56" fmla="*/ 102747 w 335475"/>
                  <a:gd name="connsiteY56" fmla="*/ 23327 h 275367"/>
                  <a:gd name="connsiteX57" fmla="*/ 161879 w 335475"/>
                  <a:gd name="connsiteY57" fmla="*/ 52188 h 275367"/>
                  <a:gd name="connsiteX58" fmla="*/ 188243 w 335475"/>
                  <a:gd name="connsiteY58" fmla="*/ 67703 h 275367"/>
                  <a:gd name="connsiteX59" fmla="*/ 206905 w 335475"/>
                  <a:gd name="connsiteY59" fmla="*/ 80831 h 275367"/>
                  <a:gd name="connsiteX60" fmla="*/ 242167 w 335475"/>
                  <a:gd name="connsiteY60" fmla="*/ 113923 h 275367"/>
                  <a:gd name="connsiteX61" fmla="*/ 263975 w 335475"/>
                  <a:gd name="connsiteY61" fmla="*/ 139203 h 275367"/>
                  <a:gd name="connsiteX62" fmla="*/ 284264 w 335475"/>
                  <a:gd name="connsiteY62" fmla="*/ 165134 h 275367"/>
                  <a:gd name="connsiteX63" fmla="*/ 304119 w 335475"/>
                  <a:gd name="connsiteY63" fmla="*/ 191716 h 275367"/>
                  <a:gd name="connsiteX64" fmla="*/ 322022 w 335475"/>
                  <a:gd name="connsiteY64" fmla="*/ 215802 h 275367"/>
                  <a:gd name="connsiteX65" fmla="*/ 334173 w 335475"/>
                  <a:gd name="connsiteY65" fmla="*/ 233487 h 275367"/>
                  <a:gd name="connsiteX66" fmla="*/ 335475 w 335475"/>
                  <a:gd name="connsiteY66" fmla="*/ 235440 h 275367"/>
                  <a:gd name="connsiteX67" fmla="*/ 309870 w 335475"/>
                  <a:gd name="connsiteY67" fmla="*/ 264301 h 275367"/>
                  <a:gd name="connsiteX68" fmla="*/ 309219 w 335475"/>
                  <a:gd name="connsiteY68" fmla="*/ 264952 h 275367"/>
                  <a:gd name="connsiteX69" fmla="*/ 309544 w 335475"/>
                  <a:gd name="connsiteY69" fmla="*/ 264626 h 275367"/>
                  <a:gd name="connsiteX70" fmla="*/ 297609 w 335475"/>
                  <a:gd name="connsiteY70" fmla="*/ 275367 h 275367"/>
                  <a:gd name="connsiteX71" fmla="*/ 283288 w 335475"/>
                  <a:gd name="connsiteY71" fmla="*/ 252149 h 27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5475" h="275367">
                    <a:moveTo>
                      <a:pt x="283288" y="252149"/>
                    </a:moveTo>
                    <a:cubicBezTo>
                      <a:pt x="278080" y="244663"/>
                      <a:pt x="272981" y="237068"/>
                      <a:pt x="267230" y="229907"/>
                    </a:cubicBezTo>
                    <a:cubicBezTo>
                      <a:pt x="263975" y="225784"/>
                      <a:pt x="260720" y="221444"/>
                      <a:pt x="257357" y="217430"/>
                    </a:cubicBezTo>
                    <a:cubicBezTo>
                      <a:pt x="255187" y="214934"/>
                      <a:pt x="253017" y="212330"/>
                      <a:pt x="250955" y="209835"/>
                    </a:cubicBezTo>
                    <a:cubicBezTo>
                      <a:pt x="248351" y="210920"/>
                      <a:pt x="245422" y="211354"/>
                      <a:pt x="242492" y="210920"/>
                    </a:cubicBezTo>
                    <a:cubicBezTo>
                      <a:pt x="238153" y="210377"/>
                      <a:pt x="234572" y="208099"/>
                      <a:pt x="231751" y="204735"/>
                    </a:cubicBezTo>
                    <a:cubicBezTo>
                      <a:pt x="231643" y="204627"/>
                      <a:pt x="231534" y="204518"/>
                      <a:pt x="231426" y="204301"/>
                    </a:cubicBezTo>
                    <a:cubicBezTo>
                      <a:pt x="227194" y="199744"/>
                      <a:pt x="222854" y="195405"/>
                      <a:pt x="218623" y="190956"/>
                    </a:cubicBezTo>
                    <a:cubicBezTo>
                      <a:pt x="213307" y="185531"/>
                      <a:pt x="207990" y="180106"/>
                      <a:pt x="202674" y="174790"/>
                    </a:cubicBezTo>
                    <a:cubicBezTo>
                      <a:pt x="191933" y="164157"/>
                      <a:pt x="180974" y="153850"/>
                      <a:pt x="169690" y="143760"/>
                    </a:cubicBezTo>
                    <a:cubicBezTo>
                      <a:pt x="164917" y="139637"/>
                      <a:pt x="160143" y="135622"/>
                      <a:pt x="155369" y="131499"/>
                    </a:cubicBezTo>
                    <a:cubicBezTo>
                      <a:pt x="150161" y="127051"/>
                      <a:pt x="144736" y="123037"/>
                      <a:pt x="139311" y="118805"/>
                    </a:cubicBezTo>
                    <a:cubicBezTo>
                      <a:pt x="134103" y="114682"/>
                      <a:pt x="128570" y="110776"/>
                      <a:pt x="123145" y="106870"/>
                    </a:cubicBezTo>
                    <a:cubicBezTo>
                      <a:pt x="118263" y="103181"/>
                      <a:pt x="113055" y="99926"/>
                      <a:pt x="108064" y="96455"/>
                    </a:cubicBezTo>
                    <a:cubicBezTo>
                      <a:pt x="101445" y="92332"/>
                      <a:pt x="94936" y="88100"/>
                      <a:pt x="88100" y="84194"/>
                    </a:cubicBezTo>
                    <a:cubicBezTo>
                      <a:pt x="84737" y="82241"/>
                      <a:pt x="81373" y="80180"/>
                      <a:pt x="77901" y="78444"/>
                    </a:cubicBezTo>
                    <a:cubicBezTo>
                      <a:pt x="74212" y="76600"/>
                      <a:pt x="70524" y="74646"/>
                      <a:pt x="66835" y="72802"/>
                    </a:cubicBezTo>
                    <a:cubicBezTo>
                      <a:pt x="59782" y="69547"/>
                      <a:pt x="52730" y="66292"/>
                      <a:pt x="45569" y="63363"/>
                    </a:cubicBezTo>
                    <a:cubicBezTo>
                      <a:pt x="41446" y="61627"/>
                      <a:pt x="37323" y="59891"/>
                      <a:pt x="33200" y="58263"/>
                    </a:cubicBezTo>
                    <a:cubicBezTo>
                      <a:pt x="27341" y="55876"/>
                      <a:pt x="21157" y="53706"/>
                      <a:pt x="17577" y="47956"/>
                    </a:cubicBezTo>
                    <a:cubicBezTo>
                      <a:pt x="15732" y="44918"/>
                      <a:pt x="15081" y="41229"/>
                      <a:pt x="15515" y="37757"/>
                    </a:cubicBezTo>
                    <a:cubicBezTo>
                      <a:pt x="14972" y="37540"/>
                      <a:pt x="14539" y="37323"/>
                      <a:pt x="13996" y="37106"/>
                    </a:cubicBezTo>
                    <a:cubicBezTo>
                      <a:pt x="12260" y="36564"/>
                      <a:pt x="10633" y="35913"/>
                      <a:pt x="9005" y="35262"/>
                    </a:cubicBezTo>
                    <a:cubicBezTo>
                      <a:pt x="4774" y="33526"/>
                      <a:pt x="1627" y="30054"/>
                      <a:pt x="0" y="25931"/>
                    </a:cubicBezTo>
                    <a:cubicBezTo>
                      <a:pt x="325" y="25822"/>
                      <a:pt x="542" y="25714"/>
                      <a:pt x="868" y="25605"/>
                    </a:cubicBezTo>
                    <a:cubicBezTo>
                      <a:pt x="868" y="25605"/>
                      <a:pt x="759" y="25605"/>
                      <a:pt x="759" y="25605"/>
                    </a:cubicBezTo>
                    <a:cubicBezTo>
                      <a:pt x="651" y="25605"/>
                      <a:pt x="651" y="25605"/>
                      <a:pt x="542" y="25714"/>
                    </a:cubicBezTo>
                    <a:cubicBezTo>
                      <a:pt x="651" y="25714"/>
                      <a:pt x="651" y="25714"/>
                      <a:pt x="759" y="25605"/>
                    </a:cubicBezTo>
                    <a:cubicBezTo>
                      <a:pt x="976" y="25497"/>
                      <a:pt x="1085" y="25497"/>
                      <a:pt x="1302" y="25389"/>
                    </a:cubicBezTo>
                    <a:cubicBezTo>
                      <a:pt x="1193" y="25389"/>
                      <a:pt x="1193" y="25389"/>
                      <a:pt x="1085" y="25497"/>
                    </a:cubicBezTo>
                    <a:cubicBezTo>
                      <a:pt x="7595" y="23219"/>
                      <a:pt x="13671" y="19964"/>
                      <a:pt x="19313" y="16058"/>
                    </a:cubicBezTo>
                    <a:cubicBezTo>
                      <a:pt x="24954" y="12152"/>
                      <a:pt x="30271" y="7703"/>
                      <a:pt x="34828" y="2604"/>
                    </a:cubicBezTo>
                    <a:cubicBezTo>
                      <a:pt x="34719" y="2712"/>
                      <a:pt x="34611" y="2821"/>
                      <a:pt x="34502" y="2929"/>
                    </a:cubicBezTo>
                    <a:cubicBezTo>
                      <a:pt x="34719" y="2604"/>
                      <a:pt x="35045" y="2278"/>
                      <a:pt x="35262" y="2061"/>
                    </a:cubicBezTo>
                    <a:cubicBezTo>
                      <a:pt x="35262" y="2061"/>
                      <a:pt x="35262" y="2170"/>
                      <a:pt x="35153" y="2170"/>
                    </a:cubicBezTo>
                    <a:cubicBezTo>
                      <a:pt x="35153" y="2061"/>
                      <a:pt x="35262" y="2061"/>
                      <a:pt x="35262" y="1953"/>
                    </a:cubicBezTo>
                    <a:cubicBezTo>
                      <a:pt x="35262" y="1953"/>
                      <a:pt x="35262" y="1953"/>
                      <a:pt x="35262" y="1953"/>
                    </a:cubicBezTo>
                    <a:cubicBezTo>
                      <a:pt x="35262" y="1953"/>
                      <a:pt x="35262" y="1953"/>
                      <a:pt x="35262" y="1953"/>
                    </a:cubicBezTo>
                    <a:cubicBezTo>
                      <a:pt x="35262" y="1953"/>
                      <a:pt x="35370" y="1844"/>
                      <a:pt x="35370" y="1844"/>
                    </a:cubicBezTo>
                    <a:cubicBezTo>
                      <a:pt x="35479" y="1736"/>
                      <a:pt x="35479" y="1627"/>
                      <a:pt x="35587" y="1627"/>
                    </a:cubicBezTo>
                    <a:cubicBezTo>
                      <a:pt x="35587" y="1736"/>
                      <a:pt x="35479" y="1736"/>
                      <a:pt x="35479" y="1844"/>
                    </a:cubicBezTo>
                    <a:cubicBezTo>
                      <a:pt x="35587" y="1736"/>
                      <a:pt x="35696" y="1627"/>
                      <a:pt x="35804" y="1519"/>
                    </a:cubicBezTo>
                    <a:cubicBezTo>
                      <a:pt x="35804" y="1519"/>
                      <a:pt x="35804" y="1519"/>
                      <a:pt x="35804" y="1519"/>
                    </a:cubicBezTo>
                    <a:cubicBezTo>
                      <a:pt x="35804" y="1519"/>
                      <a:pt x="35804" y="1519"/>
                      <a:pt x="35804" y="1519"/>
                    </a:cubicBezTo>
                    <a:cubicBezTo>
                      <a:pt x="35804" y="1519"/>
                      <a:pt x="35804" y="1519"/>
                      <a:pt x="35913" y="1410"/>
                    </a:cubicBezTo>
                    <a:cubicBezTo>
                      <a:pt x="35913" y="1410"/>
                      <a:pt x="35913" y="1410"/>
                      <a:pt x="35913" y="1410"/>
                    </a:cubicBezTo>
                    <a:cubicBezTo>
                      <a:pt x="36021" y="1302"/>
                      <a:pt x="36130" y="1193"/>
                      <a:pt x="36238" y="1085"/>
                    </a:cubicBezTo>
                    <a:cubicBezTo>
                      <a:pt x="36238" y="977"/>
                      <a:pt x="36347" y="977"/>
                      <a:pt x="36347" y="868"/>
                    </a:cubicBezTo>
                    <a:cubicBezTo>
                      <a:pt x="36347" y="868"/>
                      <a:pt x="36347" y="868"/>
                      <a:pt x="36347" y="868"/>
                    </a:cubicBezTo>
                    <a:cubicBezTo>
                      <a:pt x="36455" y="759"/>
                      <a:pt x="36564" y="651"/>
                      <a:pt x="36672" y="543"/>
                    </a:cubicBezTo>
                    <a:cubicBezTo>
                      <a:pt x="36564" y="651"/>
                      <a:pt x="36455" y="759"/>
                      <a:pt x="36455" y="759"/>
                    </a:cubicBezTo>
                    <a:cubicBezTo>
                      <a:pt x="36672" y="543"/>
                      <a:pt x="36889" y="217"/>
                      <a:pt x="37106" y="0"/>
                    </a:cubicBezTo>
                    <a:cubicBezTo>
                      <a:pt x="43941" y="1736"/>
                      <a:pt x="50668" y="4014"/>
                      <a:pt x="57395" y="6293"/>
                    </a:cubicBezTo>
                    <a:cubicBezTo>
                      <a:pt x="57829" y="6401"/>
                      <a:pt x="58372" y="6618"/>
                      <a:pt x="58806" y="6727"/>
                    </a:cubicBezTo>
                    <a:cubicBezTo>
                      <a:pt x="58697" y="6727"/>
                      <a:pt x="58589" y="6618"/>
                      <a:pt x="58480" y="6618"/>
                    </a:cubicBezTo>
                    <a:cubicBezTo>
                      <a:pt x="63688" y="8463"/>
                      <a:pt x="69004" y="10416"/>
                      <a:pt x="74212" y="12260"/>
                    </a:cubicBezTo>
                    <a:cubicBezTo>
                      <a:pt x="83869" y="15624"/>
                      <a:pt x="93308" y="19421"/>
                      <a:pt x="102747" y="23327"/>
                    </a:cubicBezTo>
                    <a:cubicBezTo>
                      <a:pt x="123037" y="31681"/>
                      <a:pt x="142891" y="41229"/>
                      <a:pt x="161879" y="52188"/>
                    </a:cubicBezTo>
                    <a:cubicBezTo>
                      <a:pt x="170667" y="57287"/>
                      <a:pt x="179672" y="62278"/>
                      <a:pt x="188243" y="67703"/>
                    </a:cubicBezTo>
                    <a:cubicBezTo>
                      <a:pt x="194645" y="71717"/>
                      <a:pt x="200829" y="76382"/>
                      <a:pt x="206905" y="80831"/>
                    </a:cubicBezTo>
                    <a:cubicBezTo>
                      <a:pt x="219925" y="90379"/>
                      <a:pt x="231209" y="102096"/>
                      <a:pt x="242167" y="113923"/>
                    </a:cubicBezTo>
                    <a:cubicBezTo>
                      <a:pt x="249762" y="122060"/>
                      <a:pt x="257031" y="130414"/>
                      <a:pt x="263975" y="139203"/>
                    </a:cubicBezTo>
                    <a:cubicBezTo>
                      <a:pt x="270811" y="147774"/>
                      <a:pt x="277646" y="156345"/>
                      <a:pt x="284264" y="165134"/>
                    </a:cubicBezTo>
                    <a:cubicBezTo>
                      <a:pt x="290883" y="173922"/>
                      <a:pt x="297393" y="182927"/>
                      <a:pt x="304119" y="191716"/>
                    </a:cubicBezTo>
                    <a:cubicBezTo>
                      <a:pt x="310195" y="199636"/>
                      <a:pt x="316163" y="207773"/>
                      <a:pt x="322022" y="215802"/>
                    </a:cubicBezTo>
                    <a:cubicBezTo>
                      <a:pt x="326253" y="221553"/>
                      <a:pt x="330159" y="227628"/>
                      <a:pt x="334173" y="233487"/>
                    </a:cubicBezTo>
                    <a:cubicBezTo>
                      <a:pt x="334607" y="234138"/>
                      <a:pt x="335041" y="234789"/>
                      <a:pt x="335475" y="235440"/>
                    </a:cubicBezTo>
                    <a:cubicBezTo>
                      <a:pt x="327446" y="245422"/>
                      <a:pt x="318984" y="255187"/>
                      <a:pt x="309870" y="264301"/>
                    </a:cubicBezTo>
                    <a:cubicBezTo>
                      <a:pt x="309653" y="264518"/>
                      <a:pt x="309436" y="264735"/>
                      <a:pt x="309219" y="264952"/>
                    </a:cubicBezTo>
                    <a:cubicBezTo>
                      <a:pt x="309327" y="264843"/>
                      <a:pt x="309436" y="264735"/>
                      <a:pt x="309544" y="264626"/>
                    </a:cubicBezTo>
                    <a:cubicBezTo>
                      <a:pt x="305747" y="268315"/>
                      <a:pt x="301732" y="271896"/>
                      <a:pt x="297609" y="275367"/>
                    </a:cubicBezTo>
                    <a:cubicBezTo>
                      <a:pt x="293052" y="267447"/>
                      <a:pt x="288279" y="259744"/>
                      <a:pt x="283288" y="252149"/>
                    </a:cubicBezTo>
                    <a:close/>
                  </a:path>
                </a:pathLst>
              </a:custGeom>
              <a:solidFill>
                <a:srgbClr val="E7E8EA"/>
              </a:solidFill>
              <a:ln w="10838" cap="flat">
                <a:noFill/>
                <a:prstDash val="solid"/>
                <a:miter/>
              </a:ln>
            </p:spPr>
            <p:txBody>
              <a:bodyPr rtlCol="0" anchor="ctr"/>
              <a:lstStyle/>
              <a:p>
                <a:endParaRPr lang="nb-NO"/>
              </a:p>
            </p:txBody>
          </p:sp>
          <p:sp>
            <p:nvSpPr>
              <p:cNvPr id="76" name="Frihåndsform: figur 75">
                <a:extLst>
                  <a:ext uri="{FF2B5EF4-FFF2-40B4-BE49-F238E27FC236}">
                    <a16:creationId xmlns:a16="http://schemas.microsoft.com/office/drawing/2014/main" id="{C18F3018-6D20-4E2F-89B0-3475B0EF8810}"/>
                  </a:ext>
                </a:extLst>
              </p:cNvPr>
              <p:cNvSpPr/>
              <p:nvPr/>
            </p:nvSpPr>
            <p:spPr>
              <a:xfrm>
                <a:off x="7174479" y="3896423"/>
                <a:ext cx="216" cy="325"/>
              </a:xfrm>
              <a:custGeom>
                <a:avLst/>
                <a:gdLst>
                  <a:gd name="connsiteX0" fmla="*/ 217 w 216"/>
                  <a:gd name="connsiteY0" fmla="*/ 0 h 325"/>
                  <a:gd name="connsiteX1" fmla="*/ 109 w 216"/>
                  <a:gd name="connsiteY1" fmla="*/ 108 h 325"/>
                  <a:gd name="connsiteX2" fmla="*/ 0 w 216"/>
                  <a:gd name="connsiteY2" fmla="*/ 325 h 325"/>
                  <a:gd name="connsiteX3" fmla="*/ 217 w 216"/>
                  <a:gd name="connsiteY3" fmla="*/ 0 h 325"/>
                </a:gdLst>
                <a:ahLst/>
                <a:cxnLst>
                  <a:cxn ang="0">
                    <a:pos x="connsiteX0" y="connsiteY0"/>
                  </a:cxn>
                  <a:cxn ang="0">
                    <a:pos x="connsiteX1" y="connsiteY1"/>
                  </a:cxn>
                  <a:cxn ang="0">
                    <a:pos x="connsiteX2" y="connsiteY2"/>
                  </a:cxn>
                  <a:cxn ang="0">
                    <a:pos x="connsiteX3" y="connsiteY3"/>
                  </a:cxn>
                </a:cxnLst>
                <a:rect l="l" t="t" r="r" b="b"/>
                <a:pathLst>
                  <a:path w="216" h="325">
                    <a:moveTo>
                      <a:pt x="217" y="0"/>
                    </a:moveTo>
                    <a:cubicBezTo>
                      <a:pt x="217" y="0"/>
                      <a:pt x="109" y="108"/>
                      <a:pt x="109" y="108"/>
                    </a:cubicBezTo>
                    <a:cubicBezTo>
                      <a:pt x="109" y="217"/>
                      <a:pt x="0" y="217"/>
                      <a:pt x="0" y="325"/>
                    </a:cubicBezTo>
                    <a:cubicBezTo>
                      <a:pt x="0" y="217"/>
                      <a:pt x="109" y="108"/>
                      <a:pt x="217" y="0"/>
                    </a:cubicBezTo>
                    <a:close/>
                  </a:path>
                </a:pathLst>
              </a:custGeom>
              <a:solidFill>
                <a:srgbClr val="E7E8EA"/>
              </a:solidFill>
              <a:ln w="10838" cap="flat">
                <a:noFill/>
                <a:prstDash val="solid"/>
                <a:miter/>
              </a:ln>
            </p:spPr>
            <p:txBody>
              <a:bodyPr rtlCol="0" anchor="ctr"/>
              <a:lstStyle/>
              <a:p>
                <a:endParaRPr lang="nb-NO"/>
              </a:p>
            </p:txBody>
          </p:sp>
          <p:sp>
            <p:nvSpPr>
              <p:cNvPr id="77" name="Frihåndsform: figur 76">
                <a:extLst>
                  <a:ext uri="{FF2B5EF4-FFF2-40B4-BE49-F238E27FC236}">
                    <a16:creationId xmlns:a16="http://schemas.microsoft.com/office/drawing/2014/main" id="{8E9416A7-EE4D-44F0-99C8-F1AAA4C3C4CC}"/>
                  </a:ext>
                </a:extLst>
              </p:cNvPr>
              <p:cNvSpPr/>
              <p:nvPr/>
            </p:nvSpPr>
            <p:spPr>
              <a:xfrm>
                <a:off x="7446592" y="4160073"/>
                <a:ext cx="1193" cy="1084"/>
              </a:xfrm>
              <a:custGeom>
                <a:avLst/>
                <a:gdLst>
                  <a:gd name="connsiteX0" fmla="*/ 1194 w 1193"/>
                  <a:gd name="connsiteY0" fmla="*/ 0 h 1084"/>
                  <a:gd name="connsiteX1" fmla="*/ 0 w 1193"/>
                  <a:gd name="connsiteY1" fmla="*/ 1085 h 1084"/>
                  <a:gd name="connsiteX2" fmla="*/ 1194 w 1193"/>
                  <a:gd name="connsiteY2" fmla="*/ 0 h 1084"/>
                </a:gdLst>
                <a:ahLst/>
                <a:cxnLst>
                  <a:cxn ang="0">
                    <a:pos x="connsiteX0" y="connsiteY0"/>
                  </a:cxn>
                  <a:cxn ang="0">
                    <a:pos x="connsiteX1" y="connsiteY1"/>
                  </a:cxn>
                  <a:cxn ang="0">
                    <a:pos x="connsiteX2" y="connsiteY2"/>
                  </a:cxn>
                </a:cxnLst>
                <a:rect l="l" t="t" r="r" b="b"/>
                <a:pathLst>
                  <a:path w="1193" h="1084">
                    <a:moveTo>
                      <a:pt x="1194" y="0"/>
                    </a:moveTo>
                    <a:cubicBezTo>
                      <a:pt x="760" y="325"/>
                      <a:pt x="434" y="759"/>
                      <a:pt x="0" y="1085"/>
                    </a:cubicBezTo>
                    <a:cubicBezTo>
                      <a:pt x="434" y="759"/>
                      <a:pt x="868" y="434"/>
                      <a:pt x="1194" y="0"/>
                    </a:cubicBezTo>
                    <a:close/>
                  </a:path>
                </a:pathLst>
              </a:custGeom>
              <a:solidFill>
                <a:srgbClr val="E7E8EA"/>
              </a:solidFill>
              <a:ln w="10838" cap="flat">
                <a:noFill/>
                <a:prstDash val="solid"/>
                <a:miter/>
              </a:ln>
            </p:spPr>
            <p:txBody>
              <a:bodyPr rtlCol="0" anchor="ctr"/>
              <a:lstStyle/>
              <a:p>
                <a:endParaRPr lang="nb-NO"/>
              </a:p>
            </p:txBody>
          </p:sp>
          <p:sp>
            <p:nvSpPr>
              <p:cNvPr id="78" name="Frihåndsform: figur 77">
                <a:extLst>
                  <a:ext uri="{FF2B5EF4-FFF2-40B4-BE49-F238E27FC236}">
                    <a16:creationId xmlns:a16="http://schemas.microsoft.com/office/drawing/2014/main" id="{DC29391F-7752-43C6-AE68-9F4D68B60275}"/>
                  </a:ext>
                </a:extLst>
              </p:cNvPr>
              <p:cNvSpPr/>
              <p:nvPr/>
            </p:nvSpPr>
            <p:spPr>
              <a:xfrm>
                <a:off x="7383352" y="4087882"/>
                <a:ext cx="67580" cy="88573"/>
              </a:xfrm>
              <a:custGeom>
                <a:avLst/>
                <a:gdLst>
                  <a:gd name="connsiteX0" fmla="*/ 25700 w 67580"/>
                  <a:gd name="connsiteY0" fmla="*/ 54831 h 88573"/>
                  <a:gd name="connsiteX1" fmla="*/ 12355 w 67580"/>
                  <a:gd name="connsiteY1" fmla="*/ 35518 h 88573"/>
                  <a:gd name="connsiteX2" fmla="*/ 3892 w 67580"/>
                  <a:gd name="connsiteY2" fmla="*/ 22499 h 88573"/>
                  <a:gd name="connsiteX3" fmla="*/ 2807 w 67580"/>
                  <a:gd name="connsiteY3" fmla="*/ 2969 h 88573"/>
                  <a:gd name="connsiteX4" fmla="*/ 13657 w 67580"/>
                  <a:gd name="connsiteY4" fmla="*/ 1016 h 88573"/>
                  <a:gd name="connsiteX5" fmla="*/ 19190 w 67580"/>
                  <a:gd name="connsiteY5" fmla="*/ 6983 h 88573"/>
                  <a:gd name="connsiteX6" fmla="*/ 22771 w 67580"/>
                  <a:gd name="connsiteY6" fmla="*/ 12517 h 88573"/>
                  <a:gd name="connsiteX7" fmla="*/ 25917 w 67580"/>
                  <a:gd name="connsiteY7" fmla="*/ 17182 h 88573"/>
                  <a:gd name="connsiteX8" fmla="*/ 40130 w 67580"/>
                  <a:gd name="connsiteY8" fmla="*/ 33782 h 88573"/>
                  <a:gd name="connsiteX9" fmla="*/ 57273 w 67580"/>
                  <a:gd name="connsiteY9" fmla="*/ 55374 h 88573"/>
                  <a:gd name="connsiteX10" fmla="*/ 67580 w 67580"/>
                  <a:gd name="connsiteY10" fmla="*/ 69153 h 88573"/>
                  <a:gd name="connsiteX11" fmla="*/ 65193 w 67580"/>
                  <a:gd name="connsiteY11" fmla="*/ 71648 h 88573"/>
                  <a:gd name="connsiteX12" fmla="*/ 64868 w 67580"/>
                  <a:gd name="connsiteY12" fmla="*/ 71974 h 88573"/>
                  <a:gd name="connsiteX13" fmla="*/ 64976 w 67580"/>
                  <a:gd name="connsiteY13" fmla="*/ 71865 h 88573"/>
                  <a:gd name="connsiteX14" fmla="*/ 45881 w 67580"/>
                  <a:gd name="connsiteY14" fmla="*/ 88574 h 88573"/>
                  <a:gd name="connsiteX15" fmla="*/ 25700 w 67580"/>
                  <a:gd name="connsiteY15" fmla="*/ 54831 h 8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580" h="88573">
                    <a:moveTo>
                      <a:pt x="25700" y="54831"/>
                    </a:moveTo>
                    <a:cubicBezTo>
                      <a:pt x="21360" y="48321"/>
                      <a:pt x="16803" y="41920"/>
                      <a:pt x="12355" y="35518"/>
                    </a:cubicBezTo>
                    <a:cubicBezTo>
                      <a:pt x="9425" y="31287"/>
                      <a:pt x="6387" y="27056"/>
                      <a:pt x="3892" y="22499"/>
                    </a:cubicBezTo>
                    <a:cubicBezTo>
                      <a:pt x="637" y="16748"/>
                      <a:pt x="-2401" y="8502"/>
                      <a:pt x="2807" y="2969"/>
                    </a:cubicBezTo>
                    <a:cubicBezTo>
                      <a:pt x="5628" y="40"/>
                      <a:pt x="9968" y="-937"/>
                      <a:pt x="13657" y="1016"/>
                    </a:cubicBezTo>
                    <a:cubicBezTo>
                      <a:pt x="16261" y="2318"/>
                      <a:pt x="17780" y="4596"/>
                      <a:pt x="19190" y="6983"/>
                    </a:cubicBezTo>
                    <a:cubicBezTo>
                      <a:pt x="20275" y="8828"/>
                      <a:pt x="21469" y="10672"/>
                      <a:pt x="22771" y="12517"/>
                    </a:cubicBezTo>
                    <a:cubicBezTo>
                      <a:pt x="23747" y="14036"/>
                      <a:pt x="24832" y="15555"/>
                      <a:pt x="25917" y="17182"/>
                    </a:cubicBezTo>
                    <a:cubicBezTo>
                      <a:pt x="30582" y="22716"/>
                      <a:pt x="35465" y="28140"/>
                      <a:pt x="40130" y="33782"/>
                    </a:cubicBezTo>
                    <a:cubicBezTo>
                      <a:pt x="45989" y="40835"/>
                      <a:pt x="51739" y="48104"/>
                      <a:pt x="57273" y="55374"/>
                    </a:cubicBezTo>
                    <a:cubicBezTo>
                      <a:pt x="60745" y="59930"/>
                      <a:pt x="64108" y="64487"/>
                      <a:pt x="67580" y="69153"/>
                    </a:cubicBezTo>
                    <a:cubicBezTo>
                      <a:pt x="66821" y="70021"/>
                      <a:pt x="65953" y="70780"/>
                      <a:pt x="65193" y="71648"/>
                    </a:cubicBezTo>
                    <a:cubicBezTo>
                      <a:pt x="65085" y="71757"/>
                      <a:pt x="64976" y="71865"/>
                      <a:pt x="64868" y="71974"/>
                    </a:cubicBezTo>
                    <a:cubicBezTo>
                      <a:pt x="64868" y="71974"/>
                      <a:pt x="64868" y="71974"/>
                      <a:pt x="64976" y="71865"/>
                    </a:cubicBezTo>
                    <a:cubicBezTo>
                      <a:pt x="58900" y="77724"/>
                      <a:pt x="52499" y="83257"/>
                      <a:pt x="45881" y="88574"/>
                    </a:cubicBezTo>
                    <a:cubicBezTo>
                      <a:pt x="39479" y="77073"/>
                      <a:pt x="32861" y="65681"/>
                      <a:pt x="25700" y="54831"/>
                    </a:cubicBezTo>
                    <a:close/>
                  </a:path>
                </a:pathLst>
              </a:custGeom>
              <a:solidFill>
                <a:srgbClr val="E7E8EA"/>
              </a:solidFill>
              <a:ln w="10838" cap="flat">
                <a:noFill/>
                <a:prstDash val="solid"/>
                <a:miter/>
              </a:ln>
            </p:spPr>
            <p:txBody>
              <a:bodyPr rtlCol="0" anchor="ctr"/>
              <a:lstStyle/>
              <a:p>
                <a:endParaRPr lang="nb-NO"/>
              </a:p>
            </p:txBody>
          </p:sp>
          <p:sp>
            <p:nvSpPr>
              <p:cNvPr id="79" name="Frihåndsform: figur 78">
                <a:extLst>
                  <a:ext uri="{FF2B5EF4-FFF2-40B4-BE49-F238E27FC236}">
                    <a16:creationId xmlns:a16="http://schemas.microsoft.com/office/drawing/2014/main" id="{1126075A-83EA-43DA-862E-3CA613F591F0}"/>
                  </a:ext>
                </a:extLst>
              </p:cNvPr>
              <p:cNvSpPr/>
              <p:nvPr/>
            </p:nvSpPr>
            <p:spPr>
              <a:xfrm>
                <a:off x="7449630" y="4157902"/>
                <a:ext cx="433" cy="434"/>
              </a:xfrm>
              <a:custGeom>
                <a:avLst/>
                <a:gdLst>
                  <a:gd name="connsiteX0" fmla="*/ 434 w 433"/>
                  <a:gd name="connsiteY0" fmla="*/ 0 h 434"/>
                  <a:gd name="connsiteX1" fmla="*/ 0 w 433"/>
                  <a:gd name="connsiteY1" fmla="*/ 434 h 434"/>
                  <a:gd name="connsiteX2" fmla="*/ 434 w 433"/>
                  <a:gd name="connsiteY2" fmla="*/ 0 h 434"/>
                </a:gdLst>
                <a:ahLst/>
                <a:cxnLst>
                  <a:cxn ang="0">
                    <a:pos x="connsiteX0" y="connsiteY0"/>
                  </a:cxn>
                  <a:cxn ang="0">
                    <a:pos x="connsiteX1" y="connsiteY1"/>
                  </a:cxn>
                  <a:cxn ang="0">
                    <a:pos x="connsiteX2" y="connsiteY2"/>
                  </a:cxn>
                </a:cxnLst>
                <a:rect l="l" t="t" r="r" b="b"/>
                <a:pathLst>
                  <a:path w="433" h="434">
                    <a:moveTo>
                      <a:pt x="434" y="0"/>
                    </a:moveTo>
                    <a:cubicBezTo>
                      <a:pt x="325" y="109"/>
                      <a:pt x="108" y="326"/>
                      <a:pt x="0" y="434"/>
                    </a:cubicBezTo>
                    <a:cubicBezTo>
                      <a:pt x="108" y="326"/>
                      <a:pt x="325" y="217"/>
                      <a:pt x="434" y="0"/>
                    </a:cubicBezTo>
                    <a:close/>
                  </a:path>
                </a:pathLst>
              </a:custGeom>
              <a:solidFill>
                <a:srgbClr val="E7E8EA"/>
              </a:solidFill>
              <a:ln w="10838" cap="flat">
                <a:noFill/>
                <a:prstDash val="solid"/>
                <a:miter/>
              </a:ln>
            </p:spPr>
            <p:txBody>
              <a:bodyPr rtlCol="0" anchor="ctr"/>
              <a:lstStyle/>
              <a:p>
                <a:endParaRPr lang="nb-NO"/>
              </a:p>
            </p:txBody>
          </p:sp>
          <p:sp>
            <p:nvSpPr>
              <p:cNvPr id="80" name="Frihåndsform: figur 79">
                <a:extLst>
                  <a:ext uri="{FF2B5EF4-FFF2-40B4-BE49-F238E27FC236}">
                    <a16:creationId xmlns:a16="http://schemas.microsoft.com/office/drawing/2014/main" id="{88A1B174-515E-4B0F-9061-7B0D4A2E0F7B}"/>
                  </a:ext>
                </a:extLst>
              </p:cNvPr>
              <p:cNvSpPr/>
              <p:nvPr/>
            </p:nvSpPr>
            <p:spPr>
              <a:xfrm>
                <a:off x="7229700" y="4194126"/>
                <a:ext cx="81812" cy="290029"/>
              </a:xfrm>
              <a:custGeom>
                <a:avLst/>
                <a:gdLst>
                  <a:gd name="connsiteX0" fmla="*/ 55339 w 81812"/>
                  <a:gd name="connsiteY0" fmla="*/ 264641 h 290029"/>
                  <a:gd name="connsiteX1" fmla="*/ 49588 w 81812"/>
                  <a:gd name="connsiteY1" fmla="*/ 220591 h 290029"/>
                  <a:gd name="connsiteX2" fmla="*/ 42427 w 81812"/>
                  <a:gd name="connsiteY2" fmla="*/ 225582 h 290029"/>
                  <a:gd name="connsiteX3" fmla="*/ 26044 w 81812"/>
                  <a:gd name="connsiteY3" fmla="*/ 222653 h 290029"/>
                  <a:gd name="connsiteX4" fmla="*/ 20836 w 81812"/>
                  <a:gd name="connsiteY4" fmla="*/ 215275 h 290029"/>
                  <a:gd name="connsiteX5" fmla="*/ 19643 w 81812"/>
                  <a:gd name="connsiteY5" fmla="*/ 208114 h 290029"/>
                  <a:gd name="connsiteX6" fmla="*/ 19643 w 81812"/>
                  <a:gd name="connsiteY6" fmla="*/ 208765 h 290029"/>
                  <a:gd name="connsiteX7" fmla="*/ 19643 w 81812"/>
                  <a:gd name="connsiteY7" fmla="*/ 207789 h 290029"/>
                  <a:gd name="connsiteX8" fmla="*/ 19643 w 81812"/>
                  <a:gd name="connsiteY8" fmla="*/ 206703 h 290029"/>
                  <a:gd name="connsiteX9" fmla="*/ 19643 w 81812"/>
                  <a:gd name="connsiteY9" fmla="*/ 206920 h 290029"/>
                  <a:gd name="connsiteX10" fmla="*/ 19535 w 81812"/>
                  <a:gd name="connsiteY10" fmla="*/ 195637 h 290029"/>
                  <a:gd name="connsiteX11" fmla="*/ 16388 w 81812"/>
                  <a:gd name="connsiteY11" fmla="*/ 195854 h 290029"/>
                  <a:gd name="connsiteX12" fmla="*/ 5 w 81812"/>
                  <a:gd name="connsiteY12" fmla="*/ 178060 h 290029"/>
                  <a:gd name="connsiteX13" fmla="*/ 656 w 81812"/>
                  <a:gd name="connsiteY13" fmla="*/ 167970 h 290029"/>
                  <a:gd name="connsiteX14" fmla="*/ 1524 w 81812"/>
                  <a:gd name="connsiteY14" fmla="*/ 142473 h 290029"/>
                  <a:gd name="connsiteX15" fmla="*/ 2826 w 81812"/>
                  <a:gd name="connsiteY15" fmla="*/ 102871 h 290029"/>
                  <a:gd name="connsiteX16" fmla="*/ 3694 w 81812"/>
                  <a:gd name="connsiteY16" fmla="*/ 65331 h 290029"/>
                  <a:gd name="connsiteX17" fmla="*/ 3477 w 81812"/>
                  <a:gd name="connsiteY17" fmla="*/ 30286 h 290029"/>
                  <a:gd name="connsiteX18" fmla="*/ 3477 w 81812"/>
                  <a:gd name="connsiteY18" fmla="*/ 29635 h 290029"/>
                  <a:gd name="connsiteX19" fmla="*/ 11940 w 81812"/>
                  <a:gd name="connsiteY19" fmla="*/ 9672 h 290029"/>
                  <a:gd name="connsiteX20" fmla="*/ 22464 w 81812"/>
                  <a:gd name="connsiteY20" fmla="*/ 8044 h 290029"/>
                  <a:gd name="connsiteX21" fmla="*/ 33531 w 81812"/>
                  <a:gd name="connsiteY21" fmla="*/ 15096 h 290029"/>
                  <a:gd name="connsiteX22" fmla="*/ 36135 w 81812"/>
                  <a:gd name="connsiteY22" fmla="*/ 20087 h 290029"/>
                  <a:gd name="connsiteX23" fmla="*/ 37437 w 81812"/>
                  <a:gd name="connsiteY23" fmla="*/ 26380 h 290029"/>
                  <a:gd name="connsiteX24" fmla="*/ 37653 w 81812"/>
                  <a:gd name="connsiteY24" fmla="*/ 32348 h 290029"/>
                  <a:gd name="connsiteX25" fmla="*/ 37762 w 81812"/>
                  <a:gd name="connsiteY25" fmla="*/ 37447 h 290029"/>
                  <a:gd name="connsiteX26" fmla="*/ 37870 w 81812"/>
                  <a:gd name="connsiteY26" fmla="*/ 37555 h 290029"/>
                  <a:gd name="connsiteX27" fmla="*/ 38847 w 81812"/>
                  <a:gd name="connsiteY27" fmla="*/ 23559 h 290029"/>
                  <a:gd name="connsiteX28" fmla="*/ 39932 w 81812"/>
                  <a:gd name="connsiteY28" fmla="*/ 14011 h 290029"/>
                  <a:gd name="connsiteX29" fmla="*/ 43729 w 81812"/>
                  <a:gd name="connsiteY29" fmla="*/ 5766 h 290029"/>
                  <a:gd name="connsiteX30" fmla="*/ 52626 w 81812"/>
                  <a:gd name="connsiteY30" fmla="*/ 449 h 290029"/>
                  <a:gd name="connsiteX31" fmla="*/ 69335 w 81812"/>
                  <a:gd name="connsiteY31" fmla="*/ 7068 h 290029"/>
                  <a:gd name="connsiteX32" fmla="*/ 72590 w 81812"/>
                  <a:gd name="connsiteY32" fmla="*/ 17158 h 290029"/>
                  <a:gd name="connsiteX33" fmla="*/ 73024 w 81812"/>
                  <a:gd name="connsiteY33" fmla="*/ 22800 h 290029"/>
                  <a:gd name="connsiteX34" fmla="*/ 73566 w 81812"/>
                  <a:gd name="connsiteY34" fmla="*/ 41787 h 290029"/>
                  <a:gd name="connsiteX35" fmla="*/ 74000 w 81812"/>
                  <a:gd name="connsiteY35" fmla="*/ 78351 h 290029"/>
                  <a:gd name="connsiteX36" fmla="*/ 74000 w 81812"/>
                  <a:gd name="connsiteY36" fmla="*/ 116433 h 290029"/>
                  <a:gd name="connsiteX37" fmla="*/ 74543 w 81812"/>
                  <a:gd name="connsiteY37" fmla="*/ 157120 h 290029"/>
                  <a:gd name="connsiteX38" fmla="*/ 74543 w 81812"/>
                  <a:gd name="connsiteY38" fmla="*/ 157446 h 290029"/>
                  <a:gd name="connsiteX39" fmla="*/ 74543 w 81812"/>
                  <a:gd name="connsiteY39" fmla="*/ 157337 h 290029"/>
                  <a:gd name="connsiteX40" fmla="*/ 78449 w 81812"/>
                  <a:gd name="connsiteY40" fmla="*/ 234587 h 290029"/>
                  <a:gd name="connsiteX41" fmla="*/ 81053 w 81812"/>
                  <a:gd name="connsiteY41" fmla="*/ 270717 h 290029"/>
                  <a:gd name="connsiteX42" fmla="*/ 81812 w 81812"/>
                  <a:gd name="connsiteY42" fmla="*/ 283520 h 290029"/>
                  <a:gd name="connsiteX43" fmla="*/ 77472 w 81812"/>
                  <a:gd name="connsiteY43" fmla="*/ 284930 h 290029"/>
                  <a:gd name="connsiteX44" fmla="*/ 58811 w 81812"/>
                  <a:gd name="connsiteY44" fmla="*/ 290030 h 290029"/>
                  <a:gd name="connsiteX45" fmla="*/ 55339 w 81812"/>
                  <a:gd name="connsiteY45" fmla="*/ 264641 h 2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1812" h="290029">
                    <a:moveTo>
                      <a:pt x="55339" y="264641"/>
                    </a:moveTo>
                    <a:cubicBezTo>
                      <a:pt x="53169" y="249994"/>
                      <a:pt x="51324" y="235347"/>
                      <a:pt x="49588" y="220591"/>
                    </a:cubicBezTo>
                    <a:cubicBezTo>
                      <a:pt x="47744" y="222870"/>
                      <a:pt x="45248" y="224606"/>
                      <a:pt x="42427" y="225582"/>
                    </a:cubicBezTo>
                    <a:cubicBezTo>
                      <a:pt x="36677" y="227644"/>
                      <a:pt x="30818" y="226233"/>
                      <a:pt x="26044" y="222653"/>
                    </a:cubicBezTo>
                    <a:cubicBezTo>
                      <a:pt x="23657" y="220808"/>
                      <a:pt x="21813" y="218204"/>
                      <a:pt x="20836" y="215275"/>
                    </a:cubicBezTo>
                    <a:cubicBezTo>
                      <a:pt x="19968" y="212888"/>
                      <a:pt x="19751" y="210501"/>
                      <a:pt x="19643" y="208114"/>
                    </a:cubicBezTo>
                    <a:cubicBezTo>
                      <a:pt x="19643" y="208331"/>
                      <a:pt x="19643" y="208548"/>
                      <a:pt x="19643" y="208765"/>
                    </a:cubicBezTo>
                    <a:cubicBezTo>
                      <a:pt x="19643" y="208439"/>
                      <a:pt x="19643" y="208114"/>
                      <a:pt x="19643" y="207789"/>
                    </a:cubicBezTo>
                    <a:cubicBezTo>
                      <a:pt x="19643" y="207463"/>
                      <a:pt x="19643" y="207029"/>
                      <a:pt x="19643" y="206703"/>
                    </a:cubicBezTo>
                    <a:cubicBezTo>
                      <a:pt x="19643" y="206812"/>
                      <a:pt x="19643" y="206812"/>
                      <a:pt x="19643" y="206920"/>
                    </a:cubicBezTo>
                    <a:cubicBezTo>
                      <a:pt x="19535" y="203123"/>
                      <a:pt x="19535" y="199434"/>
                      <a:pt x="19535" y="195637"/>
                    </a:cubicBezTo>
                    <a:cubicBezTo>
                      <a:pt x="18449" y="195745"/>
                      <a:pt x="17364" y="195854"/>
                      <a:pt x="16388" y="195854"/>
                    </a:cubicBezTo>
                    <a:cubicBezTo>
                      <a:pt x="7057" y="195528"/>
                      <a:pt x="-212" y="187391"/>
                      <a:pt x="5" y="178060"/>
                    </a:cubicBezTo>
                    <a:cubicBezTo>
                      <a:pt x="113" y="174697"/>
                      <a:pt x="330" y="171333"/>
                      <a:pt x="656" y="167970"/>
                    </a:cubicBezTo>
                    <a:cubicBezTo>
                      <a:pt x="1090" y="159507"/>
                      <a:pt x="1198" y="150936"/>
                      <a:pt x="1524" y="142473"/>
                    </a:cubicBezTo>
                    <a:cubicBezTo>
                      <a:pt x="1958" y="129236"/>
                      <a:pt x="2392" y="115999"/>
                      <a:pt x="2826" y="102871"/>
                    </a:cubicBezTo>
                    <a:cubicBezTo>
                      <a:pt x="3260" y="90394"/>
                      <a:pt x="3477" y="77917"/>
                      <a:pt x="3694" y="65331"/>
                    </a:cubicBezTo>
                    <a:cubicBezTo>
                      <a:pt x="3911" y="53613"/>
                      <a:pt x="3694" y="42004"/>
                      <a:pt x="3477" y="30286"/>
                    </a:cubicBezTo>
                    <a:cubicBezTo>
                      <a:pt x="3477" y="30069"/>
                      <a:pt x="3477" y="29852"/>
                      <a:pt x="3477" y="29635"/>
                    </a:cubicBezTo>
                    <a:cubicBezTo>
                      <a:pt x="1198" y="21932"/>
                      <a:pt x="4670" y="13360"/>
                      <a:pt x="11940" y="9672"/>
                    </a:cubicBezTo>
                    <a:cubicBezTo>
                      <a:pt x="15194" y="8044"/>
                      <a:pt x="18883" y="7502"/>
                      <a:pt x="22464" y="8044"/>
                    </a:cubicBezTo>
                    <a:cubicBezTo>
                      <a:pt x="26695" y="8804"/>
                      <a:pt x="31252" y="11299"/>
                      <a:pt x="33531" y="15096"/>
                    </a:cubicBezTo>
                    <a:cubicBezTo>
                      <a:pt x="34507" y="16724"/>
                      <a:pt x="35484" y="18243"/>
                      <a:pt x="36135" y="20087"/>
                    </a:cubicBezTo>
                    <a:cubicBezTo>
                      <a:pt x="36786" y="22040"/>
                      <a:pt x="37328" y="24319"/>
                      <a:pt x="37437" y="26380"/>
                    </a:cubicBezTo>
                    <a:cubicBezTo>
                      <a:pt x="37545" y="28333"/>
                      <a:pt x="37653" y="30394"/>
                      <a:pt x="37653" y="32348"/>
                    </a:cubicBezTo>
                    <a:cubicBezTo>
                      <a:pt x="37653" y="34084"/>
                      <a:pt x="37762" y="35819"/>
                      <a:pt x="37762" y="37447"/>
                    </a:cubicBezTo>
                    <a:cubicBezTo>
                      <a:pt x="37762" y="37447"/>
                      <a:pt x="37870" y="37447"/>
                      <a:pt x="37870" y="37555"/>
                    </a:cubicBezTo>
                    <a:cubicBezTo>
                      <a:pt x="38196" y="32890"/>
                      <a:pt x="38413" y="28225"/>
                      <a:pt x="38847" y="23559"/>
                    </a:cubicBezTo>
                    <a:cubicBezTo>
                      <a:pt x="39064" y="20304"/>
                      <a:pt x="39389" y="17158"/>
                      <a:pt x="39932" y="14011"/>
                    </a:cubicBezTo>
                    <a:cubicBezTo>
                      <a:pt x="40475" y="10973"/>
                      <a:pt x="41776" y="8044"/>
                      <a:pt x="43729" y="5766"/>
                    </a:cubicBezTo>
                    <a:cubicBezTo>
                      <a:pt x="46116" y="2945"/>
                      <a:pt x="49154" y="1317"/>
                      <a:pt x="52626" y="449"/>
                    </a:cubicBezTo>
                    <a:cubicBezTo>
                      <a:pt x="58702" y="-1178"/>
                      <a:pt x="66080" y="1751"/>
                      <a:pt x="69335" y="7068"/>
                    </a:cubicBezTo>
                    <a:cubicBezTo>
                      <a:pt x="71396" y="10214"/>
                      <a:pt x="72264" y="13469"/>
                      <a:pt x="72590" y="17158"/>
                    </a:cubicBezTo>
                    <a:cubicBezTo>
                      <a:pt x="72807" y="19002"/>
                      <a:pt x="72915" y="20847"/>
                      <a:pt x="73024" y="22800"/>
                    </a:cubicBezTo>
                    <a:cubicBezTo>
                      <a:pt x="73349" y="29093"/>
                      <a:pt x="73458" y="35494"/>
                      <a:pt x="73566" y="41787"/>
                    </a:cubicBezTo>
                    <a:cubicBezTo>
                      <a:pt x="73783" y="53939"/>
                      <a:pt x="73892" y="66199"/>
                      <a:pt x="74000" y="78351"/>
                    </a:cubicBezTo>
                    <a:cubicBezTo>
                      <a:pt x="74109" y="91045"/>
                      <a:pt x="74000" y="103739"/>
                      <a:pt x="74000" y="116433"/>
                    </a:cubicBezTo>
                    <a:cubicBezTo>
                      <a:pt x="74000" y="129996"/>
                      <a:pt x="74217" y="143558"/>
                      <a:pt x="74543" y="157120"/>
                    </a:cubicBezTo>
                    <a:cubicBezTo>
                      <a:pt x="74543" y="157228"/>
                      <a:pt x="74543" y="157337"/>
                      <a:pt x="74543" y="157446"/>
                    </a:cubicBezTo>
                    <a:cubicBezTo>
                      <a:pt x="74543" y="157446"/>
                      <a:pt x="74543" y="157337"/>
                      <a:pt x="74543" y="157337"/>
                    </a:cubicBezTo>
                    <a:cubicBezTo>
                      <a:pt x="75302" y="183159"/>
                      <a:pt x="76713" y="208874"/>
                      <a:pt x="78449" y="234587"/>
                    </a:cubicBezTo>
                    <a:cubicBezTo>
                      <a:pt x="79208" y="246631"/>
                      <a:pt x="80293" y="258674"/>
                      <a:pt x="81053" y="270717"/>
                    </a:cubicBezTo>
                    <a:cubicBezTo>
                      <a:pt x="81378" y="274949"/>
                      <a:pt x="81595" y="279180"/>
                      <a:pt x="81812" y="283520"/>
                    </a:cubicBezTo>
                    <a:cubicBezTo>
                      <a:pt x="80402" y="283954"/>
                      <a:pt x="78883" y="284497"/>
                      <a:pt x="77472" y="284930"/>
                    </a:cubicBezTo>
                    <a:cubicBezTo>
                      <a:pt x="71288" y="286884"/>
                      <a:pt x="65103" y="288511"/>
                      <a:pt x="58811" y="290030"/>
                    </a:cubicBezTo>
                    <a:cubicBezTo>
                      <a:pt x="57726" y="281676"/>
                      <a:pt x="56532" y="273104"/>
                      <a:pt x="55339" y="264641"/>
                    </a:cubicBezTo>
                    <a:close/>
                  </a:path>
                </a:pathLst>
              </a:custGeom>
              <a:solidFill>
                <a:srgbClr val="E7E8EA"/>
              </a:solidFill>
              <a:ln w="10838" cap="flat">
                <a:noFill/>
                <a:prstDash val="solid"/>
                <a:miter/>
              </a:ln>
            </p:spPr>
            <p:txBody>
              <a:bodyPr rtlCol="0" anchor="ctr"/>
              <a:lstStyle/>
              <a:p>
                <a:endParaRPr lang="nb-NO"/>
              </a:p>
            </p:txBody>
          </p:sp>
          <p:sp>
            <p:nvSpPr>
              <p:cNvPr id="81" name="Frihåndsform: figur 80">
                <a:extLst>
                  <a:ext uri="{FF2B5EF4-FFF2-40B4-BE49-F238E27FC236}">
                    <a16:creationId xmlns:a16="http://schemas.microsoft.com/office/drawing/2014/main" id="{526F4553-1FD0-4695-A21B-16E0C4D90867}"/>
                  </a:ext>
                </a:extLst>
              </p:cNvPr>
              <p:cNvSpPr/>
              <p:nvPr/>
            </p:nvSpPr>
            <p:spPr>
              <a:xfrm>
                <a:off x="7042220" y="3896965"/>
                <a:ext cx="25605" cy="15298"/>
              </a:xfrm>
              <a:custGeom>
                <a:avLst/>
                <a:gdLst>
                  <a:gd name="connsiteX0" fmla="*/ 543 w 25605"/>
                  <a:gd name="connsiteY0" fmla="*/ 13888 h 15298"/>
                  <a:gd name="connsiteX1" fmla="*/ 0 w 25605"/>
                  <a:gd name="connsiteY1" fmla="*/ 12260 h 15298"/>
                  <a:gd name="connsiteX2" fmla="*/ 0 w 25605"/>
                  <a:gd name="connsiteY2" fmla="*/ 10958 h 15298"/>
                  <a:gd name="connsiteX3" fmla="*/ 109 w 25605"/>
                  <a:gd name="connsiteY3" fmla="*/ 8246 h 15298"/>
                  <a:gd name="connsiteX4" fmla="*/ 109 w 25605"/>
                  <a:gd name="connsiteY4" fmla="*/ 6510 h 15298"/>
                  <a:gd name="connsiteX5" fmla="*/ 13779 w 25605"/>
                  <a:gd name="connsiteY5" fmla="*/ 109 h 15298"/>
                  <a:gd name="connsiteX6" fmla="*/ 14105 w 25605"/>
                  <a:gd name="connsiteY6" fmla="*/ 0 h 15298"/>
                  <a:gd name="connsiteX7" fmla="*/ 21808 w 25605"/>
                  <a:gd name="connsiteY7" fmla="*/ 8571 h 15298"/>
                  <a:gd name="connsiteX8" fmla="*/ 25606 w 25605"/>
                  <a:gd name="connsiteY8" fmla="*/ 12260 h 15298"/>
                  <a:gd name="connsiteX9" fmla="*/ 23978 w 25605"/>
                  <a:gd name="connsiteY9" fmla="*/ 11718 h 15298"/>
                  <a:gd name="connsiteX10" fmla="*/ 20615 w 25605"/>
                  <a:gd name="connsiteY10" fmla="*/ 9439 h 15298"/>
                  <a:gd name="connsiteX11" fmla="*/ 17577 w 25605"/>
                  <a:gd name="connsiteY11" fmla="*/ 5316 h 15298"/>
                  <a:gd name="connsiteX12" fmla="*/ 15732 w 25605"/>
                  <a:gd name="connsiteY12" fmla="*/ 6510 h 15298"/>
                  <a:gd name="connsiteX13" fmla="*/ 13671 w 25605"/>
                  <a:gd name="connsiteY13" fmla="*/ 6293 h 15298"/>
                  <a:gd name="connsiteX14" fmla="*/ 13345 w 25605"/>
                  <a:gd name="connsiteY14" fmla="*/ 6944 h 15298"/>
                  <a:gd name="connsiteX15" fmla="*/ 11284 w 25605"/>
                  <a:gd name="connsiteY15" fmla="*/ 9005 h 15298"/>
                  <a:gd name="connsiteX16" fmla="*/ 8029 w 25605"/>
                  <a:gd name="connsiteY16" fmla="*/ 7920 h 15298"/>
                  <a:gd name="connsiteX17" fmla="*/ 7486 w 25605"/>
                  <a:gd name="connsiteY17" fmla="*/ 6510 h 15298"/>
                  <a:gd name="connsiteX18" fmla="*/ 7378 w 25605"/>
                  <a:gd name="connsiteY18" fmla="*/ 7595 h 15298"/>
                  <a:gd name="connsiteX19" fmla="*/ 6944 w 25605"/>
                  <a:gd name="connsiteY19" fmla="*/ 10090 h 15298"/>
                  <a:gd name="connsiteX20" fmla="*/ 6076 w 25605"/>
                  <a:gd name="connsiteY20" fmla="*/ 11392 h 15298"/>
                  <a:gd name="connsiteX21" fmla="*/ 6076 w 25605"/>
                  <a:gd name="connsiteY21" fmla="*/ 11826 h 15298"/>
                  <a:gd name="connsiteX22" fmla="*/ 5859 w 25605"/>
                  <a:gd name="connsiteY22" fmla="*/ 13237 h 15298"/>
                  <a:gd name="connsiteX23" fmla="*/ 3689 w 25605"/>
                  <a:gd name="connsiteY23" fmla="*/ 15190 h 15298"/>
                  <a:gd name="connsiteX24" fmla="*/ 3147 w 25605"/>
                  <a:gd name="connsiteY24" fmla="*/ 15298 h 15298"/>
                  <a:gd name="connsiteX25" fmla="*/ 543 w 25605"/>
                  <a:gd name="connsiteY25" fmla="*/ 13888 h 1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605" h="15298">
                    <a:moveTo>
                      <a:pt x="543" y="13888"/>
                    </a:moveTo>
                    <a:cubicBezTo>
                      <a:pt x="217" y="13345"/>
                      <a:pt x="109" y="12803"/>
                      <a:pt x="0" y="12260"/>
                    </a:cubicBezTo>
                    <a:cubicBezTo>
                      <a:pt x="0" y="11826"/>
                      <a:pt x="0" y="11392"/>
                      <a:pt x="0" y="10958"/>
                    </a:cubicBezTo>
                    <a:cubicBezTo>
                      <a:pt x="0" y="10090"/>
                      <a:pt x="0" y="9222"/>
                      <a:pt x="109" y="8246"/>
                    </a:cubicBezTo>
                    <a:cubicBezTo>
                      <a:pt x="109" y="7703"/>
                      <a:pt x="109" y="7161"/>
                      <a:pt x="109" y="6510"/>
                    </a:cubicBezTo>
                    <a:cubicBezTo>
                      <a:pt x="4665" y="4340"/>
                      <a:pt x="9222" y="2170"/>
                      <a:pt x="13779" y="109"/>
                    </a:cubicBezTo>
                    <a:cubicBezTo>
                      <a:pt x="13888" y="109"/>
                      <a:pt x="13996" y="0"/>
                      <a:pt x="14105" y="0"/>
                    </a:cubicBezTo>
                    <a:cubicBezTo>
                      <a:pt x="16492" y="2929"/>
                      <a:pt x="19096" y="5859"/>
                      <a:pt x="21808" y="8571"/>
                    </a:cubicBezTo>
                    <a:cubicBezTo>
                      <a:pt x="23001" y="9873"/>
                      <a:pt x="24303" y="11067"/>
                      <a:pt x="25606" y="12260"/>
                    </a:cubicBezTo>
                    <a:cubicBezTo>
                      <a:pt x="25063" y="12152"/>
                      <a:pt x="24521" y="11935"/>
                      <a:pt x="23978" y="11718"/>
                    </a:cubicBezTo>
                    <a:cubicBezTo>
                      <a:pt x="22676" y="11175"/>
                      <a:pt x="21591" y="10416"/>
                      <a:pt x="20615" y="9439"/>
                    </a:cubicBezTo>
                    <a:cubicBezTo>
                      <a:pt x="19421" y="8246"/>
                      <a:pt x="18553" y="6727"/>
                      <a:pt x="17577" y="5316"/>
                    </a:cubicBezTo>
                    <a:cubicBezTo>
                      <a:pt x="17143" y="5859"/>
                      <a:pt x="16600" y="6293"/>
                      <a:pt x="15732" y="6510"/>
                    </a:cubicBezTo>
                    <a:cubicBezTo>
                      <a:pt x="14973" y="6618"/>
                      <a:pt x="14322" y="6510"/>
                      <a:pt x="13671" y="6293"/>
                    </a:cubicBezTo>
                    <a:cubicBezTo>
                      <a:pt x="13562" y="6510"/>
                      <a:pt x="13454" y="6727"/>
                      <a:pt x="13345" y="6944"/>
                    </a:cubicBezTo>
                    <a:cubicBezTo>
                      <a:pt x="12911" y="7920"/>
                      <a:pt x="12369" y="8680"/>
                      <a:pt x="11284" y="9005"/>
                    </a:cubicBezTo>
                    <a:cubicBezTo>
                      <a:pt x="10090" y="9331"/>
                      <a:pt x="8680" y="9005"/>
                      <a:pt x="8029" y="7920"/>
                    </a:cubicBezTo>
                    <a:cubicBezTo>
                      <a:pt x="7812" y="7486"/>
                      <a:pt x="7595" y="7052"/>
                      <a:pt x="7486" y="6510"/>
                    </a:cubicBezTo>
                    <a:cubicBezTo>
                      <a:pt x="7486" y="6835"/>
                      <a:pt x="7378" y="7269"/>
                      <a:pt x="7378" y="7595"/>
                    </a:cubicBezTo>
                    <a:cubicBezTo>
                      <a:pt x="7270" y="8463"/>
                      <a:pt x="7270" y="9331"/>
                      <a:pt x="6944" y="10090"/>
                    </a:cubicBezTo>
                    <a:cubicBezTo>
                      <a:pt x="6727" y="10633"/>
                      <a:pt x="6510" y="11067"/>
                      <a:pt x="6076" y="11392"/>
                    </a:cubicBezTo>
                    <a:cubicBezTo>
                      <a:pt x="6076" y="11501"/>
                      <a:pt x="6076" y="11718"/>
                      <a:pt x="6076" y="11826"/>
                    </a:cubicBezTo>
                    <a:cubicBezTo>
                      <a:pt x="6076" y="12260"/>
                      <a:pt x="6076" y="12803"/>
                      <a:pt x="5859" y="13237"/>
                    </a:cubicBezTo>
                    <a:cubicBezTo>
                      <a:pt x="5533" y="14213"/>
                      <a:pt x="4774" y="14973"/>
                      <a:pt x="3689" y="15190"/>
                    </a:cubicBezTo>
                    <a:cubicBezTo>
                      <a:pt x="3472" y="15190"/>
                      <a:pt x="3363" y="15298"/>
                      <a:pt x="3147" y="15298"/>
                    </a:cubicBezTo>
                    <a:cubicBezTo>
                      <a:pt x="1953" y="15081"/>
                      <a:pt x="976" y="14647"/>
                      <a:pt x="543" y="13888"/>
                    </a:cubicBezTo>
                    <a:close/>
                  </a:path>
                </a:pathLst>
              </a:custGeom>
              <a:solidFill>
                <a:srgbClr val="E7E8EA"/>
              </a:solidFill>
              <a:ln w="10838" cap="flat">
                <a:noFill/>
                <a:prstDash val="solid"/>
                <a:miter/>
              </a:ln>
            </p:spPr>
            <p:txBody>
              <a:bodyPr rtlCol="0" anchor="ctr"/>
              <a:lstStyle/>
              <a:p>
                <a:endParaRPr lang="nb-NO"/>
              </a:p>
            </p:txBody>
          </p:sp>
          <p:sp>
            <p:nvSpPr>
              <p:cNvPr id="82" name="Frihåndsform: figur 81">
                <a:extLst>
                  <a:ext uri="{FF2B5EF4-FFF2-40B4-BE49-F238E27FC236}">
                    <a16:creationId xmlns:a16="http://schemas.microsoft.com/office/drawing/2014/main" id="{9903FCA5-D126-4F2B-9B33-C396CBE48E35}"/>
                  </a:ext>
                </a:extLst>
              </p:cNvPr>
              <p:cNvSpPr/>
              <p:nvPr/>
            </p:nvSpPr>
            <p:spPr>
              <a:xfrm>
                <a:off x="7169705" y="3895989"/>
                <a:ext cx="11884" cy="16274"/>
              </a:xfrm>
              <a:custGeom>
                <a:avLst/>
                <a:gdLst>
                  <a:gd name="connsiteX0" fmla="*/ 5316 w 11884"/>
                  <a:gd name="connsiteY0" fmla="*/ 13779 h 16274"/>
                  <a:gd name="connsiteX1" fmla="*/ 5425 w 11884"/>
                  <a:gd name="connsiteY1" fmla="*/ 13888 h 16274"/>
                  <a:gd name="connsiteX2" fmla="*/ 5208 w 11884"/>
                  <a:gd name="connsiteY2" fmla="*/ 13562 h 16274"/>
                  <a:gd name="connsiteX3" fmla="*/ 5099 w 11884"/>
                  <a:gd name="connsiteY3" fmla="*/ 13345 h 16274"/>
                  <a:gd name="connsiteX4" fmla="*/ 5208 w 11884"/>
                  <a:gd name="connsiteY4" fmla="*/ 13454 h 16274"/>
                  <a:gd name="connsiteX5" fmla="*/ 5099 w 11884"/>
                  <a:gd name="connsiteY5" fmla="*/ 13345 h 16274"/>
                  <a:gd name="connsiteX6" fmla="*/ 5099 w 11884"/>
                  <a:gd name="connsiteY6" fmla="*/ 13454 h 16274"/>
                  <a:gd name="connsiteX7" fmla="*/ 4774 w 11884"/>
                  <a:gd name="connsiteY7" fmla="*/ 12911 h 16274"/>
                  <a:gd name="connsiteX8" fmla="*/ 3906 w 11884"/>
                  <a:gd name="connsiteY8" fmla="*/ 11935 h 16274"/>
                  <a:gd name="connsiteX9" fmla="*/ 3363 w 11884"/>
                  <a:gd name="connsiteY9" fmla="*/ 10958 h 16274"/>
                  <a:gd name="connsiteX10" fmla="*/ 2170 w 11884"/>
                  <a:gd name="connsiteY10" fmla="*/ 9114 h 16274"/>
                  <a:gd name="connsiteX11" fmla="*/ 325 w 11884"/>
                  <a:gd name="connsiteY11" fmla="*/ 6293 h 16274"/>
                  <a:gd name="connsiteX12" fmla="*/ 0 w 11884"/>
                  <a:gd name="connsiteY12" fmla="*/ 5967 h 16274"/>
                  <a:gd name="connsiteX13" fmla="*/ 3906 w 11884"/>
                  <a:gd name="connsiteY13" fmla="*/ 1953 h 16274"/>
                  <a:gd name="connsiteX14" fmla="*/ 3581 w 11884"/>
                  <a:gd name="connsiteY14" fmla="*/ 2278 h 16274"/>
                  <a:gd name="connsiteX15" fmla="*/ 4448 w 11884"/>
                  <a:gd name="connsiteY15" fmla="*/ 1302 h 16274"/>
                  <a:gd name="connsiteX16" fmla="*/ 4448 w 11884"/>
                  <a:gd name="connsiteY16" fmla="*/ 1302 h 16274"/>
                  <a:gd name="connsiteX17" fmla="*/ 4340 w 11884"/>
                  <a:gd name="connsiteY17" fmla="*/ 1519 h 16274"/>
                  <a:gd name="connsiteX18" fmla="*/ 4448 w 11884"/>
                  <a:gd name="connsiteY18" fmla="*/ 1302 h 16274"/>
                  <a:gd name="connsiteX19" fmla="*/ 4557 w 11884"/>
                  <a:gd name="connsiteY19" fmla="*/ 1193 h 16274"/>
                  <a:gd name="connsiteX20" fmla="*/ 4665 w 11884"/>
                  <a:gd name="connsiteY20" fmla="*/ 1085 h 16274"/>
                  <a:gd name="connsiteX21" fmla="*/ 4665 w 11884"/>
                  <a:gd name="connsiteY21" fmla="*/ 1085 h 16274"/>
                  <a:gd name="connsiteX22" fmla="*/ 4991 w 11884"/>
                  <a:gd name="connsiteY22" fmla="*/ 759 h 16274"/>
                  <a:gd name="connsiteX23" fmla="*/ 5316 w 11884"/>
                  <a:gd name="connsiteY23" fmla="*/ 434 h 16274"/>
                  <a:gd name="connsiteX24" fmla="*/ 5750 w 11884"/>
                  <a:gd name="connsiteY24" fmla="*/ 0 h 16274"/>
                  <a:gd name="connsiteX25" fmla="*/ 5425 w 11884"/>
                  <a:gd name="connsiteY25" fmla="*/ 325 h 16274"/>
                  <a:gd name="connsiteX26" fmla="*/ 5750 w 11884"/>
                  <a:gd name="connsiteY26" fmla="*/ 0 h 16274"/>
                  <a:gd name="connsiteX27" fmla="*/ 9006 w 11884"/>
                  <a:gd name="connsiteY27" fmla="*/ 5750 h 16274"/>
                  <a:gd name="connsiteX28" fmla="*/ 10524 w 11884"/>
                  <a:gd name="connsiteY28" fmla="*/ 9005 h 16274"/>
                  <a:gd name="connsiteX29" fmla="*/ 11826 w 11884"/>
                  <a:gd name="connsiteY29" fmla="*/ 12586 h 16274"/>
                  <a:gd name="connsiteX30" fmla="*/ 9548 w 11884"/>
                  <a:gd name="connsiteY30" fmla="*/ 16166 h 16274"/>
                  <a:gd name="connsiteX31" fmla="*/ 8897 w 11884"/>
                  <a:gd name="connsiteY31" fmla="*/ 16275 h 16274"/>
                  <a:gd name="connsiteX32" fmla="*/ 5316 w 11884"/>
                  <a:gd name="connsiteY32" fmla="*/ 13779 h 1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84" h="16274">
                    <a:moveTo>
                      <a:pt x="5316" y="13779"/>
                    </a:moveTo>
                    <a:cubicBezTo>
                      <a:pt x="5316" y="13779"/>
                      <a:pt x="5425" y="13888"/>
                      <a:pt x="5425" y="13888"/>
                    </a:cubicBezTo>
                    <a:cubicBezTo>
                      <a:pt x="5316" y="13779"/>
                      <a:pt x="5208" y="13671"/>
                      <a:pt x="5208" y="13562"/>
                    </a:cubicBezTo>
                    <a:cubicBezTo>
                      <a:pt x="5208" y="13454"/>
                      <a:pt x="5099" y="13454"/>
                      <a:pt x="5099" y="13345"/>
                    </a:cubicBezTo>
                    <a:cubicBezTo>
                      <a:pt x="5099" y="13345"/>
                      <a:pt x="5099" y="13345"/>
                      <a:pt x="5208" y="13454"/>
                    </a:cubicBezTo>
                    <a:cubicBezTo>
                      <a:pt x="5208" y="13454"/>
                      <a:pt x="5099" y="13345"/>
                      <a:pt x="5099" y="13345"/>
                    </a:cubicBezTo>
                    <a:cubicBezTo>
                      <a:pt x="5099" y="13345"/>
                      <a:pt x="5099" y="13345"/>
                      <a:pt x="5099" y="13454"/>
                    </a:cubicBezTo>
                    <a:cubicBezTo>
                      <a:pt x="4991" y="13237"/>
                      <a:pt x="4883" y="13128"/>
                      <a:pt x="4774" y="12911"/>
                    </a:cubicBezTo>
                    <a:cubicBezTo>
                      <a:pt x="4448" y="12694"/>
                      <a:pt x="4123" y="12260"/>
                      <a:pt x="3906" y="11935"/>
                    </a:cubicBezTo>
                    <a:cubicBezTo>
                      <a:pt x="3689" y="11609"/>
                      <a:pt x="3581" y="11284"/>
                      <a:pt x="3363" y="10958"/>
                    </a:cubicBezTo>
                    <a:cubicBezTo>
                      <a:pt x="2929" y="10307"/>
                      <a:pt x="2496" y="9765"/>
                      <a:pt x="2170" y="9114"/>
                    </a:cubicBezTo>
                    <a:cubicBezTo>
                      <a:pt x="1519" y="8137"/>
                      <a:pt x="976" y="7269"/>
                      <a:pt x="325" y="6293"/>
                    </a:cubicBezTo>
                    <a:cubicBezTo>
                      <a:pt x="217" y="6184"/>
                      <a:pt x="109" y="6076"/>
                      <a:pt x="0" y="5967"/>
                    </a:cubicBezTo>
                    <a:cubicBezTo>
                      <a:pt x="1302" y="4665"/>
                      <a:pt x="2604" y="3363"/>
                      <a:pt x="3906" y="1953"/>
                    </a:cubicBezTo>
                    <a:cubicBezTo>
                      <a:pt x="3797" y="2061"/>
                      <a:pt x="3689" y="2170"/>
                      <a:pt x="3581" y="2278"/>
                    </a:cubicBezTo>
                    <a:cubicBezTo>
                      <a:pt x="3906" y="1953"/>
                      <a:pt x="4123" y="1627"/>
                      <a:pt x="4448" y="1302"/>
                    </a:cubicBezTo>
                    <a:cubicBezTo>
                      <a:pt x="4448" y="1302"/>
                      <a:pt x="4448" y="1302"/>
                      <a:pt x="4448" y="1302"/>
                    </a:cubicBezTo>
                    <a:cubicBezTo>
                      <a:pt x="4340" y="1410"/>
                      <a:pt x="4340" y="1410"/>
                      <a:pt x="4340" y="1519"/>
                    </a:cubicBezTo>
                    <a:cubicBezTo>
                      <a:pt x="4448" y="1410"/>
                      <a:pt x="4448" y="1410"/>
                      <a:pt x="4448" y="1302"/>
                    </a:cubicBezTo>
                    <a:cubicBezTo>
                      <a:pt x="4448" y="1302"/>
                      <a:pt x="4557" y="1193"/>
                      <a:pt x="4557" y="1193"/>
                    </a:cubicBezTo>
                    <a:cubicBezTo>
                      <a:pt x="4557" y="1193"/>
                      <a:pt x="4665" y="1085"/>
                      <a:pt x="4665" y="1085"/>
                    </a:cubicBezTo>
                    <a:cubicBezTo>
                      <a:pt x="4665" y="1085"/>
                      <a:pt x="4665" y="1085"/>
                      <a:pt x="4665" y="1085"/>
                    </a:cubicBezTo>
                    <a:cubicBezTo>
                      <a:pt x="4774" y="976"/>
                      <a:pt x="4883" y="868"/>
                      <a:pt x="4991" y="759"/>
                    </a:cubicBezTo>
                    <a:cubicBezTo>
                      <a:pt x="5099" y="651"/>
                      <a:pt x="5208" y="542"/>
                      <a:pt x="5316" y="434"/>
                    </a:cubicBezTo>
                    <a:cubicBezTo>
                      <a:pt x="5425" y="325"/>
                      <a:pt x="5533" y="109"/>
                      <a:pt x="5750" y="0"/>
                    </a:cubicBezTo>
                    <a:cubicBezTo>
                      <a:pt x="5642" y="109"/>
                      <a:pt x="5533" y="217"/>
                      <a:pt x="5425" y="325"/>
                    </a:cubicBezTo>
                    <a:cubicBezTo>
                      <a:pt x="5533" y="217"/>
                      <a:pt x="5642" y="109"/>
                      <a:pt x="5750" y="0"/>
                    </a:cubicBezTo>
                    <a:cubicBezTo>
                      <a:pt x="6835" y="1953"/>
                      <a:pt x="7920" y="3797"/>
                      <a:pt x="9006" y="5750"/>
                    </a:cubicBezTo>
                    <a:cubicBezTo>
                      <a:pt x="9548" y="6835"/>
                      <a:pt x="10090" y="7920"/>
                      <a:pt x="10524" y="9005"/>
                    </a:cubicBezTo>
                    <a:cubicBezTo>
                      <a:pt x="11067" y="10090"/>
                      <a:pt x="11609" y="11284"/>
                      <a:pt x="11826" y="12586"/>
                    </a:cubicBezTo>
                    <a:cubicBezTo>
                      <a:pt x="12152" y="14213"/>
                      <a:pt x="11067" y="15841"/>
                      <a:pt x="9548" y="16166"/>
                    </a:cubicBezTo>
                    <a:cubicBezTo>
                      <a:pt x="9331" y="16166"/>
                      <a:pt x="9114" y="16275"/>
                      <a:pt x="8897" y="16275"/>
                    </a:cubicBezTo>
                    <a:cubicBezTo>
                      <a:pt x="7270" y="15949"/>
                      <a:pt x="6184" y="14864"/>
                      <a:pt x="5316" y="13779"/>
                    </a:cubicBezTo>
                    <a:close/>
                  </a:path>
                </a:pathLst>
              </a:custGeom>
              <a:solidFill>
                <a:srgbClr val="E7E8EA"/>
              </a:solidFill>
              <a:ln w="10838" cap="flat">
                <a:noFill/>
                <a:prstDash val="solid"/>
                <a:miter/>
              </a:ln>
            </p:spPr>
            <p:txBody>
              <a:bodyPr rtlCol="0" anchor="ctr"/>
              <a:lstStyle/>
              <a:p>
                <a:endParaRPr lang="nb-NO"/>
              </a:p>
            </p:txBody>
          </p:sp>
          <p:sp>
            <p:nvSpPr>
              <p:cNvPr id="83" name="Frihåndsform: figur 82">
                <a:extLst>
                  <a:ext uri="{FF2B5EF4-FFF2-40B4-BE49-F238E27FC236}">
                    <a16:creationId xmlns:a16="http://schemas.microsoft.com/office/drawing/2014/main" id="{69393172-94C9-4854-8149-1A64F84F39E9}"/>
                  </a:ext>
                </a:extLst>
              </p:cNvPr>
              <p:cNvSpPr/>
              <p:nvPr/>
            </p:nvSpPr>
            <p:spPr>
              <a:xfrm>
                <a:off x="7174262" y="3896531"/>
                <a:ext cx="325" cy="325"/>
              </a:xfrm>
              <a:custGeom>
                <a:avLst/>
                <a:gdLst>
                  <a:gd name="connsiteX0" fmla="*/ 325 w 325"/>
                  <a:gd name="connsiteY0" fmla="*/ 0 h 325"/>
                  <a:gd name="connsiteX1" fmla="*/ 325 w 325"/>
                  <a:gd name="connsiteY1" fmla="*/ 0 h 325"/>
                  <a:gd name="connsiteX2" fmla="*/ 325 w 325"/>
                  <a:gd name="connsiteY2" fmla="*/ 0 h 325"/>
                  <a:gd name="connsiteX3" fmla="*/ 0 w 325"/>
                  <a:gd name="connsiteY3" fmla="*/ 326 h 325"/>
                  <a:gd name="connsiteX4" fmla="*/ 325 w 325"/>
                  <a:gd name="connsiteY4" fmla="*/ 0 h 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 h="325">
                    <a:moveTo>
                      <a:pt x="325" y="0"/>
                    </a:moveTo>
                    <a:cubicBezTo>
                      <a:pt x="325" y="0"/>
                      <a:pt x="325" y="0"/>
                      <a:pt x="325" y="0"/>
                    </a:cubicBezTo>
                    <a:cubicBezTo>
                      <a:pt x="217" y="0"/>
                      <a:pt x="325" y="0"/>
                      <a:pt x="325" y="0"/>
                    </a:cubicBezTo>
                    <a:cubicBezTo>
                      <a:pt x="217" y="109"/>
                      <a:pt x="108" y="217"/>
                      <a:pt x="0" y="326"/>
                    </a:cubicBezTo>
                    <a:cubicBezTo>
                      <a:pt x="108" y="217"/>
                      <a:pt x="217" y="109"/>
                      <a:pt x="325" y="0"/>
                    </a:cubicBezTo>
                    <a:close/>
                  </a:path>
                </a:pathLst>
              </a:custGeom>
              <a:solidFill>
                <a:srgbClr val="E7E8EA"/>
              </a:solidFill>
              <a:ln w="10838" cap="flat">
                <a:noFill/>
                <a:prstDash val="solid"/>
                <a:miter/>
              </a:ln>
            </p:spPr>
            <p:txBody>
              <a:bodyPr rtlCol="0" anchor="ctr"/>
              <a:lstStyle/>
              <a:p>
                <a:endParaRPr lang="nb-NO"/>
              </a:p>
            </p:txBody>
          </p:sp>
          <p:sp>
            <p:nvSpPr>
              <p:cNvPr id="84" name="Frihåndsform: figur 83">
                <a:extLst>
                  <a:ext uri="{FF2B5EF4-FFF2-40B4-BE49-F238E27FC236}">
                    <a16:creationId xmlns:a16="http://schemas.microsoft.com/office/drawing/2014/main" id="{2AE0EC82-67D7-4D11-AD7B-CD8C209586EC}"/>
                  </a:ext>
                </a:extLst>
              </p:cNvPr>
              <p:cNvSpPr/>
              <p:nvPr/>
            </p:nvSpPr>
            <p:spPr>
              <a:xfrm>
                <a:off x="7167101" y="3899461"/>
                <a:ext cx="24589" cy="10849"/>
              </a:xfrm>
              <a:custGeom>
                <a:avLst/>
                <a:gdLst>
                  <a:gd name="connsiteX0" fmla="*/ 22242 w 24589"/>
                  <a:gd name="connsiteY0" fmla="*/ 10741 h 10849"/>
                  <a:gd name="connsiteX1" fmla="*/ 21591 w 24589"/>
                  <a:gd name="connsiteY1" fmla="*/ 10416 h 10849"/>
                  <a:gd name="connsiteX2" fmla="*/ 7812 w 24589"/>
                  <a:gd name="connsiteY2" fmla="*/ 5642 h 10849"/>
                  <a:gd name="connsiteX3" fmla="*/ 4882 w 24589"/>
                  <a:gd name="connsiteY3" fmla="*/ 4774 h 10849"/>
                  <a:gd name="connsiteX4" fmla="*/ 1302 w 24589"/>
                  <a:gd name="connsiteY4" fmla="*/ 5316 h 10849"/>
                  <a:gd name="connsiteX5" fmla="*/ 651 w 24589"/>
                  <a:gd name="connsiteY5" fmla="*/ 4882 h 10849"/>
                  <a:gd name="connsiteX6" fmla="*/ 0 w 24589"/>
                  <a:gd name="connsiteY6" fmla="*/ 4557 h 10849"/>
                  <a:gd name="connsiteX7" fmla="*/ 4665 w 24589"/>
                  <a:gd name="connsiteY7" fmla="*/ 0 h 10849"/>
                  <a:gd name="connsiteX8" fmla="*/ 10307 w 24589"/>
                  <a:gd name="connsiteY8" fmla="*/ 1953 h 10849"/>
                  <a:gd name="connsiteX9" fmla="*/ 16926 w 24589"/>
                  <a:gd name="connsiteY9" fmla="*/ 4340 h 10849"/>
                  <a:gd name="connsiteX10" fmla="*/ 20289 w 24589"/>
                  <a:gd name="connsiteY10" fmla="*/ 5642 h 10849"/>
                  <a:gd name="connsiteX11" fmla="*/ 21700 w 24589"/>
                  <a:gd name="connsiteY11" fmla="*/ 6293 h 10849"/>
                  <a:gd name="connsiteX12" fmla="*/ 23978 w 24589"/>
                  <a:gd name="connsiteY12" fmla="*/ 7595 h 10849"/>
                  <a:gd name="connsiteX13" fmla="*/ 24412 w 24589"/>
                  <a:gd name="connsiteY13" fmla="*/ 9873 h 10849"/>
                  <a:gd name="connsiteX14" fmla="*/ 22785 w 24589"/>
                  <a:gd name="connsiteY14" fmla="*/ 10850 h 10849"/>
                  <a:gd name="connsiteX15" fmla="*/ 22242 w 24589"/>
                  <a:gd name="connsiteY15" fmla="*/ 10741 h 1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589" h="10849">
                    <a:moveTo>
                      <a:pt x="22242" y="10741"/>
                    </a:moveTo>
                    <a:cubicBezTo>
                      <a:pt x="22025" y="10633"/>
                      <a:pt x="21808" y="10524"/>
                      <a:pt x="21591" y="10416"/>
                    </a:cubicBezTo>
                    <a:cubicBezTo>
                      <a:pt x="17034" y="8680"/>
                      <a:pt x="12477" y="7161"/>
                      <a:pt x="7812" y="5642"/>
                    </a:cubicBezTo>
                    <a:cubicBezTo>
                      <a:pt x="6835" y="5316"/>
                      <a:pt x="5859" y="4991"/>
                      <a:pt x="4882" y="4774"/>
                    </a:cubicBezTo>
                    <a:cubicBezTo>
                      <a:pt x="4014" y="5967"/>
                      <a:pt x="2495" y="6184"/>
                      <a:pt x="1302" y="5316"/>
                    </a:cubicBezTo>
                    <a:cubicBezTo>
                      <a:pt x="1085" y="5208"/>
                      <a:pt x="868" y="4991"/>
                      <a:pt x="651" y="4882"/>
                    </a:cubicBezTo>
                    <a:cubicBezTo>
                      <a:pt x="434" y="4774"/>
                      <a:pt x="217" y="4665"/>
                      <a:pt x="0" y="4557"/>
                    </a:cubicBezTo>
                    <a:cubicBezTo>
                      <a:pt x="1627" y="3146"/>
                      <a:pt x="3255" y="1627"/>
                      <a:pt x="4665" y="0"/>
                    </a:cubicBezTo>
                    <a:cubicBezTo>
                      <a:pt x="6510" y="651"/>
                      <a:pt x="8463" y="1302"/>
                      <a:pt x="10307" y="1953"/>
                    </a:cubicBezTo>
                    <a:cubicBezTo>
                      <a:pt x="12477" y="2712"/>
                      <a:pt x="14756" y="3580"/>
                      <a:pt x="16926" y="4340"/>
                    </a:cubicBezTo>
                    <a:cubicBezTo>
                      <a:pt x="18011" y="4774"/>
                      <a:pt x="19204" y="5208"/>
                      <a:pt x="20289" y="5642"/>
                    </a:cubicBezTo>
                    <a:cubicBezTo>
                      <a:pt x="20723" y="5859"/>
                      <a:pt x="21265" y="6076"/>
                      <a:pt x="21700" y="6293"/>
                    </a:cubicBezTo>
                    <a:cubicBezTo>
                      <a:pt x="22459" y="6618"/>
                      <a:pt x="23327" y="6944"/>
                      <a:pt x="23978" y="7595"/>
                    </a:cubicBezTo>
                    <a:cubicBezTo>
                      <a:pt x="24629" y="8137"/>
                      <a:pt x="24737" y="9114"/>
                      <a:pt x="24412" y="9873"/>
                    </a:cubicBezTo>
                    <a:cubicBezTo>
                      <a:pt x="24087" y="10524"/>
                      <a:pt x="23436" y="10850"/>
                      <a:pt x="22785" y="10850"/>
                    </a:cubicBezTo>
                    <a:cubicBezTo>
                      <a:pt x="22676" y="10850"/>
                      <a:pt x="22459" y="10850"/>
                      <a:pt x="22242" y="10741"/>
                    </a:cubicBezTo>
                    <a:close/>
                  </a:path>
                </a:pathLst>
              </a:custGeom>
              <a:solidFill>
                <a:srgbClr val="E7E8EA"/>
              </a:solidFill>
              <a:ln w="10838" cap="flat">
                <a:noFill/>
                <a:prstDash val="solid"/>
                <a:miter/>
              </a:ln>
            </p:spPr>
            <p:txBody>
              <a:bodyPr rtlCol="0" anchor="ctr"/>
              <a:lstStyle/>
              <a:p>
                <a:endParaRPr lang="nb-NO"/>
              </a:p>
            </p:txBody>
          </p:sp>
        </p:grpSp>
        <p:grpSp>
          <p:nvGrpSpPr>
            <p:cNvPr id="85" name="Grafikk 6">
              <a:extLst>
                <a:ext uri="{FF2B5EF4-FFF2-40B4-BE49-F238E27FC236}">
                  <a16:creationId xmlns:a16="http://schemas.microsoft.com/office/drawing/2014/main" id="{61A08D36-8E25-4068-ACF8-E525163E2588}"/>
                </a:ext>
              </a:extLst>
            </p:cNvPr>
            <p:cNvGrpSpPr/>
            <p:nvPr/>
          </p:nvGrpSpPr>
          <p:grpSpPr>
            <a:xfrm>
              <a:off x="7243484" y="4144557"/>
              <a:ext cx="276101" cy="407626"/>
              <a:chOff x="7243484" y="4144557"/>
              <a:chExt cx="276101" cy="407626"/>
            </a:xfrm>
            <a:solidFill>
              <a:srgbClr val="E7D5C1"/>
            </a:solidFill>
          </p:grpSpPr>
          <p:sp>
            <p:nvSpPr>
              <p:cNvPr id="86" name="Frihåndsform: figur 85">
                <a:extLst>
                  <a:ext uri="{FF2B5EF4-FFF2-40B4-BE49-F238E27FC236}">
                    <a16:creationId xmlns:a16="http://schemas.microsoft.com/office/drawing/2014/main" id="{076E1DCB-32CC-4FEF-B661-21E3FD73C89F}"/>
                  </a:ext>
                </a:extLst>
              </p:cNvPr>
              <p:cNvSpPr/>
              <p:nvPr/>
            </p:nvSpPr>
            <p:spPr>
              <a:xfrm>
                <a:off x="7263013" y="4528206"/>
                <a:ext cx="650" cy="542"/>
              </a:xfrm>
              <a:custGeom>
                <a:avLst/>
                <a:gdLst>
                  <a:gd name="connsiteX0" fmla="*/ 0 w 650"/>
                  <a:gd name="connsiteY0" fmla="*/ 0 h 542"/>
                  <a:gd name="connsiteX1" fmla="*/ 651 w 650"/>
                  <a:gd name="connsiteY1" fmla="*/ 543 h 542"/>
                  <a:gd name="connsiteX2" fmla="*/ 0 w 650"/>
                  <a:gd name="connsiteY2" fmla="*/ 0 h 542"/>
                </a:gdLst>
                <a:ahLst/>
                <a:cxnLst>
                  <a:cxn ang="0">
                    <a:pos x="connsiteX0" y="connsiteY0"/>
                  </a:cxn>
                  <a:cxn ang="0">
                    <a:pos x="connsiteX1" y="connsiteY1"/>
                  </a:cxn>
                  <a:cxn ang="0">
                    <a:pos x="connsiteX2" y="connsiteY2"/>
                  </a:cxn>
                </a:cxnLst>
                <a:rect l="l" t="t" r="r" b="b"/>
                <a:pathLst>
                  <a:path w="650" h="542">
                    <a:moveTo>
                      <a:pt x="0" y="0"/>
                    </a:moveTo>
                    <a:cubicBezTo>
                      <a:pt x="217" y="217"/>
                      <a:pt x="434" y="325"/>
                      <a:pt x="651" y="543"/>
                    </a:cubicBezTo>
                    <a:cubicBezTo>
                      <a:pt x="434" y="434"/>
                      <a:pt x="217" y="217"/>
                      <a:pt x="0" y="0"/>
                    </a:cubicBezTo>
                    <a:close/>
                  </a:path>
                </a:pathLst>
              </a:custGeom>
              <a:solidFill>
                <a:srgbClr val="E7D5C1"/>
              </a:solidFill>
              <a:ln w="10838" cap="flat">
                <a:noFill/>
                <a:prstDash val="solid"/>
                <a:miter/>
              </a:ln>
            </p:spPr>
            <p:txBody>
              <a:bodyPr rtlCol="0" anchor="ctr"/>
              <a:lstStyle/>
              <a:p>
                <a:endParaRPr lang="nb-NO"/>
              </a:p>
            </p:txBody>
          </p:sp>
          <p:sp>
            <p:nvSpPr>
              <p:cNvPr id="87" name="Frihåndsform: figur 86">
                <a:extLst>
                  <a:ext uri="{FF2B5EF4-FFF2-40B4-BE49-F238E27FC236}">
                    <a16:creationId xmlns:a16="http://schemas.microsoft.com/office/drawing/2014/main" id="{602862C3-54C5-4EF8-ACDF-F2E9491F896F}"/>
                  </a:ext>
                </a:extLst>
              </p:cNvPr>
              <p:cNvSpPr/>
              <p:nvPr/>
            </p:nvSpPr>
            <p:spPr>
              <a:xfrm>
                <a:off x="7263013" y="4528206"/>
                <a:ext cx="650" cy="542"/>
              </a:xfrm>
              <a:custGeom>
                <a:avLst/>
                <a:gdLst>
                  <a:gd name="connsiteX0" fmla="*/ 0 w 650"/>
                  <a:gd name="connsiteY0" fmla="*/ 0 h 542"/>
                  <a:gd name="connsiteX1" fmla="*/ 651 w 650"/>
                  <a:gd name="connsiteY1" fmla="*/ 543 h 542"/>
                  <a:gd name="connsiteX2" fmla="*/ 0 w 650"/>
                  <a:gd name="connsiteY2" fmla="*/ 0 h 542"/>
                </a:gdLst>
                <a:ahLst/>
                <a:cxnLst>
                  <a:cxn ang="0">
                    <a:pos x="connsiteX0" y="connsiteY0"/>
                  </a:cxn>
                  <a:cxn ang="0">
                    <a:pos x="connsiteX1" y="connsiteY1"/>
                  </a:cxn>
                  <a:cxn ang="0">
                    <a:pos x="connsiteX2" y="connsiteY2"/>
                  </a:cxn>
                </a:cxnLst>
                <a:rect l="l" t="t" r="r" b="b"/>
                <a:pathLst>
                  <a:path w="650" h="542">
                    <a:moveTo>
                      <a:pt x="0" y="0"/>
                    </a:moveTo>
                    <a:cubicBezTo>
                      <a:pt x="217" y="217"/>
                      <a:pt x="434" y="325"/>
                      <a:pt x="651" y="543"/>
                    </a:cubicBezTo>
                    <a:cubicBezTo>
                      <a:pt x="434" y="434"/>
                      <a:pt x="217" y="217"/>
                      <a:pt x="0" y="0"/>
                    </a:cubicBezTo>
                    <a:close/>
                  </a:path>
                </a:pathLst>
              </a:custGeom>
              <a:solidFill>
                <a:srgbClr val="E7D5C1"/>
              </a:solidFill>
              <a:ln w="10838" cap="flat">
                <a:noFill/>
                <a:prstDash val="solid"/>
                <a:miter/>
              </a:ln>
            </p:spPr>
            <p:txBody>
              <a:bodyPr rtlCol="0" anchor="ctr"/>
              <a:lstStyle/>
              <a:p>
                <a:endParaRPr lang="nb-NO"/>
              </a:p>
            </p:txBody>
          </p:sp>
          <p:sp>
            <p:nvSpPr>
              <p:cNvPr id="88" name="Frihåndsform: figur 87">
                <a:extLst>
                  <a:ext uri="{FF2B5EF4-FFF2-40B4-BE49-F238E27FC236}">
                    <a16:creationId xmlns:a16="http://schemas.microsoft.com/office/drawing/2014/main" id="{872B1F4B-41E7-4DF5-98AC-A28516D31F2C}"/>
                  </a:ext>
                </a:extLst>
              </p:cNvPr>
              <p:cNvSpPr/>
              <p:nvPr/>
            </p:nvSpPr>
            <p:spPr>
              <a:xfrm>
                <a:off x="7243484" y="4144557"/>
                <a:ext cx="276101" cy="407626"/>
              </a:xfrm>
              <a:custGeom>
                <a:avLst/>
                <a:gdLst>
                  <a:gd name="connsiteX0" fmla="*/ 56853 w 276101"/>
                  <a:gd name="connsiteY0" fmla="*/ 407301 h 407626"/>
                  <a:gd name="connsiteX1" fmla="*/ 41446 w 276101"/>
                  <a:gd name="connsiteY1" fmla="*/ 399164 h 407626"/>
                  <a:gd name="connsiteX2" fmla="*/ 41229 w 276101"/>
                  <a:gd name="connsiteY2" fmla="*/ 399055 h 407626"/>
                  <a:gd name="connsiteX3" fmla="*/ 40361 w 276101"/>
                  <a:gd name="connsiteY3" fmla="*/ 398513 h 407626"/>
                  <a:gd name="connsiteX4" fmla="*/ 39493 w 276101"/>
                  <a:gd name="connsiteY4" fmla="*/ 397970 h 407626"/>
                  <a:gd name="connsiteX5" fmla="*/ 20180 w 276101"/>
                  <a:gd name="connsiteY5" fmla="*/ 384191 h 407626"/>
                  <a:gd name="connsiteX6" fmla="*/ 14756 w 276101"/>
                  <a:gd name="connsiteY6" fmla="*/ 379634 h 407626"/>
                  <a:gd name="connsiteX7" fmla="*/ 12260 w 276101"/>
                  <a:gd name="connsiteY7" fmla="*/ 377247 h 407626"/>
                  <a:gd name="connsiteX8" fmla="*/ 11934 w 276101"/>
                  <a:gd name="connsiteY8" fmla="*/ 376922 h 407626"/>
                  <a:gd name="connsiteX9" fmla="*/ 11826 w 276101"/>
                  <a:gd name="connsiteY9" fmla="*/ 376813 h 407626"/>
                  <a:gd name="connsiteX10" fmla="*/ 11175 w 276101"/>
                  <a:gd name="connsiteY10" fmla="*/ 376162 h 407626"/>
                  <a:gd name="connsiteX11" fmla="*/ 11067 w 276101"/>
                  <a:gd name="connsiteY11" fmla="*/ 376054 h 407626"/>
                  <a:gd name="connsiteX12" fmla="*/ 7486 w 276101"/>
                  <a:gd name="connsiteY12" fmla="*/ 372473 h 407626"/>
                  <a:gd name="connsiteX13" fmla="*/ 0 w 276101"/>
                  <a:gd name="connsiteY13" fmla="*/ 363793 h 407626"/>
                  <a:gd name="connsiteX14" fmla="*/ 10741 w 276101"/>
                  <a:gd name="connsiteY14" fmla="*/ 351207 h 407626"/>
                  <a:gd name="connsiteX15" fmla="*/ 23652 w 276101"/>
                  <a:gd name="connsiteY15" fmla="*/ 336452 h 407626"/>
                  <a:gd name="connsiteX16" fmla="*/ 37540 w 276101"/>
                  <a:gd name="connsiteY16" fmla="*/ 317573 h 407626"/>
                  <a:gd name="connsiteX17" fmla="*/ 52079 w 276101"/>
                  <a:gd name="connsiteY17" fmla="*/ 299563 h 407626"/>
                  <a:gd name="connsiteX18" fmla="*/ 52404 w 276101"/>
                  <a:gd name="connsiteY18" fmla="*/ 299129 h 407626"/>
                  <a:gd name="connsiteX19" fmla="*/ 52404 w 276101"/>
                  <a:gd name="connsiteY19" fmla="*/ 299129 h 407626"/>
                  <a:gd name="connsiteX20" fmla="*/ 52404 w 276101"/>
                  <a:gd name="connsiteY20" fmla="*/ 299020 h 407626"/>
                  <a:gd name="connsiteX21" fmla="*/ 52513 w 276101"/>
                  <a:gd name="connsiteY21" fmla="*/ 298912 h 407626"/>
                  <a:gd name="connsiteX22" fmla="*/ 52513 w 276101"/>
                  <a:gd name="connsiteY22" fmla="*/ 298912 h 407626"/>
                  <a:gd name="connsiteX23" fmla="*/ 52513 w 276101"/>
                  <a:gd name="connsiteY23" fmla="*/ 298912 h 407626"/>
                  <a:gd name="connsiteX24" fmla="*/ 52513 w 276101"/>
                  <a:gd name="connsiteY24" fmla="*/ 298912 h 407626"/>
                  <a:gd name="connsiteX25" fmla="*/ 52513 w 276101"/>
                  <a:gd name="connsiteY25" fmla="*/ 298912 h 407626"/>
                  <a:gd name="connsiteX26" fmla="*/ 52513 w 276101"/>
                  <a:gd name="connsiteY26" fmla="*/ 298912 h 407626"/>
                  <a:gd name="connsiteX27" fmla="*/ 67811 w 276101"/>
                  <a:gd name="connsiteY27" fmla="*/ 279382 h 407626"/>
                  <a:gd name="connsiteX28" fmla="*/ 82892 w 276101"/>
                  <a:gd name="connsiteY28" fmla="*/ 258442 h 407626"/>
                  <a:gd name="connsiteX29" fmla="*/ 90813 w 276101"/>
                  <a:gd name="connsiteY29" fmla="*/ 244663 h 407626"/>
                  <a:gd name="connsiteX30" fmla="*/ 99275 w 276101"/>
                  <a:gd name="connsiteY30" fmla="*/ 230232 h 407626"/>
                  <a:gd name="connsiteX31" fmla="*/ 116635 w 276101"/>
                  <a:gd name="connsiteY31" fmla="*/ 201264 h 407626"/>
                  <a:gd name="connsiteX32" fmla="*/ 133127 w 276101"/>
                  <a:gd name="connsiteY32" fmla="*/ 172512 h 407626"/>
                  <a:gd name="connsiteX33" fmla="*/ 150378 w 276101"/>
                  <a:gd name="connsiteY33" fmla="*/ 143651 h 407626"/>
                  <a:gd name="connsiteX34" fmla="*/ 151788 w 276101"/>
                  <a:gd name="connsiteY34" fmla="*/ 141373 h 407626"/>
                  <a:gd name="connsiteX35" fmla="*/ 148642 w 276101"/>
                  <a:gd name="connsiteY35" fmla="*/ 138552 h 407626"/>
                  <a:gd name="connsiteX36" fmla="*/ 142891 w 276101"/>
                  <a:gd name="connsiteY36" fmla="*/ 133452 h 407626"/>
                  <a:gd name="connsiteX37" fmla="*/ 131282 w 276101"/>
                  <a:gd name="connsiteY37" fmla="*/ 122277 h 407626"/>
                  <a:gd name="connsiteX38" fmla="*/ 106979 w 276101"/>
                  <a:gd name="connsiteY38" fmla="*/ 96346 h 407626"/>
                  <a:gd name="connsiteX39" fmla="*/ 99492 w 276101"/>
                  <a:gd name="connsiteY39" fmla="*/ 87992 h 407626"/>
                  <a:gd name="connsiteX40" fmla="*/ 101879 w 276101"/>
                  <a:gd name="connsiteY40" fmla="*/ 86581 h 407626"/>
                  <a:gd name="connsiteX41" fmla="*/ 107304 w 276101"/>
                  <a:gd name="connsiteY41" fmla="*/ 83109 h 407626"/>
                  <a:gd name="connsiteX42" fmla="*/ 110125 w 276101"/>
                  <a:gd name="connsiteY42" fmla="*/ 81156 h 407626"/>
                  <a:gd name="connsiteX43" fmla="*/ 110125 w 276101"/>
                  <a:gd name="connsiteY43" fmla="*/ 81156 h 407626"/>
                  <a:gd name="connsiteX44" fmla="*/ 110234 w 276101"/>
                  <a:gd name="connsiteY44" fmla="*/ 81156 h 407626"/>
                  <a:gd name="connsiteX45" fmla="*/ 110234 w 276101"/>
                  <a:gd name="connsiteY45" fmla="*/ 81156 h 407626"/>
                  <a:gd name="connsiteX46" fmla="*/ 110234 w 276101"/>
                  <a:gd name="connsiteY46" fmla="*/ 81156 h 407626"/>
                  <a:gd name="connsiteX47" fmla="*/ 111427 w 276101"/>
                  <a:gd name="connsiteY47" fmla="*/ 80397 h 407626"/>
                  <a:gd name="connsiteX48" fmla="*/ 111210 w 276101"/>
                  <a:gd name="connsiteY48" fmla="*/ 80505 h 407626"/>
                  <a:gd name="connsiteX49" fmla="*/ 111861 w 276101"/>
                  <a:gd name="connsiteY49" fmla="*/ 80071 h 407626"/>
                  <a:gd name="connsiteX50" fmla="*/ 111753 w 276101"/>
                  <a:gd name="connsiteY50" fmla="*/ 80180 h 407626"/>
                  <a:gd name="connsiteX51" fmla="*/ 112295 w 276101"/>
                  <a:gd name="connsiteY51" fmla="*/ 79746 h 407626"/>
                  <a:gd name="connsiteX52" fmla="*/ 112404 w 276101"/>
                  <a:gd name="connsiteY52" fmla="*/ 79746 h 407626"/>
                  <a:gd name="connsiteX53" fmla="*/ 112512 w 276101"/>
                  <a:gd name="connsiteY53" fmla="*/ 79746 h 407626"/>
                  <a:gd name="connsiteX54" fmla="*/ 112404 w 276101"/>
                  <a:gd name="connsiteY54" fmla="*/ 79746 h 407626"/>
                  <a:gd name="connsiteX55" fmla="*/ 112295 w 276101"/>
                  <a:gd name="connsiteY55" fmla="*/ 79746 h 407626"/>
                  <a:gd name="connsiteX56" fmla="*/ 112295 w 276101"/>
                  <a:gd name="connsiteY56" fmla="*/ 79746 h 407626"/>
                  <a:gd name="connsiteX57" fmla="*/ 113271 w 276101"/>
                  <a:gd name="connsiteY57" fmla="*/ 79203 h 407626"/>
                  <a:gd name="connsiteX58" fmla="*/ 112729 w 276101"/>
                  <a:gd name="connsiteY58" fmla="*/ 79529 h 407626"/>
                  <a:gd name="connsiteX59" fmla="*/ 114140 w 276101"/>
                  <a:gd name="connsiteY59" fmla="*/ 78878 h 407626"/>
                  <a:gd name="connsiteX60" fmla="*/ 114031 w 276101"/>
                  <a:gd name="connsiteY60" fmla="*/ 78878 h 407626"/>
                  <a:gd name="connsiteX61" fmla="*/ 113814 w 276101"/>
                  <a:gd name="connsiteY61" fmla="*/ 78986 h 407626"/>
                  <a:gd name="connsiteX62" fmla="*/ 114031 w 276101"/>
                  <a:gd name="connsiteY62" fmla="*/ 78878 h 407626"/>
                  <a:gd name="connsiteX63" fmla="*/ 114682 w 276101"/>
                  <a:gd name="connsiteY63" fmla="*/ 78552 h 407626"/>
                  <a:gd name="connsiteX64" fmla="*/ 114682 w 276101"/>
                  <a:gd name="connsiteY64" fmla="*/ 78552 h 407626"/>
                  <a:gd name="connsiteX65" fmla="*/ 114682 w 276101"/>
                  <a:gd name="connsiteY65" fmla="*/ 78552 h 407626"/>
                  <a:gd name="connsiteX66" fmla="*/ 114682 w 276101"/>
                  <a:gd name="connsiteY66" fmla="*/ 78552 h 407626"/>
                  <a:gd name="connsiteX67" fmla="*/ 114682 w 276101"/>
                  <a:gd name="connsiteY67" fmla="*/ 78552 h 407626"/>
                  <a:gd name="connsiteX68" fmla="*/ 114682 w 276101"/>
                  <a:gd name="connsiteY68" fmla="*/ 78552 h 407626"/>
                  <a:gd name="connsiteX69" fmla="*/ 114682 w 276101"/>
                  <a:gd name="connsiteY69" fmla="*/ 78552 h 407626"/>
                  <a:gd name="connsiteX70" fmla="*/ 114791 w 276101"/>
                  <a:gd name="connsiteY70" fmla="*/ 78552 h 407626"/>
                  <a:gd name="connsiteX71" fmla="*/ 114899 w 276101"/>
                  <a:gd name="connsiteY71" fmla="*/ 78552 h 407626"/>
                  <a:gd name="connsiteX72" fmla="*/ 115007 w 276101"/>
                  <a:gd name="connsiteY72" fmla="*/ 78444 h 407626"/>
                  <a:gd name="connsiteX73" fmla="*/ 115984 w 276101"/>
                  <a:gd name="connsiteY73" fmla="*/ 77902 h 407626"/>
                  <a:gd name="connsiteX74" fmla="*/ 115442 w 276101"/>
                  <a:gd name="connsiteY74" fmla="*/ 78118 h 407626"/>
                  <a:gd name="connsiteX75" fmla="*/ 131499 w 276101"/>
                  <a:gd name="connsiteY75" fmla="*/ 68896 h 407626"/>
                  <a:gd name="connsiteX76" fmla="*/ 131825 w 276101"/>
                  <a:gd name="connsiteY76" fmla="*/ 68679 h 407626"/>
                  <a:gd name="connsiteX77" fmla="*/ 133561 w 276101"/>
                  <a:gd name="connsiteY77" fmla="*/ 67594 h 407626"/>
                  <a:gd name="connsiteX78" fmla="*/ 151571 w 276101"/>
                  <a:gd name="connsiteY78" fmla="*/ 55442 h 407626"/>
                  <a:gd name="connsiteX79" fmla="*/ 171969 w 276101"/>
                  <a:gd name="connsiteY79" fmla="*/ 39710 h 407626"/>
                  <a:gd name="connsiteX80" fmla="*/ 183470 w 276101"/>
                  <a:gd name="connsiteY80" fmla="*/ 31464 h 407626"/>
                  <a:gd name="connsiteX81" fmla="*/ 191065 w 276101"/>
                  <a:gd name="connsiteY81" fmla="*/ 25497 h 407626"/>
                  <a:gd name="connsiteX82" fmla="*/ 198768 w 276101"/>
                  <a:gd name="connsiteY82" fmla="*/ 19204 h 407626"/>
                  <a:gd name="connsiteX83" fmla="*/ 204410 w 276101"/>
                  <a:gd name="connsiteY83" fmla="*/ 13671 h 407626"/>
                  <a:gd name="connsiteX84" fmla="*/ 205603 w 276101"/>
                  <a:gd name="connsiteY84" fmla="*/ 12369 h 407626"/>
                  <a:gd name="connsiteX85" fmla="*/ 215693 w 276101"/>
                  <a:gd name="connsiteY85" fmla="*/ 4014 h 407626"/>
                  <a:gd name="connsiteX86" fmla="*/ 215151 w 276101"/>
                  <a:gd name="connsiteY86" fmla="*/ 4448 h 407626"/>
                  <a:gd name="connsiteX87" fmla="*/ 215911 w 276101"/>
                  <a:gd name="connsiteY87" fmla="*/ 3797 h 407626"/>
                  <a:gd name="connsiteX88" fmla="*/ 220250 w 276101"/>
                  <a:gd name="connsiteY88" fmla="*/ 0 h 407626"/>
                  <a:gd name="connsiteX89" fmla="*/ 231534 w 276101"/>
                  <a:gd name="connsiteY89" fmla="*/ 19638 h 407626"/>
                  <a:gd name="connsiteX90" fmla="*/ 230992 w 276101"/>
                  <a:gd name="connsiteY90" fmla="*/ 18662 h 407626"/>
                  <a:gd name="connsiteX91" fmla="*/ 231534 w 276101"/>
                  <a:gd name="connsiteY91" fmla="*/ 19747 h 407626"/>
                  <a:gd name="connsiteX92" fmla="*/ 231534 w 276101"/>
                  <a:gd name="connsiteY92" fmla="*/ 19747 h 407626"/>
                  <a:gd name="connsiteX93" fmla="*/ 240865 w 276101"/>
                  <a:gd name="connsiteY93" fmla="*/ 37106 h 407626"/>
                  <a:gd name="connsiteX94" fmla="*/ 249219 w 276101"/>
                  <a:gd name="connsiteY94" fmla="*/ 54249 h 407626"/>
                  <a:gd name="connsiteX95" fmla="*/ 257031 w 276101"/>
                  <a:gd name="connsiteY95" fmla="*/ 71392 h 407626"/>
                  <a:gd name="connsiteX96" fmla="*/ 264084 w 276101"/>
                  <a:gd name="connsiteY96" fmla="*/ 87666 h 407626"/>
                  <a:gd name="connsiteX97" fmla="*/ 266579 w 276101"/>
                  <a:gd name="connsiteY97" fmla="*/ 93742 h 407626"/>
                  <a:gd name="connsiteX98" fmla="*/ 266145 w 276101"/>
                  <a:gd name="connsiteY98" fmla="*/ 92766 h 407626"/>
                  <a:gd name="connsiteX99" fmla="*/ 271787 w 276101"/>
                  <a:gd name="connsiteY99" fmla="*/ 109583 h 407626"/>
                  <a:gd name="connsiteX100" fmla="*/ 275150 w 276101"/>
                  <a:gd name="connsiteY100" fmla="*/ 126617 h 407626"/>
                  <a:gd name="connsiteX101" fmla="*/ 275910 w 276101"/>
                  <a:gd name="connsiteY101" fmla="*/ 145387 h 407626"/>
                  <a:gd name="connsiteX102" fmla="*/ 274283 w 276101"/>
                  <a:gd name="connsiteY102" fmla="*/ 154176 h 407626"/>
                  <a:gd name="connsiteX103" fmla="*/ 271027 w 276101"/>
                  <a:gd name="connsiteY103" fmla="*/ 163289 h 407626"/>
                  <a:gd name="connsiteX104" fmla="*/ 265386 w 276101"/>
                  <a:gd name="connsiteY104" fmla="*/ 173597 h 407626"/>
                  <a:gd name="connsiteX105" fmla="*/ 262456 w 276101"/>
                  <a:gd name="connsiteY105" fmla="*/ 180215 h 407626"/>
                  <a:gd name="connsiteX106" fmla="*/ 254753 w 276101"/>
                  <a:gd name="connsiteY106" fmla="*/ 195079 h 407626"/>
                  <a:gd name="connsiteX107" fmla="*/ 244879 w 276101"/>
                  <a:gd name="connsiteY107" fmla="*/ 210486 h 407626"/>
                  <a:gd name="connsiteX108" fmla="*/ 235006 w 276101"/>
                  <a:gd name="connsiteY108" fmla="*/ 224590 h 407626"/>
                  <a:gd name="connsiteX109" fmla="*/ 218840 w 276101"/>
                  <a:gd name="connsiteY109" fmla="*/ 245205 h 407626"/>
                  <a:gd name="connsiteX110" fmla="*/ 219382 w 276101"/>
                  <a:gd name="connsiteY110" fmla="*/ 244554 h 407626"/>
                  <a:gd name="connsiteX111" fmla="*/ 196273 w 276101"/>
                  <a:gd name="connsiteY111" fmla="*/ 271028 h 407626"/>
                  <a:gd name="connsiteX112" fmla="*/ 172186 w 276101"/>
                  <a:gd name="connsiteY112" fmla="*/ 296091 h 407626"/>
                  <a:gd name="connsiteX113" fmla="*/ 159492 w 276101"/>
                  <a:gd name="connsiteY113" fmla="*/ 308351 h 407626"/>
                  <a:gd name="connsiteX114" fmla="*/ 158841 w 276101"/>
                  <a:gd name="connsiteY114" fmla="*/ 309002 h 407626"/>
                  <a:gd name="connsiteX115" fmla="*/ 159275 w 276101"/>
                  <a:gd name="connsiteY115" fmla="*/ 308568 h 407626"/>
                  <a:gd name="connsiteX116" fmla="*/ 157213 w 276101"/>
                  <a:gd name="connsiteY116" fmla="*/ 310521 h 407626"/>
                  <a:gd name="connsiteX117" fmla="*/ 157213 w 276101"/>
                  <a:gd name="connsiteY117" fmla="*/ 310521 h 407626"/>
                  <a:gd name="connsiteX118" fmla="*/ 153416 w 276101"/>
                  <a:gd name="connsiteY118" fmla="*/ 314101 h 407626"/>
                  <a:gd name="connsiteX119" fmla="*/ 152982 w 276101"/>
                  <a:gd name="connsiteY119" fmla="*/ 314427 h 407626"/>
                  <a:gd name="connsiteX120" fmla="*/ 153090 w 276101"/>
                  <a:gd name="connsiteY120" fmla="*/ 314318 h 407626"/>
                  <a:gd name="connsiteX121" fmla="*/ 152222 w 276101"/>
                  <a:gd name="connsiteY121" fmla="*/ 315186 h 407626"/>
                  <a:gd name="connsiteX122" fmla="*/ 151463 w 276101"/>
                  <a:gd name="connsiteY122" fmla="*/ 315946 h 407626"/>
                  <a:gd name="connsiteX123" fmla="*/ 150378 w 276101"/>
                  <a:gd name="connsiteY123" fmla="*/ 316922 h 407626"/>
                  <a:gd name="connsiteX124" fmla="*/ 150378 w 276101"/>
                  <a:gd name="connsiteY124" fmla="*/ 316922 h 407626"/>
                  <a:gd name="connsiteX125" fmla="*/ 129004 w 276101"/>
                  <a:gd name="connsiteY125" fmla="*/ 336669 h 407626"/>
                  <a:gd name="connsiteX126" fmla="*/ 108498 w 276101"/>
                  <a:gd name="connsiteY126" fmla="*/ 355656 h 407626"/>
                  <a:gd name="connsiteX127" fmla="*/ 108498 w 276101"/>
                  <a:gd name="connsiteY127" fmla="*/ 355656 h 407626"/>
                  <a:gd name="connsiteX128" fmla="*/ 108498 w 276101"/>
                  <a:gd name="connsiteY128" fmla="*/ 355656 h 407626"/>
                  <a:gd name="connsiteX129" fmla="*/ 108498 w 276101"/>
                  <a:gd name="connsiteY129" fmla="*/ 355656 h 407626"/>
                  <a:gd name="connsiteX130" fmla="*/ 108498 w 276101"/>
                  <a:gd name="connsiteY130" fmla="*/ 355656 h 407626"/>
                  <a:gd name="connsiteX131" fmla="*/ 108281 w 276101"/>
                  <a:gd name="connsiteY131" fmla="*/ 355873 h 407626"/>
                  <a:gd name="connsiteX132" fmla="*/ 107955 w 276101"/>
                  <a:gd name="connsiteY132" fmla="*/ 356198 h 407626"/>
                  <a:gd name="connsiteX133" fmla="*/ 107955 w 276101"/>
                  <a:gd name="connsiteY133" fmla="*/ 356198 h 407626"/>
                  <a:gd name="connsiteX134" fmla="*/ 86798 w 276101"/>
                  <a:gd name="connsiteY134" fmla="*/ 377247 h 407626"/>
                  <a:gd name="connsiteX135" fmla="*/ 84194 w 276101"/>
                  <a:gd name="connsiteY135" fmla="*/ 379851 h 407626"/>
                  <a:gd name="connsiteX136" fmla="*/ 75406 w 276101"/>
                  <a:gd name="connsiteY136" fmla="*/ 389182 h 407626"/>
                  <a:gd name="connsiteX137" fmla="*/ 74755 w 276101"/>
                  <a:gd name="connsiteY137" fmla="*/ 389833 h 407626"/>
                  <a:gd name="connsiteX138" fmla="*/ 56961 w 276101"/>
                  <a:gd name="connsiteY138" fmla="*/ 407626 h 407626"/>
                  <a:gd name="connsiteX139" fmla="*/ 56853 w 276101"/>
                  <a:gd name="connsiteY139" fmla="*/ 407301 h 40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76101" h="407626">
                    <a:moveTo>
                      <a:pt x="56853" y="407301"/>
                    </a:moveTo>
                    <a:cubicBezTo>
                      <a:pt x="51536" y="404914"/>
                      <a:pt x="46437" y="402202"/>
                      <a:pt x="41446" y="399164"/>
                    </a:cubicBezTo>
                    <a:cubicBezTo>
                      <a:pt x="41338" y="399164"/>
                      <a:pt x="41338" y="399055"/>
                      <a:pt x="41229" y="399055"/>
                    </a:cubicBezTo>
                    <a:cubicBezTo>
                      <a:pt x="40904" y="398838"/>
                      <a:pt x="40687" y="398730"/>
                      <a:pt x="40361" y="398513"/>
                    </a:cubicBezTo>
                    <a:cubicBezTo>
                      <a:pt x="40035" y="398296"/>
                      <a:pt x="39710" y="398187"/>
                      <a:pt x="39493" y="397970"/>
                    </a:cubicBezTo>
                    <a:cubicBezTo>
                      <a:pt x="32766" y="393739"/>
                      <a:pt x="26365" y="389182"/>
                      <a:pt x="20180" y="384191"/>
                    </a:cubicBezTo>
                    <a:cubicBezTo>
                      <a:pt x="18336" y="382672"/>
                      <a:pt x="16600" y="381153"/>
                      <a:pt x="14756" y="379634"/>
                    </a:cubicBezTo>
                    <a:cubicBezTo>
                      <a:pt x="13888" y="378874"/>
                      <a:pt x="13020" y="378115"/>
                      <a:pt x="12260" y="377247"/>
                    </a:cubicBezTo>
                    <a:cubicBezTo>
                      <a:pt x="12152" y="377139"/>
                      <a:pt x="12043" y="377030"/>
                      <a:pt x="11934" y="376922"/>
                    </a:cubicBezTo>
                    <a:cubicBezTo>
                      <a:pt x="11934" y="376922"/>
                      <a:pt x="11934" y="376922"/>
                      <a:pt x="11826" y="376813"/>
                    </a:cubicBezTo>
                    <a:cubicBezTo>
                      <a:pt x="11609" y="376596"/>
                      <a:pt x="11392" y="376379"/>
                      <a:pt x="11175" y="376162"/>
                    </a:cubicBezTo>
                    <a:cubicBezTo>
                      <a:pt x="11175" y="376162"/>
                      <a:pt x="11175" y="376162"/>
                      <a:pt x="11067" y="376054"/>
                    </a:cubicBezTo>
                    <a:cubicBezTo>
                      <a:pt x="9873" y="374860"/>
                      <a:pt x="8680" y="373667"/>
                      <a:pt x="7486" y="372473"/>
                    </a:cubicBezTo>
                    <a:cubicBezTo>
                      <a:pt x="4882" y="369652"/>
                      <a:pt x="2387" y="366723"/>
                      <a:pt x="0" y="363793"/>
                    </a:cubicBezTo>
                    <a:cubicBezTo>
                      <a:pt x="3580" y="359562"/>
                      <a:pt x="7161" y="355330"/>
                      <a:pt x="10741" y="351207"/>
                    </a:cubicBezTo>
                    <a:cubicBezTo>
                      <a:pt x="14972" y="346217"/>
                      <a:pt x="19313" y="341334"/>
                      <a:pt x="23652" y="336452"/>
                    </a:cubicBezTo>
                    <a:cubicBezTo>
                      <a:pt x="27884" y="329942"/>
                      <a:pt x="32658" y="323758"/>
                      <a:pt x="37540" y="317573"/>
                    </a:cubicBezTo>
                    <a:cubicBezTo>
                      <a:pt x="42314" y="311497"/>
                      <a:pt x="47196" y="305530"/>
                      <a:pt x="52079" y="299563"/>
                    </a:cubicBezTo>
                    <a:cubicBezTo>
                      <a:pt x="52187" y="299454"/>
                      <a:pt x="52296" y="299345"/>
                      <a:pt x="52404" y="299129"/>
                    </a:cubicBezTo>
                    <a:cubicBezTo>
                      <a:pt x="52404" y="299129"/>
                      <a:pt x="52404" y="299129"/>
                      <a:pt x="52404" y="299129"/>
                    </a:cubicBezTo>
                    <a:cubicBezTo>
                      <a:pt x="52404" y="299129"/>
                      <a:pt x="52404" y="299129"/>
                      <a:pt x="52404" y="299020"/>
                    </a:cubicBezTo>
                    <a:cubicBezTo>
                      <a:pt x="52404" y="299020"/>
                      <a:pt x="52404" y="299020"/>
                      <a:pt x="52513" y="298912"/>
                    </a:cubicBezTo>
                    <a:lnTo>
                      <a:pt x="52513" y="298912"/>
                    </a:lnTo>
                    <a:cubicBezTo>
                      <a:pt x="52513" y="298912"/>
                      <a:pt x="52513" y="298912"/>
                      <a:pt x="52513" y="298912"/>
                    </a:cubicBezTo>
                    <a:lnTo>
                      <a:pt x="52513" y="298912"/>
                    </a:lnTo>
                    <a:cubicBezTo>
                      <a:pt x="52513" y="298912"/>
                      <a:pt x="52513" y="298912"/>
                      <a:pt x="52513" y="298912"/>
                    </a:cubicBezTo>
                    <a:cubicBezTo>
                      <a:pt x="52513" y="298912"/>
                      <a:pt x="52513" y="298912"/>
                      <a:pt x="52513" y="298912"/>
                    </a:cubicBezTo>
                    <a:cubicBezTo>
                      <a:pt x="57721" y="292510"/>
                      <a:pt x="62820" y="286000"/>
                      <a:pt x="67811" y="279382"/>
                    </a:cubicBezTo>
                    <a:cubicBezTo>
                      <a:pt x="73019" y="272547"/>
                      <a:pt x="78227" y="265711"/>
                      <a:pt x="82892" y="258442"/>
                    </a:cubicBezTo>
                    <a:cubicBezTo>
                      <a:pt x="85713" y="253885"/>
                      <a:pt x="88208" y="249220"/>
                      <a:pt x="90813" y="244663"/>
                    </a:cubicBezTo>
                    <a:cubicBezTo>
                      <a:pt x="93525" y="239780"/>
                      <a:pt x="96454" y="235006"/>
                      <a:pt x="99275" y="230232"/>
                    </a:cubicBezTo>
                    <a:cubicBezTo>
                      <a:pt x="105134" y="220576"/>
                      <a:pt x="111102" y="211028"/>
                      <a:pt x="116635" y="201264"/>
                    </a:cubicBezTo>
                    <a:cubicBezTo>
                      <a:pt x="122168" y="191716"/>
                      <a:pt x="127593" y="182059"/>
                      <a:pt x="133127" y="172512"/>
                    </a:cubicBezTo>
                    <a:cubicBezTo>
                      <a:pt x="138768" y="162855"/>
                      <a:pt x="144519" y="153199"/>
                      <a:pt x="150378" y="143651"/>
                    </a:cubicBezTo>
                    <a:cubicBezTo>
                      <a:pt x="150812" y="142892"/>
                      <a:pt x="151354" y="142132"/>
                      <a:pt x="151788" y="141373"/>
                    </a:cubicBezTo>
                    <a:cubicBezTo>
                      <a:pt x="150703" y="140505"/>
                      <a:pt x="149618" y="139528"/>
                      <a:pt x="148642" y="138552"/>
                    </a:cubicBezTo>
                    <a:cubicBezTo>
                      <a:pt x="146689" y="136924"/>
                      <a:pt x="144844" y="135188"/>
                      <a:pt x="142891" y="133452"/>
                    </a:cubicBezTo>
                    <a:cubicBezTo>
                      <a:pt x="138877" y="129763"/>
                      <a:pt x="135080" y="126074"/>
                      <a:pt x="131282" y="122277"/>
                    </a:cubicBezTo>
                    <a:cubicBezTo>
                      <a:pt x="122928" y="113923"/>
                      <a:pt x="114899" y="105134"/>
                      <a:pt x="106979" y="96346"/>
                    </a:cubicBezTo>
                    <a:cubicBezTo>
                      <a:pt x="104483" y="93525"/>
                      <a:pt x="101988" y="90704"/>
                      <a:pt x="99492" y="87992"/>
                    </a:cubicBezTo>
                    <a:cubicBezTo>
                      <a:pt x="100252" y="87558"/>
                      <a:pt x="101120" y="87015"/>
                      <a:pt x="101879" y="86581"/>
                    </a:cubicBezTo>
                    <a:cubicBezTo>
                      <a:pt x="103615" y="85388"/>
                      <a:pt x="105460" y="84411"/>
                      <a:pt x="107304" y="83109"/>
                    </a:cubicBezTo>
                    <a:cubicBezTo>
                      <a:pt x="108281" y="82458"/>
                      <a:pt x="109257" y="81807"/>
                      <a:pt x="110125" y="81156"/>
                    </a:cubicBezTo>
                    <a:cubicBezTo>
                      <a:pt x="110125" y="81156"/>
                      <a:pt x="110125" y="81156"/>
                      <a:pt x="110125" y="81156"/>
                    </a:cubicBezTo>
                    <a:cubicBezTo>
                      <a:pt x="110125" y="81156"/>
                      <a:pt x="110125" y="81156"/>
                      <a:pt x="110234" y="81156"/>
                    </a:cubicBezTo>
                    <a:cubicBezTo>
                      <a:pt x="110234" y="81156"/>
                      <a:pt x="110234" y="81156"/>
                      <a:pt x="110234" y="81156"/>
                    </a:cubicBezTo>
                    <a:cubicBezTo>
                      <a:pt x="110234" y="81156"/>
                      <a:pt x="110234" y="81156"/>
                      <a:pt x="110234" y="81156"/>
                    </a:cubicBezTo>
                    <a:cubicBezTo>
                      <a:pt x="110668" y="80939"/>
                      <a:pt x="110993" y="80614"/>
                      <a:pt x="111427" y="80397"/>
                    </a:cubicBezTo>
                    <a:cubicBezTo>
                      <a:pt x="111319" y="80397"/>
                      <a:pt x="111319" y="80505"/>
                      <a:pt x="111210" y="80505"/>
                    </a:cubicBezTo>
                    <a:cubicBezTo>
                      <a:pt x="111427" y="80397"/>
                      <a:pt x="111644" y="80180"/>
                      <a:pt x="111861" y="80071"/>
                    </a:cubicBezTo>
                    <a:cubicBezTo>
                      <a:pt x="111861" y="80071"/>
                      <a:pt x="111753" y="80071"/>
                      <a:pt x="111753" y="80180"/>
                    </a:cubicBezTo>
                    <a:cubicBezTo>
                      <a:pt x="111970" y="80071"/>
                      <a:pt x="112187" y="79963"/>
                      <a:pt x="112295" y="79746"/>
                    </a:cubicBezTo>
                    <a:cubicBezTo>
                      <a:pt x="112295" y="79746"/>
                      <a:pt x="112295" y="79746"/>
                      <a:pt x="112404" y="79746"/>
                    </a:cubicBezTo>
                    <a:cubicBezTo>
                      <a:pt x="112404" y="79746"/>
                      <a:pt x="112512" y="79746"/>
                      <a:pt x="112512" y="79746"/>
                    </a:cubicBezTo>
                    <a:cubicBezTo>
                      <a:pt x="112512" y="79746"/>
                      <a:pt x="112404" y="79746"/>
                      <a:pt x="112404" y="79746"/>
                    </a:cubicBezTo>
                    <a:cubicBezTo>
                      <a:pt x="112404" y="79746"/>
                      <a:pt x="112404" y="79746"/>
                      <a:pt x="112295" y="79746"/>
                    </a:cubicBezTo>
                    <a:cubicBezTo>
                      <a:pt x="112295" y="79746"/>
                      <a:pt x="112295" y="79746"/>
                      <a:pt x="112295" y="79746"/>
                    </a:cubicBezTo>
                    <a:cubicBezTo>
                      <a:pt x="112620" y="79529"/>
                      <a:pt x="112946" y="79420"/>
                      <a:pt x="113271" y="79203"/>
                    </a:cubicBezTo>
                    <a:cubicBezTo>
                      <a:pt x="113055" y="79312"/>
                      <a:pt x="112946" y="79420"/>
                      <a:pt x="112729" y="79529"/>
                    </a:cubicBezTo>
                    <a:cubicBezTo>
                      <a:pt x="113163" y="79312"/>
                      <a:pt x="113597" y="79095"/>
                      <a:pt x="114140" y="78878"/>
                    </a:cubicBezTo>
                    <a:cubicBezTo>
                      <a:pt x="114140" y="78878"/>
                      <a:pt x="114140" y="78878"/>
                      <a:pt x="114031" y="78878"/>
                    </a:cubicBezTo>
                    <a:cubicBezTo>
                      <a:pt x="113923" y="78878"/>
                      <a:pt x="113923" y="78986"/>
                      <a:pt x="113814" y="78986"/>
                    </a:cubicBezTo>
                    <a:cubicBezTo>
                      <a:pt x="113923" y="78986"/>
                      <a:pt x="113923" y="78878"/>
                      <a:pt x="114031" y="78878"/>
                    </a:cubicBezTo>
                    <a:cubicBezTo>
                      <a:pt x="114248" y="78770"/>
                      <a:pt x="114465" y="78661"/>
                      <a:pt x="114682" y="78552"/>
                    </a:cubicBezTo>
                    <a:cubicBezTo>
                      <a:pt x="114682" y="78552"/>
                      <a:pt x="114682" y="78552"/>
                      <a:pt x="114682" y="78552"/>
                    </a:cubicBezTo>
                    <a:cubicBezTo>
                      <a:pt x="114682" y="78552"/>
                      <a:pt x="114682" y="78552"/>
                      <a:pt x="114682" y="78552"/>
                    </a:cubicBezTo>
                    <a:cubicBezTo>
                      <a:pt x="114682" y="78552"/>
                      <a:pt x="114682" y="78552"/>
                      <a:pt x="114682" y="78552"/>
                    </a:cubicBezTo>
                    <a:cubicBezTo>
                      <a:pt x="114682" y="78552"/>
                      <a:pt x="114682" y="78552"/>
                      <a:pt x="114682" y="78552"/>
                    </a:cubicBezTo>
                    <a:cubicBezTo>
                      <a:pt x="114682" y="78552"/>
                      <a:pt x="114682" y="78552"/>
                      <a:pt x="114682" y="78552"/>
                    </a:cubicBezTo>
                    <a:cubicBezTo>
                      <a:pt x="114682" y="78552"/>
                      <a:pt x="114682" y="78552"/>
                      <a:pt x="114682" y="78552"/>
                    </a:cubicBezTo>
                    <a:cubicBezTo>
                      <a:pt x="114682" y="78552"/>
                      <a:pt x="114682" y="78552"/>
                      <a:pt x="114791" y="78552"/>
                    </a:cubicBezTo>
                    <a:cubicBezTo>
                      <a:pt x="114791" y="78552"/>
                      <a:pt x="114791" y="78552"/>
                      <a:pt x="114899" y="78552"/>
                    </a:cubicBezTo>
                    <a:cubicBezTo>
                      <a:pt x="114899" y="78552"/>
                      <a:pt x="115007" y="78552"/>
                      <a:pt x="115007" y="78444"/>
                    </a:cubicBezTo>
                    <a:cubicBezTo>
                      <a:pt x="115333" y="78227"/>
                      <a:pt x="115658" y="78118"/>
                      <a:pt x="115984" y="77902"/>
                    </a:cubicBezTo>
                    <a:cubicBezTo>
                      <a:pt x="115767" y="78010"/>
                      <a:pt x="115658" y="78118"/>
                      <a:pt x="115442" y="78118"/>
                    </a:cubicBezTo>
                    <a:cubicBezTo>
                      <a:pt x="120975" y="75406"/>
                      <a:pt x="126291" y="72151"/>
                      <a:pt x="131499" y="68896"/>
                    </a:cubicBezTo>
                    <a:cubicBezTo>
                      <a:pt x="131608" y="68788"/>
                      <a:pt x="131716" y="68788"/>
                      <a:pt x="131825" y="68679"/>
                    </a:cubicBezTo>
                    <a:cubicBezTo>
                      <a:pt x="132367" y="68354"/>
                      <a:pt x="133018" y="67920"/>
                      <a:pt x="133561" y="67594"/>
                    </a:cubicBezTo>
                    <a:cubicBezTo>
                      <a:pt x="139745" y="63688"/>
                      <a:pt x="145713" y="59674"/>
                      <a:pt x="151571" y="55442"/>
                    </a:cubicBezTo>
                    <a:cubicBezTo>
                      <a:pt x="158515" y="50452"/>
                      <a:pt x="165351" y="45135"/>
                      <a:pt x="171969" y="39710"/>
                    </a:cubicBezTo>
                    <a:cubicBezTo>
                      <a:pt x="175875" y="36998"/>
                      <a:pt x="179672" y="34285"/>
                      <a:pt x="183470" y="31464"/>
                    </a:cubicBezTo>
                    <a:cubicBezTo>
                      <a:pt x="186074" y="29511"/>
                      <a:pt x="188569" y="27559"/>
                      <a:pt x="191065" y="25497"/>
                    </a:cubicBezTo>
                    <a:cubicBezTo>
                      <a:pt x="193668" y="23436"/>
                      <a:pt x="196273" y="21374"/>
                      <a:pt x="198768" y="19204"/>
                    </a:cubicBezTo>
                    <a:cubicBezTo>
                      <a:pt x="200721" y="17468"/>
                      <a:pt x="202674" y="15624"/>
                      <a:pt x="204410" y="13671"/>
                    </a:cubicBezTo>
                    <a:cubicBezTo>
                      <a:pt x="204844" y="13237"/>
                      <a:pt x="205169" y="12803"/>
                      <a:pt x="205603" y="12369"/>
                    </a:cubicBezTo>
                    <a:cubicBezTo>
                      <a:pt x="208967" y="9656"/>
                      <a:pt x="212330" y="6835"/>
                      <a:pt x="215693" y="4014"/>
                    </a:cubicBezTo>
                    <a:cubicBezTo>
                      <a:pt x="215477" y="4231"/>
                      <a:pt x="215368" y="4340"/>
                      <a:pt x="215151" y="4448"/>
                    </a:cubicBezTo>
                    <a:cubicBezTo>
                      <a:pt x="215368" y="4231"/>
                      <a:pt x="215693" y="4014"/>
                      <a:pt x="215911" y="3797"/>
                    </a:cubicBezTo>
                    <a:cubicBezTo>
                      <a:pt x="217321" y="2495"/>
                      <a:pt x="218840" y="1302"/>
                      <a:pt x="220250" y="0"/>
                    </a:cubicBezTo>
                    <a:cubicBezTo>
                      <a:pt x="224048" y="6510"/>
                      <a:pt x="227845" y="13020"/>
                      <a:pt x="231534" y="19638"/>
                    </a:cubicBezTo>
                    <a:cubicBezTo>
                      <a:pt x="231317" y="19313"/>
                      <a:pt x="231209" y="18987"/>
                      <a:pt x="230992" y="18662"/>
                    </a:cubicBezTo>
                    <a:cubicBezTo>
                      <a:pt x="231209" y="18987"/>
                      <a:pt x="231426" y="19313"/>
                      <a:pt x="231534" y="19747"/>
                    </a:cubicBezTo>
                    <a:cubicBezTo>
                      <a:pt x="231534" y="19747"/>
                      <a:pt x="231534" y="19747"/>
                      <a:pt x="231534" y="19747"/>
                    </a:cubicBezTo>
                    <a:cubicBezTo>
                      <a:pt x="234681" y="25497"/>
                      <a:pt x="237827" y="31247"/>
                      <a:pt x="240865" y="37106"/>
                    </a:cubicBezTo>
                    <a:cubicBezTo>
                      <a:pt x="243794" y="42748"/>
                      <a:pt x="246398" y="48499"/>
                      <a:pt x="249219" y="54249"/>
                    </a:cubicBezTo>
                    <a:cubicBezTo>
                      <a:pt x="251932" y="59891"/>
                      <a:pt x="254536" y="65641"/>
                      <a:pt x="257031" y="71392"/>
                    </a:cubicBezTo>
                    <a:cubicBezTo>
                      <a:pt x="259418" y="76816"/>
                      <a:pt x="261805" y="82133"/>
                      <a:pt x="264084" y="87666"/>
                    </a:cubicBezTo>
                    <a:cubicBezTo>
                      <a:pt x="264952" y="89728"/>
                      <a:pt x="265711" y="91681"/>
                      <a:pt x="266579" y="93742"/>
                    </a:cubicBezTo>
                    <a:cubicBezTo>
                      <a:pt x="266471" y="93417"/>
                      <a:pt x="266362" y="93091"/>
                      <a:pt x="266145" y="92766"/>
                    </a:cubicBezTo>
                    <a:cubicBezTo>
                      <a:pt x="268315" y="98299"/>
                      <a:pt x="270160" y="103833"/>
                      <a:pt x="271787" y="109583"/>
                    </a:cubicBezTo>
                    <a:cubicBezTo>
                      <a:pt x="273306" y="115116"/>
                      <a:pt x="274391" y="120867"/>
                      <a:pt x="275150" y="126617"/>
                    </a:cubicBezTo>
                    <a:cubicBezTo>
                      <a:pt x="276018" y="132801"/>
                      <a:pt x="276344" y="139094"/>
                      <a:pt x="275910" y="145387"/>
                    </a:cubicBezTo>
                    <a:cubicBezTo>
                      <a:pt x="275693" y="148317"/>
                      <a:pt x="275150" y="151354"/>
                      <a:pt x="274283" y="154176"/>
                    </a:cubicBezTo>
                    <a:cubicBezTo>
                      <a:pt x="273414" y="157322"/>
                      <a:pt x="272329" y="160360"/>
                      <a:pt x="271027" y="163289"/>
                    </a:cubicBezTo>
                    <a:cubicBezTo>
                      <a:pt x="269400" y="166870"/>
                      <a:pt x="267447" y="170233"/>
                      <a:pt x="265386" y="173597"/>
                    </a:cubicBezTo>
                    <a:cubicBezTo>
                      <a:pt x="264409" y="175875"/>
                      <a:pt x="263433" y="178045"/>
                      <a:pt x="262456" y="180215"/>
                    </a:cubicBezTo>
                    <a:cubicBezTo>
                      <a:pt x="260069" y="185314"/>
                      <a:pt x="257465" y="190305"/>
                      <a:pt x="254753" y="195079"/>
                    </a:cubicBezTo>
                    <a:cubicBezTo>
                      <a:pt x="251715" y="200396"/>
                      <a:pt x="248243" y="205386"/>
                      <a:pt x="244879" y="210486"/>
                    </a:cubicBezTo>
                    <a:cubicBezTo>
                      <a:pt x="241733" y="215260"/>
                      <a:pt x="238369" y="219925"/>
                      <a:pt x="235006" y="224590"/>
                    </a:cubicBezTo>
                    <a:cubicBezTo>
                      <a:pt x="229798" y="231643"/>
                      <a:pt x="224373" y="238478"/>
                      <a:pt x="218840" y="245205"/>
                    </a:cubicBezTo>
                    <a:cubicBezTo>
                      <a:pt x="219057" y="244988"/>
                      <a:pt x="219165" y="244771"/>
                      <a:pt x="219382" y="244554"/>
                    </a:cubicBezTo>
                    <a:cubicBezTo>
                      <a:pt x="212005" y="253668"/>
                      <a:pt x="204193" y="262456"/>
                      <a:pt x="196273" y="271028"/>
                    </a:cubicBezTo>
                    <a:cubicBezTo>
                      <a:pt x="188352" y="279491"/>
                      <a:pt x="180432" y="287953"/>
                      <a:pt x="172186" y="296091"/>
                    </a:cubicBezTo>
                    <a:cubicBezTo>
                      <a:pt x="167954" y="300214"/>
                      <a:pt x="163723" y="304336"/>
                      <a:pt x="159492" y="308351"/>
                    </a:cubicBezTo>
                    <a:cubicBezTo>
                      <a:pt x="159275" y="308568"/>
                      <a:pt x="159058" y="308785"/>
                      <a:pt x="158841" y="309002"/>
                    </a:cubicBezTo>
                    <a:cubicBezTo>
                      <a:pt x="158949" y="308893"/>
                      <a:pt x="159166" y="308676"/>
                      <a:pt x="159275" y="308568"/>
                    </a:cubicBezTo>
                    <a:cubicBezTo>
                      <a:pt x="158624" y="309219"/>
                      <a:pt x="157973" y="309870"/>
                      <a:pt x="157213" y="310521"/>
                    </a:cubicBezTo>
                    <a:cubicBezTo>
                      <a:pt x="157213" y="310521"/>
                      <a:pt x="157213" y="310521"/>
                      <a:pt x="157213" y="310521"/>
                    </a:cubicBezTo>
                    <a:cubicBezTo>
                      <a:pt x="155911" y="311714"/>
                      <a:pt x="154718" y="312908"/>
                      <a:pt x="153416" y="314101"/>
                    </a:cubicBezTo>
                    <a:cubicBezTo>
                      <a:pt x="153307" y="314210"/>
                      <a:pt x="153199" y="314318"/>
                      <a:pt x="152982" y="314427"/>
                    </a:cubicBezTo>
                    <a:cubicBezTo>
                      <a:pt x="152982" y="314427"/>
                      <a:pt x="152982" y="314427"/>
                      <a:pt x="153090" y="314318"/>
                    </a:cubicBezTo>
                    <a:cubicBezTo>
                      <a:pt x="152765" y="314644"/>
                      <a:pt x="152548" y="314861"/>
                      <a:pt x="152222" y="315186"/>
                    </a:cubicBezTo>
                    <a:cubicBezTo>
                      <a:pt x="151897" y="315403"/>
                      <a:pt x="151680" y="315729"/>
                      <a:pt x="151463" y="315946"/>
                    </a:cubicBezTo>
                    <a:cubicBezTo>
                      <a:pt x="151137" y="316271"/>
                      <a:pt x="150703" y="316597"/>
                      <a:pt x="150378" y="316922"/>
                    </a:cubicBezTo>
                    <a:cubicBezTo>
                      <a:pt x="150378" y="316922"/>
                      <a:pt x="150378" y="316922"/>
                      <a:pt x="150378" y="316922"/>
                    </a:cubicBezTo>
                    <a:cubicBezTo>
                      <a:pt x="143326" y="323649"/>
                      <a:pt x="136165" y="330050"/>
                      <a:pt x="129004" y="336669"/>
                    </a:cubicBezTo>
                    <a:cubicBezTo>
                      <a:pt x="122168" y="343070"/>
                      <a:pt x="115225" y="349255"/>
                      <a:pt x="108498" y="355656"/>
                    </a:cubicBezTo>
                    <a:cubicBezTo>
                      <a:pt x="108498" y="355656"/>
                      <a:pt x="108498" y="355656"/>
                      <a:pt x="108498" y="355656"/>
                    </a:cubicBezTo>
                    <a:cubicBezTo>
                      <a:pt x="108498" y="355656"/>
                      <a:pt x="108498" y="355656"/>
                      <a:pt x="108498" y="355656"/>
                    </a:cubicBezTo>
                    <a:cubicBezTo>
                      <a:pt x="108498" y="355656"/>
                      <a:pt x="108498" y="355656"/>
                      <a:pt x="108498" y="355656"/>
                    </a:cubicBezTo>
                    <a:lnTo>
                      <a:pt x="108498" y="355656"/>
                    </a:lnTo>
                    <a:cubicBezTo>
                      <a:pt x="108389" y="355765"/>
                      <a:pt x="108389" y="355765"/>
                      <a:pt x="108281" y="355873"/>
                    </a:cubicBezTo>
                    <a:cubicBezTo>
                      <a:pt x="108172" y="355981"/>
                      <a:pt x="108064" y="356090"/>
                      <a:pt x="107955" y="356198"/>
                    </a:cubicBezTo>
                    <a:cubicBezTo>
                      <a:pt x="107955" y="356198"/>
                      <a:pt x="107955" y="356198"/>
                      <a:pt x="107955" y="356198"/>
                    </a:cubicBezTo>
                    <a:cubicBezTo>
                      <a:pt x="100794" y="363142"/>
                      <a:pt x="93851" y="370303"/>
                      <a:pt x="86798" y="377247"/>
                    </a:cubicBezTo>
                    <a:cubicBezTo>
                      <a:pt x="85930" y="378115"/>
                      <a:pt x="85062" y="378983"/>
                      <a:pt x="84194" y="379851"/>
                    </a:cubicBezTo>
                    <a:cubicBezTo>
                      <a:pt x="81265" y="382997"/>
                      <a:pt x="78335" y="386035"/>
                      <a:pt x="75406" y="389182"/>
                    </a:cubicBezTo>
                    <a:cubicBezTo>
                      <a:pt x="75189" y="389399"/>
                      <a:pt x="74972" y="389616"/>
                      <a:pt x="74755" y="389833"/>
                    </a:cubicBezTo>
                    <a:cubicBezTo>
                      <a:pt x="68896" y="395909"/>
                      <a:pt x="62929" y="401767"/>
                      <a:pt x="56961" y="407626"/>
                    </a:cubicBezTo>
                    <a:cubicBezTo>
                      <a:pt x="57070" y="407409"/>
                      <a:pt x="56961" y="407409"/>
                      <a:pt x="56853" y="407301"/>
                    </a:cubicBezTo>
                    <a:close/>
                  </a:path>
                </a:pathLst>
              </a:custGeom>
              <a:solidFill>
                <a:srgbClr val="E7D5C1"/>
              </a:solidFill>
              <a:ln w="10838" cap="flat">
                <a:noFill/>
                <a:prstDash val="solid"/>
                <a:miter/>
              </a:ln>
            </p:spPr>
            <p:txBody>
              <a:bodyPr rtlCol="0" anchor="ctr"/>
              <a:lstStyle/>
              <a:p>
                <a:endParaRPr lang="nb-NO"/>
              </a:p>
            </p:txBody>
          </p:sp>
        </p:grpSp>
      </p:grpSp>
      <p:grpSp>
        <p:nvGrpSpPr>
          <p:cNvPr id="89" name="Grafikk 6">
            <a:extLst>
              <a:ext uri="{FF2B5EF4-FFF2-40B4-BE49-F238E27FC236}">
                <a16:creationId xmlns:a16="http://schemas.microsoft.com/office/drawing/2014/main" id="{00C0A14C-71F6-4781-A4D8-A6A06D590363}"/>
              </a:ext>
            </a:extLst>
          </p:cNvPr>
          <p:cNvGrpSpPr/>
          <p:nvPr/>
        </p:nvGrpSpPr>
        <p:grpSpPr>
          <a:xfrm>
            <a:off x="6392240" y="3908672"/>
            <a:ext cx="730572" cy="2241348"/>
            <a:chOff x="5813120" y="3550532"/>
            <a:chExt cx="730572" cy="2241348"/>
          </a:xfrm>
        </p:grpSpPr>
        <p:grpSp>
          <p:nvGrpSpPr>
            <p:cNvPr id="90" name="Grafikk 6">
              <a:extLst>
                <a:ext uri="{FF2B5EF4-FFF2-40B4-BE49-F238E27FC236}">
                  <a16:creationId xmlns:a16="http://schemas.microsoft.com/office/drawing/2014/main" id="{DDCE468B-548A-4DAE-B069-FB5862E076F4}"/>
                </a:ext>
              </a:extLst>
            </p:cNvPr>
            <p:cNvGrpSpPr/>
            <p:nvPr/>
          </p:nvGrpSpPr>
          <p:grpSpPr>
            <a:xfrm>
              <a:off x="5939774" y="3604130"/>
              <a:ext cx="523819" cy="507834"/>
              <a:chOff x="5939774" y="3604130"/>
              <a:chExt cx="523819" cy="507834"/>
            </a:xfrm>
          </p:grpSpPr>
          <p:sp>
            <p:nvSpPr>
              <p:cNvPr id="91" name="Frihåndsform: figur 90">
                <a:extLst>
                  <a:ext uri="{FF2B5EF4-FFF2-40B4-BE49-F238E27FC236}">
                    <a16:creationId xmlns:a16="http://schemas.microsoft.com/office/drawing/2014/main" id="{6A584481-DB3A-4475-9507-1A928690AA5B}"/>
                  </a:ext>
                </a:extLst>
              </p:cNvPr>
              <p:cNvSpPr/>
              <p:nvPr/>
            </p:nvSpPr>
            <p:spPr>
              <a:xfrm>
                <a:off x="6144075" y="4002751"/>
                <a:ext cx="34237" cy="24331"/>
              </a:xfrm>
              <a:custGeom>
                <a:avLst/>
                <a:gdLst>
                  <a:gd name="connsiteX0" fmla="*/ 23001 w 34237"/>
                  <a:gd name="connsiteY0" fmla="*/ 23761 h 24331"/>
                  <a:gd name="connsiteX1" fmla="*/ 20940 w 34237"/>
                  <a:gd name="connsiteY1" fmla="*/ 23001 h 24331"/>
                  <a:gd name="connsiteX2" fmla="*/ 17468 w 34237"/>
                  <a:gd name="connsiteY2" fmla="*/ 23001 h 24331"/>
                  <a:gd name="connsiteX3" fmla="*/ 8571 w 34237"/>
                  <a:gd name="connsiteY3" fmla="*/ 19313 h 24331"/>
                  <a:gd name="connsiteX4" fmla="*/ 1085 w 34237"/>
                  <a:gd name="connsiteY4" fmla="*/ 15841 h 24331"/>
                  <a:gd name="connsiteX5" fmla="*/ 0 w 34237"/>
                  <a:gd name="connsiteY5" fmla="*/ 15298 h 24331"/>
                  <a:gd name="connsiteX6" fmla="*/ 6619 w 34237"/>
                  <a:gd name="connsiteY6" fmla="*/ 9656 h 24331"/>
                  <a:gd name="connsiteX7" fmla="*/ 17360 w 34237"/>
                  <a:gd name="connsiteY7" fmla="*/ 0 h 24331"/>
                  <a:gd name="connsiteX8" fmla="*/ 24521 w 34237"/>
                  <a:gd name="connsiteY8" fmla="*/ 3363 h 24331"/>
                  <a:gd name="connsiteX9" fmla="*/ 29295 w 34237"/>
                  <a:gd name="connsiteY9" fmla="*/ 5533 h 24331"/>
                  <a:gd name="connsiteX10" fmla="*/ 34068 w 34237"/>
                  <a:gd name="connsiteY10" fmla="*/ 14864 h 24331"/>
                  <a:gd name="connsiteX11" fmla="*/ 34068 w 34237"/>
                  <a:gd name="connsiteY11" fmla="*/ 14973 h 24331"/>
                  <a:gd name="connsiteX12" fmla="*/ 31790 w 34237"/>
                  <a:gd name="connsiteY12" fmla="*/ 22351 h 24331"/>
                  <a:gd name="connsiteX13" fmla="*/ 26473 w 34237"/>
                  <a:gd name="connsiteY13" fmla="*/ 24303 h 24331"/>
                  <a:gd name="connsiteX14" fmla="*/ 23001 w 34237"/>
                  <a:gd name="connsiteY14" fmla="*/ 23761 h 2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37" h="24331">
                    <a:moveTo>
                      <a:pt x="23001" y="23761"/>
                    </a:moveTo>
                    <a:cubicBezTo>
                      <a:pt x="22351" y="23544"/>
                      <a:pt x="21591" y="23219"/>
                      <a:pt x="20940" y="23001"/>
                    </a:cubicBezTo>
                    <a:cubicBezTo>
                      <a:pt x="19855" y="23219"/>
                      <a:pt x="18662" y="23327"/>
                      <a:pt x="17468" y="23001"/>
                    </a:cubicBezTo>
                    <a:cubicBezTo>
                      <a:pt x="14430" y="22351"/>
                      <a:pt x="11501" y="20723"/>
                      <a:pt x="8571" y="19313"/>
                    </a:cubicBezTo>
                    <a:cubicBezTo>
                      <a:pt x="6076" y="18119"/>
                      <a:pt x="3581" y="17034"/>
                      <a:pt x="1085" y="15841"/>
                    </a:cubicBezTo>
                    <a:cubicBezTo>
                      <a:pt x="760" y="15624"/>
                      <a:pt x="325" y="15515"/>
                      <a:pt x="0" y="15298"/>
                    </a:cubicBezTo>
                    <a:lnTo>
                      <a:pt x="6619" y="9656"/>
                    </a:lnTo>
                    <a:lnTo>
                      <a:pt x="17360" y="0"/>
                    </a:lnTo>
                    <a:cubicBezTo>
                      <a:pt x="19747" y="1085"/>
                      <a:pt x="22134" y="2278"/>
                      <a:pt x="24521" y="3363"/>
                    </a:cubicBezTo>
                    <a:cubicBezTo>
                      <a:pt x="26148" y="4014"/>
                      <a:pt x="27775" y="4774"/>
                      <a:pt x="29295" y="5533"/>
                    </a:cubicBezTo>
                    <a:cubicBezTo>
                      <a:pt x="32766" y="7269"/>
                      <a:pt x="34719" y="11067"/>
                      <a:pt x="34068" y="14864"/>
                    </a:cubicBezTo>
                    <a:cubicBezTo>
                      <a:pt x="34068" y="14864"/>
                      <a:pt x="34068" y="14973"/>
                      <a:pt x="34068" y="14973"/>
                    </a:cubicBezTo>
                    <a:cubicBezTo>
                      <a:pt x="34611" y="17577"/>
                      <a:pt x="33851" y="20506"/>
                      <a:pt x="31790" y="22351"/>
                    </a:cubicBezTo>
                    <a:cubicBezTo>
                      <a:pt x="30162" y="23761"/>
                      <a:pt x="28318" y="24303"/>
                      <a:pt x="26473" y="24303"/>
                    </a:cubicBezTo>
                    <a:cubicBezTo>
                      <a:pt x="25172" y="24412"/>
                      <a:pt x="24087" y="24195"/>
                      <a:pt x="23001" y="23761"/>
                    </a:cubicBezTo>
                    <a:close/>
                  </a:path>
                </a:pathLst>
              </a:custGeom>
              <a:solidFill>
                <a:srgbClr val="E7D5C1"/>
              </a:solidFill>
              <a:ln w="10838" cap="flat">
                <a:noFill/>
                <a:prstDash val="solid"/>
                <a:miter/>
              </a:ln>
            </p:spPr>
            <p:txBody>
              <a:bodyPr rtlCol="0" anchor="ctr"/>
              <a:lstStyle/>
              <a:p>
                <a:endParaRPr lang="nb-NO"/>
              </a:p>
            </p:txBody>
          </p:sp>
          <p:sp>
            <p:nvSpPr>
              <p:cNvPr id="92" name="Frihåndsform: figur 91">
                <a:extLst>
                  <a:ext uri="{FF2B5EF4-FFF2-40B4-BE49-F238E27FC236}">
                    <a16:creationId xmlns:a16="http://schemas.microsoft.com/office/drawing/2014/main" id="{696AFB77-D2CE-4C9C-9563-64D2E549C617}"/>
                  </a:ext>
                </a:extLst>
              </p:cNvPr>
              <p:cNvSpPr/>
              <p:nvPr/>
            </p:nvSpPr>
            <p:spPr>
              <a:xfrm>
                <a:off x="5939774" y="3604130"/>
                <a:ext cx="300962" cy="437234"/>
              </a:xfrm>
              <a:custGeom>
                <a:avLst/>
                <a:gdLst>
                  <a:gd name="connsiteX0" fmla="*/ 159166 w 300962"/>
                  <a:gd name="connsiteY0" fmla="*/ 437138 h 437234"/>
                  <a:gd name="connsiteX1" fmla="*/ 155152 w 300962"/>
                  <a:gd name="connsiteY1" fmla="*/ 434100 h 437234"/>
                  <a:gd name="connsiteX2" fmla="*/ 153524 w 300962"/>
                  <a:gd name="connsiteY2" fmla="*/ 434751 h 437234"/>
                  <a:gd name="connsiteX3" fmla="*/ 147340 w 300962"/>
                  <a:gd name="connsiteY3" fmla="*/ 435510 h 437234"/>
                  <a:gd name="connsiteX4" fmla="*/ 144085 w 300962"/>
                  <a:gd name="connsiteY4" fmla="*/ 435402 h 437234"/>
                  <a:gd name="connsiteX5" fmla="*/ 132476 w 300962"/>
                  <a:gd name="connsiteY5" fmla="*/ 434642 h 437234"/>
                  <a:gd name="connsiteX6" fmla="*/ 128787 w 300962"/>
                  <a:gd name="connsiteY6" fmla="*/ 434317 h 437234"/>
                  <a:gd name="connsiteX7" fmla="*/ 115225 w 300962"/>
                  <a:gd name="connsiteY7" fmla="*/ 433991 h 437234"/>
                  <a:gd name="connsiteX8" fmla="*/ 111210 w 300962"/>
                  <a:gd name="connsiteY8" fmla="*/ 433991 h 437234"/>
                  <a:gd name="connsiteX9" fmla="*/ 103832 w 300962"/>
                  <a:gd name="connsiteY9" fmla="*/ 434100 h 437234"/>
                  <a:gd name="connsiteX10" fmla="*/ 95587 w 300962"/>
                  <a:gd name="connsiteY10" fmla="*/ 434208 h 437234"/>
                  <a:gd name="connsiteX11" fmla="*/ 93851 w 300962"/>
                  <a:gd name="connsiteY11" fmla="*/ 434208 h 437234"/>
                  <a:gd name="connsiteX12" fmla="*/ 85496 w 300962"/>
                  <a:gd name="connsiteY12" fmla="*/ 433991 h 437234"/>
                  <a:gd name="connsiteX13" fmla="*/ 74863 w 300962"/>
                  <a:gd name="connsiteY13" fmla="*/ 432364 h 437234"/>
                  <a:gd name="connsiteX14" fmla="*/ 67160 w 300962"/>
                  <a:gd name="connsiteY14" fmla="*/ 429000 h 437234"/>
                  <a:gd name="connsiteX15" fmla="*/ 62278 w 300962"/>
                  <a:gd name="connsiteY15" fmla="*/ 425420 h 437234"/>
                  <a:gd name="connsiteX16" fmla="*/ 61410 w 300962"/>
                  <a:gd name="connsiteY16" fmla="*/ 424443 h 437234"/>
                  <a:gd name="connsiteX17" fmla="*/ 60759 w 300962"/>
                  <a:gd name="connsiteY17" fmla="*/ 423467 h 437234"/>
                  <a:gd name="connsiteX18" fmla="*/ 59131 w 300962"/>
                  <a:gd name="connsiteY18" fmla="*/ 423684 h 437234"/>
                  <a:gd name="connsiteX19" fmla="*/ 55117 w 300962"/>
                  <a:gd name="connsiteY19" fmla="*/ 422599 h 437234"/>
                  <a:gd name="connsiteX20" fmla="*/ 51536 w 300962"/>
                  <a:gd name="connsiteY20" fmla="*/ 413485 h 437234"/>
                  <a:gd name="connsiteX21" fmla="*/ 54466 w 300962"/>
                  <a:gd name="connsiteY21" fmla="*/ 408386 h 437234"/>
                  <a:gd name="connsiteX22" fmla="*/ 54683 w 300962"/>
                  <a:gd name="connsiteY22" fmla="*/ 408169 h 437234"/>
                  <a:gd name="connsiteX23" fmla="*/ 57829 w 300962"/>
                  <a:gd name="connsiteY23" fmla="*/ 403829 h 437234"/>
                  <a:gd name="connsiteX24" fmla="*/ 71608 w 300962"/>
                  <a:gd name="connsiteY24" fmla="*/ 380068 h 437234"/>
                  <a:gd name="connsiteX25" fmla="*/ 71500 w 300962"/>
                  <a:gd name="connsiteY25" fmla="*/ 380502 h 437234"/>
                  <a:gd name="connsiteX26" fmla="*/ 71608 w 300962"/>
                  <a:gd name="connsiteY26" fmla="*/ 380068 h 437234"/>
                  <a:gd name="connsiteX27" fmla="*/ 71608 w 300962"/>
                  <a:gd name="connsiteY27" fmla="*/ 380068 h 437234"/>
                  <a:gd name="connsiteX28" fmla="*/ 79203 w 300962"/>
                  <a:gd name="connsiteY28" fmla="*/ 362925 h 437234"/>
                  <a:gd name="connsiteX29" fmla="*/ 79637 w 300962"/>
                  <a:gd name="connsiteY29" fmla="*/ 361623 h 437234"/>
                  <a:gd name="connsiteX30" fmla="*/ 83435 w 300962"/>
                  <a:gd name="connsiteY30" fmla="*/ 348495 h 437234"/>
                  <a:gd name="connsiteX31" fmla="*/ 88534 w 300962"/>
                  <a:gd name="connsiteY31" fmla="*/ 318007 h 437234"/>
                  <a:gd name="connsiteX32" fmla="*/ 88534 w 300962"/>
                  <a:gd name="connsiteY32" fmla="*/ 318116 h 437234"/>
                  <a:gd name="connsiteX33" fmla="*/ 88534 w 300962"/>
                  <a:gd name="connsiteY33" fmla="*/ 317682 h 437234"/>
                  <a:gd name="connsiteX34" fmla="*/ 88860 w 300962"/>
                  <a:gd name="connsiteY34" fmla="*/ 314535 h 437234"/>
                  <a:gd name="connsiteX35" fmla="*/ 89511 w 300962"/>
                  <a:gd name="connsiteY35" fmla="*/ 306615 h 437234"/>
                  <a:gd name="connsiteX36" fmla="*/ 87775 w 300962"/>
                  <a:gd name="connsiteY36" fmla="*/ 305096 h 437234"/>
                  <a:gd name="connsiteX37" fmla="*/ 75298 w 300962"/>
                  <a:gd name="connsiteY37" fmla="*/ 292510 h 437234"/>
                  <a:gd name="connsiteX38" fmla="*/ 64122 w 300962"/>
                  <a:gd name="connsiteY38" fmla="*/ 278948 h 437234"/>
                  <a:gd name="connsiteX39" fmla="*/ 54357 w 300962"/>
                  <a:gd name="connsiteY39" fmla="*/ 264518 h 437234"/>
                  <a:gd name="connsiteX40" fmla="*/ 54140 w 300962"/>
                  <a:gd name="connsiteY40" fmla="*/ 264084 h 437234"/>
                  <a:gd name="connsiteX41" fmla="*/ 52513 w 300962"/>
                  <a:gd name="connsiteY41" fmla="*/ 261480 h 437234"/>
                  <a:gd name="connsiteX42" fmla="*/ 42205 w 300962"/>
                  <a:gd name="connsiteY42" fmla="*/ 260069 h 437234"/>
                  <a:gd name="connsiteX43" fmla="*/ 25497 w 300962"/>
                  <a:gd name="connsiteY43" fmla="*/ 254861 h 437234"/>
                  <a:gd name="connsiteX44" fmla="*/ 11501 w 300962"/>
                  <a:gd name="connsiteY44" fmla="*/ 244554 h 437234"/>
                  <a:gd name="connsiteX45" fmla="*/ 976 w 300962"/>
                  <a:gd name="connsiteY45" fmla="*/ 223180 h 437234"/>
                  <a:gd name="connsiteX46" fmla="*/ 0 w 300962"/>
                  <a:gd name="connsiteY46" fmla="*/ 213307 h 437234"/>
                  <a:gd name="connsiteX47" fmla="*/ 1085 w 300962"/>
                  <a:gd name="connsiteY47" fmla="*/ 203325 h 437234"/>
                  <a:gd name="connsiteX48" fmla="*/ 2495 w 300962"/>
                  <a:gd name="connsiteY48" fmla="*/ 198226 h 437234"/>
                  <a:gd name="connsiteX49" fmla="*/ 11934 w 300962"/>
                  <a:gd name="connsiteY49" fmla="*/ 181842 h 437234"/>
                  <a:gd name="connsiteX50" fmla="*/ 18553 w 300962"/>
                  <a:gd name="connsiteY50" fmla="*/ 175766 h 437234"/>
                  <a:gd name="connsiteX51" fmla="*/ 27124 w 300962"/>
                  <a:gd name="connsiteY51" fmla="*/ 170667 h 437234"/>
                  <a:gd name="connsiteX52" fmla="*/ 36781 w 300962"/>
                  <a:gd name="connsiteY52" fmla="*/ 168063 h 437234"/>
                  <a:gd name="connsiteX53" fmla="*/ 37757 w 300962"/>
                  <a:gd name="connsiteY53" fmla="*/ 167955 h 437234"/>
                  <a:gd name="connsiteX54" fmla="*/ 37757 w 300962"/>
                  <a:gd name="connsiteY54" fmla="*/ 166327 h 437234"/>
                  <a:gd name="connsiteX55" fmla="*/ 37757 w 300962"/>
                  <a:gd name="connsiteY55" fmla="*/ 162855 h 437234"/>
                  <a:gd name="connsiteX56" fmla="*/ 37974 w 300962"/>
                  <a:gd name="connsiteY56" fmla="*/ 154392 h 437234"/>
                  <a:gd name="connsiteX57" fmla="*/ 38083 w 300962"/>
                  <a:gd name="connsiteY57" fmla="*/ 152982 h 437234"/>
                  <a:gd name="connsiteX58" fmla="*/ 39819 w 300962"/>
                  <a:gd name="connsiteY58" fmla="*/ 133127 h 437234"/>
                  <a:gd name="connsiteX59" fmla="*/ 43507 w 300962"/>
                  <a:gd name="connsiteY59" fmla="*/ 113163 h 437234"/>
                  <a:gd name="connsiteX60" fmla="*/ 46003 w 300962"/>
                  <a:gd name="connsiteY60" fmla="*/ 102856 h 437234"/>
                  <a:gd name="connsiteX61" fmla="*/ 49150 w 300962"/>
                  <a:gd name="connsiteY61" fmla="*/ 92874 h 437234"/>
                  <a:gd name="connsiteX62" fmla="*/ 55442 w 300962"/>
                  <a:gd name="connsiteY62" fmla="*/ 78118 h 437234"/>
                  <a:gd name="connsiteX63" fmla="*/ 64556 w 300962"/>
                  <a:gd name="connsiteY63" fmla="*/ 62169 h 437234"/>
                  <a:gd name="connsiteX64" fmla="*/ 64448 w 300962"/>
                  <a:gd name="connsiteY64" fmla="*/ 62495 h 437234"/>
                  <a:gd name="connsiteX65" fmla="*/ 77250 w 300962"/>
                  <a:gd name="connsiteY65" fmla="*/ 45786 h 437234"/>
                  <a:gd name="connsiteX66" fmla="*/ 93308 w 300962"/>
                  <a:gd name="connsiteY66" fmla="*/ 30054 h 437234"/>
                  <a:gd name="connsiteX67" fmla="*/ 93959 w 300962"/>
                  <a:gd name="connsiteY67" fmla="*/ 29511 h 437234"/>
                  <a:gd name="connsiteX68" fmla="*/ 94393 w 300962"/>
                  <a:gd name="connsiteY68" fmla="*/ 29186 h 437234"/>
                  <a:gd name="connsiteX69" fmla="*/ 94827 w 300962"/>
                  <a:gd name="connsiteY69" fmla="*/ 28752 h 437234"/>
                  <a:gd name="connsiteX70" fmla="*/ 111753 w 300962"/>
                  <a:gd name="connsiteY70" fmla="*/ 16817 h 437234"/>
                  <a:gd name="connsiteX71" fmla="*/ 130197 w 300962"/>
                  <a:gd name="connsiteY71" fmla="*/ 8463 h 437234"/>
                  <a:gd name="connsiteX72" fmla="*/ 171643 w 300962"/>
                  <a:gd name="connsiteY72" fmla="*/ 543 h 437234"/>
                  <a:gd name="connsiteX73" fmla="*/ 186399 w 300962"/>
                  <a:gd name="connsiteY73" fmla="*/ 0 h 437234"/>
                  <a:gd name="connsiteX74" fmla="*/ 210377 w 300962"/>
                  <a:gd name="connsiteY74" fmla="*/ 1736 h 437234"/>
                  <a:gd name="connsiteX75" fmla="*/ 220034 w 300962"/>
                  <a:gd name="connsiteY75" fmla="*/ 3472 h 437234"/>
                  <a:gd name="connsiteX76" fmla="*/ 229147 w 300962"/>
                  <a:gd name="connsiteY76" fmla="*/ 5642 h 437234"/>
                  <a:gd name="connsiteX77" fmla="*/ 234464 w 300962"/>
                  <a:gd name="connsiteY77" fmla="*/ 7378 h 437234"/>
                  <a:gd name="connsiteX78" fmla="*/ 235874 w 300962"/>
                  <a:gd name="connsiteY78" fmla="*/ 7812 h 437234"/>
                  <a:gd name="connsiteX79" fmla="*/ 238370 w 300962"/>
                  <a:gd name="connsiteY79" fmla="*/ 8680 h 437234"/>
                  <a:gd name="connsiteX80" fmla="*/ 252257 w 300962"/>
                  <a:gd name="connsiteY80" fmla="*/ 14430 h 437234"/>
                  <a:gd name="connsiteX81" fmla="*/ 260395 w 300962"/>
                  <a:gd name="connsiteY81" fmla="*/ 19096 h 437234"/>
                  <a:gd name="connsiteX82" fmla="*/ 267556 w 300962"/>
                  <a:gd name="connsiteY82" fmla="*/ 24737 h 437234"/>
                  <a:gd name="connsiteX83" fmla="*/ 280684 w 300962"/>
                  <a:gd name="connsiteY83" fmla="*/ 39819 h 437234"/>
                  <a:gd name="connsiteX84" fmla="*/ 281009 w 300962"/>
                  <a:gd name="connsiteY84" fmla="*/ 40361 h 437234"/>
                  <a:gd name="connsiteX85" fmla="*/ 281226 w 300962"/>
                  <a:gd name="connsiteY85" fmla="*/ 40687 h 437234"/>
                  <a:gd name="connsiteX86" fmla="*/ 295982 w 300962"/>
                  <a:gd name="connsiteY86" fmla="*/ 74430 h 437234"/>
                  <a:gd name="connsiteX87" fmla="*/ 299237 w 300962"/>
                  <a:gd name="connsiteY87" fmla="*/ 91898 h 437234"/>
                  <a:gd name="connsiteX88" fmla="*/ 300647 w 300962"/>
                  <a:gd name="connsiteY88" fmla="*/ 108606 h 437234"/>
                  <a:gd name="connsiteX89" fmla="*/ 300756 w 300962"/>
                  <a:gd name="connsiteY89" fmla="*/ 111102 h 437234"/>
                  <a:gd name="connsiteX90" fmla="*/ 299779 w 300962"/>
                  <a:gd name="connsiteY90" fmla="*/ 147666 h 437234"/>
                  <a:gd name="connsiteX91" fmla="*/ 295982 w 300962"/>
                  <a:gd name="connsiteY91" fmla="*/ 185423 h 437234"/>
                  <a:gd name="connsiteX92" fmla="*/ 292185 w 300962"/>
                  <a:gd name="connsiteY92" fmla="*/ 221336 h 437234"/>
                  <a:gd name="connsiteX93" fmla="*/ 287085 w 300962"/>
                  <a:gd name="connsiteY93" fmla="*/ 257357 h 437234"/>
                  <a:gd name="connsiteX94" fmla="*/ 276452 w 300962"/>
                  <a:gd name="connsiteY94" fmla="*/ 291100 h 437234"/>
                  <a:gd name="connsiteX95" fmla="*/ 258333 w 300962"/>
                  <a:gd name="connsiteY95" fmla="*/ 319852 h 437234"/>
                  <a:gd name="connsiteX96" fmla="*/ 251715 w 300962"/>
                  <a:gd name="connsiteY96" fmla="*/ 326578 h 437234"/>
                  <a:gd name="connsiteX97" fmla="*/ 244120 w 300962"/>
                  <a:gd name="connsiteY97" fmla="*/ 332546 h 437234"/>
                  <a:gd name="connsiteX98" fmla="*/ 227628 w 300962"/>
                  <a:gd name="connsiteY98" fmla="*/ 341334 h 437234"/>
                  <a:gd name="connsiteX99" fmla="*/ 210269 w 300962"/>
                  <a:gd name="connsiteY99" fmla="*/ 346434 h 437234"/>
                  <a:gd name="connsiteX100" fmla="*/ 201480 w 300962"/>
                  <a:gd name="connsiteY100" fmla="*/ 347627 h 437234"/>
                  <a:gd name="connsiteX101" fmla="*/ 200938 w 300962"/>
                  <a:gd name="connsiteY101" fmla="*/ 347627 h 437234"/>
                  <a:gd name="connsiteX102" fmla="*/ 200396 w 300962"/>
                  <a:gd name="connsiteY102" fmla="*/ 347627 h 437234"/>
                  <a:gd name="connsiteX103" fmla="*/ 190522 w 300962"/>
                  <a:gd name="connsiteY103" fmla="*/ 373124 h 437234"/>
                  <a:gd name="connsiteX104" fmla="*/ 187050 w 300962"/>
                  <a:gd name="connsiteY104" fmla="*/ 382129 h 437234"/>
                  <a:gd name="connsiteX105" fmla="*/ 186508 w 300962"/>
                  <a:gd name="connsiteY105" fmla="*/ 383540 h 437234"/>
                  <a:gd name="connsiteX106" fmla="*/ 184446 w 300962"/>
                  <a:gd name="connsiteY106" fmla="*/ 388748 h 437234"/>
                  <a:gd name="connsiteX107" fmla="*/ 201372 w 300962"/>
                  <a:gd name="connsiteY107" fmla="*/ 395149 h 437234"/>
                  <a:gd name="connsiteX108" fmla="*/ 214283 w 300962"/>
                  <a:gd name="connsiteY108" fmla="*/ 400791 h 437234"/>
                  <a:gd name="connsiteX109" fmla="*/ 216128 w 300962"/>
                  <a:gd name="connsiteY109" fmla="*/ 401659 h 437234"/>
                  <a:gd name="connsiteX110" fmla="*/ 205820 w 300962"/>
                  <a:gd name="connsiteY110" fmla="*/ 410990 h 437234"/>
                  <a:gd name="connsiteX111" fmla="*/ 199419 w 300962"/>
                  <a:gd name="connsiteY111" fmla="*/ 416523 h 437234"/>
                  <a:gd name="connsiteX112" fmla="*/ 186833 w 300962"/>
                  <a:gd name="connsiteY112" fmla="*/ 410881 h 437234"/>
                  <a:gd name="connsiteX113" fmla="*/ 186291 w 300962"/>
                  <a:gd name="connsiteY113" fmla="*/ 410664 h 437234"/>
                  <a:gd name="connsiteX114" fmla="*/ 185965 w 300962"/>
                  <a:gd name="connsiteY114" fmla="*/ 410556 h 437234"/>
                  <a:gd name="connsiteX115" fmla="*/ 178479 w 300962"/>
                  <a:gd name="connsiteY115" fmla="*/ 407843 h 437234"/>
                  <a:gd name="connsiteX116" fmla="*/ 177394 w 300962"/>
                  <a:gd name="connsiteY116" fmla="*/ 407518 h 437234"/>
                  <a:gd name="connsiteX117" fmla="*/ 174464 w 300962"/>
                  <a:gd name="connsiteY117" fmla="*/ 415113 h 437234"/>
                  <a:gd name="connsiteX118" fmla="*/ 174139 w 300962"/>
                  <a:gd name="connsiteY118" fmla="*/ 415872 h 437234"/>
                  <a:gd name="connsiteX119" fmla="*/ 170341 w 300962"/>
                  <a:gd name="connsiteY119" fmla="*/ 425420 h 437234"/>
                  <a:gd name="connsiteX120" fmla="*/ 169256 w 300962"/>
                  <a:gd name="connsiteY120" fmla="*/ 428349 h 437234"/>
                  <a:gd name="connsiteX121" fmla="*/ 169039 w 300962"/>
                  <a:gd name="connsiteY121" fmla="*/ 428784 h 437234"/>
                  <a:gd name="connsiteX122" fmla="*/ 168714 w 300962"/>
                  <a:gd name="connsiteY122" fmla="*/ 429652 h 437234"/>
                  <a:gd name="connsiteX123" fmla="*/ 167846 w 300962"/>
                  <a:gd name="connsiteY123" fmla="*/ 431821 h 437234"/>
                  <a:gd name="connsiteX124" fmla="*/ 167629 w 300962"/>
                  <a:gd name="connsiteY124" fmla="*/ 432255 h 437234"/>
                  <a:gd name="connsiteX125" fmla="*/ 167412 w 300962"/>
                  <a:gd name="connsiteY125" fmla="*/ 432798 h 437234"/>
                  <a:gd name="connsiteX126" fmla="*/ 164483 w 300962"/>
                  <a:gd name="connsiteY126" fmla="*/ 436053 h 437234"/>
                  <a:gd name="connsiteX127" fmla="*/ 161011 w 300962"/>
                  <a:gd name="connsiteY127" fmla="*/ 436921 h 437234"/>
                  <a:gd name="connsiteX128" fmla="*/ 159166 w 300962"/>
                  <a:gd name="connsiteY128" fmla="*/ 437138 h 43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00962" h="437234">
                    <a:moveTo>
                      <a:pt x="159166" y="437138"/>
                    </a:moveTo>
                    <a:cubicBezTo>
                      <a:pt x="157539" y="436704"/>
                      <a:pt x="156128" y="435619"/>
                      <a:pt x="155152" y="434100"/>
                    </a:cubicBezTo>
                    <a:cubicBezTo>
                      <a:pt x="154609" y="434317"/>
                      <a:pt x="154175" y="434534"/>
                      <a:pt x="153524" y="434751"/>
                    </a:cubicBezTo>
                    <a:cubicBezTo>
                      <a:pt x="151897" y="435293"/>
                      <a:pt x="149944" y="435510"/>
                      <a:pt x="147340" y="435510"/>
                    </a:cubicBezTo>
                    <a:cubicBezTo>
                      <a:pt x="146255" y="435510"/>
                      <a:pt x="145170" y="435510"/>
                      <a:pt x="144085" y="435402"/>
                    </a:cubicBezTo>
                    <a:cubicBezTo>
                      <a:pt x="140179" y="435293"/>
                      <a:pt x="136273" y="434968"/>
                      <a:pt x="132476" y="434642"/>
                    </a:cubicBezTo>
                    <a:lnTo>
                      <a:pt x="128787" y="434317"/>
                    </a:lnTo>
                    <a:cubicBezTo>
                      <a:pt x="124881" y="434100"/>
                      <a:pt x="120541" y="433991"/>
                      <a:pt x="115225" y="433991"/>
                    </a:cubicBezTo>
                    <a:cubicBezTo>
                      <a:pt x="113923" y="433991"/>
                      <a:pt x="112512" y="433991"/>
                      <a:pt x="111210" y="433991"/>
                    </a:cubicBezTo>
                    <a:cubicBezTo>
                      <a:pt x="108715" y="433991"/>
                      <a:pt x="106328" y="434100"/>
                      <a:pt x="103832" y="434100"/>
                    </a:cubicBezTo>
                    <a:cubicBezTo>
                      <a:pt x="101011" y="434208"/>
                      <a:pt x="98299" y="434208"/>
                      <a:pt x="95587" y="434208"/>
                    </a:cubicBezTo>
                    <a:lnTo>
                      <a:pt x="93851" y="434208"/>
                    </a:lnTo>
                    <a:cubicBezTo>
                      <a:pt x="91030" y="434208"/>
                      <a:pt x="88317" y="434100"/>
                      <a:pt x="85496" y="433991"/>
                    </a:cubicBezTo>
                    <a:cubicBezTo>
                      <a:pt x="81807" y="433774"/>
                      <a:pt x="78227" y="433666"/>
                      <a:pt x="74863" y="432364"/>
                    </a:cubicBezTo>
                    <a:cubicBezTo>
                      <a:pt x="72368" y="431387"/>
                      <a:pt x="69655" y="430411"/>
                      <a:pt x="67160" y="429000"/>
                    </a:cubicBezTo>
                    <a:cubicBezTo>
                      <a:pt x="65099" y="427915"/>
                      <a:pt x="63471" y="426722"/>
                      <a:pt x="62278" y="425420"/>
                    </a:cubicBezTo>
                    <a:cubicBezTo>
                      <a:pt x="61952" y="425094"/>
                      <a:pt x="61735" y="424769"/>
                      <a:pt x="61410" y="424443"/>
                    </a:cubicBezTo>
                    <a:cubicBezTo>
                      <a:pt x="61193" y="424118"/>
                      <a:pt x="60976" y="423793"/>
                      <a:pt x="60759" y="423467"/>
                    </a:cubicBezTo>
                    <a:cubicBezTo>
                      <a:pt x="60216" y="423575"/>
                      <a:pt x="59674" y="423684"/>
                      <a:pt x="59131" y="423684"/>
                    </a:cubicBezTo>
                    <a:cubicBezTo>
                      <a:pt x="57721" y="423684"/>
                      <a:pt x="56310" y="423250"/>
                      <a:pt x="55117" y="422599"/>
                    </a:cubicBezTo>
                    <a:cubicBezTo>
                      <a:pt x="52079" y="420755"/>
                      <a:pt x="50668" y="417174"/>
                      <a:pt x="51536" y="413485"/>
                    </a:cubicBezTo>
                    <a:cubicBezTo>
                      <a:pt x="51970" y="411532"/>
                      <a:pt x="53272" y="409905"/>
                      <a:pt x="54466" y="408386"/>
                    </a:cubicBezTo>
                    <a:lnTo>
                      <a:pt x="54683" y="408169"/>
                    </a:lnTo>
                    <a:cubicBezTo>
                      <a:pt x="55768" y="406758"/>
                      <a:pt x="56744" y="405348"/>
                      <a:pt x="57829" y="403829"/>
                    </a:cubicBezTo>
                    <a:cubicBezTo>
                      <a:pt x="62820" y="396451"/>
                      <a:pt x="67052" y="388748"/>
                      <a:pt x="71608" y="380068"/>
                    </a:cubicBezTo>
                    <a:lnTo>
                      <a:pt x="71500" y="380502"/>
                    </a:lnTo>
                    <a:lnTo>
                      <a:pt x="71608" y="380068"/>
                    </a:lnTo>
                    <a:lnTo>
                      <a:pt x="71608" y="380068"/>
                    </a:lnTo>
                    <a:cubicBezTo>
                      <a:pt x="74863" y="373667"/>
                      <a:pt x="77250" y="368242"/>
                      <a:pt x="79203" y="362925"/>
                    </a:cubicBezTo>
                    <a:cubicBezTo>
                      <a:pt x="79312" y="362491"/>
                      <a:pt x="79529" y="362057"/>
                      <a:pt x="79637" y="361623"/>
                    </a:cubicBezTo>
                    <a:cubicBezTo>
                      <a:pt x="81156" y="356958"/>
                      <a:pt x="82458" y="352726"/>
                      <a:pt x="83435" y="348495"/>
                    </a:cubicBezTo>
                    <a:cubicBezTo>
                      <a:pt x="85388" y="339490"/>
                      <a:pt x="87449" y="328857"/>
                      <a:pt x="88534" y="318007"/>
                    </a:cubicBezTo>
                    <a:lnTo>
                      <a:pt x="88534" y="318116"/>
                    </a:lnTo>
                    <a:cubicBezTo>
                      <a:pt x="88534" y="318007"/>
                      <a:pt x="88534" y="317790"/>
                      <a:pt x="88534" y="317682"/>
                    </a:cubicBezTo>
                    <a:lnTo>
                      <a:pt x="88860" y="314535"/>
                    </a:lnTo>
                    <a:cubicBezTo>
                      <a:pt x="89077" y="311931"/>
                      <a:pt x="89294" y="309327"/>
                      <a:pt x="89511" y="306615"/>
                    </a:cubicBezTo>
                    <a:cubicBezTo>
                      <a:pt x="88968" y="306181"/>
                      <a:pt x="88426" y="305638"/>
                      <a:pt x="87775" y="305096"/>
                    </a:cubicBezTo>
                    <a:cubicBezTo>
                      <a:pt x="83218" y="300973"/>
                      <a:pt x="79095" y="296633"/>
                      <a:pt x="75298" y="292510"/>
                    </a:cubicBezTo>
                    <a:cubicBezTo>
                      <a:pt x="71500" y="288387"/>
                      <a:pt x="67703" y="283830"/>
                      <a:pt x="64122" y="278948"/>
                    </a:cubicBezTo>
                    <a:cubicBezTo>
                      <a:pt x="60325" y="273849"/>
                      <a:pt x="56961" y="268532"/>
                      <a:pt x="54357" y="264518"/>
                    </a:cubicBezTo>
                    <a:lnTo>
                      <a:pt x="54140" y="264084"/>
                    </a:lnTo>
                    <a:cubicBezTo>
                      <a:pt x="53598" y="263216"/>
                      <a:pt x="53055" y="262348"/>
                      <a:pt x="52513" y="261480"/>
                    </a:cubicBezTo>
                    <a:cubicBezTo>
                      <a:pt x="49258" y="261263"/>
                      <a:pt x="45786" y="260829"/>
                      <a:pt x="42205" y="260069"/>
                    </a:cubicBezTo>
                    <a:cubicBezTo>
                      <a:pt x="36672" y="258984"/>
                      <a:pt x="30813" y="257574"/>
                      <a:pt x="25497" y="254861"/>
                    </a:cubicBezTo>
                    <a:cubicBezTo>
                      <a:pt x="20289" y="252149"/>
                      <a:pt x="15407" y="248569"/>
                      <a:pt x="11501" y="244554"/>
                    </a:cubicBezTo>
                    <a:cubicBezTo>
                      <a:pt x="6293" y="239129"/>
                      <a:pt x="2604" y="231534"/>
                      <a:pt x="976" y="223180"/>
                    </a:cubicBezTo>
                    <a:cubicBezTo>
                      <a:pt x="325" y="219600"/>
                      <a:pt x="0" y="216345"/>
                      <a:pt x="0" y="213307"/>
                    </a:cubicBezTo>
                    <a:cubicBezTo>
                      <a:pt x="0" y="210160"/>
                      <a:pt x="434" y="206905"/>
                      <a:pt x="1085" y="203325"/>
                    </a:cubicBezTo>
                    <a:cubicBezTo>
                      <a:pt x="1410" y="201697"/>
                      <a:pt x="1844" y="200070"/>
                      <a:pt x="2495" y="198226"/>
                    </a:cubicBezTo>
                    <a:cubicBezTo>
                      <a:pt x="4774" y="191607"/>
                      <a:pt x="8029" y="186074"/>
                      <a:pt x="11934" y="181842"/>
                    </a:cubicBezTo>
                    <a:cubicBezTo>
                      <a:pt x="13779" y="179889"/>
                      <a:pt x="15949" y="177828"/>
                      <a:pt x="18553" y="175766"/>
                    </a:cubicBezTo>
                    <a:cubicBezTo>
                      <a:pt x="20940" y="173922"/>
                      <a:pt x="23761" y="172295"/>
                      <a:pt x="27124" y="170667"/>
                    </a:cubicBezTo>
                    <a:cubicBezTo>
                      <a:pt x="29945" y="169365"/>
                      <a:pt x="33309" y="168497"/>
                      <a:pt x="36781" y="168063"/>
                    </a:cubicBezTo>
                    <a:cubicBezTo>
                      <a:pt x="37106" y="168063"/>
                      <a:pt x="37432" y="167955"/>
                      <a:pt x="37757" y="167955"/>
                    </a:cubicBezTo>
                    <a:lnTo>
                      <a:pt x="37757" y="166327"/>
                    </a:lnTo>
                    <a:cubicBezTo>
                      <a:pt x="37757" y="165242"/>
                      <a:pt x="37757" y="164049"/>
                      <a:pt x="37757" y="162855"/>
                    </a:cubicBezTo>
                    <a:cubicBezTo>
                      <a:pt x="37757" y="160034"/>
                      <a:pt x="37866" y="157105"/>
                      <a:pt x="37974" y="154392"/>
                    </a:cubicBezTo>
                    <a:lnTo>
                      <a:pt x="38083" y="152982"/>
                    </a:lnTo>
                    <a:cubicBezTo>
                      <a:pt x="38408" y="145170"/>
                      <a:pt x="38951" y="138877"/>
                      <a:pt x="39819" y="133127"/>
                    </a:cubicBezTo>
                    <a:cubicBezTo>
                      <a:pt x="40795" y="126509"/>
                      <a:pt x="41989" y="119782"/>
                      <a:pt x="43507" y="113163"/>
                    </a:cubicBezTo>
                    <a:cubicBezTo>
                      <a:pt x="44267" y="109691"/>
                      <a:pt x="45135" y="106328"/>
                      <a:pt x="46003" y="102856"/>
                    </a:cubicBezTo>
                    <a:cubicBezTo>
                      <a:pt x="46979" y="99384"/>
                      <a:pt x="48064" y="96021"/>
                      <a:pt x="49150" y="92874"/>
                    </a:cubicBezTo>
                    <a:cubicBezTo>
                      <a:pt x="50777" y="88209"/>
                      <a:pt x="52838" y="83435"/>
                      <a:pt x="55442" y="78118"/>
                    </a:cubicBezTo>
                    <a:cubicBezTo>
                      <a:pt x="58589" y="71717"/>
                      <a:pt x="61410" y="66726"/>
                      <a:pt x="64556" y="62169"/>
                    </a:cubicBezTo>
                    <a:lnTo>
                      <a:pt x="64448" y="62495"/>
                    </a:lnTo>
                    <a:cubicBezTo>
                      <a:pt x="68570" y="56310"/>
                      <a:pt x="72802" y="50886"/>
                      <a:pt x="77250" y="45786"/>
                    </a:cubicBezTo>
                    <a:cubicBezTo>
                      <a:pt x="81699" y="40687"/>
                      <a:pt x="87015" y="35587"/>
                      <a:pt x="93308" y="30054"/>
                    </a:cubicBezTo>
                    <a:lnTo>
                      <a:pt x="93959" y="29511"/>
                    </a:lnTo>
                    <a:lnTo>
                      <a:pt x="94393" y="29186"/>
                    </a:lnTo>
                    <a:lnTo>
                      <a:pt x="94827" y="28752"/>
                    </a:lnTo>
                    <a:cubicBezTo>
                      <a:pt x="99710" y="24521"/>
                      <a:pt x="105243" y="20615"/>
                      <a:pt x="111753" y="16817"/>
                    </a:cubicBezTo>
                    <a:cubicBezTo>
                      <a:pt x="116852" y="13779"/>
                      <a:pt x="122711" y="11175"/>
                      <a:pt x="130197" y="8463"/>
                    </a:cubicBezTo>
                    <a:cubicBezTo>
                      <a:pt x="142241" y="4123"/>
                      <a:pt x="155803" y="1519"/>
                      <a:pt x="171643" y="543"/>
                    </a:cubicBezTo>
                    <a:cubicBezTo>
                      <a:pt x="176960" y="217"/>
                      <a:pt x="181734" y="0"/>
                      <a:pt x="186399" y="0"/>
                    </a:cubicBezTo>
                    <a:cubicBezTo>
                      <a:pt x="195079" y="0"/>
                      <a:pt x="202891" y="543"/>
                      <a:pt x="210377" y="1736"/>
                    </a:cubicBezTo>
                    <a:cubicBezTo>
                      <a:pt x="214175" y="2278"/>
                      <a:pt x="217213" y="2821"/>
                      <a:pt x="220034" y="3472"/>
                    </a:cubicBezTo>
                    <a:cubicBezTo>
                      <a:pt x="222746" y="4014"/>
                      <a:pt x="226001" y="4665"/>
                      <a:pt x="229147" y="5642"/>
                    </a:cubicBezTo>
                    <a:cubicBezTo>
                      <a:pt x="230883" y="6184"/>
                      <a:pt x="232728" y="6727"/>
                      <a:pt x="234464" y="7378"/>
                    </a:cubicBezTo>
                    <a:cubicBezTo>
                      <a:pt x="234898" y="7486"/>
                      <a:pt x="235440" y="7595"/>
                      <a:pt x="235874" y="7812"/>
                    </a:cubicBezTo>
                    <a:lnTo>
                      <a:pt x="238370" y="8680"/>
                    </a:lnTo>
                    <a:cubicBezTo>
                      <a:pt x="243035" y="10416"/>
                      <a:pt x="247809" y="12152"/>
                      <a:pt x="252257" y="14430"/>
                    </a:cubicBezTo>
                    <a:cubicBezTo>
                      <a:pt x="254753" y="15732"/>
                      <a:pt x="257574" y="17251"/>
                      <a:pt x="260395" y="19096"/>
                    </a:cubicBezTo>
                    <a:cubicBezTo>
                      <a:pt x="262673" y="20615"/>
                      <a:pt x="264952" y="22459"/>
                      <a:pt x="267556" y="24737"/>
                    </a:cubicBezTo>
                    <a:cubicBezTo>
                      <a:pt x="272655" y="29294"/>
                      <a:pt x="276995" y="34177"/>
                      <a:pt x="280684" y="39819"/>
                    </a:cubicBezTo>
                    <a:lnTo>
                      <a:pt x="281009" y="40361"/>
                    </a:lnTo>
                    <a:lnTo>
                      <a:pt x="281226" y="40687"/>
                    </a:lnTo>
                    <a:cubicBezTo>
                      <a:pt x="287411" y="50126"/>
                      <a:pt x="292293" y="61193"/>
                      <a:pt x="295982" y="74430"/>
                    </a:cubicBezTo>
                    <a:cubicBezTo>
                      <a:pt x="297609" y="80180"/>
                      <a:pt x="298586" y="86256"/>
                      <a:pt x="299237" y="91898"/>
                    </a:cubicBezTo>
                    <a:cubicBezTo>
                      <a:pt x="299888" y="97214"/>
                      <a:pt x="300431" y="102639"/>
                      <a:pt x="300647" y="108606"/>
                    </a:cubicBezTo>
                    <a:cubicBezTo>
                      <a:pt x="300647" y="109474"/>
                      <a:pt x="300756" y="110234"/>
                      <a:pt x="300756" y="111102"/>
                    </a:cubicBezTo>
                    <a:cubicBezTo>
                      <a:pt x="301190" y="122169"/>
                      <a:pt x="300973" y="133778"/>
                      <a:pt x="299779" y="147666"/>
                    </a:cubicBezTo>
                    <a:cubicBezTo>
                      <a:pt x="298695" y="160685"/>
                      <a:pt x="297393" y="173380"/>
                      <a:pt x="295982" y="185423"/>
                    </a:cubicBezTo>
                    <a:cubicBezTo>
                      <a:pt x="294463" y="198226"/>
                      <a:pt x="293270" y="209943"/>
                      <a:pt x="292185" y="221336"/>
                    </a:cubicBezTo>
                    <a:cubicBezTo>
                      <a:pt x="291100" y="233487"/>
                      <a:pt x="289798" y="245422"/>
                      <a:pt x="287085" y="257357"/>
                    </a:cubicBezTo>
                    <a:cubicBezTo>
                      <a:pt x="284373" y="269292"/>
                      <a:pt x="280792" y="280684"/>
                      <a:pt x="276452" y="291100"/>
                    </a:cubicBezTo>
                    <a:cubicBezTo>
                      <a:pt x="272112" y="301407"/>
                      <a:pt x="265928" y="311389"/>
                      <a:pt x="258333" y="319852"/>
                    </a:cubicBezTo>
                    <a:cubicBezTo>
                      <a:pt x="256055" y="322456"/>
                      <a:pt x="253885" y="324626"/>
                      <a:pt x="251715" y="326578"/>
                    </a:cubicBezTo>
                    <a:cubicBezTo>
                      <a:pt x="249220" y="328857"/>
                      <a:pt x="246507" y="330918"/>
                      <a:pt x="244120" y="332546"/>
                    </a:cubicBezTo>
                    <a:cubicBezTo>
                      <a:pt x="239672" y="335801"/>
                      <a:pt x="234247" y="338730"/>
                      <a:pt x="227628" y="341334"/>
                    </a:cubicBezTo>
                    <a:cubicBezTo>
                      <a:pt x="222095" y="343613"/>
                      <a:pt x="216236" y="345240"/>
                      <a:pt x="210269" y="346434"/>
                    </a:cubicBezTo>
                    <a:cubicBezTo>
                      <a:pt x="207339" y="346976"/>
                      <a:pt x="204518" y="347410"/>
                      <a:pt x="201480" y="347627"/>
                    </a:cubicBezTo>
                    <a:lnTo>
                      <a:pt x="200938" y="347627"/>
                    </a:lnTo>
                    <a:lnTo>
                      <a:pt x="200396" y="347627"/>
                    </a:lnTo>
                    <a:cubicBezTo>
                      <a:pt x="197032" y="356090"/>
                      <a:pt x="193777" y="364553"/>
                      <a:pt x="190522" y="373124"/>
                    </a:cubicBezTo>
                    <a:lnTo>
                      <a:pt x="187050" y="382129"/>
                    </a:lnTo>
                    <a:lnTo>
                      <a:pt x="186508" y="383540"/>
                    </a:lnTo>
                    <a:lnTo>
                      <a:pt x="184446" y="388748"/>
                    </a:lnTo>
                    <a:cubicBezTo>
                      <a:pt x="190305" y="390701"/>
                      <a:pt x="196273" y="393088"/>
                      <a:pt x="201372" y="395149"/>
                    </a:cubicBezTo>
                    <a:cubicBezTo>
                      <a:pt x="205929" y="396994"/>
                      <a:pt x="210377" y="398947"/>
                      <a:pt x="214283" y="400791"/>
                    </a:cubicBezTo>
                    <a:cubicBezTo>
                      <a:pt x="214934" y="401117"/>
                      <a:pt x="215477" y="401334"/>
                      <a:pt x="216128" y="401659"/>
                    </a:cubicBezTo>
                    <a:lnTo>
                      <a:pt x="205820" y="410990"/>
                    </a:lnTo>
                    <a:lnTo>
                      <a:pt x="199419" y="416523"/>
                    </a:lnTo>
                    <a:cubicBezTo>
                      <a:pt x="195188" y="414570"/>
                      <a:pt x="190956" y="412726"/>
                      <a:pt x="186833" y="410881"/>
                    </a:cubicBezTo>
                    <a:cubicBezTo>
                      <a:pt x="186616" y="410773"/>
                      <a:pt x="186508" y="410664"/>
                      <a:pt x="186291" y="410664"/>
                    </a:cubicBezTo>
                    <a:lnTo>
                      <a:pt x="185965" y="410556"/>
                    </a:lnTo>
                    <a:cubicBezTo>
                      <a:pt x="183470" y="409688"/>
                      <a:pt x="180974" y="408711"/>
                      <a:pt x="178479" y="407843"/>
                    </a:cubicBezTo>
                    <a:lnTo>
                      <a:pt x="177394" y="407518"/>
                    </a:lnTo>
                    <a:cubicBezTo>
                      <a:pt x="176417" y="410013"/>
                      <a:pt x="175441" y="412509"/>
                      <a:pt x="174464" y="415113"/>
                    </a:cubicBezTo>
                    <a:lnTo>
                      <a:pt x="174139" y="415872"/>
                    </a:lnTo>
                    <a:cubicBezTo>
                      <a:pt x="172837" y="419019"/>
                      <a:pt x="171535" y="422274"/>
                      <a:pt x="170341" y="425420"/>
                    </a:cubicBezTo>
                    <a:cubicBezTo>
                      <a:pt x="169908" y="426397"/>
                      <a:pt x="169582" y="427373"/>
                      <a:pt x="169256" y="428349"/>
                    </a:cubicBezTo>
                    <a:lnTo>
                      <a:pt x="169039" y="428784"/>
                    </a:lnTo>
                    <a:lnTo>
                      <a:pt x="168714" y="429652"/>
                    </a:lnTo>
                    <a:cubicBezTo>
                      <a:pt x="168497" y="430411"/>
                      <a:pt x="168172" y="431062"/>
                      <a:pt x="167846" y="431821"/>
                    </a:cubicBezTo>
                    <a:lnTo>
                      <a:pt x="167629" y="432255"/>
                    </a:lnTo>
                    <a:cubicBezTo>
                      <a:pt x="167521" y="432472"/>
                      <a:pt x="167521" y="432581"/>
                      <a:pt x="167412" y="432798"/>
                    </a:cubicBezTo>
                    <a:cubicBezTo>
                      <a:pt x="166653" y="434317"/>
                      <a:pt x="165676" y="435402"/>
                      <a:pt x="164483" y="436053"/>
                    </a:cubicBezTo>
                    <a:cubicBezTo>
                      <a:pt x="163398" y="436704"/>
                      <a:pt x="162204" y="436921"/>
                      <a:pt x="161011" y="436921"/>
                    </a:cubicBezTo>
                    <a:cubicBezTo>
                      <a:pt x="160360" y="437355"/>
                      <a:pt x="159709" y="437246"/>
                      <a:pt x="159166" y="437138"/>
                    </a:cubicBezTo>
                    <a:close/>
                  </a:path>
                </a:pathLst>
              </a:custGeom>
              <a:solidFill>
                <a:srgbClr val="CFB39B"/>
              </a:solidFill>
              <a:ln w="10838" cap="flat">
                <a:noFill/>
                <a:prstDash val="solid"/>
                <a:miter/>
              </a:ln>
            </p:spPr>
            <p:txBody>
              <a:bodyPr rtlCol="0" anchor="ctr"/>
              <a:lstStyle/>
              <a:p>
                <a:endParaRPr lang="nb-NO"/>
              </a:p>
            </p:txBody>
          </p:sp>
          <p:sp>
            <p:nvSpPr>
              <p:cNvPr id="93" name="Frihåndsform: figur 92">
                <a:extLst>
                  <a:ext uri="{FF2B5EF4-FFF2-40B4-BE49-F238E27FC236}">
                    <a16:creationId xmlns:a16="http://schemas.microsoft.com/office/drawing/2014/main" id="{371EF51F-C9A0-47EB-8E8E-A0165DBB0A2A}"/>
                  </a:ext>
                </a:extLst>
              </p:cNvPr>
              <p:cNvSpPr/>
              <p:nvPr/>
            </p:nvSpPr>
            <p:spPr>
              <a:xfrm>
                <a:off x="6314303" y="3781307"/>
                <a:ext cx="149290" cy="330657"/>
              </a:xfrm>
              <a:custGeom>
                <a:avLst/>
                <a:gdLst>
                  <a:gd name="connsiteX0" fmla="*/ 62283 w 149290"/>
                  <a:gd name="connsiteY0" fmla="*/ 330593 h 330657"/>
                  <a:gd name="connsiteX1" fmla="*/ 57834 w 149290"/>
                  <a:gd name="connsiteY1" fmla="*/ 325927 h 330657"/>
                  <a:gd name="connsiteX2" fmla="*/ 58377 w 149290"/>
                  <a:gd name="connsiteY2" fmla="*/ 321262 h 330657"/>
                  <a:gd name="connsiteX3" fmla="*/ 58919 w 149290"/>
                  <a:gd name="connsiteY3" fmla="*/ 319418 h 330657"/>
                  <a:gd name="connsiteX4" fmla="*/ 49372 w 149290"/>
                  <a:gd name="connsiteY4" fmla="*/ 314535 h 330657"/>
                  <a:gd name="connsiteX5" fmla="*/ 42536 w 149290"/>
                  <a:gd name="connsiteY5" fmla="*/ 307700 h 330657"/>
                  <a:gd name="connsiteX6" fmla="*/ 34290 w 149290"/>
                  <a:gd name="connsiteY6" fmla="*/ 297393 h 330657"/>
                  <a:gd name="connsiteX7" fmla="*/ 33531 w 149290"/>
                  <a:gd name="connsiteY7" fmla="*/ 296308 h 330657"/>
                  <a:gd name="connsiteX8" fmla="*/ 28432 w 149290"/>
                  <a:gd name="connsiteY8" fmla="*/ 289798 h 330657"/>
                  <a:gd name="connsiteX9" fmla="*/ 27130 w 149290"/>
                  <a:gd name="connsiteY9" fmla="*/ 288387 h 330657"/>
                  <a:gd name="connsiteX10" fmla="*/ 25285 w 149290"/>
                  <a:gd name="connsiteY10" fmla="*/ 286326 h 330657"/>
                  <a:gd name="connsiteX11" fmla="*/ 21813 w 149290"/>
                  <a:gd name="connsiteY11" fmla="*/ 281009 h 330657"/>
                  <a:gd name="connsiteX12" fmla="*/ 19426 w 149290"/>
                  <a:gd name="connsiteY12" fmla="*/ 275368 h 330657"/>
                  <a:gd name="connsiteX13" fmla="*/ 18233 w 149290"/>
                  <a:gd name="connsiteY13" fmla="*/ 276887 h 330657"/>
                  <a:gd name="connsiteX14" fmla="*/ 17473 w 149290"/>
                  <a:gd name="connsiteY14" fmla="*/ 277863 h 330657"/>
                  <a:gd name="connsiteX15" fmla="*/ 16388 w 149290"/>
                  <a:gd name="connsiteY15" fmla="*/ 282203 h 330657"/>
                  <a:gd name="connsiteX16" fmla="*/ 13893 w 149290"/>
                  <a:gd name="connsiteY16" fmla="*/ 283722 h 330657"/>
                  <a:gd name="connsiteX17" fmla="*/ 12916 w 149290"/>
                  <a:gd name="connsiteY17" fmla="*/ 284156 h 330657"/>
                  <a:gd name="connsiteX18" fmla="*/ 11831 w 149290"/>
                  <a:gd name="connsiteY18" fmla="*/ 284698 h 330657"/>
                  <a:gd name="connsiteX19" fmla="*/ 11506 w 149290"/>
                  <a:gd name="connsiteY19" fmla="*/ 284807 h 330657"/>
                  <a:gd name="connsiteX20" fmla="*/ 11506 w 149290"/>
                  <a:gd name="connsiteY20" fmla="*/ 284807 h 330657"/>
                  <a:gd name="connsiteX21" fmla="*/ 8142 w 149290"/>
                  <a:gd name="connsiteY21" fmla="*/ 287845 h 330657"/>
                  <a:gd name="connsiteX22" fmla="*/ 5755 w 149290"/>
                  <a:gd name="connsiteY22" fmla="*/ 288821 h 330657"/>
                  <a:gd name="connsiteX23" fmla="*/ 5105 w 149290"/>
                  <a:gd name="connsiteY23" fmla="*/ 288821 h 330657"/>
                  <a:gd name="connsiteX24" fmla="*/ 222 w 149290"/>
                  <a:gd name="connsiteY24" fmla="*/ 285024 h 330657"/>
                  <a:gd name="connsiteX25" fmla="*/ 873 w 149290"/>
                  <a:gd name="connsiteY25" fmla="*/ 279924 h 330657"/>
                  <a:gd name="connsiteX26" fmla="*/ 2283 w 149290"/>
                  <a:gd name="connsiteY26" fmla="*/ 276887 h 330657"/>
                  <a:gd name="connsiteX27" fmla="*/ 2392 w 149290"/>
                  <a:gd name="connsiteY27" fmla="*/ 276669 h 330657"/>
                  <a:gd name="connsiteX28" fmla="*/ 2392 w 149290"/>
                  <a:gd name="connsiteY28" fmla="*/ 276669 h 330657"/>
                  <a:gd name="connsiteX29" fmla="*/ 9878 w 149290"/>
                  <a:gd name="connsiteY29" fmla="*/ 264518 h 330657"/>
                  <a:gd name="connsiteX30" fmla="*/ 19535 w 149290"/>
                  <a:gd name="connsiteY30" fmla="*/ 251172 h 330657"/>
                  <a:gd name="connsiteX31" fmla="*/ 29300 w 149290"/>
                  <a:gd name="connsiteY31" fmla="*/ 238804 h 330657"/>
                  <a:gd name="connsiteX32" fmla="*/ 39281 w 149290"/>
                  <a:gd name="connsiteY32" fmla="*/ 226218 h 330657"/>
                  <a:gd name="connsiteX33" fmla="*/ 47202 w 149290"/>
                  <a:gd name="connsiteY33" fmla="*/ 215368 h 330657"/>
                  <a:gd name="connsiteX34" fmla="*/ 49372 w 149290"/>
                  <a:gd name="connsiteY34" fmla="*/ 212330 h 330657"/>
                  <a:gd name="connsiteX35" fmla="*/ 50891 w 149290"/>
                  <a:gd name="connsiteY35" fmla="*/ 210160 h 330657"/>
                  <a:gd name="connsiteX36" fmla="*/ 59137 w 149290"/>
                  <a:gd name="connsiteY36" fmla="*/ 198551 h 330657"/>
                  <a:gd name="connsiteX37" fmla="*/ 68793 w 149290"/>
                  <a:gd name="connsiteY37" fmla="*/ 183904 h 330657"/>
                  <a:gd name="connsiteX38" fmla="*/ 73241 w 149290"/>
                  <a:gd name="connsiteY38" fmla="*/ 177068 h 330657"/>
                  <a:gd name="connsiteX39" fmla="*/ 74760 w 149290"/>
                  <a:gd name="connsiteY39" fmla="*/ 174790 h 330657"/>
                  <a:gd name="connsiteX40" fmla="*/ 86478 w 149290"/>
                  <a:gd name="connsiteY40" fmla="*/ 155369 h 330657"/>
                  <a:gd name="connsiteX41" fmla="*/ 92554 w 149290"/>
                  <a:gd name="connsiteY41" fmla="*/ 142458 h 330657"/>
                  <a:gd name="connsiteX42" fmla="*/ 94724 w 149290"/>
                  <a:gd name="connsiteY42" fmla="*/ 136924 h 330657"/>
                  <a:gd name="connsiteX43" fmla="*/ 95266 w 149290"/>
                  <a:gd name="connsiteY43" fmla="*/ 135297 h 330657"/>
                  <a:gd name="connsiteX44" fmla="*/ 95483 w 149290"/>
                  <a:gd name="connsiteY44" fmla="*/ 134754 h 330657"/>
                  <a:gd name="connsiteX45" fmla="*/ 97653 w 149290"/>
                  <a:gd name="connsiteY45" fmla="*/ 128787 h 330657"/>
                  <a:gd name="connsiteX46" fmla="*/ 97979 w 149290"/>
                  <a:gd name="connsiteY46" fmla="*/ 127702 h 330657"/>
                  <a:gd name="connsiteX47" fmla="*/ 106116 w 149290"/>
                  <a:gd name="connsiteY47" fmla="*/ 98408 h 330657"/>
                  <a:gd name="connsiteX48" fmla="*/ 106116 w 149290"/>
                  <a:gd name="connsiteY48" fmla="*/ 98516 h 330657"/>
                  <a:gd name="connsiteX49" fmla="*/ 106116 w 149290"/>
                  <a:gd name="connsiteY49" fmla="*/ 98408 h 330657"/>
                  <a:gd name="connsiteX50" fmla="*/ 106333 w 149290"/>
                  <a:gd name="connsiteY50" fmla="*/ 97648 h 330657"/>
                  <a:gd name="connsiteX51" fmla="*/ 112083 w 149290"/>
                  <a:gd name="connsiteY51" fmla="*/ 55551 h 330657"/>
                  <a:gd name="connsiteX52" fmla="*/ 112083 w 149290"/>
                  <a:gd name="connsiteY52" fmla="*/ 55334 h 330657"/>
                  <a:gd name="connsiteX53" fmla="*/ 112083 w 149290"/>
                  <a:gd name="connsiteY53" fmla="*/ 55334 h 330657"/>
                  <a:gd name="connsiteX54" fmla="*/ 112083 w 149290"/>
                  <a:gd name="connsiteY54" fmla="*/ 54900 h 330657"/>
                  <a:gd name="connsiteX55" fmla="*/ 112735 w 149290"/>
                  <a:gd name="connsiteY55" fmla="*/ 37323 h 330657"/>
                  <a:gd name="connsiteX56" fmla="*/ 113168 w 149290"/>
                  <a:gd name="connsiteY56" fmla="*/ 23869 h 330657"/>
                  <a:gd name="connsiteX57" fmla="*/ 113168 w 149290"/>
                  <a:gd name="connsiteY57" fmla="*/ 23435 h 330657"/>
                  <a:gd name="connsiteX58" fmla="*/ 114036 w 149290"/>
                  <a:gd name="connsiteY58" fmla="*/ 11718 h 330657"/>
                  <a:gd name="connsiteX59" fmla="*/ 116749 w 149290"/>
                  <a:gd name="connsiteY59" fmla="*/ 3580 h 330657"/>
                  <a:gd name="connsiteX60" fmla="*/ 119570 w 149290"/>
                  <a:gd name="connsiteY60" fmla="*/ 976 h 330657"/>
                  <a:gd name="connsiteX61" fmla="*/ 122716 w 149290"/>
                  <a:gd name="connsiteY61" fmla="*/ 0 h 330657"/>
                  <a:gd name="connsiteX62" fmla="*/ 126080 w 149290"/>
                  <a:gd name="connsiteY62" fmla="*/ 868 h 330657"/>
                  <a:gd name="connsiteX63" fmla="*/ 129552 w 149290"/>
                  <a:gd name="connsiteY63" fmla="*/ 4557 h 330657"/>
                  <a:gd name="connsiteX64" fmla="*/ 131722 w 149290"/>
                  <a:gd name="connsiteY64" fmla="*/ 9439 h 330657"/>
                  <a:gd name="connsiteX65" fmla="*/ 136062 w 149290"/>
                  <a:gd name="connsiteY65" fmla="*/ 25931 h 330657"/>
                  <a:gd name="connsiteX66" fmla="*/ 138014 w 149290"/>
                  <a:gd name="connsiteY66" fmla="*/ 43508 h 330657"/>
                  <a:gd name="connsiteX67" fmla="*/ 139208 w 149290"/>
                  <a:gd name="connsiteY67" fmla="*/ 77033 h 330657"/>
                  <a:gd name="connsiteX68" fmla="*/ 138665 w 149290"/>
                  <a:gd name="connsiteY68" fmla="*/ 107087 h 330657"/>
                  <a:gd name="connsiteX69" fmla="*/ 139967 w 149290"/>
                  <a:gd name="connsiteY69" fmla="*/ 106870 h 330657"/>
                  <a:gd name="connsiteX70" fmla="*/ 140835 w 149290"/>
                  <a:gd name="connsiteY70" fmla="*/ 106870 h 330657"/>
                  <a:gd name="connsiteX71" fmla="*/ 147996 w 149290"/>
                  <a:gd name="connsiteY71" fmla="*/ 116852 h 330657"/>
                  <a:gd name="connsiteX72" fmla="*/ 149190 w 149290"/>
                  <a:gd name="connsiteY72" fmla="*/ 126725 h 330657"/>
                  <a:gd name="connsiteX73" fmla="*/ 149081 w 149290"/>
                  <a:gd name="connsiteY73" fmla="*/ 126400 h 330657"/>
                  <a:gd name="connsiteX74" fmla="*/ 146477 w 149290"/>
                  <a:gd name="connsiteY74" fmla="*/ 156237 h 330657"/>
                  <a:gd name="connsiteX75" fmla="*/ 142897 w 149290"/>
                  <a:gd name="connsiteY75" fmla="*/ 170233 h 330657"/>
                  <a:gd name="connsiteX76" fmla="*/ 138665 w 149290"/>
                  <a:gd name="connsiteY76" fmla="*/ 184229 h 330657"/>
                  <a:gd name="connsiteX77" fmla="*/ 133024 w 149290"/>
                  <a:gd name="connsiteY77" fmla="*/ 197900 h 330657"/>
                  <a:gd name="connsiteX78" fmla="*/ 126514 w 149290"/>
                  <a:gd name="connsiteY78" fmla="*/ 211028 h 330657"/>
                  <a:gd name="connsiteX79" fmla="*/ 121197 w 149290"/>
                  <a:gd name="connsiteY79" fmla="*/ 221010 h 330657"/>
                  <a:gd name="connsiteX80" fmla="*/ 113060 w 149290"/>
                  <a:gd name="connsiteY80" fmla="*/ 236308 h 330657"/>
                  <a:gd name="connsiteX81" fmla="*/ 99172 w 149290"/>
                  <a:gd name="connsiteY81" fmla="*/ 265494 h 330657"/>
                  <a:gd name="connsiteX82" fmla="*/ 92662 w 149290"/>
                  <a:gd name="connsiteY82" fmla="*/ 279924 h 330657"/>
                  <a:gd name="connsiteX83" fmla="*/ 85284 w 149290"/>
                  <a:gd name="connsiteY83" fmla="*/ 294463 h 330657"/>
                  <a:gd name="connsiteX84" fmla="*/ 80836 w 149290"/>
                  <a:gd name="connsiteY84" fmla="*/ 303034 h 330657"/>
                  <a:gd name="connsiteX85" fmla="*/ 81162 w 149290"/>
                  <a:gd name="connsiteY85" fmla="*/ 302383 h 330657"/>
                  <a:gd name="connsiteX86" fmla="*/ 80402 w 149290"/>
                  <a:gd name="connsiteY86" fmla="*/ 303902 h 330657"/>
                  <a:gd name="connsiteX87" fmla="*/ 78341 w 149290"/>
                  <a:gd name="connsiteY87" fmla="*/ 308134 h 330657"/>
                  <a:gd name="connsiteX88" fmla="*/ 77039 w 149290"/>
                  <a:gd name="connsiteY88" fmla="*/ 311389 h 330657"/>
                  <a:gd name="connsiteX89" fmla="*/ 75954 w 149290"/>
                  <a:gd name="connsiteY89" fmla="*/ 313125 h 330657"/>
                  <a:gd name="connsiteX90" fmla="*/ 73784 w 149290"/>
                  <a:gd name="connsiteY90" fmla="*/ 317573 h 330657"/>
                  <a:gd name="connsiteX91" fmla="*/ 70095 w 149290"/>
                  <a:gd name="connsiteY91" fmla="*/ 324408 h 330657"/>
                  <a:gd name="connsiteX92" fmla="*/ 67491 w 149290"/>
                  <a:gd name="connsiteY92" fmla="*/ 328206 h 330657"/>
                  <a:gd name="connsiteX93" fmla="*/ 63151 w 149290"/>
                  <a:gd name="connsiteY93" fmla="*/ 330376 h 330657"/>
                  <a:gd name="connsiteX94" fmla="*/ 62283 w 149290"/>
                  <a:gd name="connsiteY94" fmla="*/ 330593 h 33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9290" h="330657">
                    <a:moveTo>
                      <a:pt x="62283" y="330593"/>
                    </a:moveTo>
                    <a:cubicBezTo>
                      <a:pt x="60004" y="330267"/>
                      <a:pt x="58160" y="328423"/>
                      <a:pt x="57834" y="325927"/>
                    </a:cubicBezTo>
                    <a:cubicBezTo>
                      <a:pt x="57617" y="324300"/>
                      <a:pt x="58052" y="322564"/>
                      <a:pt x="58377" y="321262"/>
                    </a:cubicBezTo>
                    <a:cubicBezTo>
                      <a:pt x="58594" y="320611"/>
                      <a:pt x="58702" y="320069"/>
                      <a:pt x="58919" y="319418"/>
                    </a:cubicBezTo>
                    <a:cubicBezTo>
                      <a:pt x="55773" y="318658"/>
                      <a:pt x="52518" y="317031"/>
                      <a:pt x="49372" y="314535"/>
                    </a:cubicBezTo>
                    <a:cubicBezTo>
                      <a:pt x="46876" y="312582"/>
                      <a:pt x="44706" y="310087"/>
                      <a:pt x="42536" y="307700"/>
                    </a:cubicBezTo>
                    <a:cubicBezTo>
                      <a:pt x="39498" y="304228"/>
                      <a:pt x="36786" y="300647"/>
                      <a:pt x="34290" y="297393"/>
                    </a:cubicBezTo>
                    <a:lnTo>
                      <a:pt x="33531" y="296308"/>
                    </a:lnTo>
                    <a:cubicBezTo>
                      <a:pt x="31904" y="294138"/>
                      <a:pt x="30168" y="291859"/>
                      <a:pt x="28432" y="289798"/>
                    </a:cubicBezTo>
                    <a:lnTo>
                      <a:pt x="27130" y="288387"/>
                    </a:lnTo>
                    <a:cubicBezTo>
                      <a:pt x="26479" y="287736"/>
                      <a:pt x="25828" y="286977"/>
                      <a:pt x="25285" y="286326"/>
                    </a:cubicBezTo>
                    <a:cubicBezTo>
                      <a:pt x="23766" y="284590"/>
                      <a:pt x="22681" y="282528"/>
                      <a:pt x="21813" y="281009"/>
                    </a:cubicBezTo>
                    <a:cubicBezTo>
                      <a:pt x="20728" y="278948"/>
                      <a:pt x="19969" y="277103"/>
                      <a:pt x="19426" y="275368"/>
                    </a:cubicBezTo>
                    <a:lnTo>
                      <a:pt x="18233" y="276887"/>
                    </a:lnTo>
                    <a:lnTo>
                      <a:pt x="17473" y="277863"/>
                    </a:lnTo>
                    <a:cubicBezTo>
                      <a:pt x="18233" y="279273"/>
                      <a:pt x="17799" y="281118"/>
                      <a:pt x="16388" y="282203"/>
                    </a:cubicBezTo>
                    <a:cubicBezTo>
                      <a:pt x="15520" y="282745"/>
                      <a:pt x="14761" y="283288"/>
                      <a:pt x="13893" y="283722"/>
                    </a:cubicBezTo>
                    <a:lnTo>
                      <a:pt x="12916" y="284156"/>
                    </a:lnTo>
                    <a:cubicBezTo>
                      <a:pt x="12591" y="284373"/>
                      <a:pt x="12157" y="284481"/>
                      <a:pt x="11831" y="284698"/>
                    </a:cubicBezTo>
                    <a:lnTo>
                      <a:pt x="11506" y="284807"/>
                    </a:lnTo>
                    <a:lnTo>
                      <a:pt x="11506" y="284807"/>
                    </a:lnTo>
                    <a:cubicBezTo>
                      <a:pt x="10529" y="285892"/>
                      <a:pt x="9444" y="287085"/>
                      <a:pt x="8142" y="287845"/>
                    </a:cubicBezTo>
                    <a:cubicBezTo>
                      <a:pt x="7492" y="288387"/>
                      <a:pt x="6623" y="288713"/>
                      <a:pt x="5755" y="288821"/>
                    </a:cubicBezTo>
                    <a:cubicBezTo>
                      <a:pt x="5539" y="288821"/>
                      <a:pt x="5321" y="288821"/>
                      <a:pt x="5105" y="288821"/>
                    </a:cubicBezTo>
                    <a:cubicBezTo>
                      <a:pt x="2934" y="288821"/>
                      <a:pt x="873" y="287302"/>
                      <a:pt x="222" y="285024"/>
                    </a:cubicBezTo>
                    <a:cubicBezTo>
                      <a:pt x="-320" y="283288"/>
                      <a:pt x="222" y="281443"/>
                      <a:pt x="873" y="279924"/>
                    </a:cubicBezTo>
                    <a:cubicBezTo>
                      <a:pt x="1307" y="278839"/>
                      <a:pt x="1741" y="277863"/>
                      <a:pt x="2283" y="276887"/>
                    </a:cubicBezTo>
                    <a:lnTo>
                      <a:pt x="2392" y="276669"/>
                    </a:lnTo>
                    <a:lnTo>
                      <a:pt x="2392" y="276669"/>
                    </a:lnTo>
                    <a:cubicBezTo>
                      <a:pt x="4670" y="272221"/>
                      <a:pt x="7492" y="267990"/>
                      <a:pt x="9878" y="264518"/>
                    </a:cubicBezTo>
                    <a:cubicBezTo>
                      <a:pt x="13676" y="258984"/>
                      <a:pt x="16605" y="254861"/>
                      <a:pt x="19535" y="251172"/>
                    </a:cubicBezTo>
                    <a:cubicBezTo>
                      <a:pt x="22573" y="247158"/>
                      <a:pt x="25936" y="242927"/>
                      <a:pt x="29300" y="238804"/>
                    </a:cubicBezTo>
                    <a:cubicBezTo>
                      <a:pt x="33097" y="234247"/>
                      <a:pt x="36243" y="230341"/>
                      <a:pt x="39281" y="226218"/>
                    </a:cubicBezTo>
                    <a:cubicBezTo>
                      <a:pt x="41994" y="222638"/>
                      <a:pt x="44706" y="218949"/>
                      <a:pt x="47202" y="215368"/>
                    </a:cubicBezTo>
                    <a:lnTo>
                      <a:pt x="49372" y="212330"/>
                    </a:lnTo>
                    <a:lnTo>
                      <a:pt x="50891" y="210160"/>
                    </a:lnTo>
                    <a:cubicBezTo>
                      <a:pt x="53712" y="206254"/>
                      <a:pt x="56424" y="202457"/>
                      <a:pt x="59137" y="198551"/>
                    </a:cubicBezTo>
                    <a:cubicBezTo>
                      <a:pt x="62391" y="193669"/>
                      <a:pt x="65646" y="188786"/>
                      <a:pt x="68793" y="183904"/>
                    </a:cubicBezTo>
                    <a:cubicBezTo>
                      <a:pt x="70312" y="181625"/>
                      <a:pt x="71722" y="179347"/>
                      <a:pt x="73241" y="177068"/>
                    </a:cubicBezTo>
                    <a:lnTo>
                      <a:pt x="74760" y="174790"/>
                    </a:lnTo>
                    <a:cubicBezTo>
                      <a:pt x="78883" y="168606"/>
                      <a:pt x="83115" y="162096"/>
                      <a:pt x="86478" y="155369"/>
                    </a:cubicBezTo>
                    <a:cubicBezTo>
                      <a:pt x="88865" y="150486"/>
                      <a:pt x="90818" y="146255"/>
                      <a:pt x="92554" y="142458"/>
                    </a:cubicBezTo>
                    <a:cubicBezTo>
                      <a:pt x="93313" y="140722"/>
                      <a:pt x="93964" y="138877"/>
                      <a:pt x="94724" y="136924"/>
                    </a:cubicBezTo>
                    <a:lnTo>
                      <a:pt x="95266" y="135297"/>
                    </a:lnTo>
                    <a:lnTo>
                      <a:pt x="95483" y="134754"/>
                    </a:lnTo>
                    <a:cubicBezTo>
                      <a:pt x="96243" y="132801"/>
                      <a:pt x="97002" y="130740"/>
                      <a:pt x="97653" y="128787"/>
                    </a:cubicBezTo>
                    <a:lnTo>
                      <a:pt x="97979" y="127702"/>
                    </a:lnTo>
                    <a:cubicBezTo>
                      <a:pt x="101668" y="116635"/>
                      <a:pt x="104271" y="107304"/>
                      <a:pt x="106116" y="98408"/>
                    </a:cubicBezTo>
                    <a:lnTo>
                      <a:pt x="106116" y="98516"/>
                    </a:lnTo>
                    <a:lnTo>
                      <a:pt x="106116" y="98408"/>
                    </a:lnTo>
                    <a:lnTo>
                      <a:pt x="106333" y="97648"/>
                    </a:lnTo>
                    <a:cubicBezTo>
                      <a:pt x="109045" y="84086"/>
                      <a:pt x="110999" y="69873"/>
                      <a:pt x="112083" y="55551"/>
                    </a:cubicBezTo>
                    <a:lnTo>
                      <a:pt x="112083" y="55334"/>
                    </a:lnTo>
                    <a:lnTo>
                      <a:pt x="112083" y="55334"/>
                    </a:lnTo>
                    <a:cubicBezTo>
                      <a:pt x="112083" y="55334"/>
                      <a:pt x="112083" y="54900"/>
                      <a:pt x="112083" y="54900"/>
                    </a:cubicBezTo>
                    <a:cubicBezTo>
                      <a:pt x="112409" y="49041"/>
                      <a:pt x="112626" y="43074"/>
                      <a:pt x="112735" y="37323"/>
                    </a:cubicBezTo>
                    <a:cubicBezTo>
                      <a:pt x="112843" y="32875"/>
                      <a:pt x="112951" y="28318"/>
                      <a:pt x="113168" y="23869"/>
                    </a:cubicBezTo>
                    <a:lnTo>
                      <a:pt x="113168" y="23435"/>
                    </a:lnTo>
                    <a:cubicBezTo>
                      <a:pt x="113385" y="19638"/>
                      <a:pt x="113494" y="15624"/>
                      <a:pt x="114036" y="11718"/>
                    </a:cubicBezTo>
                    <a:cubicBezTo>
                      <a:pt x="114470" y="8246"/>
                      <a:pt x="115338" y="5750"/>
                      <a:pt x="116749" y="3580"/>
                    </a:cubicBezTo>
                    <a:cubicBezTo>
                      <a:pt x="117400" y="2604"/>
                      <a:pt x="118268" y="1736"/>
                      <a:pt x="119570" y="976"/>
                    </a:cubicBezTo>
                    <a:cubicBezTo>
                      <a:pt x="120546" y="325"/>
                      <a:pt x="121523" y="0"/>
                      <a:pt x="122716" y="0"/>
                    </a:cubicBezTo>
                    <a:cubicBezTo>
                      <a:pt x="123910" y="0"/>
                      <a:pt x="124995" y="325"/>
                      <a:pt x="126080" y="868"/>
                    </a:cubicBezTo>
                    <a:cubicBezTo>
                      <a:pt x="127599" y="1627"/>
                      <a:pt x="128575" y="3038"/>
                      <a:pt x="129552" y="4557"/>
                    </a:cubicBezTo>
                    <a:cubicBezTo>
                      <a:pt x="130528" y="6076"/>
                      <a:pt x="131070" y="7703"/>
                      <a:pt x="131722" y="9439"/>
                    </a:cubicBezTo>
                    <a:cubicBezTo>
                      <a:pt x="133349" y="14322"/>
                      <a:pt x="134760" y="19530"/>
                      <a:pt x="136062" y="25931"/>
                    </a:cubicBezTo>
                    <a:cubicBezTo>
                      <a:pt x="137255" y="31681"/>
                      <a:pt x="137689" y="37757"/>
                      <a:pt x="138014" y="43508"/>
                    </a:cubicBezTo>
                    <a:cubicBezTo>
                      <a:pt x="138774" y="55225"/>
                      <a:pt x="139099" y="67052"/>
                      <a:pt x="139208" y="77033"/>
                    </a:cubicBezTo>
                    <a:cubicBezTo>
                      <a:pt x="139316" y="88317"/>
                      <a:pt x="139208" y="98082"/>
                      <a:pt x="138665" y="107087"/>
                    </a:cubicBezTo>
                    <a:cubicBezTo>
                      <a:pt x="139099" y="106979"/>
                      <a:pt x="139533" y="106870"/>
                      <a:pt x="139967" y="106870"/>
                    </a:cubicBezTo>
                    <a:cubicBezTo>
                      <a:pt x="140293" y="106870"/>
                      <a:pt x="140510" y="106870"/>
                      <a:pt x="140835" y="106870"/>
                    </a:cubicBezTo>
                    <a:cubicBezTo>
                      <a:pt x="145826" y="107521"/>
                      <a:pt x="147345" y="112838"/>
                      <a:pt x="147996" y="116852"/>
                    </a:cubicBezTo>
                    <a:cubicBezTo>
                      <a:pt x="148539" y="119782"/>
                      <a:pt x="148864" y="122928"/>
                      <a:pt x="149190" y="126725"/>
                    </a:cubicBezTo>
                    <a:lnTo>
                      <a:pt x="149081" y="126400"/>
                    </a:lnTo>
                    <a:cubicBezTo>
                      <a:pt x="149732" y="135514"/>
                      <a:pt x="148864" y="145604"/>
                      <a:pt x="146477" y="156237"/>
                    </a:cubicBezTo>
                    <a:cubicBezTo>
                      <a:pt x="145501" y="160360"/>
                      <a:pt x="144416" y="164591"/>
                      <a:pt x="142897" y="170233"/>
                    </a:cubicBezTo>
                    <a:cubicBezTo>
                      <a:pt x="141703" y="174465"/>
                      <a:pt x="140293" y="179455"/>
                      <a:pt x="138665" y="184229"/>
                    </a:cubicBezTo>
                    <a:cubicBezTo>
                      <a:pt x="137147" y="188895"/>
                      <a:pt x="135085" y="193343"/>
                      <a:pt x="133024" y="197900"/>
                    </a:cubicBezTo>
                    <a:cubicBezTo>
                      <a:pt x="131179" y="201914"/>
                      <a:pt x="129009" y="206254"/>
                      <a:pt x="126514" y="211028"/>
                    </a:cubicBezTo>
                    <a:cubicBezTo>
                      <a:pt x="124778" y="214392"/>
                      <a:pt x="122933" y="217647"/>
                      <a:pt x="121197" y="221010"/>
                    </a:cubicBezTo>
                    <a:cubicBezTo>
                      <a:pt x="118485" y="226001"/>
                      <a:pt x="115664" y="231209"/>
                      <a:pt x="113060" y="236308"/>
                    </a:cubicBezTo>
                    <a:cubicBezTo>
                      <a:pt x="107743" y="247050"/>
                      <a:pt x="103295" y="256163"/>
                      <a:pt x="99172" y="265494"/>
                    </a:cubicBezTo>
                    <a:cubicBezTo>
                      <a:pt x="97111" y="270268"/>
                      <a:pt x="94941" y="275151"/>
                      <a:pt x="92662" y="279924"/>
                    </a:cubicBezTo>
                    <a:cubicBezTo>
                      <a:pt x="90275" y="284698"/>
                      <a:pt x="87888" y="289364"/>
                      <a:pt x="85284" y="294463"/>
                    </a:cubicBezTo>
                    <a:cubicBezTo>
                      <a:pt x="83765" y="297284"/>
                      <a:pt x="82355" y="300214"/>
                      <a:pt x="80836" y="303034"/>
                    </a:cubicBezTo>
                    <a:lnTo>
                      <a:pt x="81162" y="302383"/>
                    </a:lnTo>
                    <a:lnTo>
                      <a:pt x="80402" y="303902"/>
                    </a:lnTo>
                    <a:cubicBezTo>
                      <a:pt x="79751" y="305313"/>
                      <a:pt x="78992" y="306723"/>
                      <a:pt x="78341" y="308134"/>
                    </a:cubicBezTo>
                    <a:cubicBezTo>
                      <a:pt x="78015" y="309327"/>
                      <a:pt x="77581" y="310412"/>
                      <a:pt x="77039" y="311389"/>
                    </a:cubicBezTo>
                    <a:cubicBezTo>
                      <a:pt x="76713" y="311931"/>
                      <a:pt x="76388" y="312474"/>
                      <a:pt x="75954" y="313125"/>
                    </a:cubicBezTo>
                    <a:cubicBezTo>
                      <a:pt x="75194" y="314644"/>
                      <a:pt x="74543" y="316163"/>
                      <a:pt x="73784" y="317573"/>
                    </a:cubicBezTo>
                    <a:cubicBezTo>
                      <a:pt x="72699" y="319635"/>
                      <a:pt x="71505" y="322130"/>
                      <a:pt x="70095" y="324408"/>
                    </a:cubicBezTo>
                    <a:cubicBezTo>
                      <a:pt x="69335" y="325711"/>
                      <a:pt x="68467" y="327012"/>
                      <a:pt x="67491" y="328206"/>
                    </a:cubicBezTo>
                    <a:cubicBezTo>
                      <a:pt x="66189" y="329616"/>
                      <a:pt x="64670" y="330376"/>
                      <a:pt x="63151" y="330376"/>
                    </a:cubicBezTo>
                    <a:cubicBezTo>
                      <a:pt x="62717" y="330701"/>
                      <a:pt x="62500" y="330701"/>
                      <a:pt x="62283" y="330593"/>
                    </a:cubicBezTo>
                    <a:close/>
                  </a:path>
                </a:pathLst>
              </a:custGeom>
              <a:solidFill>
                <a:srgbClr val="CFB39B"/>
              </a:solidFill>
              <a:ln w="10838" cap="flat">
                <a:noFill/>
                <a:prstDash val="solid"/>
                <a:miter/>
              </a:ln>
            </p:spPr>
            <p:txBody>
              <a:bodyPr rtlCol="0" anchor="ctr"/>
              <a:lstStyle/>
              <a:p>
                <a:endParaRPr lang="nb-NO"/>
              </a:p>
            </p:txBody>
          </p:sp>
        </p:grpSp>
        <p:grpSp>
          <p:nvGrpSpPr>
            <p:cNvPr id="94" name="Grafikk 6">
              <a:extLst>
                <a:ext uri="{FF2B5EF4-FFF2-40B4-BE49-F238E27FC236}">
                  <a16:creationId xmlns:a16="http://schemas.microsoft.com/office/drawing/2014/main" id="{37D25DDD-2331-4F6E-8BB8-AE06CB927B05}"/>
                </a:ext>
              </a:extLst>
            </p:cNvPr>
            <p:cNvGrpSpPr/>
            <p:nvPr/>
          </p:nvGrpSpPr>
          <p:grpSpPr>
            <a:xfrm>
              <a:off x="5937821" y="3550532"/>
              <a:ext cx="316080" cy="246832"/>
              <a:chOff x="5937821" y="3550532"/>
              <a:chExt cx="316080" cy="246832"/>
            </a:xfrm>
            <a:solidFill>
              <a:srgbClr val="132237"/>
            </a:solidFill>
          </p:grpSpPr>
          <p:sp>
            <p:nvSpPr>
              <p:cNvPr id="95" name="Frihåndsform: figur 94">
                <a:extLst>
                  <a:ext uri="{FF2B5EF4-FFF2-40B4-BE49-F238E27FC236}">
                    <a16:creationId xmlns:a16="http://schemas.microsoft.com/office/drawing/2014/main" id="{BF4FF662-7B97-46F9-BBB0-7A6B5B60F3BD}"/>
                  </a:ext>
                </a:extLst>
              </p:cNvPr>
              <p:cNvSpPr/>
              <p:nvPr/>
            </p:nvSpPr>
            <p:spPr>
              <a:xfrm>
                <a:off x="5937821" y="3550532"/>
                <a:ext cx="316080" cy="239454"/>
              </a:xfrm>
              <a:custGeom>
                <a:avLst/>
                <a:gdLst>
                  <a:gd name="connsiteX0" fmla="*/ 10524 w 316080"/>
                  <a:gd name="connsiteY0" fmla="*/ 236091 h 239454"/>
                  <a:gd name="connsiteX1" fmla="*/ 10524 w 316080"/>
                  <a:gd name="connsiteY1" fmla="*/ 234355 h 239454"/>
                  <a:gd name="connsiteX2" fmla="*/ 10416 w 316080"/>
                  <a:gd name="connsiteY2" fmla="*/ 226435 h 239454"/>
                  <a:gd name="connsiteX3" fmla="*/ 10524 w 316080"/>
                  <a:gd name="connsiteY3" fmla="*/ 227303 h 239454"/>
                  <a:gd name="connsiteX4" fmla="*/ 10416 w 316080"/>
                  <a:gd name="connsiteY4" fmla="*/ 226326 h 239454"/>
                  <a:gd name="connsiteX5" fmla="*/ 10416 w 316080"/>
                  <a:gd name="connsiteY5" fmla="*/ 226326 h 239454"/>
                  <a:gd name="connsiteX6" fmla="*/ 10416 w 316080"/>
                  <a:gd name="connsiteY6" fmla="*/ 226218 h 239454"/>
                  <a:gd name="connsiteX7" fmla="*/ 10416 w 316080"/>
                  <a:gd name="connsiteY7" fmla="*/ 222421 h 239454"/>
                  <a:gd name="connsiteX8" fmla="*/ 8680 w 316080"/>
                  <a:gd name="connsiteY8" fmla="*/ 212439 h 239454"/>
                  <a:gd name="connsiteX9" fmla="*/ 8463 w 316080"/>
                  <a:gd name="connsiteY9" fmla="*/ 211028 h 239454"/>
                  <a:gd name="connsiteX10" fmla="*/ 7595 w 316080"/>
                  <a:gd name="connsiteY10" fmla="*/ 206580 h 239454"/>
                  <a:gd name="connsiteX11" fmla="*/ 3797 w 316080"/>
                  <a:gd name="connsiteY11" fmla="*/ 189220 h 239454"/>
                  <a:gd name="connsiteX12" fmla="*/ 1085 w 316080"/>
                  <a:gd name="connsiteY12" fmla="*/ 171535 h 239454"/>
                  <a:gd name="connsiteX13" fmla="*/ 0 w 316080"/>
                  <a:gd name="connsiteY13" fmla="*/ 152873 h 239454"/>
                  <a:gd name="connsiteX14" fmla="*/ 325 w 316080"/>
                  <a:gd name="connsiteY14" fmla="*/ 143651 h 239454"/>
                  <a:gd name="connsiteX15" fmla="*/ 1845 w 316080"/>
                  <a:gd name="connsiteY15" fmla="*/ 134320 h 239454"/>
                  <a:gd name="connsiteX16" fmla="*/ 4774 w 316080"/>
                  <a:gd name="connsiteY16" fmla="*/ 124773 h 239454"/>
                  <a:gd name="connsiteX17" fmla="*/ 9982 w 316080"/>
                  <a:gd name="connsiteY17" fmla="*/ 116310 h 239454"/>
                  <a:gd name="connsiteX18" fmla="*/ 14647 w 316080"/>
                  <a:gd name="connsiteY18" fmla="*/ 111644 h 239454"/>
                  <a:gd name="connsiteX19" fmla="*/ 17143 w 316080"/>
                  <a:gd name="connsiteY19" fmla="*/ 109908 h 239454"/>
                  <a:gd name="connsiteX20" fmla="*/ 17794 w 316080"/>
                  <a:gd name="connsiteY20" fmla="*/ 107304 h 239454"/>
                  <a:gd name="connsiteX21" fmla="*/ 20506 w 316080"/>
                  <a:gd name="connsiteY21" fmla="*/ 91572 h 239454"/>
                  <a:gd name="connsiteX22" fmla="*/ 20506 w 316080"/>
                  <a:gd name="connsiteY22" fmla="*/ 91789 h 239454"/>
                  <a:gd name="connsiteX23" fmla="*/ 20615 w 316080"/>
                  <a:gd name="connsiteY23" fmla="*/ 91464 h 239454"/>
                  <a:gd name="connsiteX24" fmla="*/ 20615 w 316080"/>
                  <a:gd name="connsiteY24" fmla="*/ 91572 h 239454"/>
                  <a:gd name="connsiteX25" fmla="*/ 20723 w 316080"/>
                  <a:gd name="connsiteY25" fmla="*/ 91030 h 239454"/>
                  <a:gd name="connsiteX26" fmla="*/ 20723 w 316080"/>
                  <a:gd name="connsiteY26" fmla="*/ 91138 h 239454"/>
                  <a:gd name="connsiteX27" fmla="*/ 21374 w 316080"/>
                  <a:gd name="connsiteY27" fmla="*/ 88100 h 239454"/>
                  <a:gd name="connsiteX28" fmla="*/ 21157 w 316080"/>
                  <a:gd name="connsiteY28" fmla="*/ 89185 h 239454"/>
                  <a:gd name="connsiteX29" fmla="*/ 27016 w 316080"/>
                  <a:gd name="connsiteY29" fmla="*/ 70524 h 239454"/>
                  <a:gd name="connsiteX30" fmla="*/ 37757 w 316080"/>
                  <a:gd name="connsiteY30" fmla="*/ 53381 h 239454"/>
                  <a:gd name="connsiteX31" fmla="*/ 57504 w 316080"/>
                  <a:gd name="connsiteY31" fmla="*/ 38625 h 239454"/>
                  <a:gd name="connsiteX32" fmla="*/ 71392 w 316080"/>
                  <a:gd name="connsiteY32" fmla="*/ 35045 h 239454"/>
                  <a:gd name="connsiteX33" fmla="*/ 76708 w 316080"/>
                  <a:gd name="connsiteY33" fmla="*/ 34828 h 239454"/>
                  <a:gd name="connsiteX34" fmla="*/ 82133 w 316080"/>
                  <a:gd name="connsiteY34" fmla="*/ 35262 h 239454"/>
                  <a:gd name="connsiteX35" fmla="*/ 91789 w 316080"/>
                  <a:gd name="connsiteY35" fmla="*/ 37323 h 239454"/>
                  <a:gd name="connsiteX36" fmla="*/ 99601 w 316080"/>
                  <a:gd name="connsiteY36" fmla="*/ 27016 h 239454"/>
                  <a:gd name="connsiteX37" fmla="*/ 105785 w 316080"/>
                  <a:gd name="connsiteY37" fmla="*/ 20398 h 239454"/>
                  <a:gd name="connsiteX38" fmla="*/ 113380 w 316080"/>
                  <a:gd name="connsiteY38" fmla="*/ 14105 h 239454"/>
                  <a:gd name="connsiteX39" fmla="*/ 129546 w 316080"/>
                  <a:gd name="connsiteY39" fmla="*/ 4991 h 239454"/>
                  <a:gd name="connsiteX40" fmla="*/ 147340 w 316080"/>
                  <a:gd name="connsiteY40" fmla="*/ 543 h 239454"/>
                  <a:gd name="connsiteX41" fmla="*/ 158299 w 316080"/>
                  <a:gd name="connsiteY41" fmla="*/ 0 h 239454"/>
                  <a:gd name="connsiteX42" fmla="*/ 169257 w 316080"/>
                  <a:gd name="connsiteY42" fmla="*/ 1411 h 239454"/>
                  <a:gd name="connsiteX43" fmla="*/ 178913 w 316080"/>
                  <a:gd name="connsiteY43" fmla="*/ 4774 h 239454"/>
                  <a:gd name="connsiteX44" fmla="*/ 186725 w 316080"/>
                  <a:gd name="connsiteY44" fmla="*/ 10307 h 239454"/>
                  <a:gd name="connsiteX45" fmla="*/ 192367 w 316080"/>
                  <a:gd name="connsiteY45" fmla="*/ 16275 h 239454"/>
                  <a:gd name="connsiteX46" fmla="*/ 195730 w 316080"/>
                  <a:gd name="connsiteY46" fmla="*/ 20940 h 239454"/>
                  <a:gd name="connsiteX47" fmla="*/ 196924 w 316080"/>
                  <a:gd name="connsiteY47" fmla="*/ 20181 h 239454"/>
                  <a:gd name="connsiteX48" fmla="*/ 204084 w 316080"/>
                  <a:gd name="connsiteY48" fmla="*/ 16275 h 239454"/>
                  <a:gd name="connsiteX49" fmla="*/ 219383 w 316080"/>
                  <a:gd name="connsiteY49" fmla="*/ 10199 h 239454"/>
                  <a:gd name="connsiteX50" fmla="*/ 228063 w 316080"/>
                  <a:gd name="connsiteY50" fmla="*/ 8137 h 239454"/>
                  <a:gd name="connsiteX51" fmla="*/ 236851 w 316080"/>
                  <a:gd name="connsiteY51" fmla="*/ 7378 h 239454"/>
                  <a:gd name="connsiteX52" fmla="*/ 253885 w 316080"/>
                  <a:gd name="connsiteY52" fmla="*/ 9548 h 239454"/>
                  <a:gd name="connsiteX53" fmla="*/ 266579 w 316080"/>
                  <a:gd name="connsiteY53" fmla="*/ 14864 h 239454"/>
                  <a:gd name="connsiteX54" fmla="*/ 277863 w 316080"/>
                  <a:gd name="connsiteY54" fmla="*/ 23978 h 239454"/>
                  <a:gd name="connsiteX55" fmla="*/ 282963 w 316080"/>
                  <a:gd name="connsiteY55" fmla="*/ 31356 h 239454"/>
                  <a:gd name="connsiteX56" fmla="*/ 286760 w 316080"/>
                  <a:gd name="connsiteY56" fmla="*/ 41229 h 239454"/>
                  <a:gd name="connsiteX57" fmla="*/ 288062 w 316080"/>
                  <a:gd name="connsiteY57" fmla="*/ 51428 h 239454"/>
                  <a:gd name="connsiteX58" fmla="*/ 286977 w 316080"/>
                  <a:gd name="connsiteY58" fmla="*/ 60108 h 239454"/>
                  <a:gd name="connsiteX59" fmla="*/ 293595 w 316080"/>
                  <a:gd name="connsiteY59" fmla="*/ 63254 h 239454"/>
                  <a:gd name="connsiteX60" fmla="*/ 301841 w 316080"/>
                  <a:gd name="connsiteY60" fmla="*/ 69005 h 239454"/>
                  <a:gd name="connsiteX61" fmla="*/ 312691 w 316080"/>
                  <a:gd name="connsiteY61" fmla="*/ 82133 h 239454"/>
                  <a:gd name="connsiteX62" fmla="*/ 315837 w 316080"/>
                  <a:gd name="connsiteY62" fmla="*/ 90813 h 239454"/>
                  <a:gd name="connsiteX63" fmla="*/ 314752 w 316080"/>
                  <a:gd name="connsiteY63" fmla="*/ 101988 h 239454"/>
                  <a:gd name="connsiteX64" fmla="*/ 313234 w 316080"/>
                  <a:gd name="connsiteY64" fmla="*/ 106111 h 239454"/>
                  <a:gd name="connsiteX65" fmla="*/ 308134 w 316080"/>
                  <a:gd name="connsiteY65" fmla="*/ 113055 h 239454"/>
                  <a:gd name="connsiteX66" fmla="*/ 302167 w 316080"/>
                  <a:gd name="connsiteY66" fmla="*/ 115984 h 239454"/>
                  <a:gd name="connsiteX67" fmla="*/ 295223 w 316080"/>
                  <a:gd name="connsiteY67" fmla="*/ 116961 h 239454"/>
                  <a:gd name="connsiteX68" fmla="*/ 295114 w 316080"/>
                  <a:gd name="connsiteY68" fmla="*/ 116961 h 239454"/>
                  <a:gd name="connsiteX69" fmla="*/ 276453 w 316080"/>
                  <a:gd name="connsiteY69" fmla="*/ 107196 h 239454"/>
                  <a:gd name="connsiteX70" fmla="*/ 269400 w 316080"/>
                  <a:gd name="connsiteY70" fmla="*/ 99059 h 239454"/>
                  <a:gd name="connsiteX71" fmla="*/ 262999 w 316080"/>
                  <a:gd name="connsiteY71" fmla="*/ 90813 h 239454"/>
                  <a:gd name="connsiteX72" fmla="*/ 261480 w 316080"/>
                  <a:gd name="connsiteY72" fmla="*/ 88426 h 239454"/>
                  <a:gd name="connsiteX73" fmla="*/ 257465 w 316080"/>
                  <a:gd name="connsiteY73" fmla="*/ 90813 h 239454"/>
                  <a:gd name="connsiteX74" fmla="*/ 247267 w 316080"/>
                  <a:gd name="connsiteY74" fmla="*/ 96563 h 239454"/>
                  <a:gd name="connsiteX75" fmla="*/ 236308 w 316080"/>
                  <a:gd name="connsiteY75" fmla="*/ 101012 h 239454"/>
                  <a:gd name="connsiteX76" fmla="*/ 223831 w 316080"/>
                  <a:gd name="connsiteY76" fmla="*/ 103615 h 239454"/>
                  <a:gd name="connsiteX77" fmla="*/ 223831 w 316080"/>
                  <a:gd name="connsiteY77" fmla="*/ 103615 h 239454"/>
                  <a:gd name="connsiteX78" fmla="*/ 223397 w 316080"/>
                  <a:gd name="connsiteY78" fmla="*/ 103615 h 239454"/>
                  <a:gd name="connsiteX79" fmla="*/ 223072 w 316080"/>
                  <a:gd name="connsiteY79" fmla="*/ 103615 h 239454"/>
                  <a:gd name="connsiteX80" fmla="*/ 223180 w 316080"/>
                  <a:gd name="connsiteY80" fmla="*/ 103615 h 239454"/>
                  <a:gd name="connsiteX81" fmla="*/ 221878 w 316080"/>
                  <a:gd name="connsiteY81" fmla="*/ 103724 h 239454"/>
                  <a:gd name="connsiteX82" fmla="*/ 222638 w 316080"/>
                  <a:gd name="connsiteY82" fmla="*/ 103724 h 239454"/>
                  <a:gd name="connsiteX83" fmla="*/ 214826 w 316080"/>
                  <a:gd name="connsiteY83" fmla="*/ 103290 h 239454"/>
                  <a:gd name="connsiteX84" fmla="*/ 206471 w 316080"/>
                  <a:gd name="connsiteY84" fmla="*/ 101337 h 239454"/>
                  <a:gd name="connsiteX85" fmla="*/ 191173 w 316080"/>
                  <a:gd name="connsiteY85" fmla="*/ 93634 h 239454"/>
                  <a:gd name="connsiteX86" fmla="*/ 185206 w 316080"/>
                  <a:gd name="connsiteY86" fmla="*/ 88751 h 239454"/>
                  <a:gd name="connsiteX87" fmla="*/ 181408 w 316080"/>
                  <a:gd name="connsiteY87" fmla="*/ 85605 h 239454"/>
                  <a:gd name="connsiteX88" fmla="*/ 176960 w 316080"/>
                  <a:gd name="connsiteY88" fmla="*/ 89619 h 239454"/>
                  <a:gd name="connsiteX89" fmla="*/ 170559 w 316080"/>
                  <a:gd name="connsiteY89" fmla="*/ 94827 h 239454"/>
                  <a:gd name="connsiteX90" fmla="*/ 162964 w 316080"/>
                  <a:gd name="connsiteY90" fmla="*/ 100035 h 239454"/>
                  <a:gd name="connsiteX91" fmla="*/ 154393 w 316080"/>
                  <a:gd name="connsiteY91" fmla="*/ 104483 h 239454"/>
                  <a:gd name="connsiteX92" fmla="*/ 136382 w 316080"/>
                  <a:gd name="connsiteY92" fmla="*/ 111102 h 239454"/>
                  <a:gd name="connsiteX93" fmla="*/ 118805 w 316080"/>
                  <a:gd name="connsiteY93" fmla="*/ 115333 h 239454"/>
                  <a:gd name="connsiteX94" fmla="*/ 106870 w 316080"/>
                  <a:gd name="connsiteY94" fmla="*/ 117069 h 239454"/>
                  <a:gd name="connsiteX95" fmla="*/ 105460 w 316080"/>
                  <a:gd name="connsiteY95" fmla="*/ 117395 h 239454"/>
                  <a:gd name="connsiteX96" fmla="*/ 104592 w 316080"/>
                  <a:gd name="connsiteY96" fmla="*/ 117720 h 239454"/>
                  <a:gd name="connsiteX97" fmla="*/ 103724 w 316080"/>
                  <a:gd name="connsiteY97" fmla="*/ 118263 h 239454"/>
                  <a:gd name="connsiteX98" fmla="*/ 101988 w 316080"/>
                  <a:gd name="connsiteY98" fmla="*/ 119565 h 239454"/>
                  <a:gd name="connsiteX99" fmla="*/ 99601 w 316080"/>
                  <a:gd name="connsiteY99" fmla="*/ 121952 h 239454"/>
                  <a:gd name="connsiteX100" fmla="*/ 96780 w 316080"/>
                  <a:gd name="connsiteY100" fmla="*/ 125749 h 239454"/>
                  <a:gd name="connsiteX101" fmla="*/ 93417 w 316080"/>
                  <a:gd name="connsiteY101" fmla="*/ 130306 h 239454"/>
                  <a:gd name="connsiteX102" fmla="*/ 86147 w 316080"/>
                  <a:gd name="connsiteY102" fmla="*/ 142783 h 239454"/>
                  <a:gd name="connsiteX103" fmla="*/ 78553 w 316080"/>
                  <a:gd name="connsiteY103" fmla="*/ 161228 h 239454"/>
                  <a:gd name="connsiteX104" fmla="*/ 78227 w 316080"/>
                  <a:gd name="connsiteY104" fmla="*/ 162204 h 239454"/>
                  <a:gd name="connsiteX105" fmla="*/ 78119 w 316080"/>
                  <a:gd name="connsiteY105" fmla="*/ 162530 h 239454"/>
                  <a:gd name="connsiteX106" fmla="*/ 72151 w 316080"/>
                  <a:gd name="connsiteY106" fmla="*/ 178696 h 239454"/>
                  <a:gd name="connsiteX107" fmla="*/ 69113 w 316080"/>
                  <a:gd name="connsiteY107" fmla="*/ 187593 h 239454"/>
                  <a:gd name="connsiteX108" fmla="*/ 67486 w 316080"/>
                  <a:gd name="connsiteY108" fmla="*/ 192909 h 239454"/>
                  <a:gd name="connsiteX109" fmla="*/ 67486 w 316080"/>
                  <a:gd name="connsiteY109" fmla="*/ 192909 h 239454"/>
                  <a:gd name="connsiteX110" fmla="*/ 62386 w 316080"/>
                  <a:gd name="connsiteY110" fmla="*/ 201480 h 239454"/>
                  <a:gd name="connsiteX111" fmla="*/ 56310 w 316080"/>
                  <a:gd name="connsiteY111" fmla="*/ 208967 h 239454"/>
                  <a:gd name="connsiteX112" fmla="*/ 53272 w 316080"/>
                  <a:gd name="connsiteY112" fmla="*/ 211788 h 239454"/>
                  <a:gd name="connsiteX113" fmla="*/ 43182 w 316080"/>
                  <a:gd name="connsiteY113" fmla="*/ 218515 h 239454"/>
                  <a:gd name="connsiteX114" fmla="*/ 43074 w 316080"/>
                  <a:gd name="connsiteY114" fmla="*/ 218623 h 239454"/>
                  <a:gd name="connsiteX115" fmla="*/ 34177 w 316080"/>
                  <a:gd name="connsiteY115" fmla="*/ 223614 h 239454"/>
                  <a:gd name="connsiteX116" fmla="*/ 28210 w 316080"/>
                  <a:gd name="connsiteY116" fmla="*/ 226326 h 239454"/>
                  <a:gd name="connsiteX117" fmla="*/ 20398 w 316080"/>
                  <a:gd name="connsiteY117" fmla="*/ 230992 h 239454"/>
                  <a:gd name="connsiteX118" fmla="*/ 12911 w 316080"/>
                  <a:gd name="connsiteY118" fmla="*/ 237176 h 239454"/>
                  <a:gd name="connsiteX119" fmla="*/ 10633 w 316080"/>
                  <a:gd name="connsiteY119" fmla="*/ 239455 h 239454"/>
                  <a:gd name="connsiteX120" fmla="*/ 10524 w 316080"/>
                  <a:gd name="connsiteY120" fmla="*/ 236091 h 23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16080" h="239454">
                    <a:moveTo>
                      <a:pt x="10524" y="236091"/>
                    </a:moveTo>
                    <a:cubicBezTo>
                      <a:pt x="10524" y="235549"/>
                      <a:pt x="10524" y="234898"/>
                      <a:pt x="10524" y="234355"/>
                    </a:cubicBezTo>
                    <a:cubicBezTo>
                      <a:pt x="10633" y="231751"/>
                      <a:pt x="10633" y="229147"/>
                      <a:pt x="10416" y="226435"/>
                    </a:cubicBezTo>
                    <a:cubicBezTo>
                      <a:pt x="10416" y="226760"/>
                      <a:pt x="10416" y="226978"/>
                      <a:pt x="10524" y="227303"/>
                    </a:cubicBezTo>
                    <a:cubicBezTo>
                      <a:pt x="10524" y="226978"/>
                      <a:pt x="10524" y="226652"/>
                      <a:pt x="10416" y="226326"/>
                    </a:cubicBezTo>
                    <a:cubicBezTo>
                      <a:pt x="10416" y="226326"/>
                      <a:pt x="10416" y="226326"/>
                      <a:pt x="10416" y="226326"/>
                    </a:cubicBezTo>
                    <a:cubicBezTo>
                      <a:pt x="10416" y="226326"/>
                      <a:pt x="10416" y="226326"/>
                      <a:pt x="10416" y="226218"/>
                    </a:cubicBezTo>
                    <a:cubicBezTo>
                      <a:pt x="10416" y="224916"/>
                      <a:pt x="10416" y="223723"/>
                      <a:pt x="10416" y="222421"/>
                    </a:cubicBezTo>
                    <a:cubicBezTo>
                      <a:pt x="9765" y="219057"/>
                      <a:pt x="9331" y="215802"/>
                      <a:pt x="8680" y="212439"/>
                    </a:cubicBezTo>
                    <a:cubicBezTo>
                      <a:pt x="8680" y="212005"/>
                      <a:pt x="8571" y="211571"/>
                      <a:pt x="8463" y="211028"/>
                    </a:cubicBezTo>
                    <a:cubicBezTo>
                      <a:pt x="8246" y="209509"/>
                      <a:pt x="7920" y="208099"/>
                      <a:pt x="7595" y="206580"/>
                    </a:cubicBezTo>
                    <a:cubicBezTo>
                      <a:pt x="6402" y="200830"/>
                      <a:pt x="4991" y="195079"/>
                      <a:pt x="3797" y="189220"/>
                    </a:cubicBezTo>
                    <a:cubicBezTo>
                      <a:pt x="2604" y="183361"/>
                      <a:pt x="1736" y="177502"/>
                      <a:pt x="1085" y="171535"/>
                    </a:cubicBezTo>
                    <a:cubicBezTo>
                      <a:pt x="325" y="165351"/>
                      <a:pt x="109" y="159166"/>
                      <a:pt x="0" y="152873"/>
                    </a:cubicBezTo>
                    <a:cubicBezTo>
                      <a:pt x="0" y="149727"/>
                      <a:pt x="109" y="146689"/>
                      <a:pt x="325" y="143651"/>
                    </a:cubicBezTo>
                    <a:cubicBezTo>
                      <a:pt x="543" y="140505"/>
                      <a:pt x="1194" y="137358"/>
                      <a:pt x="1845" y="134320"/>
                    </a:cubicBezTo>
                    <a:cubicBezTo>
                      <a:pt x="2496" y="131065"/>
                      <a:pt x="3363" y="127810"/>
                      <a:pt x="4774" y="124773"/>
                    </a:cubicBezTo>
                    <a:cubicBezTo>
                      <a:pt x="6184" y="121735"/>
                      <a:pt x="8029" y="118914"/>
                      <a:pt x="9982" y="116310"/>
                    </a:cubicBezTo>
                    <a:cubicBezTo>
                      <a:pt x="11284" y="114574"/>
                      <a:pt x="12911" y="112946"/>
                      <a:pt x="14647" y="111644"/>
                    </a:cubicBezTo>
                    <a:cubicBezTo>
                      <a:pt x="15407" y="110993"/>
                      <a:pt x="16275" y="110451"/>
                      <a:pt x="17143" y="109908"/>
                    </a:cubicBezTo>
                    <a:cubicBezTo>
                      <a:pt x="17360" y="109040"/>
                      <a:pt x="17577" y="108172"/>
                      <a:pt x="17794" y="107304"/>
                    </a:cubicBezTo>
                    <a:cubicBezTo>
                      <a:pt x="18770" y="102097"/>
                      <a:pt x="19421" y="96780"/>
                      <a:pt x="20506" y="91572"/>
                    </a:cubicBezTo>
                    <a:cubicBezTo>
                      <a:pt x="20506" y="91681"/>
                      <a:pt x="20506" y="91789"/>
                      <a:pt x="20506" y="91789"/>
                    </a:cubicBezTo>
                    <a:cubicBezTo>
                      <a:pt x="20506" y="91681"/>
                      <a:pt x="20506" y="91572"/>
                      <a:pt x="20615" y="91464"/>
                    </a:cubicBezTo>
                    <a:cubicBezTo>
                      <a:pt x="20615" y="91464"/>
                      <a:pt x="20615" y="91464"/>
                      <a:pt x="20615" y="91572"/>
                    </a:cubicBezTo>
                    <a:cubicBezTo>
                      <a:pt x="20615" y="91355"/>
                      <a:pt x="20723" y="91138"/>
                      <a:pt x="20723" y="91030"/>
                    </a:cubicBezTo>
                    <a:cubicBezTo>
                      <a:pt x="20723" y="91030"/>
                      <a:pt x="20723" y="91138"/>
                      <a:pt x="20723" y="91138"/>
                    </a:cubicBezTo>
                    <a:cubicBezTo>
                      <a:pt x="20940" y="90162"/>
                      <a:pt x="21157" y="89077"/>
                      <a:pt x="21374" y="88100"/>
                    </a:cubicBezTo>
                    <a:cubicBezTo>
                      <a:pt x="21266" y="88426"/>
                      <a:pt x="21266" y="88860"/>
                      <a:pt x="21157" y="89185"/>
                    </a:cubicBezTo>
                    <a:cubicBezTo>
                      <a:pt x="22459" y="82784"/>
                      <a:pt x="24195" y="76491"/>
                      <a:pt x="27016" y="70524"/>
                    </a:cubicBezTo>
                    <a:cubicBezTo>
                      <a:pt x="29946" y="64448"/>
                      <a:pt x="33526" y="58697"/>
                      <a:pt x="37757" y="53381"/>
                    </a:cubicBezTo>
                    <a:cubicBezTo>
                      <a:pt x="42965" y="46980"/>
                      <a:pt x="49801" y="41663"/>
                      <a:pt x="57504" y="38625"/>
                    </a:cubicBezTo>
                    <a:cubicBezTo>
                      <a:pt x="61953" y="36781"/>
                      <a:pt x="66509" y="35370"/>
                      <a:pt x="71392" y="35045"/>
                    </a:cubicBezTo>
                    <a:cubicBezTo>
                      <a:pt x="73128" y="34936"/>
                      <a:pt x="74864" y="34828"/>
                      <a:pt x="76708" y="34828"/>
                    </a:cubicBezTo>
                    <a:cubicBezTo>
                      <a:pt x="78553" y="34828"/>
                      <a:pt x="80397" y="35045"/>
                      <a:pt x="82133" y="35262"/>
                    </a:cubicBezTo>
                    <a:cubicBezTo>
                      <a:pt x="85388" y="35587"/>
                      <a:pt x="88643" y="36238"/>
                      <a:pt x="91789" y="37323"/>
                    </a:cubicBezTo>
                    <a:cubicBezTo>
                      <a:pt x="94285" y="33743"/>
                      <a:pt x="96780" y="30271"/>
                      <a:pt x="99601" y="27016"/>
                    </a:cubicBezTo>
                    <a:cubicBezTo>
                      <a:pt x="101554" y="24737"/>
                      <a:pt x="103507" y="22459"/>
                      <a:pt x="105785" y="20398"/>
                    </a:cubicBezTo>
                    <a:cubicBezTo>
                      <a:pt x="108172" y="18119"/>
                      <a:pt x="110668" y="16058"/>
                      <a:pt x="113380" y="14105"/>
                    </a:cubicBezTo>
                    <a:cubicBezTo>
                      <a:pt x="118371" y="10416"/>
                      <a:pt x="123796" y="7269"/>
                      <a:pt x="129546" y="4991"/>
                    </a:cubicBezTo>
                    <a:cubicBezTo>
                      <a:pt x="135297" y="2712"/>
                      <a:pt x="141264" y="1411"/>
                      <a:pt x="147340" y="543"/>
                    </a:cubicBezTo>
                    <a:cubicBezTo>
                      <a:pt x="151029" y="109"/>
                      <a:pt x="154609" y="0"/>
                      <a:pt x="158299" y="0"/>
                    </a:cubicBezTo>
                    <a:cubicBezTo>
                      <a:pt x="161988" y="109"/>
                      <a:pt x="165676" y="651"/>
                      <a:pt x="169257" y="1411"/>
                    </a:cubicBezTo>
                    <a:cubicBezTo>
                      <a:pt x="172512" y="2061"/>
                      <a:pt x="175875" y="3146"/>
                      <a:pt x="178913" y="4774"/>
                    </a:cubicBezTo>
                    <a:cubicBezTo>
                      <a:pt x="181734" y="6293"/>
                      <a:pt x="184338" y="8137"/>
                      <a:pt x="186725" y="10307"/>
                    </a:cubicBezTo>
                    <a:cubicBezTo>
                      <a:pt x="188787" y="12152"/>
                      <a:pt x="190631" y="14105"/>
                      <a:pt x="192367" y="16275"/>
                    </a:cubicBezTo>
                    <a:cubicBezTo>
                      <a:pt x="193560" y="17794"/>
                      <a:pt x="194754" y="19313"/>
                      <a:pt x="195730" y="20940"/>
                    </a:cubicBezTo>
                    <a:cubicBezTo>
                      <a:pt x="196164" y="20723"/>
                      <a:pt x="196490" y="20506"/>
                      <a:pt x="196924" y="20181"/>
                    </a:cubicBezTo>
                    <a:cubicBezTo>
                      <a:pt x="199311" y="18770"/>
                      <a:pt x="201698" y="17577"/>
                      <a:pt x="204084" y="16275"/>
                    </a:cubicBezTo>
                    <a:cubicBezTo>
                      <a:pt x="208967" y="13888"/>
                      <a:pt x="214175" y="11826"/>
                      <a:pt x="219383" y="10199"/>
                    </a:cubicBezTo>
                    <a:cubicBezTo>
                      <a:pt x="222204" y="9331"/>
                      <a:pt x="225133" y="8680"/>
                      <a:pt x="228063" y="8137"/>
                    </a:cubicBezTo>
                    <a:cubicBezTo>
                      <a:pt x="230992" y="7595"/>
                      <a:pt x="233921" y="7486"/>
                      <a:pt x="236851" y="7378"/>
                    </a:cubicBezTo>
                    <a:cubicBezTo>
                      <a:pt x="242601" y="7269"/>
                      <a:pt x="248352" y="8137"/>
                      <a:pt x="253885" y="9548"/>
                    </a:cubicBezTo>
                    <a:cubicBezTo>
                      <a:pt x="258333" y="10633"/>
                      <a:pt x="262565" y="12694"/>
                      <a:pt x="266579" y="14864"/>
                    </a:cubicBezTo>
                    <a:cubicBezTo>
                      <a:pt x="270919" y="17251"/>
                      <a:pt x="274608" y="20398"/>
                      <a:pt x="277863" y="23978"/>
                    </a:cubicBezTo>
                    <a:cubicBezTo>
                      <a:pt x="279816" y="26257"/>
                      <a:pt x="281552" y="28752"/>
                      <a:pt x="282963" y="31356"/>
                    </a:cubicBezTo>
                    <a:cubicBezTo>
                      <a:pt x="284699" y="34394"/>
                      <a:pt x="285784" y="37757"/>
                      <a:pt x="286760" y="41229"/>
                    </a:cubicBezTo>
                    <a:cubicBezTo>
                      <a:pt x="287628" y="44484"/>
                      <a:pt x="288062" y="48065"/>
                      <a:pt x="288062" y="51428"/>
                    </a:cubicBezTo>
                    <a:cubicBezTo>
                      <a:pt x="288062" y="54357"/>
                      <a:pt x="287302" y="57178"/>
                      <a:pt x="286977" y="60108"/>
                    </a:cubicBezTo>
                    <a:cubicBezTo>
                      <a:pt x="289147" y="61193"/>
                      <a:pt x="291425" y="62169"/>
                      <a:pt x="293595" y="63254"/>
                    </a:cubicBezTo>
                    <a:cubicBezTo>
                      <a:pt x="296525" y="64773"/>
                      <a:pt x="299346" y="66726"/>
                      <a:pt x="301841" y="69005"/>
                    </a:cubicBezTo>
                    <a:cubicBezTo>
                      <a:pt x="306073" y="72802"/>
                      <a:pt x="309870" y="77250"/>
                      <a:pt x="312691" y="82133"/>
                    </a:cubicBezTo>
                    <a:cubicBezTo>
                      <a:pt x="314210" y="84845"/>
                      <a:pt x="315295" y="87775"/>
                      <a:pt x="315837" y="90813"/>
                    </a:cubicBezTo>
                    <a:cubicBezTo>
                      <a:pt x="316488" y="94610"/>
                      <a:pt x="315729" y="98408"/>
                      <a:pt x="314752" y="101988"/>
                    </a:cubicBezTo>
                    <a:cubicBezTo>
                      <a:pt x="314427" y="103398"/>
                      <a:pt x="313776" y="104809"/>
                      <a:pt x="313234" y="106111"/>
                    </a:cubicBezTo>
                    <a:cubicBezTo>
                      <a:pt x="312040" y="108823"/>
                      <a:pt x="310412" y="111102"/>
                      <a:pt x="308134" y="113055"/>
                    </a:cubicBezTo>
                    <a:cubicBezTo>
                      <a:pt x="306398" y="114574"/>
                      <a:pt x="304228" y="115333"/>
                      <a:pt x="302167" y="115984"/>
                    </a:cubicBezTo>
                    <a:cubicBezTo>
                      <a:pt x="299997" y="116744"/>
                      <a:pt x="297610" y="116961"/>
                      <a:pt x="295223" y="116961"/>
                    </a:cubicBezTo>
                    <a:cubicBezTo>
                      <a:pt x="295223" y="116961"/>
                      <a:pt x="295114" y="116961"/>
                      <a:pt x="295114" y="116961"/>
                    </a:cubicBezTo>
                    <a:cubicBezTo>
                      <a:pt x="287845" y="116961"/>
                      <a:pt x="281335" y="112078"/>
                      <a:pt x="276453" y="107196"/>
                    </a:cubicBezTo>
                    <a:cubicBezTo>
                      <a:pt x="273957" y="104700"/>
                      <a:pt x="271679" y="101879"/>
                      <a:pt x="269400" y="99059"/>
                    </a:cubicBezTo>
                    <a:cubicBezTo>
                      <a:pt x="267230" y="96346"/>
                      <a:pt x="264952" y="93634"/>
                      <a:pt x="262999" y="90813"/>
                    </a:cubicBezTo>
                    <a:cubicBezTo>
                      <a:pt x="262456" y="90053"/>
                      <a:pt x="261914" y="89185"/>
                      <a:pt x="261480" y="88426"/>
                    </a:cubicBezTo>
                    <a:cubicBezTo>
                      <a:pt x="260178" y="89185"/>
                      <a:pt x="258767" y="90053"/>
                      <a:pt x="257465" y="90813"/>
                    </a:cubicBezTo>
                    <a:cubicBezTo>
                      <a:pt x="254102" y="92874"/>
                      <a:pt x="250739" y="94827"/>
                      <a:pt x="247267" y="96563"/>
                    </a:cubicBezTo>
                    <a:cubicBezTo>
                      <a:pt x="243795" y="98408"/>
                      <a:pt x="239997" y="99818"/>
                      <a:pt x="236308" y="101012"/>
                    </a:cubicBezTo>
                    <a:cubicBezTo>
                      <a:pt x="232294" y="102313"/>
                      <a:pt x="228063" y="103181"/>
                      <a:pt x="223831" y="103615"/>
                    </a:cubicBezTo>
                    <a:cubicBezTo>
                      <a:pt x="223831" y="103615"/>
                      <a:pt x="223831" y="103615"/>
                      <a:pt x="223831" y="103615"/>
                    </a:cubicBezTo>
                    <a:cubicBezTo>
                      <a:pt x="223723" y="103615"/>
                      <a:pt x="223506" y="103615"/>
                      <a:pt x="223397" y="103615"/>
                    </a:cubicBezTo>
                    <a:cubicBezTo>
                      <a:pt x="223289" y="103615"/>
                      <a:pt x="223180" y="103615"/>
                      <a:pt x="223072" y="103615"/>
                    </a:cubicBezTo>
                    <a:cubicBezTo>
                      <a:pt x="223072" y="103615"/>
                      <a:pt x="223180" y="103615"/>
                      <a:pt x="223180" y="103615"/>
                    </a:cubicBezTo>
                    <a:cubicBezTo>
                      <a:pt x="222746" y="103615"/>
                      <a:pt x="222312" y="103724"/>
                      <a:pt x="221878" y="103724"/>
                    </a:cubicBezTo>
                    <a:cubicBezTo>
                      <a:pt x="222095" y="103724"/>
                      <a:pt x="222421" y="103724"/>
                      <a:pt x="222638" y="103724"/>
                    </a:cubicBezTo>
                    <a:cubicBezTo>
                      <a:pt x="220034" y="103941"/>
                      <a:pt x="217321" y="103724"/>
                      <a:pt x="214826" y="103290"/>
                    </a:cubicBezTo>
                    <a:cubicBezTo>
                      <a:pt x="212005" y="102856"/>
                      <a:pt x="209184" y="102205"/>
                      <a:pt x="206471" y="101337"/>
                    </a:cubicBezTo>
                    <a:cubicBezTo>
                      <a:pt x="201046" y="99601"/>
                      <a:pt x="195839" y="96997"/>
                      <a:pt x="191173" y="93634"/>
                    </a:cubicBezTo>
                    <a:cubicBezTo>
                      <a:pt x="189112" y="92115"/>
                      <a:pt x="187159" y="90487"/>
                      <a:pt x="185206" y="88751"/>
                    </a:cubicBezTo>
                    <a:cubicBezTo>
                      <a:pt x="183904" y="87666"/>
                      <a:pt x="182711" y="86581"/>
                      <a:pt x="181408" y="85605"/>
                    </a:cubicBezTo>
                    <a:cubicBezTo>
                      <a:pt x="179998" y="87015"/>
                      <a:pt x="178479" y="88317"/>
                      <a:pt x="176960" y="89619"/>
                    </a:cubicBezTo>
                    <a:cubicBezTo>
                      <a:pt x="174899" y="91464"/>
                      <a:pt x="172729" y="93091"/>
                      <a:pt x="170559" y="94827"/>
                    </a:cubicBezTo>
                    <a:cubicBezTo>
                      <a:pt x="168063" y="96672"/>
                      <a:pt x="165568" y="98408"/>
                      <a:pt x="162964" y="100035"/>
                    </a:cubicBezTo>
                    <a:cubicBezTo>
                      <a:pt x="160143" y="101663"/>
                      <a:pt x="157322" y="103073"/>
                      <a:pt x="154393" y="104483"/>
                    </a:cubicBezTo>
                    <a:cubicBezTo>
                      <a:pt x="148642" y="107196"/>
                      <a:pt x="142566" y="109257"/>
                      <a:pt x="136382" y="111102"/>
                    </a:cubicBezTo>
                    <a:cubicBezTo>
                      <a:pt x="130631" y="112729"/>
                      <a:pt x="124664" y="114357"/>
                      <a:pt x="118805" y="115333"/>
                    </a:cubicBezTo>
                    <a:cubicBezTo>
                      <a:pt x="114899" y="115984"/>
                      <a:pt x="110885" y="116310"/>
                      <a:pt x="106870" y="117069"/>
                    </a:cubicBezTo>
                    <a:cubicBezTo>
                      <a:pt x="106436" y="117178"/>
                      <a:pt x="105894" y="117286"/>
                      <a:pt x="105460" y="117395"/>
                    </a:cubicBezTo>
                    <a:cubicBezTo>
                      <a:pt x="105134" y="117503"/>
                      <a:pt x="104918" y="117612"/>
                      <a:pt x="104592" y="117720"/>
                    </a:cubicBezTo>
                    <a:cubicBezTo>
                      <a:pt x="104267" y="117829"/>
                      <a:pt x="104050" y="118046"/>
                      <a:pt x="103724" y="118263"/>
                    </a:cubicBezTo>
                    <a:cubicBezTo>
                      <a:pt x="103182" y="118697"/>
                      <a:pt x="102639" y="119131"/>
                      <a:pt x="101988" y="119565"/>
                    </a:cubicBezTo>
                    <a:cubicBezTo>
                      <a:pt x="101120" y="120324"/>
                      <a:pt x="100360" y="121192"/>
                      <a:pt x="99601" y="121952"/>
                    </a:cubicBezTo>
                    <a:cubicBezTo>
                      <a:pt x="98625" y="123145"/>
                      <a:pt x="97648" y="124447"/>
                      <a:pt x="96780" y="125749"/>
                    </a:cubicBezTo>
                    <a:cubicBezTo>
                      <a:pt x="95695" y="127268"/>
                      <a:pt x="94502" y="128787"/>
                      <a:pt x="93417" y="130306"/>
                    </a:cubicBezTo>
                    <a:cubicBezTo>
                      <a:pt x="90813" y="134320"/>
                      <a:pt x="88426" y="138552"/>
                      <a:pt x="86147" y="142783"/>
                    </a:cubicBezTo>
                    <a:cubicBezTo>
                      <a:pt x="83218" y="148751"/>
                      <a:pt x="80831" y="154935"/>
                      <a:pt x="78553" y="161228"/>
                    </a:cubicBezTo>
                    <a:cubicBezTo>
                      <a:pt x="78444" y="161553"/>
                      <a:pt x="78335" y="161879"/>
                      <a:pt x="78227" y="162204"/>
                    </a:cubicBezTo>
                    <a:cubicBezTo>
                      <a:pt x="78227" y="162313"/>
                      <a:pt x="78119" y="162421"/>
                      <a:pt x="78119" y="162530"/>
                    </a:cubicBezTo>
                    <a:cubicBezTo>
                      <a:pt x="75840" y="167846"/>
                      <a:pt x="73996" y="173271"/>
                      <a:pt x="72151" y="178696"/>
                    </a:cubicBezTo>
                    <a:cubicBezTo>
                      <a:pt x="71175" y="181734"/>
                      <a:pt x="70090" y="184663"/>
                      <a:pt x="69113" y="187593"/>
                    </a:cubicBezTo>
                    <a:cubicBezTo>
                      <a:pt x="68571" y="189329"/>
                      <a:pt x="68028" y="191065"/>
                      <a:pt x="67486" y="192909"/>
                    </a:cubicBezTo>
                    <a:cubicBezTo>
                      <a:pt x="67486" y="192909"/>
                      <a:pt x="67486" y="192909"/>
                      <a:pt x="67486" y="192909"/>
                    </a:cubicBezTo>
                    <a:cubicBezTo>
                      <a:pt x="65967" y="195839"/>
                      <a:pt x="64339" y="198768"/>
                      <a:pt x="62386" y="201480"/>
                    </a:cubicBezTo>
                    <a:cubicBezTo>
                      <a:pt x="60542" y="204084"/>
                      <a:pt x="58480" y="206688"/>
                      <a:pt x="56310" y="208967"/>
                    </a:cubicBezTo>
                    <a:cubicBezTo>
                      <a:pt x="55334" y="209943"/>
                      <a:pt x="54358" y="210920"/>
                      <a:pt x="53272" y="211788"/>
                    </a:cubicBezTo>
                    <a:cubicBezTo>
                      <a:pt x="50126" y="214283"/>
                      <a:pt x="46654" y="216453"/>
                      <a:pt x="43182" y="218515"/>
                    </a:cubicBezTo>
                    <a:cubicBezTo>
                      <a:pt x="43182" y="218515"/>
                      <a:pt x="43074" y="218515"/>
                      <a:pt x="43074" y="218623"/>
                    </a:cubicBezTo>
                    <a:cubicBezTo>
                      <a:pt x="40144" y="220359"/>
                      <a:pt x="37106" y="221987"/>
                      <a:pt x="34177" y="223614"/>
                    </a:cubicBezTo>
                    <a:cubicBezTo>
                      <a:pt x="32116" y="224482"/>
                      <a:pt x="30162" y="225350"/>
                      <a:pt x="28210" y="226326"/>
                    </a:cubicBezTo>
                    <a:cubicBezTo>
                      <a:pt x="25497" y="227628"/>
                      <a:pt x="22893" y="229256"/>
                      <a:pt x="20398" y="230992"/>
                    </a:cubicBezTo>
                    <a:cubicBezTo>
                      <a:pt x="17794" y="232836"/>
                      <a:pt x="15190" y="234898"/>
                      <a:pt x="12911" y="237176"/>
                    </a:cubicBezTo>
                    <a:cubicBezTo>
                      <a:pt x="12152" y="237936"/>
                      <a:pt x="11392" y="238695"/>
                      <a:pt x="10633" y="239455"/>
                    </a:cubicBezTo>
                    <a:cubicBezTo>
                      <a:pt x="10524" y="238587"/>
                      <a:pt x="10524" y="237393"/>
                      <a:pt x="10524" y="236091"/>
                    </a:cubicBezTo>
                    <a:close/>
                  </a:path>
                </a:pathLst>
              </a:custGeom>
              <a:solidFill>
                <a:srgbClr val="132237"/>
              </a:solidFill>
              <a:ln w="10838" cap="flat">
                <a:noFill/>
                <a:prstDash val="solid"/>
                <a:miter/>
              </a:ln>
            </p:spPr>
            <p:txBody>
              <a:bodyPr rtlCol="0" anchor="ctr"/>
              <a:lstStyle/>
              <a:p>
                <a:endParaRPr lang="nb-NO"/>
              </a:p>
            </p:txBody>
          </p:sp>
          <p:sp>
            <p:nvSpPr>
              <p:cNvPr id="96" name="Frihåndsform: figur 95">
                <a:extLst>
                  <a:ext uri="{FF2B5EF4-FFF2-40B4-BE49-F238E27FC236}">
                    <a16:creationId xmlns:a16="http://schemas.microsoft.com/office/drawing/2014/main" id="{DB11796B-DB32-4D85-941F-76553FE26946}"/>
                  </a:ext>
                </a:extLst>
              </p:cNvPr>
              <p:cNvSpPr/>
              <p:nvPr/>
            </p:nvSpPr>
            <p:spPr>
              <a:xfrm>
                <a:off x="6004764" y="3743875"/>
                <a:ext cx="216" cy="434"/>
              </a:xfrm>
              <a:custGeom>
                <a:avLst/>
                <a:gdLst>
                  <a:gd name="connsiteX0" fmla="*/ 217 w 216"/>
                  <a:gd name="connsiteY0" fmla="*/ 0 h 434"/>
                  <a:gd name="connsiteX1" fmla="*/ 0 w 216"/>
                  <a:gd name="connsiteY1" fmla="*/ 434 h 434"/>
                  <a:gd name="connsiteX2" fmla="*/ 217 w 216"/>
                  <a:gd name="connsiteY2" fmla="*/ 0 h 434"/>
                </a:gdLst>
                <a:ahLst/>
                <a:cxnLst>
                  <a:cxn ang="0">
                    <a:pos x="connsiteX0" y="connsiteY0"/>
                  </a:cxn>
                  <a:cxn ang="0">
                    <a:pos x="connsiteX1" y="connsiteY1"/>
                  </a:cxn>
                  <a:cxn ang="0">
                    <a:pos x="connsiteX2" y="connsiteY2"/>
                  </a:cxn>
                </a:cxnLst>
                <a:rect l="l" t="t" r="r" b="b"/>
                <a:pathLst>
                  <a:path w="216" h="434">
                    <a:moveTo>
                      <a:pt x="217" y="0"/>
                    </a:moveTo>
                    <a:cubicBezTo>
                      <a:pt x="109" y="109"/>
                      <a:pt x="109" y="326"/>
                      <a:pt x="0" y="434"/>
                    </a:cubicBezTo>
                    <a:cubicBezTo>
                      <a:pt x="109" y="326"/>
                      <a:pt x="217" y="109"/>
                      <a:pt x="217" y="0"/>
                    </a:cubicBezTo>
                    <a:close/>
                  </a:path>
                </a:pathLst>
              </a:custGeom>
              <a:solidFill>
                <a:srgbClr val="132237"/>
              </a:solidFill>
              <a:ln w="10838" cap="flat">
                <a:noFill/>
                <a:prstDash val="solid"/>
                <a:miter/>
              </a:ln>
            </p:spPr>
            <p:txBody>
              <a:bodyPr rtlCol="0" anchor="ctr"/>
              <a:lstStyle/>
              <a:p>
                <a:endParaRPr lang="nb-NO"/>
              </a:p>
            </p:txBody>
          </p:sp>
          <p:sp>
            <p:nvSpPr>
              <p:cNvPr id="97" name="Frihåndsform: figur 96">
                <a:extLst>
                  <a:ext uri="{FF2B5EF4-FFF2-40B4-BE49-F238E27FC236}">
                    <a16:creationId xmlns:a16="http://schemas.microsoft.com/office/drawing/2014/main" id="{776B1C32-34EE-4CBD-9B17-5FB76ABB4364}"/>
                  </a:ext>
                </a:extLst>
              </p:cNvPr>
              <p:cNvSpPr/>
              <p:nvPr/>
            </p:nvSpPr>
            <p:spPr>
              <a:xfrm>
                <a:off x="5948128" y="3656043"/>
                <a:ext cx="99384" cy="141321"/>
              </a:xfrm>
              <a:custGeom>
                <a:avLst/>
                <a:gdLst>
                  <a:gd name="connsiteX0" fmla="*/ 28969 w 99384"/>
                  <a:gd name="connsiteY0" fmla="*/ 140779 h 141321"/>
                  <a:gd name="connsiteX1" fmla="*/ 19529 w 99384"/>
                  <a:gd name="connsiteY1" fmla="*/ 138609 h 141321"/>
                  <a:gd name="connsiteX2" fmla="*/ 9439 w 99384"/>
                  <a:gd name="connsiteY2" fmla="*/ 134052 h 141321"/>
                  <a:gd name="connsiteX3" fmla="*/ 8137 w 99384"/>
                  <a:gd name="connsiteY3" fmla="*/ 133727 h 141321"/>
                  <a:gd name="connsiteX4" fmla="*/ 7812 w 99384"/>
                  <a:gd name="connsiteY4" fmla="*/ 133727 h 141321"/>
                  <a:gd name="connsiteX5" fmla="*/ 5750 w 99384"/>
                  <a:gd name="connsiteY5" fmla="*/ 133618 h 141321"/>
                  <a:gd name="connsiteX6" fmla="*/ 109 w 99384"/>
                  <a:gd name="connsiteY6" fmla="*/ 130038 h 141321"/>
                  <a:gd name="connsiteX7" fmla="*/ 109 w 99384"/>
                  <a:gd name="connsiteY7" fmla="*/ 128953 h 141321"/>
                  <a:gd name="connsiteX8" fmla="*/ 0 w 99384"/>
                  <a:gd name="connsiteY8" fmla="*/ 121141 h 141321"/>
                  <a:gd name="connsiteX9" fmla="*/ 1953 w 99384"/>
                  <a:gd name="connsiteY9" fmla="*/ 119080 h 141321"/>
                  <a:gd name="connsiteX10" fmla="*/ 8463 w 99384"/>
                  <a:gd name="connsiteY10" fmla="*/ 117018 h 141321"/>
                  <a:gd name="connsiteX11" fmla="*/ 12694 w 99384"/>
                  <a:gd name="connsiteY11" fmla="*/ 117669 h 141321"/>
                  <a:gd name="connsiteX12" fmla="*/ 18119 w 99384"/>
                  <a:gd name="connsiteY12" fmla="*/ 119731 h 141321"/>
                  <a:gd name="connsiteX13" fmla="*/ 26365 w 99384"/>
                  <a:gd name="connsiteY13" fmla="*/ 124071 h 141321"/>
                  <a:gd name="connsiteX14" fmla="*/ 28535 w 99384"/>
                  <a:gd name="connsiteY14" fmla="*/ 125047 h 141321"/>
                  <a:gd name="connsiteX15" fmla="*/ 30054 w 99384"/>
                  <a:gd name="connsiteY15" fmla="*/ 125481 h 141321"/>
                  <a:gd name="connsiteX16" fmla="*/ 31139 w 99384"/>
                  <a:gd name="connsiteY16" fmla="*/ 125589 h 141321"/>
                  <a:gd name="connsiteX17" fmla="*/ 32441 w 99384"/>
                  <a:gd name="connsiteY17" fmla="*/ 125589 h 141321"/>
                  <a:gd name="connsiteX18" fmla="*/ 33851 w 99384"/>
                  <a:gd name="connsiteY18" fmla="*/ 125372 h 141321"/>
                  <a:gd name="connsiteX19" fmla="*/ 36021 w 99384"/>
                  <a:gd name="connsiteY19" fmla="*/ 124830 h 141321"/>
                  <a:gd name="connsiteX20" fmla="*/ 38842 w 99384"/>
                  <a:gd name="connsiteY20" fmla="*/ 123637 h 141321"/>
                  <a:gd name="connsiteX21" fmla="*/ 40578 w 99384"/>
                  <a:gd name="connsiteY21" fmla="*/ 122660 h 141321"/>
                  <a:gd name="connsiteX22" fmla="*/ 42314 w 99384"/>
                  <a:gd name="connsiteY22" fmla="*/ 121358 h 141321"/>
                  <a:gd name="connsiteX23" fmla="*/ 43833 w 99384"/>
                  <a:gd name="connsiteY23" fmla="*/ 119731 h 141321"/>
                  <a:gd name="connsiteX24" fmla="*/ 44918 w 99384"/>
                  <a:gd name="connsiteY24" fmla="*/ 118320 h 141321"/>
                  <a:gd name="connsiteX25" fmla="*/ 46546 w 99384"/>
                  <a:gd name="connsiteY25" fmla="*/ 115608 h 141321"/>
                  <a:gd name="connsiteX26" fmla="*/ 47305 w 99384"/>
                  <a:gd name="connsiteY26" fmla="*/ 113980 h 141321"/>
                  <a:gd name="connsiteX27" fmla="*/ 50451 w 99384"/>
                  <a:gd name="connsiteY27" fmla="*/ 101828 h 141321"/>
                  <a:gd name="connsiteX28" fmla="*/ 50451 w 99384"/>
                  <a:gd name="connsiteY28" fmla="*/ 101937 h 141321"/>
                  <a:gd name="connsiteX29" fmla="*/ 52947 w 99384"/>
                  <a:gd name="connsiteY29" fmla="*/ 85662 h 141321"/>
                  <a:gd name="connsiteX30" fmla="*/ 55117 w 99384"/>
                  <a:gd name="connsiteY30" fmla="*/ 69062 h 141321"/>
                  <a:gd name="connsiteX31" fmla="*/ 58589 w 99384"/>
                  <a:gd name="connsiteY31" fmla="*/ 52028 h 141321"/>
                  <a:gd name="connsiteX32" fmla="*/ 62712 w 99384"/>
                  <a:gd name="connsiteY32" fmla="*/ 37055 h 141321"/>
                  <a:gd name="connsiteX33" fmla="*/ 78335 w 99384"/>
                  <a:gd name="connsiteY33" fmla="*/ 10473 h 141321"/>
                  <a:gd name="connsiteX34" fmla="*/ 84194 w 99384"/>
                  <a:gd name="connsiteY34" fmla="*/ 4940 h 141321"/>
                  <a:gd name="connsiteX35" fmla="*/ 91572 w 99384"/>
                  <a:gd name="connsiteY35" fmla="*/ 383 h 141321"/>
                  <a:gd name="connsiteX36" fmla="*/ 98841 w 99384"/>
                  <a:gd name="connsiteY36" fmla="*/ 2444 h 141321"/>
                  <a:gd name="connsiteX37" fmla="*/ 98950 w 99384"/>
                  <a:gd name="connsiteY37" fmla="*/ 6567 h 141321"/>
                  <a:gd name="connsiteX38" fmla="*/ 95478 w 99384"/>
                  <a:gd name="connsiteY38" fmla="*/ 9388 h 141321"/>
                  <a:gd name="connsiteX39" fmla="*/ 94827 w 99384"/>
                  <a:gd name="connsiteY39" fmla="*/ 9280 h 141321"/>
                  <a:gd name="connsiteX40" fmla="*/ 93634 w 99384"/>
                  <a:gd name="connsiteY40" fmla="*/ 10256 h 141321"/>
                  <a:gd name="connsiteX41" fmla="*/ 90704 w 99384"/>
                  <a:gd name="connsiteY41" fmla="*/ 13294 h 141321"/>
                  <a:gd name="connsiteX42" fmla="*/ 85605 w 99384"/>
                  <a:gd name="connsiteY42" fmla="*/ 20021 h 141321"/>
                  <a:gd name="connsiteX43" fmla="*/ 82024 w 99384"/>
                  <a:gd name="connsiteY43" fmla="*/ 26314 h 141321"/>
                  <a:gd name="connsiteX44" fmla="*/ 77576 w 99384"/>
                  <a:gd name="connsiteY44" fmla="*/ 36513 h 141321"/>
                  <a:gd name="connsiteX45" fmla="*/ 71609 w 99384"/>
                  <a:gd name="connsiteY45" fmla="*/ 60708 h 141321"/>
                  <a:gd name="connsiteX46" fmla="*/ 68896 w 99384"/>
                  <a:gd name="connsiteY46" fmla="*/ 77416 h 141321"/>
                  <a:gd name="connsiteX47" fmla="*/ 66835 w 99384"/>
                  <a:gd name="connsiteY47" fmla="*/ 92823 h 141321"/>
                  <a:gd name="connsiteX48" fmla="*/ 63146 w 99384"/>
                  <a:gd name="connsiteY48" fmla="*/ 110291 h 141321"/>
                  <a:gd name="connsiteX49" fmla="*/ 60976 w 99384"/>
                  <a:gd name="connsiteY49" fmla="*/ 117886 h 141321"/>
                  <a:gd name="connsiteX50" fmla="*/ 56527 w 99384"/>
                  <a:gd name="connsiteY50" fmla="*/ 126674 h 141321"/>
                  <a:gd name="connsiteX51" fmla="*/ 44376 w 99384"/>
                  <a:gd name="connsiteY51" fmla="*/ 137199 h 141321"/>
                  <a:gd name="connsiteX52" fmla="*/ 38625 w 99384"/>
                  <a:gd name="connsiteY52" fmla="*/ 139694 h 141321"/>
                  <a:gd name="connsiteX53" fmla="*/ 29728 w 99384"/>
                  <a:gd name="connsiteY53" fmla="*/ 141322 h 141321"/>
                  <a:gd name="connsiteX54" fmla="*/ 28969 w 99384"/>
                  <a:gd name="connsiteY54" fmla="*/ 140779 h 14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9384" h="141321">
                    <a:moveTo>
                      <a:pt x="28969" y="140779"/>
                    </a:moveTo>
                    <a:cubicBezTo>
                      <a:pt x="25714" y="140671"/>
                      <a:pt x="22567" y="139911"/>
                      <a:pt x="19529" y="138609"/>
                    </a:cubicBezTo>
                    <a:cubicBezTo>
                      <a:pt x="16166" y="137199"/>
                      <a:pt x="12911" y="135354"/>
                      <a:pt x="9439" y="134052"/>
                    </a:cubicBezTo>
                    <a:cubicBezTo>
                      <a:pt x="9005" y="133944"/>
                      <a:pt x="8571" y="133835"/>
                      <a:pt x="8137" y="133727"/>
                    </a:cubicBezTo>
                    <a:cubicBezTo>
                      <a:pt x="8029" y="133727"/>
                      <a:pt x="7920" y="133727"/>
                      <a:pt x="7812" y="133727"/>
                    </a:cubicBezTo>
                    <a:cubicBezTo>
                      <a:pt x="7161" y="133727"/>
                      <a:pt x="6510" y="133727"/>
                      <a:pt x="5750" y="133618"/>
                    </a:cubicBezTo>
                    <a:cubicBezTo>
                      <a:pt x="3472" y="133401"/>
                      <a:pt x="1302" y="131991"/>
                      <a:pt x="109" y="130038"/>
                    </a:cubicBezTo>
                    <a:cubicBezTo>
                      <a:pt x="109" y="129712"/>
                      <a:pt x="109" y="129278"/>
                      <a:pt x="109" y="128953"/>
                    </a:cubicBezTo>
                    <a:cubicBezTo>
                      <a:pt x="217" y="126349"/>
                      <a:pt x="217" y="123745"/>
                      <a:pt x="0" y="121141"/>
                    </a:cubicBezTo>
                    <a:cubicBezTo>
                      <a:pt x="542" y="120382"/>
                      <a:pt x="1085" y="119622"/>
                      <a:pt x="1953" y="119080"/>
                    </a:cubicBezTo>
                    <a:cubicBezTo>
                      <a:pt x="3906" y="117669"/>
                      <a:pt x="6076" y="116910"/>
                      <a:pt x="8463" y="117018"/>
                    </a:cubicBezTo>
                    <a:cubicBezTo>
                      <a:pt x="9873" y="117018"/>
                      <a:pt x="11284" y="117344"/>
                      <a:pt x="12694" y="117669"/>
                    </a:cubicBezTo>
                    <a:cubicBezTo>
                      <a:pt x="14539" y="118103"/>
                      <a:pt x="16383" y="118863"/>
                      <a:pt x="18119" y="119731"/>
                    </a:cubicBezTo>
                    <a:cubicBezTo>
                      <a:pt x="20940" y="121141"/>
                      <a:pt x="23652" y="122660"/>
                      <a:pt x="26365" y="124071"/>
                    </a:cubicBezTo>
                    <a:cubicBezTo>
                      <a:pt x="27124" y="124396"/>
                      <a:pt x="27775" y="124721"/>
                      <a:pt x="28535" y="125047"/>
                    </a:cubicBezTo>
                    <a:cubicBezTo>
                      <a:pt x="29077" y="125155"/>
                      <a:pt x="29511" y="125372"/>
                      <a:pt x="30054" y="125481"/>
                    </a:cubicBezTo>
                    <a:cubicBezTo>
                      <a:pt x="30379" y="125589"/>
                      <a:pt x="30813" y="125589"/>
                      <a:pt x="31139" y="125589"/>
                    </a:cubicBezTo>
                    <a:cubicBezTo>
                      <a:pt x="31573" y="125589"/>
                      <a:pt x="32007" y="125589"/>
                      <a:pt x="32441" y="125589"/>
                    </a:cubicBezTo>
                    <a:cubicBezTo>
                      <a:pt x="32875" y="125589"/>
                      <a:pt x="33417" y="125481"/>
                      <a:pt x="33851" y="125372"/>
                    </a:cubicBezTo>
                    <a:cubicBezTo>
                      <a:pt x="34611" y="125155"/>
                      <a:pt x="35262" y="125047"/>
                      <a:pt x="36021" y="124830"/>
                    </a:cubicBezTo>
                    <a:cubicBezTo>
                      <a:pt x="36998" y="124505"/>
                      <a:pt x="37866" y="124071"/>
                      <a:pt x="38842" y="123637"/>
                    </a:cubicBezTo>
                    <a:cubicBezTo>
                      <a:pt x="39385" y="123311"/>
                      <a:pt x="40036" y="122986"/>
                      <a:pt x="40578" y="122660"/>
                    </a:cubicBezTo>
                    <a:cubicBezTo>
                      <a:pt x="41229" y="122226"/>
                      <a:pt x="41772" y="121792"/>
                      <a:pt x="42314" y="121358"/>
                    </a:cubicBezTo>
                    <a:cubicBezTo>
                      <a:pt x="42857" y="120816"/>
                      <a:pt x="43399" y="120273"/>
                      <a:pt x="43833" y="119731"/>
                    </a:cubicBezTo>
                    <a:cubicBezTo>
                      <a:pt x="44159" y="119297"/>
                      <a:pt x="44592" y="118754"/>
                      <a:pt x="44918" y="118320"/>
                    </a:cubicBezTo>
                    <a:cubicBezTo>
                      <a:pt x="45461" y="117452"/>
                      <a:pt x="46003" y="116584"/>
                      <a:pt x="46546" y="115608"/>
                    </a:cubicBezTo>
                    <a:cubicBezTo>
                      <a:pt x="46763" y="115065"/>
                      <a:pt x="47088" y="114523"/>
                      <a:pt x="47305" y="113980"/>
                    </a:cubicBezTo>
                    <a:cubicBezTo>
                      <a:pt x="48607" y="109966"/>
                      <a:pt x="49584" y="105951"/>
                      <a:pt x="50451" y="101828"/>
                    </a:cubicBezTo>
                    <a:cubicBezTo>
                      <a:pt x="50451" y="101828"/>
                      <a:pt x="50451" y="101828"/>
                      <a:pt x="50451" y="101937"/>
                    </a:cubicBezTo>
                    <a:cubicBezTo>
                      <a:pt x="51536" y="96512"/>
                      <a:pt x="52404" y="91087"/>
                      <a:pt x="52947" y="85662"/>
                    </a:cubicBezTo>
                    <a:cubicBezTo>
                      <a:pt x="53598" y="80129"/>
                      <a:pt x="54249" y="74596"/>
                      <a:pt x="55117" y="69062"/>
                    </a:cubicBezTo>
                    <a:cubicBezTo>
                      <a:pt x="55985" y="63312"/>
                      <a:pt x="57287" y="57670"/>
                      <a:pt x="58589" y="52028"/>
                    </a:cubicBezTo>
                    <a:cubicBezTo>
                      <a:pt x="59782" y="47037"/>
                      <a:pt x="61084" y="41938"/>
                      <a:pt x="62712" y="37055"/>
                    </a:cubicBezTo>
                    <a:cubicBezTo>
                      <a:pt x="65967" y="27290"/>
                      <a:pt x="71283" y="18068"/>
                      <a:pt x="78335" y="10473"/>
                    </a:cubicBezTo>
                    <a:cubicBezTo>
                      <a:pt x="80180" y="8520"/>
                      <a:pt x="82133" y="6567"/>
                      <a:pt x="84194" y="4940"/>
                    </a:cubicBezTo>
                    <a:cubicBezTo>
                      <a:pt x="86364" y="3204"/>
                      <a:pt x="88860" y="1251"/>
                      <a:pt x="91572" y="383"/>
                    </a:cubicBezTo>
                    <a:cubicBezTo>
                      <a:pt x="94176" y="-377"/>
                      <a:pt x="97323" y="-160"/>
                      <a:pt x="98841" y="2444"/>
                    </a:cubicBezTo>
                    <a:cubicBezTo>
                      <a:pt x="99601" y="3855"/>
                      <a:pt x="99493" y="5157"/>
                      <a:pt x="98950" y="6567"/>
                    </a:cubicBezTo>
                    <a:cubicBezTo>
                      <a:pt x="98624" y="8195"/>
                      <a:pt x="97214" y="9388"/>
                      <a:pt x="95478" y="9388"/>
                    </a:cubicBezTo>
                    <a:cubicBezTo>
                      <a:pt x="95261" y="9388"/>
                      <a:pt x="95044" y="9388"/>
                      <a:pt x="94827" y="9280"/>
                    </a:cubicBezTo>
                    <a:cubicBezTo>
                      <a:pt x="94393" y="9605"/>
                      <a:pt x="93959" y="9931"/>
                      <a:pt x="93634" y="10256"/>
                    </a:cubicBezTo>
                    <a:cubicBezTo>
                      <a:pt x="92657" y="11233"/>
                      <a:pt x="91681" y="12209"/>
                      <a:pt x="90704" y="13294"/>
                    </a:cubicBezTo>
                    <a:cubicBezTo>
                      <a:pt x="88860" y="15464"/>
                      <a:pt x="87232" y="17634"/>
                      <a:pt x="85605" y="20021"/>
                    </a:cubicBezTo>
                    <a:cubicBezTo>
                      <a:pt x="84303" y="22083"/>
                      <a:pt x="83109" y="24144"/>
                      <a:pt x="82024" y="26314"/>
                    </a:cubicBezTo>
                    <a:cubicBezTo>
                      <a:pt x="80397" y="29569"/>
                      <a:pt x="78878" y="32932"/>
                      <a:pt x="77576" y="36513"/>
                    </a:cubicBezTo>
                    <a:cubicBezTo>
                      <a:pt x="74972" y="44325"/>
                      <a:pt x="73345" y="52570"/>
                      <a:pt x="71609" y="60708"/>
                    </a:cubicBezTo>
                    <a:cubicBezTo>
                      <a:pt x="70524" y="66241"/>
                      <a:pt x="69764" y="71883"/>
                      <a:pt x="68896" y="77416"/>
                    </a:cubicBezTo>
                    <a:cubicBezTo>
                      <a:pt x="68137" y="82516"/>
                      <a:pt x="67703" y="87724"/>
                      <a:pt x="66835" y="92823"/>
                    </a:cubicBezTo>
                    <a:cubicBezTo>
                      <a:pt x="65858" y="98682"/>
                      <a:pt x="64556" y="104541"/>
                      <a:pt x="63146" y="110291"/>
                    </a:cubicBezTo>
                    <a:cubicBezTo>
                      <a:pt x="62495" y="112895"/>
                      <a:pt x="61844" y="115391"/>
                      <a:pt x="60976" y="117886"/>
                    </a:cubicBezTo>
                    <a:cubicBezTo>
                      <a:pt x="59891" y="121033"/>
                      <a:pt x="58372" y="123962"/>
                      <a:pt x="56527" y="126674"/>
                    </a:cubicBezTo>
                    <a:cubicBezTo>
                      <a:pt x="53489" y="131231"/>
                      <a:pt x="49150" y="134703"/>
                      <a:pt x="44376" y="137199"/>
                    </a:cubicBezTo>
                    <a:cubicBezTo>
                      <a:pt x="42531" y="138175"/>
                      <a:pt x="40578" y="138935"/>
                      <a:pt x="38625" y="139694"/>
                    </a:cubicBezTo>
                    <a:cubicBezTo>
                      <a:pt x="35696" y="140671"/>
                      <a:pt x="32766" y="141322"/>
                      <a:pt x="29728" y="141322"/>
                    </a:cubicBezTo>
                    <a:cubicBezTo>
                      <a:pt x="29620" y="140779"/>
                      <a:pt x="29295" y="140779"/>
                      <a:pt x="28969" y="140779"/>
                    </a:cubicBezTo>
                    <a:close/>
                  </a:path>
                </a:pathLst>
              </a:custGeom>
              <a:solidFill>
                <a:srgbClr val="132237"/>
              </a:solidFill>
              <a:ln w="10838" cap="flat">
                <a:noFill/>
                <a:prstDash val="solid"/>
                <a:miter/>
              </a:ln>
            </p:spPr>
            <p:txBody>
              <a:bodyPr rtlCol="0" anchor="ctr"/>
              <a:lstStyle/>
              <a:p>
                <a:endParaRPr lang="nb-NO"/>
              </a:p>
            </p:txBody>
          </p:sp>
          <p:sp>
            <p:nvSpPr>
              <p:cNvPr id="98" name="Frihåndsform: figur 97">
                <a:extLst>
                  <a:ext uri="{FF2B5EF4-FFF2-40B4-BE49-F238E27FC236}">
                    <a16:creationId xmlns:a16="http://schemas.microsoft.com/office/drawing/2014/main" id="{007CF2E5-A4BE-42B9-B4B4-7B4A10316EE0}"/>
                  </a:ext>
                </a:extLst>
              </p:cNvPr>
              <p:cNvSpPr/>
              <p:nvPr/>
            </p:nvSpPr>
            <p:spPr>
              <a:xfrm>
                <a:off x="5960955" y="3735533"/>
                <a:ext cx="48148" cy="51785"/>
              </a:xfrm>
              <a:custGeom>
                <a:avLst/>
                <a:gdLst>
                  <a:gd name="connsiteX0" fmla="*/ 13430 w 48148"/>
                  <a:gd name="connsiteY0" fmla="*/ 51632 h 51785"/>
                  <a:gd name="connsiteX1" fmla="*/ 6269 w 48148"/>
                  <a:gd name="connsiteY1" fmla="*/ 48811 h 51785"/>
                  <a:gd name="connsiteX2" fmla="*/ 2037 w 48148"/>
                  <a:gd name="connsiteY2" fmla="*/ 45014 h 51785"/>
                  <a:gd name="connsiteX3" fmla="*/ 2363 w 48148"/>
                  <a:gd name="connsiteY3" fmla="*/ 32428 h 51785"/>
                  <a:gd name="connsiteX4" fmla="*/ 6703 w 48148"/>
                  <a:gd name="connsiteY4" fmla="*/ 28414 h 51785"/>
                  <a:gd name="connsiteX5" fmla="*/ 13213 w 48148"/>
                  <a:gd name="connsiteY5" fmla="*/ 23640 h 51785"/>
                  <a:gd name="connsiteX6" fmla="*/ 19506 w 48148"/>
                  <a:gd name="connsiteY6" fmla="*/ 20059 h 51785"/>
                  <a:gd name="connsiteX7" fmla="*/ 22326 w 48148"/>
                  <a:gd name="connsiteY7" fmla="*/ 19083 h 51785"/>
                  <a:gd name="connsiteX8" fmla="*/ 22761 w 48148"/>
                  <a:gd name="connsiteY8" fmla="*/ 18106 h 51785"/>
                  <a:gd name="connsiteX9" fmla="*/ 27209 w 48148"/>
                  <a:gd name="connsiteY9" fmla="*/ 10295 h 51785"/>
                  <a:gd name="connsiteX10" fmla="*/ 31115 w 48148"/>
                  <a:gd name="connsiteY10" fmla="*/ 4870 h 51785"/>
                  <a:gd name="connsiteX11" fmla="*/ 35563 w 48148"/>
                  <a:gd name="connsiteY11" fmla="*/ 1072 h 51785"/>
                  <a:gd name="connsiteX12" fmla="*/ 42182 w 48148"/>
                  <a:gd name="connsiteY12" fmla="*/ 313 h 51785"/>
                  <a:gd name="connsiteX13" fmla="*/ 48149 w 48148"/>
                  <a:gd name="connsiteY13" fmla="*/ 8125 h 51785"/>
                  <a:gd name="connsiteX14" fmla="*/ 46305 w 48148"/>
                  <a:gd name="connsiteY14" fmla="*/ 14418 h 51785"/>
                  <a:gd name="connsiteX15" fmla="*/ 45002 w 48148"/>
                  <a:gd name="connsiteY15" fmla="*/ 17130 h 51785"/>
                  <a:gd name="connsiteX16" fmla="*/ 45220 w 48148"/>
                  <a:gd name="connsiteY16" fmla="*/ 18215 h 51785"/>
                  <a:gd name="connsiteX17" fmla="*/ 42073 w 48148"/>
                  <a:gd name="connsiteY17" fmla="*/ 27980 h 51785"/>
                  <a:gd name="connsiteX18" fmla="*/ 39035 w 48148"/>
                  <a:gd name="connsiteY18" fmla="*/ 33405 h 51785"/>
                  <a:gd name="connsiteX19" fmla="*/ 35780 w 48148"/>
                  <a:gd name="connsiteY19" fmla="*/ 39047 h 51785"/>
                  <a:gd name="connsiteX20" fmla="*/ 33068 w 48148"/>
                  <a:gd name="connsiteY20" fmla="*/ 43278 h 51785"/>
                  <a:gd name="connsiteX21" fmla="*/ 26992 w 48148"/>
                  <a:gd name="connsiteY21" fmla="*/ 49679 h 51785"/>
                  <a:gd name="connsiteX22" fmla="*/ 20157 w 48148"/>
                  <a:gd name="connsiteY22" fmla="*/ 50981 h 51785"/>
                  <a:gd name="connsiteX23" fmla="*/ 15383 w 48148"/>
                  <a:gd name="connsiteY23" fmla="*/ 51741 h 51785"/>
                  <a:gd name="connsiteX24" fmla="*/ 13430 w 48148"/>
                  <a:gd name="connsiteY24" fmla="*/ 51632 h 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48" h="51785">
                    <a:moveTo>
                      <a:pt x="13430" y="51632"/>
                    </a:moveTo>
                    <a:cubicBezTo>
                      <a:pt x="10934" y="51307"/>
                      <a:pt x="8439" y="50113"/>
                      <a:pt x="6269" y="48811"/>
                    </a:cubicBezTo>
                    <a:cubicBezTo>
                      <a:pt x="4641" y="47835"/>
                      <a:pt x="3231" y="46533"/>
                      <a:pt x="2037" y="45014"/>
                    </a:cubicBezTo>
                    <a:cubicBezTo>
                      <a:pt x="-784" y="41325"/>
                      <a:pt x="-675" y="36009"/>
                      <a:pt x="2363" y="32428"/>
                    </a:cubicBezTo>
                    <a:cubicBezTo>
                      <a:pt x="3665" y="30909"/>
                      <a:pt x="5184" y="29716"/>
                      <a:pt x="6703" y="28414"/>
                    </a:cubicBezTo>
                    <a:cubicBezTo>
                      <a:pt x="8764" y="26678"/>
                      <a:pt x="11043" y="25159"/>
                      <a:pt x="13213" y="23640"/>
                    </a:cubicBezTo>
                    <a:cubicBezTo>
                      <a:pt x="15166" y="22338"/>
                      <a:pt x="17336" y="21144"/>
                      <a:pt x="19506" y="20059"/>
                    </a:cubicBezTo>
                    <a:cubicBezTo>
                      <a:pt x="20374" y="19625"/>
                      <a:pt x="21350" y="19300"/>
                      <a:pt x="22326" y="19083"/>
                    </a:cubicBezTo>
                    <a:cubicBezTo>
                      <a:pt x="22435" y="18757"/>
                      <a:pt x="22652" y="18432"/>
                      <a:pt x="22761" y="18106"/>
                    </a:cubicBezTo>
                    <a:cubicBezTo>
                      <a:pt x="24171" y="15503"/>
                      <a:pt x="25582" y="12899"/>
                      <a:pt x="27209" y="10295"/>
                    </a:cubicBezTo>
                    <a:cubicBezTo>
                      <a:pt x="28294" y="8450"/>
                      <a:pt x="29705" y="6606"/>
                      <a:pt x="31115" y="4870"/>
                    </a:cubicBezTo>
                    <a:cubicBezTo>
                      <a:pt x="32417" y="3351"/>
                      <a:pt x="33827" y="2157"/>
                      <a:pt x="35563" y="1072"/>
                    </a:cubicBezTo>
                    <a:cubicBezTo>
                      <a:pt x="37625" y="-121"/>
                      <a:pt x="39903" y="-230"/>
                      <a:pt x="42182" y="313"/>
                    </a:cubicBezTo>
                    <a:cubicBezTo>
                      <a:pt x="45654" y="1072"/>
                      <a:pt x="48149" y="4653"/>
                      <a:pt x="48149" y="8125"/>
                    </a:cubicBezTo>
                    <a:cubicBezTo>
                      <a:pt x="48149" y="10512"/>
                      <a:pt x="47281" y="12356"/>
                      <a:pt x="46305" y="14418"/>
                    </a:cubicBezTo>
                    <a:cubicBezTo>
                      <a:pt x="45871" y="15286"/>
                      <a:pt x="45437" y="16262"/>
                      <a:pt x="45002" y="17130"/>
                    </a:cubicBezTo>
                    <a:cubicBezTo>
                      <a:pt x="45111" y="17456"/>
                      <a:pt x="45220" y="17781"/>
                      <a:pt x="45220" y="18215"/>
                    </a:cubicBezTo>
                    <a:cubicBezTo>
                      <a:pt x="45871" y="21795"/>
                      <a:pt x="43809" y="24942"/>
                      <a:pt x="42073" y="27980"/>
                    </a:cubicBezTo>
                    <a:cubicBezTo>
                      <a:pt x="41097" y="29824"/>
                      <a:pt x="40120" y="31560"/>
                      <a:pt x="39035" y="33405"/>
                    </a:cubicBezTo>
                    <a:cubicBezTo>
                      <a:pt x="37950" y="35249"/>
                      <a:pt x="36974" y="37202"/>
                      <a:pt x="35780" y="39047"/>
                    </a:cubicBezTo>
                    <a:cubicBezTo>
                      <a:pt x="34912" y="40457"/>
                      <a:pt x="34044" y="41868"/>
                      <a:pt x="33068" y="43278"/>
                    </a:cubicBezTo>
                    <a:cubicBezTo>
                      <a:pt x="31440" y="45665"/>
                      <a:pt x="29487" y="48160"/>
                      <a:pt x="26992" y="49679"/>
                    </a:cubicBezTo>
                    <a:cubicBezTo>
                      <a:pt x="24822" y="50981"/>
                      <a:pt x="22544" y="51415"/>
                      <a:pt x="20157" y="50981"/>
                    </a:cubicBezTo>
                    <a:cubicBezTo>
                      <a:pt x="18638" y="51415"/>
                      <a:pt x="17010" y="51741"/>
                      <a:pt x="15383" y="51741"/>
                    </a:cubicBezTo>
                    <a:cubicBezTo>
                      <a:pt x="14840" y="51849"/>
                      <a:pt x="14081" y="51741"/>
                      <a:pt x="13430" y="51632"/>
                    </a:cubicBezTo>
                    <a:close/>
                  </a:path>
                </a:pathLst>
              </a:custGeom>
              <a:solidFill>
                <a:srgbClr val="132237"/>
              </a:solidFill>
              <a:ln w="10838" cap="flat">
                <a:noFill/>
                <a:prstDash val="solid"/>
                <a:miter/>
              </a:ln>
            </p:spPr>
            <p:txBody>
              <a:bodyPr rtlCol="0" anchor="ctr"/>
              <a:lstStyle/>
              <a:p>
                <a:endParaRPr lang="nb-NO"/>
              </a:p>
            </p:txBody>
          </p:sp>
          <p:sp>
            <p:nvSpPr>
              <p:cNvPr id="99" name="Frihåndsform: figur 98">
                <a:extLst>
                  <a:ext uri="{FF2B5EF4-FFF2-40B4-BE49-F238E27FC236}">
                    <a16:creationId xmlns:a16="http://schemas.microsoft.com/office/drawing/2014/main" id="{8DBC16FB-7570-4D37-903D-60E0F8DF51B6}"/>
                  </a:ext>
                </a:extLst>
              </p:cNvPr>
              <p:cNvSpPr/>
              <p:nvPr/>
            </p:nvSpPr>
            <p:spPr>
              <a:xfrm>
                <a:off x="5947230" y="3755631"/>
                <a:ext cx="12935" cy="24807"/>
              </a:xfrm>
              <a:custGeom>
                <a:avLst/>
                <a:gdLst>
                  <a:gd name="connsiteX0" fmla="*/ 4045 w 12935"/>
                  <a:gd name="connsiteY0" fmla="*/ 23071 h 24807"/>
                  <a:gd name="connsiteX1" fmla="*/ 2526 w 12935"/>
                  <a:gd name="connsiteY1" fmla="*/ 21552 h 24807"/>
                  <a:gd name="connsiteX2" fmla="*/ 1007 w 12935"/>
                  <a:gd name="connsiteY2" fmla="*/ 18514 h 24807"/>
                  <a:gd name="connsiteX3" fmla="*/ 356 w 12935"/>
                  <a:gd name="connsiteY3" fmla="*/ 14934 h 24807"/>
                  <a:gd name="connsiteX4" fmla="*/ 139 w 12935"/>
                  <a:gd name="connsiteY4" fmla="*/ 9618 h 24807"/>
                  <a:gd name="connsiteX5" fmla="*/ 30 w 12935"/>
                  <a:gd name="connsiteY5" fmla="*/ 4193 h 24807"/>
                  <a:gd name="connsiteX6" fmla="*/ 1007 w 12935"/>
                  <a:gd name="connsiteY6" fmla="*/ 1589 h 24807"/>
                  <a:gd name="connsiteX7" fmla="*/ 5238 w 12935"/>
                  <a:gd name="connsiteY7" fmla="*/ 178 h 24807"/>
                  <a:gd name="connsiteX8" fmla="*/ 9252 w 12935"/>
                  <a:gd name="connsiteY8" fmla="*/ 6797 h 24807"/>
                  <a:gd name="connsiteX9" fmla="*/ 10772 w 12935"/>
                  <a:gd name="connsiteY9" fmla="*/ 12439 h 24807"/>
                  <a:gd name="connsiteX10" fmla="*/ 12074 w 12935"/>
                  <a:gd name="connsiteY10" fmla="*/ 16453 h 24807"/>
                  <a:gd name="connsiteX11" fmla="*/ 12508 w 12935"/>
                  <a:gd name="connsiteY11" fmla="*/ 17429 h 24807"/>
                  <a:gd name="connsiteX12" fmla="*/ 10880 w 12935"/>
                  <a:gd name="connsiteY12" fmla="*/ 23722 h 24807"/>
                  <a:gd name="connsiteX13" fmla="*/ 7625 w 12935"/>
                  <a:gd name="connsiteY13" fmla="*/ 24807 h 24807"/>
                  <a:gd name="connsiteX14" fmla="*/ 4045 w 12935"/>
                  <a:gd name="connsiteY14" fmla="*/ 23071 h 2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35" h="24807">
                    <a:moveTo>
                      <a:pt x="4045" y="23071"/>
                    </a:moveTo>
                    <a:cubicBezTo>
                      <a:pt x="3502" y="22529"/>
                      <a:pt x="3068" y="22095"/>
                      <a:pt x="2526" y="21552"/>
                    </a:cubicBezTo>
                    <a:cubicBezTo>
                      <a:pt x="1766" y="20684"/>
                      <a:pt x="1332" y="19599"/>
                      <a:pt x="1007" y="18514"/>
                    </a:cubicBezTo>
                    <a:cubicBezTo>
                      <a:pt x="681" y="17321"/>
                      <a:pt x="464" y="16127"/>
                      <a:pt x="356" y="14934"/>
                    </a:cubicBezTo>
                    <a:cubicBezTo>
                      <a:pt x="247" y="13198"/>
                      <a:pt x="247" y="11354"/>
                      <a:pt x="139" y="9618"/>
                    </a:cubicBezTo>
                    <a:cubicBezTo>
                      <a:pt x="139" y="7773"/>
                      <a:pt x="-78" y="5929"/>
                      <a:pt x="30" y="4193"/>
                    </a:cubicBezTo>
                    <a:cubicBezTo>
                      <a:pt x="139" y="3216"/>
                      <a:pt x="356" y="2348"/>
                      <a:pt x="1007" y="1589"/>
                    </a:cubicBezTo>
                    <a:cubicBezTo>
                      <a:pt x="1983" y="395"/>
                      <a:pt x="3719" y="-364"/>
                      <a:pt x="5238" y="178"/>
                    </a:cubicBezTo>
                    <a:cubicBezTo>
                      <a:pt x="8168" y="1046"/>
                      <a:pt x="8710" y="4193"/>
                      <a:pt x="9252" y="6797"/>
                    </a:cubicBezTo>
                    <a:cubicBezTo>
                      <a:pt x="9687" y="8641"/>
                      <a:pt x="10229" y="10594"/>
                      <a:pt x="10772" y="12439"/>
                    </a:cubicBezTo>
                    <a:cubicBezTo>
                      <a:pt x="11206" y="13741"/>
                      <a:pt x="11639" y="15151"/>
                      <a:pt x="12074" y="16453"/>
                    </a:cubicBezTo>
                    <a:cubicBezTo>
                      <a:pt x="12182" y="16779"/>
                      <a:pt x="12399" y="17104"/>
                      <a:pt x="12508" y="17429"/>
                    </a:cubicBezTo>
                    <a:cubicBezTo>
                      <a:pt x="13484" y="19599"/>
                      <a:pt x="12725" y="22312"/>
                      <a:pt x="10880" y="23722"/>
                    </a:cubicBezTo>
                    <a:cubicBezTo>
                      <a:pt x="9903" y="24482"/>
                      <a:pt x="8819" y="24807"/>
                      <a:pt x="7625" y="24807"/>
                    </a:cubicBezTo>
                    <a:cubicBezTo>
                      <a:pt x="6432" y="24590"/>
                      <a:pt x="5021" y="24048"/>
                      <a:pt x="4045" y="23071"/>
                    </a:cubicBezTo>
                    <a:close/>
                  </a:path>
                </a:pathLst>
              </a:custGeom>
              <a:solidFill>
                <a:srgbClr val="132237"/>
              </a:solidFill>
              <a:ln w="10838" cap="flat">
                <a:noFill/>
                <a:prstDash val="solid"/>
                <a:miter/>
              </a:ln>
            </p:spPr>
            <p:txBody>
              <a:bodyPr rtlCol="0" anchor="ctr"/>
              <a:lstStyle/>
              <a:p>
                <a:endParaRPr lang="nb-NO"/>
              </a:p>
            </p:txBody>
          </p:sp>
          <p:sp>
            <p:nvSpPr>
              <p:cNvPr id="100" name="Frihåndsform: figur 99">
                <a:extLst>
                  <a:ext uri="{FF2B5EF4-FFF2-40B4-BE49-F238E27FC236}">
                    <a16:creationId xmlns:a16="http://schemas.microsoft.com/office/drawing/2014/main" id="{6CD981CA-6ABC-4E7D-8CD3-75C7F9453A7A}"/>
                  </a:ext>
                </a:extLst>
              </p:cNvPr>
              <p:cNvSpPr/>
              <p:nvPr/>
            </p:nvSpPr>
            <p:spPr>
              <a:xfrm>
                <a:off x="5948128" y="3776858"/>
                <a:ext cx="28663" cy="17170"/>
              </a:xfrm>
              <a:custGeom>
                <a:avLst/>
                <a:gdLst>
                  <a:gd name="connsiteX0" fmla="*/ 25388 w 28663"/>
                  <a:gd name="connsiteY0" fmla="*/ 17143 h 17170"/>
                  <a:gd name="connsiteX1" fmla="*/ 25823 w 28663"/>
                  <a:gd name="connsiteY1" fmla="*/ 17143 h 17170"/>
                  <a:gd name="connsiteX2" fmla="*/ 22459 w 28663"/>
                  <a:gd name="connsiteY2" fmla="*/ 16600 h 17170"/>
                  <a:gd name="connsiteX3" fmla="*/ 20072 w 28663"/>
                  <a:gd name="connsiteY3" fmla="*/ 15732 h 17170"/>
                  <a:gd name="connsiteX4" fmla="*/ 14973 w 28663"/>
                  <a:gd name="connsiteY4" fmla="*/ 14322 h 17170"/>
                  <a:gd name="connsiteX5" fmla="*/ 10850 w 28663"/>
                  <a:gd name="connsiteY5" fmla="*/ 13345 h 17170"/>
                  <a:gd name="connsiteX6" fmla="*/ 10633 w 28663"/>
                  <a:gd name="connsiteY6" fmla="*/ 13345 h 17170"/>
                  <a:gd name="connsiteX7" fmla="*/ 10850 w 28663"/>
                  <a:gd name="connsiteY7" fmla="*/ 13345 h 17170"/>
                  <a:gd name="connsiteX8" fmla="*/ 10524 w 28663"/>
                  <a:gd name="connsiteY8" fmla="*/ 13345 h 17170"/>
                  <a:gd name="connsiteX9" fmla="*/ 10416 w 28663"/>
                  <a:gd name="connsiteY9" fmla="*/ 13345 h 17170"/>
                  <a:gd name="connsiteX10" fmla="*/ 10416 w 28663"/>
                  <a:gd name="connsiteY10" fmla="*/ 13345 h 17170"/>
                  <a:gd name="connsiteX11" fmla="*/ 10416 w 28663"/>
                  <a:gd name="connsiteY11" fmla="*/ 13345 h 17170"/>
                  <a:gd name="connsiteX12" fmla="*/ 5208 w 28663"/>
                  <a:gd name="connsiteY12" fmla="*/ 12694 h 17170"/>
                  <a:gd name="connsiteX13" fmla="*/ 1411 w 28663"/>
                  <a:gd name="connsiteY13" fmla="*/ 12586 h 17170"/>
                  <a:gd name="connsiteX14" fmla="*/ 109 w 28663"/>
                  <a:gd name="connsiteY14" fmla="*/ 12803 h 17170"/>
                  <a:gd name="connsiteX15" fmla="*/ 109 w 28663"/>
                  <a:gd name="connsiteY15" fmla="*/ 9873 h 17170"/>
                  <a:gd name="connsiteX16" fmla="*/ 109 w 28663"/>
                  <a:gd name="connsiteY16" fmla="*/ 8137 h 17170"/>
                  <a:gd name="connsiteX17" fmla="*/ 0 w 28663"/>
                  <a:gd name="connsiteY17" fmla="*/ 325 h 17170"/>
                  <a:gd name="connsiteX18" fmla="*/ 0 w 28663"/>
                  <a:gd name="connsiteY18" fmla="*/ 325 h 17170"/>
                  <a:gd name="connsiteX19" fmla="*/ 0 w 28663"/>
                  <a:gd name="connsiteY19" fmla="*/ 325 h 17170"/>
                  <a:gd name="connsiteX20" fmla="*/ 0 w 28663"/>
                  <a:gd name="connsiteY20" fmla="*/ 217 h 17170"/>
                  <a:gd name="connsiteX21" fmla="*/ 0 w 28663"/>
                  <a:gd name="connsiteY21" fmla="*/ 217 h 17170"/>
                  <a:gd name="connsiteX22" fmla="*/ 0 w 28663"/>
                  <a:gd name="connsiteY22" fmla="*/ 109 h 17170"/>
                  <a:gd name="connsiteX23" fmla="*/ 2496 w 28663"/>
                  <a:gd name="connsiteY23" fmla="*/ 0 h 17170"/>
                  <a:gd name="connsiteX24" fmla="*/ 8246 w 28663"/>
                  <a:gd name="connsiteY24" fmla="*/ 434 h 17170"/>
                  <a:gd name="connsiteX25" fmla="*/ 13020 w 28663"/>
                  <a:gd name="connsiteY25" fmla="*/ 1627 h 17170"/>
                  <a:gd name="connsiteX26" fmla="*/ 18336 w 28663"/>
                  <a:gd name="connsiteY26" fmla="*/ 4014 h 17170"/>
                  <a:gd name="connsiteX27" fmla="*/ 17685 w 28663"/>
                  <a:gd name="connsiteY27" fmla="*/ 3689 h 17170"/>
                  <a:gd name="connsiteX28" fmla="*/ 22567 w 28663"/>
                  <a:gd name="connsiteY28" fmla="*/ 6944 h 17170"/>
                  <a:gd name="connsiteX29" fmla="*/ 24737 w 28663"/>
                  <a:gd name="connsiteY29" fmla="*/ 8680 h 17170"/>
                  <a:gd name="connsiteX30" fmla="*/ 26799 w 28663"/>
                  <a:gd name="connsiteY30" fmla="*/ 10633 h 17170"/>
                  <a:gd name="connsiteX31" fmla="*/ 28644 w 28663"/>
                  <a:gd name="connsiteY31" fmla="*/ 13671 h 17170"/>
                  <a:gd name="connsiteX32" fmla="*/ 25388 w 28663"/>
                  <a:gd name="connsiteY32" fmla="*/ 17143 h 17170"/>
                  <a:gd name="connsiteX33" fmla="*/ 25388 w 28663"/>
                  <a:gd name="connsiteY33" fmla="*/ 17143 h 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663" h="17170">
                    <a:moveTo>
                      <a:pt x="25388" y="17143"/>
                    </a:moveTo>
                    <a:cubicBezTo>
                      <a:pt x="25497" y="17143"/>
                      <a:pt x="25714" y="17143"/>
                      <a:pt x="25823" y="17143"/>
                    </a:cubicBezTo>
                    <a:cubicBezTo>
                      <a:pt x="24629" y="17251"/>
                      <a:pt x="23544" y="17034"/>
                      <a:pt x="22459" y="16600"/>
                    </a:cubicBezTo>
                    <a:cubicBezTo>
                      <a:pt x="21700" y="16275"/>
                      <a:pt x="20832" y="15949"/>
                      <a:pt x="20072" y="15732"/>
                    </a:cubicBezTo>
                    <a:cubicBezTo>
                      <a:pt x="18445" y="15190"/>
                      <a:pt x="16709" y="14756"/>
                      <a:pt x="14973" y="14322"/>
                    </a:cubicBezTo>
                    <a:cubicBezTo>
                      <a:pt x="13562" y="13996"/>
                      <a:pt x="12260" y="13671"/>
                      <a:pt x="10850" y="13345"/>
                    </a:cubicBezTo>
                    <a:cubicBezTo>
                      <a:pt x="10741" y="13345"/>
                      <a:pt x="10741" y="13345"/>
                      <a:pt x="10633" y="13345"/>
                    </a:cubicBezTo>
                    <a:cubicBezTo>
                      <a:pt x="10741" y="13345"/>
                      <a:pt x="10850" y="13345"/>
                      <a:pt x="10850" y="13345"/>
                    </a:cubicBezTo>
                    <a:cubicBezTo>
                      <a:pt x="10741" y="13345"/>
                      <a:pt x="10633" y="13345"/>
                      <a:pt x="10524" y="13345"/>
                    </a:cubicBezTo>
                    <a:cubicBezTo>
                      <a:pt x="10524" y="13345"/>
                      <a:pt x="10524" y="13345"/>
                      <a:pt x="10416" y="13345"/>
                    </a:cubicBezTo>
                    <a:cubicBezTo>
                      <a:pt x="10416" y="13345"/>
                      <a:pt x="10416" y="13345"/>
                      <a:pt x="10416" y="13345"/>
                    </a:cubicBezTo>
                    <a:cubicBezTo>
                      <a:pt x="10416" y="13345"/>
                      <a:pt x="10416" y="13345"/>
                      <a:pt x="10416" y="13345"/>
                    </a:cubicBezTo>
                    <a:cubicBezTo>
                      <a:pt x="8680" y="13020"/>
                      <a:pt x="6944" y="12803"/>
                      <a:pt x="5208" y="12694"/>
                    </a:cubicBezTo>
                    <a:cubicBezTo>
                      <a:pt x="3906" y="12586"/>
                      <a:pt x="2604" y="12586"/>
                      <a:pt x="1411" y="12586"/>
                    </a:cubicBezTo>
                    <a:cubicBezTo>
                      <a:pt x="976" y="12586"/>
                      <a:pt x="542" y="12694"/>
                      <a:pt x="109" y="12803"/>
                    </a:cubicBezTo>
                    <a:cubicBezTo>
                      <a:pt x="109" y="11826"/>
                      <a:pt x="109" y="10850"/>
                      <a:pt x="109" y="9873"/>
                    </a:cubicBezTo>
                    <a:cubicBezTo>
                      <a:pt x="109" y="9331"/>
                      <a:pt x="109" y="8680"/>
                      <a:pt x="109" y="8137"/>
                    </a:cubicBezTo>
                    <a:cubicBezTo>
                      <a:pt x="217" y="5533"/>
                      <a:pt x="217" y="2929"/>
                      <a:pt x="0" y="325"/>
                    </a:cubicBezTo>
                    <a:cubicBezTo>
                      <a:pt x="0" y="325"/>
                      <a:pt x="0" y="325"/>
                      <a:pt x="0" y="325"/>
                    </a:cubicBezTo>
                    <a:cubicBezTo>
                      <a:pt x="0" y="325"/>
                      <a:pt x="0" y="325"/>
                      <a:pt x="0" y="325"/>
                    </a:cubicBezTo>
                    <a:cubicBezTo>
                      <a:pt x="0" y="325"/>
                      <a:pt x="0" y="217"/>
                      <a:pt x="0" y="217"/>
                    </a:cubicBezTo>
                    <a:cubicBezTo>
                      <a:pt x="0" y="217"/>
                      <a:pt x="0" y="217"/>
                      <a:pt x="0" y="217"/>
                    </a:cubicBezTo>
                    <a:cubicBezTo>
                      <a:pt x="0" y="217"/>
                      <a:pt x="0" y="109"/>
                      <a:pt x="0" y="109"/>
                    </a:cubicBezTo>
                    <a:cubicBezTo>
                      <a:pt x="868" y="0"/>
                      <a:pt x="1627" y="0"/>
                      <a:pt x="2496" y="0"/>
                    </a:cubicBezTo>
                    <a:cubicBezTo>
                      <a:pt x="4340" y="0"/>
                      <a:pt x="6293" y="109"/>
                      <a:pt x="8246" y="434"/>
                    </a:cubicBezTo>
                    <a:cubicBezTo>
                      <a:pt x="9873" y="759"/>
                      <a:pt x="11392" y="1085"/>
                      <a:pt x="13020" y="1627"/>
                    </a:cubicBezTo>
                    <a:cubicBezTo>
                      <a:pt x="14864" y="2278"/>
                      <a:pt x="16600" y="3146"/>
                      <a:pt x="18336" y="4014"/>
                    </a:cubicBezTo>
                    <a:cubicBezTo>
                      <a:pt x="18119" y="3906"/>
                      <a:pt x="17902" y="3797"/>
                      <a:pt x="17685" y="3689"/>
                    </a:cubicBezTo>
                    <a:cubicBezTo>
                      <a:pt x="19421" y="4557"/>
                      <a:pt x="21049" y="5642"/>
                      <a:pt x="22567" y="6944"/>
                    </a:cubicBezTo>
                    <a:cubicBezTo>
                      <a:pt x="23327" y="7486"/>
                      <a:pt x="24087" y="8029"/>
                      <a:pt x="24737" y="8680"/>
                    </a:cubicBezTo>
                    <a:cubicBezTo>
                      <a:pt x="25497" y="9331"/>
                      <a:pt x="26148" y="9982"/>
                      <a:pt x="26799" y="10633"/>
                    </a:cubicBezTo>
                    <a:cubicBezTo>
                      <a:pt x="27884" y="11175"/>
                      <a:pt x="28644" y="12369"/>
                      <a:pt x="28644" y="13671"/>
                    </a:cubicBezTo>
                    <a:cubicBezTo>
                      <a:pt x="28860" y="15624"/>
                      <a:pt x="27233" y="17143"/>
                      <a:pt x="25388" y="17143"/>
                    </a:cubicBezTo>
                    <a:cubicBezTo>
                      <a:pt x="25388" y="17143"/>
                      <a:pt x="25388" y="17143"/>
                      <a:pt x="25388" y="17143"/>
                    </a:cubicBezTo>
                    <a:close/>
                  </a:path>
                </a:pathLst>
              </a:custGeom>
              <a:solidFill>
                <a:srgbClr val="132237"/>
              </a:solidFill>
              <a:ln w="10838" cap="flat">
                <a:noFill/>
                <a:prstDash val="solid"/>
                <a:miter/>
              </a:ln>
            </p:spPr>
            <p:txBody>
              <a:bodyPr rtlCol="0" anchor="ctr"/>
              <a:lstStyle/>
              <a:p>
                <a:endParaRPr lang="nb-NO"/>
              </a:p>
            </p:txBody>
          </p:sp>
          <p:sp>
            <p:nvSpPr>
              <p:cNvPr id="101" name="Frihåndsform: figur 100">
                <a:extLst>
                  <a:ext uri="{FF2B5EF4-FFF2-40B4-BE49-F238E27FC236}">
                    <a16:creationId xmlns:a16="http://schemas.microsoft.com/office/drawing/2014/main" id="{10D9D790-1F13-498D-A834-D4B40B5C99EF}"/>
                  </a:ext>
                </a:extLst>
              </p:cNvPr>
              <p:cNvSpPr/>
              <p:nvPr/>
            </p:nvSpPr>
            <p:spPr>
              <a:xfrm>
                <a:off x="5948345" y="3779690"/>
                <a:ext cx="23544" cy="12164"/>
              </a:xfrm>
              <a:custGeom>
                <a:avLst/>
                <a:gdLst>
                  <a:gd name="connsiteX0" fmla="*/ 16383 w 23544"/>
                  <a:gd name="connsiteY0" fmla="*/ 11598 h 12164"/>
                  <a:gd name="connsiteX1" fmla="*/ 16383 w 23544"/>
                  <a:gd name="connsiteY1" fmla="*/ 11598 h 12164"/>
                  <a:gd name="connsiteX2" fmla="*/ 16166 w 23544"/>
                  <a:gd name="connsiteY2" fmla="*/ 11489 h 12164"/>
                  <a:gd name="connsiteX3" fmla="*/ 16058 w 23544"/>
                  <a:gd name="connsiteY3" fmla="*/ 11489 h 12164"/>
                  <a:gd name="connsiteX4" fmla="*/ 16058 w 23544"/>
                  <a:gd name="connsiteY4" fmla="*/ 11489 h 12164"/>
                  <a:gd name="connsiteX5" fmla="*/ 16058 w 23544"/>
                  <a:gd name="connsiteY5" fmla="*/ 11489 h 12164"/>
                  <a:gd name="connsiteX6" fmla="*/ 16058 w 23544"/>
                  <a:gd name="connsiteY6" fmla="*/ 11489 h 12164"/>
                  <a:gd name="connsiteX7" fmla="*/ 13888 w 23544"/>
                  <a:gd name="connsiteY7" fmla="*/ 10839 h 12164"/>
                  <a:gd name="connsiteX8" fmla="*/ 9765 w 23544"/>
                  <a:gd name="connsiteY8" fmla="*/ 10296 h 12164"/>
                  <a:gd name="connsiteX9" fmla="*/ 6293 w 23544"/>
                  <a:gd name="connsiteY9" fmla="*/ 9862 h 12164"/>
                  <a:gd name="connsiteX10" fmla="*/ 4448 w 23544"/>
                  <a:gd name="connsiteY10" fmla="*/ 9862 h 12164"/>
                  <a:gd name="connsiteX11" fmla="*/ 3255 w 23544"/>
                  <a:gd name="connsiteY11" fmla="*/ 9971 h 12164"/>
                  <a:gd name="connsiteX12" fmla="*/ 1302 w 23544"/>
                  <a:gd name="connsiteY12" fmla="*/ 10513 h 12164"/>
                  <a:gd name="connsiteX13" fmla="*/ 0 w 23544"/>
                  <a:gd name="connsiteY13" fmla="*/ 11055 h 12164"/>
                  <a:gd name="connsiteX14" fmla="*/ 0 w 23544"/>
                  <a:gd name="connsiteY14" fmla="*/ 6824 h 12164"/>
                  <a:gd name="connsiteX15" fmla="*/ 0 w 23544"/>
                  <a:gd name="connsiteY15" fmla="*/ 5088 h 12164"/>
                  <a:gd name="connsiteX16" fmla="*/ 0 w 23544"/>
                  <a:gd name="connsiteY16" fmla="*/ 423 h 12164"/>
                  <a:gd name="connsiteX17" fmla="*/ 543 w 23544"/>
                  <a:gd name="connsiteY17" fmla="*/ 314 h 12164"/>
                  <a:gd name="connsiteX18" fmla="*/ 8897 w 23544"/>
                  <a:gd name="connsiteY18" fmla="*/ 531 h 12164"/>
                  <a:gd name="connsiteX19" fmla="*/ 8463 w 23544"/>
                  <a:gd name="connsiteY19" fmla="*/ 423 h 12164"/>
                  <a:gd name="connsiteX20" fmla="*/ 15081 w 23544"/>
                  <a:gd name="connsiteY20" fmla="*/ 2050 h 12164"/>
                  <a:gd name="connsiteX21" fmla="*/ 19096 w 23544"/>
                  <a:gd name="connsiteY21" fmla="*/ 3895 h 12164"/>
                  <a:gd name="connsiteX22" fmla="*/ 21591 w 23544"/>
                  <a:gd name="connsiteY22" fmla="*/ 5631 h 12164"/>
                  <a:gd name="connsiteX23" fmla="*/ 23544 w 23544"/>
                  <a:gd name="connsiteY23" fmla="*/ 8669 h 12164"/>
                  <a:gd name="connsiteX24" fmla="*/ 20940 w 23544"/>
                  <a:gd name="connsiteY24" fmla="*/ 11923 h 12164"/>
                  <a:gd name="connsiteX25" fmla="*/ 21374 w 23544"/>
                  <a:gd name="connsiteY25" fmla="*/ 11815 h 12164"/>
                  <a:gd name="connsiteX26" fmla="*/ 20289 w 23544"/>
                  <a:gd name="connsiteY26" fmla="*/ 12032 h 12164"/>
                  <a:gd name="connsiteX27" fmla="*/ 20289 w 23544"/>
                  <a:gd name="connsiteY27" fmla="*/ 12032 h 12164"/>
                  <a:gd name="connsiteX28" fmla="*/ 19747 w 23544"/>
                  <a:gd name="connsiteY28" fmla="*/ 12032 h 12164"/>
                  <a:gd name="connsiteX29" fmla="*/ 16383 w 23544"/>
                  <a:gd name="connsiteY29" fmla="*/ 11598 h 1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544" h="12164">
                    <a:moveTo>
                      <a:pt x="16383" y="11598"/>
                    </a:moveTo>
                    <a:cubicBezTo>
                      <a:pt x="16383" y="11598"/>
                      <a:pt x="16383" y="11598"/>
                      <a:pt x="16383" y="11598"/>
                    </a:cubicBezTo>
                    <a:cubicBezTo>
                      <a:pt x="16275" y="11598"/>
                      <a:pt x="16275" y="11489"/>
                      <a:pt x="16166" y="11489"/>
                    </a:cubicBezTo>
                    <a:cubicBezTo>
                      <a:pt x="16166" y="11489"/>
                      <a:pt x="16166" y="11489"/>
                      <a:pt x="16058" y="11489"/>
                    </a:cubicBezTo>
                    <a:cubicBezTo>
                      <a:pt x="16058" y="11489"/>
                      <a:pt x="16058" y="11489"/>
                      <a:pt x="16058" y="11489"/>
                    </a:cubicBezTo>
                    <a:cubicBezTo>
                      <a:pt x="16058" y="11489"/>
                      <a:pt x="16058" y="11489"/>
                      <a:pt x="16058" y="11489"/>
                    </a:cubicBezTo>
                    <a:cubicBezTo>
                      <a:pt x="16058" y="11489"/>
                      <a:pt x="16058" y="11489"/>
                      <a:pt x="16058" y="11489"/>
                    </a:cubicBezTo>
                    <a:cubicBezTo>
                      <a:pt x="15298" y="11273"/>
                      <a:pt x="14647" y="11055"/>
                      <a:pt x="13888" y="10839"/>
                    </a:cubicBezTo>
                    <a:cubicBezTo>
                      <a:pt x="12478" y="10622"/>
                      <a:pt x="11175" y="10513"/>
                      <a:pt x="9765" y="10296"/>
                    </a:cubicBezTo>
                    <a:cubicBezTo>
                      <a:pt x="8571" y="10188"/>
                      <a:pt x="7486" y="9971"/>
                      <a:pt x="6293" y="9862"/>
                    </a:cubicBezTo>
                    <a:cubicBezTo>
                      <a:pt x="5642" y="9862"/>
                      <a:pt x="5099" y="9862"/>
                      <a:pt x="4448" y="9862"/>
                    </a:cubicBezTo>
                    <a:cubicBezTo>
                      <a:pt x="4015" y="9862"/>
                      <a:pt x="3689" y="9971"/>
                      <a:pt x="3255" y="9971"/>
                    </a:cubicBezTo>
                    <a:cubicBezTo>
                      <a:pt x="2604" y="10079"/>
                      <a:pt x="1953" y="10296"/>
                      <a:pt x="1302" y="10513"/>
                    </a:cubicBezTo>
                    <a:cubicBezTo>
                      <a:pt x="868" y="10730"/>
                      <a:pt x="434" y="10839"/>
                      <a:pt x="0" y="11055"/>
                    </a:cubicBezTo>
                    <a:cubicBezTo>
                      <a:pt x="0" y="9645"/>
                      <a:pt x="0" y="8235"/>
                      <a:pt x="0" y="6824"/>
                    </a:cubicBezTo>
                    <a:cubicBezTo>
                      <a:pt x="0" y="6282"/>
                      <a:pt x="0" y="5631"/>
                      <a:pt x="0" y="5088"/>
                    </a:cubicBezTo>
                    <a:cubicBezTo>
                      <a:pt x="109" y="3569"/>
                      <a:pt x="109" y="1942"/>
                      <a:pt x="0" y="423"/>
                    </a:cubicBezTo>
                    <a:cubicBezTo>
                      <a:pt x="217" y="423"/>
                      <a:pt x="325" y="314"/>
                      <a:pt x="543" y="314"/>
                    </a:cubicBezTo>
                    <a:cubicBezTo>
                      <a:pt x="3363" y="-228"/>
                      <a:pt x="6076" y="-11"/>
                      <a:pt x="8897" y="531"/>
                    </a:cubicBezTo>
                    <a:cubicBezTo>
                      <a:pt x="8788" y="531"/>
                      <a:pt x="8571" y="423"/>
                      <a:pt x="8463" y="423"/>
                    </a:cubicBezTo>
                    <a:cubicBezTo>
                      <a:pt x="10633" y="857"/>
                      <a:pt x="12911" y="1399"/>
                      <a:pt x="15081" y="2050"/>
                    </a:cubicBezTo>
                    <a:cubicBezTo>
                      <a:pt x="16492" y="2484"/>
                      <a:pt x="17794" y="3135"/>
                      <a:pt x="19096" y="3895"/>
                    </a:cubicBezTo>
                    <a:cubicBezTo>
                      <a:pt x="19964" y="4437"/>
                      <a:pt x="20832" y="5088"/>
                      <a:pt x="21591" y="5631"/>
                    </a:cubicBezTo>
                    <a:cubicBezTo>
                      <a:pt x="22676" y="6173"/>
                      <a:pt x="23544" y="7258"/>
                      <a:pt x="23544" y="8669"/>
                    </a:cubicBezTo>
                    <a:cubicBezTo>
                      <a:pt x="23544" y="10405"/>
                      <a:pt x="22351" y="11598"/>
                      <a:pt x="20940" y="11923"/>
                    </a:cubicBezTo>
                    <a:cubicBezTo>
                      <a:pt x="21049" y="11923"/>
                      <a:pt x="21157" y="11815"/>
                      <a:pt x="21374" y="11815"/>
                    </a:cubicBezTo>
                    <a:cubicBezTo>
                      <a:pt x="20940" y="11923"/>
                      <a:pt x="20615" y="12032"/>
                      <a:pt x="20289" y="12032"/>
                    </a:cubicBezTo>
                    <a:lnTo>
                      <a:pt x="20289" y="12032"/>
                    </a:lnTo>
                    <a:cubicBezTo>
                      <a:pt x="20181" y="12032"/>
                      <a:pt x="19964" y="12032"/>
                      <a:pt x="19747" y="12032"/>
                    </a:cubicBezTo>
                    <a:cubicBezTo>
                      <a:pt x="18553" y="12357"/>
                      <a:pt x="17468" y="12032"/>
                      <a:pt x="16383" y="11598"/>
                    </a:cubicBezTo>
                    <a:close/>
                  </a:path>
                </a:pathLst>
              </a:custGeom>
              <a:solidFill>
                <a:srgbClr val="132237"/>
              </a:solidFill>
              <a:ln w="10838" cap="flat">
                <a:noFill/>
                <a:prstDash val="solid"/>
                <a:miter/>
              </a:ln>
            </p:spPr>
            <p:txBody>
              <a:bodyPr rtlCol="0" anchor="ctr"/>
              <a:lstStyle/>
              <a:p>
                <a:endParaRPr lang="nb-NO"/>
              </a:p>
            </p:txBody>
          </p:sp>
        </p:grpSp>
        <p:grpSp>
          <p:nvGrpSpPr>
            <p:cNvPr id="102" name="Grafikk 6">
              <a:extLst>
                <a:ext uri="{FF2B5EF4-FFF2-40B4-BE49-F238E27FC236}">
                  <a16:creationId xmlns:a16="http://schemas.microsoft.com/office/drawing/2014/main" id="{A04522A6-390B-4509-87B5-F9368E79D807}"/>
                </a:ext>
              </a:extLst>
            </p:cNvPr>
            <p:cNvGrpSpPr/>
            <p:nvPr/>
          </p:nvGrpSpPr>
          <p:grpSpPr>
            <a:xfrm>
              <a:off x="5854169" y="5558468"/>
              <a:ext cx="689523" cy="233412"/>
              <a:chOff x="5854169" y="5558468"/>
              <a:chExt cx="689523" cy="233412"/>
            </a:xfrm>
            <a:solidFill>
              <a:srgbClr val="646369"/>
            </a:solidFill>
          </p:grpSpPr>
          <p:sp>
            <p:nvSpPr>
              <p:cNvPr id="103" name="Frihåndsform: figur 102">
                <a:extLst>
                  <a:ext uri="{FF2B5EF4-FFF2-40B4-BE49-F238E27FC236}">
                    <a16:creationId xmlns:a16="http://schemas.microsoft.com/office/drawing/2014/main" id="{E6785C77-7C35-4A91-B3BB-3C0A6888A2DF}"/>
                  </a:ext>
                </a:extLst>
              </p:cNvPr>
              <p:cNvSpPr/>
              <p:nvPr/>
            </p:nvSpPr>
            <p:spPr>
              <a:xfrm>
                <a:off x="5854169" y="5631103"/>
                <a:ext cx="154958" cy="160776"/>
              </a:xfrm>
              <a:custGeom>
                <a:avLst/>
                <a:gdLst>
                  <a:gd name="connsiteX0" fmla="*/ 12911 w 154958"/>
                  <a:gd name="connsiteY0" fmla="*/ 155352 h 160776"/>
                  <a:gd name="connsiteX1" fmla="*/ 4882 w 154958"/>
                  <a:gd name="connsiteY1" fmla="*/ 148733 h 160776"/>
                  <a:gd name="connsiteX2" fmla="*/ 2929 w 154958"/>
                  <a:gd name="connsiteY2" fmla="*/ 145261 h 160776"/>
                  <a:gd name="connsiteX3" fmla="*/ 543 w 154958"/>
                  <a:gd name="connsiteY3" fmla="*/ 139511 h 160776"/>
                  <a:gd name="connsiteX4" fmla="*/ 434 w 154958"/>
                  <a:gd name="connsiteY4" fmla="*/ 129421 h 160776"/>
                  <a:gd name="connsiteX5" fmla="*/ 25063 w 154958"/>
                  <a:gd name="connsiteY5" fmla="*/ 91230 h 160776"/>
                  <a:gd name="connsiteX6" fmla="*/ 25172 w 154958"/>
                  <a:gd name="connsiteY6" fmla="*/ 91121 h 160776"/>
                  <a:gd name="connsiteX7" fmla="*/ 32983 w 154958"/>
                  <a:gd name="connsiteY7" fmla="*/ 81356 h 160776"/>
                  <a:gd name="connsiteX8" fmla="*/ 35153 w 154958"/>
                  <a:gd name="connsiteY8" fmla="*/ 77776 h 160776"/>
                  <a:gd name="connsiteX9" fmla="*/ 36347 w 154958"/>
                  <a:gd name="connsiteY9" fmla="*/ 75063 h 160776"/>
                  <a:gd name="connsiteX10" fmla="*/ 36455 w 154958"/>
                  <a:gd name="connsiteY10" fmla="*/ 74629 h 160776"/>
                  <a:gd name="connsiteX11" fmla="*/ 36564 w 154958"/>
                  <a:gd name="connsiteY11" fmla="*/ 73761 h 160776"/>
                  <a:gd name="connsiteX12" fmla="*/ 36672 w 154958"/>
                  <a:gd name="connsiteY12" fmla="*/ 63346 h 160776"/>
                  <a:gd name="connsiteX13" fmla="*/ 36021 w 154958"/>
                  <a:gd name="connsiteY13" fmla="*/ 40670 h 160776"/>
                  <a:gd name="connsiteX14" fmla="*/ 34394 w 154958"/>
                  <a:gd name="connsiteY14" fmla="*/ 23961 h 160776"/>
                  <a:gd name="connsiteX15" fmla="*/ 33526 w 154958"/>
                  <a:gd name="connsiteY15" fmla="*/ 14956 h 160776"/>
                  <a:gd name="connsiteX16" fmla="*/ 34611 w 154958"/>
                  <a:gd name="connsiteY16" fmla="*/ 4974 h 160776"/>
                  <a:gd name="connsiteX17" fmla="*/ 42640 w 154958"/>
                  <a:gd name="connsiteY17" fmla="*/ 2912 h 160776"/>
                  <a:gd name="connsiteX18" fmla="*/ 45352 w 154958"/>
                  <a:gd name="connsiteY18" fmla="*/ 6384 h 160776"/>
                  <a:gd name="connsiteX19" fmla="*/ 47413 w 154958"/>
                  <a:gd name="connsiteY19" fmla="*/ 14956 h 160776"/>
                  <a:gd name="connsiteX20" fmla="*/ 49367 w 154958"/>
                  <a:gd name="connsiteY20" fmla="*/ 24395 h 160776"/>
                  <a:gd name="connsiteX21" fmla="*/ 55008 w 154958"/>
                  <a:gd name="connsiteY21" fmla="*/ 14738 h 160776"/>
                  <a:gd name="connsiteX22" fmla="*/ 69981 w 154958"/>
                  <a:gd name="connsiteY22" fmla="*/ 4974 h 160776"/>
                  <a:gd name="connsiteX23" fmla="*/ 79529 w 154958"/>
                  <a:gd name="connsiteY23" fmla="*/ 1719 h 160776"/>
                  <a:gd name="connsiteX24" fmla="*/ 85279 w 154958"/>
                  <a:gd name="connsiteY24" fmla="*/ 634 h 160776"/>
                  <a:gd name="connsiteX25" fmla="*/ 90704 w 154958"/>
                  <a:gd name="connsiteY25" fmla="*/ 200 h 160776"/>
                  <a:gd name="connsiteX26" fmla="*/ 112946 w 154958"/>
                  <a:gd name="connsiteY26" fmla="*/ 5191 h 160776"/>
                  <a:gd name="connsiteX27" fmla="*/ 118154 w 154958"/>
                  <a:gd name="connsiteY27" fmla="*/ 10833 h 160776"/>
                  <a:gd name="connsiteX28" fmla="*/ 118263 w 154958"/>
                  <a:gd name="connsiteY28" fmla="*/ 11050 h 160776"/>
                  <a:gd name="connsiteX29" fmla="*/ 122603 w 154958"/>
                  <a:gd name="connsiteY29" fmla="*/ 10615 h 160776"/>
                  <a:gd name="connsiteX30" fmla="*/ 124664 w 154958"/>
                  <a:gd name="connsiteY30" fmla="*/ 12460 h 160776"/>
                  <a:gd name="connsiteX31" fmla="*/ 124664 w 154958"/>
                  <a:gd name="connsiteY31" fmla="*/ 12460 h 160776"/>
                  <a:gd name="connsiteX32" fmla="*/ 126292 w 154958"/>
                  <a:gd name="connsiteY32" fmla="*/ 18861 h 160776"/>
                  <a:gd name="connsiteX33" fmla="*/ 127159 w 154958"/>
                  <a:gd name="connsiteY33" fmla="*/ 25154 h 160776"/>
                  <a:gd name="connsiteX34" fmla="*/ 128570 w 154958"/>
                  <a:gd name="connsiteY34" fmla="*/ 38500 h 160776"/>
                  <a:gd name="connsiteX35" fmla="*/ 130197 w 154958"/>
                  <a:gd name="connsiteY35" fmla="*/ 51736 h 160776"/>
                  <a:gd name="connsiteX36" fmla="*/ 131608 w 154958"/>
                  <a:gd name="connsiteY36" fmla="*/ 61610 h 160776"/>
                  <a:gd name="connsiteX37" fmla="*/ 133018 w 154958"/>
                  <a:gd name="connsiteY37" fmla="*/ 66600 h 160776"/>
                  <a:gd name="connsiteX38" fmla="*/ 135405 w 154958"/>
                  <a:gd name="connsiteY38" fmla="*/ 72893 h 160776"/>
                  <a:gd name="connsiteX39" fmla="*/ 138009 w 154958"/>
                  <a:gd name="connsiteY39" fmla="*/ 79078 h 160776"/>
                  <a:gd name="connsiteX40" fmla="*/ 141807 w 154958"/>
                  <a:gd name="connsiteY40" fmla="*/ 85696 h 160776"/>
                  <a:gd name="connsiteX41" fmla="*/ 146363 w 154958"/>
                  <a:gd name="connsiteY41" fmla="*/ 94701 h 160776"/>
                  <a:gd name="connsiteX42" fmla="*/ 149293 w 154958"/>
                  <a:gd name="connsiteY42" fmla="*/ 101537 h 160776"/>
                  <a:gd name="connsiteX43" fmla="*/ 152006 w 154958"/>
                  <a:gd name="connsiteY43" fmla="*/ 108264 h 160776"/>
                  <a:gd name="connsiteX44" fmla="*/ 154935 w 154958"/>
                  <a:gd name="connsiteY44" fmla="*/ 125515 h 160776"/>
                  <a:gd name="connsiteX45" fmla="*/ 150378 w 154958"/>
                  <a:gd name="connsiteY45" fmla="*/ 138643 h 160776"/>
                  <a:gd name="connsiteX46" fmla="*/ 142783 w 154958"/>
                  <a:gd name="connsiteY46" fmla="*/ 146780 h 160776"/>
                  <a:gd name="connsiteX47" fmla="*/ 138986 w 154958"/>
                  <a:gd name="connsiteY47" fmla="*/ 149493 h 160776"/>
                  <a:gd name="connsiteX48" fmla="*/ 132693 w 154958"/>
                  <a:gd name="connsiteY48" fmla="*/ 152205 h 160776"/>
                  <a:gd name="connsiteX49" fmla="*/ 124989 w 154958"/>
                  <a:gd name="connsiteY49" fmla="*/ 154050 h 160776"/>
                  <a:gd name="connsiteX50" fmla="*/ 116418 w 154958"/>
                  <a:gd name="connsiteY50" fmla="*/ 155352 h 160776"/>
                  <a:gd name="connsiteX51" fmla="*/ 94176 w 154958"/>
                  <a:gd name="connsiteY51" fmla="*/ 156003 h 160776"/>
                  <a:gd name="connsiteX52" fmla="*/ 95044 w 154958"/>
                  <a:gd name="connsiteY52" fmla="*/ 156003 h 160776"/>
                  <a:gd name="connsiteX53" fmla="*/ 86147 w 154958"/>
                  <a:gd name="connsiteY53" fmla="*/ 156654 h 160776"/>
                  <a:gd name="connsiteX54" fmla="*/ 75948 w 154958"/>
                  <a:gd name="connsiteY54" fmla="*/ 156762 h 160776"/>
                  <a:gd name="connsiteX55" fmla="*/ 67920 w 154958"/>
                  <a:gd name="connsiteY55" fmla="*/ 157413 h 160776"/>
                  <a:gd name="connsiteX56" fmla="*/ 64339 w 154958"/>
                  <a:gd name="connsiteY56" fmla="*/ 157956 h 160776"/>
                  <a:gd name="connsiteX57" fmla="*/ 59023 w 154958"/>
                  <a:gd name="connsiteY57" fmla="*/ 158607 h 160776"/>
                  <a:gd name="connsiteX58" fmla="*/ 40795 w 154958"/>
                  <a:gd name="connsiteY58" fmla="*/ 160560 h 160776"/>
                  <a:gd name="connsiteX59" fmla="*/ 40904 w 154958"/>
                  <a:gd name="connsiteY59" fmla="*/ 160560 h 160776"/>
                  <a:gd name="connsiteX60" fmla="*/ 40687 w 154958"/>
                  <a:gd name="connsiteY60" fmla="*/ 160560 h 160776"/>
                  <a:gd name="connsiteX61" fmla="*/ 40687 w 154958"/>
                  <a:gd name="connsiteY61" fmla="*/ 160560 h 160776"/>
                  <a:gd name="connsiteX62" fmla="*/ 40687 w 154958"/>
                  <a:gd name="connsiteY62" fmla="*/ 160560 h 160776"/>
                  <a:gd name="connsiteX63" fmla="*/ 40687 w 154958"/>
                  <a:gd name="connsiteY63" fmla="*/ 160560 h 160776"/>
                  <a:gd name="connsiteX64" fmla="*/ 40361 w 154958"/>
                  <a:gd name="connsiteY64" fmla="*/ 160560 h 160776"/>
                  <a:gd name="connsiteX65" fmla="*/ 40578 w 154958"/>
                  <a:gd name="connsiteY65" fmla="*/ 160560 h 160776"/>
                  <a:gd name="connsiteX66" fmla="*/ 40253 w 154958"/>
                  <a:gd name="connsiteY66" fmla="*/ 160560 h 160776"/>
                  <a:gd name="connsiteX67" fmla="*/ 40253 w 154958"/>
                  <a:gd name="connsiteY67" fmla="*/ 160560 h 160776"/>
                  <a:gd name="connsiteX68" fmla="*/ 35804 w 154958"/>
                  <a:gd name="connsiteY68" fmla="*/ 160777 h 160776"/>
                  <a:gd name="connsiteX69" fmla="*/ 12911 w 154958"/>
                  <a:gd name="connsiteY69" fmla="*/ 155352 h 16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4958" h="160776">
                    <a:moveTo>
                      <a:pt x="12911" y="155352"/>
                    </a:moveTo>
                    <a:cubicBezTo>
                      <a:pt x="9765" y="153724"/>
                      <a:pt x="6835" y="151554"/>
                      <a:pt x="4882" y="148733"/>
                    </a:cubicBezTo>
                    <a:cubicBezTo>
                      <a:pt x="4123" y="147648"/>
                      <a:pt x="3472" y="146455"/>
                      <a:pt x="2929" y="145261"/>
                    </a:cubicBezTo>
                    <a:cubicBezTo>
                      <a:pt x="1845" y="143525"/>
                      <a:pt x="976" y="141464"/>
                      <a:pt x="543" y="139511"/>
                    </a:cubicBezTo>
                    <a:cubicBezTo>
                      <a:pt x="-217" y="136148"/>
                      <a:pt x="-109" y="132784"/>
                      <a:pt x="434" y="129421"/>
                    </a:cubicBezTo>
                    <a:cubicBezTo>
                      <a:pt x="3689" y="114231"/>
                      <a:pt x="14973" y="102513"/>
                      <a:pt x="25063" y="91230"/>
                    </a:cubicBezTo>
                    <a:cubicBezTo>
                      <a:pt x="25063" y="91230"/>
                      <a:pt x="25172" y="91121"/>
                      <a:pt x="25172" y="91121"/>
                    </a:cubicBezTo>
                    <a:cubicBezTo>
                      <a:pt x="27884" y="87975"/>
                      <a:pt x="30596" y="84828"/>
                      <a:pt x="32983" y="81356"/>
                    </a:cubicBezTo>
                    <a:cubicBezTo>
                      <a:pt x="33743" y="80163"/>
                      <a:pt x="34502" y="78969"/>
                      <a:pt x="35153" y="77776"/>
                    </a:cubicBezTo>
                    <a:cubicBezTo>
                      <a:pt x="35587" y="76908"/>
                      <a:pt x="36021" y="75931"/>
                      <a:pt x="36347" y="75063"/>
                    </a:cubicBezTo>
                    <a:cubicBezTo>
                      <a:pt x="36347" y="74955"/>
                      <a:pt x="36455" y="74738"/>
                      <a:pt x="36455" y="74629"/>
                    </a:cubicBezTo>
                    <a:cubicBezTo>
                      <a:pt x="36455" y="74304"/>
                      <a:pt x="36564" y="73979"/>
                      <a:pt x="36564" y="73761"/>
                    </a:cubicBezTo>
                    <a:cubicBezTo>
                      <a:pt x="36781" y="70289"/>
                      <a:pt x="36672" y="66818"/>
                      <a:pt x="36672" y="63346"/>
                    </a:cubicBezTo>
                    <a:cubicBezTo>
                      <a:pt x="36672" y="55751"/>
                      <a:pt x="36455" y="48156"/>
                      <a:pt x="36021" y="40670"/>
                    </a:cubicBezTo>
                    <a:cubicBezTo>
                      <a:pt x="35587" y="35136"/>
                      <a:pt x="35045" y="29494"/>
                      <a:pt x="34394" y="23961"/>
                    </a:cubicBezTo>
                    <a:cubicBezTo>
                      <a:pt x="34068" y="20923"/>
                      <a:pt x="33743" y="17994"/>
                      <a:pt x="33526" y="14956"/>
                    </a:cubicBezTo>
                    <a:cubicBezTo>
                      <a:pt x="33309" y="11701"/>
                      <a:pt x="32875" y="7795"/>
                      <a:pt x="34611" y="4974"/>
                    </a:cubicBezTo>
                    <a:cubicBezTo>
                      <a:pt x="36347" y="2261"/>
                      <a:pt x="39819" y="1176"/>
                      <a:pt x="42640" y="2912"/>
                    </a:cubicBezTo>
                    <a:cubicBezTo>
                      <a:pt x="43942" y="3672"/>
                      <a:pt x="44918" y="4974"/>
                      <a:pt x="45352" y="6384"/>
                    </a:cubicBezTo>
                    <a:cubicBezTo>
                      <a:pt x="46220" y="9205"/>
                      <a:pt x="46762" y="12135"/>
                      <a:pt x="47413" y="14956"/>
                    </a:cubicBezTo>
                    <a:cubicBezTo>
                      <a:pt x="48064" y="18102"/>
                      <a:pt x="48715" y="21248"/>
                      <a:pt x="49367" y="24395"/>
                    </a:cubicBezTo>
                    <a:cubicBezTo>
                      <a:pt x="50777" y="20814"/>
                      <a:pt x="52513" y="17668"/>
                      <a:pt x="55008" y="14738"/>
                    </a:cubicBezTo>
                    <a:cubicBezTo>
                      <a:pt x="59023" y="10182"/>
                      <a:pt x="64448" y="7361"/>
                      <a:pt x="69981" y="4974"/>
                    </a:cubicBezTo>
                    <a:cubicBezTo>
                      <a:pt x="73019" y="3563"/>
                      <a:pt x="76274" y="2478"/>
                      <a:pt x="79529" y="1719"/>
                    </a:cubicBezTo>
                    <a:cubicBezTo>
                      <a:pt x="81373" y="1285"/>
                      <a:pt x="83326" y="851"/>
                      <a:pt x="85279" y="634"/>
                    </a:cubicBezTo>
                    <a:cubicBezTo>
                      <a:pt x="87015" y="308"/>
                      <a:pt x="88860" y="308"/>
                      <a:pt x="90704" y="200"/>
                    </a:cubicBezTo>
                    <a:cubicBezTo>
                      <a:pt x="98408" y="-451"/>
                      <a:pt x="106762" y="308"/>
                      <a:pt x="112946" y="5191"/>
                    </a:cubicBezTo>
                    <a:cubicBezTo>
                      <a:pt x="114899" y="6818"/>
                      <a:pt x="116635" y="8771"/>
                      <a:pt x="118154" y="10833"/>
                    </a:cubicBezTo>
                    <a:cubicBezTo>
                      <a:pt x="118154" y="10833"/>
                      <a:pt x="118263" y="10941"/>
                      <a:pt x="118263" y="11050"/>
                    </a:cubicBezTo>
                    <a:cubicBezTo>
                      <a:pt x="119456" y="10182"/>
                      <a:pt x="121192" y="9965"/>
                      <a:pt x="122603" y="10615"/>
                    </a:cubicBezTo>
                    <a:cubicBezTo>
                      <a:pt x="123579" y="11050"/>
                      <a:pt x="124230" y="11701"/>
                      <a:pt x="124664" y="12460"/>
                    </a:cubicBezTo>
                    <a:cubicBezTo>
                      <a:pt x="124664" y="12460"/>
                      <a:pt x="124664" y="12460"/>
                      <a:pt x="124664" y="12460"/>
                    </a:cubicBezTo>
                    <a:cubicBezTo>
                      <a:pt x="125749" y="14413"/>
                      <a:pt x="125966" y="16691"/>
                      <a:pt x="126292" y="18861"/>
                    </a:cubicBezTo>
                    <a:cubicBezTo>
                      <a:pt x="126617" y="20923"/>
                      <a:pt x="126943" y="22984"/>
                      <a:pt x="127159" y="25154"/>
                    </a:cubicBezTo>
                    <a:cubicBezTo>
                      <a:pt x="127702" y="29603"/>
                      <a:pt x="128136" y="34051"/>
                      <a:pt x="128570" y="38500"/>
                    </a:cubicBezTo>
                    <a:cubicBezTo>
                      <a:pt x="129004" y="42948"/>
                      <a:pt x="129655" y="47288"/>
                      <a:pt x="130197" y="51736"/>
                    </a:cubicBezTo>
                    <a:cubicBezTo>
                      <a:pt x="130631" y="54991"/>
                      <a:pt x="130957" y="58355"/>
                      <a:pt x="131608" y="61610"/>
                    </a:cubicBezTo>
                    <a:cubicBezTo>
                      <a:pt x="131933" y="63346"/>
                      <a:pt x="132476" y="64973"/>
                      <a:pt x="133018" y="66600"/>
                    </a:cubicBezTo>
                    <a:cubicBezTo>
                      <a:pt x="133778" y="68771"/>
                      <a:pt x="134646" y="70832"/>
                      <a:pt x="135405" y="72893"/>
                    </a:cubicBezTo>
                    <a:cubicBezTo>
                      <a:pt x="136273" y="74955"/>
                      <a:pt x="137033" y="77016"/>
                      <a:pt x="138009" y="79078"/>
                    </a:cubicBezTo>
                    <a:cubicBezTo>
                      <a:pt x="139203" y="81356"/>
                      <a:pt x="140505" y="83526"/>
                      <a:pt x="141807" y="85696"/>
                    </a:cubicBezTo>
                    <a:cubicBezTo>
                      <a:pt x="143543" y="88625"/>
                      <a:pt x="144953" y="91663"/>
                      <a:pt x="146363" y="94701"/>
                    </a:cubicBezTo>
                    <a:cubicBezTo>
                      <a:pt x="147340" y="96980"/>
                      <a:pt x="148317" y="99258"/>
                      <a:pt x="149293" y="101537"/>
                    </a:cubicBezTo>
                    <a:cubicBezTo>
                      <a:pt x="150270" y="103707"/>
                      <a:pt x="151137" y="105985"/>
                      <a:pt x="152006" y="108264"/>
                    </a:cubicBezTo>
                    <a:cubicBezTo>
                      <a:pt x="153850" y="113797"/>
                      <a:pt x="155152" y="119656"/>
                      <a:pt x="154935" y="125515"/>
                    </a:cubicBezTo>
                    <a:cubicBezTo>
                      <a:pt x="154501" y="130289"/>
                      <a:pt x="153091" y="134629"/>
                      <a:pt x="150378" y="138643"/>
                    </a:cubicBezTo>
                    <a:cubicBezTo>
                      <a:pt x="148208" y="141681"/>
                      <a:pt x="145604" y="144394"/>
                      <a:pt x="142783" y="146780"/>
                    </a:cubicBezTo>
                    <a:cubicBezTo>
                      <a:pt x="141590" y="147757"/>
                      <a:pt x="140288" y="148625"/>
                      <a:pt x="138986" y="149493"/>
                    </a:cubicBezTo>
                    <a:cubicBezTo>
                      <a:pt x="136924" y="150469"/>
                      <a:pt x="134863" y="151337"/>
                      <a:pt x="132693" y="152205"/>
                    </a:cubicBezTo>
                    <a:cubicBezTo>
                      <a:pt x="130197" y="152856"/>
                      <a:pt x="127594" y="153507"/>
                      <a:pt x="124989" y="154050"/>
                    </a:cubicBezTo>
                    <a:cubicBezTo>
                      <a:pt x="122169" y="154592"/>
                      <a:pt x="119348" y="155026"/>
                      <a:pt x="116418" y="155352"/>
                    </a:cubicBezTo>
                    <a:cubicBezTo>
                      <a:pt x="109040" y="155569"/>
                      <a:pt x="101554" y="155569"/>
                      <a:pt x="94176" y="156003"/>
                    </a:cubicBezTo>
                    <a:cubicBezTo>
                      <a:pt x="94501" y="156003"/>
                      <a:pt x="94719" y="156003"/>
                      <a:pt x="95044" y="156003"/>
                    </a:cubicBezTo>
                    <a:cubicBezTo>
                      <a:pt x="92115" y="156111"/>
                      <a:pt x="89077" y="156328"/>
                      <a:pt x="86147" y="156654"/>
                    </a:cubicBezTo>
                    <a:cubicBezTo>
                      <a:pt x="82784" y="156545"/>
                      <a:pt x="79312" y="156654"/>
                      <a:pt x="75948" y="156762"/>
                    </a:cubicBezTo>
                    <a:cubicBezTo>
                      <a:pt x="73236" y="156871"/>
                      <a:pt x="70632" y="156979"/>
                      <a:pt x="67920" y="157413"/>
                    </a:cubicBezTo>
                    <a:cubicBezTo>
                      <a:pt x="66726" y="157522"/>
                      <a:pt x="65533" y="157739"/>
                      <a:pt x="64339" y="157956"/>
                    </a:cubicBezTo>
                    <a:cubicBezTo>
                      <a:pt x="62603" y="158064"/>
                      <a:pt x="60759" y="158281"/>
                      <a:pt x="59023" y="158607"/>
                    </a:cubicBezTo>
                    <a:cubicBezTo>
                      <a:pt x="52947" y="159475"/>
                      <a:pt x="46871" y="160126"/>
                      <a:pt x="40795" y="160560"/>
                    </a:cubicBezTo>
                    <a:cubicBezTo>
                      <a:pt x="40795" y="160560"/>
                      <a:pt x="40904" y="160560"/>
                      <a:pt x="40904" y="160560"/>
                    </a:cubicBezTo>
                    <a:cubicBezTo>
                      <a:pt x="40904" y="160560"/>
                      <a:pt x="40795" y="160560"/>
                      <a:pt x="40687" y="160560"/>
                    </a:cubicBezTo>
                    <a:cubicBezTo>
                      <a:pt x="40687" y="160560"/>
                      <a:pt x="40687" y="160560"/>
                      <a:pt x="40687" y="160560"/>
                    </a:cubicBezTo>
                    <a:cubicBezTo>
                      <a:pt x="40687" y="160560"/>
                      <a:pt x="40687" y="160560"/>
                      <a:pt x="40687" y="160560"/>
                    </a:cubicBezTo>
                    <a:cubicBezTo>
                      <a:pt x="40687" y="160560"/>
                      <a:pt x="40687" y="160560"/>
                      <a:pt x="40687" y="160560"/>
                    </a:cubicBezTo>
                    <a:cubicBezTo>
                      <a:pt x="40578" y="160560"/>
                      <a:pt x="40470" y="160560"/>
                      <a:pt x="40361" y="160560"/>
                    </a:cubicBezTo>
                    <a:cubicBezTo>
                      <a:pt x="40470" y="160560"/>
                      <a:pt x="40578" y="160560"/>
                      <a:pt x="40578" y="160560"/>
                    </a:cubicBezTo>
                    <a:cubicBezTo>
                      <a:pt x="40470" y="160560"/>
                      <a:pt x="40361" y="160560"/>
                      <a:pt x="40253" y="160560"/>
                    </a:cubicBezTo>
                    <a:cubicBezTo>
                      <a:pt x="40253" y="160560"/>
                      <a:pt x="40253" y="160560"/>
                      <a:pt x="40253" y="160560"/>
                    </a:cubicBezTo>
                    <a:cubicBezTo>
                      <a:pt x="38734" y="160668"/>
                      <a:pt x="37323" y="160668"/>
                      <a:pt x="35804" y="160777"/>
                    </a:cubicBezTo>
                    <a:cubicBezTo>
                      <a:pt x="27993" y="160126"/>
                      <a:pt x="20181" y="158932"/>
                      <a:pt x="12911" y="155352"/>
                    </a:cubicBezTo>
                    <a:close/>
                  </a:path>
                </a:pathLst>
              </a:custGeom>
              <a:solidFill>
                <a:srgbClr val="646369"/>
              </a:solidFill>
              <a:ln w="10838" cap="flat">
                <a:noFill/>
                <a:prstDash val="solid"/>
                <a:miter/>
              </a:ln>
            </p:spPr>
            <p:txBody>
              <a:bodyPr rtlCol="0" anchor="ctr"/>
              <a:lstStyle/>
              <a:p>
                <a:endParaRPr lang="nb-NO"/>
              </a:p>
            </p:txBody>
          </p:sp>
          <p:sp>
            <p:nvSpPr>
              <p:cNvPr id="104" name="Frihåndsform: figur 103">
                <a:extLst>
                  <a:ext uri="{FF2B5EF4-FFF2-40B4-BE49-F238E27FC236}">
                    <a16:creationId xmlns:a16="http://schemas.microsoft.com/office/drawing/2014/main" id="{0299B35D-541E-49F4-AE9B-05D4CAFD95D4}"/>
                  </a:ext>
                </a:extLst>
              </p:cNvPr>
              <p:cNvSpPr/>
              <p:nvPr/>
            </p:nvSpPr>
            <p:spPr>
              <a:xfrm>
                <a:off x="6384755" y="5610846"/>
                <a:ext cx="155164" cy="165844"/>
              </a:xfrm>
              <a:custGeom>
                <a:avLst/>
                <a:gdLst>
                  <a:gd name="connsiteX0" fmla="*/ 95121 w 155164"/>
                  <a:gd name="connsiteY0" fmla="*/ 53983 h 165844"/>
                  <a:gd name="connsiteX1" fmla="*/ 95121 w 155164"/>
                  <a:gd name="connsiteY1" fmla="*/ 53983 h 165844"/>
                  <a:gd name="connsiteX2" fmla="*/ 95881 w 155164"/>
                  <a:gd name="connsiteY2" fmla="*/ 55719 h 165844"/>
                  <a:gd name="connsiteX3" fmla="*/ 95121 w 155164"/>
                  <a:gd name="connsiteY3" fmla="*/ 53983 h 165844"/>
                  <a:gd name="connsiteX4" fmla="*/ 95121 w 155164"/>
                  <a:gd name="connsiteY4" fmla="*/ 53983 h 165844"/>
                  <a:gd name="connsiteX5" fmla="*/ 37400 w 155164"/>
                  <a:gd name="connsiteY5" fmla="*/ 165411 h 165844"/>
                  <a:gd name="connsiteX6" fmla="*/ 22211 w 155164"/>
                  <a:gd name="connsiteY6" fmla="*/ 161505 h 165844"/>
                  <a:gd name="connsiteX7" fmla="*/ 12554 w 155164"/>
                  <a:gd name="connsiteY7" fmla="*/ 154236 h 165844"/>
                  <a:gd name="connsiteX8" fmla="*/ 6804 w 155164"/>
                  <a:gd name="connsiteY8" fmla="*/ 140673 h 165844"/>
                  <a:gd name="connsiteX9" fmla="*/ 6804 w 155164"/>
                  <a:gd name="connsiteY9" fmla="*/ 141107 h 165844"/>
                  <a:gd name="connsiteX10" fmla="*/ 6695 w 155164"/>
                  <a:gd name="connsiteY10" fmla="*/ 140456 h 165844"/>
                  <a:gd name="connsiteX11" fmla="*/ 6587 w 155164"/>
                  <a:gd name="connsiteY11" fmla="*/ 140022 h 165844"/>
                  <a:gd name="connsiteX12" fmla="*/ 6587 w 155164"/>
                  <a:gd name="connsiteY12" fmla="*/ 140239 h 165844"/>
                  <a:gd name="connsiteX13" fmla="*/ 6913 w 155164"/>
                  <a:gd name="connsiteY13" fmla="*/ 127979 h 165844"/>
                  <a:gd name="connsiteX14" fmla="*/ 7238 w 155164"/>
                  <a:gd name="connsiteY14" fmla="*/ 124073 h 165844"/>
                  <a:gd name="connsiteX15" fmla="*/ 10601 w 155164"/>
                  <a:gd name="connsiteY15" fmla="*/ 109209 h 165844"/>
                  <a:gd name="connsiteX16" fmla="*/ 15050 w 155164"/>
                  <a:gd name="connsiteY16" fmla="*/ 93585 h 165844"/>
                  <a:gd name="connsiteX17" fmla="*/ 15809 w 155164"/>
                  <a:gd name="connsiteY17" fmla="*/ 88269 h 165844"/>
                  <a:gd name="connsiteX18" fmla="*/ 15918 w 155164"/>
                  <a:gd name="connsiteY18" fmla="*/ 78287 h 165844"/>
                  <a:gd name="connsiteX19" fmla="*/ 13965 w 155164"/>
                  <a:gd name="connsiteY19" fmla="*/ 63097 h 165844"/>
                  <a:gd name="connsiteX20" fmla="*/ 8649 w 155164"/>
                  <a:gd name="connsiteY20" fmla="*/ 44544 h 165844"/>
                  <a:gd name="connsiteX21" fmla="*/ 4200 w 155164"/>
                  <a:gd name="connsiteY21" fmla="*/ 32609 h 165844"/>
                  <a:gd name="connsiteX22" fmla="*/ 1705 w 155164"/>
                  <a:gd name="connsiteY22" fmla="*/ 26642 h 165844"/>
                  <a:gd name="connsiteX23" fmla="*/ 186 w 155164"/>
                  <a:gd name="connsiteY23" fmla="*/ 19264 h 165844"/>
                  <a:gd name="connsiteX24" fmla="*/ 5719 w 155164"/>
                  <a:gd name="connsiteY24" fmla="*/ 15684 h 165844"/>
                  <a:gd name="connsiteX25" fmla="*/ 8974 w 155164"/>
                  <a:gd name="connsiteY25" fmla="*/ 17636 h 165844"/>
                  <a:gd name="connsiteX26" fmla="*/ 8974 w 155164"/>
                  <a:gd name="connsiteY26" fmla="*/ 17636 h 165844"/>
                  <a:gd name="connsiteX27" fmla="*/ 11252 w 155164"/>
                  <a:gd name="connsiteY27" fmla="*/ 21000 h 165844"/>
                  <a:gd name="connsiteX28" fmla="*/ 13639 w 155164"/>
                  <a:gd name="connsiteY28" fmla="*/ 25015 h 165844"/>
                  <a:gd name="connsiteX29" fmla="*/ 17979 w 155164"/>
                  <a:gd name="connsiteY29" fmla="*/ 33369 h 165844"/>
                  <a:gd name="connsiteX30" fmla="*/ 18196 w 155164"/>
                  <a:gd name="connsiteY30" fmla="*/ 33803 h 165844"/>
                  <a:gd name="connsiteX31" fmla="*/ 19607 w 155164"/>
                  <a:gd name="connsiteY31" fmla="*/ 30873 h 165844"/>
                  <a:gd name="connsiteX32" fmla="*/ 24489 w 155164"/>
                  <a:gd name="connsiteY32" fmla="*/ 25557 h 165844"/>
                  <a:gd name="connsiteX33" fmla="*/ 37292 w 155164"/>
                  <a:gd name="connsiteY33" fmla="*/ 17420 h 165844"/>
                  <a:gd name="connsiteX34" fmla="*/ 52916 w 155164"/>
                  <a:gd name="connsiteY34" fmla="*/ 11778 h 165844"/>
                  <a:gd name="connsiteX35" fmla="*/ 54109 w 155164"/>
                  <a:gd name="connsiteY35" fmla="*/ 11452 h 165844"/>
                  <a:gd name="connsiteX36" fmla="*/ 53350 w 155164"/>
                  <a:gd name="connsiteY36" fmla="*/ 11669 h 165844"/>
                  <a:gd name="connsiteX37" fmla="*/ 63006 w 155164"/>
                  <a:gd name="connsiteY37" fmla="*/ 9716 h 165844"/>
                  <a:gd name="connsiteX38" fmla="*/ 73747 w 155164"/>
                  <a:gd name="connsiteY38" fmla="*/ 8957 h 165844"/>
                  <a:gd name="connsiteX39" fmla="*/ 78955 w 155164"/>
                  <a:gd name="connsiteY39" fmla="*/ 9391 h 165844"/>
                  <a:gd name="connsiteX40" fmla="*/ 80800 w 155164"/>
                  <a:gd name="connsiteY40" fmla="*/ 9716 h 165844"/>
                  <a:gd name="connsiteX41" fmla="*/ 80583 w 155164"/>
                  <a:gd name="connsiteY41" fmla="*/ 9174 h 165844"/>
                  <a:gd name="connsiteX42" fmla="*/ 79823 w 155164"/>
                  <a:gd name="connsiteY42" fmla="*/ 7546 h 165844"/>
                  <a:gd name="connsiteX43" fmla="*/ 78955 w 155164"/>
                  <a:gd name="connsiteY43" fmla="*/ 4074 h 165844"/>
                  <a:gd name="connsiteX44" fmla="*/ 82536 w 155164"/>
                  <a:gd name="connsiteY44" fmla="*/ 60 h 165844"/>
                  <a:gd name="connsiteX45" fmla="*/ 88720 w 155164"/>
                  <a:gd name="connsiteY45" fmla="*/ 5268 h 165844"/>
                  <a:gd name="connsiteX46" fmla="*/ 91758 w 155164"/>
                  <a:gd name="connsiteY46" fmla="*/ 12212 h 165844"/>
                  <a:gd name="connsiteX47" fmla="*/ 97291 w 155164"/>
                  <a:gd name="connsiteY47" fmla="*/ 26208 h 165844"/>
                  <a:gd name="connsiteX48" fmla="*/ 102608 w 155164"/>
                  <a:gd name="connsiteY48" fmla="*/ 39879 h 165844"/>
                  <a:gd name="connsiteX49" fmla="*/ 108466 w 155164"/>
                  <a:gd name="connsiteY49" fmla="*/ 52356 h 165844"/>
                  <a:gd name="connsiteX50" fmla="*/ 118774 w 155164"/>
                  <a:gd name="connsiteY50" fmla="*/ 69933 h 165844"/>
                  <a:gd name="connsiteX51" fmla="*/ 128322 w 155164"/>
                  <a:gd name="connsiteY51" fmla="*/ 82952 h 165844"/>
                  <a:gd name="connsiteX52" fmla="*/ 137652 w 155164"/>
                  <a:gd name="connsiteY52" fmla="*/ 94887 h 165844"/>
                  <a:gd name="connsiteX53" fmla="*/ 146224 w 155164"/>
                  <a:gd name="connsiteY53" fmla="*/ 108558 h 165844"/>
                  <a:gd name="connsiteX54" fmla="*/ 151432 w 155164"/>
                  <a:gd name="connsiteY54" fmla="*/ 120276 h 165844"/>
                  <a:gd name="connsiteX55" fmla="*/ 154470 w 155164"/>
                  <a:gd name="connsiteY55" fmla="*/ 130691 h 165844"/>
                  <a:gd name="connsiteX56" fmla="*/ 154578 w 155164"/>
                  <a:gd name="connsiteY56" fmla="*/ 131125 h 165844"/>
                  <a:gd name="connsiteX57" fmla="*/ 155012 w 155164"/>
                  <a:gd name="connsiteY57" fmla="*/ 132536 h 165844"/>
                  <a:gd name="connsiteX58" fmla="*/ 154578 w 155164"/>
                  <a:gd name="connsiteY58" fmla="*/ 138069 h 165844"/>
                  <a:gd name="connsiteX59" fmla="*/ 154036 w 155164"/>
                  <a:gd name="connsiteY59" fmla="*/ 139805 h 165844"/>
                  <a:gd name="connsiteX60" fmla="*/ 153819 w 155164"/>
                  <a:gd name="connsiteY60" fmla="*/ 140131 h 165844"/>
                  <a:gd name="connsiteX61" fmla="*/ 152625 w 155164"/>
                  <a:gd name="connsiteY61" fmla="*/ 141433 h 165844"/>
                  <a:gd name="connsiteX62" fmla="*/ 148611 w 155164"/>
                  <a:gd name="connsiteY62" fmla="*/ 145339 h 165844"/>
                  <a:gd name="connsiteX63" fmla="*/ 148285 w 155164"/>
                  <a:gd name="connsiteY63" fmla="*/ 145447 h 165844"/>
                  <a:gd name="connsiteX64" fmla="*/ 146766 w 155164"/>
                  <a:gd name="connsiteY64" fmla="*/ 146424 h 165844"/>
                  <a:gd name="connsiteX65" fmla="*/ 137761 w 155164"/>
                  <a:gd name="connsiteY65" fmla="*/ 149787 h 165844"/>
                  <a:gd name="connsiteX66" fmla="*/ 138737 w 155164"/>
                  <a:gd name="connsiteY66" fmla="*/ 149462 h 165844"/>
                  <a:gd name="connsiteX67" fmla="*/ 127020 w 155164"/>
                  <a:gd name="connsiteY67" fmla="*/ 152500 h 165844"/>
                  <a:gd name="connsiteX68" fmla="*/ 127020 w 155164"/>
                  <a:gd name="connsiteY68" fmla="*/ 152500 h 165844"/>
                  <a:gd name="connsiteX69" fmla="*/ 126911 w 155164"/>
                  <a:gd name="connsiteY69" fmla="*/ 152500 h 165844"/>
                  <a:gd name="connsiteX70" fmla="*/ 126911 w 155164"/>
                  <a:gd name="connsiteY70" fmla="*/ 152500 h 165844"/>
                  <a:gd name="connsiteX71" fmla="*/ 126911 w 155164"/>
                  <a:gd name="connsiteY71" fmla="*/ 152500 h 165844"/>
                  <a:gd name="connsiteX72" fmla="*/ 126803 w 155164"/>
                  <a:gd name="connsiteY72" fmla="*/ 152500 h 165844"/>
                  <a:gd name="connsiteX73" fmla="*/ 126911 w 155164"/>
                  <a:gd name="connsiteY73" fmla="*/ 152500 h 165844"/>
                  <a:gd name="connsiteX74" fmla="*/ 126477 w 155164"/>
                  <a:gd name="connsiteY74" fmla="*/ 152608 h 165844"/>
                  <a:gd name="connsiteX75" fmla="*/ 115085 w 155164"/>
                  <a:gd name="connsiteY75" fmla="*/ 155646 h 165844"/>
                  <a:gd name="connsiteX76" fmla="*/ 101848 w 155164"/>
                  <a:gd name="connsiteY76" fmla="*/ 159009 h 165844"/>
                  <a:gd name="connsiteX77" fmla="*/ 88177 w 155164"/>
                  <a:gd name="connsiteY77" fmla="*/ 161830 h 165844"/>
                  <a:gd name="connsiteX78" fmla="*/ 70818 w 155164"/>
                  <a:gd name="connsiteY78" fmla="*/ 164109 h 165844"/>
                  <a:gd name="connsiteX79" fmla="*/ 54217 w 155164"/>
                  <a:gd name="connsiteY79" fmla="*/ 165519 h 165844"/>
                  <a:gd name="connsiteX80" fmla="*/ 44670 w 155164"/>
                  <a:gd name="connsiteY80" fmla="*/ 165845 h 165844"/>
                  <a:gd name="connsiteX81" fmla="*/ 37400 w 155164"/>
                  <a:gd name="connsiteY81" fmla="*/ 165411 h 16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55164" h="165844">
                    <a:moveTo>
                      <a:pt x="95121" y="53983"/>
                    </a:moveTo>
                    <a:cubicBezTo>
                      <a:pt x="95121" y="53983"/>
                      <a:pt x="95121" y="53983"/>
                      <a:pt x="95121" y="53983"/>
                    </a:cubicBezTo>
                    <a:cubicBezTo>
                      <a:pt x="95338" y="54526"/>
                      <a:pt x="95664" y="55068"/>
                      <a:pt x="95881" y="55719"/>
                    </a:cubicBezTo>
                    <a:cubicBezTo>
                      <a:pt x="95664" y="55068"/>
                      <a:pt x="95338" y="54526"/>
                      <a:pt x="95121" y="53983"/>
                    </a:cubicBezTo>
                    <a:cubicBezTo>
                      <a:pt x="95121" y="53875"/>
                      <a:pt x="95121" y="53983"/>
                      <a:pt x="95121" y="53983"/>
                    </a:cubicBezTo>
                    <a:close/>
                    <a:moveTo>
                      <a:pt x="37400" y="165411"/>
                    </a:moveTo>
                    <a:cubicBezTo>
                      <a:pt x="32192" y="164868"/>
                      <a:pt x="26876" y="163675"/>
                      <a:pt x="22211" y="161505"/>
                    </a:cubicBezTo>
                    <a:cubicBezTo>
                      <a:pt x="18630" y="159769"/>
                      <a:pt x="15159" y="157273"/>
                      <a:pt x="12554" y="154236"/>
                    </a:cubicBezTo>
                    <a:cubicBezTo>
                      <a:pt x="9191" y="150438"/>
                      <a:pt x="7564" y="145664"/>
                      <a:pt x="6804" y="140673"/>
                    </a:cubicBezTo>
                    <a:cubicBezTo>
                      <a:pt x="6804" y="140782"/>
                      <a:pt x="6804" y="140999"/>
                      <a:pt x="6804" y="141107"/>
                    </a:cubicBezTo>
                    <a:cubicBezTo>
                      <a:pt x="6804" y="140890"/>
                      <a:pt x="6804" y="140673"/>
                      <a:pt x="6695" y="140456"/>
                    </a:cubicBezTo>
                    <a:cubicBezTo>
                      <a:pt x="6695" y="140348"/>
                      <a:pt x="6695" y="140239"/>
                      <a:pt x="6587" y="140022"/>
                    </a:cubicBezTo>
                    <a:cubicBezTo>
                      <a:pt x="6587" y="140131"/>
                      <a:pt x="6587" y="140239"/>
                      <a:pt x="6587" y="140239"/>
                    </a:cubicBezTo>
                    <a:cubicBezTo>
                      <a:pt x="6153" y="136225"/>
                      <a:pt x="6153" y="131993"/>
                      <a:pt x="6913" y="127979"/>
                    </a:cubicBezTo>
                    <a:cubicBezTo>
                      <a:pt x="7021" y="126677"/>
                      <a:pt x="7129" y="125375"/>
                      <a:pt x="7238" y="124073"/>
                    </a:cubicBezTo>
                    <a:cubicBezTo>
                      <a:pt x="7889" y="119082"/>
                      <a:pt x="9191" y="114091"/>
                      <a:pt x="10601" y="109209"/>
                    </a:cubicBezTo>
                    <a:cubicBezTo>
                      <a:pt x="12120" y="104001"/>
                      <a:pt x="13856" y="98902"/>
                      <a:pt x="15050" y="93585"/>
                    </a:cubicBezTo>
                    <a:cubicBezTo>
                      <a:pt x="15375" y="91849"/>
                      <a:pt x="15592" y="90113"/>
                      <a:pt x="15809" y="88269"/>
                    </a:cubicBezTo>
                    <a:cubicBezTo>
                      <a:pt x="16026" y="84905"/>
                      <a:pt x="16135" y="81650"/>
                      <a:pt x="15918" y="78287"/>
                    </a:cubicBezTo>
                    <a:cubicBezTo>
                      <a:pt x="15484" y="73188"/>
                      <a:pt x="14941" y="68088"/>
                      <a:pt x="13965" y="63097"/>
                    </a:cubicBezTo>
                    <a:cubicBezTo>
                      <a:pt x="12554" y="56804"/>
                      <a:pt x="10710" y="50620"/>
                      <a:pt x="8649" y="44544"/>
                    </a:cubicBezTo>
                    <a:cubicBezTo>
                      <a:pt x="7238" y="40530"/>
                      <a:pt x="5719" y="36515"/>
                      <a:pt x="4200" y="32609"/>
                    </a:cubicBezTo>
                    <a:cubicBezTo>
                      <a:pt x="3332" y="30656"/>
                      <a:pt x="2573" y="28595"/>
                      <a:pt x="1705" y="26642"/>
                    </a:cubicBezTo>
                    <a:cubicBezTo>
                      <a:pt x="728" y="24364"/>
                      <a:pt x="-465" y="21759"/>
                      <a:pt x="186" y="19264"/>
                    </a:cubicBezTo>
                    <a:cubicBezTo>
                      <a:pt x="837" y="16877"/>
                      <a:pt x="3224" y="15358"/>
                      <a:pt x="5719" y="15684"/>
                    </a:cubicBezTo>
                    <a:cubicBezTo>
                      <a:pt x="7021" y="15901"/>
                      <a:pt x="8214" y="16552"/>
                      <a:pt x="8974" y="17636"/>
                    </a:cubicBezTo>
                    <a:cubicBezTo>
                      <a:pt x="8974" y="17636"/>
                      <a:pt x="8974" y="17636"/>
                      <a:pt x="8974" y="17636"/>
                    </a:cubicBezTo>
                    <a:cubicBezTo>
                      <a:pt x="9842" y="18613"/>
                      <a:pt x="10493" y="19915"/>
                      <a:pt x="11252" y="21000"/>
                    </a:cubicBezTo>
                    <a:cubicBezTo>
                      <a:pt x="12120" y="22302"/>
                      <a:pt x="12880" y="23604"/>
                      <a:pt x="13639" y="25015"/>
                    </a:cubicBezTo>
                    <a:cubicBezTo>
                      <a:pt x="15267" y="27727"/>
                      <a:pt x="16677" y="30548"/>
                      <a:pt x="17979" y="33369"/>
                    </a:cubicBezTo>
                    <a:cubicBezTo>
                      <a:pt x="18088" y="33586"/>
                      <a:pt x="18088" y="33694"/>
                      <a:pt x="18196" y="33803"/>
                    </a:cubicBezTo>
                    <a:cubicBezTo>
                      <a:pt x="18522" y="32826"/>
                      <a:pt x="19064" y="31850"/>
                      <a:pt x="19607" y="30873"/>
                    </a:cubicBezTo>
                    <a:cubicBezTo>
                      <a:pt x="20800" y="28812"/>
                      <a:pt x="22645" y="27184"/>
                      <a:pt x="24489" y="25557"/>
                    </a:cubicBezTo>
                    <a:cubicBezTo>
                      <a:pt x="28395" y="22302"/>
                      <a:pt x="32627" y="19372"/>
                      <a:pt x="37292" y="17420"/>
                    </a:cubicBezTo>
                    <a:cubicBezTo>
                      <a:pt x="42391" y="15250"/>
                      <a:pt x="47491" y="13188"/>
                      <a:pt x="52916" y="11778"/>
                    </a:cubicBezTo>
                    <a:cubicBezTo>
                      <a:pt x="53350" y="11669"/>
                      <a:pt x="53675" y="11561"/>
                      <a:pt x="54109" y="11452"/>
                    </a:cubicBezTo>
                    <a:cubicBezTo>
                      <a:pt x="53892" y="11561"/>
                      <a:pt x="53675" y="11561"/>
                      <a:pt x="53350" y="11669"/>
                    </a:cubicBezTo>
                    <a:cubicBezTo>
                      <a:pt x="56496" y="10801"/>
                      <a:pt x="59751" y="10150"/>
                      <a:pt x="63006" y="9716"/>
                    </a:cubicBezTo>
                    <a:cubicBezTo>
                      <a:pt x="66586" y="9174"/>
                      <a:pt x="70167" y="8957"/>
                      <a:pt x="73747" y="8957"/>
                    </a:cubicBezTo>
                    <a:cubicBezTo>
                      <a:pt x="75483" y="8957"/>
                      <a:pt x="77219" y="9174"/>
                      <a:pt x="78955" y="9391"/>
                    </a:cubicBezTo>
                    <a:cubicBezTo>
                      <a:pt x="79606" y="9499"/>
                      <a:pt x="80149" y="9608"/>
                      <a:pt x="80800" y="9716"/>
                    </a:cubicBezTo>
                    <a:cubicBezTo>
                      <a:pt x="80691" y="9499"/>
                      <a:pt x="80691" y="9391"/>
                      <a:pt x="80583" y="9174"/>
                    </a:cubicBezTo>
                    <a:cubicBezTo>
                      <a:pt x="80365" y="8631"/>
                      <a:pt x="80149" y="8089"/>
                      <a:pt x="79823" y="7546"/>
                    </a:cubicBezTo>
                    <a:cubicBezTo>
                      <a:pt x="79389" y="6461"/>
                      <a:pt x="78847" y="5268"/>
                      <a:pt x="78955" y="4074"/>
                    </a:cubicBezTo>
                    <a:cubicBezTo>
                      <a:pt x="78955" y="2013"/>
                      <a:pt x="80474" y="385"/>
                      <a:pt x="82536" y="60"/>
                    </a:cubicBezTo>
                    <a:cubicBezTo>
                      <a:pt x="85790" y="-482"/>
                      <a:pt x="87526" y="2772"/>
                      <a:pt x="88720" y="5268"/>
                    </a:cubicBezTo>
                    <a:cubicBezTo>
                      <a:pt x="89805" y="7546"/>
                      <a:pt x="90781" y="9825"/>
                      <a:pt x="91758" y="12212"/>
                    </a:cubicBezTo>
                    <a:cubicBezTo>
                      <a:pt x="93711" y="16877"/>
                      <a:pt x="95447" y="21543"/>
                      <a:pt x="97291" y="26208"/>
                    </a:cubicBezTo>
                    <a:cubicBezTo>
                      <a:pt x="99027" y="30765"/>
                      <a:pt x="100763" y="35322"/>
                      <a:pt x="102608" y="39879"/>
                    </a:cubicBezTo>
                    <a:cubicBezTo>
                      <a:pt x="104452" y="44110"/>
                      <a:pt x="106405" y="48233"/>
                      <a:pt x="108466" y="52356"/>
                    </a:cubicBezTo>
                    <a:cubicBezTo>
                      <a:pt x="111613" y="58432"/>
                      <a:pt x="114976" y="64291"/>
                      <a:pt x="118774" y="69933"/>
                    </a:cubicBezTo>
                    <a:cubicBezTo>
                      <a:pt x="121812" y="74381"/>
                      <a:pt x="125067" y="78721"/>
                      <a:pt x="128322" y="82952"/>
                    </a:cubicBezTo>
                    <a:cubicBezTo>
                      <a:pt x="131360" y="86967"/>
                      <a:pt x="134723" y="90656"/>
                      <a:pt x="137652" y="94887"/>
                    </a:cubicBezTo>
                    <a:cubicBezTo>
                      <a:pt x="140690" y="99335"/>
                      <a:pt x="143728" y="103784"/>
                      <a:pt x="146224" y="108558"/>
                    </a:cubicBezTo>
                    <a:cubicBezTo>
                      <a:pt x="148177" y="112355"/>
                      <a:pt x="149913" y="116261"/>
                      <a:pt x="151432" y="120276"/>
                    </a:cubicBezTo>
                    <a:cubicBezTo>
                      <a:pt x="152734" y="123639"/>
                      <a:pt x="153819" y="127111"/>
                      <a:pt x="154470" y="130691"/>
                    </a:cubicBezTo>
                    <a:cubicBezTo>
                      <a:pt x="154470" y="130908"/>
                      <a:pt x="154470" y="131017"/>
                      <a:pt x="154578" y="131125"/>
                    </a:cubicBezTo>
                    <a:cubicBezTo>
                      <a:pt x="154795" y="131559"/>
                      <a:pt x="154903" y="132102"/>
                      <a:pt x="155012" y="132536"/>
                    </a:cubicBezTo>
                    <a:cubicBezTo>
                      <a:pt x="155338" y="134489"/>
                      <a:pt x="155121" y="136225"/>
                      <a:pt x="154578" y="138069"/>
                    </a:cubicBezTo>
                    <a:cubicBezTo>
                      <a:pt x="154470" y="138612"/>
                      <a:pt x="154252" y="139263"/>
                      <a:pt x="154036" y="139805"/>
                    </a:cubicBezTo>
                    <a:cubicBezTo>
                      <a:pt x="153927" y="139914"/>
                      <a:pt x="153927" y="140022"/>
                      <a:pt x="153819" y="140131"/>
                    </a:cubicBezTo>
                    <a:cubicBezTo>
                      <a:pt x="153385" y="140565"/>
                      <a:pt x="153059" y="140999"/>
                      <a:pt x="152625" y="141433"/>
                    </a:cubicBezTo>
                    <a:cubicBezTo>
                      <a:pt x="151323" y="142843"/>
                      <a:pt x="150021" y="144037"/>
                      <a:pt x="148611" y="145339"/>
                    </a:cubicBezTo>
                    <a:cubicBezTo>
                      <a:pt x="148502" y="145339"/>
                      <a:pt x="148394" y="145447"/>
                      <a:pt x="148285" y="145447"/>
                    </a:cubicBezTo>
                    <a:cubicBezTo>
                      <a:pt x="147743" y="145773"/>
                      <a:pt x="147309" y="146098"/>
                      <a:pt x="146766" y="146424"/>
                    </a:cubicBezTo>
                    <a:cubicBezTo>
                      <a:pt x="143945" y="147942"/>
                      <a:pt x="140907" y="148919"/>
                      <a:pt x="137761" y="149787"/>
                    </a:cubicBezTo>
                    <a:cubicBezTo>
                      <a:pt x="138086" y="149678"/>
                      <a:pt x="138412" y="149570"/>
                      <a:pt x="138737" y="149462"/>
                    </a:cubicBezTo>
                    <a:cubicBezTo>
                      <a:pt x="134832" y="150546"/>
                      <a:pt x="130926" y="151414"/>
                      <a:pt x="127020" y="152500"/>
                    </a:cubicBezTo>
                    <a:cubicBezTo>
                      <a:pt x="127020" y="152500"/>
                      <a:pt x="127020" y="152500"/>
                      <a:pt x="127020" y="152500"/>
                    </a:cubicBezTo>
                    <a:cubicBezTo>
                      <a:pt x="127020" y="152500"/>
                      <a:pt x="127020" y="152500"/>
                      <a:pt x="126911" y="152500"/>
                    </a:cubicBezTo>
                    <a:lnTo>
                      <a:pt x="126911" y="152500"/>
                    </a:lnTo>
                    <a:cubicBezTo>
                      <a:pt x="126911" y="152500"/>
                      <a:pt x="126911" y="152500"/>
                      <a:pt x="126911" y="152500"/>
                    </a:cubicBezTo>
                    <a:cubicBezTo>
                      <a:pt x="126911" y="152500"/>
                      <a:pt x="126803" y="152500"/>
                      <a:pt x="126803" y="152500"/>
                    </a:cubicBezTo>
                    <a:cubicBezTo>
                      <a:pt x="126803" y="152500"/>
                      <a:pt x="126803" y="152500"/>
                      <a:pt x="126911" y="152500"/>
                    </a:cubicBezTo>
                    <a:cubicBezTo>
                      <a:pt x="126803" y="152500"/>
                      <a:pt x="126586" y="152608"/>
                      <a:pt x="126477" y="152608"/>
                    </a:cubicBezTo>
                    <a:cubicBezTo>
                      <a:pt x="122680" y="153693"/>
                      <a:pt x="118882" y="154778"/>
                      <a:pt x="115085" y="155646"/>
                    </a:cubicBezTo>
                    <a:cubicBezTo>
                      <a:pt x="110636" y="156731"/>
                      <a:pt x="106297" y="158033"/>
                      <a:pt x="101848" y="159009"/>
                    </a:cubicBezTo>
                    <a:cubicBezTo>
                      <a:pt x="97291" y="159986"/>
                      <a:pt x="92734" y="160962"/>
                      <a:pt x="88177" y="161830"/>
                    </a:cubicBezTo>
                    <a:cubicBezTo>
                      <a:pt x="82427" y="162915"/>
                      <a:pt x="76568" y="163566"/>
                      <a:pt x="70818" y="164109"/>
                    </a:cubicBezTo>
                    <a:cubicBezTo>
                      <a:pt x="65284" y="164651"/>
                      <a:pt x="59751" y="165194"/>
                      <a:pt x="54217" y="165519"/>
                    </a:cubicBezTo>
                    <a:cubicBezTo>
                      <a:pt x="51071" y="165736"/>
                      <a:pt x="47925" y="165845"/>
                      <a:pt x="44670" y="165845"/>
                    </a:cubicBezTo>
                    <a:cubicBezTo>
                      <a:pt x="42283" y="165736"/>
                      <a:pt x="39896" y="165628"/>
                      <a:pt x="37400" y="165411"/>
                    </a:cubicBezTo>
                    <a:close/>
                  </a:path>
                </a:pathLst>
              </a:custGeom>
              <a:solidFill>
                <a:srgbClr val="646369"/>
              </a:solidFill>
              <a:ln w="10838" cap="flat">
                <a:noFill/>
                <a:prstDash val="solid"/>
                <a:miter/>
              </a:ln>
            </p:spPr>
            <p:txBody>
              <a:bodyPr rtlCol="0" anchor="ctr"/>
              <a:lstStyle/>
              <a:p>
                <a:endParaRPr lang="nb-NO"/>
              </a:p>
            </p:txBody>
          </p:sp>
          <p:sp>
            <p:nvSpPr>
              <p:cNvPr id="105" name="Frihåndsform: figur 104">
                <a:extLst>
                  <a:ext uri="{FF2B5EF4-FFF2-40B4-BE49-F238E27FC236}">
                    <a16:creationId xmlns:a16="http://schemas.microsoft.com/office/drawing/2014/main" id="{ED73E4F2-D620-4169-B389-D855E4217CA1}"/>
                  </a:ext>
                </a:extLst>
              </p:cNvPr>
              <p:cNvSpPr/>
              <p:nvPr/>
            </p:nvSpPr>
            <p:spPr>
              <a:xfrm>
                <a:off x="6378486" y="5577350"/>
                <a:ext cx="91089" cy="96701"/>
              </a:xfrm>
              <a:custGeom>
                <a:avLst/>
                <a:gdLst>
                  <a:gd name="connsiteX0" fmla="*/ 47032 w 91089"/>
                  <a:gd name="connsiteY0" fmla="*/ 96484 h 96701"/>
                  <a:gd name="connsiteX1" fmla="*/ 42367 w 91089"/>
                  <a:gd name="connsiteY1" fmla="*/ 95291 h 96701"/>
                  <a:gd name="connsiteX2" fmla="*/ 41716 w 91089"/>
                  <a:gd name="connsiteY2" fmla="*/ 95508 h 96701"/>
                  <a:gd name="connsiteX3" fmla="*/ 23922 w 91089"/>
                  <a:gd name="connsiteY3" fmla="*/ 89540 h 96701"/>
                  <a:gd name="connsiteX4" fmla="*/ 16979 w 91089"/>
                  <a:gd name="connsiteY4" fmla="*/ 73916 h 96701"/>
                  <a:gd name="connsiteX5" fmla="*/ 11771 w 91089"/>
                  <a:gd name="connsiteY5" fmla="*/ 59812 h 96701"/>
                  <a:gd name="connsiteX6" fmla="*/ 6237 w 91089"/>
                  <a:gd name="connsiteY6" fmla="*/ 43429 h 96701"/>
                  <a:gd name="connsiteX7" fmla="*/ 4176 w 91089"/>
                  <a:gd name="connsiteY7" fmla="*/ 36051 h 96701"/>
                  <a:gd name="connsiteX8" fmla="*/ 4067 w 91089"/>
                  <a:gd name="connsiteY8" fmla="*/ 35617 h 96701"/>
                  <a:gd name="connsiteX9" fmla="*/ 270 w 91089"/>
                  <a:gd name="connsiteY9" fmla="*/ 23682 h 96701"/>
                  <a:gd name="connsiteX10" fmla="*/ 10469 w 91089"/>
                  <a:gd name="connsiteY10" fmla="*/ 5780 h 96701"/>
                  <a:gd name="connsiteX11" fmla="*/ 23271 w 91089"/>
                  <a:gd name="connsiteY11" fmla="*/ 5563 h 96701"/>
                  <a:gd name="connsiteX12" fmla="*/ 31409 w 91089"/>
                  <a:gd name="connsiteY12" fmla="*/ 572 h 96701"/>
                  <a:gd name="connsiteX13" fmla="*/ 49419 w 91089"/>
                  <a:gd name="connsiteY13" fmla="*/ 6539 h 96701"/>
                  <a:gd name="connsiteX14" fmla="*/ 50830 w 91089"/>
                  <a:gd name="connsiteY14" fmla="*/ 8601 h 96701"/>
                  <a:gd name="connsiteX15" fmla="*/ 52783 w 91089"/>
                  <a:gd name="connsiteY15" fmla="*/ 7950 h 96701"/>
                  <a:gd name="connsiteX16" fmla="*/ 55495 w 91089"/>
                  <a:gd name="connsiteY16" fmla="*/ 7407 h 96701"/>
                  <a:gd name="connsiteX17" fmla="*/ 58533 w 91089"/>
                  <a:gd name="connsiteY17" fmla="*/ 6214 h 96701"/>
                  <a:gd name="connsiteX18" fmla="*/ 58859 w 91089"/>
                  <a:gd name="connsiteY18" fmla="*/ 6105 h 96701"/>
                  <a:gd name="connsiteX19" fmla="*/ 78171 w 91089"/>
                  <a:gd name="connsiteY19" fmla="*/ 13917 h 96701"/>
                  <a:gd name="connsiteX20" fmla="*/ 85549 w 91089"/>
                  <a:gd name="connsiteY20" fmla="*/ 34640 h 96701"/>
                  <a:gd name="connsiteX21" fmla="*/ 88804 w 91089"/>
                  <a:gd name="connsiteY21" fmla="*/ 45273 h 96701"/>
                  <a:gd name="connsiteX22" fmla="*/ 91082 w 91089"/>
                  <a:gd name="connsiteY22" fmla="*/ 58293 h 96701"/>
                  <a:gd name="connsiteX23" fmla="*/ 84464 w 91089"/>
                  <a:gd name="connsiteY23" fmla="*/ 71855 h 96701"/>
                  <a:gd name="connsiteX24" fmla="*/ 83379 w 91089"/>
                  <a:gd name="connsiteY24" fmla="*/ 72615 h 96701"/>
                  <a:gd name="connsiteX25" fmla="*/ 81969 w 91089"/>
                  <a:gd name="connsiteY25" fmla="*/ 77605 h 96701"/>
                  <a:gd name="connsiteX26" fmla="*/ 72855 w 91089"/>
                  <a:gd name="connsiteY26" fmla="*/ 86719 h 96701"/>
                  <a:gd name="connsiteX27" fmla="*/ 64175 w 91089"/>
                  <a:gd name="connsiteY27" fmla="*/ 87913 h 96701"/>
                  <a:gd name="connsiteX28" fmla="*/ 59835 w 91089"/>
                  <a:gd name="connsiteY28" fmla="*/ 93121 h 96701"/>
                  <a:gd name="connsiteX29" fmla="*/ 49528 w 91089"/>
                  <a:gd name="connsiteY29" fmla="*/ 96701 h 96701"/>
                  <a:gd name="connsiteX30" fmla="*/ 47032 w 91089"/>
                  <a:gd name="connsiteY30" fmla="*/ 96484 h 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89" h="96701">
                    <a:moveTo>
                      <a:pt x="47032" y="96484"/>
                    </a:moveTo>
                    <a:cubicBezTo>
                      <a:pt x="45405" y="96267"/>
                      <a:pt x="43886" y="95833"/>
                      <a:pt x="42367" y="95291"/>
                    </a:cubicBezTo>
                    <a:cubicBezTo>
                      <a:pt x="42150" y="95399"/>
                      <a:pt x="41933" y="95399"/>
                      <a:pt x="41716" y="95508"/>
                    </a:cubicBezTo>
                    <a:cubicBezTo>
                      <a:pt x="35423" y="97243"/>
                      <a:pt x="27720" y="95074"/>
                      <a:pt x="23922" y="89540"/>
                    </a:cubicBezTo>
                    <a:cubicBezTo>
                      <a:pt x="20667" y="84875"/>
                      <a:pt x="18931" y="79233"/>
                      <a:pt x="16979" y="73916"/>
                    </a:cubicBezTo>
                    <a:cubicBezTo>
                      <a:pt x="15243" y="69251"/>
                      <a:pt x="13398" y="64477"/>
                      <a:pt x="11771" y="59812"/>
                    </a:cubicBezTo>
                    <a:cubicBezTo>
                      <a:pt x="9818" y="54387"/>
                      <a:pt x="7973" y="48962"/>
                      <a:pt x="6237" y="43429"/>
                    </a:cubicBezTo>
                    <a:cubicBezTo>
                      <a:pt x="5478" y="40933"/>
                      <a:pt x="4827" y="38546"/>
                      <a:pt x="4176" y="36051"/>
                    </a:cubicBezTo>
                    <a:cubicBezTo>
                      <a:pt x="4176" y="35942"/>
                      <a:pt x="4067" y="35834"/>
                      <a:pt x="4067" y="35617"/>
                    </a:cubicBezTo>
                    <a:cubicBezTo>
                      <a:pt x="2548" y="31711"/>
                      <a:pt x="1029" y="27805"/>
                      <a:pt x="270" y="23682"/>
                    </a:cubicBezTo>
                    <a:cubicBezTo>
                      <a:pt x="-1249" y="16304"/>
                      <a:pt x="3850" y="8601"/>
                      <a:pt x="10469" y="5780"/>
                    </a:cubicBezTo>
                    <a:cubicBezTo>
                      <a:pt x="14483" y="4152"/>
                      <a:pt x="19148" y="4044"/>
                      <a:pt x="23271" y="5563"/>
                    </a:cubicBezTo>
                    <a:cubicBezTo>
                      <a:pt x="25441" y="3176"/>
                      <a:pt x="28371" y="1331"/>
                      <a:pt x="31409" y="572"/>
                    </a:cubicBezTo>
                    <a:cubicBezTo>
                      <a:pt x="37919" y="-1164"/>
                      <a:pt x="45296" y="1115"/>
                      <a:pt x="49419" y="6539"/>
                    </a:cubicBezTo>
                    <a:cubicBezTo>
                      <a:pt x="49962" y="7190"/>
                      <a:pt x="50396" y="7841"/>
                      <a:pt x="50830" y="8601"/>
                    </a:cubicBezTo>
                    <a:cubicBezTo>
                      <a:pt x="51481" y="8384"/>
                      <a:pt x="52132" y="8167"/>
                      <a:pt x="52783" y="7950"/>
                    </a:cubicBezTo>
                    <a:cubicBezTo>
                      <a:pt x="53651" y="7733"/>
                      <a:pt x="54519" y="7516"/>
                      <a:pt x="55495" y="7407"/>
                    </a:cubicBezTo>
                    <a:cubicBezTo>
                      <a:pt x="56472" y="6973"/>
                      <a:pt x="57448" y="6539"/>
                      <a:pt x="58533" y="6214"/>
                    </a:cubicBezTo>
                    <a:cubicBezTo>
                      <a:pt x="58642" y="6214"/>
                      <a:pt x="58750" y="6105"/>
                      <a:pt x="58859" y="6105"/>
                    </a:cubicBezTo>
                    <a:cubicBezTo>
                      <a:pt x="65911" y="3718"/>
                      <a:pt x="74699" y="7516"/>
                      <a:pt x="78171" y="13917"/>
                    </a:cubicBezTo>
                    <a:cubicBezTo>
                      <a:pt x="81643" y="20318"/>
                      <a:pt x="83379" y="27697"/>
                      <a:pt x="85549" y="34640"/>
                    </a:cubicBezTo>
                    <a:cubicBezTo>
                      <a:pt x="86634" y="38221"/>
                      <a:pt x="87719" y="41693"/>
                      <a:pt x="88804" y="45273"/>
                    </a:cubicBezTo>
                    <a:cubicBezTo>
                      <a:pt x="89997" y="49504"/>
                      <a:pt x="91191" y="53953"/>
                      <a:pt x="91082" y="58293"/>
                    </a:cubicBezTo>
                    <a:cubicBezTo>
                      <a:pt x="90974" y="63609"/>
                      <a:pt x="88695" y="68600"/>
                      <a:pt x="84464" y="71855"/>
                    </a:cubicBezTo>
                    <a:cubicBezTo>
                      <a:pt x="84139" y="72072"/>
                      <a:pt x="83705" y="72398"/>
                      <a:pt x="83379" y="72615"/>
                    </a:cubicBezTo>
                    <a:cubicBezTo>
                      <a:pt x="83054" y="74242"/>
                      <a:pt x="82620" y="75978"/>
                      <a:pt x="81969" y="77605"/>
                    </a:cubicBezTo>
                    <a:cubicBezTo>
                      <a:pt x="80233" y="81620"/>
                      <a:pt x="76978" y="84983"/>
                      <a:pt x="72855" y="86719"/>
                    </a:cubicBezTo>
                    <a:cubicBezTo>
                      <a:pt x="70034" y="87913"/>
                      <a:pt x="67104" y="88238"/>
                      <a:pt x="64175" y="87913"/>
                    </a:cubicBezTo>
                    <a:cubicBezTo>
                      <a:pt x="63090" y="89866"/>
                      <a:pt x="61680" y="91602"/>
                      <a:pt x="59835" y="93121"/>
                    </a:cubicBezTo>
                    <a:cubicBezTo>
                      <a:pt x="56906" y="95399"/>
                      <a:pt x="53217" y="96701"/>
                      <a:pt x="49528" y="96701"/>
                    </a:cubicBezTo>
                    <a:cubicBezTo>
                      <a:pt x="48660" y="96592"/>
                      <a:pt x="47792" y="96592"/>
                      <a:pt x="47032" y="96484"/>
                    </a:cubicBezTo>
                    <a:close/>
                  </a:path>
                </a:pathLst>
              </a:custGeom>
              <a:solidFill>
                <a:srgbClr val="646369"/>
              </a:solidFill>
              <a:ln w="10838" cap="flat">
                <a:noFill/>
                <a:prstDash val="solid"/>
                <a:miter/>
              </a:ln>
            </p:spPr>
            <p:txBody>
              <a:bodyPr rtlCol="0" anchor="ctr"/>
              <a:lstStyle/>
              <a:p>
                <a:endParaRPr lang="nb-NO"/>
              </a:p>
            </p:txBody>
          </p:sp>
          <p:sp>
            <p:nvSpPr>
              <p:cNvPr id="106" name="Frihåndsform: figur 105">
                <a:extLst>
                  <a:ext uri="{FF2B5EF4-FFF2-40B4-BE49-F238E27FC236}">
                    <a16:creationId xmlns:a16="http://schemas.microsoft.com/office/drawing/2014/main" id="{88476BB4-5F23-4BDE-8133-044E53B3018C}"/>
                  </a:ext>
                </a:extLst>
              </p:cNvPr>
              <p:cNvSpPr/>
              <p:nvPr/>
            </p:nvSpPr>
            <p:spPr>
              <a:xfrm>
                <a:off x="6368401" y="5594317"/>
                <a:ext cx="36069" cy="56643"/>
              </a:xfrm>
              <a:custGeom>
                <a:avLst/>
                <a:gdLst>
                  <a:gd name="connsiteX0" fmla="*/ 31187 w 36069"/>
                  <a:gd name="connsiteY0" fmla="*/ 55864 h 56643"/>
                  <a:gd name="connsiteX1" fmla="*/ 28366 w 36069"/>
                  <a:gd name="connsiteY1" fmla="*/ 55973 h 56643"/>
                  <a:gd name="connsiteX2" fmla="*/ 25871 w 36069"/>
                  <a:gd name="connsiteY2" fmla="*/ 54128 h 56643"/>
                  <a:gd name="connsiteX3" fmla="*/ 24894 w 36069"/>
                  <a:gd name="connsiteY3" fmla="*/ 53043 h 56643"/>
                  <a:gd name="connsiteX4" fmla="*/ 22507 w 36069"/>
                  <a:gd name="connsiteY4" fmla="*/ 48486 h 56643"/>
                  <a:gd name="connsiteX5" fmla="*/ 19686 w 36069"/>
                  <a:gd name="connsiteY5" fmla="*/ 43170 h 56643"/>
                  <a:gd name="connsiteX6" fmla="*/ 17516 w 36069"/>
                  <a:gd name="connsiteY6" fmla="*/ 39047 h 56643"/>
                  <a:gd name="connsiteX7" fmla="*/ 14153 w 36069"/>
                  <a:gd name="connsiteY7" fmla="*/ 33080 h 56643"/>
                  <a:gd name="connsiteX8" fmla="*/ 12526 w 36069"/>
                  <a:gd name="connsiteY8" fmla="*/ 30150 h 56643"/>
                  <a:gd name="connsiteX9" fmla="*/ 11874 w 36069"/>
                  <a:gd name="connsiteY9" fmla="*/ 29174 h 56643"/>
                  <a:gd name="connsiteX10" fmla="*/ 7426 w 36069"/>
                  <a:gd name="connsiteY10" fmla="*/ 21579 h 56643"/>
                  <a:gd name="connsiteX11" fmla="*/ 5473 w 36069"/>
                  <a:gd name="connsiteY11" fmla="*/ 17998 h 56643"/>
                  <a:gd name="connsiteX12" fmla="*/ 2869 w 36069"/>
                  <a:gd name="connsiteY12" fmla="*/ 12574 h 56643"/>
                  <a:gd name="connsiteX13" fmla="*/ 2869 w 36069"/>
                  <a:gd name="connsiteY13" fmla="*/ 10078 h 56643"/>
                  <a:gd name="connsiteX14" fmla="*/ 482 w 36069"/>
                  <a:gd name="connsiteY14" fmla="*/ 5630 h 56643"/>
                  <a:gd name="connsiteX15" fmla="*/ 157 w 36069"/>
                  <a:gd name="connsiteY15" fmla="*/ 2700 h 56643"/>
                  <a:gd name="connsiteX16" fmla="*/ 1893 w 36069"/>
                  <a:gd name="connsiteY16" fmla="*/ 530 h 56643"/>
                  <a:gd name="connsiteX17" fmla="*/ 6992 w 36069"/>
                  <a:gd name="connsiteY17" fmla="*/ 1832 h 56643"/>
                  <a:gd name="connsiteX18" fmla="*/ 8077 w 36069"/>
                  <a:gd name="connsiteY18" fmla="*/ 3677 h 56643"/>
                  <a:gd name="connsiteX19" fmla="*/ 13068 w 36069"/>
                  <a:gd name="connsiteY19" fmla="*/ 4762 h 56643"/>
                  <a:gd name="connsiteX20" fmla="*/ 14153 w 36069"/>
                  <a:gd name="connsiteY20" fmla="*/ 6281 h 56643"/>
                  <a:gd name="connsiteX21" fmla="*/ 14912 w 36069"/>
                  <a:gd name="connsiteY21" fmla="*/ 6606 h 56643"/>
                  <a:gd name="connsiteX22" fmla="*/ 16540 w 36069"/>
                  <a:gd name="connsiteY22" fmla="*/ 8342 h 56643"/>
                  <a:gd name="connsiteX23" fmla="*/ 17191 w 36069"/>
                  <a:gd name="connsiteY23" fmla="*/ 9644 h 56643"/>
                  <a:gd name="connsiteX24" fmla="*/ 18276 w 36069"/>
                  <a:gd name="connsiteY24" fmla="*/ 11923 h 56643"/>
                  <a:gd name="connsiteX25" fmla="*/ 20554 w 36069"/>
                  <a:gd name="connsiteY25" fmla="*/ 16913 h 56643"/>
                  <a:gd name="connsiteX26" fmla="*/ 24786 w 36069"/>
                  <a:gd name="connsiteY26" fmla="*/ 26244 h 56643"/>
                  <a:gd name="connsiteX27" fmla="*/ 26305 w 36069"/>
                  <a:gd name="connsiteY27" fmla="*/ 29608 h 56643"/>
                  <a:gd name="connsiteX28" fmla="*/ 26305 w 36069"/>
                  <a:gd name="connsiteY28" fmla="*/ 29716 h 56643"/>
                  <a:gd name="connsiteX29" fmla="*/ 35419 w 36069"/>
                  <a:gd name="connsiteY29" fmla="*/ 48486 h 56643"/>
                  <a:gd name="connsiteX30" fmla="*/ 35202 w 36069"/>
                  <a:gd name="connsiteY30" fmla="*/ 48052 h 56643"/>
                  <a:gd name="connsiteX31" fmla="*/ 35961 w 36069"/>
                  <a:gd name="connsiteY31" fmla="*/ 49680 h 56643"/>
                  <a:gd name="connsiteX32" fmla="*/ 36069 w 36069"/>
                  <a:gd name="connsiteY32" fmla="*/ 51307 h 56643"/>
                  <a:gd name="connsiteX33" fmla="*/ 35744 w 36069"/>
                  <a:gd name="connsiteY33" fmla="*/ 52501 h 56643"/>
                  <a:gd name="connsiteX34" fmla="*/ 35853 w 36069"/>
                  <a:gd name="connsiteY34" fmla="*/ 53260 h 56643"/>
                  <a:gd name="connsiteX35" fmla="*/ 34117 w 36069"/>
                  <a:gd name="connsiteY35" fmla="*/ 56298 h 56643"/>
                  <a:gd name="connsiteX36" fmla="*/ 34008 w 36069"/>
                  <a:gd name="connsiteY36" fmla="*/ 56298 h 56643"/>
                  <a:gd name="connsiteX37" fmla="*/ 32923 w 36069"/>
                  <a:gd name="connsiteY37" fmla="*/ 56515 h 56643"/>
                  <a:gd name="connsiteX38" fmla="*/ 31187 w 36069"/>
                  <a:gd name="connsiteY38" fmla="*/ 55864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069" h="56643">
                    <a:moveTo>
                      <a:pt x="31187" y="55864"/>
                    </a:moveTo>
                    <a:cubicBezTo>
                      <a:pt x="30319" y="56190"/>
                      <a:pt x="29343" y="56298"/>
                      <a:pt x="28366" y="55973"/>
                    </a:cubicBezTo>
                    <a:cubicBezTo>
                      <a:pt x="27281" y="55647"/>
                      <a:pt x="26413" y="54996"/>
                      <a:pt x="25871" y="54128"/>
                    </a:cubicBezTo>
                    <a:cubicBezTo>
                      <a:pt x="25545" y="53803"/>
                      <a:pt x="25111" y="53477"/>
                      <a:pt x="24894" y="53043"/>
                    </a:cubicBezTo>
                    <a:cubicBezTo>
                      <a:pt x="24026" y="51633"/>
                      <a:pt x="23267" y="50005"/>
                      <a:pt x="22507" y="48486"/>
                    </a:cubicBezTo>
                    <a:cubicBezTo>
                      <a:pt x="21531" y="46750"/>
                      <a:pt x="20663" y="45014"/>
                      <a:pt x="19686" y="43170"/>
                    </a:cubicBezTo>
                    <a:cubicBezTo>
                      <a:pt x="18927" y="41760"/>
                      <a:pt x="18276" y="40458"/>
                      <a:pt x="17516" y="39047"/>
                    </a:cubicBezTo>
                    <a:cubicBezTo>
                      <a:pt x="16431" y="37094"/>
                      <a:pt x="15238" y="35033"/>
                      <a:pt x="14153" y="33080"/>
                    </a:cubicBezTo>
                    <a:cubicBezTo>
                      <a:pt x="13610" y="32103"/>
                      <a:pt x="13068" y="31127"/>
                      <a:pt x="12526" y="30150"/>
                    </a:cubicBezTo>
                    <a:cubicBezTo>
                      <a:pt x="12308" y="29825"/>
                      <a:pt x="12092" y="29499"/>
                      <a:pt x="11874" y="29174"/>
                    </a:cubicBezTo>
                    <a:cubicBezTo>
                      <a:pt x="10356" y="26679"/>
                      <a:pt x="8836" y="24183"/>
                      <a:pt x="7426" y="21579"/>
                    </a:cubicBezTo>
                    <a:cubicBezTo>
                      <a:pt x="6775" y="20385"/>
                      <a:pt x="6124" y="19192"/>
                      <a:pt x="5473" y="17998"/>
                    </a:cubicBezTo>
                    <a:cubicBezTo>
                      <a:pt x="4497" y="16262"/>
                      <a:pt x="3520" y="14418"/>
                      <a:pt x="2869" y="12574"/>
                    </a:cubicBezTo>
                    <a:cubicBezTo>
                      <a:pt x="2544" y="11706"/>
                      <a:pt x="2652" y="10838"/>
                      <a:pt x="2869" y="10078"/>
                    </a:cubicBezTo>
                    <a:cubicBezTo>
                      <a:pt x="2110" y="8668"/>
                      <a:pt x="1242" y="7149"/>
                      <a:pt x="482" y="5630"/>
                    </a:cubicBezTo>
                    <a:cubicBezTo>
                      <a:pt x="48" y="4762"/>
                      <a:pt x="-169" y="3785"/>
                      <a:pt x="157" y="2700"/>
                    </a:cubicBezTo>
                    <a:cubicBezTo>
                      <a:pt x="374" y="1724"/>
                      <a:pt x="1025" y="964"/>
                      <a:pt x="1893" y="530"/>
                    </a:cubicBezTo>
                    <a:cubicBezTo>
                      <a:pt x="3629" y="-555"/>
                      <a:pt x="5907" y="96"/>
                      <a:pt x="6992" y="1832"/>
                    </a:cubicBezTo>
                    <a:cubicBezTo>
                      <a:pt x="7318" y="2483"/>
                      <a:pt x="7752" y="3134"/>
                      <a:pt x="8077" y="3677"/>
                    </a:cubicBezTo>
                    <a:cubicBezTo>
                      <a:pt x="9813" y="2809"/>
                      <a:pt x="11874" y="3243"/>
                      <a:pt x="13068" y="4762"/>
                    </a:cubicBezTo>
                    <a:cubicBezTo>
                      <a:pt x="13502" y="5196"/>
                      <a:pt x="13828" y="5738"/>
                      <a:pt x="14153" y="6281"/>
                    </a:cubicBezTo>
                    <a:cubicBezTo>
                      <a:pt x="14479" y="6389"/>
                      <a:pt x="14695" y="6498"/>
                      <a:pt x="14912" y="6606"/>
                    </a:cubicBezTo>
                    <a:cubicBezTo>
                      <a:pt x="15672" y="7040"/>
                      <a:pt x="16106" y="7583"/>
                      <a:pt x="16540" y="8342"/>
                    </a:cubicBezTo>
                    <a:cubicBezTo>
                      <a:pt x="16757" y="8776"/>
                      <a:pt x="16974" y="9210"/>
                      <a:pt x="17191" y="9644"/>
                    </a:cubicBezTo>
                    <a:cubicBezTo>
                      <a:pt x="17516" y="10404"/>
                      <a:pt x="17951" y="11163"/>
                      <a:pt x="18276" y="11923"/>
                    </a:cubicBezTo>
                    <a:cubicBezTo>
                      <a:pt x="19035" y="13550"/>
                      <a:pt x="19795" y="15177"/>
                      <a:pt x="20554" y="16913"/>
                    </a:cubicBezTo>
                    <a:cubicBezTo>
                      <a:pt x="21965" y="20060"/>
                      <a:pt x="23375" y="23098"/>
                      <a:pt x="24786" y="26244"/>
                    </a:cubicBezTo>
                    <a:cubicBezTo>
                      <a:pt x="25328" y="27329"/>
                      <a:pt x="25762" y="28523"/>
                      <a:pt x="26305" y="29608"/>
                    </a:cubicBezTo>
                    <a:cubicBezTo>
                      <a:pt x="26305" y="29608"/>
                      <a:pt x="26305" y="29716"/>
                      <a:pt x="26305" y="29716"/>
                    </a:cubicBezTo>
                    <a:cubicBezTo>
                      <a:pt x="29343" y="36009"/>
                      <a:pt x="32489" y="42194"/>
                      <a:pt x="35419" y="48486"/>
                    </a:cubicBezTo>
                    <a:cubicBezTo>
                      <a:pt x="35310" y="48378"/>
                      <a:pt x="35310" y="48161"/>
                      <a:pt x="35202" y="48052"/>
                    </a:cubicBezTo>
                    <a:cubicBezTo>
                      <a:pt x="35527" y="48595"/>
                      <a:pt x="35744" y="49137"/>
                      <a:pt x="35961" y="49680"/>
                    </a:cubicBezTo>
                    <a:cubicBezTo>
                      <a:pt x="36069" y="50222"/>
                      <a:pt x="36069" y="50765"/>
                      <a:pt x="36069" y="51307"/>
                    </a:cubicBezTo>
                    <a:cubicBezTo>
                      <a:pt x="36069" y="51741"/>
                      <a:pt x="35961" y="52175"/>
                      <a:pt x="35744" y="52501"/>
                    </a:cubicBezTo>
                    <a:cubicBezTo>
                      <a:pt x="35853" y="52718"/>
                      <a:pt x="35853" y="52935"/>
                      <a:pt x="35853" y="53260"/>
                    </a:cubicBezTo>
                    <a:cubicBezTo>
                      <a:pt x="36069" y="54562"/>
                      <a:pt x="35310" y="55756"/>
                      <a:pt x="34117" y="56298"/>
                    </a:cubicBezTo>
                    <a:cubicBezTo>
                      <a:pt x="34117" y="56298"/>
                      <a:pt x="34117" y="56298"/>
                      <a:pt x="34008" y="56298"/>
                    </a:cubicBezTo>
                    <a:cubicBezTo>
                      <a:pt x="33683" y="56407"/>
                      <a:pt x="33357" y="56515"/>
                      <a:pt x="32923" y="56515"/>
                    </a:cubicBezTo>
                    <a:cubicBezTo>
                      <a:pt x="32489" y="56841"/>
                      <a:pt x="31621" y="56515"/>
                      <a:pt x="31187" y="55864"/>
                    </a:cubicBezTo>
                    <a:close/>
                  </a:path>
                </a:pathLst>
              </a:custGeom>
              <a:solidFill>
                <a:srgbClr val="646369"/>
              </a:solidFill>
              <a:ln w="10838" cap="flat">
                <a:noFill/>
                <a:prstDash val="solid"/>
                <a:miter/>
              </a:ln>
            </p:spPr>
            <p:txBody>
              <a:bodyPr rtlCol="0" anchor="ctr"/>
              <a:lstStyle/>
              <a:p>
                <a:endParaRPr lang="nb-NO"/>
              </a:p>
            </p:txBody>
          </p:sp>
          <p:sp>
            <p:nvSpPr>
              <p:cNvPr id="107" name="Frihåndsform: figur 106">
                <a:extLst>
                  <a:ext uri="{FF2B5EF4-FFF2-40B4-BE49-F238E27FC236}">
                    <a16:creationId xmlns:a16="http://schemas.microsoft.com/office/drawing/2014/main" id="{4AFE6A33-C6AC-41DA-83FB-5CA903DB48BB}"/>
                  </a:ext>
                </a:extLst>
              </p:cNvPr>
              <p:cNvSpPr/>
              <p:nvPr/>
            </p:nvSpPr>
            <p:spPr>
              <a:xfrm>
                <a:off x="6445006" y="5558468"/>
                <a:ext cx="44814" cy="106903"/>
              </a:xfrm>
              <a:custGeom>
                <a:avLst/>
                <a:gdLst>
                  <a:gd name="connsiteX0" fmla="*/ 37257 w 44814"/>
                  <a:gd name="connsiteY0" fmla="*/ 104300 h 106903"/>
                  <a:gd name="connsiteX1" fmla="*/ 31724 w 44814"/>
                  <a:gd name="connsiteY1" fmla="*/ 91606 h 106903"/>
                  <a:gd name="connsiteX2" fmla="*/ 30639 w 44814"/>
                  <a:gd name="connsiteY2" fmla="*/ 90412 h 106903"/>
                  <a:gd name="connsiteX3" fmla="*/ 28252 w 44814"/>
                  <a:gd name="connsiteY3" fmla="*/ 84987 h 106903"/>
                  <a:gd name="connsiteX4" fmla="*/ 26299 w 44814"/>
                  <a:gd name="connsiteY4" fmla="*/ 80213 h 106903"/>
                  <a:gd name="connsiteX5" fmla="*/ 22176 w 44814"/>
                  <a:gd name="connsiteY5" fmla="*/ 70232 h 106903"/>
                  <a:gd name="connsiteX6" fmla="*/ 13605 w 44814"/>
                  <a:gd name="connsiteY6" fmla="*/ 49617 h 106903"/>
                  <a:gd name="connsiteX7" fmla="*/ 8288 w 44814"/>
                  <a:gd name="connsiteY7" fmla="*/ 35729 h 106903"/>
                  <a:gd name="connsiteX8" fmla="*/ 5901 w 44814"/>
                  <a:gd name="connsiteY8" fmla="*/ 28568 h 106903"/>
                  <a:gd name="connsiteX9" fmla="*/ 4925 w 44814"/>
                  <a:gd name="connsiteY9" fmla="*/ 25422 h 106903"/>
                  <a:gd name="connsiteX10" fmla="*/ 3949 w 44814"/>
                  <a:gd name="connsiteY10" fmla="*/ 22384 h 106903"/>
                  <a:gd name="connsiteX11" fmla="*/ 3949 w 44814"/>
                  <a:gd name="connsiteY11" fmla="*/ 22384 h 106903"/>
                  <a:gd name="connsiteX12" fmla="*/ 4165 w 44814"/>
                  <a:gd name="connsiteY12" fmla="*/ 19563 h 106903"/>
                  <a:gd name="connsiteX13" fmla="*/ 2647 w 44814"/>
                  <a:gd name="connsiteY13" fmla="*/ 14898 h 106903"/>
                  <a:gd name="connsiteX14" fmla="*/ 1019 w 44814"/>
                  <a:gd name="connsiteY14" fmla="*/ 9364 h 106903"/>
                  <a:gd name="connsiteX15" fmla="*/ 260 w 44814"/>
                  <a:gd name="connsiteY15" fmla="*/ 6543 h 106903"/>
                  <a:gd name="connsiteX16" fmla="*/ 42 w 44814"/>
                  <a:gd name="connsiteY16" fmla="*/ 3831 h 106903"/>
                  <a:gd name="connsiteX17" fmla="*/ 1778 w 44814"/>
                  <a:gd name="connsiteY17" fmla="*/ 901 h 106903"/>
                  <a:gd name="connsiteX18" fmla="*/ 7529 w 44814"/>
                  <a:gd name="connsiteY18" fmla="*/ 1227 h 106903"/>
                  <a:gd name="connsiteX19" fmla="*/ 9482 w 44814"/>
                  <a:gd name="connsiteY19" fmla="*/ 4482 h 106903"/>
                  <a:gd name="connsiteX20" fmla="*/ 10567 w 44814"/>
                  <a:gd name="connsiteY20" fmla="*/ 7086 h 106903"/>
                  <a:gd name="connsiteX21" fmla="*/ 12628 w 44814"/>
                  <a:gd name="connsiteY21" fmla="*/ 12185 h 106903"/>
                  <a:gd name="connsiteX22" fmla="*/ 16643 w 44814"/>
                  <a:gd name="connsiteY22" fmla="*/ 22709 h 106903"/>
                  <a:gd name="connsiteX23" fmla="*/ 24672 w 44814"/>
                  <a:gd name="connsiteY23" fmla="*/ 44084 h 106903"/>
                  <a:gd name="connsiteX24" fmla="*/ 25105 w 44814"/>
                  <a:gd name="connsiteY24" fmla="*/ 45169 h 106903"/>
                  <a:gd name="connsiteX25" fmla="*/ 27818 w 44814"/>
                  <a:gd name="connsiteY25" fmla="*/ 52872 h 106903"/>
                  <a:gd name="connsiteX26" fmla="*/ 27818 w 44814"/>
                  <a:gd name="connsiteY26" fmla="*/ 52872 h 106903"/>
                  <a:gd name="connsiteX27" fmla="*/ 30422 w 44814"/>
                  <a:gd name="connsiteY27" fmla="*/ 60575 h 106903"/>
                  <a:gd name="connsiteX28" fmla="*/ 32809 w 44814"/>
                  <a:gd name="connsiteY28" fmla="*/ 67519 h 106903"/>
                  <a:gd name="connsiteX29" fmla="*/ 32809 w 44814"/>
                  <a:gd name="connsiteY29" fmla="*/ 67411 h 106903"/>
                  <a:gd name="connsiteX30" fmla="*/ 32809 w 44814"/>
                  <a:gd name="connsiteY30" fmla="*/ 67411 h 106903"/>
                  <a:gd name="connsiteX31" fmla="*/ 32809 w 44814"/>
                  <a:gd name="connsiteY31" fmla="*/ 67519 h 106903"/>
                  <a:gd name="connsiteX32" fmla="*/ 32809 w 44814"/>
                  <a:gd name="connsiteY32" fmla="*/ 67519 h 106903"/>
                  <a:gd name="connsiteX33" fmla="*/ 32917 w 44814"/>
                  <a:gd name="connsiteY33" fmla="*/ 67736 h 106903"/>
                  <a:gd name="connsiteX34" fmla="*/ 34871 w 44814"/>
                  <a:gd name="connsiteY34" fmla="*/ 73269 h 106903"/>
                  <a:gd name="connsiteX35" fmla="*/ 34871 w 44814"/>
                  <a:gd name="connsiteY35" fmla="*/ 73378 h 106903"/>
                  <a:gd name="connsiteX36" fmla="*/ 34979 w 44814"/>
                  <a:gd name="connsiteY36" fmla="*/ 73595 h 106903"/>
                  <a:gd name="connsiteX37" fmla="*/ 36607 w 44814"/>
                  <a:gd name="connsiteY37" fmla="*/ 78260 h 106903"/>
                  <a:gd name="connsiteX38" fmla="*/ 39536 w 44814"/>
                  <a:gd name="connsiteY38" fmla="*/ 86506 h 106903"/>
                  <a:gd name="connsiteX39" fmla="*/ 39644 w 44814"/>
                  <a:gd name="connsiteY39" fmla="*/ 88459 h 106903"/>
                  <a:gd name="connsiteX40" fmla="*/ 44527 w 44814"/>
                  <a:gd name="connsiteY40" fmla="*/ 101479 h 106903"/>
                  <a:gd name="connsiteX41" fmla="*/ 42465 w 44814"/>
                  <a:gd name="connsiteY41" fmla="*/ 106578 h 106903"/>
                  <a:gd name="connsiteX42" fmla="*/ 41055 w 44814"/>
                  <a:gd name="connsiteY42" fmla="*/ 106904 h 106903"/>
                  <a:gd name="connsiteX43" fmla="*/ 37257 w 44814"/>
                  <a:gd name="connsiteY43" fmla="*/ 104300 h 10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814" h="106903">
                    <a:moveTo>
                      <a:pt x="37257" y="104300"/>
                    </a:moveTo>
                    <a:cubicBezTo>
                      <a:pt x="35304" y="100177"/>
                      <a:pt x="33460" y="95837"/>
                      <a:pt x="31724" y="91606"/>
                    </a:cubicBezTo>
                    <a:cubicBezTo>
                      <a:pt x="31290" y="91280"/>
                      <a:pt x="30964" y="90846"/>
                      <a:pt x="30639" y="90412"/>
                    </a:cubicBezTo>
                    <a:cubicBezTo>
                      <a:pt x="29662" y="88676"/>
                      <a:pt x="29012" y="86723"/>
                      <a:pt x="28252" y="84987"/>
                    </a:cubicBezTo>
                    <a:cubicBezTo>
                      <a:pt x="27601" y="83360"/>
                      <a:pt x="26950" y="81841"/>
                      <a:pt x="26299" y="80213"/>
                    </a:cubicBezTo>
                    <a:cubicBezTo>
                      <a:pt x="24889" y="76850"/>
                      <a:pt x="23587" y="73486"/>
                      <a:pt x="22176" y="70232"/>
                    </a:cubicBezTo>
                    <a:cubicBezTo>
                      <a:pt x="19247" y="63396"/>
                      <a:pt x="16426" y="56452"/>
                      <a:pt x="13605" y="49617"/>
                    </a:cubicBezTo>
                    <a:cubicBezTo>
                      <a:pt x="11760" y="45060"/>
                      <a:pt x="9916" y="40395"/>
                      <a:pt x="8288" y="35729"/>
                    </a:cubicBezTo>
                    <a:cubicBezTo>
                      <a:pt x="7529" y="33342"/>
                      <a:pt x="6661" y="30955"/>
                      <a:pt x="5901" y="28568"/>
                    </a:cubicBezTo>
                    <a:cubicBezTo>
                      <a:pt x="5576" y="27483"/>
                      <a:pt x="5250" y="26398"/>
                      <a:pt x="4925" y="25422"/>
                    </a:cubicBezTo>
                    <a:cubicBezTo>
                      <a:pt x="4600" y="24445"/>
                      <a:pt x="4274" y="23360"/>
                      <a:pt x="3949" y="22384"/>
                    </a:cubicBezTo>
                    <a:cubicBezTo>
                      <a:pt x="3949" y="22384"/>
                      <a:pt x="3949" y="22384"/>
                      <a:pt x="3949" y="22384"/>
                    </a:cubicBezTo>
                    <a:cubicBezTo>
                      <a:pt x="3732" y="21408"/>
                      <a:pt x="3732" y="20431"/>
                      <a:pt x="4165" y="19563"/>
                    </a:cubicBezTo>
                    <a:cubicBezTo>
                      <a:pt x="3623" y="18044"/>
                      <a:pt x="3189" y="16417"/>
                      <a:pt x="2647" y="14898"/>
                    </a:cubicBezTo>
                    <a:cubicBezTo>
                      <a:pt x="2104" y="13053"/>
                      <a:pt x="1453" y="11209"/>
                      <a:pt x="1019" y="9364"/>
                    </a:cubicBezTo>
                    <a:cubicBezTo>
                      <a:pt x="802" y="8388"/>
                      <a:pt x="477" y="7411"/>
                      <a:pt x="260" y="6543"/>
                    </a:cubicBezTo>
                    <a:cubicBezTo>
                      <a:pt x="42" y="5675"/>
                      <a:pt x="-66" y="4699"/>
                      <a:pt x="42" y="3831"/>
                    </a:cubicBezTo>
                    <a:cubicBezTo>
                      <a:pt x="260" y="2637"/>
                      <a:pt x="802" y="1661"/>
                      <a:pt x="1778" y="901"/>
                    </a:cubicBezTo>
                    <a:cubicBezTo>
                      <a:pt x="3406" y="-401"/>
                      <a:pt x="6010" y="-292"/>
                      <a:pt x="7529" y="1227"/>
                    </a:cubicBezTo>
                    <a:cubicBezTo>
                      <a:pt x="8397" y="2203"/>
                      <a:pt x="8939" y="3397"/>
                      <a:pt x="9482" y="4482"/>
                    </a:cubicBezTo>
                    <a:cubicBezTo>
                      <a:pt x="9808" y="5350"/>
                      <a:pt x="10241" y="6218"/>
                      <a:pt x="10567" y="7086"/>
                    </a:cubicBezTo>
                    <a:cubicBezTo>
                      <a:pt x="11218" y="8822"/>
                      <a:pt x="11977" y="10449"/>
                      <a:pt x="12628" y="12185"/>
                    </a:cubicBezTo>
                    <a:cubicBezTo>
                      <a:pt x="14039" y="15657"/>
                      <a:pt x="15341" y="19237"/>
                      <a:pt x="16643" y="22709"/>
                    </a:cubicBezTo>
                    <a:cubicBezTo>
                      <a:pt x="19355" y="29870"/>
                      <a:pt x="21959" y="36923"/>
                      <a:pt x="24672" y="44084"/>
                    </a:cubicBezTo>
                    <a:cubicBezTo>
                      <a:pt x="24780" y="44409"/>
                      <a:pt x="24889" y="44843"/>
                      <a:pt x="25105" y="45169"/>
                    </a:cubicBezTo>
                    <a:cubicBezTo>
                      <a:pt x="25974" y="47664"/>
                      <a:pt x="26950" y="50268"/>
                      <a:pt x="27818" y="52872"/>
                    </a:cubicBezTo>
                    <a:cubicBezTo>
                      <a:pt x="27818" y="52872"/>
                      <a:pt x="27818" y="52872"/>
                      <a:pt x="27818" y="52872"/>
                    </a:cubicBezTo>
                    <a:cubicBezTo>
                      <a:pt x="28686" y="55367"/>
                      <a:pt x="29554" y="57971"/>
                      <a:pt x="30422" y="60575"/>
                    </a:cubicBezTo>
                    <a:cubicBezTo>
                      <a:pt x="31290" y="62854"/>
                      <a:pt x="32049" y="65241"/>
                      <a:pt x="32809" y="67519"/>
                    </a:cubicBezTo>
                    <a:cubicBezTo>
                      <a:pt x="32809" y="67519"/>
                      <a:pt x="32809" y="67411"/>
                      <a:pt x="32809" y="67411"/>
                    </a:cubicBezTo>
                    <a:cubicBezTo>
                      <a:pt x="32809" y="67411"/>
                      <a:pt x="32809" y="67411"/>
                      <a:pt x="32809" y="67411"/>
                    </a:cubicBezTo>
                    <a:cubicBezTo>
                      <a:pt x="32809" y="67411"/>
                      <a:pt x="32809" y="67519"/>
                      <a:pt x="32809" y="67519"/>
                    </a:cubicBezTo>
                    <a:cubicBezTo>
                      <a:pt x="32809" y="67519"/>
                      <a:pt x="32809" y="67519"/>
                      <a:pt x="32809" y="67519"/>
                    </a:cubicBezTo>
                    <a:cubicBezTo>
                      <a:pt x="32809" y="67627"/>
                      <a:pt x="32809" y="67627"/>
                      <a:pt x="32917" y="67736"/>
                    </a:cubicBezTo>
                    <a:cubicBezTo>
                      <a:pt x="33569" y="69581"/>
                      <a:pt x="34220" y="71425"/>
                      <a:pt x="34871" y="73269"/>
                    </a:cubicBezTo>
                    <a:cubicBezTo>
                      <a:pt x="34871" y="73269"/>
                      <a:pt x="34871" y="73378"/>
                      <a:pt x="34871" y="73378"/>
                    </a:cubicBezTo>
                    <a:cubicBezTo>
                      <a:pt x="34871" y="73486"/>
                      <a:pt x="34871" y="73486"/>
                      <a:pt x="34979" y="73595"/>
                    </a:cubicBezTo>
                    <a:cubicBezTo>
                      <a:pt x="35521" y="75114"/>
                      <a:pt x="36064" y="76633"/>
                      <a:pt x="36607" y="78260"/>
                    </a:cubicBezTo>
                    <a:cubicBezTo>
                      <a:pt x="37583" y="80973"/>
                      <a:pt x="38668" y="83794"/>
                      <a:pt x="39536" y="86506"/>
                    </a:cubicBezTo>
                    <a:cubicBezTo>
                      <a:pt x="39753" y="87157"/>
                      <a:pt x="39753" y="87808"/>
                      <a:pt x="39644" y="88459"/>
                    </a:cubicBezTo>
                    <a:cubicBezTo>
                      <a:pt x="41272" y="92799"/>
                      <a:pt x="43008" y="97139"/>
                      <a:pt x="44527" y="101479"/>
                    </a:cubicBezTo>
                    <a:cubicBezTo>
                      <a:pt x="45286" y="103432"/>
                      <a:pt x="44527" y="105710"/>
                      <a:pt x="42465" y="106578"/>
                    </a:cubicBezTo>
                    <a:cubicBezTo>
                      <a:pt x="42031" y="106795"/>
                      <a:pt x="41489" y="106904"/>
                      <a:pt x="41055" y="106904"/>
                    </a:cubicBezTo>
                    <a:cubicBezTo>
                      <a:pt x="39319" y="106578"/>
                      <a:pt x="37908" y="105710"/>
                      <a:pt x="37257" y="104300"/>
                    </a:cubicBezTo>
                    <a:close/>
                  </a:path>
                </a:pathLst>
              </a:custGeom>
              <a:solidFill>
                <a:srgbClr val="646369"/>
              </a:solidFill>
              <a:ln w="10838" cap="flat">
                <a:noFill/>
                <a:prstDash val="solid"/>
                <a:miter/>
              </a:ln>
            </p:spPr>
            <p:txBody>
              <a:bodyPr rtlCol="0" anchor="ctr"/>
              <a:lstStyle/>
              <a:p>
                <a:endParaRPr lang="nb-NO"/>
              </a:p>
            </p:txBody>
          </p:sp>
          <p:sp>
            <p:nvSpPr>
              <p:cNvPr id="108" name="Frihåndsform: figur 107">
                <a:extLst>
                  <a:ext uri="{FF2B5EF4-FFF2-40B4-BE49-F238E27FC236}">
                    <a16:creationId xmlns:a16="http://schemas.microsoft.com/office/drawing/2014/main" id="{71ACBB3C-B22B-4691-A02B-6B3FB93CC4AA}"/>
                  </a:ext>
                </a:extLst>
              </p:cNvPr>
              <p:cNvSpPr/>
              <p:nvPr/>
            </p:nvSpPr>
            <p:spPr>
              <a:xfrm>
                <a:off x="6397071" y="5693825"/>
                <a:ext cx="146620" cy="80478"/>
              </a:xfrm>
              <a:custGeom>
                <a:avLst/>
                <a:gdLst>
                  <a:gd name="connsiteX0" fmla="*/ 44396 w 146620"/>
                  <a:gd name="connsiteY0" fmla="*/ 80261 h 80478"/>
                  <a:gd name="connsiteX1" fmla="*/ 30183 w 146620"/>
                  <a:gd name="connsiteY1" fmla="*/ 79719 h 80478"/>
                  <a:gd name="connsiteX2" fmla="*/ 30292 w 146620"/>
                  <a:gd name="connsiteY2" fmla="*/ 79719 h 80478"/>
                  <a:gd name="connsiteX3" fmla="*/ 19659 w 146620"/>
                  <a:gd name="connsiteY3" fmla="*/ 78634 h 80478"/>
                  <a:gd name="connsiteX4" fmla="*/ 8375 w 146620"/>
                  <a:gd name="connsiteY4" fmla="*/ 74837 h 80478"/>
                  <a:gd name="connsiteX5" fmla="*/ 780 w 146620"/>
                  <a:gd name="connsiteY5" fmla="*/ 67350 h 80478"/>
                  <a:gd name="connsiteX6" fmla="*/ 21 w 146620"/>
                  <a:gd name="connsiteY6" fmla="*/ 62685 h 80478"/>
                  <a:gd name="connsiteX7" fmla="*/ 672 w 146620"/>
                  <a:gd name="connsiteY7" fmla="*/ 58236 h 80478"/>
                  <a:gd name="connsiteX8" fmla="*/ 5988 w 146620"/>
                  <a:gd name="connsiteY8" fmla="*/ 47278 h 80478"/>
                  <a:gd name="connsiteX9" fmla="*/ 7833 w 146620"/>
                  <a:gd name="connsiteY9" fmla="*/ 44783 h 80478"/>
                  <a:gd name="connsiteX10" fmla="*/ 11738 w 146620"/>
                  <a:gd name="connsiteY10" fmla="*/ 41419 h 80478"/>
                  <a:gd name="connsiteX11" fmla="*/ 15536 w 146620"/>
                  <a:gd name="connsiteY11" fmla="*/ 42070 h 80478"/>
                  <a:gd name="connsiteX12" fmla="*/ 16404 w 146620"/>
                  <a:gd name="connsiteY12" fmla="*/ 43155 h 80478"/>
                  <a:gd name="connsiteX13" fmla="*/ 16078 w 146620"/>
                  <a:gd name="connsiteY13" fmla="*/ 46085 h 80478"/>
                  <a:gd name="connsiteX14" fmla="*/ 13366 w 146620"/>
                  <a:gd name="connsiteY14" fmla="*/ 45867 h 80478"/>
                  <a:gd name="connsiteX15" fmla="*/ 13149 w 146620"/>
                  <a:gd name="connsiteY15" fmla="*/ 46085 h 80478"/>
                  <a:gd name="connsiteX16" fmla="*/ 13366 w 146620"/>
                  <a:gd name="connsiteY16" fmla="*/ 45867 h 80478"/>
                  <a:gd name="connsiteX17" fmla="*/ 12715 w 146620"/>
                  <a:gd name="connsiteY17" fmla="*/ 46736 h 80478"/>
                  <a:gd name="connsiteX18" fmla="*/ 10762 w 146620"/>
                  <a:gd name="connsiteY18" fmla="*/ 50425 h 80478"/>
                  <a:gd name="connsiteX19" fmla="*/ 10979 w 146620"/>
                  <a:gd name="connsiteY19" fmla="*/ 50099 h 80478"/>
                  <a:gd name="connsiteX20" fmla="*/ 9243 w 146620"/>
                  <a:gd name="connsiteY20" fmla="*/ 54439 h 80478"/>
                  <a:gd name="connsiteX21" fmla="*/ 9243 w 146620"/>
                  <a:gd name="connsiteY21" fmla="*/ 54330 h 80478"/>
                  <a:gd name="connsiteX22" fmla="*/ 9026 w 146620"/>
                  <a:gd name="connsiteY22" fmla="*/ 54873 h 80478"/>
                  <a:gd name="connsiteX23" fmla="*/ 9135 w 146620"/>
                  <a:gd name="connsiteY23" fmla="*/ 54439 h 80478"/>
                  <a:gd name="connsiteX24" fmla="*/ 8484 w 146620"/>
                  <a:gd name="connsiteY24" fmla="*/ 56717 h 80478"/>
                  <a:gd name="connsiteX25" fmla="*/ 8267 w 146620"/>
                  <a:gd name="connsiteY25" fmla="*/ 58887 h 80478"/>
                  <a:gd name="connsiteX26" fmla="*/ 8267 w 146620"/>
                  <a:gd name="connsiteY26" fmla="*/ 61817 h 80478"/>
                  <a:gd name="connsiteX27" fmla="*/ 8375 w 146620"/>
                  <a:gd name="connsiteY27" fmla="*/ 62685 h 80478"/>
                  <a:gd name="connsiteX28" fmla="*/ 8484 w 146620"/>
                  <a:gd name="connsiteY28" fmla="*/ 63010 h 80478"/>
                  <a:gd name="connsiteX29" fmla="*/ 8701 w 146620"/>
                  <a:gd name="connsiteY29" fmla="*/ 63661 h 80478"/>
                  <a:gd name="connsiteX30" fmla="*/ 9026 w 146620"/>
                  <a:gd name="connsiteY30" fmla="*/ 64204 h 80478"/>
                  <a:gd name="connsiteX31" fmla="*/ 9243 w 146620"/>
                  <a:gd name="connsiteY31" fmla="*/ 64421 h 80478"/>
                  <a:gd name="connsiteX32" fmla="*/ 9786 w 146620"/>
                  <a:gd name="connsiteY32" fmla="*/ 64855 h 80478"/>
                  <a:gd name="connsiteX33" fmla="*/ 11087 w 146620"/>
                  <a:gd name="connsiteY33" fmla="*/ 65831 h 80478"/>
                  <a:gd name="connsiteX34" fmla="*/ 12715 w 146620"/>
                  <a:gd name="connsiteY34" fmla="*/ 66699 h 80478"/>
                  <a:gd name="connsiteX35" fmla="*/ 16621 w 146620"/>
                  <a:gd name="connsiteY35" fmla="*/ 68218 h 80478"/>
                  <a:gd name="connsiteX36" fmla="*/ 20527 w 146620"/>
                  <a:gd name="connsiteY36" fmla="*/ 69195 h 80478"/>
                  <a:gd name="connsiteX37" fmla="*/ 28556 w 146620"/>
                  <a:gd name="connsiteY37" fmla="*/ 70063 h 80478"/>
                  <a:gd name="connsiteX38" fmla="*/ 28556 w 146620"/>
                  <a:gd name="connsiteY38" fmla="*/ 70063 h 80478"/>
                  <a:gd name="connsiteX39" fmla="*/ 28773 w 146620"/>
                  <a:gd name="connsiteY39" fmla="*/ 70063 h 80478"/>
                  <a:gd name="connsiteX40" fmla="*/ 29207 w 146620"/>
                  <a:gd name="connsiteY40" fmla="*/ 70063 h 80478"/>
                  <a:gd name="connsiteX41" fmla="*/ 29207 w 146620"/>
                  <a:gd name="connsiteY41" fmla="*/ 70063 h 80478"/>
                  <a:gd name="connsiteX42" fmla="*/ 29315 w 146620"/>
                  <a:gd name="connsiteY42" fmla="*/ 70063 h 80478"/>
                  <a:gd name="connsiteX43" fmla="*/ 29207 w 146620"/>
                  <a:gd name="connsiteY43" fmla="*/ 70063 h 80478"/>
                  <a:gd name="connsiteX44" fmla="*/ 29315 w 146620"/>
                  <a:gd name="connsiteY44" fmla="*/ 70063 h 80478"/>
                  <a:gd name="connsiteX45" fmla="*/ 29858 w 146620"/>
                  <a:gd name="connsiteY45" fmla="*/ 70063 h 80478"/>
                  <a:gd name="connsiteX46" fmla="*/ 29532 w 146620"/>
                  <a:gd name="connsiteY46" fmla="*/ 70063 h 80478"/>
                  <a:gd name="connsiteX47" fmla="*/ 38429 w 146620"/>
                  <a:gd name="connsiteY47" fmla="*/ 70497 h 80478"/>
                  <a:gd name="connsiteX48" fmla="*/ 47868 w 146620"/>
                  <a:gd name="connsiteY48" fmla="*/ 70605 h 80478"/>
                  <a:gd name="connsiteX49" fmla="*/ 68049 w 146620"/>
                  <a:gd name="connsiteY49" fmla="*/ 70279 h 80478"/>
                  <a:gd name="connsiteX50" fmla="*/ 95933 w 146620"/>
                  <a:gd name="connsiteY50" fmla="*/ 69629 h 80478"/>
                  <a:gd name="connsiteX51" fmla="*/ 104613 w 146620"/>
                  <a:gd name="connsiteY51" fmla="*/ 68869 h 80478"/>
                  <a:gd name="connsiteX52" fmla="*/ 114378 w 146620"/>
                  <a:gd name="connsiteY52" fmla="*/ 67242 h 80478"/>
                  <a:gd name="connsiteX53" fmla="*/ 113726 w 146620"/>
                  <a:gd name="connsiteY53" fmla="*/ 67350 h 80478"/>
                  <a:gd name="connsiteX54" fmla="*/ 127397 w 146620"/>
                  <a:gd name="connsiteY54" fmla="*/ 64204 h 80478"/>
                  <a:gd name="connsiteX55" fmla="*/ 130978 w 146620"/>
                  <a:gd name="connsiteY55" fmla="*/ 62793 h 80478"/>
                  <a:gd name="connsiteX56" fmla="*/ 133907 w 146620"/>
                  <a:gd name="connsiteY56" fmla="*/ 61166 h 80478"/>
                  <a:gd name="connsiteX57" fmla="*/ 135100 w 146620"/>
                  <a:gd name="connsiteY57" fmla="*/ 60189 h 80478"/>
                  <a:gd name="connsiteX58" fmla="*/ 135752 w 146620"/>
                  <a:gd name="connsiteY58" fmla="*/ 59430 h 80478"/>
                  <a:gd name="connsiteX59" fmla="*/ 136077 w 146620"/>
                  <a:gd name="connsiteY59" fmla="*/ 58996 h 80478"/>
                  <a:gd name="connsiteX60" fmla="*/ 136511 w 146620"/>
                  <a:gd name="connsiteY60" fmla="*/ 58345 h 80478"/>
                  <a:gd name="connsiteX61" fmla="*/ 136728 w 146620"/>
                  <a:gd name="connsiteY61" fmla="*/ 57802 h 80478"/>
                  <a:gd name="connsiteX62" fmla="*/ 136945 w 146620"/>
                  <a:gd name="connsiteY62" fmla="*/ 57043 h 80478"/>
                  <a:gd name="connsiteX63" fmla="*/ 137054 w 146620"/>
                  <a:gd name="connsiteY63" fmla="*/ 56392 h 80478"/>
                  <a:gd name="connsiteX64" fmla="*/ 137054 w 146620"/>
                  <a:gd name="connsiteY64" fmla="*/ 55633 h 80478"/>
                  <a:gd name="connsiteX65" fmla="*/ 136945 w 146620"/>
                  <a:gd name="connsiteY65" fmla="*/ 54656 h 80478"/>
                  <a:gd name="connsiteX66" fmla="*/ 136511 w 146620"/>
                  <a:gd name="connsiteY66" fmla="*/ 53137 h 80478"/>
                  <a:gd name="connsiteX67" fmla="*/ 135426 w 146620"/>
                  <a:gd name="connsiteY67" fmla="*/ 50533 h 80478"/>
                  <a:gd name="connsiteX68" fmla="*/ 131954 w 146620"/>
                  <a:gd name="connsiteY68" fmla="*/ 44674 h 80478"/>
                  <a:gd name="connsiteX69" fmla="*/ 128591 w 146620"/>
                  <a:gd name="connsiteY69" fmla="*/ 40334 h 80478"/>
                  <a:gd name="connsiteX70" fmla="*/ 128374 w 146620"/>
                  <a:gd name="connsiteY70" fmla="*/ 40117 h 80478"/>
                  <a:gd name="connsiteX71" fmla="*/ 128699 w 146620"/>
                  <a:gd name="connsiteY71" fmla="*/ 40443 h 80478"/>
                  <a:gd name="connsiteX72" fmla="*/ 126746 w 146620"/>
                  <a:gd name="connsiteY72" fmla="*/ 38164 h 80478"/>
                  <a:gd name="connsiteX73" fmla="*/ 126855 w 146620"/>
                  <a:gd name="connsiteY73" fmla="*/ 38273 h 80478"/>
                  <a:gd name="connsiteX74" fmla="*/ 126529 w 146620"/>
                  <a:gd name="connsiteY74" fmla="*/ 37947 h 80478"/>
                  <a:gd name="connsiteX75" fmla="*/ 126421 w 146620"/>
                  <a:gd name="connsiteY75" fmla="*/ 37839 h 80478"/>
                  <a:gd name="connsiteX76" fmla="*/ 126529 w 146620"/>
                  <a:gd name="connsiteY76" fmla="*/ 37947 h 80478"/>
                  <a:gd name="connsiteX77" fmla="*/ 124034 w 146620"/>
                  <a:gd name="connsiteY77" fmla="*/ 35452 h 80478"/>
                  <a:gd name="connsiteX78" fmla="*/ 121104 w 146620"/>
                  <a:gd name="connsiteY78" fmla="*/ 32848 h 80478"/>
                  <a:gd name="connsiteX79" fmla="*/ 112533 w 146620"/>
                  <a:gd name="connsiteY79" fmla="*/ 26013 h 80478"/>
                  <a:gd name="connsiteX80" fmla="*/ 103311 w 146620"/>
                  <a:gd name="connsiteY80" fmla="*/ 19611 h 80478"/>
                  <a:gd name="connsiteX81" fmla="*/ 84758 w 146620"/>
                  <a:gd name="connsiteY81" fmla="*/ 8327 h 80478"/>
                  <a:gd name="connsiteX82" fmla="*/ 83022 w 146620"/>
                  <a:gd name="connsiteY82" fmla="*/ 2251 h 80478"/>
                  <a:gd name="connsiteX83" fmla="*/ 89097 w 146620"/>
                  <a:gd name="connsiteY83" fmla="*/ 515 h 80478"/>
                  <a:gd name="connsiteX84" fmla="*/ 108193 w 146620"/>
                  <a:gd name="connsiteY84" fmla="*/ 11365 h 80478"/>
                  <a:gd name="connsiteX85" fmla="*/ 126855 w 146620"/>
                  <a:gd name="connsiteY85" fmla="*/ 25253 h 80478"/>
                  <a:gd name="connsiteX86" fmla="*/ 133799 w 146620"/>
                  <a:gd name="connsiteY86" fmla="*/ 31871 h 80478"/>
                  <a:gd name="connsiteX87" fmla="*/ 134775 w 146620"/>
                  <a:gd name="connsiteY87" fmla="*/ 33065 h 80478"/>
                  <a:gd name="connsiteX88" fmla="*/ 134341 w 146620"/>
                  <a:gd name="connsiteY88" fmla="*/ 32522 h 80478"/>
                  <a:gd name="connsiteX89" fmla="*/ 135318 w 146620"/>
                  <a:gd name="connsiteY89" fmla="*/ 33607 h 80478"/>
                  <a:gd name="connsiteX90" fmla="*/ 136077 w 146620"/>
                  <a:gd name="connsiteY90" fmla="*/ 34475 h 80478"/>
                  <a:gd name="connsiteX91" fmla="*/ 135643 w 146620"/>
                  <a:gd name="connsiteY91" fmla="*/ 34041 h 80478"/>
                  <a:gd name="connsiteX92" fmla="*/ 143129 w 146620"/>
                  <a:gd name="connsiteY92" fmla="*/ 44891 h 80478"/>
                  <a:gd name="connsiteX93" fmla="*/ 146602 w 146620"/>
                  <a:gd name="connsiteY93" fmla="*/ 57369 h 80478"/>
                  <a:gd name="connsiteX94" fmla="*/ 145733 w 146620"/>
                  <a:gd name="connsiteY94" fmla="*/ 61708 h 80478"/>
                  <a:gd name="connsiteX95" fmla="*/ 143889 w 146620"/>
                  <a:gd name="connsiteY95" fmla="*/ 65072 h 80478"/>
                  <a:gd name="connsiteX96" fmla="*/ 138356 w 146620"/>
                  <a:gd name="connsiteY96" fmla="*/ 69954 h 80478"/>
                  <a:gd name="connsiteX97" fmla="*/ 123383 w 146620"/>
                  <a:gd name="connsiteY97" fmla="*/ 75488 h 80478"/>
                  <a:gd name="connsiteX98" fmla="*/ 103962 w 146620"/>
                  <a:gd name="connsiteY98" fmla="*/ 78851 h 80478"/>
                  <a:gd name="connsiteX99" fmla="*/ 84324 w 146620"/>
                  <a:gd name="connsiteY99" fmla="*/ 79936 h 80478"/>
                  <a:gd name="connsiteX100" fmla="*/ 65011 w 146620"/>
                  <a:gd name="connsiteY100" fmla="*/ 80261 h 80478"/>
                  <a:gd name="connsiteX101" fmla="*/ 46675 w 146620"/>
                  <a:gd name="connsiteY101" fmla="*/ 80478 h 80478"/>
                  <a:gd name="connsiteX102" fmla="*/ 44396 w 146620"/>
                  <a:gd name="connsiteY102" fmla="*/ 80261 h 8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46620" h="80478">
                    <a:moveTo>
                      <a:pt x="44396" y="80261"/>
                    </a:moveTo>
                    <a:cubicBezTo>
                      <a:pt x="39622" y="80261"/>
                      <a:pt x="34957" y="80045"/>
                      <a:pt x="30183" y="79719"/>
                    </a:cubicBezTo>
                    <a:cubicBezTo>
                      <a:pt x="30183" y="79719"/>
                      <a:pt x="30292" y="79719"/>
                      <a:pt x="30292" y="79719"/>
                    </a:cubicBezTo>
                    <a:cubicBezTo>
                      <a:pt x="26711" y="79502"/>
                      <a:pt x="23239" y="79176"/>
                      <a:pt x="19659" y="78634"/>
                    </a:cubicBezTo>
                    <a:cubicBezTo>
                      <a:pt x="15753" y="77983"/>
                      <a:pt x="11956" y="76681"/>
                      <a:pt x="8375" y="74837"/>
                    </a:cubicBezTo>
                    <a:cubicBezTo>
                      <a:pt x="5229" y="73317"/>
                      <a:pt x="2082" y="70714"/>
                      <a:pt x="780" y="67350"/>
                    </a:cubicBezTo>
                    <a:cubicBezTo>
                      <a:pt x="238" y="65831"/>
                      <a:pt x="-88" y="64312"/>
                      <a:pt x="21" y="62685"/>
                    </a:cubicBezTo>
                    <a:cubicBezTo>
                      <a:pt x="129" y="61166"/>
                      <a:pt x="346" y="59755"/>
                      <a:pt x="672" y="58236"/>
                    </a:cubicBezTo>
                    <a:cubicBezTo>
                      <a:pt x="1648" y="54222"/>
                      <a:pt x="3710" y="50641"/>
                      <a:pt x="5988" y="47278"/>
                    </a:cubicBezTo>
                    <a:cubicBezTo>
                      <a:pt x="6531" y="46410"/>
                      <a:pt x="7182" y="45651"/>
                      <a:pt x="7833" y="44783"/>
                    </a:cubicBezTo>
                    <a:cubicBezTo>
                      <a:pt x="8918" y="43372"/>
                      <a:pt x="10111" y="42070"/>
                      <a:pt x="11738" y="41419"/>
                    </a:cubicBezTo>
                    <a:cubicBezTo>
                      <a:pt x="13040" y="40877"/>
                      <a:pt x="14559" y="40985"/>
                      <a:pt x="15536" y="42070"/>
                    </a:cubicBezTo>
                    <a:cubicBezTo>
                      <a:pt x="15861" y="42396"/>
                      <a:pt x="16187" y="42830"/>
                      <a:pt x="16404" y="43155"/>
                    </a:cubicBezTo>
                    <a:cubicBezTo>
                      <a:pt x="17055" y="44023"/>
                      <a:pt x="16946" y="45325"/>
                      <a:pt x="16078" y="46085"/>
                    </a:cubicBezTo>
                    <a:cubicBezTo>
                      <a:pt x="15210" y="46736"/>
                      <a:pt x="14125" y="46627"/>
                      <a:pt x="13366" y="45867"/>
                    </a:cubicBezTo>
                    <a:cubicBezTo>
                      <a:pt x="13258" y="45976"/>
                      <a:pt x="13258" y="46085"/>
                      <a:pt x="13149" y="46085"/>
                    </a:cubicBezTo>
                    <a:cubicBezTo>
                      <a:pt x="13258" y="45976"/>
                      <a:pt x="13258" y="45976"/>
                      <a:pt x="13366" y="45867"/>
                    </a:cubicBezTo>
                    <a:cubicBezTo>
                      <a:pt x="13149" y="46193"/>
                      <a:pt x="12932" y="46410"/>
                      <a:pt x="12715" y="46736"/>
                    </a:cubicBezTo>
                    <a:cubicBezTo>
                      <a:pt x="11956" y="47929"/>
                      <a:pt x="11413" y="49123"/>
                      <a:pt x="10762" y="50425"/>
                    </a:cubicBezTo>
                    <a:cubicBezTo>
                      <a:pt x="10871" y="50316"/>
                      <a:pt x="10871" y="50208"/>
                      <a:pt x="10979" y="50099"/>
                    </a:cubicBezTo>
                    <a:cubicBezTo>
                      <a:pt x="10328" y="51510"/>
                      <a:pt x="9677" y="52920"/>
                      <a:pt x="9243" y="54439"/>
                    </a:cubicBezTo>
                    <a:cubicBezTo>
                      <a:pt x="9243" y="54439"/>
                      <a:pt x="9243" y="54330"/>
                      <a:pt x="9243" y="54330"/>
                    </a:cubicBezTo>
                    <a:cubicBezTo>
                      <a:pt x="9135" y="54547"/>
                      <a:pt x="9135" y="54656"/>
                      <a:pt x="9026" y="54873"/>
                    </a:cubicBezTo>
                    <a:cubicBezTo>
                      <a:pt x="9026" y="54764"/>
                      <a:pt x="9135" y="54656"/>
                      <a:pt x="9135" y="54439"/>
                    </a:cubicBezTo>
                    <a:cubicBezTo>
                      <a:pt x="8918" y="55198"/>
                      <a:pt x="8701" y="55958"/>
                      <a:pt x="8484" y="56717"/>
                    </a:cubicBezTo>
                    <a:cubicBezTo>
                      <a:pt x="8375" y="57477"/>
                      <a:pt x="8267" y="58128"/>
                      <a:pt x="8267" y="58887"/>
                    </a:cubicBezTo>
                    <a:cubicBezTo>
                      <a:pt x="8267" y="59864"/>
                      <a:pt x="8267" y="60840"/>
                      <a:pt x="8267" y="61817"/>
                    </a:cubicBezTo>
                    <a:cubicBezTo>
                      <a:pt x="8267" y="62142"/>
                      <a:pt x="8375" y="62359"/>
                      <a:pt x="8375" y="62685"/>
                    </a:cubicBezTo>
                    <a:cubicBezTo>
                      <a:pt x="8375" y="62793"/>
                      <a:pt x="8375" y="62902"/>
                      <a:pt x="8484" y="63010"/>
                    </a:cubicBezTo>
                    <a:cubicBezTo>
                      <a:pt x="8592" y="63227"/>
                      <a:pt x="8701" y="63444"/>
                      <a:pt x="8701" y="63661"/>
                    </a:cubicBezTo>
                    <a:cubicBezTo>
                      <a:pt x="8809" y="63878"/>
                      <a:pt x="8918" y="63987"/>
                      <a:pt x="9026" y="64204"/>
                    </a:cubicBezTo>
                    <a:cubicBezTo>
                      <a:pt x="9135" y="64312"/>
                      <a:pt x="9135" y="64421"/>
                      <a:pt x="9243" y="64421"/>
                    </a:cubicBezTo>
                    <a:cubicBezTo>
                      <a:pt x="9351" y="64638"/>
                      <a:pt x="9569" y="64746"/>
                      <a:pt x="9786" y="64855"/>
                    </a:cubicBezTo>
                    <a:cubicBezTo>
                      <a:pt x="10220" y="65180"/>
                      <a:pt x="10653" y="65506"/>
                      <a:pt x="11087" y="65831"/>
                    </a:cubicBezTo>
                    <a:cubicBezTo>
                      <a:pt x="11630" y="66157"/>
                      <a:pt x="12173" y="66482"/>
                      <a:pt x="12715" y="66699"/>
                    </a:cubicBezTo>
                    <a:cubicBezTo>
                      <a:pt x="14017" y="67242"/>
                      <a:pt x="15319" y="67784"/>
                      <a:pt x="16621" y="68218"/>
                    </a:cubicBezTo>
                    <a:cubicBezTo>
                      <a:pt x="17923" y="68652"/>
                      <a:pt x="19225" y="68978"/>
                      <a:pt x="20527" y="69195"/>
                    </a:cubicBezTo>
                    <a:cubicBezTo>
                      <a:pt x="23131" y="69629"/>
                      <a:pt x="25843" y="69954"/>
                      <a:pt x="28556" y="70063"/>
                    </a:cubicBezTo>
                    <a:cubicBezTo>
                      <a:pt x="28556" y="70063"/>
                      <a:pt x="28556" y="70063"/>
                      <a:pt x="28556" y="70063"/>
                    </a:cubicBezTo>
                    <a:cubicBezTo>
                      <a:pt x="28664" y="70063"/>
                      <a:pt x="28664" y="70063"/>
                      <a:pt x="28773" y="70063"/>
                    </a:cubicBezTo>
                    <a:cubicBezTo>
                      <a:pt x="28881" y="70063"/>
                      <a:pt x="29098" y="70063"/>
                      <a:pt x="29207" y="70063"/>
                    </a:cubicBezTo>
                    <a:cubicBezTo>
                      <a:pt x="29207" y="70063"/>
                      <a:pt x="29207" y="70063"/>
                      <a:pt x="29207" y="70063"/>
                    </a:cubicBezTo>
                    <a:cubicBezTo>
                      <a:pt x="29207" y="70063"/>
                      <a:pt x="29315" y="70063"/>
                      <a:pt x="29315" y="70063"/>
                    </a:cubicBezTo>
                    <a:cubicBezTo>
                      <a:pt x="29315" y="70063"/>
                      <a:pt x="29207" y="70063"/>
                      <a:pt x="29207" y="70063"/>
                    </a:cubicBezTo>
                    <a:cubicBezTo>
                      <a:pt x="29207" y="70063"/>
                      <a:pt x="29315" y="70063"/>
                      <a:pt x="29315" y="70063"/>
                    </a:cubicBezTo>
                    <a:cubicBezTo>
                      <a:pt x="29532" y="70063"/>
                      <a:pt x="29641" y="70063"/>
                      <a:pt x="29858" y="70063"/>
                    </a:cubicBezTo>
                    <a:cubicBezTo>
                      <a:pt x="29749" y="70063"/>
                      <a:pt x="29641" y="70063"/>
                      <a:pt x="29532" y="70063"/>
                    </a:cubicBezTo>
                    <a:cubicBezTo>
                      <a:pt x="32462" y="70279"/>
                      <a:pt x="35499" y="70388"/>
                      <a:pt x="38429" y="70497"/>
                    </a:cubicBezTo>
                    <a:cubicBezTo>
                      <a:pt x="41575" y="70605"/>
                      <a:pt x="44722" y="70605"/>
                      <a:pt x="47868" y="70605"/>
                    </a:cubicBezTo>
                    <a:cubicBezTo>
                      <a:pt x="54595" y="70605"/>
                      <a:pt x="61322" y="70497"/>
                      <a:pt x="68049" y="70279"/>
                    </a:cubicBezTo>
                    <a:cubicBezTo>
                      <a:pt x="77380" y="70063"/>
                      <a:pt x="86602" y="70279"/>
                      <a:pt x="95933" y="69629"/>
                    </a:cubicBezTo>
                    <a:cubicBezTo>
                      <a:pt x="98862" y="69412"/>
                      <a:pt x="101683" y="69195"/>
                      <a:pt x="104613" y="68869"/>
                    </a:cubicBezTo>
                    <a:cubicBezTo>
                      <a:pt x="107868" y="68435"/>
                      <a:pt x="111123" y="67893"/>
                      <a:pt x="114378" y="67242"/>
                    </a:cubicBezTo>
                    <a:cubicBezTo>
                      <a:pt x="114160" y="67242"/>
                      <a:pt x="113944" y="67350"/>
                      <a:pt x="113726" y="67350"/>
                    </a:cubicBezTo>
                    <a:cubicBezTo>
                      <a:pt x="118283" y="66482"/>
                      <a:pt x="122949" y="65614"/>
                      <a:pt x="127397" y="64204"/>
                    </a:cubicBezTo>
                    <a:cubicBezTo>
                      <a:pt x="128591" y="63770"/>
                      <a:pt x="129784" y="63336"/>
                      <a:pt x="130978" y="62793"/>
                    </a:cubicBezTo>
                    <a:cubicBezTo>
                      <a:pt x="131954" y="62251"/>
                      <a:pt x="132931" y="61708"/>
                      <a:pt x="133907" y="61166"/>
                    </a:cubicBezTo>
                    <a:cubicBezTo>
                      <a:pt x="134341" y="60840"/>
                      <a:pt x="134775" y="60515"/>
                      <a:pt x="135100" y="60189"/>
                    </a:cubicBezTo>
                    <a:cubicBezTo>
                      <a:pt x="135318" y="59972"/>
                      <a:pt x="135535" y="59755"/>
                      <a:pt x="135752" y="59430"/>
                    </a:cubicBezTo>
                    <a:cubicBezTo>
                      <a:pt x="135860" y="59321"/>
                      <a:pt x="135969" y="59104"/>
                      <a:pt x="136077" y="58996"/>
                    </a:cubicBezTo>
                    <a:cubicBezTo>
                      <a:pt x="136185" y="58779"/>
                      <a:pt x="136294" y="58562"/>
                      <a:pt x="136511" y="58345"/>
                    </a:cubicBezTo>
                    <a:cubicBezTo>
                      <a:pt x="136620" y="58236"/>
                      <a:pt x="136620" y="58020"/>
                      <a:pt x="136728" y="57802"/>
                    </a:cubicBezTo>
                    <a:cubicBezTo>
                      <a:pt x="136836" y="57585"/>
                      <a:pt x="136836" y="57260"/>
                      <a:pt x="136945" y="57043"/>
                    </a:cubicBezTo>
                    <a:cubicBezTo>
                      <a:pt x="136945" y="56826"/>
                      <a:pt x="137054" y="56609"/>
                      <a:pt x="137054" y="56392"/>
                    </a:cubicBezTo>
                    <a:cubicBezTo>
                      <a:pt x="137054" y="56175"/>
                      <a:pt x="137054" y="55849"/>
                      <a:pt x="137054" y="55633"/>
                    </a:cubicBezTo>
                    <a:cubicBezTo>
                      <a:pt x="137054" y="55307"/>
                      <a:pt x="136945" y="54982"/>
                      <a:pt x="136945" y="54656"/>
                    </a:cubicBezTo>
                    <a:cubicBezTo>
                      <a:pt x="136836" y="54113"/>
                      <a:pt x="136620" y="53571"/>
                      <a:pt x="136511" y="53137"/>
                    </a:cubicBezTo>
                    <a:cubicBezTo>
                      <a:pt x="136185" y="52269"/>
                      <a:pt x="135860" y="51401"/>
                      <a:pt x="135426" y="50533"/>
                    </a:cubicBezTo>
                    <a:cubicBezTo>
                      <a:pt x="134341" y="48472"/>
                      <a:pt x="133256" y="46519"/>
                      <a:pt x="131954" y="44674"/>
                    </a:cubicBezTo>
                    <a:cubicBezTo>
                      <a:pt x="130869" y="43155"/>
                      <a:pt x="129784" y="41745"/>
                      <a:pt x="128591" y="40334"/>
                    </a:cubicBezTo>
                    <a:cubicBezTo>
                      <a:pt x="128482" y="40226"/>
                      <a:pt x="128482" y="40117"/>
                      <a:pt x="128374" y="40117"/>
                    </a:cubicBezTo>
                    <a:cubicBezTo>
                      <a:pt x="128482" y="40226"/>
                      <a:pt x="128591" y="40334"/>
                      <a:pt x="128699" y="40443"/>
                    </a:cubicBezTo>
                    <a:cubicBezTo>
                      <a:pt x="128048" y="39683"/>
                      <a:pt x="127397" y="38924"/>
                      <a:pt x="126746" y="38164"/>
                    </a:cubicBezTo>
                    <a:cubicBezTo>
                      <a:pt x="126746" y="38164"/>
                      <a:pt x="126855" y="38273"/>
                      <a:pt x="126855" y="38273"/>
                    </a:cubicBezTo>
                    <a:cubicBezTo>
                      <a:pt x="126746" y="38164"/>
                      <a:pt x="126638" y="38056"/>
                      <a:pt x="126529" y="37947"/>
                    </a:cubicBezTo>
                    <a:cubicBezTo>
                      <a:pt x="126529" y="37947"/>
                      <a:pt x="126421" y="37839"/>
                      <a:pt x="126421" y="37839"/>
                    </a:cubicBezTo>
                    <a:cubicBezTo>
                      <a:pt x="126421" y="37839"/>
                      <a:pt x="126421" y="37839"/>
                      <a:pt x="126529" y="37947"/>
                    </a:cubicBezTo>
                    <a:cubicBezTo>
                      <a:pt x="125661" y="37079"/>
                      <a:pt x="124793" y="36211"/>
                      <a:pt x="124034" y="35452"/>
                    </a:cubicBezTo>
                    <a:cubicBezTo>
                      <a:pt x="123166" y="34584"/>
                      <a:pt x="122081" y="33716"/>
                      <a:pt x="121104" y="32848"/>
                    </a:cubicBezTo>
                    <a:cubicBezTo>
                      <a:pt x="118283" y="30461"/>
                      <a:pt x="115462" y="28183"/>
                      <a:pt x="112533" y="26013"/>
                    </a:cubicBezTo>
                    <a:cubicBezTo>
                      <a:pt x="109495" y="23734"/>
                      <a:pt x="106457" y="21673"/>
                      <a:pt x="103311" y="19611"/>
                    </a:cubicBezTo>
                    <a:cubicBezTo>
                      <a:pt x="97235" y="15705"/>
                      <a:pt x="91050" y="11799"/>
                      <a:pt x="84758" y="8327"/>
                    </a:cubicBezTo>
                    <a:cubicBezTo>
                      <a:pt x="82588" y="7134"/>
                      <a:pt x="81937" y="4313"/>
                      <a:pt x="83022" y="2251"/>
                    </a:cubicBezTo>
                    <a:cubicBezTo>
                      <a:pt x="84215" y="81"/>
                      <a:pt x="86928" y="-570"/>
                      <a:pt x="89097" y="515"/>
                    </a:cubicBezTo>
                    <a:cubicBezTo>
                      <a:pt x="95607" y="3879"/>
                      <a:pt x="102009" y="7568"/>
                      <a:pt x="108193" y="11365"/>
                    </a:cubicBezTo>
                    <a:cubicBezTo>
                      <a:pt x="114811" y="15488"/>
                      <a:pt x="120996" y="20262"/>
                      <a:pt x="126855" y="25253"/>
                    </a:cubicBezTo>
                    <a:cubicBezTo>
                      <a:pt x="129242" y="27314"/>
                      <a:pt x="131629" y="29485"/>
                      <a:pt x="133799" y="31871"/>
                    </a:cubicBezTo>
                    <a:cubicBezTo>
                      <a:pt x="134124" y="32197"/>
                      <a:pt x="134449" y="32631"/>
                      <a:pt x="134775" y="33065"/>
                    </a:cubicBezTo>
                    <a:cubicBezTo>
                      <a:pt x="134667" y="32848"/>
                      <a:pt x="134449" y="32739"/>
                      <a:pt x="134341" y="32522"/>
                    </a:cubicBezTo>
                    <a:cubicBezTo>
                      <a:pt x="134667" y="32848"/>
                      <a:pt x="134992" y="33282"/>
                      <a:pt x="135318" y="33607"/>
                    </a:cubicBezTo>
                    <a:cubicBezTo>
                      <a:pt x="135535" y="33933"/>
                      <a:pt x="135860" y="34150"/>
                      <a:pt x="136077" y="34475"/>
                    </a:cubicBezTo>
                    <a:cubicBezTo>
                      <a:pt x="135969" y="34258"/>
                      <a:pt x="135752" y="34150"/>
                      <a:pt x="135643" y="34041"/>
                    </a:cubicBezTo>
                    <a:cubicBezTo>
                      <a:pt x="138572" y="37296"/>
                      <a:pt x="141068" y="40985"/>
                      <a:pt x="143129" y="44891"/>
                    </a:cubicBezTo>
                    <a:cubicBezTo>
                      <a:pt x="145191" y="48689"/>
                      <a:pt x="146818" y="52920"/>
                      <a:pt x="146602" y="57369"/>
                    </a:cubicBezTo>
                    <a:cubicBezTo>
                      <a:pt x="146493" y="58887"/>
                      <a:pt x="146167" y="60298"/>
                      <a:pt x="145733" y="61708"/>
                    </a:cubicBezTo>
                    <a:cubicBezTo>
                      <a:pt x="145299" y="62902"/>
                      <a:pt x="144648" y="63987"/>
                      <a:pt x="143889" y="65072"/>
                    </a:cubicBezTo>
                    <a:cubicBezTo>
                      <a:pt x="142479" y="67133"/>
                      <a:pt x="140417" y="68652"/>
                      <a:pt x="138356" y="69954"/>
                    </a:cubicBezTo>
                    <a:cubicBezTo>
                      <a:pt x="133799" y="72775"/>
                      <a:pt x="128591" y="74294"/>
                      <a:pt x="123383" y="75488"/>
                    </a:cubicBezTo>
                    <a:cubicBezTo>
                      <a:pt x="116981" y="76898"/>
                      <a:pt x="110472" y="78200"/>
                      <a:pt x="103962" y="78851"/>
                    </a:cubicBezTo>
                    <a:cubicBezTo>
                      <a:pt x="97452" y="79502"/>
                      <a:pt x="90942" y="79827"/>
                      <a:pt x="84324" y="79936"/>
                    </a:cubicBezTo>
                    <a:cubicBezTo>
                      <a:pt x="77922" y="79936"/>
                      <a:pt x="71521" y="80045"/>
                      <a:pt x="65011" y="80261"/>
                    </a:cubicBezTo>
                    <a:cubicBezTo>
                      <a:pt x="58935" y="80478"/>
                      <a:pt x="52751" y="80478"/>
                      <a:pt x="46675" y="80478"/>
                    </a:cubicBezTo>
                    <a:cubicBezTo>
                      <a:pt x="45481" y="80261"/>
                      <a:pt x="44939" y="80261"/>
                      <a:pt x="44396" y="80261"/>
                    </a:cubicBezTo>
                    <a:close/>
                  </a:path>
                </a:pathLst>
              </a:custGeom>
              <a:solidFill>
                <a:srgbClr val="646369"/>
              </a:solidFill>
              <a:ln w="10838" cap="flat">
                <a:noFill/>
                <a:prstDash val="solid"/>
                <a:miter/>
              </a:ln>
            </p:spPr>
            <p:txBody>
              <a:bodyPr rtlCol="0" anchor="ctr"/>
              <a:lstStyle/>
              <a:p>
                <a:endParaRPr lang="nb-NO"/>
              </a:p>
            </p:txBody>
          </p:sp>
          <p:sp>
            <p:nvSpPr>
              <p:cNvPr id="109" name="Frihåndsform: figur 108">
                <a:extLst>
                  <a:ext uri="{FF2B5EF4-FFF2-40B4-BE49-F238E27FC236}">
                    <a16:creationId xmlns:a16="http://schemas.microsoft.com/office/drawing/2014/main" id="{4D1F6B9B-4B39-4DDA-9BC8-9B436C83F739}"/>
                  </a:ext>
                </a:extLst>
              </p:cNvPr>
              <p:cNvSpPr/>
              <p:nvPr/>
            </p:nvSpPr>
            <p:spPr>
              <a:xfrm>
                <a:off x="6494374" y="5690418"/>
                <a:ext cx="48756" cy="70106"/>
              </a:xfrm>
              <a:custGeom>
                <a:avLst/>
                <a:gdLst>
                  <a:gd name="connsiteX0" fmla="*/ 33892 w 48756"/>
                  <a:gd name="connsiteY0" fmla="*/ 69781 h 70106"/>
                  <a:gd name="connsiteX1" fmla="*/ 16858 w 48756"/>
                  <a:gd name="connsiteY1" fmla="*/ 64790 h 70106"/>
                  <a:gd name="connsiteX2" fmla="*/ 17075 w 48756"/>
                  <a:gd name="connsiteY2" fmla="*/ 64898 h 70106"/>
                  <a:gd name="connsiteX3" fmla="*/ 16858 w 48756"/>
                  <a:gd name="connsiteY3" fmla="*/ 64790 h 70106"/>
                  <a:gd name="connsiteX4" fmla="*/ 16750 w 48756"/>
                  <a:gd name="connsiteY4" fmla="*/ 64790 h 70106"/>
                  <a:gd name="connsiteX5" fmla="*/ 16858 w 48756"/>
                  <a:gd name="connsiteY5" fmla="*/ 64790 h 70106"/>
                  <a:gd name="connsiteX6" fmla="*/ 15556 w 48756"/>
                  <a:gd name="connsiteY6" fmla="*/ 64573 h 70106"/>
                  <a:gd name="connsiteX7" fmla="*/ 14254 w 48756"/>
                  <a:gd name="connsiteY7" fmla="*/ 64898 h 70106"/>
                  <a:gd name="connsiteX8" fmla="*/ 12301 w 48756"/>
                  <a:gd name="connsiteY8" fmla="*/ 62620 h 70106"/>
                  <a:gd name="connsiteX9" fmla="*/ 13820 w 48756"/>
                  <a:gd name="connsiteY9" fmla="*/ 60450 h 70106"/>
                  <a:gd name="connsiteX10" fmla="*/ 17618 w 48756"/>
                  <a:gd name="connsiteY10" fmla="*/ 60124 h 70106"/>
                  <a:gd name="connsiteX11" fmla="*/ 17509 w 48756"/>
                  <a:gd name="connsiteY11" fmla="*/ 60124 h 70106"/>
                  <a:gd name="connsiteX12" fmla="*/ 25213 w 48756"/>
                  <a:gd name="connsiteY12" fmla="*/ 61535 h 70106"/>
                  <a:gd name="connsiteX13" fmla="*/ 30420 w 48756"/>
                  <a:gd name="connsiteY13" fmla="*/ 61860 h 70106"/>
                  <a:gd name="connsiteX14" fmla="*/ 35628 w 48756"/>
                  <a:gd name="connsiteY14" fmla="*/ 61535 h 70106"/>
                  <a:gd name="connsiteX15" fmla="*/ 37147 w 48756"/>
                  <a:gd name="connsiteY15" fmla="*/ 61209 h 70106"/>
                  <a:gd name="connsiteX16" fmla="*/ 37798 w 48756"/>
                  <a:gd name="connsiteY16" fmla="*/ 60992 h 70106"/>
                  <a:gd name="connsiteX17" fmla="*/ 38232 w 48756"/>
                  <a:gd name="connsiteY17" fmla="*/ 60775 h 70106"/>
                  <a:gd name="connsiteX18" fmla="*/ 38449 w 48756"/>
                  <a:gd name="connsiteY18" fmla="*/ 60667 h 70106"/>
                  <a:gd name="connsiteX19" fmla="*/ 38558 w 48756"/>
                  <a:gd name="connsiteY19" fmla="*/ 60558 h 70106"/>
                  <a:gd name="connsiteX20" fmla="*/ 38666 w 48756"/>
                  <a:gd name="connsiteY20" fmla="*/ 60341 h 70106"/>
                  <a:gd name="connsiteX21" fmla="*/ 38775 w 48756"/>
                  <a:gd name="connsiteY21" fmla="*/ 60124 h 70106"/>
                  <a:gd name="connsiteX22" fmla="*/ 38992 w 48756"/>
                  <a:gd name="connsiteY22" fmla="*/ 59690 h 70106"/>
                  <a:gd name="connsiteX23" fmla="*/ 39209 w 48756"/>
                  <a:gd name="connsiteY23" fmla="*/ 59039 h 70106"/>
                  <a:gd name="connsiteX24" fmla="*/ 39317 w 48756"/>
                  <a:gd name="connsiteY24" fmla="*/ 58388 h 70106"/>
                  <a:gd name="connsiteX25" fmla="*/ 39426 w 48756"/>
                  <a:gd name="connsiteY25" fmla="*/ 57412 h 70106"/>
                  <a:gd name="connsiteX26" fmla="*/ 39317 w 48756"/>
                  <a:gd name="connsiteY26" fmla="*/ 56001 h 70106"/>
                  <a:gd name="connsiteX27" fmla="*/ 38992 w 48756"/>
                  <a:gd name="connsiteY27" fmla="*/ 54482 h 70106"/>
                  <a:gd name="connsiteX28" fmla="*/ 38341 w 48756"/>
                  <a:gd name="connsiteY28" fmla="*/ 52746 h 70106"/>
                  <a:gd name="connsiteX29" fmla="*/ 38341 w 48756"/>
                  <a:gd name="connsiteY29" fmla="*/ 52746 h 70106"/>
                  <a:gd name="connsiteX30" fmla="*/ 38341 w 48756"/>
                  <a:gd name="connsiteY30" fmla="*/ 52746 h 70106"/>
                  <a:gd name="connsiteX31" fmla="*/ 36713 w 48756"/>
                  <a:gd name="connsiteY31" fmla="*/ 49600 h 70106"/>
                  <a:gd name="connsiteX32" fmla="*/ 28902 w 48756"/>
                  <a:gd name="connsiteY32" fmla="*/ 38099 h 70106"/>
                  <a:gd name="connsiteX33" fmla="*/ 29010 w 48756"/>
                  <a:gd name="connsiteY33" fmla="*/ 38208 h 70106"/>
                  <a:gd name="connsiteX34" fmla="*/ 28684 w 48756"/>
                  <a:gd name="connsiteY34" fmla="*/ 37882 h 70106"/>
                  <a:gd name="connsiteX35" fmla="*/ 29010 w 48756"/>
                  <a:gd name="connsiteY35" fmla="*/ 38316 h 70106"/>
                  <a:gd name="connsiteX36" fmla="*/ 15882 w 48756"/>
                  <a:gd name="connsiteY36" fmla="*/ 23018 h 70106"/>
                  <a:gd name="connsiteX37" fmla="*/ 8938 w 48756"/>
                  <a:gd name="connsiteY37" fmla="*/ 15423 h 70106"/>
                  <a:gd name="connsiteX38" fmla="*/ 1777 w 48756"/>
                  <a:gd name="connsiteY38" fmla="*/ 7937 h 70106"/>
                  <a:gd name="connsiteX39" fmla="*/ 1018 w 48756"/>
                  <a:gd name="connsiteY39" fmla="*/ 7069 h 70106"/>
                  <a:gd name="connsiteX40" fmla="*/ 1018 w 48756"/>
                  <a:gd name="connsiteY40" fmla="*/ 1427 h 70106"/>
                  <a:gd name="connsiteX41" fmla="*/ 3947 w 48756"/>
                  <a:gd name="connsiteY41" fmla="*/ 17 h 70106"/>
                  <a:gd name="connsiteX42" fmla="*/ 7093 w 48756"/>
                  <a:gd name="connsiteY42" fmla="*/ 1102 h 70106"/>
                  <a:gd name="connsiteX43" fmla="*/ 13495 w 48756"/>
                  <a:gd name="connsiteY43" fmla="*/ 6960 h 70106"/>
                  <a:gd name="connsiteX44" fmla="*/ 13495 w 48756"/>
                  <a:gd name="connsiteY44" fmla="*/ 6960 h 70106"/>
                  <a:gd name="connsiteX45" fmla="*/ 13929 w 48756"/>
                  <a:gd name="connsiteY45" fmla="*/ 7394 h 70106"/>
                  <a:gd name="connsiteX46" fmla="*/ 14905 w 48756"/>
                  <a:gd name="connsiteY46" fmla="*/ 8371 h 70106"/>
                  <a:gd name="connsiteX47" fmla="*/ 26189 w 48756"/>
                  <a:gd name="connsiteY47" fmla="*/ 20522 h 70106"/>
                  <a:gd name="connsiteX48" fmla="*/ 36605 w 48756"/>
                  <a:gd name="connsiteY48" fmla="*/ 32783 h 70106"/>
                  <a:gd name="connsiteX49" fmla="*/ 36496 w 48756"/>
                  <a:gd name="connsiteY49" fmla="*/ 32674 h 70106"/>
                  <a:gd name="connsiteX50" fmla="*/ 42138 w 48756"/>
                  <a:gd name="connsiteY50" fmla="*/ 40703 h 70106"/>
                  <a:gd name="connsiteX51" fmla="*/ 47129 w 48756"/>
                  <a:gd name="connsiteY51" fmla="*/ 49600 h 70106"/>
                  <a:gd name="connsiteX52" fmla="*/ 48431 w 48756"/>
                  <a:gd name="connsiteY52" fmla="*/ 53831 h 70106"/>
                  <a:gd name="connsiteX53" fmla="*/ 48757 w 48756"/>
                  <a:gd name="connsiteY53" fmla="*/ 58388 h 70106"/>
                  <a:gd name="connsiteX54" fmla="*/ 45936 w 48756"/>
                  <a:gd name="connsiteY54" fmla="*/ 66092 h 70106"/>
                  <a:gd name="connsiteX55" fmla="*/ 36388 w 48756"/>
                  <a:gd name="connsiteY55" fmla="*/ 70106 h 70106"/>
                  <a:gd name="connsiteX56" fmla="*/ 33892 w 48756"/>
                  <a:gd name="connsiteY56" fmla="*/ 69781 h 7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756" h="70106">
                    <a:moveTo>
                      <a:pt x="33892" y="69781"/>
                    </a:moveTo>
                    <a:cubicBezTo>
                      <a:pt x="27925" y="69021"/>
                      <a:pt x="22500" y="66417"/>
                      <a:pt x="16858" y="64790"/>
                    </a:cubicBezTo>
                    <a:cubicBezTo>
                      <a:pt x="16967" y="64790"/>
                      <a:pt x="16967" y="64790"/>
                      <a:pt x="17075" y="64898"/>
                    </a:cubicBezTo>
                    <a:cubicBezTo>
                      <a:pt x="16967" y="64898"/>
                      <a:pt x="16967" y="64898"/>
                      <a:pt x="16858" y="64790"/>
                    </a:cubicBezTo>
                    <a:cubicBezTo>
                      <a:pt x="16858" y="64790"/>
                      <a:pt x="16858" y="64790"/>
                      <a:pt x="16750" y="64790"/>
                    </a:cubicBezTo>
                    <a:cubicBezTo>
                      <a:pt x="16750" y="64790"/>
                      <a:pt x="16750" y="64790"/>
                      <a:pt x="16858" y="64790"/>
                    </a:cubicBezTo>
                    <a:cubicBezTo>
                      <a:pt x="16424" y="64681"/>
                      <a:pt x="15990" y="64573"/>
                      <a:pt x="15556" y="64573"/>
                    </a:cubicBezTo>
                    <a:cubicBezTo>
                      <a:pt x="15231" y="64790"/>
                      <a:pt x="14688" y="65007"/>
                      <a:pt x="14254" y="64898"/>
                    </a:cubicBezTo>
                    <a:cubicBezTo>
                      <a:pt x="13169" y="64790"/>
                      <a:pt x="12084" y="63813"/>
                      <a:pt x="12301" y="62620"/>
                    </a:cubicBezTo>
                    <a:cubicBezTo>
                      <a:pt x="12410" y="61643"/>
                      <a:pt x="12952" y="60884"/>
                      <a:pt x="13820" y="60450"/>
                    </a:cubicBezTo>
                    <a:cubicBezTo>
                      <a:pt x="14905" y="59799"/>
                      <a:pt x="16316" y="59907"/>
                      <a:pt x="17618" y="60124"/>
                    </a:cubicBezTo>
                    <a:cubicBezTo>
                      <a:pt x="17618" y="60124"/>
                      <a:pt x="17618" y="60124"/>
                      <a:pt x="17509" y="60124"/>
                    </a:cubicBezTo>
                    <a:cubicBezTo>
                      <a:pt x="20113" y="60450"/>
                      <a:pt x="22609" y="61101"/>
                      <a:pt x="25213" y="61535"/>
                    </a:cubicBezTo>
                    <a:cubicBezTo>
                      <a:pt x="26948" y="61752"/>
                      <a:pt x="28684" y="61860"/>
                      <a:pt x="30420" y="61860"/>
                    </a:cubicBezTo>
                    <a:cubicBezTo>
                      <a:pt x="32156" y="61860"/>
                      <a:pt x="33892" y="61752"/>
                      <a:pt x="35628" y="61535"/>
                    </a:cubicBezTo>
                    <a:cubicBezTo>
                      <a:pt x="36171" y="61426"/>
                      <a:pt x="36605" y="61318"/>
                      <a:pt x="37147" y="61209"/>
                    </a:cubicBezTo>
                    <a:cubicBezTo>
                      <a:pt x="37364" y="61101"/>
                      <a:pt x="37581" y="61101"/>
                      <a:pt x="37798" y="60992"/>
                    </a:cubicBezTo>
                    <a:cubicBezTo>
                      <a:pt x="37907" y="60884"/>
                      <a:pt x="38124" y="60884"/>
                      <a:pt x="38232" y="60775"/>
                    </a:cubicBezTo>
                    <a:cubicBezTo>
                      <a:pt x="38341" y="60775"/>
                      <a:pt x="38341" y="60667"/>
                      <a:pt x="38449" y="60667"/>
                    </a:cubicBezTo>
                    <a:cubicBezTo>
                      <a:pt x="38449" y="60667"/>
                      <a:pt x="38558" y="60558"/>
                      <a:pt x="38558" y="60558"/>
                    </a:cubicBezTo>
                    <a:cubicBezTo>
                      <a:pt x="38558" y="60450"/>
                      <a:pt x="38666" y="60450"/>
                      <a:pt x="38666" y="60341"/>
                    </a:cubicBezTo>
                    <a:cubicBezTo>
                      <a:pt x="38666" y="60233"/>
                      <a:pt x="38775" y="60233"/>
                      <a:pt x="38775" y="60124"/>
                    </a:cubicBezTo>
                    <a:cubicBezTo>
                      <a:pt x="38883" y="60016"/>
                      <a:pt x="38883" y="59799"/>
                      <a:pt x="38992" y="59690"/>
                    </a:cubicBezTo>
                    <a:cubicBezTo>
                      <a:pt x="39100" y="59473"/>
                      <a:pt x="39100" y="59256"/>
                      <a:pt x="39209" y="59039"/>
                    </a:cubicBezTo>
                    <a:cubicBezTo>
                      <a:pt x="39209" y="58822"/>
                      <a:pt x="39317" y="58605"/>
                      <a:pt x="39317" y="58388"/>
                    </a:cubicBezTo>
                    <a:cubicBezTo>
                      <a:pt x="39317" y="58063"/>
                      <a:pt x="39426" y="57737"/>
                      <a:pt x="39426" y="57412"/>
                    </a:cubicBezTo>
                    <a:cubicBezTo>
                      <a:pt x="39426" y="56978"/>
                      <a:pt x="39426" y="56544"/>
                      <a:pt x="39317" y="56001"/>
                    </a:cubicBezTo>
                    <a:cubicBezTo>
                      <a:pt x="39209" y="55459"/>
                      <a:pt x="39100" y="55025"/>
                      <a:pt x="38992" y="54482"/>
                    </a:cubicBezTo>
                    <a:cubicBezTo>
                      <a:pt x="38775" y="53940"/>
                      <a:pt x="38558" y="53289"/>
                      <a:pt x="38341" y="52746"/>
                    </a:cubicBezTo>
                    <a:cubicBezTo>
                      <a:pt x="38341" y="52746"/>
                      <a:pt x="38341" y="52746"/>
                      <a:pt x="38341" y="52746"/>
                    </a:cubicBezTo>
                    <a:cubicBezTo>
                      <a:pt x="38341" y="52746"/>
                      <a:pt x="38341" y="52746"/>
                      <a:pt x="38341" y="52746"/>
                    </a:cubicBezTo>
                    <a:cubicBezTo>
                      <a:pt x="37798" y="51661"/>
                      <a:pt x="37364" y="50577"/>
                      <a:pt x="36713" y="49600"/>
                    </a:cubicBezTo>
                    <a:cubicBezTo>
                      <a:pt x="34435" y="45585"/>
                      <a:pt x="31722" y="41788"/>
                      <a:pt x="28902" y="38099"/>
                    </a:cubicBezTo>
                    <a:cubicBezTo>
                      <a:pt x="28902" y="38099"/>
                      <a:pt x="28902" y="38208"/>
                      <a:pt x="29010" y="38208"/>
                    </a:cubicBezTo>
                    <a:cubicBezTo>
                      <a:pt x="28902" y="38099"/>
                      <a:pt x="28793" y="37991"/>
                      <a:pt x="28684" y="37882"/>
                    </a:cubicBezTo>
                    <a:cubicBezTo>
                      <a:pt x="28793" y="38099"/>
                      <a:pt x="28902" y="38208"/>
                      <a:pt x="29010" y="38316"/>
                    </a:cubicBezTo>
                    <a:cubicBezTo>
                      <a:pt x="24887" y="33000"/>
                      <a:pt x="20330" y="28009"/>
                      <a:pt x="15882" y="23018"/>
                    </a:cubicBezTo>
                    <a:cubicBezTo>
                      <a:pt x="13603" y="20414"/>
                      <a:pt x="11325" y="17919"/>
                      <a:pt x="8938" y="15423"/>
                    </a:cubicBezTo>
                    <a:cubicBezTo>
                      <a:pt x="6551" y="12928"/>
                      <a:pt x="4164" y="10432"/>
                      <a:pt x="1777" y="7937"/>
                    </a:cubicBezTo>
                    <a:cubicBezTo>
                      <a:pt x="1560" y="7611"/>
                      <a:pt x="1343" y="7286"/>
                      <a:pt x="1018" y="7069"/>
                    </a:cubicBezTo>
                    <a:cubicBezTo>
                      <a:pt x="-284" y="5441"/>
                      <a:pt x="-393" y="3054"/>
                      <a:pt x="1018" y="1427"/>
                    </a:cubicBezTo>
                    <a:cubicBezTo>
                      <a:pt x="1777" y="559"/>
                      <a:pt x="2754" y="17"/>
                      <a:pt x="3947" y="17"/>
                    </a:cubicBezTo>
                    <a:cubicBezTo>
                      <a:pt x="5141" y="-92"/>
                      <a:pt x="6117" y="342"/>
                      <a:pt x="7093" y="1102"/>
                    </a:cubicBezTo>
                    <a:cubicBezTo>
                      <a:pt x="9372" y="2837"/>
                      <a:pt x="11433" y="5007"/>
                      <a:pt x="13495" y="6960"/>
                    </a:cubicBezTo>
                    <a:cubicBezTo>
                      <a:pt x="13495" y="6960"/>
                      <a:pt x="13495" y="6960"/>
                      <a:pt x="13495" y="6960"/>
                    </a:cubicBezTo>
                    <a:cubicBezTo>
                      <a:pt x="13603" y="7069"/>
                      <a:pt x="13820" y="7286"/>
                      <a:pt x="13929" y="7394"/>
                    </a:cubicBezTo>
                    <a:cubicBezTo>
                      <a:pt x="14254" y="7720"/>
                      <a:pt x="14580" y="8045"/>
                      <a:pt x="14905" y="8371"/>
                    </a:cubicBezTo>
                    <a:cubicBezTo>
                      <a:pt x="18811" y="12277"/>
                      <a:pt x="22609" y="16291"/>
                      <a:pt x="26189" y="20522"/>
                    </a:cubicBezTo>
                    <a:cubicBezTo>
                      <a:pt x="29769" y="24537"/>
                      <a:pt x="33350" y="28552"/>
                      <a:pt x="36605" y="32783"/>
                    </a:cubicBezTo>
                    <a:cubicBezTo>
                      <a:pt x="36605" y="32783"/>
                      <a:pt x="36496" y="32674"/>
                      <a:pt x="36496" y="32674"/>
                    </a:cubicBezTo>
                    <a:cubicBezTo>
                      <a:pt x="38449" y="35278"/>
                      <a:pt x="40294" y="37882"/>
                      <a:pt x="42138" y="40703"/>
                    </a:cubicBezTo>
                    <a:cubicBezTo>
                      <a:pt x="43983" y="43524"/>
                      <a:pt x="45719" y="46454"/>
                      <a:pt x="47129" y="49600"/>
                    </a:cubicBezTo>
                    <a:cubicBezTo>
                      <a:pt x="47672" y="51010"/>
                      <a:pt x="48214" y="52421"/>
                      <a:pt x="48431" y="53831"/>
                    </a:cubicBezTo>
                    <a:cubicBezTo>
                      <a:pt x="48648" y="55350"/>
                      <a:pt x="48757" y="56869"/>
                      <a:pt x="48757" y="58388"/>
                    </a:cubicBezTo>
                    <a:cubicBezTo>
                      <a:pt x="48648" y="61209"/>
                      <a:pt x="47672" y="63922"/>
                      <a:pt x="45936" y="66092"/>
                    </a:cubicBezTo>
                    <a:cubicBezTo>
                      <a:pt x="43549" y="69021"/>
                      <a:pt x="39968" y="70106"/>
                      <a:pt x="36388" y="70106"/>
                    </a:cubicBezTo>
                    <a:cubicBezTo>
                      <a:pt x="35628" y="69889"/>
                      <a:pt x="34760" y="69889"/>
                      <a:pt x="33892" y="69781"/>
                    </a:cubicBezTo>
                    <a:close/>
                  </a:path>
                </a:pathLst>
              </a:custGeom>
              <a:solidFill>
                <a:srgbClr val="646369"/>
              </a:solidFill>
              <a:ln w="10838" cap="flat">
                <a:noFill/>
                <a:prstDash val="solid"/>
                <a:miter/>
              </a:ln>
            </p:spPr>
            <p:txBody>
              <a:bodyPr rtlCol="0" anchor="ctr"/>
              <a:lstStyle/>
              <a:p>
                <a:endParaRPr lang="nb-NO"/>
              </a:p>
            </p:txBody>
          </p:sp>
          <p:sp>
            <p:nvSpPr>
              <p:cNvPr id="110" name="Frihåndsform: figur 109">
                <a:extLst>
                  <a:ext uri="{FF2B5EF4-FFF2-40B4-BE49-F238E27FC236}">
                    <a16:creationId xmlns:a16="http://schemas.microsoft.com/office/drawing/2014/main" id="{6C3EADD6-77B4-4970-AEC9-2841F4D4D0FB}"/>
                  </a:ext>
                </a:extLst>
              </p:cNvPr>
              <p:cNvSpPr/>
              <p:nvPr/>
            </p:nvSpPr>
            <p:spPr>
              <a:xfrm>
                <a:off x="6501722" y="5689095"/>
                <a:ext cx="41080" cy="63399"/>
              </a:xfrm>
              <a:custGeom>
                <a:avLst/>
                <a:gdLst>
                  <a:gd name="connsiteX0" fmla="*/ 35874 w 41080"/>
                  <a:gd name="connsiteY0" fmla="*/ 63400 h 63399"/>
                  <a:gd name="connsiteX1" fmla="*/ 32836 w 41080"/>
                  <a:gd name="connsiteY1" fmla="*/ 59494 h 63399"/>
                  <a:gd name="connsiteX2" fmla="*/ 33162 w 41080"/>
                  <a:gd name="connsiteY2" fmla="*/ 55696 h 63399"/>
                  <a:gd name="connsiteX3" fmla="*/ 33054 w 41080"/>
                  <a:gd name="connsiteY3" fmla="*/ 54069 h 63399"/>
                  <a:gd name="connsiteX4" fmla="*/ 32511 w 41080"/>
                  <a:gd name="connsiteY4" fmla="*/ 51682 h 63399"/>
                  <a:gd name="connsiteX5" fmla="*/ 29799 w 41080"/>
                  <a:gd name="connsiteY5" fmla="*/ 44087 h 63399"/>
                  <a:gd name="connsiteX6" fmla="*/ 29799 w 41080"/>
                  <a:gd name="connsiteY6" fmla="*/ 44196 h 63399"/>
                  <a:gd name="connsiteX7" fmla="*/ 24699 w 41080"/>
                  <a:gd name="connsiteY7" fmla="*/ 33997 h 63399"/>
                  <a:gd name="connsiteX8" fmla="*/ 24808 w 41080"/>
                  <a:gd name="connsiteY8" fmla="*/ 34214 h 63399"/>
                  <a:gd name="connsiteX9" fmla="*/ 24265 w 41080"/>
                  <a:gd name="connsiteY9" fmla="*/ 33237 h 63399"/>
                  <a:gd name="connsiteX10" fmla="*/ 24265 w 41080"/>
                  <a:gd name="connsiteY10" fmla="*/ 33237 h 63399"/>
                  <a:gd name="connsiteX11" fmla="*/ 24265 w 41080"/>
                  <a:gd name="connsiteY11" fmla="*/ 33129 h 63399"/>
                  <a:gd name="connsiteX12" fmla="*/ 24048 w 41080"/>
                  <a:gd name="connsiteY12" fmla="*/ 32803 h 63399"/>
                  <a:gd name="connsiteX13" fmla="*/ 24157 w 41080"/>
                  <a:gd name="connsiteY13" fmla="*/ 33020 h 63399"/>
                  <a:gd name="connsiteX14" fmla="*/ 15477 w 41080"/>
                  <a:gd name="connsiteY14" fmla="*/ 20977 h 63399"/>
                  <a:gd name="connsiteX15" fmla="*/ 15477 w 41080"/>
                  <a:gd name="connsiteY15" fmla="*/ 20977 h 63399"/>
                  <a:gd name="connsiteX16" fmla="*/ 11680 w 41080"/>
                  <a:gd name="connsiteY16" fmla="*/ 15986 h 63399"/>
                  <a:gd name="connsiteX17" fmla="*/ 11896 w 41080"/>
                  <a:gd name="connsiteY17" fmla="*/ 16203 h 63399"/>
                  <a:gd name="connsiteX18" fmla="*/ 4519 w 41080"/>
                  <a:gd name="connsiteY18" fmla="*/ 7198 h 63399"/>
                  <a:gd name="connsiteX19" fmla="*/ 4519 w 41080"/>
                  <a:gd name="connsiteY19" fmla="*/ 7198 h 63399"/>
                  <a:gd name="connsiteX20" fmla="*/ 2132 w 41080"/>
                  <a:gd name="connsiteY20" fmla="*/ 6439 h 63399"/>
                  <a:gd name="connsiteX21" fmla="*/ 938 w 41080"/>
                  <a:gd name="connsiteY21" fmla="*/ 4268 h 63399"/>
                  <a:gd name="connsiteX22" fmla="*/ 1047 w 41080"/>
                  <a:gd name="connsiteY22" fmla="*/ 4377 h 63399"/>
                  <a:gd name="connsiteX23" fmla="*/ 504 w 41080"/>
                  <a:gd name="connsiteY23" fmla="*/ 3617 h 63399"/>
                  <a:gd name="connsiteX24" fmla="*/ 70 w 41080"/>
                  <a:gd name="connsiteY24" fmla="*/ 1665 h 63399"/>
                  <a:gd name="connsiteX25" fmla="*/ 2566 w 41080"/>
                  <a:gd name="connsiteY25" fmla="*/ 37 h 63399"/>
                  <a:gd name="connsiteX26" fmla="*/ 4844 w 41080"/>
                  <a:gd name="connsiteY26" fmla="*/ 1339 h 63399"/>
                  <a:gd name="connsiteX27" fmla="*/ 6472 w 41080"/>
                  <a:gd name="connsiteY27" fmla="*/ 2858 h 63399"/>
                  <a:gd name="connsiteX28" fmla="*/ 19166 w 41080"/>
                  <a:gd name="connsiteY28" fmla="*/ 16529 h 63399"/>
                  <a:gd name="connsiteX29" fmla="*/ 24916 w 41080"/>
                  <a:gd name="connsiteY29" fmla="*/ 23581 h 63399"/>
                  <a:gd name="connsiteX30" fmla="*/ 30341 w 41080"/>
                  <a:gd name="connsiteY30" fmla="*/ 30959 h 63399"/>
                  <a:gd name="connsiteX31" fmla="*/ 32620 w 41080"/>
                  <a:gd name="connsiteY31" fmla="*/ 34756 h 63399"/>
                  <a:gd name="connsiteX32" fmla="*/ 32403 w 41080"/>
                  <a:gd name="connsiteY32" fmla="*/ 34431 h 63399"/>
                  <a:gd name="connsiteX33" fmla="*/ 38479 w 41080"/>
                  <a:gd name="connsiteY33" fmla="*/ 46257 h 63399"/>
                  <a:gd name="connsiteX34" fmla="*/ 38370 w 41080"/>
                  <a:gd name="connsiteY34" fmla="*/ 46040 h 63399"/>
                  <a:gd name="connsiteX35" fmla="*/ 40974 w 41080"/>
                  <a:gd name="connsiteY35" fmla="*/ 53852 h 63399"/>
                  <a:gd name="connsiteX36" fmla="*/ 39889 w 41080"/>
                  <a:gd name="connsiteY36" fmla="*/ 61338 h 63399"/>
                  <a:gd name="connsiteX37" fmla="*/ 36526 w 41080"/>
                  <a:gd name="connsiteY37" fmla="*/ 63400 h 63399"/>
                  <a:gd name="connsiteX38" fmla="*/ 35874 w 41080"/>
                  <a:gd name="connsiteY38" fmla="*/ 63400 h 6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080" h="63399">
                    <a:moveTo>
                      <a:pt x="35874" y="63400"/>
                    </a:moveTo>
                    <a:cubicBezTo>
                      <a:pt x="34139" y="63074"/>
                      <a:pt x="32728" y="61338"/>
                      <a:pt x="32836" y="59494"/>
                    </a:cubicBezTo>
                    <a:cubicBezTo>
                      <a:pt x="32945" y="58192"/>
                      <a:pt x="33162" y="56999"/>
                      <a:pt x="33162" y="55696"/>
                    </a:cubicBezTo>
                    <a:cubicBezTo>
                      <a:pt x="33162" y="55154"/>
                      <a:pt x="33054" y="54612"/>
                      <a:pt x="33054" y="54069"/>
                    </a:cubicBezTo>
                    <a:cubicBezTo>
                      <a:pt x="32945" y="53201"/>
                      <a:pt x="32728" y="52441"/>
                      <a:pt x="32511" y="51682"/>
                    </a:cubicBezTo>
                    <a:cubicBezTo>
                      <a:pt x="31752" y="49078"/>
                      <a:pt x="30775" y="46583"/>
                      <a:pt x="29799" y="44087"/>
                    </a:cubicBezTo>
                    <a:cubicBezTo>
                      <a:pt x="29799" y="44087"/>
                      <a:pt x="29799" y="44087"/>
                      <a:pt x="29799" y="44196"/>
                    </a:cubicBezTo>
                    <a:cubicBezTo>
                      <a:pt x="28280" y="40724"/>
                      <a:pt x="26544" y="37360"/>
                      <a:pt x="24699" y="33997"/>
                    </a:cubicBezTo>
                    <a:cubicBezTo>
                      <a:pt x="24699" y="34105"/>
                      <a:pt x="24808" y="34105"/>
                      <a:pt x="24808" y="34214"/>
                    </a:cubicBezTo>
                    <a:cubicBezTo>
                      <a:pt x="24591" y="33888"/>
                      <a:pt x="24482" y="33563"/>
                      <a:pt x="24265" y="33237"/>
                    </a:cubicBezTo>
                    <a:cubicBezTo>
                      <a:pt x="24265" y="33237"/>
                      <a:pt x="24265" y="33237"/>
                      <a:pt x="24265" y="33237"/>
                    </a:cubicBezTo>
                    <a:cubicBezTo>
                      <a:pt x="24265" y="33237"/>
                      <a:pt x="24265" y="33237"/>
                      <a:pt x="24265" y="33129"/>
                    </a:cubicBezTo>
                    <a:cubicBezTo>
                      <a:pt x="24157" y="33020"/>
                      <a:pt x="24157" y="32912"/>
                      <a:pt x="24048" y="32803"/>
                    </a:cubicBezTo>
                    <a:cubicBezTo>
                      <a:pt x="24048" y="32912"/>
                      <a:pt x="24157" y="32912"/>
                      <a:pt x="24157" y="33020"/>
                    </a:cubicBezTo>
                    <a:cubicBezTo>
                      <a:pt x="21553" y="28789"/>
                      <a:pt x="18515" y="24883"/>
                      <a:pt x="15477" y="20977"/>
                    </a:cubicBezTo>
                    <a:cubicBezTo>
                      <a:pt x="15477" y="20977"/>
                      <a:pt x="15477" y="20977"/>
                      <a:pt x="15477" y="20977"/>
                    </a:cubicBezTo>
                    <a:cubicBezTo>
                      <a:pt x="14175" y="19350"/>
                      <a:pt x="12981" y="17614"/>
                      <a:pt x="11680" y="15986"/>
                    </a:cubicBezTo>
                    <a:cubicBezTo>
                      <a:pt x="11788" y="16095"/>
                      <a:pt x="11788" y="16203"/>
                      <a:pt x="11896" y="16203"/>
                    </a:cubicBezTo>
                    <a:cubicBezTo>
                      <a:pt x="9509" y="13165"/>
                      <a:pt x="7122" y="10019"/>
                      <a:pt x="4519" y="7198"/>
                    </a:cubicBezTo>
                    <a:cubicBezTo>
                      <a:pt x="4519" y="7198"/>
                      <a:pt x="4519" y="7198"/>
                      <a:pt x="4519" y="7198"/>
                    </a:cubicBezTo>
                    <a:cubicBezTo>
                      <a:pt x="3650" y="7632"/>
                      <a:pt x="2566" y="7306"/>
                      <a:pt x="2132" y="6439"/>
                    </a:cubicBezTo>
                    <a:cubicBezTo>
                      <a:pt x="1698" y="5679"/>
                      <a:pt x="1372" y="4919"/>
                      <a:pt x="938" y="4268"/>
                    </a:cubicBezTo>
                    <a:cubicBezTo>
                      <a:pt x="938" y="4268"/>
                      <a:pt x="938" y="4377"/>
                      <a:pt x="1047" y="4377"/>
                    </a:cubicBezTo>
                    <a:cubicBezTo>
                      <a:pt x="938" y="4160"/>
                      <a:pt x="721" y="3834"/>
                      <a:pt x="504" y="3617"/>
                    </a:cubicBezTo>
                    <a:cubicBezTo>
                      <a:pt x="179" y="2966"/>
                      <a:pt x="-147" y="2316"/>
                      <a:pt x="70" y="1665"/>
                    </a:cubicBezTo>
                    <a:cubicBezTo>
                      <a:pt x="396" y="580"/>
                      <a:pt x="1481" y="-180"/>
                      <a:pt x="2566" y="37"/>
                    </a:cubicBezTo>
                    <a:cubicBezTo>
                      <a:pt x="3434" y="254"/>
                      <a:pt x="4193" y="796"/>
                      <a:pt x="4844" y="1339"/>
                    </a:cubicBezTo>
                    <a:cubicBezTo>
                      <a:pt x="5386" y="1773"/>
                      <a:pt x="5929" y="2316"/>
                      <a:pt x="6472" y="2858"/>
                    </a:cubicBezTo>
                    <a:cubicBezTo>
                      <a:pt x="10920" y="7198"/>
                      <a:pt x="15152" y="11863"/>
                      <a:pt x="19166" y="16529"/>
                    </a:cubicBezTo>
                    <a:cubicBezTo>
                      <a:pt x="21119" y="18807"/>
                      <a:pt x="22963" y="21194"/>
                      <a:pt x="24916" y="23581"/>
                    </a:cubicBezTo>
                    <a:cubicBezTo>
                      <a:pt x="26869" y="25968"/>
                      <a:pt x="28714" y="28464"/>
                      <a:pt x="30341" y="30959"/>
                    </a:cubicBezTo>
                    <a:cubicBezTo>
                      <a:pt x="31101" y="32152"/>
                      <a:pt x="31860" y="33454"/>
                      <a:pt x="32620" y="34756"/>
                    </a:cubicBezTo>
                    <a:cubicBezTo>
                      <a:pt x="32511" y="34648"/>
                      <a:pt x="32511" y="34539"/>
                      <a:pt x="32403" y="34431"/>
                    </a:cubicBezTo>
                    <a:cubicBezTo>
                      <a:pt x="34681" y="38228"/>
                      <a:pt x="36743" y="42134"/>
                      <a:pt x="38479" y="46257"/>
                    </a:cubicBezTo>
                    <a:cubicBezTo>
                      <a:pt x="38479" y="46149"/>
                      <a:pt x="38370" y="46040"/>
                      <a:pt x="38370" y="46040"/>
                    </a:cubicBezTo>
                    <a:cubicBezTo>
                      <a:pt x="39455" y="48536"/>
                      <a:pt x="40540" y="51140"/>
                      <a:pt x="40974" y="53852"/>
                    </a:cubicBezTo>
                    <a:cubicBezTo>
                      <a:pt x="41299" y="56456"/>
                      <a:pt x="40865" y="58951"/>
                      <a:pt x="39889" y="61338"/>
                    </a:cubicBezTo>
                    <a:cubicBezTo>
                      <a:pt x="39346" y="62640"/>
                      <a:pt x="37936" y="63400"/>
                      <a:pt x="36526" y="63400"/>
                    </a:cubicBezTo>
                    <a:cubicBezTo>
                      <a:pt x="36308" y="63400"/>
                      <a:pt x="36092" y="63400"/>
                      <a:pt x="35874" y="63400"/>
                    </a:cubicBezTo>
                    <a:close/>
                  </a:path>
                </a:pathLst>
              </a:custGeom>
              <a:solidFill>
                <a:srgbClr val="646369"/>
              </a:solidFill>
              <a:ln w="10838" cap="flat">
                <a:noFill/>
                <a:prstDash val="solid"/>
                <a:miter/>
              </a:ln>
            </p:spPr>
            <p:txBody>
              <a:bodyPr rtlCol="0" anchor="ctr"/>
              <a:lstStyle/>
              <a:p>
                <a:endParaRPr lang="nb-NO"/>
              </a:p>
            </p:txBody>
          </p:sp>
        </p:grpSp>
        <p:grpSp>
          <p:nvGrpSpPr>
            <p:cNvPr id="111" name="Grafikk 6">
              <a:extLst>
                <a:ext uri="{FF2B5EF4-FFF2-40B4-BE49-F238E27FC236}">
                  <a16:creationId xmlns:a16="http://schemas.microsoft.com/office/drawing/2014/main" id="{6D0D1F61-9FA9-405C-B7F7-486493F36FA4}"/>
                </a:ext>
              </a:extLst>
            </p:cNvPr>
            <p:cNvGrpSpPr/>
            <p:nvPr/>
          </p:nvGrpSpPr>
          <p:grpSpPr>
            <a:xfrm>
              <a:off x="5813265" y="4408319"/>
              <a:ext cx="722595" cy="1262694"/>
              <a:chOff x="5813265" y="4408319"/>
              <a:chExt cx="722595" cy="1262694"/>
            </a:xfrm>
            <a:solidFill>
              <a:srgbClr val="132237"/>
            </a:solidFill>
          </p:grpSpPr>
          <p:sp>
            <p:nvSpPr>
              <p:cNvPr id="112" name="Frihåndsform: figur 111">
                <a:extLst>
                  <a:ext uri="{FF2B5EF4-FFF2-40B4-BE49-F238E27FC236}">
                    <a16:creationId xmlns:a16="http://schemas.microsoft.com/office/drawing/2014/main" id="{915CEDBD-5978-442B-9FDE-C512861620CD}"/>
                  </a:ext>
                </a:extLst>
              </p:cNvPr>
              <p:cNvSpPr/>
              <p:nvPr/>
            </p:nvSpPr>
            <p:spPr>
              <a:xfrm>
                <a:off x="6274164" y="4419016"/>
                <a:ext cx="12905" cy="22716"/>
              </a:xfrm>
              <a:custGeom>
                <a:avLst/>
                <a:gdLst>
                  <a:gd name="connsiteX0" fmla="*/ 325 w 12905"/>
                  <a:gd name="connsiteY0" fmla="*/ 14688 h 22716"/>
                  <a:gd name="connsiteX1" fmla="*/ 760 w 12905"/>
                  <a:gd name="connsiteY1" fmla="*/ 9046 h 22716"/>
                  <a:gd name="connsiteX2" fmla="*/ 1411 w 12905"/>
                  <a:gd name="connsiteY2" fmla="*/ 5466 h 22716"/>
                  <a:gd name="connsiteX3" fmla="*/ 2061 w 12905"/>
                  <a:gd name="connsiteY3" fmla="*/ 3187 h 22716"/>
                  <a:gd name="connsiteX4" fmla="*/ 2821 w 12905"/>
                  <a:gd name="connsiteY4" fmla="*/ 1885 h 22716"/>
                  <a:gd name="connsiteX5" fmla="*/ 6727 w 12905"/>
                  <a:gd name="connsiteY5" fmla="*/ 41 h 22716"/>
                  <a:gd name="connsiteX6" fmla="*/ 7053 w 12905"/>
                  <a:gd name="connsiteY6" fmla="*/ 41 h 22716"/>
                  <a:gd name="connsiteX7" fmla="*/ 9982 w 12905"/>
                  <a:gd name="connsiteY7" fmla="*/ 2319 h 22716"/>
                  <a:gd name="connsiteX8" fmla="*/ 11067 w 12905"/>
                  <a:gd name="connsiteY8" fmla="*/ 6659 h 22716"/>
                  <a:gd name="connsiteX9" fmla="*/ 12803 w 12905"/>
                  <a:gd name="connsiteY9" fmla="*/ 13603 h 22716"/>
                  <a:gd name="connsiteX10" fmla="*/ 10524 w 12905"/>
                  <a:gd name="connsiteY10" fmla="*/ 17618 h 22716"/>
                  <a:gd name="connsiteX11" fmla="*/ 9006 w 12905"/>
                  <a:gd name="connsiteY11" fmla="*/ 17618 h 22716"/>
                  <a:gd name="connsiteX12" fmla="*/ 9006 w 12905"/>
                  <a:gd name="connsiteY12" fmla="*/ 18920 h 22716"/>
                  <a:gd name="connsiteX13" fmla="*/ 868 w 12905"/>
                  <a:gd name="connsiteY13" fmla="*/ 21415 h 22716"/>
                  <a:gd name="connsiteX14" fmla="*/ 0 w 12905"/>
                  <a:gd name="connsiteY14" fmla="*/ 22717 h 22716"/>
                  <a:gd name="connsiteX15" fmla="*/ 325 w 12905"/>
                  <a:gd name="connsiteY15" fmla="*/ 14688 h 2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05" h="22716">
                    <a:moveTo>
                      <a:pt x="325" y="14688"/>
                    </a:moveTo>
                    <a:cubicBezTo>
                      <a:pt x="434" y="12844"/>
                      <a:pt x="651" y="10891"/>
                      <a:pt x="760" y="9046"/>
                    </a:cubicBezTo>
                    <a:cubicBezTo>
                      <a:pt x="868" y="7853"/>
                      <a:pt x="1085" y="6551"/>
                      <a:pt x="1411" y="5466"/>
                    </a:cubicBezTo>
                    <a:cubicBezTo>
                      <a:pt x="1628" y="4706"/>
                      <a:pt x="1845" y="3947"/>
                      <a:pt x="2061" y="3187"/>
                    </a:cubicBezTo>
                    <a:cubicBezTo>
                      <a:pt x="2279" y="2753"/>
                      <a:pt x="2496" y="2319"/>
                      <a:pt x="2821" y="1885"/>
                    </a:cubicBezTo>
                    <a:cubicBezTo>
                      <a:pt x="3689" y="475"/>
                      <a:pt x="5099" y="-176"/>
                      <a:pt x="6727" y="41"/>
                    </a:cubicBezTo>
                    <a:cubicBezTo>
                      <a:pt x="6835" y="41"/>
                      <a:pt x="6944" y="41"/>
                      <a:pt x="7053" y="41"/>
                    </a:cubicBezTo>
                    <a:cubicBezTo>
                      <a:pt x="8355" y="149"/>
                      <a:pt x="9548" y="1126"/>
                      <a:pt x="9982" y="2319"/>
                    </a:cubicBezTo>
                    <a:cubicBezTo>
                      <a:pt x="10633" y="3730"/>
                      <a:pt x="10742" y="5140"/>
                      <a:pt x="11067" y="6659"/>
                    </a:cubicBezTo>
                    <a:cubicBezTo>
                      <a:pt x="11609" y="8938"/>
                      <a:pt x="12152" y="11325"/>
                      <a:pt x="12803" y="13603"/>
                    </a:cubicBezTo>
                    <a:cubicBezTo>
                      <a:pt x="13237" y="15339"/>
                      <a:pt x="12260" y="17075"/>
                      <a:pt x="10524" y="17618"/>
                    </a:cubicBezTo>
                    <a:cubicBezTo>
                      <a:pt x="9982" y="17726"/>
                      <a:pt x="9440" y="17726"/>
                      <a:pt x="9006" y="17618"/>
                    </a:cubicBezTo>
                    <a:cubicBezTo>
                      <a:pt x="9006" y="18052"/>
                      <a:pt x="9006" y="18486"/>
                      <a:pt x="9006" y="18920"/>
                    </a:cubicBezTo>
                    <a:cubicBezTo>
                      <a:pt x="6076" y="17943"/>
                      <a:pt x="2821" y="19028"/>
                      <a:pt x="868" y="21415"/>
                    </a:cubicBezTo>
                    <a:cubicBezTo>
                      <a:pt x="543" y="21849"/>
                      <a:pt x="217" y="22283"/>
                      <a:pt x="0" y="22717"/>
                    </a:cubicBezTo>
                    <a:cubicBezTo>
                      <a:pt x="0" y="20004"/>
                      <a:pt x="109" y="17292"/>
                      <a:pt x="325" y="14688"/>
                    </a:cubicBezTo>
                    <a:close/>
                  </a:path>
                </a:pathLst>
              </a:custGeom>
              <a:solidFill>
                <a:srgbClr val="132237"/>
              </a:solidFill>
              <a:ln w="10838" cap="flat">
                <a:noFill/>
                <a:prstDash val="solid"/>
                <a:miter/>
              </a:ln>
            </p:spPr>
            <p:txBody>
              <a:bodyPr rtlCol="0" anchor="ctr"/>
              <a:lstStyle/>
              <a:p>
                <a:endParaRPr lang="nb-NO"/>
              </a:p>
            </p:txBody>
          </p:sp>
          <p:sp>
            <p:nvSpPr>
              <p:cNvPr id="113" name="Frihåndsform: figur 112">
                <a:extLst>
                  <a:ext uri="{FF2B5EF4-FFF2-40B4-BE49-F238E27FC236}">
                    <a16:creationId xmlns:a16="http://schemas.microsoft.com/office/drawing/2014/main" id="{2C6DE2CD-D5FB-4818-8B0E-8671E39239F3}"/>
                  </a:ext>
                </a:extLst>
              </p:cNvPr>
              <p:cNvSpPr/>
              <p:nvPr/>
            </p:nvSpPr>
            <p:spPr>
              <a:xfrm>
                <a:off x="5813265" y="4408319"/>
                <a:ext cx="722595" cy="1262694"/>
              </a:xfrm>
              <a:custGeom>
                <a:avLst/>
                <a:gdLst>
                  <a:gd name="connsiteX0" fmla="*/ 282528 w 722595"/>
                  <a:gd name="connsiteY0" fmla="*/ 374531 h 1262694"/>
                  <a:gd name="connsiteX1" fmla="*/ 282745 w 722595"/>
                  <a:gd name="connsiteY1" fmla="*/ 373663 h 1262694"/>
                  <a:gd name="connsiteX2" fmla="*/ 281552 w 722595"/>
                  <a:gd name="connsiteY2" fmla="*/ 371927 h 1262694"/>
                  <a:gd name="connsiteX3" fmla="*/ 282528 w 722595"/>
                  <a:gd name="connsiteY3" fmla="*/ 374531 h 1262694"/>
                  <a:gd name="connsiteX4" fmla="*/ 133669 w 722595"/>
                  <a:gd name="connsiteY4" fmla="*/ 1262586 h 1262694"/>
                  <a:gd name="connsiteX5" fmla="*/ 114574 w 722595"/>
                  <a:gd name="connsiteY5" fmla="*/ 1261935 h 1262694"/>
                  <a:gd name="connsiteX6" fmla="*/ 79420 w 722595"/>
                  <a:gd name="connsiteY6" fmla="*/ 1259656 h 1262694"/>
                  <a:gd name="connsiteX7" fmla="*/ 63797 w 722595"/>
                  <a:gd name="connsiteY7" fmla="*/ 1258571 h 1262694"/>
                  <a:gd name="connsiteX8" fmla="*/ 47956 w 722595"/>
                  <a:gd name="connsiteY8" fmla="*/ 1257703 h 1262694"/>
                  <a:gd name="connsiteX9" fmla="*/ 48824 w 722595"/>
                  <a:gd name="connsiteY9" fmla="*/ 1257703 h 1262694"/>
                  <a:gd name="connsiteX10" fmla="*/ 46112 w 722595"/>
                  <a:gd name="connsiteY10" fmla="*/ 1257595 h 1262694"/>
                  <a:gd name="connsiteX11" fmla="*/ 43507 w 722595"/>
                  <a:gd name="connsiteY11" fmla="*/ 1257486 h 1262694"/>
                  <a:gd name="connsiteX12" fmla="*/ 44376 w 722595"/>
                  <a:gd name="connsiteY12" fmla="*/ 1257486 h 1262694"/>
                  <a:gd name="connsiteX13" fmla="*/ 26365 w 722595"/>
                  <a:gd name="connsiteY13" fmla="*/ 1256184 h 1262694"/>
                  <a:gd name="connsiteX14" fmla="*/ 10307 w 722595"/>
                  <a:gd name="connsiteY14" fmla="*/ 1253472 h 1262694"/>
                  <a:gd name="connsiteX15" fmla="*/ 1953 w 722595"/>
                  <a:gd name="connsiteY15" fmla="*/ 1250542 h 1262694"/>
                  <a:gd name="connsiteX16" fmla="*/ 1411 w 722595"/>
                  <a:gd name="connsiteY16" fmla="*/ 1249241 h 1262694"/>
                  <a:gd name="connsiteX17" fmla="*/ 651 w 722595"/>
                  <a:gd name="connsiteY17" fmla="*/ 1246854 h 1262694"/>
                  <a:gd name="connsiteX18" fmla="*/ 325 w 722595"/>
                  <a:gd name="connsiteY18" fmla="*/ 1244683 h 1262694"/>
                  <a:gd name="connsiteX19" fmla="*/ 325 w 722595"/>
                  <a:gd name="connsiteY19" fmla="*/ 1244575 h 1262694"/>
                  <a:gd name="connsiteX20" fmla="*/ 325 w 722595"/>
                  <a:gd name="connsiteY20" fmla="*/ 1244575 h 1262694"/>
                  <a:gd name="connsiteX21" fmla="*/ 325 w 722595"/>
                  <a:gd name="connsiteY21" fmla="*/ 1244467 h 1262694"/>
                  <a:gd name="connsiteX22" fmla="*/ 217 w 722595"/>
                  <a:gd name="connsiteY22" fmla="*/ 1241971 h 1262694"/>
                  <a:gd name="connsiteX23" fmla="*/ 2061 w 722595"/>
                  <a:gd name="connsiteY23" fmla="*/ 1227215 h 1262694"/>
                  <a:gd name="connsiteX24" fmla="*/ 1193 w 722595"/>
                  <a:gd name="connsiteY24" fmla="*/ 1217993 h 1262694"/>
                  <a:gd name="connsiteX25" fmla="*/ 1193 w 722595"/>
                  <a:gd name="connsiteY25" fmla="*/ 1217993 h 1262694"/>
                  <a:gd name="connsiteX26" fmla="*/ 1085 w 722595"/>
                  <a:gd name="connsiteY26" fmla="*/ 1217776 h 1262694"/>
                  <a:gd name="connsiteX27" fmla="*/ 1085 w 722595"/>
                  <a:gd name="connsiteY27" fmla="*/ 1217668 h 1262694"/>
                  <a:gd name="connsiteX28" fmla="*/ 1085 w 722595"/>
                  <a:gd name="connsiteY28" fmla="*/ 1217668 h 1262694"/>
                  <a:gd name="connsiteX29" fmla="*/ 1085 w 722595"/>
                  <a:gd name="connsiteY29" fmla="*/ 1217668 h 1262694"/>
                  <a:gd name="connsiteX30" fmla="*/ 976 w 722595"/>
                  <a:gd name="connsiteY30" fmla="*/ 1217017 h 1262694"/>
                  <a:gd name="connsiteX31" fmla="*/ 108 w 722595"/>
                  <a:gd name="connsiteY31" fmla="*/ 1212460 h 1262694"/>
                  <a:gd name="connsiteX32" fmla="*/ 0 w 722595"/>
                  <a:gd name="connsiteY32" fmla="*/ 1210724 h 1262694"/>
                  <a:gd name="connsiteX33" fmla="*/ 976 w 722595"/>
                  <a:gd name="connsiteY33" fmla="*/ 1203346 h 1262694"/>
                  <a:gd name="connsiteX34" fmla="*/ 1519 w 722595"/>
                  <a:gd name="connsiteY34" fmla="*/ 1200633 h 1262694"/>
                  <a:gd name="connsiteX35" fmla="*/ 2170 w 722595"/>
                  <a:gd name="connsiteY35" fmla="*/ 1200525 h 1262694"/>
                  <a:gd name="connsiteX36" fmla="*/ 9439 w 722595"/>
                  <a:gd name="connsiteY36" fmla="*/ 1200525 h 1262694"/>
                  <a:gd name="connsiteX37" fmla="*/ 9439 w 722595"/>
                  <a:gd name="connsiteY37" fmla="*/ 1198246 h 1262694"/>
                  <a:gd name="connsiteX38" fmla="*/ 9656 w 722595"/>
                  <a:gd name="connsiteY38" fmla="*/ 1189133 h 1262694"/>
                  <a:gd name="connsiteX39" fmla="*/ 10199 w 722595"/>
                  <a:gd name="connsiteY39" fmla="*/ 1172532 h 1262694"/>
                  <a:gd name="connsiteX40" fmla="*/ 11501 w 722595"/>
                  <a:gd name="connsiteY40" fmla="*/ 1136186 h 1262694"/>
                  <a:gd name="connsiteX41" fmla="*/ 13128 w 722595"/>
                  <a:gd name="connsiteY41" fmla="*/ 1060671 h 1262694"/>
                  <a:gd name="connsiteX42" fmla="*/ 14213 w 722595"/>
                  <a:gd name="connsiteY42" fmla="*/ 1020201 h 1262694"/>
                  <a:gd name="connsiteX43" fmla="*/ 14864 w 722595"/>
                  <a:gd name="connsiteY43" fmla="*/ 980925 h 1262694"/>
                  <a:gd name="connsiteX44" fmla="*/ 16275 w 722595"/>
                  <a:gd name="connsiteY44" fmla="*/ 900203 h 1262694"/>
                  <a:gd name="connsiteX45" fmla="*/ 17577 w 722595"/>
                  <a:gd name="connsiteY45" fmla="*/ 859299 h 1262694"/>
                  <a:gd name="connsiteX46" fmla="*/ 19204 w 722595"/>
                  <a:gd name="connsiteY46" fmla="*/ 819264 h 1262694"/>
                  <a:gd name="connsiteX47" fmla="*/ 21808 w 722595"/>
                  <a:gd name="connsiteY47" fmla="*/ 737239 h 1262694"/>
                  <a:gd name="connsiteX48" fmla="*/ 23218 w 722595"/>
                  <a:gd name="connsiteY48" fmla="*/ 697312 h 1262694"/>
                  <a:gd name="connsiteX49" fmla="*/ 23544 w 722595"/>
                  <a:gd name="connsiteY49" fmla="*/ 691887 h 1262694"/>
                  <a:gd name="connsiteX50" fmla="*/ 21916 w 722595"/>
                  <a:gd name="connsiteY50" fmla="*/ 656083 h 1262694"/>
                  <a:gd name="connsiteX51" fmla="*/ 18987 w 722595"/>
                  <a:gd name="connsiteY51" fmla="*/ 572973 h 1262694"/>
                  <a:gd name="connsiteX52" fmla="*/ 18336 w 722595"/>
                  <a:gd name="connsiteY52" fmla="*/ 531310 h 1262694"/>
                  <a:gd name="connsiteX53" fmla="*/ 18336 w 722595"/>
                  <a:gd name="connsiteY53" fmla="*/ 488779 h 1262694"/>
                  <a:gd name="connsiteX54" fmla="*/ 19313 w 722595"/>
                  <a:gd name="connsiteY54" fmla="*/ 404802 h 1262694"/>
                  <a:gd name="connsiteX55" fmla="*/ 20940 w 722595"/>
                  <a:gd name="connsiteY55" fmla="*/ 362379 h 1262694"/>
                  <a:gd name="connsiteX56" fmla="*/ 22893 w 722595"/>
                  <a:gd name="connsiteY56" fmla="*/ 320607 h 1262694"/>
                  <a:gd name="connsiteX57" fmla="*/ 23218 w 722595"/>
                  <a:gd name="connsiteY57" fmla="*/ 315725 h 1262694"/>
                  <a:gd name="connsiteX58" fmla="*/ 23110 w 722595"/>
                  <a:gd name="connsiteY58" fmla="*/ 316918 h 1262694"/>
                  <a:gd name="connsiteX59" fmla="*/ 32007 w 722595"/>
                  <a:gd name="connsiteY59" fmla="*/ 234352 h 1262694"/>
                  <a:gd name="connsiteX60" fmla="*/ 38300 w 722595"/>
                  <a:gd name="connsiteY60" fmla="*/ 193448 h 1262694"/>
                  <a:gd name="connsiteX61" fmla="*/ 45894 w 722595"/>
                  <a:gd name="connsiteY61" fmla="*/ 152327 h 1262694"/>
                  <a:gd name="connsiteX62" fmla="*/ 50668 w 722595"/>
                  <a:gd name="connsiteY62" fmla="*/ 126505 h 1262694"/>
                  <a:gd name="connsiteX63" fmla="*/ 53923 w 722595"/>
                  <a:gd name="connsiteY63" fmla="*/ 101225 h 1262694"/>
                  <a:gd name="connsiteX64" fmla="*/ 54140 w 722595"/>
                  <a:gd name="connsiteY64" fmla="*/ 97861 h 1262694"/>
                  <a:gd name="connsiteX65" fmla="*/ 54140 w 722595"/>
                  <a:gd name="connsiteY65" fmla="*/ 97319 h 1262694"/>
                  <a:gd name="connsiteX66" fmla="*/ 54140 w 722595"/>
                  <a:gd name="connsiteY66" fmla="*/ 97319 h 1262694"/>
                  <a:gd name="connsiteX67" fmla="*/ 54140 w 722595"/>
                  <a:gd name="connsiteY67" fmla="*/ 97102 h 1262694"/>
                  <a:gd name="connsiteX68" fmla="*/ 54140 w 722595"/>
                  <a:gd name="connsiteY68" fmla="*/ 96451 h 1262694"/>
                  <a:gd name="connsiteX69" fmla="*/ 54900 w 722595"/>
                  <a:gd name="connsiteY69" fmla="*/ 87120 h 1262694"/>
                  <a:gd name="connsiteX70" fmla="*/ 55876 w 722595"/>
                  <a:gd name="connsiteY70" fmla="*/ 81153 h 1262694"/>
                  <a:gd name="connsiteX71" fmla="*/ 58480 w 722595"/>
                  <a:gd name="connsiteY71" fmla="*/ 75402 h 1262694"/>
                  <a:gd name="connsiteX72" fmla="*/ 62820 w 722595"/>
                  <a:gd name="connsiteY72" fmla="*/ 73558 h 1262694"/>
                  <a:gd name="connsiteX73" fmla="*/ 67160 w 722595"/>
                  <a:gd name="connsiteY73" fmla="*/ 75402 h 1262694"/>
                  <a:gd name="connsiteX74" fmla="*/ 68462 w 722595"/>
                  <a:gd name="connsiteY74" fmla="*/ 77355 h 1262694"/>
                  <a:gd name="connsiteX75" fmla="*/ 68462 w 722595"/>
                  <a:gd name="connsiteY75" fmla="*/ 77355 h 1262694"/>
                  <a:gd name="connsiteX76" fmla="*/ 69330 w 722595"/>
                  <a:gd name="connsiteY76" fmla="*/ 82021 h 1262694"/>
                  <a:gd name="connsiteX77" fmla="*/ 69439 w 722595"/>
                  <a:gd name="connsiteY77" fmla="*/ 84408 h 1262694"/>
                  <a:gd name="connsiteX78" fmla="*/ 70957 w 722595"/>
                  <a:gd name="connsiteY78" fmla="*/ 81261 h 1262694"/>
                  <a:gd name="connsiteX79" fmla="*/ 76057 w 722595"/>
                  <a:gd name="connsiteY79" fmla="*/ 72798 h 1262694"/>
                  <a:gd name="connsiteX80" fmla="*/ 83543 w 722595"/>
                  <a:gd name="connsiteY80" fmla="*/ 64986 h 1262694"/>
                  <a:gd name="connsiteX81" fmla="*/ 91464 w 722595"/>
                  <a:gd name="connsiteY81" fmla="*/ 59453 h 1262694"/>
                  <a:gd name="connsiteX82" fmla="*/ 100035 w 722595"/>
                  <a:gd name="connsiteY82" fmla="*/ 55439 h 1262694"/>
                  <a:gd name="connsiteX83" fmla="*/ 110125 w 722595"/>
                  <a:gd name="connsiteY83" fmla="*/ 52726 h 1262694"/>
                  <a:gd name="connsiteX84" fmla="*/ 119781 w 722595"/>
                  <a:gd name="connsiteY84" fmla="*/ 51858 h 1262694"/>
                  <a:gd name="connsiteX85" fmla="*/ 128570 w 722595"/>
                  <a:gd name="connsiteY85" fmla="*/ 52292 h 1262694"/>
                  <a:gd name="connsiteX86" fmla="*/ 147232 w 722595"/>
                  <a:gd name="connsiteY86" fmla="*/ 52726 h 1262694"/>
                  <a:gd name="connsiteX87" fmla="*/ 153199 w 722595"/>
                  <a:gd name="connsiteY87" fmla="*/ 52509 h 1262694"/>
                  <a:gd name="connsiteX88" fmla="*/ 161228 w 722595"/>
                  <a:gd name="connsiteY88" fmla="*/ 51533 h 1262694"/>
                  <a:gd name="connsiteX89" fmla="*/ 197140 w 722595"/>
                  <a:gd name="connsiteY89" fmla="*/ 41876 h 1262694"/>
                  <a:gd name="connsiteX90" fmla="*/ 215151 w 722595"/>
                  <a:gd name="connsiteY90" fmla="*/ 36560 h 1262694"/>
                  <a:gd name="connsiteX91" fmla="*/ 223939 w 722595"/>
                  <a:gd name="connsiteY91" fmla="*/ 33848 h 1262694"/>
                  <a:gd name="connsiteX92" fmla="*/ 233704 w 722595"/>
                  <a:gd name="connsiteY92" fmla="*/ 30593 h 1262694"/>
                  <a:gd name="connsiteX93" fmla="*/ 270919 w 722595"/>
                  <a:gd name="connsiteY93" fmla="*/ 16162 h 1262694"/>
                  <a:gd name="connsiteX94" fmla="*/ 280684 w 722595"/>
                  <a:gd name="connsiteY94" fmla="*/ 12582 h 1262694"/>
                  <a:gd name="connsiteX95" fmla="*/ 296633 w 722595"/>
                  <a:gd name="connsiteY95" fmla="*/ 7157 h 1262694"/>
                  <a:gd name="connsiteX96" fmla="*/ 353378 w 722595"/>
                  <a:gd name="connsiteY96" fmla="*/ 213 h 1262694"/>
                  <a:gd name="connsiteX97" fmla="*/ 374534 w 722595"/>
                  <a:gd name="connsiteY97" fmla="*/ 2492 h 1262694"/>
                  <a:gd name="connsiteX98" fmla="*/ 386795 w 722595"/>
                  <a:gd name="connsiteY98" fmla="*/ 4445 h 1262694"/>
                  <a:gd name="connsiteX99" fmla="*/ 386686 w 722595"/>
                  <a:gd name="connsiteY99" fmla="*/ 4445 h 1262694"/>
                  <a:gd name="connsiteX100" fmla="*/ 388097 w 722595"/>
                  <a:gd name="connsiteY100" fmla="*/ 4770 h 1262694"/>
                  <a:gd name="connsiteX101" fmla="*/ 387880 w 722595"/>
                  <a:gd name="connsiteY101" fmla="*/ 4770 h 1262694"/>
                  <a:gd name="connsiteX102" fmla="*/ 392762 w 722595"/>
                  <a:gd name="connsiteY102" fmla="*/ 5747 h 1262694"/>
                  <a:gd name="connsiteX103" fmla="*/ 392654 w 722595"/>
                  <a:gd name="connsiteY103" fmla="*/ 5747 h 1262694"/>
                  <a:gd name="connsiteX104" fmla="*/ 392979 w 722595"/>
                  <a:gd name="connsiteY104" fmla="*/ 5855 h 1262694"/>
                  <a:gd name="connsiteX105" fmla="*/ 393522 w 722595"/>
                  <a:gd name="connsiteY105" fmla="*/ 5964 h 1262694"/>
                  <a:gd name="connsiteX106" fmla="*/ 393522 w 722595"/>
                  <a:gd name="connsiteY106" fmla="*/ 5964 h 1262694"/>
                  <a:gd name="connsiteX107" fmla="*/ 399272 w 722595"/>
                  <a:gd name="connsiteY107" fmla="*/ 7157 h 1262694"/>
                  <a:gd name="connsiteX108" fmla="*/ 398295 w 722595"/>
                  <a:gd name="connsiteY108" fmla="*/ 6940 h 1262694"/>
                  <a:gd name="connsiteX109" fmla="*/ 400466 w 722595"/>
                  <a:gd name="connsiteY109" fmla="*/ 7374 h 1262694"/>
                  <a:gd name="connsiteX110" fmla="*/ 409688 w 722595"/>
                  <a:gd name="connsiteY110" fmla="*/ 9653 h 1262694"/>
                  <a:gd name="connsiteX111" fmla="*/ 424986 w 722595"/>
                  <a:gd name="connsiteY111" fmla="*/ 14101 h 1262694"/>
                  <a:gd name="connsiteX112" fmla="*/ 448205 w 722595"/>
                  <a:gd name="connsiteY112" fmla="*/ 25276 h 1262694"/>
                  <a:gd name="connsiteX113" fmla="*/ 459597 w 722595"/>
                  <a:gd name="connsiteY113" fmla="*/ 36452 h 1262694"/>
                  <a:gd name="connsiteX114" fmla="*/ 459271 w 722595"/>
                  <a:gd name="connsiteY114" fmla="*/ 42310 h 1262694"/>
                  <a:gd name="connsiteX115" fmla="*/ 459705 w 722595"/>
                  <a:gd name="connsiteY115" fmla="*/ 48278 h 1262694"/>
                  <a:gd name="connsiteX116" fmla="*/ 460573 w 722595"/>
                  <a:gd name="connsiteY116" fmla="*/ 56198 h 1262694"/>
                  <a:gd name="connsiteX117" fmla="*/ 460573 w 722595"/>
                  <a:gd name="connsiteY117" fmla="*/ 56090 h 1262694"/>
                  <a:gd name="connsiteX118" fmla="*/ 460899 w 722595"/>
                  <a:gd name="connsiteY118" fmla="*/ 58368 h 1262694"/>
                  <a:gd name="connsiteX119" fmla="*/ 464045 w 722595"/>
                  <a:gd name="connsiteY119" fmla="*/ 78115 h 1262694"/>
                  <a:gd name="connsiteX120" fmla="*/ 470121 w 722595"/>
                  <a:gd name="connsiteY120" fmla="*/ 114136 h 1262694"/>
                  <a:gd name="connsiteX121" fmla="*/ 475871 w 722595"/>
                  <a:gd name="connsiteY121" fmla="*/ 149506 h 1262694"/>
                  <a:gd name="connsiteX122" fmla="*/ 478584 w 722595"/>
                  <a:gd name="connsiteY122" fmla="*/ 164587 h 1262694"/>
                  <a:gd name="connsiteX123" fmla="*/ 478909 w 722595"/>
                  <a:gd name="connsiteY123" fmla="*/ 167408 h 1262694"/>
                  <a:gd name="connsiteX124" fmla="*/ 484334 w 722595"/>
                  <a:gd name="connsiteY124" fmla="*/ 203538 h 1262694"/>
                  <a:gd name="connsiteX125" fmla="*/ 491061 w 722595"/>
                  <a:gd name="connsiteY125" fmla="*/ 239126 h 1262694"/>
                  <a:gd name="connsiteX126" fmla="*/ 492255 w 722595"/>
                  <a:gd name="connsiteY126" fmla="*/ 245201 h 1262694"/>
                  <a:gd name="connsiteX127" fmla="*/ 492038 w 722595"/>
                  <a:gd name="connsiteY127" fmla="*/ 244333 h 1262694"/>
                  <a:gd name="connsiteX128" fmla="*/ 507119 w 722595"/>
                  <a:gd name="connsiteY128" fmla="*/ 315617 h 1262694"/>
                  <a:gd name="connsiteX129" fmla="*/ 523502 w 722595"/>
                  <a:gd name="connsiteY129" fmla="*/ 389069 h 1262694"/>
                  <a:gd name="connsiteX130" fmla="*/ 539668 w 722595"/>
                  <a:gd name="connsiteY130" fmla="*/ 457640 h 1262694"/>
                  <a:gd name="connsiteX131" fmla="*/ 556268 w 722595"/>
                  <a:gd name="connsiteY131" fmla="*/ 530985 h 1262694"/>
                  <a:gd name="connsiteX132" fmla="*/ 572760 w 722595"/>
                  <a:gd name="connsiteY132" fmla="*/ 602268 h 1262694"/>
                  <a:gd name="connsiteX133" fmla="*/ 589143 w 722595"/>
                  <a:gd name="connsiteY133" fmla="*/ 672574 h 1262694"/>
                  <a:gd name="connsiteX134" fmla="*/ 605743 w 722595"/>
                  <a:gd name="connsiteY134" fmla="*/ 741254 h 1262694"/>
                  <a:gd name="connsiteX135" fmla="*/ 622778 w 722595"/>
                  <a:gd name="connsiteY135" fmla="*/ 811777 h 1262694"/>
                  <a:gd name="connsiteX136" fmla="*/ 640029 w 722595"/>
                  <a:gd name="connsiteY136" fmla="*/ 881650 h 1262694"/>
                  <a:gd name="connsiteX137" fmla="*/ 648600 w 722595"/>
                  <a:gd name="connsiteY137" fmla="*/ 915827 h 1262694"/>
                  <a:gd name="connsiteX138" fmla="*/ 658473 w 722595"/>
                  <a:gd name="connsiteY138" fmla="*/ 950546 h 1262694"/>
                  <a:gd name="connsiteX139" fmla="*/ 666719 w 722595"/>
                  <a:gd name="connsiteY139" fmla="*/ 980491 h 1262694"/>
                  <a:gd name="connsiteX140" fmla="*/ 673880 w 722595"/>
                  <a:gd name="connsiteY140" fmla="*/ 1009569 h 1262694"/>
                  <a:gd name="connsiteX141" fmla="*/ 687768 w 722595"/>
                  <a:gd name="connsiteY141" fmla="*/ 1070870 h 1262694"/>
                  <a:gd name="connsiteX142" fmla="*/ 687551 w 722595"/>
                  <a:gd name="connsiteY142" fmla="*/ 1069894 h 1262694"/>
                  <a:gd name="connsiteX143" fmla="*/ 694494 w 722595"/>
                  <a:gd name="connsiteY143" fmla="*/ 1108736 h 1262694"/>
                  <a:gd name="connsiteX144" fmla="*/ 696448 w 722595"/>
                  <a:gd name="connsiteY144" fmla="*/ 1120345 h 1262694"/>
                  <a:gd name="connsiteX145" fmla="*/ 701981 w 722595"/>
                  <a:gd name="connsiteY145" fmla="*/ 1119043 h 1262694"/>
                  <a:gd name="connsiteX146" fmla="*/ 708057 w 722595"/>
                  <a:gd name="connsiteY146" fmla="*/ 1117741 h 1262694"/>
                  <a:gd name="connsiteX147" fmla="*/ 708925 w 722595"/>
                  <a:gd name="connsiteY147" fmla="*/ 1117524 h 1262694"/>
                  <a:gd name="connsiteX148" fmla="*/ 709901 w 722595"/>
                  <a:gd name="connsiteY148" fmla="*/ 1118718 h 1262694"/>
                  <a:gd name="connsiteX149" fmla="*/ 712614 w 722595"/>
                  <a:gd name="connsiteY149" fmla="*/ 1123057 h 1262694"/>
                  <a:gd name="connsiteX150" fmla="*/ 717496 w 722595"/>
                  <a:gd name="connsiteY150" fmla="*/ 1134233 h 1262694"/>
                  <a:gd name="connsiteX151" fmla="*/ 720426 w 722595"/>
                  <a:gd name="connsiteY151" fmla="*/ 1143889 h 1262694"/>
                  <a:gd name="connsiteX152" fmla="*/ 722378 w 722595"/>
                  <a:gd name="connsiteY152" fmla="*/ 1156149 h 1262694"/>
                  <a:gd name="connsiteX153" fmla="*/ 722596 w 722595"/>
                  <a:gd name="connsiteY153" fmla="*/ 1161357 h 1262694"/>
                  <a:gd name="connsiteX154" fmla="*/ 721185 w 722595"/>
                  <a:gd name="connsiteY154" fmla="*/ 1163419 h 1262694"/>
                  <a:gd name="connsiteX155" fmla="*/ 716845 w 722595"/>
                  <a:gd name="connsiteY155" fmla="*/ 1168735 h 1262694"/>
                  <a:gd name="connsiteX156" fmla="*/ 712180 w 722595"/>
                  <a:gd name="connsiteY156" fmla="*/ 1173509 h 1262694"/>
                  <a:gd name="connsiteX157" fmla="*/ 706538 w 722595"/>
                  <a:gd name="connsiteY157" fmla="*/ 1178717 h 1262694"/>
                  <a:gd name="connsiteX158" fmla="*/ 700353 w 722595"/>
                  <a:gd name="connsiteY158" fmla="*/ 1183274 h 1262694"/>
                  <a:gd name="connsiteX159" fmla="*/ 693518 w 722595"/>
                  <a:gd name="connsiteY159" fmla="*/ 1187722 h 1262694"/>
                  <a:gd name="connsiteX160" fmla="*/ 686249 w 722595"/>
                  <a:gd name="connsiteY160" fmla="*/ 1191411 h 1262694"/>
                  <a:gd name="connsiteX161" fmla="*/ 669866 w 722595"/>
                  <a:gd name="connsiteY161" fmla="*/ 1198355 h 1262694"/>
                  <a:gd name="connsiteX162" fmla="*/ 654567 w 722595"/>
                  <a:gd name="connsiteY162" fmla="*/ 1203454 h 1262694"/>
                  <a:gd name="connsiteX163" fmla="*/ 638835 w 722595"/>
                  <a:gd name="connsiteY163" fmla="*/ 1207686 h 1262694"/>
                  <a:gd name="connsiteX164" fmla="*/ 613121 w 722595"/>
                  <a:gd name="connsiteY164" fmla="*/ 1213436 h 1262694"/>
                  <a:gd name="connsiteX165" fmla="*/ 613121 w 722595"/>
                  <a:gd name="connsiteY165" fmla="*/ 1213436 h 1262694"/>
                  <a:gd name="connsiteX166" fmla="*/ 613013 w 722595"/>
                  <a:gd name="connsiteY166" fmla="*/ 1213436 h 1262694"/>
                  <a:gd name="connsiteX167" fmla="*/ 612579 w 722595"/>
                  <a:gd name="connsiteY167" fmla="*/ 1213545 h 1262694"/>
                  <a:gd name="connsiteX168" fmla="*/ 612687 w 722595"/>
                  <a:gd name="connsiteY168" fmla="*/ 1213545 h 1262694"/>
                  <a:gd name="connsiteX169" fmla="*/ 611494 w 722595"/>
                  <a:gd name="connsiteY169" fmla="*/ 1213870 h 1262694"/>
                  <a:gd name="connsiteX170" fmla="*/ 611168 w 722595"/>
                  <a:gd name="connsiteY170" fmla="*/ 1213979 h 1262694"/>
                  <a:gd name="connsiteX171" fmla="*/ 611277 w 722595"/>
                  <a:gd name="connsiteY171" fmla="*/ 1213979 h 1262694"/>
                  <a:gd name="connsiteX172" fmla="*/ 611168 w 722595"/>
                  <a:gd name="connsiteY172" fmla="*/ 1213979 h 1262694"/>
                  <a:gd name="connsiteX173" fmla="*/ 610843 w 722595"/>
                  <a:gd name="connsiteY173" fmla="*/ 1214087 h 1262694"/>
                  <a:gd name="connsiteX174" fmla="*/ 610843 w 722595"/>
                  <a:gd name="connsiteY174" fmla="*/ 1214087 h 1262694"/>
                  <a:gd name="connsiteX175" fmla="*/ 595870 w 722595"/>
                  <a:gd name="connsiteY175" fmla="*/ 1217450 h 1262694"/>
                  <a:gd name="connsiteX176" fmla="*/ 581874 w 722595"/>
                  <a:gd name="connsiteY176" fmla="*/ 1220380 h 1262694"/>
                  <a:gd name="connsiteX177" fmla="*/ 581874 w 722595"/>
                  <a:gd name="connsiteY177" fmla="*/ 1220380 h 1262694"/>
                  <a:gd name="connsiteX178" fmla="*/ 566901 w 722595"/>
                  <a:gd name="connsiteY178" fmla="*/ 1223852 h 1262694"/>
                  <a:gd name="connsiteX179" fmla="*/ 551060 w 722595"/>
                  <a:gd name="connsiteY179" fmla="*/ 1227541 h 1262694"/>
                  <a:gd name="connsiteX180" fmla="*/ 543683 w 722595"/>
                  <a:gd name="connsiteY180" fmla="*/ 1228951 h 1262694"/>
                  <a:gd name="connsiteX181" fmla="*/ 540210 w 722595"/>
                  <a:gd name="connsiteY181" fmla="*/ 1229277 h 1262694"/>
                  <a:gd name="connsiteX182" fmla="*/ 537173 w 722595"/>
                  <a:gd name="connsiteY182" fmla="*/ 1228951 h 1262694"/>
                  <a:gd name="connsiteX183" fmla="*/ 526106 w 722595"/>
                  <a:gd name="connsiteY183" fmla="*/ 1204865 h 1262694"/>
                  <a:gd name="connsiteX184" fmla="*/ 526215 w 722595"/>
                  <a:gd name="connsiteY184" fmla="*/ 1205299 h 1262694"/>
                  <a:gd name="connsiteX185" fmla="*/ 524695 w 722595"/>
                  <a:gd name="connsiteY185" fmla="*/ 1201067 h 1262694"/>
                  <a:gd name="connsiteX186" fmla="*/ 519270 w 722595"/>
                  <a:gd name="connsiteY186" fmla="*/ 1181972 h 1262694"/>
                  <a:gd name="connsiteX187" fmla="*/ 516884 w 722595"/>
                  <a:gd name="connsiteY187" fmla="*/ 1172749 h 1262694"/>
                  <a:gd name="connsiteX188" fmla="*/ 520790 w 722595"/>
                  <a:gd name="connsiteY188" fmla="*/ 1170905 h 1262694"/>
                  <a:gd name="connsiteX189" fmla="*/ 524262 w 722595"/>
                  <a:gd name="connsiteY189" fmla="*/ 1169820 h 1262694"/>
                  <a:gd name="connsiteX190" fmla="*/ 520030 w 722595"/>
                  <a:gd name="connsiteY190" fmla="*/ 1155173 h 1262694"/>
                  <a:gd name="connsiteX191" fmla="*/ 513195 w 722595"/>
                  <a:gd name="connsiteY191" fmla="*/ 1131954 h 1262694"/>
                  <a:gd name="connsiteX192" fmla="*/ 499090 w 722595"/>
                  <a:gd name="connsiteY192" fmla="*/ 1084866 h 1262694"/>
                  <a:gd name="connsiteX193" fmla="*/ 491712 w 722595"/>
                  <a:gd name="connsiteY193" fmla="*/ 1059586 h 1262694"/>
                  <a:gd name="connsiteX194" fmla="*/ 484443 w 722595"/>
                  <a:gd name="connsiteY194" fmla="*/ 1035283 h 1262694"/>
                  <a:gd name="connsiteX195" fmla="*/ 470338 w 722595"/>
                  <a:gd name="connsiteY195" fmla="*/ 986459 h 1262694"/>
                  <a:gd name="connsiteX196" fmla="*/ 456016 w 722595"/>
                  <a:gd name="connsiteY196" fmla="*/ 935573 h 1262694"/>
                  <a:gd name="connsiteX197" fmla="*/ 442020 w 722595"/>
                  <a:gd name="connsiteY197" fmla="*/ 885447 h 1262694"/>
                  <a:gd name="connsiteX198" fmla="*/ 409905 w 722595"/>
                  <a:gd name="connsiteY198" fmla="*/ 786172 h 1262694"/>
                  <a:gd name="connsiteX199" fmla="*/ 392654 w 722595"/>
                  <a:gd name="connsiteY199" fmla="*/ 734527 h 1262694"/>
                  <a:gd name="connsiteX200" fmla="*/ 377030 w 722595"/>
                  <a:gd name="connsiteY200" fmla="*/ 684509 h 1262694"/>
                  <a:gd name="connsiteX201" fmla="*/ 362057 w 722595"/>
                  <a:gd name="connsiteY201" fmla="*/ 634600 h 1262694"/>
                  <a:gd name="connsiteX202" fmla="*/ 346650 w 722595"/>
                  <a:gd name="connsiteY202" fmla="*/ 585342 h 1262694"/>
                  <a:gd name="connsiteX203" fmla="*/ 335801 w 722595"/>
                  <a:gd name="connsiteY203" fmla="*/ 552467 h 1262694"/>
                  <a:gd name="connsiteX204" fmla="*/ 335801 w 722595"/>
                  <a:gd name="connsiteY204" fmla="*/ 552576 h 1262694"/>
                  <a:gd name="connsiteX205" fmla="*/ 332654 w 722595"/>
                  <a:gd name="connsiteY205" fmla="*/ 543462 h 1262694"/>
                  <a:gd name="connsiteX206" fmla="*/ 332980 w 722595"/>
                  <a:gd name="connsiteY206" fmla="*/ 544330 h 1262694"/>
                  <a:gd name="connsiteX207" fmla="*/ 323215 w 722595"/>
                  <a:gd name="connsiteY207" fmla="*/ 516880 h 1262694"/>
                  <a:gd name="connsiteX208" fmla="*/ 322781 w 722595"/>
                  <a:gd name="connsiteY208" fmla="*/ 515578 h 1262694"/>
                  <a:gd name="connsiteX209" fmla="*/ 322781 w 722595"/>
                  <a:gd name="connsiteY209" fmla="*/ 515578 h 1262694"/>
                  <a:gd name="connsiteX210" fmla="*/ 322781 w 722595"/>
                  <a:gd name="connsiteY210" fmla="*/ 515470 h 1262694"/>
                  <a:gd name="connsiteX211" fmla="*/ 322781 w 722595"/>
                  <a:gd name="connsiteY211" fmla="*/ 515361 h 1262694"/>
                  <a:gd name="connsiteX212" fmla="*/ 322781 w 722595"/>
                  <a:gd name="connsiteY212" fmla="*/ 515361 h 1262694"/>
                  <a:gd name="connsiteX213" fmla="*/ 322781 w 722595"/>
                  <a:gd name="connsiteY213" fmla="*/ 515361 h 1262694"/>
                  <a:gd name="connsiteX214" fmla="*/ 322781 w 722595"/>
                  <a:gd name="connsiteY214" fmla="*/ 515253 h 1262694"/>
                  <a:gd name="connsiteX215" fmla="*/ 321045 w 722595"/>
                  <a:gd name="connsiteY215" fmla="*/ 510262 h 1262694"/>
                  <a:gd name="connsiteX216" fmla="*/ 305530 w 722595"/>
                  <a:gd name="connsiteY216" fmla="*/ 462956 h 1262694"/>
                  <a:gd name="connsiteX217" fmla="*/ 305747 w 722595"/>
                  <a:gd name="connsiteY217" fmla="*/ 463716 h 1262694"/>
                  <a:gd name="connsiteX218" fmla="*/ 296850 w 722595"/>
                  <a:gd name="connsiteY218" fmla="*/ 439521 h 1262694"/>
                  <a:gd name="connsiteX219" fmla="*/ 287628 w 722595"/>
                  <a:gd name="connsiteY219" fmla="*/ 415651 h 1262694"/>
                  <a:gd name="connsiteX220" fmla="*/ 285892 w 722595"/>
                  <a:gd name="connsiteY220" fmla="*/ 424765 h 1262694"/>
                  <a:gd name="connsiteX221" fmla="*/ 280792 w 722595"/>
                  <a:gd name="connsiteY221" fmla="*/ 453083 h 1262694"/>
                  <a:gd name="connsiteX222" fmla="*/ 275910 w 722595"/>
                  <a:gd name="connsiteY222" fmla="*/ 480533 h 1262694"/>
                  <a:gd name="connsiteX223" fmla="*/ 271136 w 722595"/>
                  <a:gd name="connsiteY223" fmla="*/ 510804 h 1262694"/>
                  <a:gd name="connsiteX224" fmla="*/ 263216 w 722595"/>
                  <a:gd name="connsiteY224" fmla="*/ 567440 h 1262694"/>
                  <a:gd name="connsiteX225" fmla="*/ 255512 w 722595"/>
                  <a:gd name="connsiteY225" fmla="*/ 626137 h 1262694"/>
                  <a:gd name="connsiteX226" fmla="*/ 243035 w 722595"/>
                  <a:gd name="connsiteY226" fmla="*/ 745051 h 1262694"/>
                  <a:gd name="connsiteX227" fmla="*/ 238261 w 722595"/>
                  <a:gd name="connsiteY227" fmla="*/ 808631 h 1262694"/>
                  <a:gd name="connsiteX228" fmla="*/ 238261 w 722595"/>
                  <a:gd name="connsiteY228" fmla="*/ 808631 h 1262694"/>
                  <a:gd name="connsiteX229" fmla="*/ 238261 w 722595"/>
                  <a:gd name="connsiteY229" fmla="*/ 808631 h 1262694"/>
                  <a:gd name="connsiteX230" fmla="*/ 238261 w 722595"/>
                  <a:gd name="connsiteY230" fmla="*/ 809173 h 1262694"/>
                  <a:gd name="connsiteX231" fmla="*/ 238261 w 722595"/>
                  <a:gd name="connsiteY231" fmla="*/ 809173 h 1262694"/>
                  <a:gd name="connsiteX232" fmla="*/ 238261 w 722595"/>
                  <a:gd name="connsiteY232" fmla="*/ 809173 h 1262694"/>
                  <a:gd name="connsiteX233" fmla="*/ 238261 w 722595"/>
                  <a:gd name="connsiteY233" fmla="*/ 809173 h 1262694"/>
                  <a:gd name="connsiteX234" fmla="*/ 238261 w 722595"/>
                  <a:gd name="connsiteY234" fmla="*/ 809173 h 1262694"/>
                  <a:gd name="connsiteX235" fmla="*/ 238261 w 722595"/>
                  <a:gd name="connsiteY235" fmla="*/ 809173 h 1262694"/>
                  <a:gd name="connsiteX236" fmla="*/ 238153 w 722595"/>
                  <a:gd name="connsiteY236" fmla="*/ 810801 h 1262694"/>
                  <a:gd name="connsiteX237" fmla="*/ 238261 w 722595"/>
                  <a:gd name="connsiteY237" fmla="*/ 809607 h 1262694"/>
                  <a:gd name="connsiteX238" fmla="*/ 238044 w 722595"/>
                  <a:gd name="connsiteY238" fmla="*/ 813188 h 1262694"/>
                  <a:gd name="connsiteX239" fmla="*/ 238153 w 722595"/>
                  <a:gd name="connsiteY239" fmla="*/ 811994 h 1262694"/>
                  <a:gd name="connsiteX240" fmla="*/ 237936 w 722595"/>
                  <a:gd name="connsiteY240" fmla="*/ 815900 h 1262694"/>
                  <a:gd name="connsiteX241" fmla="*/ 234464 w 722595"/>
                  <a:gd name="connsiteY241" fmla="*/ 873838 h 1262694"/>
                  <a:gd name="connsiteX242" fmla="*/ 231643 w 722595"/>
                  <a:gd name="connsiteY242" fmla="*/ 933620 h 1262694"/>
                  <a:gd name="connsiteX243" fmla="*/ 229256 w 722595"/>
                  <a:gd name="connsiteY243" fmla="*/ 992209 h 1262694"/>
                  <a:gd name="connsiteX244" fmla="*/ 226977 w 722595"/>
                  <a:gd name="connsiteY244" fmla="*/ 1048519 h 1262694"/>
                  <a:gd name="connsiteX245" fmla="*/ 221336 w 722595"/>
                  <a:gd name="connsiteY245" fmla="*/ 1159947 h 1262694"/>
                  <a:gd name="connsiteX246" fmla="*/ 219600 w 722595"/>
                  <a:gd name="connsiteY246" fmla="*/ 1192171 h 1262694"/>
                  <a:gd name="connsiteX247" fmla="*/ 219708 w 722595"/>
                  <a:gd name="connsiteY247" fmla="*/ 1191086 h 1262694"/>
                  <a:gd name="connsiteX248" fmla="*/ 219057 w 722595"/>
                  <a:gd name="connsiteY248" fmla="*/ 1200199 h 1262694"/>
                  <a:gd name="connsiteX249" fmla="*/ 219600 w 722595"/>
                  <a:gd name="connsiteY249" fmla="*/ 1200416 h 1262694"/>
                  <a:gd name="connsiteX250" fmla="*/ 224265 w 722595"/>
                  <a:gd name="connsiteY250" fmla="*/ 1202912 h 1262694"/>
                  <a:gd name="connsiteX251" fmla="*/ 225241 w 722595"/>
                  <a:gd name="connsiteY251" fmla="*/ 1205950 h 1262694"/>
                  <a:gd name="connsiteX252" fmla="*/ 225784 w 722595"/>
                  <a:gd name="connsiteY252" fmla="*/ 1209313 h 1262694"/>
                  <a:gd name="connsiteX253" fmla="*/ 225893 w 722595"/>
                  <a:gd name="connsiteY253" fmla="*/ 1213328 h 1262694"/>
                  <a:gd name="connsiteX254" fmla="*/ 225458 w 722595"/>
                  <a:gd name="connsiteY254" fmla="*/ 1217776 h 1262694"/>
                  <a:gd name="connsiteX255" fmla="*/ 224373 w 722595"/>
                  <a:gd name="connsiteY255" fmla="*/ 1222333 h 1262694"/>
                  <a:gd name="connsiteX256" fmla="*/ 223288 w 722595"/>
                  <a:gd name="connsiteY256" fmla="*/ 1226022 h 1262694"/>
                  <a:gd name="connsiteX257" fmla="*/ 222963 w 722595"/>
                  <a:gd name="connsiteY257" fmla="*/ 1230470 h 1262694"/>
                  <a:gd name="connsiteX258" fmla="*/ 223939 w 722595"/>
                  <a:gd name="connsiteY258" fmla="*/ 1238282 h 1262694"/>
                  <a:gd name="connsiteX259" fmla="*/ 224048 w 722595"/>
                  <a:gd name="connsiteY259" fmla="*/ 1242296 h 1262694"/>
                  <a:gd name="connsiteX260" fmla="*/ 223722 w 722595"/>
                  <a:gd name="connsiteY260" fmla="*/ 1245877 h 1262694"/>
                  <a:gd name="connsiteX261" fmla="*/ 223072 w 722595"/>
                  <a:gd name="connsiteY261" fmla="*/ 1248481 h 1262694"/>
                  <a:gd name="connsiteX262" fmla="*/ 221770 w 722595"/>
                  <a:gd name="connsiteY262" fmla="*/ 1252061 h 1262694"/>
                  <a:gd name="connsiteX263" fmla="*/ 215043 w 722595"/>
                  <a:gd name="connsiteY263" fmla="*/ 1255099 h 1262694"/>
                  <a:gd name="connsiteX264" fmla="*/ 202348 w 722595"/>
                  <a:gd name="connsiteY264" fmla="*/ 1258246 h 1262694"/>
                  <a:gd name="connsiteX265" fmla="*/ 185857 w 722595"/>
                  <a:gd name="connsiteY265" fmla="*/ 1260633 h 1262694"/>
                  <a:gd name="connsiteX266" fmla="*/ 168605 w 722595"/>
                  <a:gd name="connsiteY266" fmla="*/ 1261935 h 1262694"/>
                  <a:gd name="connsiteX267" fmla="*/ 151788 w 722595"/>
                  <a:gd name="connsiteY267" fmla="*/ 1262260 h 1262694"/>
                  <a:gd name="connsiteX268" fmla="*/ 134103 w 722595"/>
                  <a:gd name="connsiteY268" fmla="*/ 1262694 h 1262694"/>
                  <a:gd name="connsiteX269" fmla="*/ 133669 w 722595"/>
                  <a:gd name="connsiteY269" fmla="*/ 1262586 h 126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722595" h="1262694">
                    <a:moveTo>
                      <a:pt x="282528" y="374531"/>
                    </a:moveTo>
                    <a:cubicBezTo>
                      <a:pt x="282528" y="374205"/>
                      <a:pt x="282637" y="373988"/>
                      <a:pt x="282745" y="373663"/>
                    </a:cubicBezTo>
                    <a:cubicBezTo>
                      <a:pt x="282311" y="373012"/>
                      <a:pt x="281986" y="372469"/>
                      <a:pt x="281552" y="371927"/>
                    </a:cubicBezTo>
                    <a:cubicBezTo>
                      <a:pt x="281769" y="372795"/>
                      <a:pt x="282203" y="373663"/>
                      <a:pt x="282528" y="374531"/>
                    </a:cubicBezTo>
                    <a:close/>
                    <a:moveTo>
                      <a:pt x="133669" y="1262586"/>
                    </a:moveTo>
                    <a:cubicBezTo>
                      <a:pt x="127268" y="1262586"/>
                      <a:pt x="120975" y="1262260"/>
                      <a:pt x="114574" y="1261935"/>
                    </a:cubicBezTo>
                    <a:cubicBezTo>
                      <a:pt x="102856" y="1261392"/>
                      <a:pt x="91138" y="1260307"/>
                      <a:pt x="79420" y="1259656"/>
                    </a:cubicBezTo>
                    <a:cubicBezTo>
                      <a:pt x="74212" y="1259331"/>
                      <a:pt x="69004" y="1259005"/>
                      <a:pt x="63797" y="1258571"/>
                    </a:cubicBezTo>
                    <a:cubicBezTo>
                      <a:pt x="58480" y="1258137"/>
                      <a:pt x="53272" y="1257920"/>
                      <a:pt x="47956" y="1257703"/>
                    </a:cubicBezTo>
                    <a:cubicBezTo>
                      <a:pt x="48281" y="1257703"/>
                      <a:pt x="48607" y="1257703"/>
                      <a:pt x="48824" y="1257703"/>
                    </a:cubicBezTo>
                    <a:cubicBezTo>
                      <a:pt x="47956" y="1257703"/>
                      <a:pt x="46979" y="1257595"/>
                      <a:pt x="46112" y="1257595"/>
                    </a:cubicBezTo>
                    <a:cubicBezTo>
                      <a:pt x="45243" y="1257595"/>
                      <a:pt x="44376" y="1257486"/>
                      <a:pt x="43507" y="1257486"/>
                    </a:cubicBezTo>
                    <a:cubicBezTo>
                      <a:pt x="43833" y="1257486"/>
                      <a:pt x="44050" y="1257486"/>
                      <a:pt x="44376" y="1257486"/>
                    </a:cubicBezTo>
                    <a:cubicBezTo>
                      <a:pt x="38408" y="1257269"/>
                      <a:pt x="32332" y="1256944"/>
                      <a:pt x="26365" y="1256184"/>
                    </a:cubicBezTo>
                    <a:cubicBezTo>
                      <a:pt x="21049" y="1255533"/>
                      <a:pt x="15624" y="1254665"/>
                      <a:pt x="10307" y="1253472"/>
                    </a:cubicBezTo>
                    <a:cubicBezTo>
                      <a:pt x="7486" y="1252821"/>
                      <a:pt x="4448" y="1252061"/>
                      <a:pt x="1953" y="1250542"/>
                    </a:cubicBezTo>
                    <a:cubicBezTo>
                      <a:pt x="1736" y="1250108"/>
                      <a:pt x="1627" y="1249674"/>
                      <a:pt x="1411" y="1249241"/>
                    </a:cubicBezTo>
                    <a:cubicBezTo>
                      <a:pt x="1085" y="1248481"/>
                      <a:pt x="868" y="1247613"/>
                      <a:pt x="651" y="1246854"/>
                    </a:cubicBezTo>
                    <a:cubicBezTo>
                      <a:pt x="542" y="1246094"/>
                      <a:pt x="434" y="1245443"/>
                      <a:pt x="325" y="1244683"/>
                    </a:cubicBezTo>
                    <a:cubicBezTo>
                      <a:pt x="325" y="1244683"/>
                      <a:pt x="325" y="1244575"/>
                      <a:pt x="325" y="1244575"/>
                    </a:cubicBezTo>
                    <a:cubicBezTo>
                      <a:pt x="325" y="1244575"/>
                      <a:pt x="325" y="1244575"/>
                      <a:pt x="325" y="1244575"/>
                    </a:cubicBezTo>
                    <a:cubicBezTo>
                      <a:pt x="325" y="1244575"/>
                      <a:pt x="325" y="1244467"/>
                      <a:pt x="325" y="1244467"/>
                    </a:cubicBezTo>
                    <a:cubicBezTo>
                      <a:pt x="217" y="1243598"/>
                      <a:pt x="217" y="1242731"/>
                      <a:pt x="217" y="1241971"/>
                    </a:cubicBezTo>
                    <a:cubicBezTo>
                      <a:pt x="542" y="1236980"/>
                      <a:pt x="1736" y="1232098"/>
                      <a:pt x="2061" y="1227215"/>
                    </a:cubicBezTo>
                    <a:cubicBezTo>
                      <a:pt x="2170" y="1224069"/>
                      <a:pt x="1844" y="1221031"/>
                      <a:pt x="1193" y="1217993"/>
                    </a:cubicBezTo>
                    <a:cubicBezTo>
                      <a:pt x="1193" y="1217993"/>
                      <a:pt x="1193" y="1217993"/>
                      <a:pt x="1193" y="1217993"/>
                    </a:cubicBezTo>
                    <a:cubicBezTo>
                      <a:pt x="1193" y="1217884"/>
                      <a:pt x="1193" y="1217776"/>
                      <a:pt x="1085" y="1217776"/>
                    </a:cubicBezTo>
                    <a:cubicBezTo>
                      <a:pt x="1085" y="1217776"/>
                      <a:pt x="1085" y="1217668"/>
                      <a:pt x="1085" y="1217668"/>
                    </a:cubicBezTo>
                    <a:cubicBezTo>
                      <a:pt x="1085" y="1217668"/>
                      <a:pt x="1085" y="1217668"/>
                      <a:pt x="1085" y="1217668"/>
                    </a:cubicBezTo>
                    <a:cubicBezTo>
                      <a:pt x="1085" y="1217668"/>
                      <a:pt x="1085" y="1217668"/>
                      <a:pt x="1085" y="1217668"/>
                    </a:cubicBezTo>
                    <a:cubicBezTo>
                      <a:pt x="1085" y="1217450"/>
                      <a:pt x="976" y="1217234"/>
                      <a:pt x="976" y="1217017"/>
                    </a:cubicBezTo>
                    <a:cubicBezTo>
                      <a:pt x="651" y="1215498"/>
                      <a:pt x="325" y="1213979"/>
                      <a:pt x="108" y="1212460"/>
                    </a:cubicBezTo>
                    <a:cubicBezTo>
                      <a:pt x="108" y="1211917"/>
                      <a:pt x="0" y="1211266"/>
                      <a:pt x="0" y="1210724"/>
                    </a:cubicBezTo>
                    <a:cubicBezTo>
                      <a:pt x="108" y="1208228"/>
                      <a:pt x="542" y="1205733"/>
                      <a:pt x="976" y="1203346"/>
                    </a:cubicBezTo>
                    <a:cubicBezTo>
                      <a:pt x="1193" y="1202478"/>
                      <a:pt x="1302" y="1201501"/>
                      <a:pt x="1519" y="1200633"/>
                    </a:cubicBezTo>
                    <a:cubicBezTo>
                      <a:pt x="1736" y="1200633"/>
                      <a:pt x="1953" y="1200525"/>
                      <a:pt x="2170" y="1200525"/>
                    </a:cubicBezTo>
                    <a:cubicBezTo>
                      <a:pt x="4557" y="1200091"/>
                      <a:pt x="7052" y="1200199"/>
                      <a:pt x="9439" y="1200525"/>
                    </a:cubicBezTo>
                    <a:cubicBezTo>
                      <a:pt x="9439" y="1199766"/>
                      <a:pt x="9439" y="1199006"/>
                      <a:pt x="9439" y="1198246"/>
                    </a:cubicBezTo>
                    <a:cubicBezTo>
                      <a:pt x="9439" y="1195208"/>
                      <a:pt x="9548" y="1192171"/>
                      <a:pt x="9656" y="1189133"/>
                    </a:cubicBezTo>
                    <a:cubicBezTo>
                      <a:pt x="9765" y="1183599"/>
                      <a:pt x="9982" y="1178066"/>
                      <a:pt x="10199" y="1172532"/>
                    </a:cubicBezTo>
                    <a:cubicBezTo>
                      <a:pt x="10741" y="1160381"/>
                      <a:pt x="11175" y="1148337"/>
                      <a:pt x="11501" y="1136186"/>
                    </a:cubicBezTo>
                    <a:cubicBezTo>
                      <a:pt x="12152" y="1111014"/>
                      <a:pt x="12369" y="1085843"/>
                      <a:pt x="13128" y="1060671"/>
                    </a:cubicBezTo>
                    <a:cubicBezTo>
                      <a:pt x="13454" y="1047218"/>
                      <a:pt x="13996" y="1033655"/>
                      <a:pt x="14213" y="1020201"/>
                    </a:cubicBezTo>
                    <a:cubicBezTo>
                      <a:pt x="14539" y="1007182"/>
                      <a:pt x="14647" y="994053"/>
                      <a:pt x="14864" y="980925"/>
                    </a:cubicBezTo>
                    <a:cubicBezTo>
                      <a:pt x="15190" y="954018"/>
                      <a:pt x="15624" y="927110"/>
                      <a:pt x="16275" y="900203"/>
                    </a:cubicBezTo>
                    <a:cubicBezTo>
                      <a:pt x="16600" y="886532"/>
                      <a:pt x="17143" y="872970"/>
                      <a:pt x="17577" y="859299"/>
                    </a:cubicBezTo>
                    <a:cubicBezTo>
                      <a:pt x="18011" y="845954"/>
                      <a:pt x="18662" y="832609"/>
                      <a:pt x="19204" y="819264"/>
                    </a:cubicBezTo>
                    <a:cubicBezTo>
                      <a:pt x="20180" y="791922"/>
                      <a:pt x="20940" y="764581"/>
                      <a:pt x="21808" y="737239"/>
                    </a:cubicBezTo>
                    <a:cubicBezTo>
                      <a:pt x="22242" y="723894"/>
                      <a:pt x="22676" y="710657"/>
                      <a:pt x="23218" y="697312"/>
                    </a:cubicBezTo>
                    <a:cubicBezTo>
                      <a:pt x="23327" y="695467"/>
                      <a:pt x="23436" y="693623"/>
                      <a:pt x="23544" y="691887"/>
                    </a:cubicBezTo>
                    <a:cubicBezTo>
                      <a:pt x="23001" y="679952"/>
                      <a:pt x="22459" y="668018"/>
                      <a:pt x="21916" y="656083"/>
                    </a:cubicBezTo>
                    <a:cubicBezTo>
                      <a:pt x="20723" y="628416"/>
                      <a:pt x="19638" y="600640"/>
                      <a:pt x="18987" y="572973"/>
                    </a:cubicBezTo>
                    <a:cubicBezTo>
                      <a:pt x="18662" y="559086"/>
                      <a:pt x="18336" y="545198"/>
                      <a:pt x="18336" y="531310"/>
                    </a:cubicBezTo>
                    <a:cubicBezTo>
                      <a:pt x="18336" y="517097"/>
                      <a:pt x="18336" y="502992"/>
                      <a:pt x="18336" y="488779"/>
                    </a:cubicBezTo>
                    <a:cubicBezTo>
                      <a:pt x="18444" y="460787"/>
                      <a:pt x="18553" y="432794"/>
                      <a:pt x="19313" y="404802"/>
                    </a:cubicBezTo>
                    <a:cubicBezTo>
                      <a:pt x="19747" y="390697"/>
                      <a:pt x="20398" y="376484"/>
                      <a:pt x="20940" y="362379"/>
                    </a:cubicBezTo>
                    <a:cubicBezTo>
                      <a:pt x="21482" y="348491"/>
                      <a:pt x="22025" y="334495"/>
                      <a:pt x="22893" y="320607"/>
                    </a:cubicBezTo>
                    <a:cubicBezTo>
                      <a:pt x="23001" y="318980"/>
                      <a:pt x="23110" y="317352"/>
                      <a:pt x="23218" y="315725"/>
                    </a:cubicBezTo>
                    <a:cubicBezTo>
                      <a:pt x="23218" y="316159"/>
                      <a:pt x="23218" y="316484"/>
                      <a:pt x="23110" y="316918"/>
                    </a:cubicBezTo>
                    <a:cubicBezTo>
                      <a:pt x="24846" y="289252"/>
                      <a:pt x="27992" y="261693"/>
                      <a:pt x="32007" y="234352"/>
                    </a:cubicBezTo>
                    <a:cubicBezTo>
                      <a:pt x="34068" y="220681"/>
                      <a:pt x="36021" y="207010"/>
                      <a:pt x="38300" y="193448"/>
                    </a:cubicBezTo>
                    <a:cubicBezTo>
                      <a:pt x="40578" y="179669"/>
                      <a:pt x="43291" y="165998"/>
                      <a:pt x="45894" y="152327"/>
                    </a:cubicBezTo>
                    <a:cubicBezTo>
                      <a:pt x="47522" y="143756"/>
                      <a:pt x="49150" y="135076"/>
                      <a:pt x="50668" y="126505"/>
                    </a:cubicBezTo>
                    <a:cubicBezTo>
                      <a:pt x="52187" y="118150"/>
                      <a:pt x="53381" y="109688"/>
                      <a:pt x="53923" y="101225"/>
                    </a:cubicBezTo>
                    <a:cubicBezTo>
                      <a:pt x="54032" y="100140"/>
                      <a:pt x="54032" y="98946"/>
                      <a:pt x="54140" y="97861"/>
                    </a:cubicBezTo>
                    <a:cubicBezTo>
                      <a:pt x="54140" y="97644"/>
                      <a:pt x="54140" y="97536"/>
                      <a:pt x="54140" y="97319"/>
                    </a:cubicBezTo>
                    <a:cubicBezTo>
                      <a:pt x="54140" y="97319"/>
                      <a:pt x="54140" y="97319"/>
                      <a:pt x="54140" y="97319"/>
                    </a:cubicBezTo>
                    <a:cubicBezTo>
                      <a:pt x="54140" y="97319"/>
                      <a:pt x="54140" y="97210"/>
                      <a:pt x="54140" y="97102"/>
                    </a:cubicBezTo>
                    <a:cubicBezTo>
                      <a:pt x="54140" y="96885"/>
                      <a:pt x="54140" y="96668"/>
                      <a:pt x="54140" y="96451"/>
                    </a:cubicBezTo>
                    <a:cubicBezTo>
                      <a:pt x="54357" y="93304"/>
                      <a:pt x="54574" y="90267"/>
                      <a:pt x="54900" y="87120"/>
                    </a:cubicBezTo>
                    <a:cubicBezTo>
                      <a:pt x="55117" y="85167"/>
                      <a:pt x="55442" y="83106"/>
                      <a:pt x="55876" y="81153"/>
                    </a:cubicBezTo>
                    <a:cubicBezTo>
                      <a:pt x="56310" y="79091"/>
                      <a:pt x="56853" y="76813"/>
                      <a:pt x="58480" y="75402"/>
                    </a:cubicBezTo>
                    <a:cubicBezTo>
                      <a:pt x="59674" y="74317"/>
                      <a:pt x="61084" y="73558"/>
                      <a:pt x="62820" y="73558"/>
                    </a:cubicBezTo>
                    <a:cubicBezTo>
                      <a:pt x="64448" y="73558"/>
                      <a:pt x="65967" y="74209"/>
                      <a:pt x="67160" y="75402"/>
                    </a:cubicBezTo>
                    <a:cubicBezTo>
                      <a:pt x="67703" y="75945"/>
                      <a:pt x="68137" y="76596"/>
                      <a:pt x="68462" y="77355"/>
                    </a:cubicBezTo>
                    <a:cubicBezTo>
                      <a:pt x="68462" y="77355"/>
                      <a:pt x="68462" y="77355"/>
                      <a:pt x="68462" y="77355"/>
                    </a:cubicBezTo>
                    <a:cubicBezTo>
                      <a:pt x="69004" y="78874"/>
                      <a:pt x="69113" y="80393"/>
                      <a:pt x="69330" y="82021"/>
                    </a:cubicBezTo>
                    <a:cubicBezTo>
                      <a:pt x="69439" y="82780"/>
                      <a:pt x="69439" y="83648"/>
                      <a:pt x="69439" y="84408"/>
                    </a:cubicBezTo>
                    <a:cubicBezTo>
                      <a:pt x="69873" y="83323"/>
                      <a:pt x="70415" y="82346"/>
                      <a:pt x="70957" y="81261"/>
                    </a:cubicBezTo>
                    <a:cubicBezTo>
                      <a:pt x="72476" y="78332"/>
                      <a:pt x="74212" y="75511"/>
                      <a:pt x="76057" y="72798"/>
                    </a:cubicBezTo>
                    <a:cubicBezTo>
                      <a:pt x="78118" y="69869"/>
                      <a:pt x="80831" y="67265"/>
                      <a:pt x="83543" y="64986"/>
                    </a:cubicBezTo>
                    <a:cubicBezTo>
                      <a:pt x="86039" y="62925"/>
                      <a:pt x="88643" y="61081"/>
                      <a:pt x="91464" y="59453"/>
                    </a:cubicBezTo>
                    <a:cubicBezTo>
                      <a:pt x="94176" y="57826"/>
                      <a:pt x="97105" y="56524"/>
                      <a:pt x="100035" y="55439"/>
                    </a:cubicBezTo>
                    <a:cubicBezTo>
                      <a:pt x="103290" y="54245"/>
                      <a:pt x="106653" y="53269"/>
                      <a:pt x="110125" y="52726"/>
                    </a:cubicBezTo>
                    <a:cubicBezTo>
                      <a:pt x="113272" y="52184"/>
                      <a:pt x="116527" y="51750"/>
                      <a:pt x="119781" y="51858"/>
                    </a:cubicBezTo>
                    <a:cubicBezTo>
                      <a:pt x="122711" y="51858"/>
                      <a:pt x="125640" y="52075"/>
                      <a:pt x="128570" y="52292"/>
                    </a:cubicBezTo>
                    <a:cubicBezTo>
                      <a:pt x="134754" y="52618"/>
                      <a:pt x="141047" y="52726"/>
                      <a:pt x="147232" y="52726"/>
                    </a:cubicBezTo>
                    <a:cubicBezTo>
                      <a:pt x="149185" y="52726"/>
                      <a:pt x="151246" y="52618"/>
                      <a:pt x="153199" y="52509"/>
                    </a:cubicBezTo>
                    <a:cubicBezTo>
                      <a:pt x="155911" y="52184"/>
                      <a:pt x="158515" y="51858"/>
                      <a:pt x="161228" y="51533"/>
                    </a:cubicBezTo>
                    <a:cubicBezTo>
                      <a:pt x="173379" y="49037"/>
                      <a:pt x="185206" y="45348"/>
                      <a:pt x="197140" y="41876"/>
                    </a:cubicBezTo>
                    <a:cubicBezTo>
                      <a:pt x="203108" y="40141"/>
                      <a:pt x="209184" y="38405"/>
                      <a:pt x="215151" y="36560"/>
                    </a:cubicBezTo>
                    <a:cubicBezTo>
                      <a:pt x="218081" y="35692"/>
                      <a:pt x="221010" y="34824"/>
                      <a:pt x="223939" y="33848"/>
                    </a:cubicBezTo>
                    <a:cubicBezTo>
                      <a:pt x="227194" y="32763"/>
                      <a:pt x="230449" y="31569"/>
                      <a:pt x="233704" y="30593"/>
                    </a:cubicBezTo>
                    <a:cubicBezTo>
                      <a:pt x="246182" y="26036"/>
                      <a:pt x="258550" y="21045"/>
                      <a:pt x="270919" y="16162"/>
                    </a:cubicBezTo>
                    <a:cubicBezTo>
                      <a:pt x="274174" y="14861"/>
                      <a:pt x="277429" y="13776"/>
                      <a:pt x="280684" y="12582"/>
                    </a:cubicBezTo>
                    <a:cubicBezTo>
                      <a:pt x="286000" y="10629"/>
                      <a:pt x="291208" y="8785"/>
                      <a:pt x="296633" y="7157"/>
                    </a:cubicBezTo>
                    <a:cubicBezTo>
                      <a:pt x="314969" y="1624"/>
                      <a:pt x="334282" y="-763"/>
                      <a:pt x="353378" y="213"/>
                    </a:cubicBezTo>
                    <a:cubicBezTo>
                      <a:pt x="360430" y="539"/>
                      <a:pt x="367591" y="1407"/>
                      <a:pt x="374534" y="2492"/>
                    </a:cubicBezTo>
                    <a:cubicBezTo>
                      <a:pt x="378657" y="3143"/>
                      <a:pt x="382780" y="3685"/>
                      <a:pt x="386795" y="4445"/>
                    </a:cubicBezTo>
                    <a:cubicBezTo>
                      <a:pt x="386795" y="4445"/>
                      <a:pt x="386686" y="4445"/>
                      <a:pt x="386686" y="4445"/>
                    </a:cubicBezTo>
                    <a:cubicBezTo>
                      <a:pt x="387120" y="4553"/>
                      <a:pt x="387663" y="4662"/>
                      <a:pt x="388097" y="4770"/>
                    </a:cubicBezTo>
                    <a:cubicBezTo>
                      <a:pt x="387988" y="4770"/>
                      <a:pt x="387988" y="4770"/>
                      <a:pt x="387880" y="4770"/>
                    </a:cubicBezTo>
                    <a:cubicBezTo>
                      <a:pt x="389507" y="5096"/>
                      <a:pt x="391135" y="5421"/>
                      <a:pt x="392762" y="5747"/>
                    </a:cubicBezTo>
                    <a:cubicBezTo>
                      <a:pt x="392762" y="5747"/>
                      <a:pt x="392762" y="5747"/>
                      <a:pt x="392654" y="5747"/>
                    </a:cubicBezTo>
                    <a:cubicBezTo>
                      <a:pt x="392762" y="5747"/>
                      <a:pt x="392871" y="5747"/>
                      <a:pt x="392979" y="5855"/>
                    </a:cubicBezTo>
                    <a:cubicBezTo>
                      <a:pt x="393196" y="5855"/>
                      <a:pt x="393413" y="5964"/>
                      <a:pt x="393522" y="5964"/>
                    </a:cubicBezTo>
                    <a:cubicBezTo>
                      <a:pt x="393522" y="5964"/>
                      <a:pt x="393522" y="5964"/>
                      <a:pt x="393522" y="5964"/>
                    </a:cubicBezTo>
                    <a:cubicBezTo>
                      <a:pt x="395474" y="6398"/>
                      <a:pt x="397319" y="6723"/>
                      <a:pt x="399272" y="7157"/>
                    </a:cubicBezTo>
                    <a:cubicBezTo>
                      <a:pt x="398946" y="7049"/>
                      <a:pt x="398621" y="7049"/>
                      <a:pt x="398295" y="6940"/>
                    </a:cubicBezTo>
                    <a:cubicBezTo>
                      <a:pt x="399055" y="7049"/>
                      <a:pt x="399815" y="7266"/>
                      <a:pt x="400466" y="7374"/>
                    </a:cubicBezTo>
                    <a:cubicBezTo>
                      <a:pt x="403503" y="8025"/>
                      <a:pt x="406541" y="8893"/>
                      <a:pt x="409688" y="9653"/>
                    </a:cubicBezTo>
                    <a:cubicBezTo>
                      <a:pt x="414896" y="10955"/>
                      <a:pt x="419995" y="12365"/>
                      <a:pt x="424986" y="14101"/>
                    </a:cubicBezTo>
                    <a:cubicBezTo>
                      <a:pt x="433123" y="16922"/>
                      <a:pt x="441044" y="20394"/>
                      <a:pt x="448205" y="25276"/>
                    </a:cubicBezTo>
                    <a:cubicBezTo>
                      <a:pt x="452653" y="28314"/>
                      <a:pt x="456559" y="32112"/>
                      <a:pt x="459597" y="36452"/>
                    </a:cubicBezTo>
                    <a:cubicBezTo>
                      <a:pt x="459163" y="38405"/>
                      <a:pt x="459163" y="40357"/>
                      <a:pt x="459271" y="42310"/>
                    </a:cubicBezTo>
                    <a:cubicBezTo>
                      <a:pt x="459380" y="44263"/>
                      <a:pt x="459488" y="46325"/>
                      <a:pt x="459705" y="48278"/>
                    </a:cubicBezTo>
                    <a:cubicBezTo>
                      <a:pt x="459922" y="50882"/>
                      <a:pt x="460248" y="53594"/>
                      <a:pt x="460573" y="56198"/>
                    </a:cubicBezTo>
                    <a:cubicBezTo>
                      <a:pt x="460573" y="56198"/>
                      <a:pt x="460573" y="56198"/>
                      <a:pt x="460573" y="56090"/>
                    </a:cubicBezTo>
                    <a:cubicBezTo>
                      <a:pt x="460682" y="56849"/>
                      <a:pt x="460790" y="57609"/>
                      <a:pt x="460899" y="58368"/>
                    </a:cubicBezTo>
                    <a:cubicBezTo>
                      <a:pt x="461767" y="64986"/>
                      <a:pt x="462960" y="71496"/>
                      <a:pt x="464045" y="78115"/>
                    </a:cubicBezTo>
                    <a:cubicBezTo>
                      <a:pt x="465998" y="90158"/>
                      <a:pt x="468168" y="102093"/>
                      <a:pt x="470121" y="114136"/>
                    </a:cubicBezTo>
                    <a:cubicBezTo>
                      <a:pt x="472074" y="125962"/>
                      <a:pt x="473810" y="137789"/>
                      <a:pt x="475871" y="149506"/>
                    </a:cubicBezTo>
                    <a:cubicBezTo>
                      <a:pt x="476740" y="154497"/>
                      <a:pt x="477607" y="159488"/>
                      <a:pt x="478584" y="164587"/>
                    </a:cubicBezTo>
                    <a:cubicBezTo>
                      <a:pt x="478692" y="165564"/>
                      <a:pt x="478801" y="166432"/>
                      <a:pt x="478909" y="167408"/>
                    </a:cubicBezTo>
                    <a:cubicBezTo>
                      <a:pt x="480320" y="179560"/>
                      <a:pt x="482164" y="191495"/>
                      <a:pt x="484334" y="203538"/>
                    </a:cubicBezTo>
                    <a:cubicBezTo>
                      <a:pt x="486396" y="215365"/>
                      <a:pt x="488674" y="227299"/>
                      <a:pt x="491061" y="239126"/>
                    </a:cubicBezTo>
                    <a:cubicBezTo>
                      <a:pt x="491495" y="241187"/>
                      <a:pt x="491929" y="243248"/>
                      <a:pt x="492255" y="245201"/>
                    </a:cubicBezTo>
                    <a:cubicBezTo>
                      <a:pt x="492146" y="244876"/>
                      <a:pt x="492146" y="244659"/>
                      <a:pt x="492038" y="244333"/>
                    </a:cubicBezTo>
                    <a:cubicBezTo>
                      <a:pt x="496920" y="268094"/>
                      <a:pt x="502019" y="291856"/>
                      <a:pt x="507119" y="315617"/>
                    </a:cubicBezTo>
                    <a:cubicBezTo>
                      <a:pt x="512435" y="340137"/>
                      <a:pt x="517860" y="364657"/>
                      <a:pt x="523502" y="389069"/>
                    </a:cubicBezTo>
                    <a:cubicBezTo>
                      <a:pt x="528818" y="411963"/>
                      <a:pt x="534352" y="434747"/>
                      <a:pt x="539668" y="457640"/>
                    </a:cubicBezTo>
                    <a:cubicBezTo>
                      <a:pt x="545310" y="482052"/>
                      <a:pt x="550735" y="506573"/>
                      <a:pt x="556268" y="530985"/>
                    </a:cubicBezTo>
                    <a:cubicBezTo>
                      <a:pt x="561693" y="554746"/>
                      <a:pt x="567227" y="578507"/>
                      <a:pt x="572760" y="602268"/>
                    </a:cubicBezTo>
                    <a:cubicBezTo>
                      <a:pt x="578076" y="625703"/>
                      <a:pt x="583501" y="649247"/>
                      <a:pt x="589143" y="672574"/>
                    </a:cubicBezTo>
                    <a:cubicBezTo>
                      <a:pt x="594677" y="695467"/>
                      <a:pt x="600210" y="718360"/>
                      <a:pt x="605743" y="741254"/>
                    </a:cubicBezTo>
                    <a:cubicBezTo>
                      <a:pt x="611385" y="764798"/>
                      <a:pt x="617244" y="788233"/>
                      <a:pt x="622778" y="811777"/>
                    </a:cubicBezTo>
                    <a:cubicBezTo>
                      <a:pt x="628311" y="835104"/>
                      <a:pt x="634170" y="858431"/>
                      <a:pt x="640029" y="881650"/>
                    </a:cubicBezTo>
                    <a:cubicBezTo>
                      <a:pt x="642850" y="893042"/>
                      <a:pt x="645670" y="904434"/>
                      <a:pt x="648600" y="915827"/>
                    </a:cubicBezTo>
                    <a:cubicBezTo>
                      <a:pt x="651638" y="927436"/>
                      <a:pt x="655110" y="939045"/>
                      <a:pt x="658473" y="950546"/>
                    </a:cubicBezTo>
                    <a:cubicBezTo>
                      <a:pt x="661403" y="960528"/>
                      <a:pt x="664115" y="970510"/>
                      <a:pt x="666719" y="980491"/>
                    </a:cubicBezTo>
                    <a:cubicBezTo>
                      <a:pt x="669215" y="990148"/>
                      <a:pt x="671493" y="999804"/>
                      <a:pt x="673880" y="1009569"/>
                    </a:cubicBezTo>
                    <a:cubicBezTo>
                      <a:pt x="678762" y="1029966"/>
                      <a:pt x="683536" y="1050364"/>
                      <a:pt x="687768" y="1070870"/>
                    </a:cubicBezTo>
                    <a:cubicBezTo>
                      <a:pt x="687659" y="1070545"/>
                      <a:pt x="687659" y="1070219"/>
                      <a:pt x="687551" y="1069894"/>
                    </a:cubicBezTo>
                    <a:cubicBezTo>
                      <a:pt x="690155" y="1082805"/>
                      <a:pt x="692433" y="1095824"/>
                      <a:pt x="694494" y="1108736"/>
                    </a:cubicBezTo>
                    <a:cubicBezTo>
                      <a:pt x="695146" y="1112642"/>
                      <a:pt x="695797" y="1116439"/>
                      <a:pt x="696448" y="1120345"/>
                    </a:cubicBezTo>
                    <a:cubicBezTo>
                      <a:pt x="698292" y="1119911"/>
                      <a:pt x="700137" y="1119477"/>
                      <a:pt x="701981" y="1119043"/>
                    </a:cubicBezTo>
                    <a:cubicBezTo>
                      <a:pt x="704042" y="1118609"/>
                      <a:pt x="706104" y="1118067"/>
                      <a:pt x="708057" y="1117741"/>
                    </a:cubicBezTo>
                    <a:cubicBezTo>
                      <a:pt x="708382" y="1117741"/>
                      <a:pt x="708599" y="1117633"/>
                      <a:pt x="708925" y="1117524"/>
                    </a:cubicBezTo>
                    <a:cubicBezTo>
                      <a:pt x="709250" y="1117958"/>
                      <a:pt x="709576" y="1118284"/>
                      <a:pt x="709901" y="1118718"/>
                    </a:cubicBezTo>
                    <a:cubicBezTo>
                      <a:pt x="710878" y="1120128"/>
                      <a:pt x="711746" y="1121538"/>
                      <a:pt x="712614" y="1123057"/>
                    </a:cubicBezTo>
                    <a:cubicBezTo>
                      <a:pt x="714458" y="1126638"/>
                      <a:pt x="716086" y="1130435"/>
                      <a:pt x="717496" y="1134233"/>
                    </a:cubicBezTo>
                    <a:cubicBezTo>
                      <a:pt x="718690" y="1137379"/>
                      <a:pt x="719558" y="1140634"/>
                      <a:pt x="720426" y="1143889"/>
                    </a:cubicBezTo>
                    <a:cubicBezTo>
                      <a:pt x="721402" y="1147904"/>
                      <a:pt x="721944" y="1152026"/>
                      <a:pt x="722378" y="1156149"/>
                    </a:cubicBezTo>
                    <a:cubicBezTo>
                      <a:pt x="722487" y="1157885"/>
                      <a:pt x="722596" y="1159621"/>
                      <a:pt x="722596" y="1161357"/>
                    </a:cubicBezTo>
                    <a:cubicBezTo>
                      <a:pt x="722162" y="1162008"/>
                      <a:pt x="721727" y="1162768"/>
                      <a:pt x="721185" y="1163419"/>
                    </a:cubicBezTo>
                    <a:cubicBezTo>
                      <a:pt x="719883" y="1165372"/>
                      <a:pt x="718364" y="1167108"/>
                      <a:pt x="716845" y="1168735"/>
                    </a:cubicBezTo>
                    <a:cubicBezTo>
                      <a:pt x="715326" y="1170362"/>
                      <a:pt x="713807" y="1171990"/>
                      <a:pt x="712180" y="1173509"/>
                    </a:cubicBezTo>
                    <a:cubicBezTo>
                      <a:pt x="710444" y="1175354"/>
                      <a:pt x="708599" y="1177089"/>
                      <a:pt x="706538" y="1178717"/>
                    </a:cubicBezTo>
                    <a:cubicBezTo>
                      <a:pt x="704585" y="1180344"/>
                      <a:pt x="702415" y="1181755"/>
                      <a:pt x="700353" y="1183274"/>
                    </a:cubicBezTo>
                    <a:cubicBezTo>
                      <a:pt x="698075" y="1184793"/>
                      <a:pt x="695905" y="1186420"/>
                      <a:pt x="693518" y="1187722"/>
                    </a:cubicBezTo>
                    <a:cubicBezTo>
                      <a:pt x="691240" y="1189133"/>
                      <a:pt x="688744" y="1190218"/>
                      <a:pt x="686249" y="1191411"/>
                    </a:cubicBezTo>
                    <a:cubicBezTo>
                      <a:pt x="680824" y="1193907"/>
                      <a:pt x="675399" y="1196402"/>
                      <a:pt x="669866" y="1198355"/>
                    </a:cubicBezTo>
                    <a:cubicBezTo>
                      <a:pt x="664766" y="1200091"/>
                      <a:pt x="659667" y="1201718"/>
                      <a:pt x="654567" y="1203454"/>
                    </a:cubicBezTo>
                    <a:cubicBezTo>
                      <a:pt x="649468" y="1205190"/>
                      <a:pt x="644152" y="1206384"/>
                      <a:pt x="638835" y="1207686"/>
                    </a:cubicBezTo>
                    <a:cubicBezTo>
                      <a:pt x="630264" y="1209747"/>
                      <a:pt x="621692" y="1211592"/>
                      <a:pt x="613121" y="1213436"/>
                    </a:cubicBezTo>
                    <a:lnTo>
                      <a:pt x="613121" y="1213436"/>
                    </a:lnTo>
                    <a:cubicBezTo>
                      <a:pt x="613121" y="1213436"/>
                      <a:pt x="613121" y="1213436"/>
                      <a:pt x="613013" y="1213436"/>
                    </a:cubicBezTo>
                    <a:cubicBezTo>
                      <a:pt x="612904" y="1213436"/>
                      <a:pt x="612687" y="1213545"/>
                      <a:pt x="612579" y="1213545"/>
                    </a:cubicBezTo>
                    <a:cubicBezTo>
                      <a:pt x="612579" y="1213545"/>
                      <a:pt x="612579" y="1213545"/>
                      <a:pt x="612687" y="1213545"/>
                    </a:cubicBezTo>
                    <a:cubicBezTo>
                      <a:pt x="612253" y="1213653"/>
                      <a:pt x="611928" y="1213762"/>
                      <a:pt x="611494" y="1213870"/>
                    </a:cubicBezTo>
                    <a:cubicBezTo>
                      <a:pt x="611385" y="1213870"/>
                      <a:pt x="611277" y="1213870"/>
                      <a:pt x="611168" y="1213979"/>
                    </a:cubicBezTo>
                    <a:cubicBezTo>
                      <a:pt x="611168" y="1213979"/>
                      <a:pt x="611168" y="1213979"/>
                      <a:pt x="611277" y="1213979"/>
                    </a:cubicBezTo>
                    <a:cubicBezTo>
                      <a:pt x="611277" y="1213979"/>
                      <a:pt x="611168" y="1213979"/>
                      <a:pt x="611168" y="1213979"/>
                    </a:cubicBezTo>
                    <a:cubicBezTo>
                      <a:pt x="611060" y="1213979"/>
                      <a:pt x="610951" y="1213979"/>
                      <a:pt x="610843" y="1214087"/>
                    </a:cubicBezTo>
                    <a:cubicBezTo>
                      <a:pt x="610843" y="1214087"/>
                      <a:pt x="610843" y="1214087"/>
                      <a:pt x="610843" y="1214087"/>
                    </a:cubicBezTo>
                    <a:cubicBezTo>
                      <a:pt x="605852" y="1215172"/>
                      <a:pt x="600861" y="1216366"/>
                      <a:pt x="595870" y="1217450"/>
                    </a:cubicBezTo>
                    <a:cubicBezTo>
                      <a:pt x="591205" y="1218427"/>
                      <a:pt x="586539" y="1219295"/>
                      <a:pt x="581874" y="1220380"/>
                    </a:cubicBezTo>
                    <a:cubicBezTo>
                      <a:pt x="581874" y="1220380"/>
                      <a:pt x="581874" y="1220380"/>
                      <a:pt x="581874" y="1220380"/>
                    </a:cubicBezTo>
                    <a:cubicBezTo>
                      <a:pt x="576883" y="1221465"/>
                      <a:pt x="571892" y="1222658"/>
                      <a:pt x="566901" y="1223852"/>
                    </a:cubicBezTo>
                    <a:cubicBezTo>
                      <a:pt x="561585" y="1225045"/>
                      <a:pt x="556377" y="1226456"/>
                      <a:pt x="551060" y="1227541"/>
                    </a:cubicBezTo>
                    <a:cubicBezTo>
                      <a:pt x="548674" y="1228083"/>
                      <a:pt x="546178" y="1228626"/>
                      <a:pt x="543683" y="1228951"/>
                    </a:cubicBezTo>
                    <a:cubicBezTo>
                      <a:pt x="542489" y="1229168"/>
                      <a:pt x="541404" y="1229277"/>
                      <a:pt x="540210" y="1229277"/>
                    </a:cubicBezTo>
                    <a:cubicBezTo>
                      <a:pt x="539234" y="1229277"/>
                      <a:pt x="538149" y="1229168"/>
                      <a:pt x="537173" y="1228951"/>
                    </a:cubicBezTo>
                    <a:cubicBezTo>
                      <a:pt x="533158" y="1221140"/>
                      <a:pt x="529361" y="1213111"/>
                      <a:pt x="526106" y="1204865"/>
                    </a:cubicBezTo>
                    <a:cubicBezTo>
                      <a:pt x="526106" y="1204973"/>
                      <a:pt x="526215" y="1205190"/>
                      <a:pt x="526215" y="1205299"/>
                    </a:cubicBezTo>
                    <a:cubicBezTo>
                      <a:pt x="525672" y="1203888"/>
                      <a:pt x="525129" y="1202478"/>
                      <a:pt x="524695" y="1201067"/>
                    </a:cubicBezTo>
                    <a:cubicBezTo>
                      <a:pt x="522742" y="1194774"/>
                      <a:pt x="521006" y="1188373"/>
                      <a:pt x="519270" y="1181972"/>
                    </a:cubicBezTo>
                    <a:cubicBezTo>
                      <a:pt x="518511" y="1178934"/>
                      <a:pt x="517643" y="1175787"/>
                      <a:pt x="516884" y="1172749"/>
                    </a:cubicBezTo>
                    <a:cubicBezTo>
                      <a:pt x="518077" y="1171990"/>
                      <a:pt x="519488" y="1171447"/>
                      <a:pt x="520790" y="1170905"/>
                    </a:cubicBezTo>
                    <a:cubicBezTo>
                      <a:pt x="521875" y="1170471"/>
                      <a:pt x="523068" y="1170145"/>
                      <a:pt x="524262" y="1169820"/>
                    </a:cubicBezTo>
                    <a:cubicBezTo>
                      <a:pt x="522742" y="1164937"/>
                      <a:pt x="521332" y="1160055"/>
                      <a:pt x="520030" y="1155173"/>
                    </a:cubicBezTo>
                    <a:cubicBezTo>
                      <a:pt x="517860" y="1147361"/>
                      <a:pt x="515473" y="1139658"/>
                      <a:pt x="513195" y="1131954"/>
                    </a:cubicBezTo>
                    <a:cubicBezTo>
                      <a:pt x="508421" y="1116331"/>
                      <a:pt x="503755" y="1100598"/>
                      <a:pt x="499090" y="1084866"/>
                    </a:cubicBezTo>
                    <a:cubicBezTo>
                      <a:pt x="496594" y="1076512"/>
                      <a:pt x="494208" y="1068049"/>
                      <a:pt x="491712" y="1059586"/>
                    </a:cubicBezTo>
                    <a:cubicBezTo>
                      <a:pt x="489325" y="1051449"/>
                      <a:pt x="486830" y="1043311"/>
                      <a:pt x="484443" y="1035283"/>
                    </a:cubicBezTo>
                    <a:cubicBezTo>
                      <a:pt x="479560" y="1019008"/>
                      <a:pt x="475112" y="1002733"/>
                      <a:pt x="470338" y="986459"/>
                    </a:cubicBezTo>
                    <a:cubicBezTo>
                      <a:pt x="465456" y="969533"/>
                      <a:pt x="460682" y="952607"/>
                      <a:pt x="456016" y="935573"/>
                    </a:cubicBezTo>
                    <a:cubicBezTo>
                      <a:pt x="451459" y="918864"/>
                      <a:pt x="447011" y="902047"/>
                      <a:pt x="442020" y="885447"/>
                    </a:cubicBezTo>
                    <a:cubicBezTo>
                      <a:pt x="432147" y="852138"/>
                      <a:pt x="421189" y="819155"/>
                      <a:pt x="409905" y="786172"/>
                    </a:cubicBezTo>
                    <a:cubicBezTo>
                      <a:pt x="404046" y="768921"/>
                      <a:pt x="398295" y="751778"/>
                      <a:pt x="392654" y="734527"/>
                    </a:cubicBezTo>
                    <a:cubicBezTo>
                      <a:pt x="387229" y="717926"/>
                      <a:pt x="382129" y="701218"/>
                      <a:pt x="377030" y="684509"/>
                    </a:cubicBezTo>
                    <a:cubicBezTo>
                      <a:pt x="371931" y="667909"/>
                      <a:pt x="367157" y="651200"/>
                      <a:pt x="362057" y="634600"/>
                    </a:cubicBezTo>
                    <a:cubicBezTo>
                      <a:pt x="357066" y="618108"/>
                      <a:pt x="351967" y="601725"/>
                      <a:pt x="346650" y="585342"/>
                    </a:cubicBezTo>
                    <a:cubicBezTo>
                      <a:pt x="343070" y="574384"/>
                      <a:pt x="339489" y="563426"/>
                      <a:pt x="335801" y="552467"/>
                    </a:cubicBezTo>
                    <a:cubicBezTo>
                      <a:pt x="335801" y="552467"/>
                      <a:pt x="335801" y="552576"/>
                      <a:pt x="335801" y="552576"/>
                    </a:cubicBezTo>
                    <a:cubicBezTo>
                      <a:pt x="334716" y="549538"/>
                      <a:pt x="333631" y="546500"/>
                      <a:pt x="332654" y="543462"/>
                    </a:cubicBezTo>
                    <a:cubicBezTo>
                      <a:pt x="332763" y="543788"/>
                      <a:pt x="332871" y="544004"/>
                      <a:pt x="332980" y="544330"/>
                    </a:cubicBezTo>
                    <a:cubicBezTo>
                      <a:pt x="329725" y="535216"/>
                      <a:pt x="326361" y="525994"/>
                      <a:pt x="323215" y="516880"/>
                    </a:cubicBezTo>
                    <a:cubicBezTo>
                      <a:pt x="323107" y="516446"/>
                      <a:pt x="322889" y="516012"/>
                      <a:pt x="322781" y="515578"/>
                    </a:cubicBezTo>
                    <a:cubicBezTo>
                      <a:pt x="322781" y="515578"/>
                      <a:pt x="322781" y="515578"/>
                      <a:pt x="322781" y="515578"/>
                    </a:cubicBezTo>
                    <a:cubicBezTo>
                      <a:pt x="322781" y="515578"/>
                      <a:pt x="322781" y="515470"/>
                      <a:pt x="322781" y="515470"/>
                    </a:cubicBezTo>
                    <a:cubicBezTo>
                      <a:pt x="322781" y="515470"/>
                      <a:pt x="322781" y="515361"/>
                      <a:pt x="322781" y="515361"/>
                    </a:cubicBezTo>
                    <a:cubicBezTo>
                      <a:pt x="322781" y="515361"/>
                      <a:pt x="322781" y="515361"/>
                      <a:pt x="322781" y="515361"/>
                    </a:cubicBezTo>
                    <a:lnTo>
                      <a:pt x="322781" y="515361"/>
                    </a:lnTo>
                    <a:cubicBezTo>
                      <a:pt x="322781" y="515361"/>
                      <a:pt x="322781" y="515361"/>
                      <a:pt x="322781" y="515253"/>
                    </a:cubicBezTo>
                    <a:cubicBezTo>
                      <a:pt x="322238" y="513625"/>
                      <a:pt x="321587" y="511998"/>
                      <a:pt x="321045" y="510262"/>
                    </a:cubicBezTo>
                    <a:cubicBezTo>
                      <a:pt x="315620" y="494529"/>
                      <a:pt x="310955" y="478580"/>
                      <a:pt x="305530" y="462956"/>
                    </a:cubicBezTo>
                    <a:cubicBezTo>
                      <a:pt x="305638" y="463174"/>
                      <a:pt x="305747" y="463499"/>
                      <a:pt x="305747" y="463716"/>
                    </a:cubicBezTo>
                    <a:cubicBezTo>
                      <a:pt x="302818" y="455579"/>
                      <a:pt x="299888" y="447550"/>
                      <a:pt x="296850" y="439521"/>
                    </a:cubicBezTo>
                    <a:cubicBezTo>
                      <a:pt x="293812" y="431601"/>
                      <a:pt x="290665" y="423680"/>
                      <a:pt x="287628" y="415651"/>
                    </a:cubicBezTo>
                    <a:cubicBezTo>
                      <a:pt x="287085" y="418690"/>
                      <a:pt x="286543" y="421727"/>
                      <a:pt x="285892" y="424765"/>
                    </a:cubicBezTo>
                    <a:cubicBezTo>
                      <a:pt x="284156" y="434205"/>
                      <a:pt x="282528" y="443644"/>
                      <a:pt x="280792" y="453083"/>
                    </a:cubicBezTo>
                    <a:cubicBezTo>
                      <a:pt x="279165" y="462197"/>
                      <a:pt x="277429" y="471419"/>
                      <a:pt x="275910" y="480533"/>
                    </a:cubicBezTo>
                    <a:cubicBezTo>
                      <a:pt x="274174" y="490623"/>
                      <a:pt x="272547" y="500714"/>
                      <a:pt x="271136" y="510804"/>
                    </a:cubicBezTo>
                    <a:cubicBezTo>
                      <a:pt x="268424" y="529683"/>
                      <a:pt x="265820" y="548561"/>
                      <a:pt x="263216" y="567440"/>
                    </a:cubicBezTo>
                    <a:cubicBezTo>
                      <a:pt x="260503" y="586970"/>
                      <a:pt x="257899" y="606499"/>
                      <a:pt x="255512" y="626137"/>
                    </a:cubicBezTo>
                    <a:cubicBezTo>
                      <a:pt x="250738" y="665739"/>
                      <a:pt x="245964" y="705341"/>
                      <a:pt x="243035" y="745051"/>
                    </a:cubicBezTo>
                    <a:cubicBezTo>
                      <a:pt x="241516" y="766208"/>
                      <a:pt x="239780" y="787474"/>
                      <a:pt x="238261" y="808631"/>
                    </a:cubicBezTo>
                    <a:cubicBezTo>
                      <a:pt x="238261" y="808631"/>
                      <a:pt x="238261" y="808631"/>
                      <a:pt x="238261" y="808631"/>
                    </a:cubicBezTo>
                    <a:cubicBezTo>
                      <a:pt x="238261" y="808631"/>
                      <a:pt x="238261" y="808631"/>
                      <a:pt x="238261" y="808631"/>
                    </a:cubicBezTo>
                    <a:cubicBezTo>
                      <a:pt x="238261" y="808848"/>
                      <a:pt x="238261" y="808956"/>
                      <a:pt x="238261" y="809173"/>
                    </a:cubicBezTo>
                    <a:lnTo>
                      <a:pt x="238261" y="809173"/>
                    </a:lnTo>
                    <a:cubicBezTo>
                      <a:pt x="238261" y="809173"/>
                      <a:pt x="238261" y="809173"/>
                      <a:pt x="238261" y="809173"/>
                    </a:cubicBezTo>
                    <a:cubicBezTo>
                      <a:pt x="238261" y="809173"/>
                      <a:pt x="238261" y="809173"/>
                      <a:pt x="238261" y="809173"/>
                    </a:cubicBezTo>
                    <a:cubicBezTo>
                      <a:pt x="238261" y="809173"/>
                      <a:pt x="238261" y="809173"/>
                      <a:pt x="238261" y="809173"/>
                    </a:cubicBezTo>
                    <a:cubicBezTo>
                      <a:pt x="238261" y="809173"/>
                      <a:pt x="238261" y="809173"/>
                      <a:pt x="238261" y="809173"/>
                    </a:cubicBezTo>
                    <a:cubicBezTo>
                      <a:pt x="238261" y="809716"/>
                      <a:pt x="238153" y="810258"/>
                      <a:pt x="238153" y="810801"/>
                    </a:cubicBezTo>
                    <a:cubicBezTo>
                      <a:pt x="238153" y="810475"/>
                      <a:pt x="238153" y="810041"/>
                      <a:pt x="238261" y="809607"/>
                    </a:cubicBezTo>
                    <a:cubicBezTo>
                      <a:pt x="238153" y="810801"/>
                      <a:pt x="238044" y="811994"/>
                      <a:pt x="238044" y="813188"/>
                    </a:cubicBezTo>
                    <a:cubicBezTo>
                      <a:pt x="238044" y="812754"/>
                      <a:pt x="238044" y="812428"/>
                      <a:pt x="238153" y="811994"/>
                    </a:cubicBezTo>
                    <a:cubicBezTo>
                      <a:pt x="238044" y="813296"/>
                      <a:pt x="237936" y="814598"/>
                      <a:pt x="237936" y="815900"/>
                    </a:cubicBezTo>
                    <a:cubicBezTo>
                      <a:pt x="236634" y="835213"/>
                      <a:pt x="235549" y="854525"/>
                      <a:pt x="234464" y="873838"/>
                    </a:cubicBezTo>
                    <a:cubicBezTo>
                      <a:pt x="233379" y="893693"/>
                      <a:pt x="232511" y="913657"/>
                      <a:pt x="231643" y="933620"/>
                    </a:cubicBezTo>
                    <a:cubicBezTo>
                      <a:pt x="230883" y="953150"/>
                      <a:pt x="230015" y="972679"/>
                      <a:pt x="229256" y="992209"/>
                    </a:cubicBezTo>
                    <a:cubicBezTo>
                      <a:pt x="228496" y="1010979"/>
                      <a:pt x="227845" y="1029749"/>
                      <a:pt x="226977" y="1048519"/>
                    </a:cubicBezTo>
                    <a:cubicBezTo>
                      <a:pt x="225133" y="1085626"/>
                      <a:pt x="223180" y="1122840"/>
                      <a:pt x="221336" y="1159947"/>
                    </a:cubicBezTo>
                    <a:cubicBezTo>
                      <a:pt x="220793" y="1170688"/>
                      <a:pt x="220359" y="1181429"/>
                      <a:pt x="219600" y="1192171"/>
                    </a:cubicBezTo>
                    <a:cubicBezTo>
                      <a:pt x="219600" y="1191845"/>
                      <a:pt x="219600" y="1191411"/>
                      <a:pt x="219708" y="1191086"/>
                    </a:cubicBezTo>
                    <a:cubicBezTo>
                      <a:pt x="219491" y="1194123"/>
                      <a:pt x="219274" y="1197161"/>
                      <a:pt x="219057" y="1200199"/>
                    </a:cubicBezTo>
                    <a:cubicBezTo>
                      <a:pt x="219274" y="1200308"/>
                      <a:pt x="219383" y="1200308"/>
                      <a:pt x="219600" y="1200416"/>
                    </a:cubicBezTo>
                    <a:cubicBezTo>
                      <a:pt x="221444" y="1200959"/>
                      <a:pt x="222963" y="1201827"/>
                      <a:pt x="224265" y="1202912"/>
                    </a:cubicBezTo>
                    <a:cubicBezTo>
                      <a:pt x="224590" y="1203888"/>
                      <a:pt x="224916" y="1204973"/>
                      <a:pt x="225241" y="1205950"/>
                    </a:cubicBezTo>
                    <a:cubicBezTo>
                      <a:pt x="225458" y="1207035"/>
                      <a:pt x="225675" y="1208228"/>
                      <a:pt x="225784" y="1209313"/>
                    </a:cubicBezTo>
                    <a:cubicBezTo>
                      <a:pt x="225893" y="1210615"/>
                      <a:pt x="225893" y="1211917"/>
                      <a:pt x="225893" y="1213328"/>
                    </a:cubicBezTo>
                    <a:cubicBezTo>
                      <a:pt x="225784" y="1214847"/>
                      <a:pt x="225675" y="1216257"/>
                      <a:pt x="225458" y="1217776"/>
                    </a:cubicBezTo>
                    <a:cubicBezTo>
                      <a:pt x="225133" y="1219295"/>
                      <a:pt x="224808" y="1220814"/>
                      <a:pt x="224373" y="1222333"/>
                    </a:cubicBezTo>
                    <a:cubicBezTo>
                      <a:pt x="223939" y="1223527"/>
                      <a:pt x="223614" y="1224828"/>
                      <a:pt x="223288" y="1226022"/>
                    </a:cubicBezTo>
                    <a:cubicBezTo>
                      <a:pt x="222963" y="1227541"/>
                      <a:pt x="222854" y="1228951"/>
                      <a:pt x="222963" y="1230470"/>
                    </a:cubicBezTo>
                    <a:cubicBezTo>
                      <a:pt x="222963" y="1233074"/>
                      <a:pt x="223614" y="1235678"/>
                      <a:pt x="223939" y="1238282"/>
                    </a:cubicBezTo>
                    <a:cubicBezTo>
                      <a:pt x="224048" y="1239584"/>
                      <a:pt x="224048" y="1240995"/>
                      <a:pt x="224048" y="1242296"/>
                    </a:cubicBezTo>
                    <a:cubicBezTo>
                      <a:pt x="223939" y="1243490"/>
                      <a:pt x="223831" y="1244683"/>
                      <a:pt x="223722" y="1245877"/>
                    </a:cubicBezTo>
                    <a:cubicBezTo>
                      <a:pt x="223506" y="1246745"/>
                      <a:pt x="223397" y="1247613"/>
                      <a:pt x="223072" y="1248481"/>
                    </a:cubicBezTo>
                    <a:cubicBezTo>
                      <a:pt x="222637" y="1249674"/>
                      <a:pt x="222203" y="1250977"/>
                      <a:pt x="221770" y="1252061"/>
                    </a:cubicBezTo>
                    <a:cubicBezTo>
                      <a:pt x="219708" y="1253363"/>
                      <a:pt x="217321" y="1254231"/>
                      <a:pt x="215043" y="1255099"/>
                    </a:cubicBezTo>
                    <a:cubicBezTo>
                      <a:pt x="210920" y="1256510"/>
                      <a:pt x="206688" y="1257378"/>
                      <a:pt x="202348" y="1258246"/>
                    </a:cubicBezTo>
                    <a:cubicBezTo>
                      <a:pt x="196815" y="1259222"/>
                      <a:pt x="191282" y="1259982"/>
                      <a:pt x="185857" y="1260633"/>
                    </a:cubicBezTo>
                    <a:cubicBezTo>
                      <a:pt x="180106" y="1261392"/>
                      <a:pt x="174356" y="1261826"/>
                      <a:pt x="168605" y="1261935"/>
                    </a:cubicBezTo>
                    <a:cubicBezTo>
                      <a:pt x="162964" y="1262152"/>
                      <a:pt x="157430" y="1262152"/>
                      <a:pt x="151788" y="1262260"/>
                    </a:cubicBezTo>
                    <a:cubicBezTo>
                      <a:pt x="145929" y="1262369"/>
                      <a:pt x="139962" y="1262694"/>
                      <a:pt x="134103" y="1262694"/>
                    </a:cubicBezTo>
                    <a:cubicBezTo>
                      <a:pt x="133886" y="1262586"/>
                      <a:pt x="133778" y="1262586"/>
                      <a:pt x="133669" y="1262586"/>
                    </a:cubicBezTo>
                    <a:close/>
                  </a:path>
                </a:pathLst>
              </a:custGeom>
              <a:solidFill>
                <a:srgbClr val="132237"/>
              </a:solidFill>
              <a:ln w="10838" cap="flat">
                <a:noFill/>
                <a:prstDash val="solid"/>
                <a:miter/>
              </a:ln>
            </p:spPr>
            <p:txBody>
              <a:bodyPr rtlCol="0" anchor="ctr"/>
              <a:lstStyle/>
              <a:p>
                <a:endParaRPr lang="nb-NO"/>
              </a:p>
            </p:txBody>
          </p:sp>
          <p:sp>
            <p:nvSpPr>
              <p:cNvPr id="114" name="Frihåndsform: figur 113">
                <a:extLst>
                  <a:ext uri="{FF2B5EF4-FFF2-40B4-BE49-F238E27FC236}">
                    <a16:creationId xmlns:a16="http://schemas.microsoft.com/office/drawing/2014/main" id="{F86E69E7-D51A-4C75-8AAF-E4FE8AE9F0BB}"/>
                  </a:ext>
                </a:extLst>
              </p:cNvPr>
              <p:cNvSpPr/>
              <p:nvPr/>
            </p:nvSpPr>
            <p:spPr>
              <a:xfrm>
                <a:off x="5813699" y="5652677"/>
                <a:ext cx="10849" cy="325"/>
              </a:xfrm>
              <a:custGeom>
                <a:avLst/>
                <a:gdLst>
                  <a:gd name="connsiteX0" fmla="*/ 0 w 10849"/>
                  <a:gd name="connsiteY0" fmla="*/ 0 h 325"/>
                  <a:gd name="connsiteX1" fmla="*/ 0 w 10849"/>
                  <a:gd name="connsiteY1" fmla="*/ 217 h 325"/>
                  <a:gd name="connsiteX2" fmla="*/ 0 w 10849"/>
                  <a:gd name="connsiteY2" fmla="*/ 325 h 325"/>
                  <a:gd name="connsiteX3" fmla="*/ 0 w 10849"/>
                  <a:gd name="connsiteY3" fmla="*/ 0 h 325"/>
                </a:gdLst>
                <a:ahLst/>
                <a:cxnLst>
                  <a:cxn ang="0">
                    <a:pos x="connsiteX0" y="connsiteY0"/>
                  </a:cxn>
                  <a:cxn ang="0">
                    <a:pos x="connsiteX1" y="connsiteY1"/>
                  </a:cxn>
                  <a:cxn ang="0">
                    <a:pos x="connsiteX2" y="connsiteY2"/>
                  </a:cxn>
                  <a:cxn ang="0">
                    <a:pos x="connsiteX3" y="connsiteY3"/>
                  </a:cxn>
                </a:cxnLst>
                <a:rect l="l" t="t" r="r" b="b"/>
                <a:pathLst>
                  <a:path w="10849" h="325">
                    <a:moveTo>
                      <a:pt x="0" y="0"/>
                    </a:moveTo>
                    <a:cubicBezTo>
                      <a:pt x="0" y="109"/>
                      <a:pt x="0" y="217"/>
                      <a:pt x="0" y="217"/>
                    </a:cubicBezTo>
                    <a:cubicBezTo>
                      <a:pt x="0" y="217"/>
                      <a:pt x="0" y="325"/>
                      <a:pt x="0" y="325"/>
                    </a:cubicBezTo>
                    <a:cubicBezTo>
                      <a:pt x="0" y="325"/>
                      <a:pt x="0" y="109"/>
                      <a:pt x="0" y="0"/>
                    </a:cubicBezTo>
                    <a:close/>
                  </a:path>
                </a:pathLst>
              </a:custGeom>
              <a:solidFill>
                <a:srgbClr val="132237"/>
              </a:solidFill>
              <a:ln w="10838" cap="flat">
                <a:noFill/>
                <a:prstDash val="solid"/>
                <a:miter/>
              </a:ln>
            </p:spPr>
            <p:txBody>
              <a:bodyPr rtlCol="0" anchor="ctr"/>
              <a:lstStyle/>
              <a:p>
                <a:endParaRPr lang="nb-NO"/>
              </a:p>
            </p:txBody>
          </p:sp>
          <p:sp>
            <p:nvSpPr>
              <p:cNvPr id="115" name="Frihåndsform: figur 114">
                <a:extLst>
                  <a:ext uri="{FF2B5EF4-FFF2-40B4-BE49-F238E27FC236}">
                    <a16:creationId xmlns:a16="http://schemas.microsoft.com/office/drawing/2014/main" id="{D54559E5-0425-45CE-95EA-22060E2FFF36}"/>
                  </a:ext>
                </a:extLst>
              </p:cNvPr>
              <p:cNvSpPr/>
              <p:nvPr/>
            </p:nvSpPr>
            <p:spPr>
              <a:xfrm>
                <a:off x="5814351" y="5625553"/>
                <a:ext cx="108" cy="325"/>
              </a:xfrm>
              <a:custGeom>
                <a:avLst/>
                <a:gdLst>
                  <a:gd name="connsiteX0" fmla="*/ 0 w 108"/>
                  <a:gd name="connsiteY0" fmla="*/ 0 h 325"/>
                  <a:gd name="connsiteX1" fmla="*/ 0 w 108"/>
                  <a:gd name="connsiteY1" fmla="*/ 0 h 325"/>
                  <a:gd name="connsiteX2" fmla="*/ 0 w 108"/>
                  <a:gd name="connsiteY2" fmla="*/ 0 h 325"/>
                  <a:gd name="connsiteX3" fmla="*/ 108 w 108"/>
                  <a:gd name="connsiteY3" fmla="*/ 325 h 325"/>
                  <a:gd name="connsiteX4" fmla="*/ 108 w 108"/>
                  <a:gd name="connsiteY4" fmla="*/ 325 h 325"/>
                  <a:gd name="connsiteX5" fmla="*/ 0 w 108"/>
                  <a:gd name="connsiteY5" fmla="*/ 0 h 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 h="325">
                    <a:moveTo>
                      <a:pt x="0" y="0"/>
                    </a:moveTo>
                    <a:cubicBezTo>
                      <a:pt x="0" y="0"/>
                      <a:pt x="108" y="0"/>
                      <a:pt x="0" y="0"/>
                    </a:cubicBezTo>
                    <a:lnTo>
                      <a:pt x="0" y="0"/>
                    </a:lnTo>
                    <a:cubicBezTo>
                      <a:pt x="0" y="109"/>
                      <a:pt x="108" y="217"/>
                      <a:pt x="108" y="325"/>
                    </a:cubicBezTo>
                    <a:cubicBezTo>
                      <a:pt x="108" y="325"/>
                      <a:pt x="108" y="325"/>
                      <a:pt x="108" y="325"/>
                    </a:cubicBezTo>
                    <a:cubicBezTo>
                      <a:pt x="108" y="217"/>
                      <a:pt x="108" y="109"/>
                      <a:pt x="0" y="0"/>
                    </a:cubicBezTo>
                    <a:close/>
                  </a:path>
                </a:pathLst>
              </a:custGeom>
              <a:solidFill>
                <a:srgbClr val="132237"/>
              </a:solidFill>
              <a:ln w="10838" cap="flat">
                <a:noFill/>
                <a:prstDash val="solid"/>
                <a:miter/>
              </a:ln>
            </p:spPr>
            <p:txBody>
              <a:bodyPr rtlCol="0" anchor="ctr"/>
              <a:lstStyle/>
              <a:p>
                <a:endParaRPr lang="nb-NO"/>
              </a:p>
            </p:txBody>
          </p:sp>
          <p:sp>
            <p:nvSpPr>
              <p:cNvPr id="116" name="Frihåndsform: figur 115">
                <a:extLst>
                  <a:ext uri="{FF2B5EF4-FFF2-40B4-BE49-F238E27FC236}">
                    <a16:creationId xmlns:a16="http://schemas.microsoft.com/office/drawing/2014/main" id="{A3B802C8-EFC6-4573-A33A-D217079749C1}"/>
                  </a:ext>
                </a:extLst>
              </p:cNvPr>
              <p:cNvSpPr/>
              <p:nvPr/>
            </p:nvSpPr>
            <p:spPr>
              <a:xfrm>
                <a:off x="5814133" y="5624576"/>
                <a:ext cx="108" cy="542"/>
              </a:xfrm>
              <a:custGeom>
                <a:avLst/>
                <a:gdLst>
                  <a:gd name="connsiteX0" fmla="*/ 0 w 108"/>
                  <a:gd name="connsiteY0" fmla="*/ 0 h 542"/>
                  <a:gd name="connsiteX1" fmla="*/ 109 w 108"/>
                  <a:gd name="connsiteY1" fmla="*/ 434 h 542"/>
                  <a:gd name="connsiteX2" fmla="*/ 109 w 108"/>
                  <a:gd name="connsiteY2" fmla="*/ 542 h 542"/>
                  <a:gd name="connsiteX3" fmla="*/ 0 w 108"/>
                  <a:gd name="connsiteY3" fmla="*/ 0 h 542"/>
                </a:gdLst>
                <a:ahLst/>
                <a:cxnLst>
                  <a:cxn ang="0">
                    <a:pos x="connsiteX0" y="connsiteY0"/>
                  </a:cxn>
                  <a:cxn ang="0">
                    <a:pos x="connsiteX1" y="connsiteY1"/>
                  </a:cxn>
                  <a:cxn ang="0">
                    <a:pos x="connsiteX2" y="connsiteY2"/>
                  </a:cxn>
                  <a:cxn ang="0">
                    <a:pos x="connsiteX3" y="connsiteY3"/>
                  </a:cxn>
                </a:cxnLst>
                <a:rect l="l" t="t" r="r" b="b"/>
                <a:pathLst>
                  <a:path w="108" h="542">
                    <a:moveTo>
                      <a:pt x="0" y="0"/>
                    </a:moveTo>
                    <a:cubicBezTo>
                      <a:pt x="0" y="109"/>
                      <a:pt x="109" y="325"/>
                      <a:pt x="109" y="434"/>
                    </a:cubicBezTo>
                    <a:cubicBezTo>
                      <a:pt x="109" y="434"/>
                      <a:pt x="109" y="542"/>
                      <a:pt x="109" y="542"/>
                    </a:cubicBezTo>
                    <a:cubicBezTo>
                      <a:pt x="109" y="434"/>
                      <a:pt x="109" y="217"/>
                      <a:pt x="0" y="0"/>
                    </a:cubicBezTo>
                    <a:close/>
                  </a:path>
                </a:pathLst>
              </a:custGeom>
              <a:solidFill>
                <a:srgbClr val="132237"/>
              </a:solidFill>
              <a:ln w="10838" cap="flat">
                <a:noFill/>
                <a:prstDash val="solid"/>
                <a:miter/>
              </a:ln>
            </p:spPr>
            <p:txBody>
              <a:bodyPr rtlCol="0" anchor="ctr"/>
              <a:lstStyle/>
              <a:p>
                <a:endParaRPr lang="nb-NO"/>
              </a:p>
            </p:txBody>
          </p:sp>
          <p:sp>
            <p:nvSpPr>
              <p:cNvPr id="117" name="Frihåndsform: figur 116">
                <a:extLst>
                  <a:ext uri="{FF2B5EF4-FFF2-40B4-BE49-F238E27FC236}">
                    <a16:creationId xmlns:a16="http://schemas.microsoft.com/office/drawing/2014/main" id="{1E603240-78D8-4981-8843-B9FCDA41EE92}"/>
                  </a:ext>
                </a:extLst>
              </p:cNvPr>
              <p:cNvSpPr/>
              <p:nvPr/>
            </p:nvSpPr>
            <p:spPr>
              <a:xfrm>
                <a:off x="6134745" y="4918147"/>
                <a:ext cx="216" cy="759"/>
              </a:xfrm>
              <a:custGeom>
                <a:avLst/>
                <a:gdLst>
                  <a:gd name="connsiteX0" fmla="*/ 0 w 216"/>
                  <a:gd name="connsiteY0" fmla="*/ 0 h 759"/>
                  <a:gd name="connsiteX1" fmla="*/ 0 w 216"/>
                  <a:gd name="connsiteY1" fmla="*/ 108 h 759"/>
                  <a:gd name="connsiteX2" fmla="*/ 217 w 216"/>
                  <a:gd name="connsiteY2" fmla="*/ 759 h 759"/>
                  <a:gd name="connsiteX3" fmla="*/ 0 w 216"/>
                  <a:gd name="connsiteY3" fmla="*/ 0 h 759"/>
                </a:gdLst>
                <a:ahLst/>
                <a:cxnLst>
                  <a:cxn ang="0">
                    <a:pos x="connsiteX0" y="connsiteY0"/>
                  </a:cxn>
                  <a:cxn ang="0">
                    <a:pos x="connsiteX1" y="connsiteY1"/>
                  </a:cxn>
                  <a:cxn ang="0">
                    <a:pos x="connsiteX2" y="connsiteY2"/>
                  </a:cxn>
                  <a:cxn ang="0">
                    <a:pos x="connsiteX3" y="connsiteY3"/>
                  </a:cxn>
                </a:cxnLst>
                <a:rect l="l" t="t" r="r" b="b"/>
                <a:pathLst>
                  <a:path w="216" h="759">
                    <a:moveTo>
                      <a:pt x="0" y="0"/>
                    </a:moveTo>
                    <a:cubicBezTo>
                      <a:pt x="0" y="0"/>
                      <a:pt x="0" y="108"/>
                      <a:pt x="0" y="108"/>
                    </a:cubicBezTo>
                    <a:cubicBezTo>
                      <a:pt x="108" y="325"/>
                      <a:pt x="108" y="543"/>
                      <a:pt x="217" y="759"/>
                    </a:cubicBezTo>
                    <a:cubicBezTo>
                      <a:pt x="108" y="543"/>
                      <a:pt x="0" y="325"/>
                      <a:pt x="0" y="0"/>
                    </a:cubicBezTo>
                    <a:close/>
                  </a:path>
                </a:pathLst>
              </a:custGeom>
              <a:solidFill>
                <a:srgbClr val="132237"/>
              </a:solidFill>
              <a:ln w="10838" cap="flat">
                <a:noFill/>
                <a:prstDash val="solid"/>
                <a:miter/>
              </a:ln>
            </p:spPr>
            <p:txBody>
              <a:bodyPr rtlCol="0" anchor="ctr"/>
              <a:lstStyle/>
              <a:p>
                <a:endParaRPr lang="nb-NO"/>
              </a:p>
            </p:txBody>
          </p:sp>
          <p:sp>
            <p:nvSpPr>
              <p:cNvPr id="118" name="Frihåndsform: figur 117">
                <a:extLst>
                  <a:ext uri="{FF2B5EF4-FFF2-40B4-BE49-F238E27FC236}">
                    <a16:creationId xmlns:a16="http://schemas.microsoft.com/office/drawing/2014/main" id="{F266AB9F-256A-49D0-9B27-36DB2DEAACF4}"/>
                  </a:ext>
                </a:extLst>
              </p:cNvPr>
              <p:cNvSpPr/>
              <p:nvPr/>
            </p:nvSpPr>
            <p:spPr>
              <a:xfrm>
                <a:off x="6534125" y="5551991"/>
                <a:ext cx="108" cy="650"/>
              </a:xfrm>
              <a:custGeom>
                <a:avLst/>
                <a:gdLst>
                  <a:gd name="connsiteX0" fmla="*/ 0 w 108"/>
                  <a:gd name="connsiteY0" fmla="*/ 0 h 650"/>
                  <a:gd name="connsiteX1" fmla="*/ 108 w 108"/>
                  <a:gd name="connsiteY1" fmla="*/ 651 h 650"/>
                  <a:gd name="connsiteX2" fmla="*/ 0 w 108"/>
                  <a:gd name="connsiteY2" fmla="*/ 0 h 650"/>
                </a:gdLst>
                <a:ahLst/>
                <a:cxnLst>
                  <a:cxn ang="0">
                    <a:pos x="connsiteX0" y="connsiteY0"/>
                  </a:cxn>
                  <a:cxn ang="0">
                    <a:pos x="connsiteX1" y="connsiteY1"/>
                  </a:cxn>
                  <a:cxn ang="0">
                    <a:pos x="connsiteX2" y="connsiteY2"/>
                  </a:cxn>
                </a:cxnLst>
                <a:rect l="l" t="t" r="r" b="b"/>
                <a:pathLst>
                  <a:path w="108" h="650">
                    <a:moveTo>
                      <a:pt x="0" y="0"/>
                    </a:moveTo>
                    <a:cubicBezTo>
                      <a:pt x="0" y="217"/>
                      <a:pt x="108" y="434"/>
                      <a:pt x="108" y="651"/>
                    </a:cubicBezTo>
                    <a:cubicBezTo>
                      <a:pt x="108" y="434"/>
                      <a:pt x="0" y="217"/>
                      <a:pt x="0" y="0"/>
                    </a:cubicBezTo>
                    <a:close/>
                  </a:path>
                </a:pathLst>
              </a:custGeom>
              <a:solidFill>
                <a:srgbClr val="132237"/>
              </a:solidFill>
              <a:ln w="10838" cap="flat">
                <a:noFill/>
                <a:prstDash val="solid"/>
                <a:miter/>
              </a:ln>
            </p:spPr>
            <p:txBody>
              <a:bodyPr rtlCol="0" anchor="ctr"/>
              <a:lstStyle/>
              <a:p>
                <a:endParaRPr lang="nb-NO"/>
              </a:p>
            </p:txBody>
          </p:sp>
          <p:sp>
            <p:nvSpPr>
              <p:cNvPr id="119" name="Frihåndsform: figur 118">
                <a:extLst>
                  <a:ext uri="{FF2B5EF4-FFF2-40B4-BE49-F238E27FC236}">
                    <a16:creationId xmlns:a16="http://schemas.microsoft.com/office/drawing/2014/main" id="{B62A7B2A-8277-4C95-8B71-8B75314570BB}"/>
                  </a:ext>
                </a:extLst>
              </p:cNvPr>
              <p:cNvSpPr/>
              <p:nvPr/>
            </p:nvSpPr>
            <p:spPr>
              <a:xfrm>
                <a:off x="6136806" y="4924114"/>
                <a:ext cx="216" cy="759"/>
              </a:xfrm>
              <a:custGeom>
                <a:avLst/>
                <a:gdLst>
                  <a:gd name="connsiteX0" fmla="*/ 0 w 216"/>
                  <a:gd name="connsiteY0" fmla="*/ 0 h 759"/>
                  <a:gd name="connsiteX1" fmla="*/ 217 w 216"/>
                  <a:gd name="connsiteY1" fmla="*/ 651 h 759"/>
                  <a:gd name="connsiteX2" fmla="*/ 217 w 216"/>
                  <a:gd name="connsiteY2" fmla="*/ 759 h 759"/>
                  <a:gd name="connsiteX3" fmla="*/ 0 w 216"/>
                  <a:gd name="connsiteY3" fmla="*/ 0 h 759"/>
                </a:gdLst>
                <a:ahLst/>
                <a:cxnLst>
                  <a:cxn ang="0">
                    <a:pos x="connsiteX0" y="connsiteY0"/>
                  </a:cxn>
                  <a:cxn ang="0">
                    <a:pos x="connsiteX1" y="connsiteY1"/>
                  </a:cxn>
                  <a:cxn ang="0">
                    <a:pos x="connsiteX2" y="connsiteY2"/>
                  </a:cxn>
                  <a:cxn ang="0">
                    <a:pos x="connsiteX3" y="connsiteY3"/>
                  </a:cxn>
                </a:cxnLst>
                <a:rect l="l" t="t" r="r" b="b"/>
                <a:pathLst>
                  <a:path w="216" h="759">
                    <a:moveTo>
                      <a:pt x="0" y="0"/>
                    </a:moveTo>
                    <a:cubicBezTo>
                      <a:pt x="108" y="217"/>
                      <a:pt x="108" y="434"/>
                      <a:pt x="217" y="651"/>
                    </a:cubicBezTo>
                    <a:cubicBezTo>
                      <a:pt x="217" y="651"/>
                      <a:pt x="217" y="759"/>
                      <a:pt x="217" y="759"/>
                    </a:cubicBezTo>
                    <a:cubicBezTo>
                      <a:pt x="108" y="543"/>
                      <a:pt x="108" y="325"/>
                      <a:pt x="0" y="0"/>
                    </a:cubicBezTo>
                    <a:close/>
                  </a:path>
                </a:pathLst>
              </a:custGeom>
              <a:solidFill>
                <a:srgbClr val="132237"/>
              </a:solidFill>
              <a:ln w="10838" cap="flat">
                <a:noFill/>
                <a:prstDash val="solid"/>
                <a:miter/>
              </a:ln>
            </p:spPr>
            <p:txBody>
              <a:bodyPr rtlCol="0" anchor="ctr"/>
              <a:lstStyle/>
              <a:p>
                <a:endParaRPr lang="nb-NO"/>
              </a:p>
            </p:txBody>
          </p:sp>
          <p:sp>
            <p:nvSpPr>
              <p:cNvPr id="120" name="Frihåndsform: figur 119">
                <a:extLst>
                  <a:ext uri="{FF2B5EF4-FFF2-40B4-BE49-F238E27FC236}">
                    <a16:creationId xmlns:a16="http://schemas.microsoft.com/office/drawing/2014/main" id="{02D03321-6FCA-479E-929A-A9FEB59179BE}"/>
                  </a:ext>
                </a:extLst>
              </p:cNvPr>
              <p:cNvSpPr/>
              <p:nvPr/>
            </p:nvSpPr>
            <p:spPr>
              <a:xfrm>
                <a:off x="6470323" y="5442293"/>
                <a:ext cx="8882" cy="10639"/>
              </a:xfrm>
              <a:custGeom>
                <a:avLst/>
                <a:gdLst>
                  <a:gd name="connsiteX0" fmla="*/ 5 w 8882"/>
                  <a:gd name="connsiteY0" fmla="*/ 6191 h 10639"/>
                  <a:gd name="connsiteX1" fmla="*/ 1198 w 8882"/>
                  <a:gd name="connsiteY1" fmla="*/ 2177 h 10639"/>
                  <a:gd name="connsiteX2" fmla="*/ 2826 w 8882"/>
                  <a:gd name="connsiteY2" fmla="*/ 658 h 10639"/>
                  <a:gd name="connsiteX3" fmla="*/ 4996 w 8882"/>
                  <a:gd name="connsiteY3" fmla="*/ 7 h 10639"/>
                  <a:gd name="connsiteX4" fmla="*/ 8685 w 8882"/>
                  <a:gd name="connsiteY4" fmla="*/ 2611 h 10639"/>
                  <a:gd name="connsiteX5" fmla="*/ 8142 w 8882"/>
                  <a:gd name="connsiteY5" fmla="*/ 5974 h 10639"/>
                  <a:gd name="connsiteX6" fmla="*/ 8034 w 8882"/>
                  <a:gd name="connsiteY6" fmla="*/ 6516 h 10639"/>
                  <a:gd name="connsiteX7" fmla="*/ 8034 w 8882"/>
                  <a:gd name="connsiteY7" fmla="*/ 6408 h 10639"/>
                  <a:gd name="connsiteX8" fmla="*/ 8034 w 8882"/>
                  <a:gd name="connsiteY8" fmla="*/ 6408 h 10639"/>
                  <a:gd name="connsiteX9" fmla="*/ 4128 w 8882"/>
                  <a:gd name="connsiteY9" fmla="*/ 10639 h 10639"/>
                  <a:gd name="connsiteX10" fmla="*/ 3911 w 8882"/>
                  <a:gd name="connsiteY10" fmla="*/ 10639 h 10639"/>
                  <a:gd name="connsiteX11" fmla="*/ 5 w 8882"/>
                  <a:gd name="connsiteY11" fmla="*/ 6191 h 1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82" h="10639">
                    <a:moveTo>
                      <a:pt x="5" y="6191"/>
                    </a:moveTo>
                    <a:cubicBezTo>
                      <a:pt x="113" y="4889"/>
                      <a:pt x="330" y="3262"/>
                      <a:pt x="1198" y="2177"/>
                    </a:cubicBezTo>
                    <a:cubicBezTo>
                      <a:pt x="1632" y="1526"/>
                      <a:pt x="2175" y="1092"/>
                      <a:pt x="2826" y="658"/>
                    </a:cubicBezTo>
                    <a:cubicBezTo>
                      <a:pt x="3477" y="224"/>
                      <a:pt x="4236" y="115"/>
                      <a:pt x="4996" y="7"/>
                    </a:cubicBezTo>
                    <a:cubicBezTo>
                      <a:pt x="6623" y="-102"/>
                      <a:pt x="8251" y="1092"/>
                      <a:pt x="8685" y="2611"/>
                    </a:cubicBezTo>
                    <a:cubicBezTo>
                      <a:pt x="9119" y="3804"/>
                      <a:pt x="8793" y="4998"/>
                      <a:pt x="8142" y="5974"/>
                    </a:cubicBezTo>
                    <a:cubicBezTo>
                      <a:pt x="8142" y="6191"/>
                      <a:pt x="8142" y="6408"/>
                      <a:pt x="8034" y="6516"/>
                    </a:cubicBezTo>
                    <a:cubicBezTo>
                      <a:pt x="8034" y="6516"/>
                      <a:pt x="8034" y="6408"/>
                      <a:pt x="8034" y="6408"/>
                    </a:cubicBezTo>
                    <a:cubicBezTo>
                      <a:pt x="8034" y="6408"/>
                      <a:pt x="8034" y="6408"/>
                      <a:pt x="8034" y="6408"/>
                    </a:cubicBezTo>
                    <a:cubicBezTo>
                      <a:pt x="8034" y="8578"/>
                      <a:pt x="6515" y="10531"/>
                      <a:pt x="4128" y="10639"/>
                    </a:cubicBezTo>
                    <a:cubicBezTo>
                      <a:pt x="4019" y="10639"/>
                      <a:pt x="4019" y="10639"/>
                      <a:pt x="3911" y="10639"/>
                    </a:cubicBezTo>
                    <a:cubicBezTo>
                      <a:pt x="1632" y="10639"/>
                      <a:pt x="-104" y="8578"/>
                      <a:pt x="5" y="6191"/>
                    </a:cubicBezTo>
                    <a:close/>
                  </a:path>
                </a:pathLst>
              </a:custGeom>
              <a:solidFill>
                <a:srgbClr val="132237"/>
              </a:solidFill>
              <a:ln w="10838" cap="flat">
                <a:noFill/>
                <a:prstDash val="solid"/>
                <a:miter/>
              </a:ln>
            </p:spPr>
            <p:txBody>
              <a:bodyPr rtlCol="0" anchor="ctr"/>
              <a:lstStyle/>
              <a:p>
                <a:endParaRPr lang="nb-NO"/>
              </a:p>
            </p:txBody>
          </p:sp>
          <p:sp>
            <p:nvSpPr>
              <p:cNvPr id="121" name="Frihåndsform: figur 120">
                <a:extLst>
                  <a:ext uri="{FF2B5EF4-FFF2-40B4-BE49-F238E27FC236}">
                    <a16:creationId xmlns:a16="http://schemas.microsoft.com/office/drawing/2014/main" id="{9244D2B2-DD70-4517-940E-822647A2F0FB}"/>
                  </a:ext>
                </a:extLst>
              </p:cNvPr>
              <p:cNvSpPr/>
              <p:nvPr/>
            </p:nvSpPr>
            <p:spPr>
              <a:xfrm>
                <a:off x="6470741" y="5399969"/>
                <a:ext cx="44071" cy="156362"/>
              </a:xfrm>
              <a:custGeom>
                <a:avLst/>
                <a:gdLst>
                  <a:gd name="connsiteX0" fmla="*/ 32245 w 44071"/>
                  <a:gd name="connsiteY0" fmla="*/ 152782 h 156362"/>
                  <a:gd name="connsiteX1" fmla="*/ 30509 w 44071"/>
                  <a:gd name="connsiteY1" fmla="*/ 147140 h 156362"/>
                  <a:gd name="connsiteX2" fmla="*/ 29532 w 44071"/>
                  <a:gd name="connsiteY2" fmla="*/ 142258 h 156362"/>
                  <a:gd name="connsiteX3" fmla="*/ 27254 w 44071"/>
                  <a:gd name="connsiteY3" fmla="*/ 129780 h 156362"/>
                  <a:gd name="connsiteX4" fmla="*/ 24650 w 44071"/>
                  <a:gd name="connsiteY4" fmla="*/ 114590 h 156362"/>
                  <a:gd name="connsiteX5" fmla="*/ 22154 w 44071"/>
                  <a:gd name="connsiteY5" fmla="*/ 99075 h 156362"/>
                  <a:gd name="connsiteX6" fmla="*/ 15319 w 44071"/>
                  <a:gd name="connsiteY6" fmla="*/ 66200 h 156362"/>
                  <a:gd name="connsiteX7" fmla="*/ 12173 w 44071"/>
                  <a:gd name="connsiteY7" fmla="*/ 50143 h 156362"/>
                  <a:gd name="connsiteX8" fmla="*/ 8375 w 44071"/>
                  <a:gd name="connsiteY8" fmla="*/ 33000 h 156362"/>
                  <a:gd name="connsiteX9" fmla="*/ 8158 w 44071"/>
                  <a:gd name="connsiteY9" fmla="*/ 32349 h 156362"/>
                  <a:gd name="connsiteX10" fmla="*/ 8267 w 44071"/>
                  <a:gd name="connsiteY10" fmla="*/ 32566 h 156362"/>
                  <a:gd name="connsiteX11" fmla="*/ 4144 w 44071"/>
                  <a:gd name="connsiteY11" fmla="*/ 17051 h 156362"/>
                  <a:gd name="connsiteX12" fmla="*/ 1974 w 44071"/>
                  <a:gd name="connsiteY12" fmla="*/ 10216 h 156362"/>
                  <a:gd name="connsiteX13" fmla="*/ 672 w 44071"/>
                  <a:gd name="connsiteY13" fmla="*/ 6635 h 156362"/>
                  <a:gd name="connsiteX14" fmla="*/ 21 w 44071"/>
                  <a:gd name="connsiteY14" fmla="*/ 3380 h 156362"/>
                  <a:gd name="connsiteX15" fmla="*/ 3601 w 44071"/>
                  <a:gd name="connsiteY15" fmla="*/ 17 h 156362"/>
                  <a:gd name="connsiteX16" fmla="*/ 6205 w 44071"/>
                  <a:gd name="connsiteY16" fmla="*/ 885 h 156362"/>
                  <a:gd name="connsiteX17" fmla="*/ 6205 w 44071"/>
                  <a:gd name="connsiteY17" fmla="*/ 885 h 156362"/>
                  <a:gd name="connsiteX18" fmla="*/ 6205 w 44071"/>
                  <a:gd name="connsiteY18" fmla="*/ 885 h 156362"/>
                  <a:gd name="connsiteX19" fmla="*/ 6205 w 44071"/>
                  <a:gd name="connsiteY19" fmla="*/ 885 h 156362"/>
                  <a:gd name="connsiteX20" fmla="*/ 7833 w 44071"/>
                  <a:gd name="connsiteY20" fmla="*/ 3597 h 156362"/>
                  <a:gd name="connsiteX21" fmla="*/ 10437 w 44071"/>
                  <a:gd name="connsiteY21" fmla="*/ 9890 h 156362"/>
                  <a:gd name="connsiteX22" fmla="*/ 13258 w 44071"/>
                  <a:gd name="connsiteY22" fmla="*/ 17810 h 156362"/>
                  <a:gd name="connsiteX23" fmla="*/ 18465 w 44071"/>
                  <a:gd name="connsiteY23" fmla="*/ 33868 h 156362"/>
                  <a:gd name="connsiteX24" fmla="*/ 23348 w 44071"/>
                  <a:gd name="connsiteY24" fmla="*/ 50577 h 156362"/>
                  <a:gd name="connsiteX25" fmla="*/ 27579 w 44071"/>
                  <a:gd name="connsiteY25" fmla="*/ 66635 h 156362"/>
                  <a:gd name="connsiteX26" fmla="*/ 35066 w 44071"/>
                  <a:gd name="connsiteY26" fmla="*/ 94735 h 156362"/>
                  <a:gd name="connsiteX27" fmla="*/ 35066 w 44071"/>
                  <a:gd name="connsiteY27" fmla="*/ 94627 h 156362"/>
                  <a:gd name="connsiteX28" fmla="*/ 40925 w 44071"/>
                  <a:gd name="connsiteY28" fmla="*/ 125657 h 156362"/>
                  <a:gd name="connsiteX29" fmla="*/ 42769 w 44071"/>
                  <a:gd name="connsiteY29" fmla="*/ 138894 h 156362"/>
                  <a:gd name="connsiteX30" fmla="*/ 44071 w 44071"/>
                  <a:gd name="connsiteY30" fmla="*/ 149093 h 156362"/>
                  <a:gd name="connsiteX31" fmla="*/ 44071 w 44071"/>
                  <a:gd name="connsiteY31" fmla="*/ 150720 h 156362"/>
                  <a:gd name="connsiteX32" fmla="*/ 38972 w 44071"/>
                  <a:gd name="connsiteY32" fmla="*/ 156254 h 156362"/>
                  <a:gd name="connsiteX33" fmla="*/ 37887 w 44071"/>
                  <a:gd name="connsiteY33" fmla="*/ 156362 h 156362"/>
                  <a:gd name="connsiteX34" fmla="*/ 32245 w 44071"/>
                  <a:gd name="connsiteY34" fmla="*/ 152782 h 15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071" h="156362">
                    <a:moveTo>
                      <a:pt x="32245" y="152782"/>
                    </a:moveTo>
                    <a:cubicBezTo>
                      <a:pt x="31377" y="151046"/>
                      <a:pt x="31051" y="149093"/>
                      <a:pt x="30509" y="147140"/>
                    </a:cubicBezTo>
                    <a:cubicBezTo>
                      <a:pt x="30075" y="145512"/>
                      <a:pt x="29749" y="143885"/>
                      <a:pt x="29532" y="142258"/>
                    </a:cubicBezTo>
                    <a:cubicBezTo>
                      <a:pt x="28773" y="138135"/>
                      <a:pt x="28013" y="133903"/>
                      <a:pt x="27254" y="129780"/>
                    </a:cubicBezTo>
                    <a:cubicBezTo>
                      <a:pt x="26386" y="124681"/>
                      <a:pt x="25410" y="119690"/>
                      <a:pt x="24650" y="114590"/>
                    </a:cubicBezTo>
                    <a:cubicBezTo>
                      <a:pt x="23890" y="109383"/>
                      <a:pt x="23131" y="104175"/>
                      <a:pt x="22154" y="99075"/>
                    </a:cubicBezTo>
                    <a:cubicBezTo>
                      <a:pt x="20202" y="88009"/>
                      <a:pt x="17598" y="77159"/>
                      <a:pt x="15319" y="66200"/>
                    </a:cubicBezTo>
                    <a:cubicBezTo>
                      <a:pt x="14234" y="60884"/>
                      <a:pt x="13258" y="55459"/>
                      <a:pt x="12173" y="50143"/>
                    </a:cubicBezTo>
                    <a:cubicBezTo>
                      <a:pt x="11088" y="44392"/>
                      <a:pt x="9786" y="38750"/>
                      <a:pt x="8375" y="33000"/>
                    </a:cubicBezTo>
                    <a:cubicBezTo>
                      <a:pt x="8375" y="32783"/>
                      <a:pt x="8267" y="32566"/>
                      <a:pt x="8158" y="32349"/>
                    </a:cubicBezTo>
                    <a:cubicBezTo>
                      <a:pt x="8158" y="32458"/>
                      <a:pt x="8158" y="32566"/>
                      <a:pt x="8267" y="32566"/>
                    </a:cubicBezTo>
                    <a:cubicBezTo>
                      <a:pt x="6965" y="27358"/>
                      <a:pt x="5663" y="22150"/>
                      <a:pt x="4144" y="17051"/>
                    </a:cubicBezTo>
                    <a:cubicBezTo>
                      <a:pt x="3493" y="14773"/>
                      <a:pt x="2734" y="12494"/>
                      <a:pt x="1974" y="10216"/>
                    </a:cubicBezTo>
                    <a:cubicBezTo>
                      <a:pt x="1540" y="9022"/>
                      <a:pt x="1106" y="7829"/>
                      <a:pt x="672" y="6635"/>
                    </a:cubicBezTo>
                    <a:cubicBezTo>
                      <a:pt x="238" y="5550"/>
                      <a:pt x="-88" y="4574"/>
                      <a:pt x="21" y="3380"/>
                    </a:cubicBezTo>
                    <a:cubicBezTo>
                      <a:pt x="129" y="1536"/>
                      <a:pt x="1757" y="125"/>
                      <a:pt x="3601" y="17"/>
                    </a:cubicBezTo>
                    <a:cubicBezTo>
                      <a:pt x="4578" y="-92"/>
                      <a:pt x="5446" y="342"/>
                      <a:pt x="6205" y="885"/>
                    </a:cubicBezTo>
                    <a:cubicBezTo>
                      <a:pt x="6205" y="885"/>
                      <a:pt x="6205" y="885"/>
                      <a:pt x="6205" y="885"/>
                    </a:cubicBezTo>
                    <a:cubicBezTo>
                      <a:pt x="6205" y="885"/>
                      <a:pt x="6205" y="885"/>
                      <a:pt x="6205" y="885"/>
                    </a:cubicBezTo>
                    <a:cubicBezTo>
                      <a:pt x="6205" y="885"/>
                      <a:pt x="6205" y="885"/>
                      <a:pt x="6205" y="885"/>
                    </a:cubicBezTo>
                    <a:cubicBezTo>
                      <a:pt x="7182" y="1536"/>
                      <a:pt x="7724" y="2621"/>
                      <a:pt x="7833" y="3597"/>
                    </a:cubicBezTo>
                    <a:cubicBezTo>
                      <a:pt x="8701" y="5659"/>
                      <a:pt x="9677" y="7720"/>
                      <a:pt x="10437" y="9890"/>
                    </a:cubicBezTo>
                    <a:cubicBezTo>
                      <a:pt x="11413" y="12494"/>
                      <a:pt x="12390" y="15207"/>
                      <a:pt x="13258" y="17810"/>
                    </a:cubicBezTo>
                    <a:cubicBezTo>
                      <a:pt x="15102" y="23127"/>
                      <a:pt x="16729" y="28443"/>
                      <a:pt x="18465" y="33868"/>
                    </a:cubicBezTo>
                    <a:cubicBezTo>
                      <a:pt x="20202" y="39401"/>
                      <a:pt x="21829" y="44935"/>
                      <a:pt x="23348" y="50577"/>
                    </a:cubicBezTo>
                    <a:cubicBezTo>
                      <a:pt x="24759" y="55893"/>
                      <a:pt x="26169" y="61210"/>
                      <a:pt x="27579" y="66635"/>
                    </a:cubicBezTo>
                    <a:cubicBezTo>
                      <a:pt x="30075" y="75965"/>
                      <a:pt x="32787" y="85296"/>
                      <a:pt x="35066" y="94735"/>
                    </a:cubicBezTo>
                    <a:cubicBezTo>
                      <a:pt x="35066" y="94735"/>
                      <a:pt x="35066" y="94627"/>
                      <a:pt x="35066" y="94627"/>
                    </a:cubicBezTo>
                    <a:cubicBezTo>
                      <a:pt x="37561" y="104826"/>
                      <a:pt x="39189" y="115242"/>
                      <a:pt x="40925" y="125657"/>
                    </a:cubicBezTo>
                    <a:cubicBezTo>
                      <a:pt x="41684" y="130106"/>
                      <a:pt x="42227" y="134446"/>
                      <a:pt x="42769" y="138894"/>
                    </a:cubicBezTo>
                    <a:cubicBezTo>
                      <a:pt x="43203" y="142258"/>
                      <a:pt x="43854" y="145730"/>
                      <a:pt x="44071" y="149093"/>
                    </a:cubicBezTo>
                    <a:cubicBezTo>
                      <a:pt x="44071" y="149635"/>
                      <a:pt x="44071" y="150178"/>
                      <a:pt x="44071" y="150720"/>
                    </a:cubicBezTo>
                    <a:cubicBezTo>
                      <a:pt x="43854" y="153433"/>
                      <a:pt x="41684" y="155711"/>
                      <a:pt x="38972" y="156254"/>
                    </a:cubicBezTo>
                    <a:cubicBezTo>
                      <a:pt x="38646" y="156362"/>
                      <a:pt x="38321" y="156362"/>
                      <a:pt x="37887" y="156362"/>
                    </a:cubicBezTo>
                    <a:cubicBezTo>
                      <a:pt x="35500" y="156362"/>
                      <a:pt x="33221" y="154952"/>
                      <a:pt x="32245" y="152782"/>
                    </a:cubicBezTo>
                    <a:close/>
                  </a:path>
                </a:pathLst>
              </a:custGeom>
              <a:solidFill>
                <a:srgbClr val="132237"/>
              </a:solidFill>
              <a:ln w="10838" cap="flat">
                <a:noFill/>
                <a:prstDash val="solid"/>
                <a:miter/>
              </a:ln>
            </p:spPr>
            <p:txBody>
              <a:bodyPr rtlCol="0" anchor="ctr"/>
              <a:lstStyle/>
              <a:p>
                <a:endParaRPr lang="nb-NO"/>
              </a:p>
            </p:txBody>
          </p:sp>
          <p:sp>
            <p:nvSpPr>
              <p:cNvPr id="122" name="Frihåndsform: figur 121">
                <a:extLst>
                  <a:ext uri="{FF2B5EF4-FFF2-40B4-BE49-F238E27FC236}">
                    <a16:creationId xmlns:a16="http://schemas.microsoft.com/office/drawing/2014/main" id="{027EC52B-B6AD-4EC0-955E-471972AC56A0}"/>
                  </a:ext>
                </a:extLst>
              </p:cNvPr>
              <p:cNvSpPr/>
              <p:nvPr/>
            </p:nvSpPr>
            <p:spPr>
              <a:xfrm>
                <a:off x="6488638" y="5462255"/>
                <a:ext cx="29991" cy="90495"/>
              </a:xfrm>
              <a:custGeom>
                <a:avLst/>
                <a:gdLst>
                  <a:gd name="connsiteX0" fmla="*/ 20532 w 29991"/>
                  <a:gd name="connsiteY0" fmla="*/ 87349 h 90495"/>
                  <a:gd name="connsiteX1" fmla="*/ 15759 w 29991"/>
                  <a:gd name="connsiteY1" fmla="*/ 71617 h 90495"/>
                  <a:gd name="connsiteX2" fmla="*/ 15976 w 29991"/>
                  <a:gd name="connsiteY2" fmla="*/ 72376 h 90495"/>
                  <a:gd name="connsiteX3" fmla="*/ 15650 w 29991"/>
                  <a:gd name="connsiteY3" fmla="*/ 70966 h 90495"/>
                  <a:gd name="connsiteX4" fmla="*/ 15867 w 29991"/>
                  <a:gd name="connsiteY4" fmla="*/ 71725 h 90495"/>
                  <a:gd name="connsiteX5" fmla="*/ 15650 w 29991"/>
                  <a:gd name="connsiteY5" fmla="*/ 70857 h 90495"/>
                  <a:gd name="connsiteX6" fmla="*/ 14565 w 29991"/>
                  <a:gd name="connsiteY6" fmla="*/ 66300 h 90495"/>
                  <a:gd name="connsiteX7" fmla="*/ 14674 w 29991"/>
                  <a:gd name="connsiteY7" fmla="*/ 66626 h 90495"/>
                  <a:gd name="connsiteX8" fmla="*/ 14457 w 29991"/>
                  <a:gd name="connsiteY8" fmla="*/ 65541 h 90495"/>
                  <a:gd name="connsiteX9" fmla="*/ 14674 w 29991"/>
                  <a:gd name="connsiteY9" fmla="*/ 66300 h 90495"/>
                  <a:gd name="connsiteX10" fmla="*/ 4366 w 29991"/>
                  <a:gd name="connsiteY10" fmla="*/ 22901 h 90495"/>
                  <a:gd name="connsiteX11" fmla="*/ 4366 w 29991"/>
                  <a:gd name="connsiteY11" fmla="*/ 23010 h 90495"/>
                  <a:gd name="connsiteX12" fmla="*/ 4150 w 29991"/>
                  <a:gd name="connsiteY12" fmla="*/ 22142 h 90495"/>
                  <a:gd name="connsiteX13" fmla="*/ 4258 w 29991"/>
                  <a:gd name="connsiteY13" fmla="*/ 22576 h 90495"/>
                  <a:gd name="connsiteX14" fmla="*/ 4258 w 29991"/>
                  <a:gd name="connsiteY14" fmla="*/ 22684 h 90495"/>
                  <a:gd name="connsiteX15" fmla="*/ 4258 w 29991"/>
                  <a:gd name="connsiteY15" fmla="*/ 22576 h 90495"/>
                  <a:gd name="connsiteX16" fmla="*/ 4258 w 29991"/>
                  <a:gd name="connsiteY16" fmla="*/ 22684 h 90495"/>
                  <a:gd name="connsiteX17" fmla="*/ 4150 w 29991"/>
                  <a:gd name="connsiteY17" fmla="*/ 22467 h 90495"/>
                  <a:gd name="connsiteX18" fmla="*/ 4150 w 29991"/>
                  <a:gd name="connsiteY18" fmla="*/ 22467 h 90495"/>
                  <a:gd name="connsiteX19" fmla="*/ 4150 w 29991"/>
                  <a:gd name="connsiteY19" fmla="*/ 22467 h 90495"/>
                  <a:gd name="connsiteX20" fmla="*/ 3390 w 29991"/>
                  <a:gd name="connsiteY20" fmla="*/ 19429 h 90495"/>
                  <a:gd name="connsiteX21" fmla="*/ 3390 w 29991"/>
                  <a:gd name="connsiteY21" fmla="*/ 19429 h 90495"/>
                  <a:gd name="connsiteX22" fmla="*/ 3390 w 29991"/>
                  <a:gd name="connsiteY22" fmla="*/ 19429 h 90495"/>
                  <a:gd name="connsiteX23" fmla="*/ 3281 w 29991"/>
                  <a:gd name="connsiteY23" fmla="*/ 18887 h 90495"/>
                  <a:gd name="connsiteX24" fmla="*/ 3390 w 29991"/>
                  <a:gd name="connsiteY24" fmla="*/ 19212 h 90495"/>
                  <a:gd name="connsiteX25" fmla="*/ 1437 w 29991"/>
                  <a:gd name="connsiteY25" fmla="*/ 11943 h 90495"/>
                  <a:gd name="connsiteX26" fmla="*/ 460 w 29991"/>
                  <a:gd name="connsiteY26" fmla="*/ 7928 h 90495"/>
                  <a:gd name="connsiteX27" fmla="*/ 135 w 29991"/>
                  <a:gd name="connsiteY27" fmla="*/ 3589 h 90495"/>
                  <a:gd name="connsiteX28" fmla="*/ 569 w 29991"/>
                  <a:gd name="connsiteY28" fmla="*/ 2503 h 90495"/>
                  <a:gd name="connsiteX29" fmla="*/ 4150 w 29991"/>
                  <a:gd name="connsiteY29" fmla="*/ 8 h 90495"/>
                  <a:gd name="connsiteX30" fmla="*/ 8055 w 29991"/>
                  <a:gd name="connsiteY30" fmla="*/ 2395 h 90495"/>
                  <a:gd name="connsiteX31" fmla="*/ 8164 w 29991"/>
                  <a:gd name="connsiteY31" fmla="*/ 5541 h 90495"/>
                  <a:gd name="connsiteX32" fmla="*/ 8381 w 29991"/>
                  <a:gd name="connsiteY32" fmla="*/ 6410 h 90495"/>
                  <a:gd name="connsiteX33" fmla="*/ 12504 w 29991"/>
                  <a:gd name="connsiteY33" fmla="*/ 20623 h 90495"/>
                  <a:gd name="connsiteX34" fmla="*/ 16844 w 29991"/>
                  <a:gd name="connsiteY34" fmla="*/ 35596 h 90495"/>
                  <a:gd name="connsiteX35" fmla="*/ 25849 w 29991"/>
                  <a:gd name="connsiteY35" fmla="*/ 65432 h 90495"/>
                  <a:gd name="connsiteX36" fmla="*/ 29972 w 29991"/>
                  <a:gd name="connsiteY36" fmla="*/ 85396 h 90495"/>
                  <a:gd name="connsiteX37" fmla="*/ 26608 w 29991"/>
                  <a:gd name="connsiteY37" fmla="*/ 90278 h 90495"/>
                  <a:gd name="connsiteX38" fmla="*/ 25198 w 29991"/>
                  <a:gd name="connsiteY38" fmla="*/ 90495 h 90495"/>
                  <a:gd name="connsiteX39" fmla="*/ 20532 w 29991"/>
                  <a:gd name="connsiteY39" fmla="*/ 87349 h 9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9991" h="90495">
                    <a:moveTo>
                      <a:pt x="20532" y="87349"/>
                    </a:moveTo>
                    <a:cubicBezTo>
                      <a:pt x="18363" y="82249"/>
                      <a:pt x="17061" y="76933"/>
                      <a:pt x="15759" y="71617"/>
                    </a:cubicBezTo>
                    <a:cubicBezTo>
                      <a:pt x="15867" y="71834"/>
                      <a:pt x="15867" y="72159"/>
                      <a:pt x="15976" y="72376"/>
                    </a:cubicBezTo>
                    <a:cubicBezTo>
                      <a:pt x="15867" y="71942"/>
                      <a:pt x="15759" y="71400"/>
                      <a:pt x="15650" y="70966"/>
                    </a:cubicBezTo>
                    <a:cubicBezTo>
                      <a:pt x="15759" y="71183"/>
                      <a:pt x="15759" y="71508"/>
                      <a:pt x="15867" y="71725"/>
                    </a:cubicBezTo>
                    <a:cubicBezTo>
                      <a:pt x="15759" y="71400"/>
                      <a:pt x="15759" y="71074"/>
                      <a:pt x="15650" y="70857"/>
                    </a:cubicBezTo>
                    <a:cubicBezTo>
                      <a:pt x="15216" y="69338"/>
                      <a:pt x="14891" y="67819"/>
                      <a:pt x="14565" y="66300"/>
                    </a:cubicBezTo>
                    <a:cubicBezTo>
                      <a:pt x="14565" y="66409"/>
                      <a:pt x="14565" y="66517"/>
                      <a:pt x="14674" y="66626"/>
                    </a:cubicBezTo>
                    <a:cubicBezTo>
                      <a:pt x="14565" y="66300"/>
                      <a:pt x="14457" y="65866"/>
                      <a:pt x="14457" y="65541"/>
                    </a:cubicBezTo>
                    <a:cubicBezTo>
                      <a:pt x="14565" y="65758"/>
                      <a:pt x="14565" y="65975"/>
                      <a:pt x="14674" y="66300"/>
                    </a:cubicBezTo>
                    <a:cubicBezTo>
                      <a:pt x="11093" y="51870"/>
                      <a:pt x="7838" y="37332"/>
                      <a:pt x="4366" y="22901"/>
                    </a:cubicBezTo>
                    <a:cubicBezTo>
                      <a:pt x="4366" y="22901"/>
                      <a:pt x="4366" y="22901"/>
                      <a:pt x="4366" y="23010"/>
                    </a:cubicBezTo>
                    <a:cubicBezTo>
                      <a:pt x="4258" y="22684"/>
                      <a:pt x="4258" y="22467"/>
                      <a:pt x="4150" y="22142"/>
                    </a:cubicBezTo>
                    <a:cubicBezTo>
                      <a:pt x="4150" y="22250"/>
                      <a:pt x="4258" y="22467"/>
                      <a:pt x="4258" y="22576"/>
                    </a:cubicBezTo>
                    <a:cubicBezTo>
                      <a:pt x="4258" y="22576"/>
                      <a:pt x="4258" y="22684"/>
                      <a:pt x="4258" y="22684"/>
                    </a:cubicBezTo>
                    <a:cubicBezTo>
                      <a:pt x="4258" y="22684"/>
                      <a:pt x="4258" y="22684"/>
                      <a:pt x="4258" y="22576"/>
                    </a:cubicBezTo>
                    <a:cubicBezTo>
                      <a:pt x="4258" y="22576"/>
                      <a:pt x="4258" y="22684"/>
                      <a:pt x="4258" y="22684"/>
                    </a:cubicBezTo>
                    <a:cubicBezTo>
                      <a:pt x="4258" y="22576"/>
                      <a:pt x="4258" y="22576"/>
                      <a:pt x="4150" y="22467"/>
                    </a:cubicBezTo>
                    <a:cubicBezTo>
                      <a:pt x="4150" y="22467"/>
                      <a:pt x="4150" y="22467"/>
                      <a:pt x="4150" y="22467"/>
                    </a:cubicBezTo>
                    <a:cubicBezTo>
                      <a:pt x="4150" y="22467"/>
                      <a:pt x="4150" y="22467"/>
                      <a:pt x="4150" y="22467"/>
                    </a:cubicBezTo>
                    <a:cubicBezTo>
                      <a:pt x="3932" y="21491"/>
                      <a:pt x="3607" y="20406"/>
                      <a:pt x="3390" y="19429"/>
                    </a:cubicBezTo>
                    <a:cubicBezTo>
                      <a:pt x="3390" y="19429"/>
                      <a:pt x="3390" y="19429"/>
                      <a:pt x="3390" y="19429"/>
                    </a:cubicBezTo>
                    <a:cubicBezTo>
                      <a:pt x="3390" y="19429"/>
                      <a:pt x="3390" y="19429"/>
                      <a:pt x="3390" y="19429"/>
                    </a:cubicBezTo>
                    <a:cubicBezTo>
                      <a:pt x="3390" y="19212"/>
                      <a:pt x="3281" y="19104"/>
                      <a:pt x="3281" y="18887"/>
                    </a:cubicBezTo>
                    <a:cubicBezTo>
                      <a:pt x="3281" y="18995"/>
                      <a:pt x="3281" y="19104"/>
                      <a:pt x="3390" y="19212"/>
                    </a:cubicBezTo>
                    <a:cubicBezTo>
                      <a:pt x="2739" y="16825"/>
                      <a:pt x="2088" y="14330"/>
                      <a:pt x="1437" y="11943"/>
                    </a:cubicBezTo>
                    <a:cubicBezTo>
                      <a:pt x="1112" y="10641"/>
                      <a:pt x="786" y="9230"/>
                      <a:pt x="460" y="7928"/>
                    </a:cubicBezTo>
                    <a:cubicBezTo>
                      <a:pt x="135" y="6626"/>
                      <a:pt x="-191" y="4890"/>
                      <a:pt x="135" y="3589"/>
                    </a:cubicBezTo>
                    <a:cubicBezTo>
                      <a:pt x="243" y="3154"/>
                      <a:pt x="352" y="2829"/>
                      <a:pt x="569" y="2503"/>
                    </a:cubicBezTo>
                    <a:cubicBezTo>
                      <a:pt x="1220" y="1093"/>
                      <a:pt x="2522" y="116"/>
                      <a:pt x="4150" y="8"/>
                    </a:cubicBezTo>
                    <a:cubicBezTo>
                      <a:pt x="5777" y="-100"/>
                      <a:pt x="7404" y="876"/>
                      <a:pt x="8055" y="2395"/>
                    </a:cubicBezTo>
                    <a:cubicBezTo>
                      <a:pt x="8489" y="3372"/>
                      <a:pt x="8598" y="4457"/>
                      <a:pt x="8164" y="5541"/>
                    </a:cubicBezTo>
                    <a:cubicBezTo>
                      <a:pt x="8164" y="5867"/>
                      <a:pt x="8272" y="6084"/>
                      <a:pt x="8381" y="6410"/>
                    </a:cubicBezTo>
                    <a:cubicBezTo>
                      <a:pt x="9683" y="11183"/>
                      <a:pt x="11093" y="15957"/>
                      <a:pt x="12504" y="20623"/>
                    </a:cubicBezTo>
                    <a:cubicBezTo>
                      <a:pt x="14023" y="25614"/>
                      <a:pt x="15325" y="30604"/>
                      <a:pt x="16844" y="35596"/>
                    </a:cubicBezTo>
                    <a:cubicBezTo>
                      <a:pt x="19882" y="45577"/>
                      <a:pt x="22919" y="55450"/>
                      <a:pt x="25849" y="65432"/>
                    </a:cubicBezTo>
                    <a:cubicBezTo>
                      <a:pt x="27802" y="71942"/>
                      <a:pt x="29429" y="78669"/>
                      <a:pt x="29972" y="85396"/>
                    </a:cubicBezTo>
                    <a:cubicBezTo>
                      <a:pt x="30189" y="87566"/>
                      <a:pt x="28562" y="89627"/>
                      <a:pt x="26608" y="90278"/>
                    </a:cubicBezTo>
                    <a:cubicBezTo>
                      <a:pt x="26175" y="90387"/>
                      <a:pt x="25632" y="90495"/>
                      <a:pt x="25198" y="90495"/>
                    </a:cubicBezTo>
                    <a:cubicBezTo>
                      <a:pt x="23137" y="90170"/>
                      <a:pt x="21292" y="89085"/>
                      <a:pt x="20532" y="87349"/>
                    </a:cubicBezTo>
                    <a:close/>
                  </a:path>
                </a:pathLst>
              </a:custGeom>
              <a:solidFill>
                <a:srgbClr val="132237"/>
              </a:solidFill>
              <a:ln w="10838" cap="flat">
                <a:noFill/>
                <a:prstDash val="solid"/>
                <a:miter/>
              </a:ln>
            </p:spPr>
            <p:txBody>
              <a:bodyPr rtlCol="0" anchor="ctr"/>
              <a:lstStyle/>
              <a:p>
                <a:endParaRPr lang="nb-NO"/>
              </a:p>
            </p:txBody>
          </p:sp>
          <p:sp>
            <p:nvSpPr>
              <p:cNvPr id="123" name="Frihåndsform: figur 122">
                <a:extLst>
                  <a:ext uri="{FF2B5EF4-FFF2-40B4-BE49-F238E27FC236}">
                    <a16:creationId xmlns:a16="http://schemas.microsoft.com/office/drawing/2014/main" id="{6AF2B9BA-2399-4BA2-AF19-B9308B10FD1D}"/>
                  </a:ext>
                </a:extLst>
              </p:cNvPr>
              <p:cNvSpPr/>
              <p:nvPr/>
            </p:nvSpPr>
            <p:spPr>
              <a:xfrm>
                <a:off x="6066756" y="4759414"/>
                <a:ext cx="82093" cy="37865"/>
              </a:xfrm>
              <a:custGeom>
                <a:avLst/>
                <a:gdLst>
                  <a:gd name="connsiteX0" fmla="*/ 2348 w 82093"/>
                  <a:gd name="connsiteY0" fmla="*/ 36889 h 37865"/>
                  <a:gd name="connsiteX1" fmla="*/ 612 w 82093"/>
                  <a:gd name="connsiteY1" fmla="*/ 31247 h 37865"/>
                  <a:gd name="connsiteX2" fmla="*/ 1588 w 82093"/>
                  <a:gd name="connsiteY2" fmla="*/ 29946 h 37865"/>
                  <a:gd name="connsiteX3" fmla="*/ 1588 w 82093"/>
                  <a:gd name="connsiteY3" fmla="*/ 29837 h 37865"/>
                  <a:gd name="connsiteX4" fmla="*/ 2565 w 82093"/>
                  <a:gd name="connsiteY4" fmla="*/ 28101 h 37865"/>
                  <a:gd name="connsiteX5" fmla="*/ 2565 w 82093"/>
                  <a:gd name="connsiteY5" fmla="*/ 28101 h 37865"/>
                  <a:gd name="connsiteX6" fmla="*/ 5386 w 82093"/>
                  <a:gd name="connsiteY6" fmla="*/ 26148 h 37865"/>
                  <a:gd name="connsiteX7" fmla="*/ 4735 w 82093"/>
                  <a:gd name="connsiteY7" fmla="*/ 26473 h 37865"/>
                  <a:gd name="connsiteX8" fmla="*/ 11245 w 82093"/>
                  <a:gd name="connsiteY8" fmla="*/ 24087 h 37865"/>
                  <a:gd name="connsiteX9" fmla="*/ 16453 w 82093"/>
                  <a:gd name="connsiteY9" fmla="*/ 22459 h 37865"/>
                  <a:gd name="connsiteX10" fmla="*/ 16453 w 82093"/>
                  <a:gd name="connsiteY10" fmla="*/ 22459 h 37865"/>
                  <a:gd name="connsiteX11" fmla="*/ 16235 w 82093"/>
                  <a:gd name="connsiteY11" fmla="*/ 22568 h 37865"/>
                  <a:gd name="connsiteX12" fmla="*/ 16561 w 82093"/>
                  <a:gd name="connsiteY12" fmla="*/ 22459 h 37865"/>
                  <a:gd name="connsiteX13" fmla="*/ 20684 w 82093"/>
                  <a:gd name="connsiteY13" fmla="*/ 20940 h 37865"/>
                  <a:gd name="connsiteX14" fmla="*/ 35222 w 82093"/>
                  <a:gd name="connsiteY14" fmla="*/ 15298 h 37865"/>
                  <a:gd name="connsiteX15" fmla="*/ 62239 w 82093"/>
                  <a:gd name="connsiteY15" fmla="*/ 5099 h 37865"/>
                  <a:gd name="connsiteX16" fmla="*/ 72654 w 82093"/>
                  <a:gd name="connsiteY16" fmla="*/ 2170 h 37865"/>
                  <a:gd name="connsiteX17" fmla="*/ 77211 w 82093"/>
                  <a:gd name="connsiteY17" fmla="*/ 1085 h 37865"/>
                  <a:gd name="connsiteX18" fmla="*/ 82094 w 82093"/>
                  <a:gd name="connsiteY18" fmla="*/ 0 h 37865"/>
                  <a:gd name="connsiteX19" fmla="*/ 82094 w 82093"/>
                  <a:gd name="connsiteY19" fmla="*/ 109 h 37865"/>
                  <a:gd name="connsiteX20" fmla="*/ 81551 w 82093"/>
                  <a:gd name="connsiteY20" fmla="*/ 325 h 37865"/>
                  <a:gd name="connsiteX21" fmla="*/ 81551 w 82093"/>
                  <a:gd name="connsiteY21" fmla="*/ 325 h 37865"/>
                  <a:gd name="connsiteX22" fmla="*/ 80249 w 82093"/>
                  <a:gd name="connsiteY22" fmla="*/ 868 h 37865"/>
                  <a:gd name="connsiteX23" fmla="*/ 80249 w 82093"/>
                  <a:gd name="connsiteY23" fmla="*/ 868 h 37865"/>
                  <a:gd name="connsiteX24" fmla="*/ 65385 w 82093"/>
                  <a:gd name="connsiteY24" fmla="*/ 8571 h 37865"/>
                  <a:gd name="connsiteX25" fmla="*/ 65710 w 82093"/>
                  <a:gd name="connsiteY25" fmla="*/ 8897 h 37865"/>
                  <a:gd name="connsiteX26" fmla="*/ 67338 w 82093"/>
                  <a:gd name="connsiteY26" fmla="*/ 15407 h 37865"/>
                  <a:gd name="connsiteX27" fmla="*/ 58441 w 82093"/>
                  <a:gd name="connsiteY27" fmla="*/ 21049 h 37865"/>
                  <a:gd name="connsiteX28" fmla="*/ 51823 w 82093"/>
                  <a:gd name="connsiteY28" fmla="*/ 23110 h 37865"/>
                  <a:gd name="connsiteX29" fmla="*/ 39237 w 82093"/>
                  <a:gd name="connsiteY29" fmla="*/ 26908 h 37865"/>
                  <a:gd name="connsiteX30" fmla="*/ 39020 w 82093"/>
                  <a:gd name="connsiteY30" fmla="*/ 27016 h 37865"/>
                  <a:gd name="connsiteX31" fmla="*/ 39129 w 82093"/>
                  <a:gd name="connsiteY31" fmla="*/ 27016 h 37865"/>
                  <a:gd name="connsiteX32" fmla="*/ 38478 w 82093"/>
                  <a:gd name="connsiteY32" fmla="*/ 27233 h 37865"/>
                  <a:gd name="connsiteX33" fmla="*/ 38478 w 82093"/>
                  <a:gd name="connsiteY33" fmla="*/ 27233 h 37865"/>
                  <a:gd name="connsiteX34" fmla="*/ 38260 w 82093"/>
                  <a:gd name="connsiteY34" fmla="*/ 27342 h 37865"/>
                  <a:gd name="connsiteX35" fmla="*/ 38152 w 82093"/>
                  <a:gd name="connsiteY35" fmla="*/ 27342 h 37865"/>
                  <a:gd name="connsiteX36" fmla="*/ 38152 w 82093"/>
                  <a:gd name="connsiteY36" fmla="*/ 27342 h 37865"/>
                  <a:gd name="connsiteX37" fmla="*/ 36524 w 82093"/>
                  <a:gd name="connsiteY37" fmla="*/ 27884 h 37865"/>
                  <a:gd name="connsiteX38" fmla="*/ 36958 w 82093"/>
                  <a:gd name="connsiteY38" fmla="*/ 27775 h 37865"/>
                  <a:gd name="connsiteX39" fmla="*/ 36091 w 82093"/>
                  <a:gd name="connsiteY39" fmla="*/ 28101 h 37865"/>
                  <a:gd name="connsiteX40" fmla="*/ 35982 w 82093"/>
                  <a:gd name="connsiteY40" fmla="*/ 28101 h 37865"/>
                  <a:gd name="connsiteX41" fmla="*/ 36091 w 82093"/>
                  <a:gd name="connsiteY41" fmla="*/ 28101 h 37865"/>
                  <a:gd name="connsiteX42" fmla="*/ 35982 w 82093"/>
                  <a:gd name="connsiteY42" fmla="*/ 28101 h 37865"/>
                  <a:gd name="connsiteX43" fmla="*/ 35440 w 82093"/>
                  <a:gd name="connsiteY43" fmla="*/ 28318 h 37865"/>
                  <a:gd name="connsiteX44" fmla="*/ 35657 w 82093"/>
                  <a:gd name="connsiteY44" fmla="*/ 28210 h 37865"/>
                  <a:gd name="connsiteX45" fmla="*/ 21443 w 82093"/>
                  <a:gd name="connsiteY45" fmla="*/ 33200 h 37865"/>
                  <a:gd name="connsiteX46" fmla="*/ 5820 w 82093"/>
                  <a:gd name="connsiteY46" fmla="*/ 37757 h 37865"/>
                  <a:gd name="connsiteX47" fmla="*/ 6254 w 82093"/>
                  <a:gd name="connsiteY47" fmla="*/ 37649 h 37865"/>
                  <a:gd name="connsiteX48" fmla="*/ 3975 w 82093"/>
                  <a:gd name="connsiteY48" fmla="*/ 37866 h 37865"/>
                  <a:gd name="connsiteX49" fmla="*/ 3867 w 82093"/>
                  <a:gd name="connsiteY49" fmla="*/ 37866 h 37865"/>
                  <a:gd name="connsiteX50" fmla="*/ 2348 w 82093"/>
                  <a:gd name="connsiteY50" fmla="*/ 36889 h 3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2093" h="37865">
                    <a:moveTo>
                      <a:pt x="2348" y="36889"/>
                    </a:moveTo>
                    <a:cubicBezTo>
                      <a:pt x="178" y="36021"/>
                      <a:pt x="-690" y="33092"/>
                      <a:pt x="612" y="31247"/>
                    </a:cubicBezTo>
                    <a:cubicBezTo>
                      <a:pt x="937" y="30705"/>
                      <a:pt x="1263" y="30379"/>
                      <a:pt x="1588" y="29946"/>
                    </a:cubicBezTo>
                    <a:cubicBezTo>
                      <a:pt x="1588" y="29946"/>
                      <a:pt x="1588" y="29946"/>
                      <a:pt x="1588" y="29837"/>
                    </a:cubicBezTo>
                    <a:cubicBezTo>
                      <a:pt x="1805" y="29186"/>
                      <a:pt x="2131" y="28535"/>
                      <a:pt x="2565" y="28101"/>
                    </a:cubicBezTo>
                    <a:cubicBezTo>
                      <a:pt x="2565" y="28101"/>
                      <a:pt x="2565" y="28101"/>
                      <a:pt x="2565" y="28101"/>
                    </a:cubicBezTo>
                    <a:cubicBezTo>
                      <a:pt x="3324" y="27124"/>
                      <a:pt x="4301" y="26582"/>
                      <a:pt x="5386" y="26148"/>
                    </a:cubicBezTo>
                    <a:cubicBezTo>
                      <a:pt x="5169" y="26256"/>
                      <a:pt x="4952" y="26365"/>
                      <a:pt x="4735" y="26473"/>
                    </a:cubicBezTo>
                    <a:cubicBezTo>
                      <a:pt x="6796" y="25389"/>
                      <a:pt x="9074" y="24737"/>
                      <a:pt x="11245" y="24087"/>
                    </a:cubicBezTo>
                    <a:cubicBezTo>
                      <a:pt x="12981" y="23544"/>
                      <a:pt x="14717" y="23002"/>
                      <a:pt x="16453" y="22459"/>
                    </a:cubicBezTo>
                    <a:cubicBezTo>
                      <a:pt x="16453" y="22459"/>
                      <a:pt x="16453" y="22459"/>
                      <a:pt x="16453" y="22459"/>
                    </a:cubicBezTo>
                    <a:cubicBezTo>
                      <a:pt x="16344" y="22459"/>
                      <a:pt x="16344" y="22459"/>
                      <a:pt x="16235" y="22568"/>
                    </a:cubicBezTo>
                    <a:cubicBezTo>
                      <a:pt x="16344" y="22568"/>
                      <a:pt x="16453" y="22459"/>
                      <a:pt x="16561" y="22459"/>
                    </a:cubicBezTo>
                    <a:cubicBezTo>
                      <a:pt x="17971" y="21917"/>
                      <a:pt x="19273" y="21483"/>
                      <a:pt x="20684" y="20940"/>
                    </a:cubicBezTo>
                    <a:cubicBezTo>
                      <a:pt x="25566" y="19096"/>
                      <a:pt x="30340" y="17143"/>
                      <a:pt x="35222" y="15298"/>
                    </a:cubicBezTo>
                    <a:cubicBezTo>
                      <a:pt x="44228" y="11826"/>
                      <a:pt x="53125" y="8137"/>
                      <a:pt x="62239" y="5099"/>
                    </a:cubicBezTo>
                    <a:cubicBezTo>
                      <a:pt x="65710" y="4015"/>
                      <a:pt x="69074" y="3038"/>
                      <a:pt x="72654" y="2170"/>
                    </a:cubicBezTo>
                    <a:cubicBezTo>
                      <a:pt x="74173" y="1736"/>
                      <a:pt x="75692" y="1411"/>
                      <a:pt x="77211" y="1085"/>
                    </a:cubicBezTo>
                    <a:cubicBezTo>
                      <a:pt x="78839" y="651"/>
                      <a:pt x="80466" y="217"/>
                      <a:pt x="82094" y="0"/>
                    </a:cubicBezTo>
                    <a:cubicBezTo>
                      <a:pt x="82094" y="0"/>
                      <a:pt x="82094" y="0"/>
                      <a:pt x="82094" y="109"/>
                    </a:cubicBezTo>
                    <a:cubicBezTo>
                      <a:pt x="81877" y="109"/>
                      <a:pt x="81768" y="217"/>
                      <a:pt x="81551" y="325"/>
                    </a:cubicBezTo>
                    <a:cubicBezTo>
                      <a:pt x="81551" y="325"/>
                      <a:pt x="81551" y="325"/>
                      <a:pt x="81551" y="325"/>
                    </a:cubicBezTo>
                    <a:cubicBezTo>
                      <a:pt x="81117" y="434"/>
                      <a:pt x="80683" y="651"/>
                      <a:pt x="80249" y="868"/>
                    </a:cubicBezTo>
                    <a:cubicBezTo>
                      <a:pt x="80249" y="868"/>
                      <a:pt x="80249" y="868"/>
                      <a:pt x="80249" y="868"/>
                    </a:cubicBezTo>
                    <a:cubicBezTo>
                      <a:pt x="75258" y="3363"/>
                      <a:pt x="70376" y="6076"/>
                      <a:pt x="65385" y="8571"/>
                    </a:cubicBezTo>
                    <a:cubicBezTo>
                      <a:pt x="65493" y="8680"/>
                      <a:pt x="65602" y="8788"/>
                      <a:pt x="65710" y="8897"/>
                    </a:cubicBezTo>
                    <a:cubicBezTo>
                      <a:pt x="67664" y="10524"/>
                      <a:pt x="68315" y="13128"/>
                      <a:pt x="67338" y="15407"/>
                    </a:cubicBezTo>
                    <a:cubicBezTo>
                      <a:pt x="65819" y="18987"/>
                      <a:pt x="61805" y="19964"/>
                      <a:pt x="58441" y="21049"/>
                    </a:cubicBezTo>
                    <a:cubicBezTo>
                      <a:pt x="56271" y="21808"/>
                      <a:pt x="53993" y="22351"/>
                      <a:pt x="51823" y="23110"/>
                    </a:cubicBezTo>
                    <a:cubicBezTo>
                      <a:pt x="47591" y="24412"/>
                      <a:pt x="43468" y="25605"/>
                      <a:pt x="39237" y="26908"/>
                    </a:cubicBezTo>
                    <a:cubicBezTo>
                      <a:pt x="39129" y="26908"/>
                      <a:pt x="39020" y="27016"/>
                      <a:pt x="39020" y="27016"/>
                    </a:cubicBezTo>
                    <a:cubicBezTo>
                      <a:pt x="39020" y="27016"/>
                      <a:pt x="39129" y="27016"/>
                      <a:pt x="39129" y="27016"/>
                    </a:cubicBezTo>
                    <a:cubicBezTo>
                      <a:pt x="38911" y="27124"/>
                      <a:pt x="38695" y="27124"/>
                      <a:pt x="38478" y="27233"/>
                    </a:cubicBezTo>
                    <a:cubicBezTo>
                      <a:pt x="38478" y="27233"/>
                      <a:pt x="38478" y="27233"/>
                      <a:pt x="38478" y="27233"/>
                    </a:cubicBezTo>
                    <a:cubicBezTo>
                      <a:pt x="38369" y="27233"/>
                      <a:pt x="38369" y="27233"/>
                      <a:pt x="38260" y="27342"/>
                    </a:cubicBezTo>
                    <a:cubicBezTo>
                      <a:pt x="38260" y="27342"/>
                      <a:pt x="38152" y="27342"/>
                      <a:pt x="38152" y="27342"/>
                    </a:cubicBezTo>
                    <a:cubicBezTo>
                      <a:pt x="38152" y="27342"/>
                      <a:pt x="38152" y="27342"/>
                      <a:pt x="38152" y="27342"/>
                    </a:cubicBezTo>
                    <a:cubicBezTo>
                      <a:pt x="37609" y="27559"/>
                      <a:pt x="37067" y="27667"/>
                      <a:pt x="36524" y="27884"/>
                    </a:cubicBezTo>
                    <a:cubicBezTo>
                      <a:pt x="36633" y="27884"/>
                      <a:pt x="36850" y="27775"/>
                      <a:pt x="36958" y="27775"/>
                    </a:cubicBezTo>
                    <a:cubicBezTo>
                      <a:pt x="36633" y="27884"/>
                      <a:pt x="36416" y="27992"/>
                      <a:pt x="36091" y="28101"/>
                    </a:cubicBezTo>
                    <a:cubicBezTo>
                      <a:pt x="36091" y="28101"/>
                      <a:pt x="35982" y="28101"/>
                      <a:pt x="35982" y="28101"/>
                    </a:cubicBezTo>
                    <a:cubicBezTo>
                      <a:pt x="35982" y="28101"/>
                      <a:pt x="36091" y="28101"/>
                      <a:pt x="36091" y="28101"/>
                    </a:cubicBezTo>
                    <a:cubicBezTo>
                      <a:pt x="36091" y="28101"/>
                      <a:pt x="35982" y="28101"/>
                      <a:pt x="35982" y="28101"/>
                    </a:cubicBezTo>
                    <a:cubicBezTo>
                      <a:pt x="35765" y="28101"/>
                      <a:pt x="35657" y="28210"/>
                      <a:pt x="35440" y="28318"/>
                    </a:cubicBezTo>
                    <a:cubicBezTo>
                      <a:pt x="35548" y="28318"/>
                      <a:pt x="35657" y="28210"/>
                      <a:pt x="35657" y="28210"/>
                    </a:cubicBezTo>
                    <a:cubicBezTo>
                      <a:pt x="30883" y="29837"/>
                      <a:pt x="26217" y="31464"/>
                      <a:pt x="21443" y="33200"/>
                    </a:cubicBezTo>
                    <a:cubicBezTo>
                      <a:pt x="16344" y="34936"/>
                      <a:pt x="11136" y="36889"/>
                      <a:pt x="5820" y="37757"/>
                    </a:cubicBezTo>
                    <a:cubicBezTo>
                      <a:pt x="5928" y="37757"/>
                      <a:pt x="6145" y="37649"/>
                      <a:pt x="6254" y="37649"/>
                    </a:cubicBezTo>
                    <a:cubicBezTo>
                      <a:pt x="5494" y="37757"/>
                      <a:pt x="4735" y="37866"/>
                      <a:pt x="3975" y="37866"/>
                    </a:cubicBezTo>
                    <a:cubicBezTo>
                      <a:pt x="3975" y="37866"/>
                      <a:pt x="3975" y="37866"/>
                      <a:pt x="3867" y="37866"/>
                    </a:cubicBezTo>
                    <a:cubicBezTo>
                      <a:pt x="3650" y="37432"/>
                      <a:pt x="2999" y="37106"/>
                      <a:pt x="2348" y="36889"/>
                    </a:cubicBezTo>
                    <a:close/>
                  </a:path>
                </a:pathLst>
              </a:custGeom>
              <a:solidFill>
                <a:srgbClr val="132237"/>
              </a:solidFill>
              <a:ln w="10838" cap="flat">
                <a:noFill/>
                <a:prstDash val="solid"/>
                <a:miter/>
              </a:ln>
            </p:spPr>
            <p:txBody>
              <a:bodyPr rtlCol="0" anchor="ctr"/>
              <a:lstStyle/>
              <a:p>
                <a:endParaRPr lang="nb-NO"/>
              </a:p>
            </p:txBody>
          </p:sp>
        </p:grpSp>
        <p:grpSp>
          <p:nvGrpSpPr>
            <p:cNvPr id="124" name="Grafikk 6">
              <a:extLst>
                <a:ext uri="{FF2B5EF4-FFF2-40B4-BE49-F238E27FC236}">
                  <a16:creationId xmlns:a16="http://schemas.microsoft.com/office/drawing/2014/main" id="{E59F7650-1E21-4170-8C05-6AFBF559A234}"/>
                </a:ext>
              </a:extLst>
            </p:cNvPr>
            <p:cNvGrpSpPr/>
            <p:nvPr/>
          </p:nvGrpSpPr>
          <p:grpSpPr>
            <a:xfrm>
              <a:off x="5813120" y="3971369"/>
              <a:ext cx="589939" cy="831228"/>
              <a:chOff x="5813120" y="3971369"/>
              <a:chExt cx="589939" cy="831228"/>
            </a:xfrm>
            <a:solidFill>
              <a:srgbClr val="9CD3CB"/>
            </a:solidFill>
          </p:grpSpPr>
          <p:sp>
            <p:nvSpPr>
              <p:cNvPr id="125" name="Frihåndsform: figur 124">
                <a:extLst>
                  <a:ext uri="{FF2B5EF4-FFF2-40B4-BE49-F238E27FC236}">
                    <a16:creationId xmlns:a16="http://schemas.microsoft.com/office/drawing/2014/main" id="{9CBEE933-5318-4DED-A4C6-FEC5624D4471}"/>
                  </a:ext>
                </a:extLst>
              </p:cNvPr>
              <p:cNvSpPr/>
              <p:nvPr/>
            </p:nvSpPr>
            <p:spPr>
              <a:xfrm>
                <a:off x="6367472" y="4215081"/>
                <a:ext cx="10849" cy="434"/>
              </a:xfrm>
              <a:custGeom>
                <a:avLst/>
                <a:gdLst>
                  <a:gd name="connsiteX0" fmla="*/ 0 w 10849"/>
                  <a:gd name="connsiteY0" fmla="*/ 0 h 434"/>
                  <a:gd name="connsiteX1" fmla="*/ 0 w 10849"/>
                  <a:gd name="connsiteY1" fmla="*/ 325 h 434"/>
                  <a:gd name="connsiteX2" fmla="*/ 0 w 10849"/>
                  <a:gd name="connsiteY2" fmla="*/ 434 h 434"/>
                  <a:gd name="connsiteX3" fmla="*/ 0 w 10849"/>
                  <a:gd name="connsiteY3" fmla="*/ 0 h 434"/>
                </a:gdLst>
                <a:ahLst/>
                <a:cxnLst>
                  <a:cxn ang="0">
                    <a:pos x="connsiteX0" y="connsiteY0"/>
                  </a:cxn>
                  <a:cxn ang="0">
                    <a:pos x="connsiteX1" y="connsiteY1"/>
                  </a:cxn>
                  <a:cxn ang="0">
                    <a:pos x="connsiteX2" y="connsiteY2"/>
                  </a:cxn>
                  <a:cxn ang="0">
                    <a:pos x="connsiteX3" y="connsiteY3"/>
                  </a:cxn>
                </a:cxnLst>
                <a:rect l="l" t="t" r="r" b="b"/>
                <a:pathLst>
                  <a:path w="10849" h="434">
                    <a:moveTo>
                      <a:pt x="0" y="0"/>
                    </a:moveTo>
                    <a:cubicBezTo>
                      <a:pt x="0" y="109"/>
                      <a:pt x="0" y="217"/>
                      <a:pt x="0" y="325"/>
                    </a:cubicBezTo>
                    <a:cubicBezTo>
                      <a:pt x="0" y="325"/>
                      <a:pt x="0" y="434"/>
                      <a:pt x="0" y="434"/>
                    </a:cubicBezTo>
                    <a:cubicBezTo>
                      <a:pt x="0" y="217"/>
                      <a:pt x="0" y="109"/>
                      <a:pt x="0" y="0"/>
                    </a:cubicBezTo>
                    <a:close/>
                  </a:path>
                </a:pathLst>
              </a:custGeom>
              <a:solidFill>
                <a:srgbClr val="9CD3CB"/>
              </a:solidFill>
              <a:ln w="10838" cap="flat">
                <a:noFill/>
                <a:prstDash val="solid"/>
                <a:miter/>
              </a:ln>
            </p:spPr>
            <p:txBody>
              <a:bodyPr rtlCol="0" anchor="ctr"/>
              <a:lstStyle/>
              <a:p>
                <a:endParaRPr lang="nb-NO"/>
              </a:p>
            </p:txBody>
          </p:sp>
          <p:sp>
            <p:nvSpPr>
              <p:cNvPr id="126" name="Frihåndsform: figur 125">
                <a:extLst>
                  <a:ext uri="{FF2B5EF4-FFF2-40B4-BE49-F238E27FC236}">
                    <a16:creationId xmlns:a16="http://schemas.microsoft.com/office/drawing/2014/main" id="{20D8BDBA-3BE0-47AC-ACCA-F4F42C788BE3}"/>
                  </a:ext>
                </a:extLst>
              </p:cNvPr>
              <p:cNvSpPr/>
              <p:nvPr/>
            </p:nvSpPr>
            <p:spPr>
              <a:xfrm>
                <a:off x="6376478" y="4186329"/>
                <a:ext cx="759" cy="1952"/>
              </a:xfrm>
              <a:custGeom>
                <a:avLst/>
                <a:gdLst>
                  <a:gd name="connsiteX0" fmla="*/ 0 w 759"/>
                  <a:gd name="connsiteY0" fmla="*/ 1085 h 1952"/>
                  <a:gd name="connsiteX1" fmla="*/ 651 w 759"/>
                  <a:gd name="connsiteY1" fmla="*/ 217 h 1952"/>
                  <a:gd name="connsiteX2" fmla="*/ 759 w 759"/>
                  <a:gd name="connsiteY2" fmla="*/ 0 h 1952"/>
                  <a:gd name="connsiteX3" fmla="*/ 542 w 759"/>
                  <a:gd name="connsiteY3" fmla="*/ 1953 h 1952"/>
                  <a:gd name="connsiteX4" fmla="*/ 0 w 759"/>
                  <a:gd name="connsiteY4" fmla="*/ 1085 h 1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 h="1952">
                    <a:moveTo>
                      <a:pt x="0" y="1085"/>
                    </a:moveTo>
                    <a:cubicBezTo>
                      <a:pt x="217" y="759"/>
                      <a:pt x="434" y="434"/>
                      <a:pt x="651" y="217"/>
                    </a:cubicBezTo>
                    <a:cubicBezTo>
                      <a:pt x="651" y="108"/>
                      <a:pt x="759" y="108"/>
                      <a:pt x="759" y="0"/>
                    </a:cubicBezTo>
                    <a:cubicBezTo>
                      <a:pt x="651" y="651"/>
                      <a:pt x="542" y="1302"/>
                      <a:pt x="542" y="1953"/>
                    </a:cubicBezTo>
                    <a:cubicBezTo>
                      <a:pt x="434" y="1627"/>
                      <a:pt x="217" y="1302"/>
                      <a:pt x="0" y="1085"/>
                    </a:cubicBezTo>
                    <a:close/>
                  </a:path>
                </a:pathLst>
              </a:custGeom>
              <a:solidFill>
                <a:srgbClr val="9CD3CB"/>
              </a:solidFill>
              <a:ln w="10838" cap="flat">
                <a:noFill/>
                <a:prstDash val="solid"/>
                <a:miter/>
              </a:ln>
            </p:spPr>
            <p:txBody>
              <a:bodyPr rtlCol="0" anchor="ctr"/>
              <a:lstStyle/>
              <a:p>
                <a:endParaRPr lang="nb-NO"/>
              </a:p>
            </p:txBody>
          </p:sp>
          <p:sp>
            <p:nvSpPr>
              <p:cNvPr id="127" name="Frihåndsform: figur 126">
                <a:extLst>
                  <a:ext uri="{FF2B5EF4-FFF2-40B4-BE49-F238E27FC236}">
                    <a16:creationId xmlns:a16="http://schemas.microsoft.com/office/drawing/2014/main" id="{9A139B2E-067D-4BA6-86E4-1CF3D975A2C7}"/>
                  </a:ext>
                </a:extLst>
              </p:cNvPr>
              <p:cNvSpPr/>
              <p:nvPr/>
            </p:nvSpPr>
            <p:spPr>
              <a:xfrm>
                <a:off x="5948128" y="4676414"/>
                <a:ext cx="542" cy="10849"/>
              </a:xfrm>
              <a:custGeom>
                <a:avLst/>
                <a:gdLst>
                  <a:gd name="connsiteX0" fmla="*/ 0 w 542"/>
                  <a:gd name="connsiteY0" fmla="*/ 0 h 10849"/>
                  <a:gd name="connsiteX1" fmla="*/ 542 w 542"/>
                  <a:gd name="connsiteY1" fmla="*/ 0 h 10849"/>
                  <a:gd name="connsiteX2" fmla="*/ 0 w 542"/>
                  <a:gd name="connsiteY2" fmla="*/ 0 h 10849"/>
                </a:gdLst>
                <a:ahLst/>
                <a:cxnLst>
                  <a:cxn ang="0">
                    <a:pos x="connsiteX0" y="connsiteY0"/>
                  </a:cxn>
                  <a:cxn ang="0">
                    <a:pos x="connsiteX1" y="connsiteY1"/>
                  </a:cxn>
                  <a:cxn ang="0">
                    <a:pos x="connsiteX2" y="connsiteY2"/>
                  </a:cxn>
                </a:cxnLst>
                <a:rect l="l" t="t" r="r" b="b"/>
                <a:pathLst>
                  <a:path w="542" h="10849">
                    <a:moveTo>
                      <a:pt x="0" y="0"/>
                    </a:moveTo>
                    <a:cubicBezTo>
                      <a:pt x="217" y="0"/>
                      <a:pt x="325" y="0"/>
                      <a:pt x="542" y="0"/>
                    </a:cubicBezTo>
                    <a:cubicBezTo>
                      <a:pt x="325" y="0"/>
                      <a:pt x="217" y="0"/>
                      <a:pt x="0" y="0"/>
                    </a:cubicBezTo>
                    <a:close/>
                  </a:path>
                </a:pathLst>
              </a:custGeom>
              <a:solidFill>
                <a:srgbClr val="9CD3CB"/>
              </a:solidFill>
              <a:ln w="10838" cap="flat">
                <a:noFill/>
                <a:prstDash val="solid"/>
                <a:miter/>
              </a:ln>
            </p:spPr>
            <p:txBody>
              <a:bodyPr rtlCol="0" anchor="ctr"/>
              <a:lstStyle/>
              <a:p>
                <a:endParaRPr lang="nb-NO"/>
              </a:p>
            </p:txBody>
          </p:sp>
          <p:sp>
            <p:nvSpPr>
              <p:cNvPr id="128" name="Frihåndsform: figur 127">
                <a:extLst>
                  <a:ext uri="{FF2B5EF4-FFF2-40B4-BE49-F238E27FC236}">
                    <a16:creationId xmlns:a16="http://schemas.microsoft.com/office/drawing/2014/main" id="{697C1599-A904-4198-8595-FC1A80D624ED}"/>
                  </a:ext>
                </a:extLst>
              </p:cNvPr>
              <p:cNvSpPr/>
              <p:nvPr/>
            </p:nvSpPr>
            <p:spPr>
              <a:xfrm>
                <a:off x="5813120" y="3971369"/>
                <a:ext cx="589939" cy="831228"/>
              </a:xfrm>
              <a:custGeom>
                <a:avLst/>
                <a:gdLst>
                  <a:gd name="connsiteX0" fmla="*/ 19566 w 589939"/>
                  <a:gd name="connsiteY0" fmla="*/ 638861 h 831228"/>
                  <a:gd name="connsiteX1" fmla="*/ 19566 w 589939"/>
                  <a:gd name="connsiteY1" fmla="*/ 638970 h 831228"/>
                  <a:gd name="connsiteX2" fmla="*/ 21085 w 589939"/>
                  <a:gd name="connsiteY2" fmla="*/ 637342 h 831228"/>
                  <a:gd name="connsiteX3" fmla="*/ 19566 w 589939"/>
                  <a:gd name="connsiteY3" fmla="*/ 638861 h 831228"/>
                  <a:gd name="connsiteX4" fmla="*/ 522671 w 589939"/>
                  <a:gd name="connsiteY4" fmla="*/ 821789 h 831228"/>
                  <a:gd name="connsiteX5" fmla="*/ 522671 w 589939"/>
                  <a:gd name="connsiteY5" fmla="*/ 821572 h 831228"/>
                  <a:gd name="connsiteX6" fmla="*/ 519958 w 589939"/>
                  <a:gd name="connsiteY6" fmla="*/ 812132 h 831228"/>
                  <a:gd name="connsiteX7" fmla="*/ 516921 w 589939"/>
                  <a:gd name="connsiteY7" fmla="*/ 800849 h 831228"/>
                  <a:gd name="connsiteX8" fmla="*/ 513774 w 589939"/>
                  <a:gd name="connsiteY8" fmla="*/ 789890 h 831228"/>
                  <a:gd name="connsiteX9" fmla="*/ 510627 w 589939"/>
                  <a:gd name="connsiteY9" fmla="*/ 778498 h 831228"/>
                  <a:gd name="connsiteX10" fmla="*/ 507590 w 589939"/>
                  <a:gd name="connsiteY10" fmla="*/ 766563 h 831228"/>
                  <a:gd name="connsiteX11" fmla="*/ 501839 w 589939"/>
                  <a:gd name="connsiteY11" fmla="*/ 743779 h 831228"/>
                  <a:gd name="connsiteX12" fmla="*/ 491206 w 589939"/>
                  <a:gd name="connsiteY12" fmla="*/ 698535 h 831228"/>
                  <a:gd name="connsiteX13" fmla="*/ 487626 w 589939"/>
                  <a:gd name="connsiteY13" fmla="*/ 683671 h 831228"/>
                  <a:gd name="connsiteX14" fmla="*/ 484588 w 589939"/>
                  <a:gd name="connsiteY14" fmla="*/ 669132 h 831228"/>
                  <a:gd name="connsiteX15" fmla="*/ 484588 w 589939"/>
                  <a:gd name="connsiteY15" fmla="*/ 669132 h 831228"/>
                  <a:gd name="connsiteX16" fmla="*/ 484588 w 589939"/>
                  <a:gd name="connsiteY16" fmla="*/ 669024 h 831228"/>
                  <a:gd name="connsiteX17" fmla="*/ 484588 w 589939"/>
                  <a:gd name="connsiteY17" fmla="*/ 669024 h 831228"/>
                  <a:gd name="connsiteX18" fmla="*/ 484479 w 589939"/>
                  <a:gd name="connsiteY18" fmla="*/ 668590 h 831228"/>
                  <a:gd name="connsiteX19" fmla="*/ 484479 w 589939"/>
                  <a:gd name="connsiteY19" fmla="*/ 668807 h 831228"/>
                  <a:gd name="connsiteX20" fmla="*/ 484263 w 589939"/>
                  <a:gd name="connsiteY20" fmla="*/ 667613 h 831228"/>
                  <a:gd name="connsiteX21" fmla="*/ 483937 w 589939"/>
                  <a:gd name="connsiteY21" fmla="*/ 665986 h 831228"/>
                  <a:gd name="connsiteX22" fmla="*/ 483937 w 589939"/>
                  <a:gd name="connsiteY22" fmla="*/ 666203 h 831228"/>
                  <a:gd name="connsiteX23" fmla="*/ 483394 w 589939"/>
                  <a:gd name="connsiteY23" fmla="*/ 663382 h 831228"/>
                  <a:gd name="connsiteX24" fmla="*/ 483394 w 589939"/>
                  <a:gd name="connsiteY24" fmla="*/ 663382 h 831228"/>
                  <a:gd name="connsiteX25" fmla="*/ 480356 w 589939"/>
                  <a:gd name="connsiteY25" fmla="*/ 647541 h 831228"/>
                  <a:gd name="connsiteX26" fmla="*/ 460285 w 589939"/>
                  <a:gd name="connsiteY26" fmla="*/ 654594 h 831228"/>
                  <a:gd name="connsiteX27" fmla="*/ 423070 w 589939"/>
                  <a:gd name="connsiteY27" fmla="*/ 665877 h 831228"/>
                  <a:gd name="connsiteX28" fmla="*/ 386289 w 589939"/>
                  <a:gd name="connsiteY28" fmla="*/ 675859 h 831228"/>
                  <a:gd name="connsiteX29" fmla="*/ 362637 w 589939"/>
                  <a:gd name="connsiteY29" fmla="*/ 681284 h 831228"/>
                  <a:gd name="connsiteX30" fmla="*/ 337248 w 589939"/>
                  <a:gd name="connsiteY30" fmla="*/ 686275 h 831228"/>
                  <a:gd name="connsiteX31" fmla="*/ 307628 w 589939"/>
                  <a:gd name="connsiteY31" fmla="*/ 691700 h 831228"/>
                  <a:gd name="connsiteX32" fmla="*/ 295693 w 589939"/>
                  <a:gd name="connsiteY32" fmla="*/ 693327 h 831228"/>
                  <a:gd name="connsiteX33" fmla="*/ 257285 w 589939"/>
                  <a:gd name="connsiteY33" fmla="*/ 696908 h 831228"/>
                  <a:gd name="connsiteX34" fmla="*/ 247846 w 589939"/>
                  <a:gd name="connsiteY34" fmla="*/ 697233 h 831228"/>
                  <a:gd name="connsiteX35" fmla="*/ 236345 w 589939"/>
                  <a:gd name="connsiteY35" fmla="*/ 699078 h 831228"/>
                  <a:gd name="connsiteX36" fmla="*/ 216598 w 589939"/>
                  <a:gd name="connsiteY36" fmla="*/ 701682 h 831228"/>
                  <a:gd name="connsiteX37" fmla="*/ 213343 w 589939"/>
                  <a:gd name="connsiteY37" fmla="*/ 702116 h 831228"/>
                  <a:gd name="connsiteX38" fmla="*/ 211716 w 589939"/>
                  <a:gd name="connsiteY38" fmla="*/ 702116 h 831228"/>
                  <a:gd name="connsiteX39" fmla="*/ 191753 w 589939"/>
                  <a:gd name="connsiteY39" fmla="*/ 702984 h 831228"/>
                  <a:gd name="connsiteX40" fmla="*/ 173525 w 589939"/>
                  <a:gd name="connsiteY40" fmla="*/ 704069 h 831228"/>
                  <a:gd name="connsiteX41" fmla="*/ 140324 w 589939"/>
                  <a:gd name="connsiteY41" fmla="*/ 705045 h 831228"/>
                  <a:gd name="connsiteX42" fmla="*/ 136093 w 589939"/>
                  <a:gd name="connsiteY42" fmla="*/ 705045 h 831228"/>
                  <a:gd name="connsiteX43" fmla="*/ 132730 w 589939"/>
                  <a:gd name="connsiteY43" fmla="*/ 705045 h 831228"/>
                  <a:gd name="connsiteX44" fmla="*/ 115695 w 589939"/>
                  <a:gd name="connsiteY44" fmla="*/ 704503 h 831228"/>
                  <a:gd name="connsiteX45" fmla="*/ 97576 w 589939"/>
                  <a:gd name="connsiteY45" fmla="*/ 703418 h 831228"/>
                  <a:gd name="connsiteX46" fmla="*/ 63074 w 589939"/>
                  <a:gd name="connsiteY46" fmla="*/ 699295 h 831228"/>
                  <a:gd name="connsiteX47" fmla="*/ 42785 w 589939"/>
                  <a:gd name="connsiteY47" fmla="*/ 695931 h 831228"/>
                  <a:gd name="connsiteX48" fmla="*/ 6221 w 589939"/>
                  <a:gd name="connsiteY48" fmla="*/ 689530 h 831228"/>
                  <a:gd name="connsiteX49" fmla="*/ 688 w 589939"/>
                  <a:gd name="connsiteY49" fmla="*/ 688445 h 831228"/>
                  <a:gd name="connsiteX50" fmla="*/ 37 w 589939"/>
                  <a:gd name="connsiteY50" fmla="*/ 682911 h 831228"/>
                  <a:gd name="connsiteX51" fmla="*/ 254 w 589939"/>
                  <a:gd name="connsiteY51" fmla="*/ 680525 h 831228"/>
                  <a:gd name="connsiteX52" fmla="*/ 471 w 589939"/>
                  <a:gd name="connsiteY52" fmla="*/ 676402 h 831228"/>
                  <a:gd name="connsiteX53" fmla="*/ 362 w 589939"/>
                  <a:gd name="connsiteY53" fmla="*/ 677270 h 831228"/>
                  <a:gd name="connsiteX54" fmla="*/ 1556 w 589939"/>
                  <a:gd name="connsiteY54" fmla="*/ 664033 h 831228"/>
                  <a:gd name="connsiteX55" fmla="*/ 3183 w 589939"/>
                  <a:gd name="connsiteY55" fmla="*/ 648735 h 831228"/>
                  <a:gd name="connsiteX56" fmla="*/ 6547 w 589939"/>
                  <a:gd name="connsiteY56" fmla="*/ 615100 h 831228"/>
                  <a:gd name="connsiteX57" fmla="*/ 9368 w 589939"/>
                  <a:gd name="connsiteY57" fmla="*/ 579730 h 831228"/>
                  <a:gd name="connsiteX58" fmla="*/ 12622 w 589939"/>
                  <a:gd name="connsiteY58" fmla="*/ 543926 h 831228"/>
                  <a:gd name="connsiteX59" fmla="*/ 16745 w 589939"/>
                  <a:gd name="connsiteY59" fmla="*/ 497489 h 831228"/>
                  <a:gd name="connsiteX60" fmla="*/ 17071 w 589939"/>
                  <a:gd name="connsiteY60" fmla="*/ 492498 h 831228"/>
                  <a:gd name="connsiteX61" fmla="*/ 17071 w 589939"/>
                  <a:gd name="connsiteY61" fmla="*/ 492498 h 831228"/>
                  <a:gd name="connsiteX62" fmla="*/ 17071 w 589939"/>
                  <a:gd name="connsiteY62" fmla="*/ 492389 h 831228"/>
                  <a:gd name="connsiteX63" fmla="*/ 17071 w 589939"/>
                  <a:gd name="connsiteY63" fmla="*/ 492389 h 831228"/>
                  <a:gd name="connsiteX64" fmla="*/ 17071 w 589939"/>
                  <a:gd name="connsiteY64" fmla="*/ 492281 h 831228"/>
                  <a:gd name="connsiteX65" fmla="*/ 17396 w 589939"/>
                  <a:gd name="connsiteY65" fmla="*/ 486639 h 831228"/>
                  <a:gd name="connsiteX66" fmla="*/ 17396 w 589939"/>
                  <a:gd name="connsiteY66" fmla="*/ 487399 h 831228"/>
                  <a:gd name="connsiteX67" fmla="*/ 17722 w 589939"/>
                  <a:gd name="connsiteY67" fmla="*/ 481648 h 831228"/>
                  <a:gd name="connsiteX68" fmla="*/ 17722 w 589939"/>
                  <a:gd name="connsiteY68" fmla="*/ 482082 h 831228"/>
                  <a:gd name="connsiteX69" fmla="*/ 19024 w 589939"/>
                  <a:gd name="connsiteY69" fmla="*/ 460382 h 831228"/>
                  <a:gd name="connsiteX70" fmla="*/ 19024 w 589939"/>
                  <a:gd name="connsiteY70" fmla="*/ 461033 h 831228"/>
                  <a:gd name="connsiteX71" fmla="*/ 19132 w 589939"/>
                  <a:gd name="connsiteY71" fmla="*/ 459514 h 831228"/>
                  <a:gd name="connsiteX72" fmla="*/ 19132 w 589939"/>
                  <a:gd name="connsiteY72" fmla="*/ 458972 h 831228"/>
                  <a:gd name="connsiteX73" fmla="*/ 18481 w 589939"/>
                  <a:gd name="connsiteY73" fmla="*/ 440961 h 831228"/>
                  <a:gd name="connsiteX74" fmla="*/ 17505 w 589939"/>
                  <a:gd name="connsiteY74" fmla="*/ 404181 h 831228"/>
                  <a:gd name="connsiteX75" fmla="*/ 15877 w 589939"/>
                  <a:gd name="connsiteY75" fmla="*/ 357635 h 831228"/>
                  <a:gd name="connsiteX76" fmla="*/ 15660 w 589939"/>
                  <a:gd name="connsiteY76" fmla="*/ 354814 h 831228"/>
                  <a:gd name="connsiteX77" fmla="*/ 14141 w 589939"/>
                  <a:gd name="connsiteY77" fmla="*/ 333983 h 831228"/>
                  <a:gd name="connsiteX78" fmla="*/ 13924 w 589939"/>
                  <a:gd name="connsiteY78" fmla="*/ 330945 h 831228"/>
                  <a:gd name="connsiteX79" fmla="*/ 14033 w 589939"/>
                  <a:gd name="connsiteY79" fmla="*/ 332138 h 831228"/>
                  <a:gd name="connsiteX80" fmla="*/ 11212 w 589939"/>
                  <a:gd name="connsiteY80" fmla="*/ 292536 h 831228"/>
                  <a:gd name="connsiteX81" fmla="*/ 9693 w 589939"/>
                  <a:gd name="connsiteY81" fmla="*/ 256081 h 831228"/>
                  <a:gd name="connsiteX82" fmla="*/ 10344 w 589939"/>
                  <a:gd name="connsiteY82" fmla="*/ 225702 h 831228"/>
                  <a:gd name="connsiteX83" fmla="*/ 13816 w 589939"/>
                  <a:gd name="connsiteY83" fmla="*/ 193912 h 831228"/>
                  <a:gd name="connsiteX84" fmla="*/ 13708 w 589939"/>
                  <a:gd name="connsiteY84" fmla="*/ 194237 h 831228"/>
                  <a:gd name="connsiteX85" fmla="*/ 23147 w 589939"/>
                  <a:gd name="connsiteY85" fmla="*/ 160712 h 831228"/>
                  <a:gd name="connsiteX86" fmla="*/ 25100 w 589939"/>
                  <a:gd name="connsiteY86" fmla="*/ 154202 h 831228"/>
                  <a:gd name="connsiteX87" fmla="*/ 24991 w 589939"/>
                  <a:gd name="connsiteY87" fmla="*/ 154419 h 831228"/>
                  <a:gd name="connsiteX88" fmla="*/ 25100 w 589939"/>
                  <a:gd name="connsiteY88" fmla="*/ 154093 h 831228"/>
                  <a:gd name="connsiteX89" fmla="*/ 25100 w 589939"/>
                  <a:gd name="connsiteY89" fmla="*/ 153985 h 831228"/>
                  <a:gd name="connsiteX90" fmla="*/ 25100 w 589939"/>
                  <a:gd name="connsiteY90" fmla="*/ 153985 h 831228"/>
                  <a:gd name="connsiteX91" fmla="*/ 25100 w 589939"/>
                  <a:gd name="connsiteY91" fmla="*/ 153985 h 831228"/>
                  <a:gd name="connsiteX92" fmla="*/ 32152 w 589939"/>
                  <a:gd name="connsiteY92" fmla="*/ 137710 h 831228"/>
                  <a:gd name="connsiteX93" fmla="*/ 40940 w 589939"/>
                  <a:gd name="connsiteY93" fmla="*/ 123171 h 831228"/>
                  <a:gd name="connsiteX94" fmla="*/ 52224 w 589939"/>
                  <a:gd name="connsiteY94" fmla="*/ 110477 h 831228"/>
                  <a:gd name="connsiteX95" fmla="*/ 66112 w 589939"/>
                  <a:gd name="connsiteY95" fmla="*/ 98651 h 831228"/>
                  <a:gd name="connsiteX96" fmla="*/ 79566 w 589939"/>
                  <a:gd name="connsiteY96" fmla="*/ 88018 h 831228"/>
                  <a:gd name="connsiteX97" fmla="*/ 108969 w 589939"/>
                  <a:gd name="connsiteY97" fmla="*/ 66969 h 831228"/>
                  <a:gd name="connsiteX98" fmla="*/ 138806 w 589939"/>
                  <a:gd name="connsiteY98" fmla="*/ 45704 h 831228"/>
                  <a:gd name="connsiteX99" fmla="*/ 164628 w 589939"/>
                  <a:gd name="connsiteY99" fmla="*/ 26500 h 831228"/>
                  <a:gd name="connsiteX100" fmla="*/ 170378 w 589939"/>
                  <a:gd name="connsiteY100" fmla="*/ 21834 h 831228"/>
                  <a:gd name="connsiteX101" fmla="*/ 170487 w 589939"/>
                  <a:gd name="connsiteY101" fmla="*/ 19447 h 831228"/>
                  <a:gd name="connsiteX102" fmla="*/ 172982 w 589939"/>
                  <a:gd name="connsiteY102" fmla="*/ 12612 h 831228"/>
                  <a:gd name="connsiteX103" fmla="*/ 179926 w 589939"/>
                  <a:gd name="connsiteY103" fmla="*/ 6428 h 831228"/>
                  <a:gd name="connsiteX104" fmla="*/ 205749 w 589939"/>
                  <a:gd name="connsiteY104" fmla="*/ 6319 h 831228"/>
                  <a:gd name="connsiteX105" fmla="*/ 231137 w 589939"/>
                  <a:gd name="connsiteY105" fmla="*/ 14782 h 831228"/>
                  <a:gd name="connsiteX106" fmla="*/ 241444 w 589939"/>
                  <a:gd name="connsiteY106" fmla="*/ 16518 h 831228"/>
                  <a:gd name="connsiteX107" fmla="*/ 255441 w 589939"/>
                  <a:gd name="connsiteY107" fmla="*/ 16952 h 831228"/>
                  <a:gd name="connsiteX108" fmla="*/ 273343 w 589939"/>
                  <a:gd name="connsiteY108" fmla="*/ 15216 h 831228"/>
                  <a:gd name="connsiteX109" fmla="*/ 274319 w 589939"/>
                  <a:gd name="connsiteY109" fmla="*/ 15107 h 831228"/>
                  <a:gd name="connsiteX110" fmla="*/ 275079 w 589939"/>
                  <a:gd name="connsiteY110" fmla="*/ 14999 h 831228"/>
                  <a:gd name="connsiteX111" fmla="*/ 292439 w 589939"/>
                  <a:gd name="connsiteY111" fmla="*/ 10984 h 831228"/>
                  <a:gd name="connsiteX112" fmla="*/ 307845 w 589939"/>
                  <a:gd name="connsiteY112" fmla="*/ 5885 h 831228"/>
                  <a:gd name="connsiteX113" fmla="*/ 313162 w 589939"/>
                  <a:gd name="connsiteY113" fmla="*/ 4258 h 831228"/>
                  <a:gd name="connsiteX114" fmla="*/ 313921 w 589939"/>
                  <a:gd name="connsiteY114" fmla="*/ 3932 h 831228"/>
                  <a:gd name="connsiteX115" fmla="*/ 328894 w 589939"/>
                  <a:gd name="connsiteY115" fmla="*/ 26 h 831228"/>
                  <a:gd name="connsiteX116" fmla="*/ 336489 w 589939"/>
                  <a:gd name="connsiteY116" fmla="*/ 894 h 831228"/>
                  <a:gd name="connsiteX117" fmla="*/ 345385 w 589939"/>
                  <a:gd name="connsiteY117" fmla="*/ 6536 h 831228"/>
                  <a:gd name="connsiteX118" fmla="*/ 350593 w 589939"/>
                  <a:gd name="connsiteY118" fmla="*/ 17711 h 831228"/>
                  <a:gd name="connsiteX119" fmla="*/ 349834 w 589939"/>
                  <a:gd name="connsiteY119" fmla="*/ 24872 h 831228"/>
                  <a:gd name="connsiteX120" fmla="*/ 354608 w 589939"/>
                  <a:gd name="connsiteY120" fmla="*/ 26391 h 831228"/>
                  <a:gd name="connsiteX121" fmla="*/ 387374 w 589939"/>
                  <a:gd name="connsiteY121" fmla="*/ 38760 h 831228"/>
                  <a:gd name="connsiteX122" fmla="*/ 420900 w 589939"/>
                  <a:gd name="connsiteY122" fmla="*/ 55035 h 831228"/>
                  <a:gd name="connsiteX123" fmla="*/ 436415 w 589939"/>
                  <a:gd name="connsiteY123" fmla="*/ 64908 h 831228"/>
                  <a:gd name="connsiteX124" fmla="*/ 450954 w 589939"/>
                  <a:gd name="connsiteY124" fmla="*/ 76409 h 831228"/>
                  <a:gd name="connsiteX125" fmla="*/ 479380 w 589939"/>
                  <a:gd name="connsiteY125" fmla="*/ 101472 h 831228"/>
                  <a:gd name="connsiteX126" fmla="*/ 483178 w 589939"/>
                  <a:gd name="connsiteY126" fmla="*/ 104944 h 831228"/>
                  <a:gd name="connsiteX127" fmla="*/ 494244 w 589939"/>
                  <a:gd name="connsiteY127" fmla="*/ 90296 h 831228"/>
                  <a:gd name="connsiteX128" fmla="*/ 494353 w 589939"/>
                  <a:gd name="connsiteY128" fmla="*/ 90188 h 831228"/>
                  <a:gd name="connsiteX129" fmla="*/ 494353 w 589939"/>
                  <a:gd name="connsiteY129" fmla="*/ 90079 h 831228"/>
                  <a:gd name="connsiteX130" fmla="*/ 494353 w 589939"/>
                  <a:gd name="connsiteY130" fmla="*/ 90079 h 831228"/>
                  <a:gd name="connsiteX131" fmla="*/ 508783 w 589939"/>
                  <a:gd name="connsiteY131" fmla="*/ 71635 h 831228"/>
                  <a:gd name="connsiteX132" fmla="*/ 509000 w 589939"/>
                  <a:gd name="connsiteY132" fmla="*/ 71309 h 831228"/>
                  <a:gd name="connsiteX133" fmla="*/ 513231 w 589939"/>
                  <a:gd name="connsiteY133" fmla="*/ 65125 h 831228"/>
                  <a:gd name="connsiteX134" fmla="*/ 513231 w 589939"/>
                  <a:gd name="connsiteY134" fmla="*/ 65125 h 831228"/>
                  <a:gd name="connsiteX135" fmla="*/ 513231 w 589939"/>
                  <a:gd name="connsiteY135" fmla="*/ 65125 h 831228"/>
                  <a:gd name="connsiteX136" fmla="*/ 513231 w 589939"/>
                  <a:gd name="connsiteY136" fmla="*/ 65125 h 831228"/>
                  <a:gd name="connsiteX137" fmla="*/ 514967 w 589939"/>
                  <a:gd name="connsiteY137" fmla="*/ 62629 h 831228"/>
                  <a:gd name="connsiteX138" fmla="*/ 515618 w 589939"/>
                  <a:gd name="connsiteY138" fmla="*/ 61978 h 831228"/>
                  <a:gd name="connsiteX139" fmla="*/ 517354 w 589939"/>
                  <a:gd name="connsiteY139" fmla="*/ 63063 h 831228"/>
                  <a:gd name="connsiteX140" fmla="*/ 534280 w 589939"/>
                  <a:gd name="connsiteY140" fmla="*/ 75324 h 831228"/>
                  <a:gd name="connsiteX141" fmla="*/ 543177 w 589939"/>
                  <a:gd name="connsiteY141" fmla="*/ 82919 h 831228"/>
                  <a:gd name="connsiteX142" fmla="*/ 543828 w 589939"/>
                  <a:gd name="connsiteY142" fmla="*/ 83570 h 831228"/>
                  <a:gd name="connsiteX143" fmla="*/ 543828 w 589939"/>
                  <a:gd name="connsiteY143" fmla="*/ 83570 h 831228"/>
                  <a:gd name="connsiteX144" fmla="*/ 555437 w 589939"/>
                  <a:gd name="connsiteY144" fmla="*/ 94745 h 831228"/>
                  <a:gd name="connsiteX145" fmla="*/ 556522 w 589939"/>
                  <a:gd name="connsiteY145" fmla="*/ 95938 h 831228"/>
                  <a:gd name="connsiteX146" fmla="*/ 555763 w 589939"/>
                  <a:gd name="connsiteY146" fmla="*/ 95179 h 831228"/>
                  <a:gd name="connsiteX147" fmla="*/ 557390 w 589939"/>
                  <a:gd name="connsiteY147" fmla="*/ 96915 h 831228"/>
                  <a:gd name="connsiteX148" fmla="*/ 557173 w 589939"/>
                  <a:gd name="connsiteY148" fmla="*/ 96698 h 831228"/>
                  <a:gd name="connsiteX149" fmla="*/ 575726 w 589939"/>
                  <a:gd name="connsiteY149" fmla="*/ 118397 h 831228"/>
                  <a:gd name="connsiteX150" fmla="*/ 589939 w 589939"/>
                  <a:gd name="connsiteY150" fmla="*/ 136733 h 831228"/>
                  <a:gd name="connsiteX151" fmla="*/ 586576 w 589939"/>
                  <a:gd name="connsiteY151" fmla="*/ 143026 h 831228"/>
                  <a:gd name="connsiteX152" fmla="*/ 582345 w 589939"/>
                  <a:gd name="connsiteY152" fmla="*/ 150838 h 831228"/>
                  <a:gd name="connsiteX153" fmla="*/ 573556 w 589939"/>
                  <a:gd name="connsiteY153" fmla="*/ 166896 h 831228"/>
                  <a:gd name="connsiteX154" fmla="*/ 565961 w 589939"/>
                  <a:gd name="connsiteY154" fmla="*/ 181001 h 831228"/>
                  <a:gd name="connsiteX155" fmla="*/ 566396 w 589939"/>
                  <a:gd name="connsiteY155" fmla="*/ 181652 h 831228"/>
                  <a:gd name="connsiteX156" fmla="*/ 562707 w 589939"/>
                  <a:gd name="connsiteY156" fmla="*/ 187619 h 831228"/>
                  <a:gd name="connsiteX157" fmla="*/ 559560 w 589939"/>
                  <a:gd name="connsiteY157" fmla="*/ 192718 h 831228"/>
                  <a:gd name="connsiteX158" fmla="*/ 559560 w 589939"/>
                  <a:gd name="connsiteY158" fmla="*/ 192610 h 831228"/>
                  <a:gd name="connsiteX159" fmla="*/ 559452 w 589939"/>
                  <a:gd name="connsiteY159" fmla="*/ 192718 h 831228"/>
                  <a:gd name="connsiteX160" fmla="*/ 559452 w 589939"/>
                  <a:gd name="connsiteY160" fmla="*/ 192827 h 831228"/>
                  <a:gd name="connsiteX161" fmla="*/ 558801 w 589939"/>
                  <a:gd name="connsiteY161" fmla="*/ 193912 h 831228"/>
                  <a:gd name="connsiteX162" fmla="*/ 556739 w 589939"/>
                  <a:gd name="connsiteY162" fmla="*/ 195431 h 831228"/>
                  <a:gd name="connsiteX163" fmla="*/ 553050 w 589939"/>
                  <a:gd name="connsiteY163" fmla="*/ 199771 h 831228"/>
                  <a:gd name="connsiteX164" fmla="*/ 552942 w 589939"/>
                  <a:gd name="connsiteY164" fmla="*/ 199879 h 831228"/>
                  <a:gd name="connsiteX165" fmla="*/ 551206 w 589939"/>
                  <a:gd name="connsiteY165" fmla="*/ 201615 h 831228"/>
                  <a:gd name="connsiteX166" fmla="*/ 547517 w 589939"/>
                  <a:gd name="connsiteY166" fmla="*/ 204762 h 831228"/>
                  <a:gd name="connsiteX167" fmla="*/ 544696 w 589939"/>
                  <a:gd name="connsiteY167" fmla="*/ 207800 h 831228"/>
                  <a:gd name="connsiteX168" fmla="*/ 544587 w 589939"/>
                  <a:gd name="connsiteY168" fmla="*/ 207908 h 831228"/>
                  <a:gd name="connsiteX169" fmla="*/ 544696 w 589939"/>
                  <a:gd name="connsiteY169" fmla="*/ 207800 h 831228"/>
                  <a:gd name="connsiteX170" fmla="*/ 544696 w 589939"/>
                  <a:gd name="connsiteY170" fmla="*/ 207800 h 831228"/>
                  <a:gd name="connsiteX171" fmla="*/ 543502 w 589939"/>
                  <a:gd name="connsiteY171" fmla="*/ 209210 h 831228"/>
                  <a:gd name="connsiteX172" fmla="*/ 543720 w 589939"/>
                  <a:gd name="connsiteY172" fmla="*/ 208885 h 831228"/>
                  <a:gd name="connsiteX173" fmla="*/ 543285 w 589939"/>
                  <a:gd name="connsiteY173" fmla="*/ 209427 h 831228"/>
                  <a:gd name="connsiteX174" fmla="*/ 543068 w 589939"/>
                  <a:gd name="connsiteY174" fmla="*/ 209644 h 831228"/>
                  <a:gd name="connsiteX175" fmla="*/ 543068 w 589939"/>
                  <a:gd name="connsiteY175" fmla="*/ 209644 h 831228"/>
                  <a:gd name="connsiteX176" fmla="*/ 543068 w 589939"/>
                  <a:gd name="connsiteY176" fmla="*/ 209644 h 831228"/>
                  <a:gd name="connsiteX177" fmla="*/ 543068 w 589939"/>
                  <a:gd name="connsiteY177" fmla="*/ 209644 h 831228"/>
                  <a:gd name="connsiteX178" fmla="*/ 542960 w 589939"/>
                  <a:gd name="connsiteY178" fmla="*/ 209752 h 831228"/>
                  <a:gd name="connsiteX179" fmla="*/ 542960 w 589939"/>
                  <a:gd name="connsiteY179" fmla="*/ 209644 h 831228"/>
                  <a:gd name="connsiteX180" fmla="*/ 541658 w 589939"/>
                  <a:gd name="connsiteY180" fmla="*/ 211380 h 831228"/>
                  <a:gd name="connsiteX181" fmla="*/ 540573 w 589939"/>
                  <a:gd name="connsiteY181" fmla="*/ 215394 h 831228"/>
                  <a:gd name="connsiteX182" fmla="*/ 540573 w 589939"/>
                  <a:gd name="connsiteY182" fmla="*/ 216045 h 831228"/>
                  <a:gd name="connsiteX183" fmla="*/ 540573 w 589939"/>
                  <a:gd name="connsiteY183" fmla="*/ 215394 h 831228"/>
                  <a:gd name="connsiteX184" fmla="*/ 540790 w 589939"/>
                  <a:gd name="connsiteY184" fmla="*/ 224183 h 831228"/>
                  <a:gd name="connsiteX185" fmla="*/ 541333 w 589939"/>
                  <a:gd name="connsiteY185" fmla="*/ 233297 h 831228"/>
                  <a:gd name="connsiteX186" fmla="*/ 541224 w 589939"/>
                  <a:gd name="connsiteY186" fmla="*/ 232537 h 831228"/>
                  <a:gd name="connsiteX187" fmla="*/ 543828 w 589939"/>
                  <a:gd name="connsiteY187" fmla="*/ 254562 h 831228"/>
                  <a:gd name="connsiteX188" fmla="*/ 548168 w 589939"/>
                  <a:gd name="connsiteY188" fmla="*/ 280059 h 831228"/>
                  <a:gd name="connsiteX189" fmla="*/ 552074 w 589939"/>
                  <a:gd name="connsiteY189" fmla="*/ 305665 h 831228"/>
                  <a:gd name="connsiteX190" fmla="*/ 555763 w 589939"/>
                  <a:gd name="connsiteY190" fmla="*/ 331270 h 831228"/>
                  <a:gd name="connsiteX191" fmla="*/ 560102 w 589939"/>
                  <a:gd name="connsiteY191" fmla="*/ 357310 h 831228"/>
                  <a:gd name="connsiteX192" fmla="*/ 568565 w 589939"/>
                  <a:gd name="connsiteY192" fmla="*/ 409280 h 831228"/>
                  <a:gd name="connsiteX193" fmla="*/ 572905 w 589939"/>
                  <a:gd name="connsiteY193" fmla="*/ 434343 h 831228"/>
                  <a:gd name="connsiteX194" fmla="*/ 576811 w 589939"/>
                  <a:gd name="connsiteY194" fmla="*/ 459514 h 831228"/>
                  <a:gd name="connsiteX195" fmla="*/ 579307 w 589939"/>
                  <a:gd name="connsiteY195" fmla="*/ 477959 h 831228"/>
                  <a:gd name="connsiteX196" fmla="*/ 579524 w 589939"/>
                  <a:gd name="connsiteY196" fmla="*/ 481974 h 831228"/>
                  <a:gd name="connsiteX197" fmla="*/ 579524 w 589939"/>
                  <a:gd name="connsiteY197" fmla="*/ 481214 h 831228"/>
                  <a:gd name="connsiteX198" fmla="*/ 581042 w 589939"/>
                  <a:gd name="connsiteY198" fmla="*/ 518646 h 831228"/>
                  <a:gd name="connsiteX199" fmla="*/ 581260 w 589939"/>
                  <a:gd name="connsiteY199" fmla="*/ 556620 h 831228"/>
                  <a:gd name="connsiteX200" fmla="*/ 579849 w 589939"/>
                  <a:gd name="connsiteY200" fmla="*/ 588627 h 831228"/>
                  <a:gd name="connsiteX201" fmla="*/ 578222 w 589939"/>
                  <a:gd name="connsiteY201" fmla="*/ 618464 h 831228"/>
                  <a:gd name="connsiteX202" fmla="*/ 578005 w 589939"/>
                  <a:gd name="connsiteY202" fmla="*/ 622261 h 831228"/>
                  <a:gd name="connsiteX203" fmla="*/ 576486 w 589939"/>
                  <a:gd name="connsiteY203" fmla="*/ 640489 h 831228"/>
                  <a:gd name="connsiteX204" fmla="*/ 574750 w 589939"/>
                  <a:gd name="connsiteY204" fmla="*/ 658717 h 831228"/>
                  <a:gd name="connsiteX205" fmla="*/ 569216 w 589939"/>
                  <a:gd name="connsiteY205" fmla="*/ 695606 h 831228"/>
                  <a:gd name="connsiteX206" fmla="*/ 566396 w 589939"/>
                  <a:gd name="connsiteY206" fmla="*/ 710036 h 831228"/>
                  <a:gd name="connsiteX207" fmla="*/ 566396 w 589939"/>
                  <a:gd name="connsiteY207" fmla="*/ 709928 h 831228"/>
                  <a:gd name="connsiteX208" fmla="*/ 558150 w 589939"/>
                  <a:gd name="connsiteY208" fmla="*/ 746491 h 831228"/>
                  <a:gd name="connsiteX209" fmla="*/ 553593 w 589939"/>
                  <a:gd name="connsiteY209" fmla="*/ 762983 h 831228"/>
                  <a:gd name="connsiteX210" fmla="*/ 547625 w 589939"/>
                  <a:gd name="connsiteY210" fmla="*/ 780126 h 831228"/>
                  <a:gd name="connsiteX211" fmla="*/ 540139 w 589939"/>
                  <a:gd name="connsiteY211" fmla="*/ 800849 h 831228"/>
                  <a:gd name="connsiteX212" fmla="*/ 539705 w 589939"/>
                  <a:gd name="connsiteY212" fmla="*/ 802042 h 831228"/>
                  <a:gd name="connsiteX213" fmla="*/ 537643 w 589939"/>
                  <a:gd name="connsiteY213" fmla="*/ 807033 h 831228"/>
                  <a:gd name="connsiteX214" fmla="*/ 537643 w 589939"/>
                  <a:gd name="connsiteY214" fmla="*/ 807033 h 831228"/>
                  <a:gd name="connsiteX215" fmla="*/ 537643 w 589939"/>
                  <a:gd name="connsiteY215" fmla="*/ 807033 h 831228"/>
                  <a:gd name="connsiteX216" fmla="*/ 537643 w 589939"/>
                  <a:gd name="connsiteY216" fmla="*/ 807033 h 831228"/>
                  <a:gd name="connsiteX217" fmla="*/ 537643 w 589939"/>
                  <a:gd name="connsiteY217" fmla="*/ 807033 h 831228"/>
                  <a:gd name="connsiteX218" fmla="*/ 537643 w 589939"/>
                  <a:gd name="connsiteY218" fmla="*/ 807033 h 831228"/>
                  <a:gd name="connsiteX219" fmla="*/ 537643 w 589939"/>
                  <a:gd name="connsiteY219" fmla="*/ 807142 h 831228"/>
                  <a:gd name="connsiteX220" fmla="*/ 537643 w 589939"/>
                  <a:gd name="connsiteY220" fmla="*/ 807250 h 831228"/>
                  <a:gd name="connsiteX221" fmla="*/ 537643 w 589939"/>
                  <a:gd name="connsiteY221" fmla="*/ 807359 h 831228"/>
                  <a:gd name="connsiteX222" fmla="*/ 537643 w 589939"/>
                  <a:gd name="connsiteY222" fmla="*/ 807467 h 831228"/>
                  <a:gd name="connsiteX223" fmla="*/ 531134 w 589939"/>
                  <a:gd name="connsiteY223" fmla="*/ 820378 h 831228"/>
                  <a:gd name="connsiteX224" fmla="*/ 525492 w 589939"/>
                  <a:gd name="connsiteY224" fmla="*/ 831228 h 831228"/>
                  <a:gd name="connsiteX225" fmla="*/ 522671 w 589939"/>
                  <a:gd name="connsiteY225" fmla="*/ 821789 h 83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589939" h="831228">
                    <a:moveTo>
                      <a:pt x="19566" y="638861"/>
                    </a:moveTo>
                    <a:cubicBezTo>
                      <a:pt x="19566" y="638861"/>
                      <a:pt x="19566" y="638970"/>
                      <a:pt x="19566" y="638970"/>
                    </a:cubicBezTo>
                    <a:cubicBezTo>
                      <a:pt x="20109" y="638427"/>
                      <a:pt x="20651" y="637993"/>
                      <a:pt x="21085" y="637342"/>
                    </a:cubicBezTo>
                    <a:cubicBezTo>
                      <a:pt x="20760" y="637885"/>
                      <a:pt x="20217" y="638427"/>
                      <a:pt x="19566" y="638861"/>
                    </a:cubicBezTo>
                    <a:close/>
                    <a:moveTo>
                      <a:pt x="522671" y="821789"/>
                    </a:moveTo>
                    <a:cubicBezTo>
                      <a:pt x="522671" y="821680"/>
                      <a:pt x="522671" y="821680"/>
                      <a:pt x="522671" y="821572"/>
                    </a:cubicBezTo>
                    <a:cubicBezTo>
                      <a:pt x="521694" y="818425"/>
                      <a:pt x="520826" y="815279"/>
                      <a:pt x="519958" y="812132"/>
                    </a:cubicBezTo>
                    <a:cubicBezTo>
                      <a:pt x="518873" y="808335"/>
                      <a:pt x="517897" y="804646"/>
                      <a:pt x="516921" y="800849"/>
                    </a:cubicBezTo>
                    <a:cubicBezTo>
                      <a:pt x="515944" y="797160"/>
                      <a:pt x="514859" y="793579"/>
                      <a:pt x="513774" y="789890"/>
                    </a:cubicBezTo>
                    <a:cubicBezTo>
                      <a:pt x="512689" y="786093"/>
                      <a:pt x="511604" y="782296"/>
                      <a:pt x="510627" y="778498"/>
                    </a:cubicBezTo>
                    <a:cubicBezTo>
                      <a:pt x="509542" y="774484"/>
                      <a:pt x="508566" y="770578"/>
                      <a:pt x="507590" y="766563"/>
                    </a:cubicBezTo>
                    <a:cubicBezTo>
                      <a:pt x="505745" y="758969"/>
                      <a:pt x="503792" y="751374"/>
                      <a:pt x="501839" y="743779"/>
                    </a:cubicBezTo>
                    <a:cubicBezTo>
                      <a:pt x="498150" y="728698"/>
                      <a:pt x="494787" y="713616"/>
                      <a:pt x="491206" y="698535"/>
                    </a:cubicBezTo>
                    <a:cubicBezTo>
                      <a:pt x="490013" y="693544"/>
                      <a:pt x="488819" y="688662"/>
                      <a:pt x="487626" y="683671"/>
                    </a:cubicBezTo>
                    <a:cubicBezTo>
                      <a:pt x="486433" y="678789"/>
                      <a:pt x="485565" y="674015"/>
                      <a:pt x="484588" y="669132"/>
                    </a:cubicBezTo>
                    <a:cubicBezTo>
                      <a:pt x="484588" y="669132"/>
                      <a:pt x="484588" y="669132"/>
                      <a:pt x="484588" y="669132"/>
                    </a:cubicBezTo>
                    <a:cubicBezTo>
                      <a:pt x="484588" y="669132"/>
                      <a:pt x="484588" y="669024"/>
                      <a:pt x="484588" y="669024"/>
                    </a:cubicBezTo>
                    <a:cubicBezTo>
                      <a:pt x="484588" y="669024"/>
                      <a:pt x="484588" y="669024"/>
                      <a:pt x="484588" y="669024"/>
                    </a:cubicBezTo>
                    <a:cubicBezTo>
                      <a:pt x="484588" y="668807"/>
                      <a:pt x="484479" y="668698"/>
                      <a:pt x="484479" y="668590"/>
                    </a:cubicBezTo>
                    <a:cubicBezTo>
                      <a:pt x="484479" y="668698"/>
                      <a:pt x="484479" y="668698"/>
                      <a:pt x="484479" y="668807"/>
                    </a:cubicBezTo>
                    <a:cubicBezTo>
                      <a:pt x="484371" y="668373"/>
                      <a:pt x="484371" y="668047"/>
                      <a:pt x="484263" y="667613"/>
                    </a:cubicBezTo>
                    <a:cubicBezTo>
                      <a:pt x="484154" y="667071"/>
                      <a:pt x="484046" y="666528"/>
                      <a:pt x="483937" y="665986"/>
                    </a:cubicBezTo>
                    <a:cubicBezTo>
                      <a:pt x="483937" y="666094"/>
                      <a:pt x="483937" y="666094"/>
                      <a:pt x="483937" y="666203"/>
                    </a:cubicBezTo>
                    <a:cubicBezTo>
                      <a:pt x="483720" y="665226"/>
                      <a:pt x="483503" y="664358"/>
                      <a:pt x="483394" y="663382"/>
                    </a:cubicBezTo>
                    <a:lnTo>
                      <a:pt x="483394" y="663382"/>
                    </a:lnTo>
                    <a:cubicBezTo>
                      <a:pt x="482310" y="658174"/>
                      <a:pt x="481333" y="652858"/>
                      <a:pt x="480356" y="647541"/>
                    </a:cubicBezTo>
                    <a:cubicBezTo>
                      <a:pt x="473738" y="650037"/>
                      <a:pt x="467011" y="652424"/>
                      <a:pt x="460285" y="654594"/>
                    </a:cubicBezTo>
                    <a:cubicBezTo>
                      <a:pt x="448024" y="658717"/>
                      <a:pt x="435547" y="662405"/>
                      <a:pt x="423070" y="665877"/>
                    </a:cubicBezTo>
                    <a:cubicBezTo>
                      <a:pt x="410810" y="669241"/>
                      <a:pt x="398658" y="672713"/>
                      <a:pt x="386289" y="675859"/>
                    </a:cubicBezTo>
                    <a:cubicBezTo>
                      <a:pt x="378369" y="677812"/>
                      <a:pt x="370557" y="679657"/>
                      <a:pt x="362637" y="681284"/>
                    </a:cubicBezTo>
                    <a:cubicBezTo>
                      <a:pt x="354174" y="683020"/>
                      <a:pt x="345711" y="684647"/>
                      <a:pt x="337248" y="686275"/>
                    </a:cubicBezTo>
                    <a:cubicBezTo>
                      <a:pt x="327375" y="688228"/>
                      <a:pt x="317501" y="690072"/>
                      <a:pt x="307628" y="691700"/>
                    </a:cubicBezTo>
                    <a:cubicBezTo>
                      <a:pt x="303722" y="692242"/>
                      <a:pt x="299708" y="692785"/>
                      <a:pt x="295693" y="693327"/>
                    </a:cubicBezTo>
                    <a:cubicBezTo>
                      <a:pt x="282999" y="694955"/>
                      <a:pt x="270196" y="696365"/>
                      <a:pt x="257285" y="696908"/>
                    </a:cubicBezTo>
                    <a:cubicBezTo>
                      <a:pt x="254139" y="697016"/>
                      <a:pt x="250992" y="697125"/>
                      <a:pt x="247846" y="697233"/>
                    </a:cubicBezTo>
                    <a:cubicBezTo>
                      <a:pt x="244048" y="697884"/>
                      <a:pt x="240142" y="698535"/>
                      <a:pt x="236345" y="699078"/>
                    </a:cubicBezTo>
                    <a:cubicBezTo>
                      <a:pt x="229727" y="699946"/>
                      <a:pt x="223217" y="700814"/>
                      <a:pt x="216598" y="701682"/>
                    </a:cubicBezTo>
                    <a:cubicBezTo>
                      <a:pt x="215514" y="701790"/>
                      <a:pt x="214429" y="702007"/>
                      <a:pt x="213343" y="702116"/>
                    </a:cubicBezTo>
                    <a:cubicBezTo>
                      <a:pt x="212801" y="702116"/>
                      <a:pt x="212258" y="702116"/>
                      <a:pt x="211716" y="702116"/>
                    </a:cubicBezTo>
                    <a:cubicBezTo>
                      <a:pt x="205098" y="702333"/>
                      <a:pt x="198371" y="702550"/>
                      <a:pt x="191753" y="702984"/>
                    </a:cubicBezTo>
                    <a:cubicBezTo>
                      <a:pt x="185677" y="703309"/>
                      <a:pt x="179600" y="703743"/>
                      <a:pt x="173525" y="704069"/>
                    </a:cubicBezTo>
                    <a:cubicBezTo>
                      <a:pt x="162458" y="704611"/>
                      <a:pt x="151391" y="705045"/>
                      <a:pt x="140324" y="705045"/>
                    </a:cubicBezTo>
                    <a:cubicBezTo>
                      <a:pt x="138914" y="705045"/>
                      <a:pt x="137504" y="705045"/>
                      <a:pt x="136093" y="705045"/>
                    </a:cubicBezTo>
                    <a:cubicBezTo>
                      <a:pt x="135008" y="705045"/>
                      <a:pt x="133815" y="705045"/>
                      <a:pt x="132730" y="705045"/>
                    </a:cubicBezTo>
                    <a:cubicBezTo>
                      <a:pt x="126979" y="704937"/>
                      <a:pt x="121337" y="704828"/>
                      <a:pt x="115695" y="704503"/>
                    </a:cubicBezTo>
                    <a:cubicBezTo>
                      <a:pt x="109620" y="704177"/>
                      <a:pt x="103544" y="703960"/>
                      <a:pt x="97576" y="703418"/>
                    </a:cubicBezTo>
                    <a:cubicBezTo>
                      <a:pt x="86075" y="702441"/>
                      <a:pt x="74575" y="700814"/>
                      <a:pt x="63074" y="699295"/>
                    </a:cubicBezTo>
                    <a:cubicBezTo>
                      <a:pt x="56347" y="698318"/>
                      <a:pt x="49620" y="697125"/>
                      <a:pt x="42785" y="695931"/>
                    </a:cubicBezTo>
                    <a:cubicBezTo>
                      <a:pt x="30633" y="693761"/>
                      <a:pt x="18373" y="691700"/>
                      <a:pt x="6221" y="689530"/>
                    </a:cubicBezTo>
                    <a:cubicBezTo>
                      <a:pt x="4377" y="689204"/>
                      <a:pt x="2532" y="688879"/>
                      <a:pt x="688" y="688445"/>
                    </a:cubicBezTo>
                    <a:cubicBezTo>
                      <a:pt x="37" y="686709"/>
                      <a:pt x="-72" y="684756"/>
                      <a:pt x="37" y="682911"/>
                    </a:cubicBezTo>
                    <a:cubicBezTo>
                      <a:pt x="145" y="682152"/>
                      <a:pt x="145" y="681284"/>
                      <a:pt x="254" y="680525"/>
                    </a:cubicBezTo>
                    <a:cubicBezTo>
                      <a:pt x="362" y="679114"/>
                      <a:pt x="471" y="677704"/>
                      <a:pt x="471" y="676402"/>
                    </a:cubicBezTo>
                    <a:cubicBezTo>
                      <a:pt x="471" y="676727"/>
                      <a:pt x="471" y="676944"/>
                      <a:pt x="362" y="677270"/>
                    </a:cubicBezTo>
                    <a:cubicBezTo>
                      <a:pt x="688" y="672821"/>
                      <a:pt x="1122" y="668481"/>
                      <a:pt x="1556" y="664033"/>
                    </a:cubicBezTo>
                    <a:cubicBezTo>
                      <a:pt x="2098" y="658934"/>
                      <a:pt x="2641" y="653834"/>
                      <a:pt x="3183" y="648735"/>
                    </a:cubicBezTo>
                    <a:cubicBezTo>
                      <a:pt x="4377" y="637559"/>
                      <a:pt x="5570" y="626276"/>
                      <a:pt x="6547" y="615100"/>
                    </a:cubicBezTo>
                    <a:cubicBezTo>
                      <a:pt x="7523" y="603274"/>
                      <a:pt x="8391" y="591556"/>
                      <a:pt x="9368" y="579730"/>
                    </a:cubicBezTo>
                    <a:cubicBezTo>
                      <a:pt x="10344" y="567795"/>
                      <a:pt x="11537" y="555861"/>
                      <a:pt x="12622" y="543926"/>
                    </a:cubicBezTo>
                    <a:cubicBezTo>
                      <a:pt x="14033" y="528411"/>
                      <a:pt x="15660" y="513004"/>
                      <a:pt x="16745" y="497489"/>
                    </a:cubicBezTo>
                    <a:cubicBezTo>
                      <a:pt x="16854" y="495861"/>
                      <a:pt x="16962" y="494234"/>
                      <a:pt x="17071" y="492498"/>
                    </a:cubicBezTo>
                    <a:cubicBezTo>
                      <a:pt x="17071" y="492498"/>
                      <a:pt x="17071" y="492498"/>
                      <a:pt x="17071" y="492498"/>
                    </a:cubicBezTo>
                    <a:cubicBezTo>
                      <a:pt x="17071" y="492498"/>
                      <a:pt x="17071" y="492498"/>
                      <a:pt x="17071" y="492389"/>
                    </a:cubicBezTo>
                    <a:cubicBezTo>
                      <a:pt x="17071" y="492389"/>
                      <a:pt x="17071" y="492389"/>
                      <a:pt x="17071" y="492389"/>
                    </a:cubicBezTo>
                    <a:cubicBezTo>
                      <a:pt x="17071" y="492389"/>
                      <a:pt x="17071" y="492281"/>
                      <a:pt x="17071" y="492281"/>
                    </a:cubicBezTo>
                    <a:cubicBezTo>
                      <a:pt x="17180" y="490436"/>
                      <a:pt x="17288" y="488483"/>
                      <a:pt x="17396" y="486639"/>
                    </a:cubicBezTo>
                    <a:cubicBezTo>
                      <a:pt x="17396" y="486856"/>
                      <a:pt x="17396" y="487073"/>
                      <a:pt x="17396" y="487399"/>
                    </a:cubicBezTo>
                    <a:cubicBezTo>
                      <a:pt x="17505" y="485445"/>
                      <a:pt x="17613" y="483601"/>
                      <a:pt x="17722" y="481648"/>
                    </a:cubicBezTo>
                    <a:cubicBezTo>
                      <a:pt x="17722" y="481757"/>
                      <a:pt x="17722" y="481974"/>
                      <a:pt x="17722" y="482082"/>
                    </a:cubicBezTo>
                    <a:cubicBezTo>
                      <a:pt x="18156" y="474813"/>
                      <a:pt x="18481" y="467652"/>
                      <a:pt x="19024" y="460382"/>
                    </a:cubicBezTo>
                    <a:cubicBezTo>
                      <a:pt x="19024" y="460600"/>
                      <a:pt x="19024" y="460817"/>
                      <a:pt x="19024" y="461033"/>
                    </a:cubicBezTo>
                    <a:cubicBezTo>
                      <a:pt x="19024" y="460491"/>
                      <a:pt x="19132" y="459949"/>
                      <a:pt x="19132" y="459514"/>
                    </a:cubicBezTo>
                    <a:cubicBezTo>
                      <a:pt x="19132" y="459297"/>
                      <a:pt x="19132" y="459189"/>
                      <a:pt x="19132" y="458972"/>
                    </a:cubicBezTo>
                    <a:cubicBezTo>
                      <a:pt x="18915" y="453005"/>
                      <a:pt x="18590" y="447037"/>
                      <a:pt x="18481" y="440961"/>
                    </a:cubicBezTo>
                    <a:cubicBezTo>
                      <a:pt x="18047" y="428701"/>
                      <a:pt x="17831" y="416441"/>
                      <a:pt x="17505" y="404181"/>
                    </a:cubicBezTo>
                    <a:cubicBezTo>
                      <a:pt x="16962" y="388665"/>
                      <a:pt x="16745" y="373150"/>
                      <a:pt x="15877" y="357635"/>
                    </a:cubicBezTo>
                    <a:cubicBezTo>
                      <a:pt x="15769" y="356659"/>
                      <a:pt x="15769" y="355791"/>
                      <a:pt x="15660" y="354814"/>
                    </a:cubicBezTo>
                    <a:cubicBezTo>
                      <a:pt x="15226" y="347870"/>
                      <a:pt x="14684" y="340926"/>
                      <a:pt x="14141" y="333983"/>
                    </a:cubicBezTo>
                    <a:cubicBezTo>
                      <a:pt x="14033" y="333006"/>
                      <a:pt x="14033" y="332030"/>
                      <a:pt x="13924" y="330945"/>
                    </a:cubicBezTo>
                    <a:cubicBezTo>
                      <a:pt x="13924" y="331379"/>
                      <a:pt x="13924" y="331704"/>
                      <a:pt x="14033" y="332138"/>
                    </a:cubicBezTo>
                    <a:cubicBezTo>
                      <a:pt x="13165" y="318901"/>
                      <a:pt x="11972" y="305773"/>
                      <a:pt x="11212" y="292536"/>
                    </a:cubicBezTo>
                    <a:cubicBezTo>
                      <a:pt x="10452" y="280385"/>
                      <a:pt x="9693" y="268233"/>
                      <a:pt x="9693" y="256081"/>
                    </a:cubicBezTo>
                    <a:cubicBezTo>
                      <a:pt x="9693" y="245991"/>
                      <a:pt x="9910" y="235792"/>
                      <a:pt x="10344" y="225702"/>
                    </a:cubicBezTo>
                    <a:cubicBezTo>
                      <a:pt x="10886" y="215069"/>
                      <a:pt x="11646" y="204328"/>
                      <a:pt x="13816" y="193912"/>
                    </a:cubicBezTo>
                    <a:cubicBezTo>
                      <a:pt x="13816" y="194020"/>
                      <a:pt x="13816" y="194129"/>
                      <a:pt x="13708" y="194237"/>
                    </a:cubicBezTo>
                    <a:cubicBezTo>
                      <a:pt x="15986" y="182845"/>
                      <a:pt x="19024" y="171561"/>
                      <a:pt x="23147" y="160712"/>
                    </a:cubicBezTo>
                    <a:cubicBezTo>
                      <a:pt x="23798" y="158542"/>
                      <a:pt x="24449" y="156371"/>
                      <a:pt x="25100" y="154202"/>
                    </a:cubicBezTo>
                    <a:cubicBezTo>
                      <a:pt x="25100" y="154310"/>
                      <a:pt x="25100" y="154310"/>
                      <a:pt x="24991" y="154419"/>
                    </a:cubicBezTo>
                    <a:cubicBezTo>
                      <a:pt x="24991" y="154310"/>
                      <a:pt x="25100" y="154202"/>
                      <a:pt x="25100" y="154093"/>
                    </a:cubicBezTo>
                    <a:cubicBezTo>
                      <a:pt x="25100" y="154093"/>
                      <a:pt x="25100" y="154093"/>
                      <a:pt x="25100" y="153985"/>
                    </a:cubicBezTo>
                    <a:cubicBezTo>
                      <a:pt x="25100" y="153985"/>
                      <a:pt x="25100" y="153985"/>
                      <a:pt x="25100" y="153985"/>
                    </a:cubicBezTo>
                    <a:lnTo>
                      <a:pt x="25100" y="153985"/>
                    </a:lnTo>
                    <a:cubicBezTo>
                      <a:pt x="27053" y="148343"/>
                      <a:pt x="29440" y="143026"/>
                      <a:pt x="32152" y="137710"/>
                    </a:cubicBezTo>
                    <a:cubicBezTo>
                      <a:pt x="34756" y="132611"/>
                      <a:pt x="37577" y="127837"/>
                      <a:pt x="40940" y="123171"/>
                    </a:cubicBezTo>
                    <a:cubicBezTo>
                      <a:pt x="44304" y="118614"/>
                      <a:pt x="47993" y="114274"/>
                      <a:pt x="52224" y="110477"/>
                    </a:cubicBezTo>
                    <a:cubicBezTo>
                      <a:pt x="56781" y="106463"/>
                      <a:pt x="61447" y="102557"/>
                      <a:pt x="66112" y="98651"/>
                    </a:cubicBezTo>
                    <a:cubicBezTo>
                      <a:pt x="70452" y="94962"/>
                      <a:pt x="74900" y="91381"/>
                      <a:pt x="79566" y="88018"/>
                    </a:cubicBezTo>
                    <a:cubicBezTo>
                      <a:pt x="89331" y="80857"/>
                      <a:pt x="99204" y="74022"/>
                      <a:pt x="108969" y="66969"/>
                    </a:cubicBezTo>
                    <a:cubicBezTo>
                      <a:pt x="118842" y="59808"/>
                      <a:pt x="128932" y="52973"/>
                      <a:pt x="138806" y="45704"/>
                    </a:cubicBezTo>
                    <a:cubicBezTo>
                      <a:pt x="147485" y="39411"/>
                      <a:pt x="156274" y="33118"/>
                      <a:pt x="164628" y="26500"/>
                    </a:cubicBezTo>
                    <a:cubicBezTo>
                      <a:pt x="166581" y="24981"/>
                      <a:pt x="168425" y="23353"/>
                      <a:pt x="170378" y="21834"/>
                    </a:cubicBezTo>
                    <a:cubicBezTo>
                      <a:pt x="170378" y="20966"/>
                      <a:pt x="170487" y="20207"/>
                      <a:pt x="170487" y="19447"/>
                    </a:cubicBezTo>
                    <a:cubicBezTo>
                      <a:pt x="170704" y="17060"/>
                      <a:pt x="171572" y="14673"/>
                      <a:pt x="172982" y="12612"/>
                    </a:cubicBezTo>
                    <a:cubicBezTo>
                      <a:pt x="174718" y="10008"/>
                      <a:pt x="177214" y="8055"/>
                      <a:pt x="179926" y="6428"/>
                    </a:cubicBezTo>
                    <a:cubicBezTo>
                      <a:pt x="187846" y="1871"/>
                      <a:pt x="197503" y="4149"/>
                      <a:pt x="205749" y="6319"/>
                    </a:cubicBezTo>
                    <a:cubicBezTo>
                      <a:pt x="214429" y="8597"/>
                      <a:pt x="222457" y="12503"/>
                      <a:pt x="231137" y="14782"/>
                    </a:cubicBezTo>
                    <a:cubicBezTo>
                      <a:pt x="234501" y="15541"/>
                      <a:pt x="237972" y="16192"/>
                      <a:pt x="241444" y="16518"/>
                    </a:cubicBezTo>
                    <a:cubicBezTo>
                      <a:pt x="246110" y="16952"/>
                      <a:pt x="250775" y="16952"/>
                      <a:pt x="255441" y="16952"/>
                    </a:cubicBezTo>
                    <a:cubicBezTo>
                      <a:pt x="261408" y="16735"/>
                      <a:pt x="267376" y="16084"/>
                      <a:pt x="273343" y="15216"/>
                    </a:cubicBezTo>
                    <a:cubicBezTo>
                      <a:pt x="273668" y="15216"/>
                      <a:pt x="273994" y="15107"/>
                      <a:pt x="274319" y="15107"/>
                    </a:cubicBezTo>
                    <a:cubicBezTo>
                      <a:pt x="274536" y="14999"/>
                      <a:pt x="274862" y="14999"/>
                      <a:pt x="275079" y="14999"/>
                    </a:cubicBezTo>
                    <a:cubicBezTo>
                      <a:pt x="280938" y="13914"/>
                      <a:pt x="286796" y="12612"/>
                      <a:pt x="292439" y="10984"/>
                    </a:cubicBezTo>
                    <a:cubicBezTo>
                      <a:pt x="297646" y="9357"/>
                      <a:pt x="302637" y="7621"/>
                      <a:pt x="307845" y="5885"/>
                    </a:cubicBezTo>
                    <a:cubicBezTo>
                      <a:pt x="309581" y="5343"/>
                      <a:pt x="311317" y="4800"/>
                      <a:pt x="313162" y="4258"/>
                    </a:cubicBezTo>
                    <a:cubicBezTo>
                      <a:pt x="313379" y="4149"/>
                      <a:pt x="313704" y="4041"/>
                      <a:pt x="313921" y="3932"/>
                    </a:cubicBezTo>
                    <a:cubicBezTo>
                      <a:pt x="318803" y="1979"/>
                      <a:pt x="323686" y="460"/>
                      <a:pt x="328894" y="26"/>
                    </a:cubicBezTo>
                    <a:cubicBezTo>
                      <a:pt x="331497" y="-82"/>
                      <a:pt x="333993" y="135"/>
                      <a:pt x="336489" y="894"/>
                    </a:cubicBezTo>
                    <a:cubicBezTo>
                      <a:pt x="339852" y="2088"/>
                      <a:pt x="342999" y="3932"/>
                      <a:pt x="345385" y="6536"/>
                    </a:cubicBezTo>
                    <a:cubicBezTo>
                      <a:pt x="348206" y="9574"/>
                      <a:pt x="350376" y="13588"/>
                      <a:pt x="350593" y="17711"/>
                    </a:cubicBezTo>
                    <a:cubicBezTo>
                      <a:pt x="350810" y="20207"/>
                      <a:pt x="350485" y="22594"/>
                      <a:pt x="349834" y="24872"/>
                    </a:cubicBezTo>
                    <a:cubicBezTo>
                      <a:pt x="351461" y="25415"/>
                      <a:pt x="352980" y="25849"/>
                      <a:pt x="354608" y="26391"/>
                    </a:cubicBezTo>
                    <a:cubicBezTo>
                      <a:pt x="365783" y="29972"/>
                      <a:pt x="376524" y="34420"/>
                      <a:pt x="387374" y="38760"/>
                    </a:cubicBezTo>
                    <a:cubicBezTo>
                      <a:pt x="398983" y="43425"/>
                      <a:pt x="410158" y="48850"/>
                      <a:pt x="420900" y="55035"/>
                    </a:cubicBezTo>
                    <a:cubicBezTo>
                      <a:pt x="426216" y="58072"/>
                      <a:pt x="431424" y="61436"/>
                      <a:pt x="436415" y="64908"/>
                    </a:cubicBezTo>
                    <a:cubicBezTo>
                      <a:pt x="441514" y="68380"/>
                      <a:pt x="446180" y="72394"/>
                      <a:pt x="450954" y="76409"/>
                    </a:cubicBezTo>
                    <a:cubicBezTo>
                      <a:pt x="460502" y="84654"/>
                      <a:pt x="469941" y="93009"/>
                      <a:pt x="479380" y="101472"/>
                    </a:cubicBezTo>
                    <a:cubicBezTo>
                      <a:pt x="480682" y="102557"/>
                      <a:pt x="481984" y="103750"/>
                      <a:pt x="483178" y="104944"/>
                    </a:cubicBezTo>
                    <a:cubicBezTo>
                      <a:pt x="486866" y="100061"/>
                      <a:pt x="490447" y="95070"/>
                      <a:pt x="494244" y="90296"/>
                    </a:cubicBezTo>
                    <a:cubicBezTo>
                      <a:pt x="494244" y="90296"/>
                      <a:pt x="494353" y="90188"/>
                      <a:pt x="494353" y="90188"/>
                    </a:cubicBezTo>
                    <a:cubicBezTo>
                      <a:pt x="494353" y="90188"/>
                      <a:pt x="494353" y="90188"/>
                      <a:pt x="494353" y="90079"/>
                    </a:cubicBezTo>
                    <a:cubicBezTo>
                      <a:pt x="494353" y="90079"/>
                      <a:pt x="494353" y="90079"/>
                      <a:pt x="494353" y="90079"/>
                    </a:cubicBezTo>
                    <a:cubicBezTo>
                      <a:pt x="499127" y="83895"/>
                      <a:pt x="504009" y="77819"/>
                      <a:pt x="508783" y="71635"/>
                    </a:cubicBezTo>
                    <a:cubicBezTo>
                      <a:pt x="508891" y="71526"/>
                      <a:pt x="508891" y="71418"/>
                      <a:pt x="509000" y="71309"/>
                    </a:cubicBezTo>
                    <a:cubicBezTo>
                      <a:pt x="510519" y="69356"/>
                      <a:pt x="511929" y="67295"/>
                      <a:pt x="513231" y="65125"/>
                    </a:cubicBezTo>
                    <a:cubicBezTo>
                      <a:pt x="513231" y="65125"/>
                      <a:pt x="513231" y="65125"/>
                      <a:pt x="513231" y="65125"/>
                    </a:cubicBezTo>
                    <a:cubicBezTo>
                      <a:pt x="513231" y="65125"/>
                      <a:pt x="513231" y="65125"/>
                      <a:pt x="513231" y="65125"/>
                    </a:cubicBezTo>
                    <a:cubicBezTo>
                      <a:pt x="513231" y="65125"/>
                      <a:pt x="513231" y="65125"/>
                      <a:pt x="513231" y="65125"/>
                    </a:cubicBezTo>
                    <a:cubicBezTo>
                      <a:pt x="513774" y="64257"/>
                      <a:pt x="514316" y="63389"/>
                      <a:pt x="514967" y="62629"/>
                    </a:cubicBezTo>
                    <a:cubicBezTo>
                      <a:pt x="515185" y="62412"/>
                      <a:pt x="515401" y="62195"/>
                      <a:pt x="515618" y="61978"/>
                    </a:cubicBezTo>
                    <a:cubicBezTo>
                      <a:pt x="516161" y="62304"/>
                      <a:pt x="516812" y="62738"/>
                      <a:pt x="517354" y="63063"/>
                    </a:cubicBezTo>
                    <a:cubicBezTo>
                      <a:pt x="523213" y="66861"/>
                      <a:pt x="528855" y="70984"/>
                      <a:pt x="534280" y="75324"/>
                    </a:cubicBezTo>
                    <a:cubicBezTo>
                      <a:pt x="537318" y="77819"/>
                      <a:pt x="540248" y="80315"/>
                      <a:pt x="543177" y="82919"/>
                    </a:cubicBezTo>
                    <a:cubicBezTo>
                      <a:pt x="543394" y="83135"/>
                      <a:pt x="543611" y="83352"/>
                      <a:pt x="543828" y="83570"/>
                    </a:cubicBezTo>
                    <a:cubicBezTo>
                      <a:pt x="543828" y="83570"/>
                      <a:pt x="543828" y="83570"/>
                      <a:pt x="543828" y="83570"/>
                    </a:cubicBezTo>
                    <a:cubicBezTo>
                      <a:pt x="547842" y="87150"/>
                      <a:pt x="551748" y="90839"/>
                      <a:pt x="555437" y="94745"/>
                    </a:cubicBezTo>
                    <a:cubicBezTo>
                      <a:pt x="555763" y="95179"/>
                      <a:pt x="556197" y="95504"/>
                      <a:pt x="556522" y="95938"/>
                    </a:cubicBezTo>
                    <a:cubicBezTo>
                      <a:pt x="556305" y="95721"/>
                      <a:pt x="555980" y="95396"/>
                      <a:pt x="555763" y="95179"/>
                    </a:cubicBezTo>
                    <a:cubicBezTo>
                      <a:pt x="556305" y="95721"/>
                      <a:pt x="556848" y="96372"/>
                      <a:pt x="557390" y="96915"/>
                    </a:cubicBezTo>
                    <a:cubicBezTo>
                      <a:pt x="557282" y="96806"/>
                      <a:pt x="557282" y="96806"/>
                      <a:pt x="557173" y="96698"/>
                    </a:cubicBezTo>
                    <a:cubicBezTo>
                      <a:pt x="563683" y="103642"/>
                      <a:pt x="569759" y="111019"/>
                      <a:pt x="575726" y="118397"/>
                    </a:cubicBezTo>
                    <a:cubicBezTo>
                      <a:pt x="580609" y="124473"/>
                      <a:pt x="585383" y="130549"/>
                      <a:pt x="589939" y="136733"/>
                    </a:cubicBezTo>
                    <a:cubicBezTo>
                      <a:pt x="588963" y="138903"/>
                      <a:pt x="587770" y="140965"/>
                      <a:pt x="586576" y="143026"/>
                    </a:cubicBezTo>
                    <a:cubicBezTo>
                      <a:pt x="585165" y="145630"/>
                      <a:pt x="583755" y="148234"/>
                      <a:pt x="582345" y="150838"/>
                    </a:cubicBezTo>
                    <a:cubicBezTo>
                      <a:pt x="579415" y="156155"/>
                      <a:pt x="576486" y="161580"/>
                      <a:pt x="573556" y="166896"/>
                    </a:cubicBezTo>
                    <a:cubicBezTo>
                      <a:pt x="571061" y="171561"/>
                      <a:pt x="568565" y="176335"/>
                      <a:pt x="565961" y="181001"/>
                    </a:cubicBezTo>
                    <a:cubicBezTo>
                      <a:pt x="566178" y="181218"/>
                      <a:pt x="566287" y="181435"/>
                      <a:pt x="566396" y="181652"/>
                    </a:cubicBezTo>
                    <a:cubicBezTo>
                      <a:pt x="565202" y="183605"/>
                      <a:pt x="563900" y="185557"/>
                      <a:pt x="562707" y="187619"/>
                    </a:cubicBezTo>
                    <a:cubicBezTo>
                      <a:pt x="561622" y="189355"/>
                      <a:pt x="560645" y="190982"/>
                      <a:pt x="559560" y="192718"/>
                    </a:cubicBezTo>
                    <a:cubicBezTo>
                      <a:pt x="559560" y="192718"/>
                      <a:pt x="559560" y="192610"/>
                      <a:pt x="559560" y="192610"/>
                    </a:cubicBezTo>
                    <a:cubicBezTo>
                      <a:pt x="559560" y="192610"/>
                      <a:pt x="559560" y="192718"/>
                      <a:pt x="559452" y="192718"/>
                    </a:cubicBezTo>
                    <a:cubicBezTo>
                      <a:pt x="559452" y="192718"/>
                      <a:pt x="559452" y="192827"/>
                      <a:pt x="559452" y="192827"/>
                    </a:cubicBezTo>
                    <a:cubicBezTo>
                      <a:pt x="559235" y="193152"/>
                      <a:pt x="559017" y="193586"/>
                      <a:pt x="558801" y="193912"/>
                    </a:cubicBezTo>
                    <a:cubicBezTo>
                      <a:pt x="558041" y="194237"/>
                      <a:pt x="557282" y="194888"/>
                      <a:pt x="556739" y="195431"/>
                    </a:cubicBezTo>
                    <a:cubicBezTo>
                      <a:pt x="555437" y="196841"/>
                      <a:pt x="554352" y="198360"/>
                      <a:pt x="553050" y="199771"/>
                    </a:cubicBezTo>
                    <a:cubicBezTo>
                      <a:pt x="553050" y="199771"/>
                      <a:pt x="552942" y="199879"/>
                      <a:pt x="552942" y="199879"/>
                    </a:cubicBezTo>
                    <a:cubicBezTo>
                      <a:pt x="552399" y="200530"/>
                      <a:pt x="551857" y="201073"/>
                      <a:pt x="551206" y="201615"/>
                    </a:cubicBezTo>
                    <a:cubicBezTo>
                      <a:pt x="550012" y="202700"/>
                      <a:pt x="548710" y="203677"/>
                      <a:pt x="547517" y="204762"/>
                    </a:cubicBezTo>
                    <a:cubicBezTo>
                      <a:pt x="546540" y="205738"/>
                      <a:pt x="545564" y="206714"/>
                      <a:pt x="544696" y="207800"/>
                    </a:cubicBezTo>
                    <a:cubicBezTo>
                      <a:pt x="544696" y="207800"/>
                      <a:pt x="544696" y="207800"/>
                      <a:pt x="544587" y="207908"/>
                    </a:cubicBezTo>
                    <a:cubicBezTo>
                      <a:pt x="544587" y="207908"/>
                      <a:pt x="544587" y="207908"/>
                      <a:pt x="544696" y="207800"/>
                    </a:cubicBezTo>
                    <a:cubicBezTo>
                      <a:pt x="544696" y="207800"/>
                      <a:pt x="544696" y="207800"/>
                      <a:pt x="544696" y="207800"/>
                    </a:cubicBezTo>
                    <a:cubicBezTo>
                      <a:pt x="544262" y="208233"/>
                      <a:pt x="543828" y="208776"/>
                      <a:pt x="543502" y="209210"/>
                    </a:cubicBezTo>
                    <a:cubicBezTo>
                      <a:pt x="543611" y="209101"/>
                      <a:pt x="543611" y="208993"/>
                      <a:pt x="543720" y="208885"/>
                    </a:cubicBezTo>
                    <a:cubicBezTo>
                      <a:pt x="543611" y="209101"/>
                      <a:pt x="543394" y="209210"/>
                      <a:pt x="543285" y="209427"/>
                    </a:cubicBezTo>
                    <a:cubicBezTo>
                      <a:pt x="543285" y="209536"/>
                      <a:pt x="543177" y="209536"/>
                      <a:pt x="543068" y="209644"/>
                    </a:cubicBezTo>
                    <a:cubicBezTo>
                      <a:pt x="543068" y="209644"/>
                      <a:pt x="543068" y="209644"/>
                      <a:pt x="543068" y="209644"/>
                    </a:cubicBezTo>
                    <a:cubicBezTo>
                      <a:pt x="543068" y="209644"/>
                      <a:pt x="543068" y="209644"/>
                      <a:pt x="543068" y="209644"/>
                    </a:cubicBezTo>
                    <a:cubicBezTo>
                      <a:pt x="543068" y="209644"/>
                      <a:pt x="543068" y="209644"/>
                      <a:pt x="543068" y="209644"/>
                    </a:cubicBezTo>
                    <a:cubicBezTo>
                      <a:pt x="543068" y="209644"/>
                      <a:pt x="542960" y="209752"/>
                      <a:pt x="542960" y="209752"/>
                    </a:cubicBezTo>
                    <a:cubicBezTo>
                      <a:pt x="542960" y="209752"/>
                      <a:pt x="542960" y="209752"/>
                      <a:pt x="542960" y="209644"/>
                    </a:cubicBezTo>
                    <a:cubicBezTo>
                      <a:pt x="542526" y="210186"/>
                      <a:pt x="541984" y="210729"/>
                      <a:pt x="541658" y="211380"/>
                    </a:cubicBezTo>
                    <a:cubicBezTo>
                      <a:pt x="541007" y="212682"/>
                      <a:pt x="540682" y="213984"/>
                      <a:pt x="540573" y="215394"/>
                    </a:cubicBezTo>
                    <a:cubicBezTo>
                      <a:pt x="540573" y="215611"/>
                      <a:pt x="540573" y="215828"/>
                      <a:pt x="540573" y="216045"/>
                    </a:cubicBezTo>
                    <a:cubicBezTo>
                      <a:pt x="540573" y="215828"/>
                      <a:pt x="540573" y="215611"/>
                      <a:pt x="540573" y="215394"/>
                    </a:cubicBezTo>
                    <a:cubicBezTo>
                      <a:pt x="540464" y="218324"/>
                      <a:pt x="540573" y="221253"/>
                      <a:pt x="540790" y="224183"/>
                    </a:cubicBezTo>
                    <a:cubicBezTo>
                      <a:pt x="540898" y="227221"/>
                      <a:pt x="541115" y="230259"/>
                      <a:pt x="541333" y="233297"/>
                    </a:cubicBezTo>
                    <a:cubicBezTo>
                      <a:pt x="541333" y="233080"/>
                      <a:pt x="541333" y="232754"/>
                      <a:pt x="541224" y="232537"/>
                    </a:cubicBezTo>
                    <a:cubicBezTo>
                      <a:pt x="541875" y="239915"/>
                      <a:pt x="542743" y="247184"/>
                      <a:pt x="543828" y="254562"/>
                    </a:cubicBezTo>
                    <a:cubicBezTo>
                      <a:pt x="545130" y="263133"/>
                      <a:pt x="546649" y="271596"/>
                      <a:pt x="548168" y="280059"/>
                    </a:cubicBezTo>
                    <a:cubicBezTo>
                      <a:pt x="549687" y="288522"/>
                      <a:pt x="550880" y="297093"/>
                      <a:pt x="552074" y="305665"/>
                    </a:cubicBezTo>
                    <a:cubicBezTo>
                      <a:pt x="553267" y="314236"/>
                      <a:pt x="554461" y="322699"/>
                      <a:pt x="555763" y="331270"/>
                    </a:cubicBezTo>
                    <a:cubicBezTo>
                      <a:pt x="557065" y="339950"/>
                      <a:pt x="558584" y="348630"/>
                      <a:pt x="560102" y="357310"/>
                    </a:cubicBezTo>
                    <a:cubicBezTo>
                      <a:pt x="563140" y="374561"/>
                      <a:pt x="565745" y="391920"/>
                      <a:pt x="568565" y="409280"/>
                    </a:cubicBezTo>
                    <a:cubicBezTo>
                      <a:pt x="569867" y="417634"/>
                      <a:pt x="571495" y="425989"/>
                      <a:pt x="572905" y="434343"/>
                    </a:cubicBezTo>
                    <a:cubicBezTo>
                      <a:pt x="574316" y="442697"/>
                      <a:pt x="575618" y="451160"/>
                      <a:pt x="576811" y="459514"/>
                    </a:cubicBezTo>
                    <a:cubicBezTo>
                      <a:pt x="577679" y="465699"/>
                      <a:pt x="578547" y="471883"/>
                      <a:pt x="579307" y="477959"/>
                    </a:cubicBezTo>
                    <a:cubicBezTo>
                      <a:pt x="579415" y="479261"/>
                      <a:pt x="579415" y="480672"/>
                      <a:pt x="579524" y="481974"/>
                    </a:cubicBezTo>
                    <a:cubicBezTo>
                      <a:pt x="579524" y="481757"/>
                      <a:pt x="579524" y="481540"/>
                      <a:pt x="579524" y="481214"/>
                    </a:cubicBezTo>
                    <a:cubicBezTo>
                      <a:pt x="580392" y="493691"/>
                      <a:pt x="580717" y="506169"/>
                      <a:pt x="581042" y="518646"/>
                    </a:cubicBezTo>
                    <a:cubicBezTo>
                      <a:pt x="581368" y="531232"/>
                      <a:pt x="581585" y="543926"/>
                      <a:pt x="581260" y="556620"/>
                    </a:cubicBezTo>
                    <a:cubicBezTo>
                      <a:pt x="580934" y="567253"/>
                      <a:pt x="580500" y="577994"/>
                      <a:pt x="579849" y="588627"/>
                    </a:cubicBezTo>
                    <a:cubicBezTo>
                      <a:pt x="579198" y="598609"/>
                      <a:pt x="578873" y="608482"/>
                      <a:pt x="578222" y="618464"/>
                    </a:cubicBezTo>
                    <a:cubicBezTo>
                      <a:pt x="578113" y="619766"/>
                      <a:pt x="578113" y="620959"/>
                      <a:pt x="578005" y="622261"/>
                    </a:cubicBezTo>
                    <a:cubicBezTo>
                      <a:pt x="577679" y="628337"/>
                      <a:pt x="577137" y="634413"/>
                      <a:pt x="576486" y="640489"/>
                    </a:cubicBezTo>
                    <a:cubicBezTo>
                      <a:pt x="575943" y="646565"/>
                      <a:pt x="575401" y="652641"/>
                      <a:pt x="574750" y="658717"/>
                    </a:cubicBezTo>
                    <a:cubicBezTo>
                      <a:pt x="573448" y="671085"/>
                      <a:pt x="571603" y="683454"/>
                      <a:pt x="569216" y="695606"/>
                    </a:cubicBezTo>
                    <a:cubicBezTo>
                      <a:pt x="568240" y="700380"/>
                      <a:pt x="567372" y="705262"/>
                      <a:pt x="566396" y="710036"/>
                    </a:cubicBezTo>
                    <a:cubicBezTo>
                      <a:pt x="566396" y="710036"/>
                      <a:pt x="566396" y="709928"/>
                      <a:pt x="566396" y="709928"/>
                    </a:cubicBezTo>
                    <a:cubicBezTo>
                      <a:pt x="563900" y="722188"/>
                      <a:pt x="561188" y="734340"/>
                      <a:pt x="558150" y="746491"/>
                    </a:cubicBezTo>
                    <a:cubicBezTo>
                      <a:pt x="556739" y="752025"/>
                      <a:pt x="555329" y="757558"/>
                      <a:pt x="553593" y="762983"/>
                    </a:cubicBezTo>
                    <a:cubicBezTo>
                      <a:pt x="551748" y="768733"/>
                      <a:pt x="549687" y="774484"/>
                      <a:pt x="547625" y="780126"/>
                    </a:cubicBezTo>
                    <a:cubicBezTo>
                      <a:pt x="545130" y="787069"/>
                      <a:pt x="542526" y="793905"/>
                      <a:pt x="540139" y="800849"/>
                    </a:cubicBezTo>
                    <a:cubicBezTo>
                      <a:pt x="540030" y="801283"/>
                      <a:pt x="539813" y="801717"/>
                      <a:pt x="539705" y="802042"/>
                    </a:cubicBezTo>
                    <a:cubicBezTo>
                      <a:pt x="538946" y="803670"/>
                      <a:pt x="538295" y="805406"/>
                      <a:pt x="537643" y="807033"/>
                    </a:cubicBezTo>
                    <a:cubicBezTo>
                      <a:pt x="537643" y="807033"/>
                      <a:pt x="537643" y="807033"/>
                      <a:pt x="537643" y="807033"/>
                    </a:cubicBezTo>
                    <a:cubicBezTo>
                      <a:pt x="537643" y="807033"/>
                      <a:pt x="537643" y="807033"/>
                      <a:pt x="537643" y="807033"/>
                    </a:cubicBezTo>
                    <a:cubicBezTo>
                      <a:pt x="537643" y="807033"/>
                      <a:pt x="537643" y="807033"/>
                      <a:pt x="537643" y="807033"/>
                    </a:cubicBezTo>
                    <a:cubicBezTo>
                      <a:pt x="537643" y="807033"/>
                      <a:pt x="537643" y="807033"/>
                      <a:pt x="537643" y="807033"/>
                    </a:cubicBezTo>
                    <a:cubicBezTo>
                      <a:pt x="537643" y="807033"/>
                      <a:pt x="537643" y="807033"/>
                      <a:pt x="537643" y="807033"/>
                    </a:cubicBezTo>
                    <a:cubicBezTo>
                      <a:pt x="537643" y="807033"/>
                      <a:pt x="537643" y="807142"/>
                      <a:pt x="537643" y="807142"/>
                    </a:cubicBezTo>
                    <a:cubicBezTo>
                      <a:pt x="537643" y="807142"/>
                      <a:pt x="537643" y="807250"/>
                      <a:pt x="537643" y="807250"/>
                    </a:cubicBezTo>
                    <a:cubicBezTo>
                      <a:pt x="537643" y="807250"/>
                      <a:pt x="537643" y="807359"/>
                      <a:pt x="537643" y="807359"/>
                    </a:cubicBezTo>
                    <a:cubicBezTo>
                      <a:pt x="537643" y="807359"/>
                      <a:pt x="537643" y="807359"/>
                      <a:pt x="537643" y="807467"/>
                    </a:cubicBezTo>
                    <a:cubicBezTo>
                      <a:pt x="535474" y="811807"/>
                      <a:pt x="533304" y="816147"/>
                      <a:pt x="531134" y="820378"/>
                    </a:cubicBezTo>
                    <a:cubicBezTo>
                      <a:pt x="529289" y="823959"/>
                      <a:pt x="527445" y="827648"/>
                      <a:pt x="525492" y="831228"/>
                    </a:cubicBezTo>
                    <a:cubicBezTo>
                      <a:pt x="524841" y="828407"/>
                      <a:pt x="523756" y="825152"/>
                      <a:pt x="522671" y="821789"/>
                    </a:cubicBezTo>
                    <a:close/>
                  </a:path>
                </a:pathLst>
              </a:custGeom>
              <a:solidFill>
                <a:srgbClr val="9CD3CB"/>
              </a:solidFill>
              <a:ln w="10838" cap="flat">
                <a:noFill/>
                <a:prstDash val="solid"/>
                <a:miter/>
              </a:ln>
            </p:spPr>
            <p:txBody>
              <a:bodyPr rtlCol="0" anchor="ctr"/>
              <a:lstStyle/>
              <a:p>
                <a:endParaRPr lang="nb-NO"/>
              </a:p>
            </p:txBody>
          </p:sp>
        </p:grpSp>
      </p:grpSp>
      <p:grpSp>
        <p:nvGrpSpPr>
          <p:cNvPr id="129" name="Grafikk 6">
            <a:extLst>
              <a:ext uri="{FF2B5EF4-FFF2-40B4-BE49-F238E27FC236}">
                <a16:creationId xmlns:a16="http://schemas.microsoft.com/office/drawing/2014/main" id="{9228F22C-C680-427E-8707-383F4ABBE491}"/>
              </a:ext>
            </a:extLst>
          </p:cNvPr>
          <p:cNvGrpSpPr/>
          <p:nvPr/>
        </p:nvGrpSpPr>
        <p:grpSpPr>
          <a:xfrm>
            <a:off x="4090278" y="4883742"/>
            <a:ext cx="937471" cy="1295201"/>
            <a:chOff x="3511158" y="4525602"/>
            <a:chExt cx="937471" cy="1295201"/>
          </a:xfrm>
        </p:grpSpPr>
        <p:grpSp>
          <p:nvGrpSpPr>
            <p:cNvPr id="130" name="Grafikk 6">
              <a:extLst>
                <a:ext uri="{FF2B5EF4-FFF2-40B4-BE49-F238E27FC236}">
                  <a16:creationId xmlns:a16="http://schemas.microsoft.com/office/drawing/2014/main" id="{6DAC48E2-0018-4F1E-828E-8D3E663B0FF7}"/>
                </a:ext>
              </a:extLst>
            </p:cNvPr>
            <p:cNvGrpSpPr/>
            <p:nvPr/>
          </p:nvGrpSpPr>
          <p:grpSpPr>
            <a:xfrm>
              <a:off x="3620179" y="4559616"/>
              <a:ext cx="828450" cy="1137002"/>
              <a:chOff x="3620179" y="4559616"/>
              <a:chExt cx="828450" cy="1137002"/>
            </a:xfrm>
            <a:solidFill>
              <a:srgbClr val="E7D5C1"/>
            </a:solidFill>
          </p:grpSpPr>
          <p:sp>
            <p:nvSpPr>
              <p:cNvPr id="131" name="Frihåndsform: figur 130">
                <a:extLst>
                  <a:ext uri="{FF2B5EF4-FFF2-40B4-BE49-F238E27FC236}">
                    <a16:creationId xmlns:a16="http://schemas.microsoft.com/office/drawing/2014/main" id="{22C68D35-B2CA-434F-B08A-3DF4B34609A1}"/>
                  </a:ext>
                </a:extLst>
              </p:cNvPr>
              <p:cNvSpPr/>
              <p:nvPr/>
            </p:nvSpPr>
            <p:spPr>
              <a:xfrm>
                <a:off x="3866229" y="4559616"/>
                <a:ext cx="221486" cy="376584"/>
              </a:xfrm>
              <a:custGeom>
                <a:avLst/>
                <a:gdLst>
                  <a:gd name="connsiteX0" fmla="*/ 27492 w 221486"/>
                  <a:gd name="connsiteY0" fmla="*/ 376433 h 376584"/>
                  <a:gd name="connsiteX1" fmla="*/ 19572 w 221486"/>
                  <a:gd name="connsiteY1" fmla="*/ 375348 h 376584"/>
                  <a:gd name="connsiteX2" fmla="*/ 12303 w 221486"/>
                  <a:gd name="connsiteY2" fmla="*/ 372202 h 376584"/>
                  <a:gd name="connsiteX3" fmla="*/ 6878 w 221486"/>
                  <a:gd name="connsiteY3" fmla="*/ 369055 h 376584"/>
                  <a:gd name="connsiteX4" fmla="*/ 2538 w 221486"/>
                  <a:gd name="connsiteY4" fmla="*/ 365692 h 376584"/>
                  <a:gd name="connsiteX5" fmla="*/ 43 w 221486"/>
                  <a:gd name="connsiteY5" fmla="*/ 360267 h 376584"/>
                  <a:gd name="connsiteX6" fmla="*/ 260 w 221486"/>
                  <a:gd name="connsiteY6" fmla="*/ 356470 h 376584"/>
                  <a:gd name="connsiteX7" fmla="*/ 1562 w 221486"/>
                  <a:gd name="connsiteY7" fmla="*/ 353106 h 376584"/>
                  <a:gd name="connsiteX8" fmla="*/ 5793 w 221486"/>
                  <a:gd name="connsiteY8" fmla="*/ 346054 h 376584"/>
                  <a:gd name="connsiteX9" fmla="*/ 10675 w 221486"/>
                  <a:gd name="connsiteY9" fmla="*/ 339327 h 376584"/>
                  <a:gd name="connsiteX10" fmla="*/ 14581 w 221486"/>
                  <a:gd name="connsiteY10" fmla="*/ 333685 h 376584"/>
                  <a:gd name="connsiteX11" fmla="*/ 19464 w 221486"/>
                  <a:gd name="connsiteY11" fmla="*/ 326307 h 376584"/>
                  <a:gd name="connsiteX12" fmla="*/ 24021 w 221486"/>
                  <a:gd name="connsiteY12" fmla="*/ 318604 h 376584"/>
                  <a:gd name="connsiteX13" fmla="*/ 24021 w 221486"/>
                  <a:gd name="connsiteY13" fmla="*/ 318712 h 376584"/>
                  <a:gd name="connsiteX14" fmla="*/ 24129 w 221486"/>
                  <a:gd name="connsiteY14" fmla="*/ 318495 h 376584"/>
                  <a:gd name="connsiteX15" fmla="*/ 26191 w 221486"/>
                  <a:gd name="connsiteY15" fmla="*/ 313721 h 376584"/>
                  <a:gd name="connsiteX16" fmla="*/ 27059 w 221486"/>
                  <a:gd name="connsiteY16" fmla="*/ 310358 h 376584"/>
                  <a:gd name="connsiteX17" fmla="*/ 27601 w 221486"/>
                  <a:gd name="connsiteY17" fmla="*/ 306127 h 376584"/>
                  <a:gd name="connsiteX18" fmla="*/ 27601 w 221486"/>
                  <a:gd name="connsiteY18" fmla="*/ 303740 h 376584"/>
                  <a:gd name="connsiteX19" fmla="*/ 26950 w 221486"/>
                  <a:gd name="connsiteY19" fmla="*/ 299183 h 376584"/>
                  <a:gd name="connsiteX20" fmla="*/ 25974 w 221486"/>
                  <a:gd name="connsiteY20" fmla="*/ 295602 h 376584"/>
                  <a:gd name="connsiteX21" fmla="*/ 25106 w 221486"/>
                  <a:gd name="connsiteY21" fmla="*/ 293541 h 376584"/>
                  <a:gd name="connsiteX22" fmla="*/ 24129 w 221486"/>
                  <a:gd name="connsiteY22" fmla="*/ 291805 h 376584"/>
                  <a:gd name="connsiteX23" fmla="*/ 22068 w 221486"/>
                  <a:gd name="connsiteY23" fmla="*/ 289093 h 376584"/>
                  <a:gd name="connsiteX24" fmla="*/ 18379 w 221486"/>
                  <a:gd name="connsiteY24" fmla="*/ 285295 h 376584"/>
                  <a:gd name="connsiteX25" fmla="*/ 14798 w 221486"/>
                  <a:gd name="connsiteY25" fmla="*/ 281064 h 376584"/>
                  <a:gd name="connsiteX26" fmla="*/ 12086 w 221486"/>
                  <a:gd name="connsiteY26" fmla="*/ 276290 h 376584"/>
                  <a:gd name="connsiteX27" fmla="*/ 10350 w 221486"/>
                  <a:gd name="connsiteY27" fmla="*/ 270756 h 376584"/>
                  <a:gd name="connsiteX28" fmla="*/ 10458 w 221486"/>
                  <a:gd name="connsiteY28" fmla="*/ 271190 h 376584"/>
                  <a:gd name="connsiteX29" fmla="*/ 9699 w 221486"/>
                  <a:gd name="connsiteY29" fmla="*/ 265874 h 376584"/>
                  <a:gd name="connsiteX30" fmla="*/ 9807 w 221486"/>
                  <a:gd name="connsiteY30" fmla="*/ 260883 h 376584"/>
                  <a:gd name="connsiteX31" fmla="*/ 10350 w 221486"/>
                  <a:gd name="connsiteY31" fmla="*/ 256977 h 376584"/>
                  <a:gd name="connsiteX32" fmla="*/ 11543 w 221486"/>
                  <a:gd name="connsiteY32" fmla="*/ 252963 h 376584"/>
                  <a:gd name="connsiteX33" fmla="*/ 11652 w 221486"/>
                  <a:gd name="connsiteY33" fmla="*/ 252637 h 376584"/>
                  <a:gd name="connsiteX34" fmla="*/ 12086 w 221486"/>
                  <a:gd name="connsiteY34" fmla="*/ 249274 h 376584"/>
                  <a:gd name="connsiteX35" fmla="*/ 12086 w 221486"/>
                  <a:gd name="connsiteY35" fmla="*/ 248406 h 376584"/>
                  <a:gd name="connsiteX36" fmla="*/ 11652 w 221486"/>
                  <a:gd name="connsiteY36" fmla="*/ 245151 h 376584"/>
                  <a:gd name="connsiteX37" fmla="*/ 11218 w 221486"/>
                  <a:gd name="connsiteY37" fmla="*/ 243523 h 376584"/>
                  <a:gd name="connsiteX38" fmla="*/ 10024 w 221486"/>
                  <a:gd name="connsiteY38" fmla="*/ 240377 h 376584"/>
                  <a:gd name="connsiteX39" fmla="*/ 8831 w 221486"/>
                  <a:gd name="connsiteY39" fmla="*/ 237014 h 376584"/>
                  <a:gd name="connsiteX40" fmla="*/ 6878 w 221486"/>
                  <a:gd name="connsiteY40" fmla="*/ 229093 h 376584"/>
                  <a:gd name="connsiteX41" fmla="*/ 5684 w 221486"/>
                  <a:gd name="connsiteY41" fmla="*/ 219437 h 376584"/>
                  <a:gd name="connsiteX42" fmla="*/ 6227 w 221486"/>
                  <a:gd name="connsiteY42" fmla="*/ 205658 h 376584"/>
                  <a:gd name="connsiteX43" fmla="*/ 7746 w 221486"/>
                  <a:gd name="connsiteY43" fmla="*/ 198280 h 376584"/>
                  <a:gd name="connsiteX44" fmla="*/ 10458 w 221486"/>
                  <a:gd name="connsiteY44" fmla="*/ 191445 h 376584"/>
                  <a:gd name="connsiteX45" fmla="*/ 14907 w 221486"/>
                  <a:gd name="connsiteY45" fmla="*/ 184826 h 376584"/>
                  <a:gd name="connsiteX46" fmla="*/ 21091 w 221486"/>
                  <a:gd name="connsiteY46" fmla="*/ 179184 h 376584"/>
                  <a:gd name="connsiteX47" fmla="*/ 27710 w 221486"/>
                  <a:gd name="connsiteY47" fmla="*/ 175712 h 376584"/>
                  <a:gd name="connsiteX48" fmla="*/ 36172 w 221486"/>
                  <a:gd name="connsiteY48" fmla="*/ 174302 h 376584"/>
                  <a:gd name="connsiteX49" fmla="*/ 44635 w 221486"/>
                  <a:gd name="connsiteY49" fmla="*/ 175387 h 376584"/>
                  <a:gd name="connsiteX50" fmla="*/ 44635 w 221486"/>
                  <a:gd name="connsiteY50" fmla="*/ 175387 h 376584"/>
                  <a:gd name="connsiteX51" fmla="*/ 51145 w 221486"/>
                  <a:gd name="connsiteY51" fmla="*/ 176472 h 376584"/>
                  <a:gd name="connsiteX52" fmla="*/ 51362 w 221486"/>
                  <a:gd name="connsiteY52" fmla="*/ 176472 h 376584"/>
                  <a:gd name="connsiteX53" fmla="*/ 52447 w 221486"/>
                  <a:gd name="connsiteY53" fmla="*/ 176472 h 376584"/>
                  <a:gd name="connsiteX54" fmla="*/ 52447 w 221486"/>
                  <a:gd name="connsiteY54" fmla="*/ 176472 h 376584"/>
                  <a:gd name="connsiteX55" fmla="*/ 52556 w 221486"/>
                  <a:gd name="connsiteY55" fmla="*/ 176363 h 376584"/>
                  <a:gd name="connsiteX56" fmla="*/ 53532 w 221486"/>
                  <a:gd name="connsiteY56" fmla="*/ 174410 h 376584"/>
                  <a:gd name="connsiteX57" fmla="*/ 53315 w 221486"/>
                  <a:gd name="connsiteY57" fmla="*/ 174844 h 376584"/>
                  <a:gd name="connsiteX58" fmla="*/ 55377 w 221486"/>
                  <a:gd name="connsiteY58" fmla="*/ 171264 h 376584"/>
                  <a:gd name="connsiteX59" fmla="*/ 57113 w 221486"/>
                  <a:gd name="connsiteY59" fmla="*/ 168877 h 376584"/>
                  <a:gd name="connsiteX60" fmla="*/ 57113 w 221486"/>
                  <a:gd name="connsiteY60" fmla="*/ 168877 h 376584"/>
                  <a:gd name="connsiteX61" fmla="*/ 57113 w 221486"/>
                  <a:gd name="connsiteY61" fmla="*/ 168660 h 376584"/>
                  <a:gd name="connsiteX62" fmla="*/ 56787 w 221486"/>
                  <a:gd name="connsiteY62" fmla="*/ 167358 h 376584"/>
                  <a:gd name="connsiteX63" fmla="*/ 55810 w 221486"/>
                  <a:gd name="connsiteY63" fmla="*/ 165188 h 376584"/>
                  <a:gd name="connsiteX64" fmla="*/ 53098 w 221486"/>
                  <a:gd name="connsiteY64" fmla="*/ 160631 h 376584"/>
                  <a:gd name="connsiteX65" fmla="*/ 52990 w 221486"/>
                  <a:gd name="connsiteY65" fmla="*/ 160414 h 376584"/>
                  <a:gd name="connsiteX66" fmla="*/ 52990 w 221486"/>
                  <a:gd name="connsiteY66" fmla="*/ 160306 h 376584"/>
                  <a:gd name="connsiteX67" fmla="*/ 52881 w 221486"/>
                  <a:gd name="connsiteY67" fmla="*/ 160197 h 376584"/>
                  <a:gd name="connsiteX68" fmla="*/ 52881 w 221486"/>
                  <a:gd name="connsiteY68" fmla="*/ 160197 h 376584"/>
                  <a:gd name="connsiteX69" fmla="*/ 51688 w 221486"/>
                  <a:gd name="connsiteY69" fmla="*/ 158678 h 376584"/>
                  <a:gd name="connsiteX70" fmla="*/ 46805 w 221486"/>
                  <a:gd name="connsiteY70" fmla="*/ 154121 h 376584"/>
                  <a:gd name="connsiteX71" fmla="*/ 40838 w 221486"/>
                  <a:gd name="connsiteY71" fmla="*/ 147720 h 376584"/>
                  <a:gd name="connsiteX72" fmla="*/ 41055 w 221486"/>
                  <a:gd name="connsiteY72" fmla="*/ 148045 h 376584"/>
                  <a:gd name="connsiteX73" fmla="*/ 40295 w 221486"/>
                  <a:gd name="connsiteY73" fmla="*/ 147177 h 376584"/>
                  <a:gd name="connsiteX74" fmla="*/ 40512 w 221486"/>
                  <a:gd name="connsiteY74" fmla="*/ 147503 h 376584"/>
                  <a:gd name="connsiteX75" fmla="*/ 31832 w 221486"/>
                  <a:gd name="connsiteY75" fmla="*/ 136544 h 376584"/>
                  <a:gd name="connsiteX76" fmla="*/ 31832 w 221486"/>
                  <a:gd name="connsiteY76" fmla="*/ 136544 h 376584"/>
                  <a:gd name="connsiteX77" fmla="*/ 30856 w 221486"/>
                  <a:gd name="connsiteY77" fmla="*/ 135134 h 376584"/>
                  <a:gd name="connsiteX78" fmla="*/ 31073 w 221486"/>
                  <a:gd name="connsiteY78" fmla="*/ 135460 h 376584"/>
                  <a:gd name="connsiteX79" fmla="*/ 26516 w 221486"/>
                  <a:gd name="connsiteY79" fmla="*/ 128299 h 376584"/>
                  <a:gd name="connsiteX80" fmla="*/ 22176 w 221486"/>
                  <a:gd name="connsiteY80" fmla="*/ 120812 h 376584"/>
                  <a:gd name="connsiteX81" fmla="*/ 20223 w 221486"/>
                  <a:gd name="connsiteY81" fmla="*/ 116581 h 376584"/>
                  <a:gd name="connsiteX82" fmla="*/ 18704 w 221486"/>
                  <a:gd name="connsiteY82" fmla="*/ 112567 h 376584"/>
                  <a:gd name="connsiteX83" fmla="*/ 16534 w 221486"/>
                  <a:gd name="connsiteY83" fmla="*/ 103887 h 376584"/>
                  <a:gd name="connsiteX84" fmla="*/ 16100 w 221486"/>
                  <a:gd name="connsiteY84" fmla="*/ 100089 h 376584"/>
                  <a:gd name="connsiteX85" fmla="*/ 15992 w 221486"/>
                  <a:gd name="connsiteY85" fmla="*/ 94773 h 376584"/>
                  <a:gd name="connsiteX86" fmla="*/ 17511 w 221486"/>
                  <a:gd name="connsiteY86" fmla="*/ 87395 h 376584"/>
                  <a:gd name="connsiteX87" fmla="*/ 17077 w 221486"/>
                  <a:gd name="connsiteY87" fmla="*/ 87178 h 376584"/>
                  <a:gd name="connsiteX88" fmla="*/ 15666 w 221486"/>
                  <a:gd name="connsiteY88" fmla="*/ 83815 h 376584"/>
                  <a:gd name="connsiteX89" fmla="*/ 16751 w 221486"/>
                  <a:gd name="connsiteY89" fmla="*/ 81645 h 376584"/>
                  <a:gd name="connsiteX90" fmla="*/ 17728 w 221486"/>
                  <a:gd name="connsiteY90" fmla="*/ 79909 h 376584"/>
                  <a:gd name="connsiteX91" fmla="*/ 19247 w 221486"/>
                  <a:gd name="connsiteY91" fmla="*/ 77522 h 376584"/>
                  <a:gd name="connsiteX92" fmla="*/ 24021 w 221486"/>
                  <a:gd name="connsiteY92" fmla="*/ 70035 h 376584"/>
                  <a:gd name="connsiteX93" fmla="*/ 28795 w 221486"/>
                  <a:gd name="connsiteY93" fmla="*/ 63960 h 376584"/>
                  <a:gd name="connsiteX94" fmla="*/ 28795 w 221486"/>
                  <a:gd name="connsiteY94" fmla="*/ 63960 h 376584"/>
                  <a:gd name="connsiteX95" fmla="*/ 28903 w 221486"/>
                  <a:gd name="connsiteY95" fmla="*/ 63851 h 376584"/>
                  <a:gd name="connsiteX96" fmla="*/ 29011 w 221486"/>
                  <a:gd name="connsiteY96" fmla="*/ 63634 h 376584"/>
                  <a:gd name="connsiteX97" fmla="*/ 29011 w 221486"/>
                  <a:gd name="connsiteY97" fmla="*/ 63743 h 376584"/>
                  <a:gd name="connsiteX98" fmla="*/ 31507 w 221486"/>
                  <a:gd name="connsiteY98" fmla="*/ 60813 h 376584"/>
                  <a:gd name="connsiteX99" fmla="*/ 31507 w 221486"/>
                  <a:gd name="connsiteY99" fmla="*/ 60813 h 376584"/>
                  <a:gd name="connsiteX100" fmla="*/ 31507 w 221486"/>
                  <a:gd name="connsiteY100" fmla="*/ 60813 h 376584"/>
                  <a:gd name="connsiteX101" fmla="*/ 31507 w 221486"/>
                  <a:gd name="connsiteY101" fmla="*/ 60813 h 376584"/>
                  <a:gd name="connsiteX102" fmla="*/ 31724 w 221486"/>
                  <a:gd name="connsiteY102" fmla="*/ 60596 h 376584"/>
                  <a:gd name="connsiteX103" fmla="*/ 31724 w 221486"/>
                  <a:gd name="connsiteY103" fmla="*/ 60596 h 376584"/>
                  <a:gd name="connsiteX104" fmla="*/ 31724 w 221486"/>
                  <a:gd name="connsiteY104" fmla="*/ 60596 h 376584"/>
                  <a:gd name="connsiteX105" fmla="*/ 31724 w 221486"/>
                  <a:gd name="connsiteY105" fmla="*/ 60596 h 376584"/>
                  <a:gd name="connsiteX106" fmla="*/ 31724 w 221486"/>
                  <a:gd name="connsiteY106" fmla="*/ 60596 h 376584"/>
                  <a:gd name="connsiteX107" fmla="*/ 38017 w 221486"/>
                  <a:gd name="connsiteY107" fmla="*/ 53978 h 376584"/>
                  <a:gd name="connsiteX108" fmla="*/ 45612 w 221486"/>
                  <a:gd name="connsiteY108" fmla="*/ 46817 h 376584"/>
                  <a:gd name="connsiteX109" fmla="*/ 45612 w 221486"/>
                  <a:gd name="connsiteY109" fmla="*/ 46817 h 376584"/>
                  <a:gd name="connsiteX110" fmla="*/ 45612 w 221486"/>
                  <a:gd name="connsiteY110" fmla="*/ 46817 h 376584"/>
                  <a:gd name="connsiteX111" fmla="*/ 45612 w 221486"/>
                  <a:gd name="connsiteY111" fmla="*/ 46817 h 376584"/>
                  <a:gd name="connsiteX112" fmla="*/ 45829 w 221486"/>
                  <a:gd name="connsiteY112" fmla="*/ 46600 h 376584"/>
                  <a:gd name="connsiteX113" fmla="*/ 45937 w 221486"/>
                  <a:gd name="connsiteY113" fmla="*/ 46491 h 376584"/>
                  <a:gd name="connsiteX114" fmla="*/ 45937 w 221486"/>
                  <a:gd name="connsiteY114" fmla="*/ 46491 h 376584"/>
                  <a:gd name="connsiteX115" fmla="*/ 57763 w 221486"/>
                  <a:gd name="connsiteY115" fmla="*/ 37052 h 376584"/>
                  <a:gd name="connsiteX116" fmla="*/ 63731 w 221486"/>
                  <a:gd name="connsiteY116" fmla="*/ 32604 h 376584"/>
                  <a:gd name="connsiteX117" fmla="*/ 70132 w 221486"/>
                  <a:gd name="connsiteY117" fmla="*/ 28047 h 376584"/>
                  <a:gd name="connsiteX118" fmla="*/ 81525 w 221486"/>
                  <a:gd name="connsiteY118" fmla="*/ 20777 h 376584"/>
                  <a:gd name="connsiteX119" fmla="*/ 93893 w 221486"/>
                  <a:gd name="connsiteY119" fmla="*/ 13833 h 376584"/>
                  <a:gd name="connsiteX120" fmla="*/ 93785 w 221486"/>
                  <a:gd name="connsiteY120" fmla="*/ 13833 h 376584"/>
                  <a:gd name="connsiteX121" fmla="*/ 93893 w 221486"/>
                  <a:gd name="connsiteY121" fmla="*/ 13833 h 376584"/>
                  <a:gd name="connsiteX122" fmla="*/ 94002 w 221486"/>
                  <a:gd name="connsiteY122" fmla="*/ 13833 h 376584"/>
                  <a:gd name="connsiteX123" fmla="*/ 94219 w 221486"/>
                  <a:gd name="connsiteY123" fmla="*/ 13725 h 376584"/>
                  <a:gd name="connsiteX124" fmla="*/ 94110 w 221486"/>
                  <a:gd name="connsiteY124" fmla="*/ 13833 h 376584"/>
                  <a:gd name="connsiteX125" fmla="*/ 95087 w 221486"/>
                  <a:gd name="connsiteY125" fmla="*/ 13291 h 376584"/>
                  <a:gd name="connsiteX126" fmla="*/ 95087 w 221486"/>
                  <a:gd name="connsiteY126" fmla="*/ 13291 h 376584"/>
                  <a:gd name="connsiteX127" fmla="*/ 127311 w 221486"/>
                  <a:gd name="connsiteY127" fmla="*/ 2116 h 376584"/>
                  <a:gd name="connsiteX128" fmla="*/ 129263 w 221486"/>
                  <a:gd name="connsiteY128" fmla="*/ 1682 h 376584"/>
                  <a:gd name="connsiteX129" fmla="*/ 128938 w 221486"/>
                  <a:gd name="connsiteY129" fmla="*/ 1790 h 376584"/>
                  <a:gd name="connsiteX130" fmla="*/ 141849 w 221486"/>
                  <a:gd name="connsiteY130" fmla="*/ 163 h 376584"/>
                  <a:gd name="connsiteX131" fmla="*/ 141524 w 221486"/>
                  <a:gd name="connsiteY131" fmla="*/ 163 h 376584"/>
                  <a:gd name="connsiteX132" fmla="*/ 149770 w 221486"/>
                  <a:gd name="connsiteY132" fmla="*/ 163 h 376584"/>
                  <a:gd name="connsiteX133" fmla="*/ 158449 w 221486"/>
                  <a:gd name="connsiteY133" fmla="*/ 1139 h 376584"/>
                  <a:gd name="connsiteX134" fmla="*/ 162898 w 221486"/>
                  <a:gd name="connsiteY134" fmla="*/ 2224 h 376584"/>
                  <a:gd name="connsiteX135" fmla="*/ 166804 w 221486"/>
                  <a:gd name="connsiteY135" fmla="*/ 3635 h 376584"/>
                  <a:gd name="connsiteX136" fmla="*/ 170710 w 221486"/>
                  <a:gd name="connsiteY136" fmla="*/ 5371 h 376584"/>
                  <a:gd name="connsiteX137" fmla="*/ 172554 w 221486"/>
                  <a:gd name="connsiteY137" fmla="*/ 6347 h 376584"/>
                  <a:gd name="connsiteX138" fmla="*/ 174073 w 221486"/>
                  <a:gd name="connsiteY138" fmla="*/ 7324 h 376584"/>
                  <a:gd name="connsiteX139" fmla="*/ 175050 w 221486"/>
                  <a:gd name="connsiteY139" fmla="*/ 8517 h 376584"/>
                  <a:gd name="connsiteX140" fmla="*/ 175158 w 221486"/>
                  <a:gd name="connsiteY140" fmla="*/ 9168 h 376584"/>
                  <a:gd name="connsiteX141" fmla="*/ 176677 w 221486"/>
                  <a:gd name="connsiteY141" fmla="*/ 10145 h 376584"/>
                  <a:gd name="connsiteX142" fmla="*/ 179824 w 221486"/>
                  <a:gd name="connsiteY142" fmla="*/ 12314 h 376584"/>
                  <a:gd name="connsiteX143" fmla="*/ 183187 w 221486"/>
                  <a:gd name="connsiteY143" fmla="*/ 15244 h 376584"/>
                  <a:gd name="connsiteX144" fmla="*/ 188937 w 221486"/>
                  <a:gd name="connsiteY144" fmla="*/ 20886 h 376584"/>
                  <a:gd name="connsiteX145" fmla="*/ 194037 w 221486"/>
                  <a:gd name="connsiteY145" fmla="*/ 27070 h 376584"/>
                  <a:gd name="connsiteX146" fmla="*/ 195122 w 221486"/>
                  <a:gd name="connsiteY146" fmla="*/ 28589 h 376584"/>
                  <a:gd name="connsiteX147" fmla="*/ 195013 w 221486"/>
                  <a:gd name="connsiteY147" fmla="*/ 28481 h 376584"/>
                  <a:gd name="connsiteX148" fmla="*/ 199136 w 221486"/>
                  <a:gd name="connsiteY148" fmla="*/ 34990 h 376584"/>
                  <a:gd name="connsiteX149" fmla="*/ 202608 w 221486"/>
                  <a:gd name="connsiteY149" fmla="*/ 41283 h 376584"/>
                  <a:gd name="connsiteX150" fmla="*/ 202608 w 221486"/>
                  <a:gd name="connsiteY150" fmla="*/ 41283 h 376584"/>
                  <a:gd name="connsiteX151" fmla="*/ 202934 w 221486"/>
                  <a:gd name="connsiteY151" fmla="*/ 41826 h 376584"/>
                  <a:gd name="connsiteX152" fmla="*/ 202934 w 221486"/>
                  <a:gd name="connsiteY152" fmla="*/ 41717 h 376584"/>
                  <a:gd name="connsiteX153" fmla="*/ 203042 w 221486"/>
                  <a:gd name="connsiteY153" fmla="*/ 41934 h 376584"/>
                  <a:gd name="connsiteX154" fmla="*/ 203042 w 221486"/>
                  <a:gd name="connsiteY154" fmla="*/ 41934 h 376584"/>
                  <a:gd name="connsiteX155" fmla="*/ 203151 w 221486"/>
                  <a:gd name="connsiteY155" fmla="*/ 42151 h 376584"/>
                  <a:gd name="connsiteX156" fmla="*/ 203151 w 221486"/>
                  <a:gd name="connsiteY156" fmla="*/ 42151 h 376584"/>
                  <a:gd name="connsiteX157" fmla="*/ 209009 w 221486"/>
                  <a:gd name="connsiteY157" fmla="*/ 56473 h 376584"/>
                  <a:gd name="connsiteX158" fmla="*/ 213783 w 221486"/>
                  <a:gd name="connsiteY158" fmla="*/ 72965 h 376584"/>
                  <a:gd name="connsiteX159" fmla="*/ 213675 w 221486"/>
                  <a:gd name="connsiteY159" fmla="*/ 72531 h 376584"/>
                  <a:gd name="connsiteX160" fmla="*/ 213783 w 221486"/>
                  <a:gd name="connsiteY160" fmla="*/ 73290 h 376584"/>
                  <a:gd name="connsiteX161" fmla="*/ 213675 w 221486"/>
                  <a:gd name="connsiteY161" fmla="*/ 72856 h 376584"/>
                  <a:gd name="connsiteX162" fmla="*/ 214977 w 221486"/>
                  <a:gd name="connsiteY162" fmla="*/ 81211 h 376584"/>
                  <a:gd name="connsiteX163" fmla="*/ 215953 w 221486"/>
                  <a:gd name="connsiteY163" fmla="*/ 89131 h 376584"/>
                  <a:gd name="connsiteX164" fmla="*/ 217472 w 221486"/>
                  <a:gd name="connsiteY164" fmla="*/ 105189 h 376584"/>
                  <a:gd name="connsiteX165" fmla="*/ 218123 w 221486"/>
                  <a:gd name="connsiteY165" fmla="*/ 135243 h 376584"/>
                  <a:gd name="connsiteX166" fmla="*/ 218666 w 221486"/>
                  <a:gd name="connsiteY166" fmla="*/ 150432 h 376584"/>
                  <a:gd name="connsiteX167" fmla="*/ 218666 w 221486"/>
                  <a:gd name="connsiteY167" fmla="*/ 150215 h 376584"/>
                  <a:gd name="connsiteX168" fmla="*/ 218774 w 221486"/>
                  <a:gd name="connsiteY168" fmla="*/ 151409 h 376584"/>
                  <a:gd name="connsiteX169" fmla="*/ 218774 w 221486"/>
                  <a:gd name="connsiteY169" fmla="*/ 150975 h 376584"/>
                  <a:gd name="connsiteX170" fmla="*/ 220293 w 221486"/>
                  <a:gd name="connsiteY170" fmla="*/ 166056 h 376584"/>
                  <a:gd name="connsiteX171" fmla="*/ 221487 w 221486"/>
                  <a:gd name="connsiteY171" fmla="*/ 173976 h 376584"/>
                  <a:gd name="connsiteX172" fmla="*/ 220076 w 221486"/>
                  <a:gd name="connsiteY172" fmla="*/ 175170 h 376584"/>
                  <a:gd name="connsiteX173" fmla="*/ 218123 w 221486"/>
                  <a:gd name="connsiteY173" fmla="*/ 176689 h 376584"/>
                  <a:gd name="connsiteX174" fmla="*/ 216062 w 221486"/>
                  <a:gd name="connsiteY174" fmla="*/ 178208 h 376584"/>
                  <a:gd name="connsiteX175" fmla="*/ 214000 w 221486"/>
                  <a:gd name="connsiteY175" fmla="*/ 179727 h 376584"/>
                  <a:gd name="connsiteX176" fmla="*/ 211830 w 221486"/>
                  <a:gd name="connsiteY176" fmla="*/ 181354 h 376584"/>
                  <a:gd name="connsiteX177" fmla="*/ 209660 w 221486"/>
                  <a:gd name="connsiteY177" fmla="*/ 182982 h 376584"/>
                  <a:gd name="connsiteX178" fmla="*/ 207382 w 221486"/>
                  <a:gd name="connsiteY178" fmla="*/ 184609 h 376584"/>
                  <a:gd name="connsiteX179" fmla="*/ 205104 w 221486"/>
                  <a:gd name="connsiteY179" fmla="*/ 186237 h 376584"/>
                  <a:gd name="connsiteX180" fmla="*/ 202717 w 221486"/>
                  <a:gd name="connsiteY180" fmla="*/ 187864 h 376584"/>
                  <a:gd name="connsiteX181" fmla="*/ 200330 w 221486"/>
                  <a:gd name="connsiteY181" fmla="*/ 189491 h 376584"/>
                  <a:gd name="connsiteX182" fmla="*/ 197943 w 221486"/>
                  <a:gd name="connsiteY182" fmla="*/ 191119 h 376584"/>
                  <a:gd name="connsiteX183" fmla="*/ 195556 w 221486"/>
                  <a:gd name="connsiteY183" fmla="*/ 192746 h 376584"/>
                  <a:gd name="connsiteX184" fmla="*/ 193060 w 221486"/>
                  <a:gd name="connsiteY184" fmla="*/ 194374 h 376584"/>
                  <a:gd name="connsiteX185" fmla="*/ 190673 w 221486"/>
                  <a:gd name="connsiteY185" fmla="*/ 196001 h 376584"/>
                  <a:gd name="connsiteX186" fmla="*/ 188286 w 221486"/>
                  <a:gd name="connsiteY186" fmla="*/ 197629 h 376584"/>
                  <a:gd name="connsiteX187" fmla="*/ 186008 w 221486"/>
                  <a:gd name="connsiteY187" fmla="*/ 199148 h 376584"/>
                  <a:gd name="connsiteX188" fmla="*/ 183729 w 221486"/>
                  <a:gd name="connsiteY188" fmla="*/ 200667 h 376584"/>
                  <a:gd name="connsiteX189" fmla="*/ 181451 w 221486"/>
                  <a:gd name="connsiteY189" fmla="*/ 202186 h 376584"/>
                  <a:gd name="connsiteX190" fmla="*/ 179173 w 221486"/>
                  <a:gd name="connsiteY190" fmla="*/ 203705 h 376584"/>
                  <a:gd name="connsiteX191" fmla="*/ 176894 w 221486"/>
                  <a:gd name="connsiteY191" fmla="*/ 205224 h 376584"/>
                  <a:gd name="connsiteX192" fmla="*/ 174724 w 221486"/>
                  <a:gd name="connsiteY192" fmla="*/ 206743 h 376584"/>
                  <a:gd name="connsiteX193" fmla="*/ 172554 w 221486"/>
                  <a:gd name="connsiteY193" fmla="*/ 208262 h 376584"/>
                  <a:gd name="connsiteX194" fmla="*/ 170493 w 221486"/>
                  <a:gd name="connsiteY194" fmla="*/ 209781 h 376584"/>
                  <a:gd name="connsiteX195" fmla="*/ 168431 w 221486"/>
                  <a:gd name="connsiteY195" fmla="*/ 211299 h 376584"/>
                  <a:gd name="connsiteX196" fmla="*/ 166370 w 221486"/>
                  <a:gd name="connsiteY196" fmla="*/ 212818 h 376584"/>
                  <a:gd name="connsiteX197" fmla="*/ 164417 w 221486"/>
                  <a:gd name="connsiteY197" fmla="*/ 214338 h 376584"/>
                  <a:gd name="connsiteX198" fmla="*/ 162464 w 221486"/>
                  <a:gd name="connsiteY198" fmla="*/ 215857 h 376584"/>
                  <a:gd name="connsiteX199" fmla="*/ 160619 w 221486"/>
                  <a:gd name="connsiteY199" fmla="*/ 217375 h 376584"/>
                  <a:gd name="connsiteX200" fmla="*/ 158883 w 221486"/>
                  <a:gd name="connsiteY200" fmla="*/ 219003 h 376584"/>
                  <a:gd name="connsiteX201" fmla="*/ 157148 w 221486"/>
                  <a:gd name="connsiteY201" fmla="*/ 220630 h 376584"/>
                  <a:gd name="connsiteX202" fmla="*/ 155520 w 221486"/>
                  <a:gd name="connsiteY202" fmla="*/ 222258 h 376584"/>
                  <a:gd name="connsiteX203" fmla="*/ 154001 w 221486"/>
                  <a:gd name="connsiteY203" fmla="*/ 223994 h 376584"/>
                  <a:gd name="connsiteX204" fmla="*/ 152590 w 221486"/>
                  <a:gd name="connsiteY204" fmla="*/ 225730 h 376584"/>
                  <a:gd name="connsiteX205" fmla="*/ 151289 w 221486"/>
                  <a:gd name="connsiteY205" fmla="*/ 227466 h 376584"/>
                  <a:gd name="connsiteX206" fmla="*/ 149987 w 221486"/>
                  <a:gd name="connsiteY206" fmla="*/ 229202 h 376584"/>
                  <a:gd name="connsiteX207" fmla="*/ 148793 w 221486"/>
                  <a:gd name="connsiteY207" fmla="*/ 230938 h 376584"/>
                  <a:gd name="connsiteX208" fmla="*/ 147708 w 221486"/>
                  <a:gd name="connsiteY208" fmla="*/ 232674 h 376584"/>
                  <a:gd name="connsiteX209" fmla="*/ 146732 w 221486"/>
                  <a:gd name="connsiteY209" fmla="*/ 234410 h 376584"/>
                  <a:gd name="connsiteX210" fmla="*/ 145864 w 221486"/>
                  <a:gd name="connsiteY210" fmla="*/ 236146 h 376584"/>
                  <a:gd name="connsiteX211" fmla="*/ 145104 w 221486"/>
                  <a:gd name="connsiteY211" fmla="*/ 237882 h 376584"/>
                  <a:gd name="connsiteX212" fmla="*/ 144453 w 221486"/>
                  <a:gd name="connsiteY212" fmla="*/ 239509 h 376584"/>
                  <a:gd name="connsiteX213" fmla="*/ 143802 w 221486"/>
                  <a:gd name="connsiteY213" fmla="*/ 241136 h 376584"/>
                  <a:gd name="connsiteX214" fmla="*/ 143260 w 221486"/>
                  <a:gd name="connsiteY214" fmla="*/ 242764 h 376584"/>
                  <a:gd name="connsiteX215" fmla="*/ 142826 w 221486"/>
                  <a:gd name="connsiteY215" fmla="*/ 244391 h 376584"/>
                  <a:gd name="connsiteX216" fmla="*/ 142500 w 221486"/>
                  <a:gd name="connsiteY216" fmla="*/ 246019 h 376584"/>
                  <a:gd name="connsiteX217" fmla="*/ 142175 w 221486"/>
                  <a:gd name="connsiteY217" fmla="*/ 247646 h 376584"/>
                  <a:gd name="connsiteX218" fmla="*/ 141958 w 221486"/>
                  <a:gd name="connsiteY218" fmla="*/ 249274 h 376584"/>
                  <a:gd name="connsiteX219" fmla="*/ 141741 w 221486"/>
                  <a:gd name="connsiteY219" fmla="*/ 251010 h 376584"/>
                  <a:gd name="connsiteX220" fmla="*/ 141632 w 221486"/>
                  <a:gd name="connsiteY220" fmla="*/ 252746 h 376584"/>
                  <a:gd name="connsiteX221" fmla="*/ 141524 w 221486"/>
                  <a:gd name="connsiteY221" fmla="*/ 254482 h 376584"/>
                  <a:gd name="connsiteX222" fmla="*/ 141524 w 221486"/>
                  <a:gd name="connsiteY222" fmla="*/ 256218 h 376584"/>
                  <a:gd name="connsiteX223" fmla="*/ 141524 w 221486"/>
                  <a:gd name="connsiteY223" fmla="*/ 257954 h 376584"/>
                  <a:gd name="connsiteX224" fmla="*/ 141632 w 221486"/>
                  <a:gd name="connsiteY224" fmla="*/ 259690 h 376584"/>
                  <a:gd name="connsiteX225" fmla="*/ 141741 w 221486"/>
                  <a:gd name="connsiteY225" fmla="*/ 261426 h 376584"/>
                  <a:gd name="connsiteX226" fmla="*/ 141958 w 221486"/>
                  <a:gd name="connsiteY226" fmla="*/ 263162 h 376584"/>
                  <a:gd name="connsiteX227" fmla="*/ 142175 w 221486"/>
                  <a:gd name="connsiteY227" fmla="*/ 264897 h 376584"/>
                  <a:gd name="connsiteX228" fmla="*/ 142500 w 221486"/>
                  <a:gd name="connsiteY228" fmla="*/ 266525 h 376584"/>
                  <a:gd name="connsiteX229" fmla="*/ 142826 w 221486"/>
                  <a:gd name="connsiteY229" fmla="*/ 268152 h 376584"/>
                  <a:gd name="connsiteX230" fmla="*/ 143260 w 221486"/>
                  <a:gd name="connsiteY230" fmla="*/ 269671 h 376584"/>
                  <a:gd name="connsiteX231" fmla="*/ 143694 w 221486"/>
                  <a:gd name="connsiteY231" fmla="*/ 271082 h 376584"/>
                  <a:gd name="connsiteX232" fmla="*/ 144128 w 221486"/>
                  <a:gd name="connsiteY232" fmla="*/ 272384 h 376584"/>
                  <a:gd name="connsiteX233" fmla="*/ 144670 w 221486"/>
                  <a:gd name="connsiteY233" fmla="*/ 273686 h 376584"/>
                  <a:gd name="connsiteX234" fmla="*/ 145213 w 221486"/>
                  <a:gd name="connsiteY234" fmla="*/ 274879 h 376584"/>
                  <a:gd name="connsiteX235" fmla="*/ 145864 w 221486"/>
                  <a:gd name="connsiteY235" fmla="*/ 275964 h 376584"/>
                  <a:gd name="connsiteX236" fmla="*/ 146515 w 221486"/>
                  <a:gd name="connsiteY236" fmla="*/ 277049 h 376584"/>
                  <a:gd name="connsiteX237" fmla="*/ 147166 w 221486"/>
                  <a:gd name="connsiteY237" fmla="*/ 278026 h 376584"/>
                  <a:gd name="connsiteX238" fmla="*/ 147817 w 221486"/>
                  <a:gd name="connsiteY238" fmla="*/ 279002 h 376584"/>
                  <a:gd name="connsiteX239" fmla="*/ 148576 w 221486"/>
                  <a:gd name="connsiteY239" fmla="*/ 279870 h 376584"/>
                  <a:gd name="connsiteX240" fmla="*/ 149336 w 221486"/>
                  <a:gd name="connsiteY240" fmla="*/ 280738 h 376584"/>
                  <a:gd name="connsiteX241" fmla="*/ 150204 w 221486"/>
                  <a:gd name="connsiteY241" fmla="*/ 281498 h 376584"/>
                  <a:gd name="connsiteX242" fmla="*/ 151072 w 221486"/>
                  <a:gd name="connsiteY242" fmla="*/ 282257 h 376584"/>
                  <a:gd name="connsiteX243" fmla="*/ 152048 w 221486"/>
                  <a:gd name="connsiteY243" fmla="*/ 282908 h 376584"/>
                  <a:gd name="connsiteX244" fmla="*/ 153025 w 221486"/>
                  <a:gd name="connsiteY244" fmla="*/ 283559 h 376584"/>
                  <a:gd name="connsiteX245" fmla="*/ 154110 w 221486"/>
                  <a:gd name="connsiteY245" fmla="*/ 284210 h 376584"/>
                  <a:gd name="connsiteX246" fmla="*/ 155303 w 221486"/>
                  <a:gd name="connsiteY246" fmla="*/ 284753 h 376584"/>
                  <a:gd name="connsiteX247" fmla="*/ 156496 w 221486"/>
                  <a:gd name="connsiteY247" fmla="*/ 285295 h 376584"/>
                  <a:gd name="connsiteX248" fmla="*/ 157798 w 221486"/>
                  <a:gd name="connsiteY248" fmla="*/ 285838 h 376584"/>
                  <a:gd name="connsiteX249" fmla="*/ 159100 w 221486"/>
                  <a:gd name="connsiteY249" fmla="*/ 286272 h 376584"/>
                  <a:gd name="connsiteX250" fmla="*/ 160402 w 221486"/>
                  <a:gd name="connsiteY250" fmla="*/ 286706 h 376584"/>
                  <a:gd name="connsiteX251" fmla="*/ 161704 w 221486"/>
                  <a:gd name="connsiteY251" fmla="*/ 287140 h 376584"/>
                  <a:gd name="connsiteX252" fmla="*/ 163006 w 221486"/>
                  <a:gd name="connsiteY252" fmla="*/ 287574 h 376584"/>
                  <a:gd name="connsiteX253" fmla="*/ 164417 w 221486"/>
                  <a:gd name="connsiteY253" fmla="*/ 288008 h 376584"/>
                  <a:gd name="connsiteX254" fmla="*/ 165827 w 221486"/>
                  <a:gd name="connsiteY254" fmla="*/ 288333 h 376584"/>
                  <a:gd name="connsiteX255" fmla="*/ 167238 w 221486"/>
                  <a:gd name="connsiteY255" fmla="*/ 288658 h 376584"/>
                  <a:gd name="connsiteX256" fmla="*/ 168757 w 221486"/>
                  <a:gd name="connsiteY256" fmla="*/ 288984 h 376584"/>
                  <a:gd name="connsiteX257" fmla="*/ 170276 w 221486"/>
                  <a:gd name="connsiteY257" fmla="*/ 289309 h 376584"/>
                  <a:gd name="connsiteX258" fmla="*/ 171795 w 221486"/>
                  <a:gd name="connsiteY258" fmla="*/ 289527 h 376584"/>
                  <a:gd name="connsiteX259" fmla="*/ 173422 w 221486"/>
                  <a:gd name="connsiteY259" fmla="*/ 289744 h 376584"/>
                  <a:gd name="connsiteX260" fmla="*/ 175050 w 221486"/>
                  <a:gd name="connsiteY260" fmla="*/ 289852 h 376584"/>
                  <a:gd name="connsiteX261" fmla="*/ 176677 w 221486"/>
                  <a:gd name="connsiteY261" fmla="*/ 289960 h 376584"/>
                  <a:gd name="connsiteX262" fmla="*/ 178305 w 221486"/>
                  <a:gd name="connsiteY262" fmla="*/ 289960 h 376584"/>
                  <a:gd name="connsiteX263" fmla="*/ 179932 w 221486"/>
                  <a:gd name="connsiteY263" fmla="*/ 289960 h 376584"/>
                  <a:gd name="connsiteX264" fmla="*/ 181560 w 221486"/>
                  <a:gd name="connsiteY264" fmla="*/ 289852 h 376584"/>
                  <a:gd name="connsiteX265" fmla="*/ 183187 w 221486"/>
                  <a:gd name="connsiteY265" fmla="*/ 289744 h 376584"/>
                  <a:gd name="connsiteX266" fmla="*/ 184814 w 221486"/>
                  <a:gd name="connsiteY266" fmla="*/ 289635 h 376584"/>
                  <a:gd name="connsiteX267" fmla="*/ 186333 w 221486"/>
                  <a:gd name="connsiteY267" fmla="*/ 289527 h 376584"/>
                  <a:gd name="connsiteX268" fmla="*/ 187852 w 221486"/>
                  <a:gd name="connsiteY268" fmla="*/ 289418 h 376584"/>
                  <a:gd name="connsiteX269" fmla="*/ 189371 w 221486"/>
                  <a:gd name="connsiteY269" fmla="*/ 289309 h 376584"/>
                  <a:gd name="connsiteX270" fmla="*/ 190782 w 221486"/>
                  <a:gd name="connsiteY270" fmla="*/ 289201 h 376584"/>
                  <a:gd name="connsiteX271" fmla="*/ 192192 w 221486"/>
                  <a:gd name="connsiteY271" fmla="*/ 289093 h 376584"/>
                  <a:gd name="connsiteX272" fmla="*/ 193603 w 221486"/>
                  <a:gd name="connsiteY272" fmla="*/ 288984 h 376584"/>
                  <a:gd name="connsiteX273" fmla="*/ 194905 w 221486"/>
                  <a:gd name="connsiteY273" fmla="*/ 288984 h 376584"/>
                  <a:gd name="connsiteX274" fmla="*/ 196207 w 221486"/>
                  <a:gd name="connsiteY274" fmla="*/ 288984 h 376584"/>
                  <a:gd name="connsiteX275" fmla="*/ 197509 w 221486"/>
                  <a:gd name="connsiteY275" fmla="*/ 288984 h 376584"/>
                  <a:gd name="connsiteX276" fmla="*/ 198811 w 221486"/>
                  <a:gd name="connsiteY276" fmla="*/ 288984 h 376584"/>
                  <a:gd name="connsiteX277" fmla="*/ 200113 w 221486"/>
                  <a:gd name="connsiteY277" fmla="*/ 288984 h 376584"/>
                  <a:gd name="connsiteX278" fmla="*/ 201414 w 221486"/>
                  <a:gd name="connsiteY278" fmla="*/ 288984 h 376584"/>
                  <a:gd name="connsiteX279" fmla="*/ 202717 w 221486"/>
                  <a:gd name="connsiteY279" fmla="*/ 289093 h 376584"/>
                  <a:gd name="connsiteX280" fmla="*/ 204019 w 221486"/>
                  <a:gd name="connsiteY280" fmla="*/ 289201 h 376584"/>
                  <a:gd name="connsiteX281" fmla="*/ 205320 w 221486"/>
                  <a:gd name="connsiteY281" fmla="*/ 289309 h 376584"/>
                  <a:gd name="connsiteX282" fmla="*/ 205972 w 221486"/>
                  <a:gd name="connsiteY282" fmla="*/ 289418 h 376584"/>
                  <a:gd name="connsiteX283" fmla="*/ 204995 w 221486"/>
                  <a:gd name="connsiteY283" fmla="*/ 294951 h 376584"/>
                  <a:gd name="connsiteX284" fmla="*/ 204669 w 221486"/>
                  <a:gd name="connsiteY284" fmla="*/ 296579 h 376584"/>
                  <a:gd name="connsiteX285" fmla="*/ 204019 w 221486"/>
                  <a:gd name="connsiteY285" fmla="*/ 297881 h 376584"/>
                  <a:gd name="connsiteX286" fmla="*/ 200764 w 221486"/>
                  <a:gd name="connsiteY286" fmla="*/ 301244 h 376584"/>
                  <a:gd name="connsiteX287" fmla="*/ 200764 w 221486"/>
                  <a:gd name="connsiteY287" fmla="*/ 301244 h 376584"/>
                  <a:gd name="connsiteX288" fmla="*/ 193603 w 221486"/>
                  <a:gd name="connsiteY288" fmla="*/ 307212 h 376584"/>
                  <a:gd name="connsiteX289" fmla="*/ 194145 w 221486"/>
                  <a:gd name="connsiteY289" fmla="*/ 306778 h 376584"/>
                  <a:gd name="connsiteX290" fmla="*/ 186550 w 221486"/>
                  <a:gd name="connsiteY290" fmla="*/ 311769 h 376584"/>
                  <a:gd name="connsiteX291" fmla="*/ 180474 w 221486"/>
                  <a:gd name="connsiteY291" fmla="*/ 314698 h 376584"/>
                  <a:gd name="connsiteX292" fmla="*/ 159100 w 221486"/>
                  <a:gd name="connsiteY292" fmla="*/ 321967 h 376584"/>
                  <a:gd name="connsiteX293" fmla="*/ 155954 w 221486"/>
                  <a:gd name="connsiteY293" fmla="*/ 322835 h 376584"/>
                  <a:gd name="connsiteX294" fmla="*/ 154977 w 221486"/>
                  <a:gd name="connsiteY294" fmla="*/ 322944 h 376584"/>
                  <a:gd name="connsiteX295" fmla="*/ 154977 w 221486"/>
                  <a:gd name="connsiteY295" fmla="*/ 322944 h 376584"/>
                  <a:gd name="connsiteX296" fmla="*/ 154977 w 221486"/>
                  <a:gd name="connsiteY296" fmla="*/ 322944 h 376584"/>
                  <a:gd name="connsiteX297" fmla="*/ 136099 w 221486"/>
                  <a:gd name="connsiteY297" fmla="*/ 323378 h 376584"/>
                  <a:gd name="connsiteX298" fmla="*/ 135665 w 221486"/>
                  <a:gd name="connsiteY298" fmla="*/ 323378 h 376584"/>
                  <a:gd name="connsiteX299" fmla="*/ 133278 w 221486"/>
                  <a:gd name="connsiteY299" fmla="*/ 323703 h 376584"/>
                  <a:gd name="connsiteX300" fmla="*/ 131650 w 221486"/>
                  <a:gd name="connsiteY300" fmla="*/ 324137 h 376584"/>
                  <a:gd name="connsiteX301" fmla="*/ 130023 w 221486"/>
                  <a:gd name="connsiteY301" fmla="*/ 324897 h 376584"/>
                  <a:gd name="connsiteX302" fmla="*/ 127962 w 221486"/>
                  <a:gd name="connsiteY302" fmla="*/ 326090 h 376584"/>
                  <a:gd name="connsiteX303" fmla="*/ 120475 w 221486"/>
                  <a:gd name="connsiteY303" fmla="*/ 331949 h 376584"/>
                  <a:gd name="connsiteX304" fmla="*/ 107889 w 221486"/>
                  <a:gd name="connsiteY304" fmla="*/ 344643 h 376584"/>
                  <a:gd name="connsiteX305" fmla="*/ 107889 w 221486"/>
                  <a:gd name="connsiteY305" fmla="*/ 344643 h 376584"/>
                  <a:gd name="connsiteX306" fmla="*/ 102573 w 221486"/>
                  <a:gd name="connsiteY306" fmla="*/ 350936 h 376584"/>
                  <a:gd name="connsiteX307" fmla="*/ 100078 w 221486"/>
                  <a:gd name="connsiteY307" fmla="*/ 354083 h 376584"/>
                  <a:gd name="connsiteX308" fmla="*/ 97582 w 221486"/>
                  <a:gd name="connsiteY308" fmla="*/ 357555 h 376584"/>
                  <a:gd name="connsiteX309" fmla="*/ 97582 w 221486"/>
                  <a:gd name="connsiteY309" fmla="*/ 357555 h 376584"/>
                  <a:gd name="connsiteX310" fmla="*/ 96389 w 221486"/>
                  <a:gd name="connsiteY310" fmla="*/ 359291 h 376584"/>
                  <a:gd name="connsiteX311" fmla="*/ 96389 w 221486"/>
                  <a:gd name="connsiteY311" fmla="*/ 359291 h 376584"/>
                  <a:gd name="connsiteX312" fmla="*/ 91832 w 221486"/>
                  <a:gd name="connsiteY312" fmla="*/ 366126 h 376584"/>
                  <a:gd name="connsiteX313" fmla="*/ 91832 w 221486"/>
                  <a:gd name="connsiteY313" fmla="*/ 366126 h 376584"/>
                  <a:gd name="connsiteX314" fmla="*/ 91398 w 221486"/>
                  <a:gd name="connsiteY314" fmla="*/ 366777 h 376584"/>
                  <a:gd name="connsiteX315" fmla="*/ 91615 w 221486"/>
                  <a:gd name="connsiteY315" fmla="*/ 366343 h 376584"/>
                  <a:gd name="connsiteX316" fmla="*/ 90638 w 221486"/>
                  <a:gd name="connsiteY316" fmla="*/ 367754 h 376584"/>
                  <a:gd name="connsiteX317" fmla="*/ 90855 w 221486"/>
                  <a:gd name="connsiteY317" fmla="*/ 367428 h 376584"/>
                  <a:gd name="connsiteX318" fmla="*/ 90204 w 221486"/>
                  <a:gd name="connsiteY318" fmla="*/ 368404 h 376584"/>
                  <a:gd name="connsiteX319" fmla="*/ 90204 w 221486"/>
                  <a:gd name="connsiteY319" fmla="*/ 368404 h 376584"/>
                  <a:gd name="connsiteX320" fmla="*/ 90096 w 221486"/>
                  <a:gd name="connsiteY320" fmla="*/ 368513 h 376584"/>
                  <a:gd name="connsiteX321" fmla="*/ 89879 w 221486"/>
                  <a:gd name="connsiteY321" fmla="*/ 368838 h 376584"/>
                  <a:gd name="connsiteX322" fmla="*/ 89987 w 221486"/>
                  <a:gd name="connsiteY322" fmla="*/ 368730 h 376584"/>
                  <a:gd name="connsiteX323" fmla="*/ 89119 w 221486"/>
                  <a:gd name="connsiteY323" fmla="*/ 370140 h 376584"/>
                  <a:gd name="connsiteX324" fmla="*/ 86081 w 221486"/>
                  <a:gd name="connsiteY324" fmla="*/ 371876 h 376584"/>
                  <a:gd name="connsiteX325" fmla="*/ 84345 w 221486"/>
                  <a:gd name="connsiteY325" fmla="*/ 371442 h 376584"/>
                  <a:gd name="connsiteX326" fmla="*/ 83694 w 221486"/>
                  <a:gd name="connsiteY326" fmla="*/ 371008 h 376584"/>
                  <a:gd name="connsiteX327" fmla="*/ 72519 w 221486"/>
                  <a:gd name="connsiteY327" fmla="*/ 374046 h 376584"/>
                  <a:gd name="connsiteX328" fmla="*/ 59282 w 221486"/>
                  <a:gd name="connsiteY328" fmla="*/ 375348 h 376584"/>
                  <a:gd name="connsiteX329" fmla="*/ 59608 w 221486"/>
                  <a:gd name="connsiteY329" fmla="*/ 375348 h 376584"/>
                  <a:gd name="connsiteX330" fmla="*/ 43225 w 221486"/>
                  <a:gd name="connsiteY330" fmla="*/ 376108 h 376584"/>
                  <a:gd name="connsiteX331" fmla="*/ 35304 w 221486"/>
                  <a:gd name="connsiteY331" fmla="*/ 376325 h 376584"/>
                  <a:gd name="connsiteX332" fmla="*/ 27492 w 221486"/>
                  <a:gd name="connsiteY332" fmla="*/ 376433 h 3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221486" h="376584">
                    <a:moveTo>
                      <a:pt x="27492" y="376433"/>
                    </a:moveTo>
                    <a:cubicBezTo>
                      <a:pt x="24889" y="376216"/>
                      <a:pt x="22176" y="376108"/>
                      <a:pt x="19572" y="375348"/>
                    </a:cubicBezTo>
                    <a:cubicBezTo>
                      <a:pt x="16968" y="374589"/>
                      <a:pt x="14581" y="373395"/>
                      <a:pt x="12303" y="372202"/>
                    </a:cubicBezTo>
                    <a:cubicBezTo>
                      <a:pt x="10458" y="371225"/>
                      <a:pt x="8614" y="370140"/>
                      <a:pt x="6878" y="369055"/>
                    </a:cubicBezTo>
                    <a:cubicBezTo>
                      <a:pt x="5359" y="368079"/>
                      <a:pt x="3732" y="367102"/>
                      <a:pt x="2538" y="365692"/>
                    </a:cubicBezTo>
                    <a:cubicBezTo>
                      <a:pt x="1128" y="364173"/>
                      <a:pt x="260" y="362220"/>
                      <a:pt x="43" y="360267"/>
                    </a:cubicBezTo>
                    <a:cubicBezTo>
                      <a:pt x="-66" y="358965"/>
                      <a:pt x="43" y="357663"/>
                      <a:pt x="260" y="356470"/>
                    </a:cubicBezTo>
                    <a:cubicBezTo>
                      <a:pt x="585" y="355276"/>
                      <a:pt x="1019" y="354191"/>
                      <a:pt x="1562" y="353106"/>
                    </a:cubicBezTo>
                    <a:cubicBezTo>
                      <a:pt x="2755" y="350611"/>
                      <a:pt x="4274" y="348332"/>
                      <a:pt x="5793" y="346054"/>
                    </a:cubicBezTo>
                    <a:cubicBezTo>
                      <a:pt x="7312" y="343775"/>
                      <a:pt x="9048" y="341497"/>
                      <a:pt x="10675" y="339327"/>
                    </a:cubicBezTo>
                    <a:cubicBezTo>
                      <a:pt x="12086" y="337483"/>
                      <a:pt x="13388" y="335530"/>
                      <a:pt x="14581" y="333685"/>
                    </a:cubicBezTo>
                    <a:cubicBezTo>
                      <a:pt x="16209" y="331190"/>
                      <a:pt x="17836" y="328803"/>
                      <a:pt x="19464" y="326307"/>
                    </a:cubicBezTo>
                    <a:cubicBezTo>
                      <a:pt x="21091" y="323812"/>
                      <a:pt x="22719" y="321316"/>
                      <a:pt x="24021" y="318604"/>
                    </a:cubicBezTo>
                    <a:cubicBezTo>
                      <a:pt x="24021" y="318604"/>
                      <a:pt x="24021" y="318604"/>
                      <a:pt x="24021" y="318712"/>
                    </a:cubicBezTo>
                    <a:cubicBezTo>
                      <a:pt x="24021" y="318604"/>
                      <a:pt x="24129" y="318604"/>
                      <a:pt x="24129" y="318495"/>
                    </a:cubicBezTo>
                    <a:cubicBezTo>
                      <a:pt x="24889" y="316976"/>
                      <a:pt x="25648" y="315349"/>
                      <a:pt x="26191" y="313721"/>
                    </a:cubicBezTo>
                    <a:cubicBezTo>
                      <a:pt x="26516" y="312637"/>
                      <a:pt x="26842" y="311552"/>
                      <a:pt x="27059" y="310358"/>
                    </a:cubicBezTo>
                    <a:cubicBezTo>
                      <a:pt x="27276" y="308948"/>
                      <a:pt x="27492" y="307537"/>
                      <a:pt x="27601" y="306127"/>
                    </a:cubicBezTo>
                    <a:cubicBezTo>
                      <a:pt x="27601" y="305367"/>
                      <a:pt x="27710" y="304499"/>
                      <a:pt x="27601" y="303740"/>
                    </a:cubicBezTo>
                    <a:cubicBezTo>
                      <a:pt x="27492" y="302221"/>
                      <a:pt x="27276" y="300702"/>
                      <a:pt x="26950" y="299183"/>
                    </a:cubicBezTo>
                    <a:cubicBezTo>
                      <a:pt x="26733" y="297989"/>
                      <a:pt x="26408" y="296796"/>
                      <a:pt x="25974" y="295602"/>
                    </a:cubicBezTo>
                    <a:cubicBezTo>
                      <a:pt x="25757" y="294951"/>
                      <a:pt x="25431" y="294192"/>
                      <a:pt x="25106" y="293541"/>
                    </a:cubicBezTo>
                    <a:cubicBezTo>
                      <a:pt x="24780" y="292890"/>
                      <a:pt x="24455" y="292347"/>
                      <a:pt x="24129" y="291805"/>
                    </a:cubicBezTo>
                    <a:cubicBezTo>
                      <a:pt x="23478" y="290828"/>
                      <a:pt x="22827" y="289960"/>
                      <a:pt x="22068" y="289093"/>
                    </a:cubicBezTo>
                    <a:cubicBezTo>
                      <a:pt x="20874" y="287790"/>
                      <a:pt x="19572" y="286597"/>
                      <a:pt x="18379" y="285295"/>
                    </a:cubicBezTo>
                    <a:cubicBezTo>
                      <a:pt x="17077" y="283993"/>
                      <a:pt x="15883" y="282583"/>
                      <a:pt x="14798" y="281064"/>
                    </a:cubicBezTo>
                    <a:cubicBezTo>
                      <a:pt x="13713" y="279545"/>
                      <a:pt x="12845" y="278026"/>
                      <a:pt x="12086" y="276290"/>
                    </a:cubicBezTo>
                    <a:cubicBezTo>
                      <a:pt x="11218" y="274554"/>
                      <a:pt x="10784" y="272601"/>
                      <a:pt x="10350" y="270756"/>
                    </a:cubicBezTo>
                    <a:cubicBezTo>
                      <a:pt x="10350" y="270865"/>
                      <a:pt x="10458" y="271082"/>
                      <a:pt x="10458" y="271190"/>
                    </a:cubicBezTo>
                    <a:cubicBezTo>
                      <a:pt x="10133" y="269454"/>
                      <a:pt x="9807" y="267718"/>
                      <a:pt x="9699" y="265874"/>
                    </a:cubicBezTo>
                    <a:cubicBezTo>
                      <a:pt x="9590" y="264246"/>
                      <a:pt x="9699" y="262619"/>
                      <a:pt x="9807" y="260883"/>
                    </a:cubicBezTo>
                    <a:cubicBezTo>
                      <a:pt x="9916" y="259581"/>
                      <a:pt x="10133" y="258279"/>
                      <a:pt x="10350" y="256977"/>
                    </a:cubicBezTo>
                    <a:cubicBezTo>
                      <a:pt x="10675" y="255567"/>
                      <a:pt x="10892" y="254265"/>
                      <a:pt x="11543" y="252963"/>
                    </a:cubicBezTo>
                    <a:cubicBezTo>
                      <a:pt x="11543" y="252854"/>
                      <a:pt x="11652" y="252746"/>
                      <a:pt x="11652" y="252637"/>
                    </a:cubicBezTo>
                    <a:cubicBezTo>
                      <a:pt x="11760" y="251552"/>
                      <a:pt x="11977" y="250467"/>
                      <a:pt x="12086" y="249274"/>
                    </a:cubicBezTo>
                    <a:cubicBezTo>
                      <a:pt x="12086" y="248948"/>
                      <a:pt x="12086" y="248731"/>
                      <a:pt x="12086" y="248406"/>
                    </a:cubicBezTo>
                    <a:cubicBezTo>
                      <a:pt x="11977" y="247321"/>
                      <a:pt x="11869" y="246236"/>
                      <a:pt x="11652" y="245151"/>
                    </a:cubicBezTo>
                    <a:cubicBezTo>
                      <a:pt x="11543" y="244608"/>
                      <a:pt x="11435" y="244066"/>
                      <a:pt x="11218" y="243523"/>
                    </a:cubicBezTo>
                    <a:cubicBezTo>
                      <a:pt x="10892" y="242438"/>
                      <a:pt x="10458" y="241462"/>
                      <a:pt x="10024" y="240377"/>
                    </a:cubicBezTo>
                    <a:cubicBezTo>
                      <a:pt x="9590" y="239292"/>
                      <a:pt x="9265" y="238098"/>
                      <a:pt x="8831" y="237014"/>
                    </a:cubicBezTo>
                    <a:cubicBezTo>
                      <a:pt x="7963" y="234410"/>
                      <a:pt x="7312" y="231806"/>
                      <a:pt x="6878" y="229093"/>
                    </a:cubicBezTo>
                    <a:cubicBezTo>
                      <a:pt x="6335" y="225838"/>
                      <a:pt x="5793" y="222692"/>
                      <a:pt x="5684" y="219437"/>
                    </a:cubicBezTo>
                    <a:cubicBezTo>
                      <a:pt x="5467" y="214880"/>
                      <a:pt x="5684" y="210215"/>
                      <a:pt x="6227" y="205658"/>
                    </a:cubicBezTo>
                    <a:cubicBezTo>
                      <a:pt x="6552" y="203162"/>
                      <a:pt x="7095" y="200667"/>
                      <a:pt x="7746" y="198280"/>
                    </a:cubicBezTo>
                    <a:cubicBezTo>
                      <a:pt x="8397" y="195893"/>
                      <a:pt x="9373" y="193723"/>
                      <a:pt x="10458" y="191445"/>
                    </a:cubicBezTo>
                    <a:cubicBezTo>
                      <a:pt x="11652" y="189058"/>
                      <a:pt x="13062" y="186887"/>
                      <a:pt x="14907" y="184826"/>
                    </a:cubicBezTo>
                    <a:cubicBezTo>
                      <a:pt x="16751" y="182765"/>
                      <a:pt x="18813" y="180812"/>
                      <a:pt x="21091" y="179184"/>
                    </a:cubicBezTo>
                    <a:cubicBezTo>
                      <a:pt x="23153" y="177774"/>
                      <a:pt x="25323" y="176580"/>
                      <a:pt x="27710" y="175712"/>
                    </a:cubicBezTo>
                    <a:cubicBezTo>
                      <a:pt x="30422" y="174736"/>
                      <a:pt x="33243" y="174302"/>
                      <a:pt x="36172" y="174302"/>
                    </a:cubicBezTo>
                    <a:cubicBezTo>
                      <a:pt x="38993" y="174410"/>
                      <a:pt x="41814" y="174844"/>
                      <a:pt x="44635" y="175387"/>
                    </a:cubicBezTo>
                    <a:cubicBezTo>
                      <a:pt x="44635" y="175387"/>
                      <a:pt x="44635" y="175387"/>
                      <a:pt x="44635" y="175387"/>
                    </a:cubicBezTo>
                    <a:cubicBezTo>
                      <a:pt x="46805" y="175821"/>
                      <a:pt x="48975" y="176255"/>
                      <a:pt x="51145" y="176472"/>
                    </a:cubicBezTo>
                    <a:cubicBezTo>
                      <a:pt x="51254" y="176472"/>
                      <a:pt x="51362" y="176472"/>
                      <a:pt x="51362" y="176472"/>
                    </a:cubicBezTo>
                    <a:cubicBezTo>
                      <a:pt x="51688" y="176472"/>
                      <a:pt x="52122" y="176472"/>
                      <a:pt x="52447" y="176472"/>
                    </a:cubicBezTo>
                    <a:cubicBezTo>
                      <a:pt x="52447" y="176472"/>
                      <a:pt x="52447" y="176472"/>
                      <a:pt x="52447" y="176472"/>
                    </a:cubicBezTo>
                    <a:cubicBezTo>
                      <a:pt x="52447" y="176472"/>
                      <a:pt x="52447" y="176363"/>
                      <a:pt x="52556" y="176363"/>
                    </a:cubicBezTo>
                    <a:cubicBezTo>
                      <a:pt x="52881" y="175712"/>
                      <a:pt x="53207" y="175061"/>
                      <a:pt x="53532" y="174410"/>
                    </a:cubicBezTo>
                    <a:cubicBezTo>
                      <a:pt x="53423" y="174519"/>
                      <a:pt x="53423" y="174627"/>
                      <a:pt x="53315" y="174844"/>
                    </a:cubicBezTo>
                    <a:cubicBezTo>
                      <a:pt x="53966" y="173542"/>
                      <a:pt x="54617" y="172457"/>
                      <a:pt x="55377" y="171264"/>
                    </a:cubicBezTo>
                    <a:cubicBezTo>
                      <a:pt x="55919" y="170504"/>
                      <a:pt x="56570" y="169636"/>
                      <a:pt x="57113" y="168877"/>
                    </a:cubicBezTo>
                    <a:cubicBezTo>
                      <a:pt x="57113" y="168877"/>
                      <a:pt x="57113" y="168877"/>
                      <a:pt x="57113" y="168877"/>
                    </a:cubicBezTo>
                    <a:cubicBezTo>
                      <a:pt x="57113" y="168768"/>
                      <a:pt x="57113" y="168768"/>
                      <a:pt x="57113" y="168660"/>
                    </a:cubicBezTo>
                    <a:cubicBezTo>
                      <a:pt x="57004" y="168226"/>
                      <a:pt x="56895" y="167792"/>
                      <a:pt x="56787" y="167358"/>
                    </a:cubicBezTo>
                    <a:cubicBezTo>
                      <a:pt x="56462" y="166598"/>
                      <a:pt x="56136" y="165839"/>
                      <a:pt x="55810" y="165188"/>
                    </a:cubicBezTo>
                    <a:cubicBezTo>
                      <a:pt x="54942" y="163561"/>
                      <a:pt x="54075" y="162042"/>
                      <a:pt x="53098" y="160631"/>
                    </a:cubicBezTo>
                    <a:cubicBezTo>
                      <a:pt x="53098" y="160523"/>
                      <a:pt x="52990" y="160523"/>
                      <a:pt x="52990" y="160414"/>
                    </a:cubicBezTo>
                    <a:cubicBezTo>
                      <a:pt x="52990" y="160414"/>
                      <a:pt x="52990" y="160414"/>
                      <a:pt x="52990" y="160306"/>
                    </a:cubicBezTo>
                    <a:cubicBezTo>
                      <a:pt x="52990" y="160306"/>
                      <a:pt x="52990" y="160197"/>
                      <a:pt x="52881" y="160197"/>
                    </a:cubicBezTo>
                    <a:cubicBezTo>
                      <a:pt x="52881" y="160197"/>
                      <a:pt x="52881" y="160197"/>
                      <a:pt x="52881" y="160197"/>
                    </a:cubicBezTo>
                    <a:cubicBezTo>
                      <a:pt x="52556" y="159655"/>
                      <a:pt x="52122" y="159221"/>
                      <a:pt x="51688" y="158678"/>
                    </a:cubicBezTo>
                    <a:cubicBezTo>
                      <a:pt x="50169" y="157051"/>
                      <a:pt x="48433" y="155640"/>
                      <a:pt x="46805" y="154121"/>
                    </a:cubicBezTo>
                    <a:cubicBezTo>
                      <a:pt x="44744" y="152060"/>
                      <a:pt x="42682" y="149890"/>
                      <a:pt x="40838" y="147720"/>
                    </a:cubicBezTo>
                    <a:cubicBezTo>
                      <a:pt x="40946" y="147828"/>
                      <a:pt x="41055" y="147937"/>
                      <a:pt x="41055" y="148045"/>
                    </a:cubicBezTo>
                    <a:cubicBezTo>
                      <a:pt x="40838" y="147720"/>
                      <a:pt x="40621" y="147503"/>
                      <a:pt x="40295" y="147177"/>
                    </a:cubicBezTo>
                    <a:cubicBezTo>
                      <a:pt x="40404" y="147286"/>
                      <a:pt x="40512" y="147394"/>
                      <a:pt x="40512" y="147503"/>
                    </a:cubicBezTo>
                    <a:cubicBezTo>
                      <a:pt x="37366" y="144031"/>
                      <a:pt x="34436" y="140450"/>
                      <a:pt x="31832" y="136544"/>
                    </a:cubicBezTo>
                    <a:cubicBezTo>
                      <a:pt x="31832" y="136544"/>
                      <a:pt x="31832" y="136544"/>
                      <a:pt x="31832" y="136544"/>
                    </a:cubicBezTo>
                    <a:cubicBezTo>
                      <a:pt x="31507" y="136111"/>
                      <a:pt x="31182" y="135568"/>
                      <a:pt x="30856" y="135134"/>
                    </a:cubicBezTo>
                    <a:cubicBezTo>
                      <a:pt x="30964" y="135243"/>
                      <a:pt x="30964" y="135351"/>
                      <a:pt x="31073" y="135460"/>
                    </a:cubicBezTo>
                    <a:cubicBezTo>
                      <a:pt x="29446" y="133073"/>
                      <a:pt x="28035" y="130686"/>
                      <a:pt x="26516" y="128299"/>
                    </a:cubicBezTo>
                    <a:cubicBezTo>
                      <a:pt x="24997" y="125803"/>
                      <a:pt x="23478" y="123416"/>
                      <a:pt x="22176" y="120812"/>
                    </a:cubicBezTo>
                    <a:cubicBezTo>
                      <a:pt x="21525" y="119402"/>
                      <a:pt x="20766" y="117991"/>
                      <a:pt x="20223" y="116581"/>
                    </a:cubicBezTo>
                    <a:cubicBezTo>
                      <a:pt x="19681" y="115279"/>
                      <a:pt x="19138" y="113868"/>
                      <a:pt x="18704" y="112567"/>
                    </a:cubicBezTo>
                    <a:cubicBezTo>
                      <a:pt x="17728" y="109745"/>
                      <a:pt x="17077" y="106816"/>
                      <a:pt x="16534" y="103887"/>
                    </a:cubicBezTo>
                    <a:cubicBezTo>
                      <a:pt x="16317" y="102693"/>
                      <a:pt x="16209" y="101391"/>
                      <a:pt x="16100" y="100089"/>
                    </a:cubicBezTo>
                    <a:cubicBezTo>
                      <a:pt x="15992" y="98353"/>
                      <a:pt x="15883" y="96509"/>
                      <a:pt x="15992" y="94773"/>
                    </a:cubicBezTo>
                    <a:cubicBezTo>
                      <a:pt x="16100" y="92278"/>
                      <a:pt x="16751" y="89891"/>
                      <a:pt x="17511" y="87395"/>
                    </a:cubicBezTo>
                    <a:cubicBezTo>
                      <a:pt x="17402" y="87287"/>
                      <a:pt x="17185" y="87287"/>
                      <a:pt x="17077" y="87178"/>
                    </a:cubicBezTo>
                    <a:cubicBezTo>
                      <a:pt x="15883" y="86527"/>
                      <a:pt x="15341" y="85117"/>
                      <a:pt x="15666" y="83815"/>
                    </a:cubicBezTo>
                    <a:cubicBezTo>
                      <a:pt x="15883" y="83055"/>
                      <a:pt x="16317" y="82404"/>
                      <a:pt x="16751" y="81645"/>
                    </a:cubicBezTo>
                    <a:cubicBezTo>
                      <a:pt x="17077" y="81102"/>
                      <a:pt x="17402" y="80560"/>
                      <a:pt x="17728" y="79909"/>
                    </a:cubicBezTo>
                    <a:cubicBezTo>
                      <a:pt x="18162" y="79149"/>
                      <a:pt x="18704" y="78281"/>
                      <a:pt x="19247" y="77522"/>
                    </a:cubicBezTo>
                    <a:cubicBezTo>
                      <a:pt x="20874" y="75026"/>
                      <a:pt x="22393" y="72531"/>
                      <a:pt x="24021" y="70035"/>
                    </a:cubicBezTo>
                    <a:cubicBezTo>
                      <a:pt x="25540" y="67974"/>
                      <a:pt x="27059" y="65912"/>
                      <a:pt x="28795" y="63960"/>
                    </a:cubicBezTo>
                    <a:cubicBezTo>
                      <a:pt x="28795" y="63960"/>
                      <a:pt x="28795" y="63960"/>
                      <a:pt x="28795" y="63960"/>
                    </a:cubicBezTo>
                    <a:cubicBezTo>
                      <a:pt x="28795" y="63960"/>
                      <a:pt x="28903" y="63851"/>
                      <a:pt x="28903" y="63851"/>
                    </a:cubicBezTo>
                    <a:cubicBezTo>
                      <a:pt x="28903" y="63743"/>
                      <a:pt x="29011" y="63743"/>
                      <a:pt x="29011" y="63634"/>
                    </a:cubicBezTo>
                    <a:cubicBezTo>
                      <a:pt x="29011" y="63634"/>
                      <a:pt x="29011" y="63634"/>
                      <a:pt x="29011" y="63743"/>
                    </a:cubicBezTo>
                    <a:cubicBezTo>
                      <a:pt x="29879" y="62766"/>
                      <a:pt x="30639" y="61789"/>
                      <a:pt x="31507" y="60813"/>
                    </a:cubicBezTo>
                    <a:lnTo>
                      <a:pt x="31507" y="60813"/>
                    </a:lnTo>
                    <a:lnTo>
                      <a:pt x="31507" y="60813"/>
                    </a:lnTo>
                    <a:cubicBezTo>
                      <a:pt x="31507" y="60813"/>
                      <a:pt x="31507" y="60813"/>
                      <a:pt x="31507" y="60813"/>
                    </a:cubicBezTo>
                    <a:cubicBezTo>
                      <a:pt x="31615" y="60705"/>
                      <a:pt x="31615" y="60705"/>
                      <a:pt x="31724" y="60596"/>
                    </a:cubicBezTo>
                    <a:cubicBezTo>
                      <a:pt x="31724" y="60596"/>
                      <a:pt x="31724" y="60596"/>
                      <a:pt x="31724" y="60596"/>
                    </a:cubicBezTo>
                    <a:cubicBezTo>
                      <a:pt x="31724" y="60596"/>
                      <a:pt x="31724" y="60596"/>
                      <a:pt x="31724" y="60596"/>
                    </a:cubicBezTo>
                    <a:cubicBezTo>
                      <a:pt x="31724" y="60596"/>
                      <a:pt x="31724" y="60596"/>
                      <a:pt x="31724" y="60596"/>
                    </a:cubicBezTo>
                    <a:cubicBezTo>
                      <a:pt x="31724" y="60596"/>
                      <a:pt x="31724" y="60596"/>
                      <a:pt x="31724" y="60596"/>
                    </a:cubicBezTo>
                    <a:cubicBezTo>
                      <a:pt x="33785" y="58318"/>
                      <a:pt x="35847" y="56148"/>
                      <a:pt x="38017" y="53978"/>
                    </a:cubicBezTo>
                    <a:cubicBezTo>
                      <a:pt x="40512" y="51591"/>
                      <a:pt x="43008" y="49204"/>
                      <a:pt x="45612" y="46817"/>
                    </a:cubicBezTo>
                    <a:cubicBezTo>
                      <a:pt x="45612" y="46817"/>
                      <a:pt x="45612" y="46817"/>
                      <a:pt x="45612" y="46817"/>
                    </a:cubicBezTo>
                    <a:cubicBezTo>
                      <a:pt x="45612" y="46817"/>
                      <a:pt x="45612" y="46817"/>
                      <a:pt x="45612" y="46817"/>
                    </a:cubicBezTo>
                    <a:lnTo>
                      <a:pt x="45612" y="46817"/>
                    </a:lnTo>
                    <a:cubicBezTo>
                      <a:pt x="45720" y="46708"/>
                      <a:pt x="45720" y="46708"/>
                      <a:pt x="45829" y="46600"/>
                    </a:cubicBezTo>
                    <a:cubicBezTo>
                      <a:pt x="45829" y="46600"/>
                      <a:pt x="45829" y="46600"/>
                      <a:pt x="45937" y="46491"/>
                    </a:cubicBezTo>
                    <a:cubicBezTo>
                      <a:pt x="45937" y="46491"/>
                      <a:pt x="45937" y="46491"/>
                      <a:pt x="45937" y="46491"/>
                    </a:cubicBezTo>
                    <a:cubicBezTo>
                      <a:pt x="49735" y="43128"/>
                      <a:pt x="53749" y="40090"/>
                      <a:pt x="57763" y="37052"/>
                    </a:cubicBezTo>
                    <a:cubicBezTo>
                      <a:pt x="59716" y="35533"/>
                      <a:pt x="61778" y="34123"/>
                      <a:pt x="63731" y="32604"/>
                    </a:cubicBezTo>
                    <a:cubicBezTo>
                      <a:pt x="65792" y="31085"/>
                      <a:pt x="67962" y="29457"/>
                      <a:pt x="70132" y="28047"/>
                    </a:cubicBezTo>
                    <a:cubicBezTo>
                      <a:pt x="73930" y="25551"/>
                      <a:pt x="77727" y="23056"/>
                      <a:pt x="81525" y="20777"/>
                    </a:cubicBezTo>
                    <a:cubicBezTo>
                      <a:pt x="85539" y="18282"/>
                      <a:pt x="89662" y="16003"/>
                      <a:pt x="93893" y="13833"/>
                    </a:cubicBezTo>
                    <a:cubicBezTo>
                      <a:pt x="93893" y="13833"/>
                      <a:pt x="93893" y="13833"/>
                      <a:pt x="93785" y="13833"/>
                    </a:cubicBezTo>
                    <a:cubicBezTo>
                      <a:pt x="93785" y="13833"/>
                      <a:pt x="93893" y="13833"/>
                      <a:pt x="93893" y="13833"/>
                    </a:cubicBezTo>
                    <a:cubicBezTo>
                      <a:pt x="93893" y="13833"/>
                      <a:pt x="94002" y="13833"/>
                      <a:pt x="94002" y="13833"/>
                    </a:cubicBezTo>
                    <a:cubicBezTo>
                      <a:pt x="94110" y="13833"/>
                      <a:pt x="94219" y="13725"/>
                      <a:pt x="94219" y="13725"/>
                    </a:cubicBezTo>
                    <a:cubicBezTo>
                      <a:pt x="94219" y="13725"/>
                      <a:pt x="94110" y="13725"/>
                      <a:pt x="94110" y="13833"/>
                    </a:cubicBezTo>
                    <a:cubicBezTo>
                      <a:pt x="94436" y="13617"/>
                      <a:pt x="94761" y="13508"/>
                      <a:pt x="95087" y="13291"/>
                    </a:cubicBezTo>
                    <a:cubicBezTo>
                      <a:pt x="95087" y="13291"/>
                      <a:pt x="95087" y="13291"/>
                      <a:pt x="95087" y="13291"/>
                    </a:cubicBezTo>
                    <a:cubicBezTo>
                      <a:pt x="105286" y="8192"/>
                      <a:pt x="116135" y="4394"/>
                      <a:pt x="127311" y="2116"/>
                    </a:cubicBezTo>
                    <a:cubicBezTo>
                      <a:pt x="127962" y="2007"/>
                      <a:pt x="128613" y="1899"/>
                      <a:pt x="129263" y="1682"/>
                    </a:cubicBezTo>
                    <a:cubicBezTo>
                      <a:pt x="129155" y="1682"/>
                      <a:pt x="129046" y="1682"/>
                      <a:pt x="128938" y="1790"/>
                    </a:cubicBezTo>
                    <a:cubicBezTo>
                      <a:pt x="133169" y="922"/>
                      <a:pt x="137509" y="380"/>
                      <a:pt x="141849" y="163"/>
                    </a:cubicBezTo>
                    <a:cubicBezTo>
                      <a:pt x="141741" y="163"/>
                      <a:pt x="141632" y="163"/>
                      <a:pt x="141524" y="163"/>
                    </a:cubicBezTo>
                    <a:cubicBezTo>
                      <a:pt x="144236" y="-54"/>
                      <a:pt x="147057" y="-54"/>
                      <a:pt x="149770" y="163"/>
                    </a:cubicBezTo>
                    <a:cubicBezTo>
                      <a:pt x="152699" y="271"/>
                      <a:pt x="155629" y="488"/>
                      <a:pt x="158449" y="1139"/>
                    </a:cubicBezTo>
                    <a:cubicBezTo>
                      <a:pt x="159968" y="1465"/>
                      <a:pt x="161379" y="1790"/>
                      <a:pt x="162898" y="2224"/>
                    </a:cubicBezTo>
                    <a:cubicBezTo>
                      <a:pt x="164200" y="2658"/>
                      <a:pt x="165502" y="3092"/>
                      <a:pt x="166804" y="3635"/>
                    </a:cubicBezTo>
                    <a:cubicBezTo>
                      <a:pt x="168106" y="4177"/>
                      <a:pt x="169408" y="4720"/>
                      <a:pt x="170710" y="5371"/>
                    </a:cubicBezTo>
                    <a:cubicBezTo>
                      <a:pt x="171361" y="5696"/>
                      <a:pt x="171903" y="6022"/>
                      <a:pt x="172554" y="6347"/>
                    </a:cubicBezTo>
                    <a:cubicBezTo>
                      <a:pt x="173097" y="6673"/>
                      <a:pt x="173639" y="6998"/>
                      <a:pt x="174073" y="7324"/>
                    </a:cubicBezTo>
                    <a:cubicBezTo>
                      <a:pt x="174507" y="7649"/>
                      <a:pt x="174941" y="7975"/>
                      <a:pt x="175050" y="8517"/>
                    </a:cubicBezTo>
                    <a:cubicBezTo>
                      <a:pt x="175158" y="8734"/>
                      <a:pt x="175158" y="8951"/>
                      <a:pt x="175158" y="9168"/>
                    </a:cubicBezTo>
                    <a:cubicBezTo>
                      <a:pt x="175701" y="9494"/>
                      <a:pt x="176135" y="9819"/>
                      <a:pt x="176677" y="10145"/>
                    </a:cubicBezTo>
                    <a:cubicBezTo>
                      <a:pt x="177762" y="10796"/>
                      <a:pt x="178847" y="11555"/>
                      <a:pt x="179824" y="12314"/>
                    </a:cubicBezTo>
                    <a:cubicBezTo>
                      <a:pt x="181017" y="13182"/>
                      <a:pt x="182102" y="14268"/>
                      <a:pt x="183187" y="15244"/>
                    </a:cubicBezTo>
                    <a:cubicBezTo>
                      <a:pt x="185140" y="17088"/>
                      <a:pt x="187093" y="18933"/>
                      <a:pt x="188937" y="20886"/>
                    </a:cubicBezTo>
                    <a:cubicBezTo>
                      <a:pt x="190782" y="22839"/>
                      <a:pt x="192409" y="24900"/>
                      <a:pt x="194037" y="27070"/>
                    </a:cubicBezTo>
                    <a:cubicBezTo>
                      <a:pt x="194362" y="27613"/>
                      <a:pt x="194796" y="28047"/>
                      <a:pt x="195122" y="28589"/>
                    </a:cubicBezTo>
                    <a:cubicBezTo>
                      <a:pt x="195122" y="28589"/>
                      <a:pt x="195013" y="28481"/>
                      <a:pt x="195013" y="28481"/>
                    </a:cubicBezTo>
                    <a:cubicBezTo>
                      <a:pt x="196424" y="30651"/>
                      <a:pt x="197834" y="32821"/>
                      <a:pt x="199136" y="34990"/>
                    </a:cubicBezTo>
                    <a:cubicBezTo>
                      <a:pt x="200438" y="37052"/>
                      <a:pt x="201523" y="39113"/>
                      <a:pt x="202608" y="41283"/>
                    </a:cubicBezTo>
                    <a:cubicBezTo>
                      <a:pt x="202608" y="41283"/>
                      <a:pt x="202608" y="41283"/>
                      <a:pt x="202608" y="41283"/>
                    </a:cubicBezTo>
                    <a:cubicBezTo>
                      <a:pt x="202717" y="41500"/>
                      <a:pt x="202825" y="41717"/>
                      <a:pt x="202934" y="41826"/>
                    </a:cubicBezTo>
                    <a:cubicBezTo>
                      <a:pt x="202934" y="41826"/>
                      <a:pt x="202934" y="41826"/>
                      <a:pt x="202934" y="41717"/>
                    </a:cubicBezTo>
                    <a:cubicBezTo>
                      <a:pt x="202934" y="41717"/>
                      <a:pt x="202934" y="41826"/>
                      <a:pt x="203042" y="41934"/>
                    </a:cubicBezTo>
                    <a:cubicBezTo>
                      <a:pt x="203042" y="41934"/>
                      <a:pt x="203042" y="41934"/>
                      <a:pt x="203042" y="41934"/>
                    </a:cubicBezTo>
                    <a:cubicBezTo>
                      <a:pt x="203042" y="42043"/>
                      <a:pt x="203151" y="42043"/>
                      <a:pt x="203151" y="42151"/>
                    </a:cubicBezTo>
                    <a:cubicBezTo>
                      <a:pt x="203151" y="42151"/>
                      <a:pt x="203151" y="42151"/>
                      <a:pt x="203151" y="42151"/>
                    </a:cubicBezTo>
                    <a:cubicBezTo>
                      <a:pt x="205429" y="46817"/>
                      <a:pt x="207273" y="51591"/>
                      <a:pt x="209009" y="56473"/>
                    </a:cubicBezTo>
                    <a:cubicBezTo>
                      <a:pt x="210962" y="61898"/>
                      <a:pt x="212590" y="67323"/>
                      <a:pt x="213783" y="72965"/>
                    </a:cubicBezTo>
                    <a:cubicBezTo>
                      <a:pt x="213783" y="72856"/>
                      <a:pt x="213783" y="72748"/>
                      <a:pt x="213675" y="72531"/>
                    </a:cubicBezTo>
                    <a:cubicBezTo>
                      <a:pt x="213675" y="72748"/>
                      <a:pt x="213783" y="73073"/>
                      <a:pt x="213783" y="73290"/>
                    </a:cubicBezTo>
                    <a:cubicBezTo>
                      <a:pt x="213783" y="73182"/>
                      <a:pt x="213783" y="73073"/>
                      <a:pt x="213675" y="72856"/>
                    </a:cubicBezTo>
                    <a:cubicBezTo>
                      <a:pt x="214217" y="75569"/>
                      <a:pt x="214651" y="78390"/>
                      <a:pt x="214977" y="81211"/>
                    </a:cubicBezTo>
                    <a:cubicBezTo>
                      <a:pt x="215302" y="83815"/>
                      <a:pt x="215628" y="86527"/>
                      <a:pt x="215953" y="89131"/>
                    </a:cubicBezTo>
                    <a:cubicBezTo>
                      <a:pt x="216604" y="94447"/>
                      <a:pt x="217147" y="99872"/>
                      <a:pt x="217472" y="105189"/>
                    </a:cubicBezTo>
                    <a:cubicBezTo>
                      <a:pt x="218123" y="115170"/>
                      <a:pt x="217906" y="125261"/>
                      <a:pt x="218123" y="135243"/>
                    </a:cubicBezTo>
                    <a:cubicBezTo>
                      <a:pt x="218232" y="140342"/>
                      <a:pt x="218340" y="145441"/>
                      <a:pt x="218666" y="150432"/>
                    </a:cubicBezTo>
                    <a:cubicBezTo>
                      <a:pt x="218666" y="150432"/>
                      <a:pt x="218666" y="150324"/>
                      <a:pt x="218666" y="150215"/>
                    </a:cubicBezTo>
                    <a:cubicBezTo>
                      <a:pt x="218666" y="150649"/>
                      <a:pt x="218666" y="150975"/>
                      <a:pt x="218774" y="151409"/>
                    </a:cubicBezTo>
                    <a:cubicBezTo>
                      <a:pt x="218774" y="151300"/>
                      <a:pt x="218774" y="151192"/>
                      <a:pt x="218774" y="150975"/>
                    </a:cubicBezTo>
                    <a:cubicBezTo>
                      <a:pt x="219100" y="155966"/>
                      <a:pt x="219642" y="161065"/>
                      <a:pt x="220293" y="166056"/>
                    </a:cubicBezTo>
                    <a:cubicBezTo>
                      <a:pt x="220619" y="168660"/>
                      <a:pt x="221053" y="171264"/>
                      <a:pt x="221487" y="173976"/>
                    </a:cubicBezTo>
                    <a:lnTo>
                      <a:pt x="220076" y="175170"/>
                    </a:lnTo>
                    <a:lnTo>
                      <a:pt x="218123" y="176689"/>
                    </a:lnTo>
                    <a:lnTo>
                      <a:pt x="216062" y="178208"/>
                    </a:lnTo>
                    <a:lnTo>
                      <a:pt x="214000" y="179727"/>
                    </a:lnTo>
                    <a:lnTo>
                      <a:pt x="211830" y="181354"/>
                    </a:lnTo>
                    <a:lnTo>
                      <a:pt x="209660" y="182982"/>
                    </a:lnTo>
                    <a:lnTo>
                      <a:pt x="207382" y="184609"/>
                    </a:lnTo>
                    <a:lnTo>
                      <a:pt x="205104" y="186237"/>
                    </a:lnTo>
                    <a:lnTo>
                      <a:pt x="202717" y="187864"/>
                    </a:lnTo>
                    <a:lnTo>
                      <a:pt x="200330" y="189491"/>
                    </a:lnTo>
                    <a:lnTo>
                      <a:pt x="197943" y="191119"/>
                    </a:lnTo>
                    <a:lnTo>
                      <a:pt x="195556" y="192746"/>
                    </a:lnTo>
                    <a:lnTo>
                      <a:pt x="193060" y="194374"/>
                    </a:lnTo>
                    <a:lnTo>
                      <a:pt x="190673" y="196001"/>
                    </a:lnTo>
                    <a:lnTo>
                      <a:pt x="188286" y="197629"/>
                    </a:lnTo>
                    <a:lnTo>
                      <a:pt x="186008" y="199148"/>
                    </a:lnTo>
                    <a:lnTo>
                      <a:pt x="183729" y="200667"/>
                    </a:lnTo>
                    <a:lnTo>
                      <a:pt x="181451" y="202186"/>
                    </a:lnTo>
                    <a:lnTo>
                      <a:pt x="179173" y="203705"/>
                    </a:lnTo>
                    <a:lnTo>
                      <a:pt x="176894" y="205224"/>
                    </a:lnTo>
                    <a:lnTo>
                      <a:pt x="174724" y="206743"/>
                    </a:lnTo>
                    <a:lnTo>
                      <a:pt x="172554" y="208262"/>
                    </a:lnTo>
                    <a:lnTo>
                      <a:pt x="170493" y="209781"/>
                    </a:lnTo>
                    <a:lnTo>
                      <a:pt x="168431" y="211299"/>
                    </a:lnTo>
                    <a:lnTo>
                      <a:pt x="166370" y="212818"/>
                    </a:lnTo>
                    <a:lnTo>
                      <a:pt x="164417" y="214338"/>
                    </a:lnTo>
                    <a:lnTo>
                      <a:pt x="162464" y="215857"/>
                    </a:lnTo>
                    <a:lnTo>
                      <a:pt x="160619" y="217375"/>
                    </a:lnTo>
                    <a:lnTo>
                      <a:pt x="158883" y="219003"/>
                    </a:lnTo>
                    <a:lnTo>
                      <a:pt x="157148" y="220630"/>
                    </a:lnTo>
                    <a:lnTo>
                      <a:pt x="155520" y="222258"/>
                    </a:lnTo>
                    <a:lnTo>
                      <a:pt x="154001" y="223994"/>
                    </a:lnTo>
                    <a:lnTo>
                      <a:pt x="152590" y="225730"/>
                    </a:lnTo>
                    <a:lnTo>
                      <a:pt x="151289" y="227466"/>
                    </a:lnTo>
                    <a:lnTo>
                      <a:pt x="149987" y="229202"/>
                    </a:lnTo>
                    <a:lnTo>
                      <a:pt x="148793" y="230938"/>
                    </a:lnTo>
                    <a:lnTo>
                      <a:pt x="147708" y="232674"/>
                    </a:lnTo>
                    <a:lnTo>
                      <a:pt x="146732" y="234410"/>
                    </a:lnTo>
                    <a:lnTo>
                      <a:pt x="145864" y="236146"/>
                    </a:lnTo>
                    <a:lnTo>
                      <a:pt x="145104" y="237882"/>
                    </a:lnTo>
                    <a:lnTo>
                      <a:pt x="144453" y="239509"/>
                    </a:lnTo>
                    <a:lnTo>
                      <a:pt x="143802" y="241136"/>
                    </a:lnTo>
                    <a:lnTo>
                      <a:pt x="143260" y="242764"/>
                    </a:lnTo>
                    <a:lnTo>
                      <a:pt x="142826" y="244391"/>
                    </a:lnTo>
                    <a:lnTo>
                      <a:pt x="142500" y="246019"/>
                    </a:lnTo>
                    <a:lnTo>
                      <a:pt x="142175" y="247646"/>
                    </a:lnTo>
                    <a:lnTo>
                      <a:pt x="141958" y="249274"/>
                    </a:lnTo>
                    <a:lnTo>
                      <a:pt x="141741" y="251010"/>
                    </a:lnTo>
                    <a:lnTo>
                      <a:pt x="141632" y="252746"/>
                    </a:lnTo>
                    <a:lnTo>
                      <a:pt x="141524" y="254482"/>
                    </a:lnTo>
                    <a:lnTo>
                      <a:pt x="141524" y="256218"/>
                    </a:lnTo>
                    <a:lnTo>
                      <a:pt x="141524" y="257954"/>
                    </a:lnTo>
                    <a:lnTo>
                      <a:pt x="141632" y="259690"/>
                    </a:lnTo>
                    <a:lnTo>
                      <a:pt x="141741" y="261426"/>
                    </a:lnTo>
                    <a:lnTo>
                      <a:pt x="141958" y="263162"/>
                    </a:lnTo>
                    <a:lnTo>
                      <a:pt x="142175" y="264897"/>
                    </a:lnTo>
                    <a:lnTo>
                      <a:pt x="142500" y="266525"/>
                    </a:lnTo>
                    <a:lnTo>
                      <a:pt x="142826" y="268152"/>
                    </a:lnTo>
                    <a:lnTo>
                      <a:pt x="143260" y="269671"/>
                    </a:lnTo>
                    <a:lnTo>
                      <a:pt x="143694" y="271082"/>
                    </a:lnTo>
                    <a:lnTo>
                      <a:pt x="144128" y="272384"/>
                    </a:lnTo>
                    <a:lnTo>
                      <a:pt x="144670" y="273686"/>
                    </a:lnTo>
                    <a:lnTo>
                      <a:pt x="145213" y="274879"/>
                    </a:lnTo>
                    <a:lnTo>
                      <a:pt x="145864" y="275964"/>
                    </a:lnTo>
                    <a:lnTo>
                      <a:pt x="146515" y="277049"/>
                    </a:lnTo>
                    <a:lnTo>
                      <a:pt x="147166" y="278026"/>
                    </a:lnTo>
                    <a:lnTo>
                      <a:pt x="147817" y="279002"/>
                    </a:lnTo>
                    <a:lnTo>
                      <a:pt x="148576" y="279870"/>
                    </a:lnTo>
                    <a:lnTo>
                      <a:pt x="149336" y="280738"/>
                    </a:lnTo>
                    <a:lnTo>
                      <a:pt x="150204" y="281498"/>
                    </a:lnTo>
                    <a:lnTo>
                      <a:pt x="151072" y="282257"/>
                    </a:lnTo>
                    <a:lnTo>
                      <a:pt x="152048" y="282908"/>
                    </a:lnTo>
                    <a:lnTo>
                      <a:pt x="153025" y="283559"/>
                    </a:lnTo>
                    <a:lnTo>
                      <a:pt x="154110" y="284210"/>
                    </a:lnTo>
                    <a:lnTo>
                      <a:pt x="155303" y="284753"/>
                    </a:lnTo>
                    <a:lnTo>
                      <a:pt x="156496" y="285295"/>
                    </a:lnTo>
                    <a:lnTo>
                      <a:pt x="157798" y="285838"/>
                    </a:lnTo>
                    <a:lnTo>
                      <a:pt x="159100" y="286272"/>
                    </a:lnTo>
                    <a:lnTo>
                      <a:pt x="160402" y="286706"/>
                    </a:lnTo>
                    <a:lnTo>
                      <a:pt x="161704" y="287140"/>
                    </a:lnTo>
                    <a:lnTo>
                      <a:pt x="163006" y="287574"/>
                    </a:lnTo>
                    <a:lnTo>
                      <a:pt x="164417" y="288008"/>
                    </a:lnTo>
                    <a:lnTo>
                      <a:pt x="165827" y="288333"/>
                    </a:lnTo>
                    <a:lnTo>
                      <a:pt x="167238" y="288658"/>
                    </a:lnTo>
                    <a:lnTo>
                      <a:pt x="168757" y="288984"/>
                    </a:lnTo>
                    <a:lnTo>
                      <a:pt x="170276" y="289309"/>
                    </a:lnTo>
                    <a:lnTo>
                      <a:pt x="171795" y="289527"/>
                    </a:lnTo>
                    <a:lnTo>
                      <a:pt x="173422" y="289744"/>
                    </a:lnTo>
                    <a:lnTo>
                      <a:pt x="175050" y="289852"/>
                    </a:lnTo>
                    <a:lnTo>
                      <a:pt x="176677" y="289960"/>
                    </a:lnTo>
                    <a:lnTo>
                      <a:pt x="178305" y="289960"/>
                    </a:lnTo>
                    <a:lnTo>
                      <a:pt x="179932" y="289960"/>
                    </a:lnTo>
                    <a:lnTo>
                      <a:pt x="181560" y="289852"/>
                    </a:lnTo>
                    <a:lnTo>
                      <a:pt x="183187" y="289744"/>
                    </a:lnTo>
                    <a:lnTo>
                      <a:pt x="184814" y="289635"/>
                    </a:lnTo>
                    <a:lnTo>
                      <a:pt x="186333" y="289527"/>
                    </a:lnTo>
                    <a:lnTo>
                      <a:pt x="187852" y="289418"/>
                    </a:lnTo>
                    <a:lnTo>
                      <a:pt x="189371" y="289309"/>
                    </a:lnTo>
                    <a:lnTo>
                      <a:pt x="190782" y="289201"/>
                    </a:lnTo>
                    <a:lnTo>
                      <a:pt x="192192" y="289093"/>
                    </a:lnTo>
                    <a:lnTo>
                      <a:pt x="193603" y="288984"/>
                    </a:lnTo>
                    <a:lnTo>
                      <a:pt x="194905" y="288984"/>
                    </a:lnTo>
                    <a:lnTo>
                      <a:pt x="196207" y="288984"/>
                    </a:lnTo>
                    <a:lnTo>
                      <a:pt x="197509" y="288984"/>
                    </a:lnTo>
                    <a:lnTo>
                      <a:pt x="198811" y="288984"/>
                    </a:lnTo>
                    <a:lnTo>
                      <a:pt x="200113" y="288984"/>
                    </a:lnTo>
                    <a:lnTo>
                      <a:pt x="201414" y="288984"/>
                    </a:lnTo>
                    <a:lnTo>
                      <a:pt x="202717" y="289093"/>
                    </a:lnTo>
                    <a:lnTo>
                      <a:pt x="204019" y="289201"/>
                    </a:lnTo>
                    <a:lnTo>
                      <a:pt x="205320" y="289309"/>
                    </a:lnTo>
                    <a:lnTo>
                      <a:pt x="205972" y="289418"/>
                    </a:lnTo>
                    <a:cubicBezTo>
                      <a:pt x="205646" y="291263"/>
                      <a:pt x="205320" y="293107"/>
                      <a:pt x="204995" y="294951"/>
                    </a:cubicBezTo>
                    <a:cubicBezTo>
                      <a:pt x="204887" y="295494"/>
                      <a:pt x="204778" y="296036"/>
                      <a:pt x="204669" y="296579"/>
                    </a:cubicBezTo>
                    <a:cubicBezTo>
                      <a:pt x="204453" y="297013"/>
                      <a:pt x="204236" y="297447"/>
                      <a:pt x="204019" y="297881"/>
                    </a:cubicBezTo>
                    <a:cubicBezTo>
                      <a:pt x="202934" y="298966"/>
                      <a:pt x="201849" y="300159"/>
                      <a:pt x="200764" y="301244"/>
                    </a:cubicBezTo>
                    <a:cubicBezTo>
                      <a:pt x="200764" y="301244"/>
                      <a:pt x="200764" y="301244"/>
                      <a:pt x="200764" y="301244"/>
                    </a:cubicBezTo>
                    <a:cubicBezTo>
                      <a:pt x="198485" y="303414"/>
                      <a:pt x="196098" y="305367"/>
                      <a:pt x="193603" y="307212"/>
                    </a:cubicBezTo>
                    <a:cubicBezTo>
                      <a:pt x="193820" y="307103"/>
                      <a:pt x="193928" y="306886"/>
                      <a:pt x="194145" y="306778"/>
                    </a:cubicBezTo>
                    <a:cubicBezTo>
                      <a:pt x="191650" y="308622"/>
                      <a:pt x="189154" y="310250"/>
                      <a:pt x="186550" y="311769"/>
                    </a:cubicBezTo>
                    <a:cubicBezTo>
                      <a:pt x="184597" y="312853"/>
                      <a:pt x="182536" y="313830"/>
                      <a:pt x="180474" y="314698"/>
                    </a:cubicBezTo>
                    <a:cubicBezTo>
                      <a:pt x="173422" y="317411"/>
                      <a:pt x="166370" y="319906"/>
                      <a:pt x="159100" y="321967"/>
                    </a:cubicBezTo>
                    <a:cubicBezTo>
                      <a:pt x="158015" y="322293"/>
                      <a:pt x="157039" y="322618"/>
                      <a:pt x="155954" y="322835"/>
                    </a:cubicBezTo>
                    <a:cubicBezTo>
                      <a:pt x="155629" y="322835"/>
                      <a:pt x="155303" y="322835"/>
                      <a:pt x="154977" y="322944"/>
                    </a:cubicBezTo>
                    <a:cubicBezTo>
                      <a:pt x="154977" y="322944"/>
                      <a:pt x="154977" y="322944"/>
                      <a:pt x="154977" y="322944"/>
                    </a:cubicBezTo>
                    <a:cubicBezTo>
                      <a:pt x="154977" y="322944"/>
                      <a:pt x="154977" y="322944"/>
                      <a:pt x="154977" y="322944"/>
                    </a:cubicBezTo>
                    <a:cubicBezTo>
                      <a:pt x="148685" y="323378"/>
                      <a:pt x="142392" y="323052"/>
                      <a:pt x="136099" y="323378"/>
                    </a:cubicBezTo>
                    <a:cubicBezTo>
                      <a:pt x="135990" y="323378"/>
                      <a:pt x="135773" y="323378"/>
                      <a:pt x="135665" y="323378"/>
                    </a:cubicBezTo>
                    <a:cubicBezTo>
                      <a:pt x="134797" y="323486"/>
                      <a:pt x="134037" y="323486"/>
                      <a:pt x="133278" y="323703"/>
                    </a:cubicBezTo>
                    <a:cubicBezTo>
                      <a:pt x="132736" y="323812"/>
                      <a:pt x="132193" y="323920"/>
                      <a:pt x="131650" y="324137"/>
                    </a:cubicBezTo>
                    <a:cubicBezTo>
                      <a:pt x="131108" y="324354"/>
                      <a:pt x="130565" y="324571"/>
                      <a:pt x="130023" y="324897"/>
                    </a:cubicBezTo>
                    <a:cubicBezTo>
                      <a:pt x="129372" y="325222"/>
                      <a:pt x="128613" y="325656"/>
                      <a:pt x="127962" y="326090"/>
                    </a:cubicBezTo>
                    <a:cubicBezTo>
                      <a:pt x="125358" y="327935"/>
                      <a:pt x="122862" y="329888"/>
                      <a:pt x="120475" y="331949"/>
                    </a:cubicBezTo>
                    <a:cubicBezTo>
                      <a:pt x="116027" y="335855"/>
                      <a:pt x="111795" y="340195"/>
                      <a:pt x="107889" y="344643"/>
                    </a:cubicBezTo>
                    <a:cubicBezTo>
                      <a:pt x="107889" y="344643"/>
                      <a:pt x="107889" y="344643"/>
                      <a:pt x="107889" y="344643"/>
                    </a:cubicBezTo>
                    <a:cubicBezTo>
                      <a:pt x="106045" y="346705"/>
                      <a:pt x="104309" y="348766"/>
                      <a:pt x="102573" y="350936"/>
                    </a:cubicBezTo>
                    <a:cubicBezTo>
                      <a:pt x="101705" y="352021"/>
                      <a:pt x="100837" y="352998"/>
                      <a:pt x="100078" y="354083"/>
                    </a:cubicBezTo>
                    <a:cubicBezTo>
                      <a:pt x="99210" y="355276"/>
                      <a:pt x="98450" y="356361"/>
                      <a:pt x="97582" y="357555"/>
                    </a:cubicBezTo>
                    <a:cubicBezTo>
                      <a:pt x="97582" y="357555"/>
                      <a:pt x="97582" y="357555"/>
                      <a:pt x="97582" y="357555"/>
                    </a:cubicBezTo>
                    <a:cubicBezTo>
                      <a:pt x="97148" y="358097"/>
                      <a:pt x="96823" y="358748"/>
                      <a:pt x="96389" y="359291"/>
                    </a:cubicBezTo>
                    <a:cubicBezTo>
                      <a:pt x="96389" y="359291"/>
                      <a:pt x="96389" y="359291"/>
                      <a:pt x="96389" y="359291"/>
                    </a:cubicBezTo>
                    <a:cubicBezTo>
                      <a:pt x="94870" y="361569"/>
                      <a:pt x="93459" y="363848"/>
                      <a:pt x="91832" y="366126"/>
                    </a:cubicBezTo>
                    <a:cubicBezTo>
                      <a:pt x="91832" y="366126"/>
                      <a:pt x="91832" y="366126"/>
                      <a:pt x="91832" y="366126"/>
                    </a:cubicBezTo>
                    <a:cubicBezTo>
                      <a:pt x="91723" y="366343"/>
                      <a:pt x="91506" y="366560"/>
                      <a:pt x="91398" y="366777"/>
                    </a:cubicBezTo>
                    <a:cubicBezTo>
                      <a:pt x="91506" y="366668"/>
                      <a:pt x="91615" y="366560"/>
                      <a:pt x="91615" y="366343"/>
                    </a:cubicBezTo>
                    <a:cubicBezTo>
                      <a:pt x="91289" y="366777"/>
                      <a:pt x="90964" y="367211"/>
                      <a:pt x="90638" y="367754"/>
                    </a:cubicBezTo>
                    <a:cubicBezTo>
                      <a:pt x="90747" y="367645"/>
                      <a:pt x="90855" y="367536"/>
                      <a:pt x="90855" y="367428"/>
                    </a:cubicBezTo>
                    <a:cubicBezTo>
                      <a:pt x="90638" y="367754"/>
                      <a:pt x="90421" y="368079"/>
                      <a:pt x="90204" y="368404"/>
                    </a:cubicBezTo>
                    <a:cubicBezTo>
                      <a:pt x="90204" y="368404"/>
                      <a:pt x="90204" y="368404"/>
                      <a:pt x="90204" y="368404"/>
                    </a:cubicBezTo>
                    <a:cubicBezTo>
                      <a:pt x="90204" y="368404"/>
                      <a:pt x="90204" y="368513"/>
                      <a:pt x="90096" y="368513"/>
                    </a:cubicBezTo>
                    <a:cubicBezTo>
                      <a:pt x="89987" y="368621"/>
                      <a:pt x="89987" y="368730"/>
                      <a:pt x="89879" y="368838"/>
                    </a:cubicBezTo>
                    <a:cubicBezTo>
                      <a:pt x="89879" y="368838"/>
                      <a:pt x="89879" y="368730"/>
                      <a:pt x="89987" y="368730"/>
                    </a:cubicBezTo>
                    <a:cubicBezTo>
                      <a:pt x="89662" y="369164"/>
                      <a:pt x="89336" y="369706"/>
                      <a:pt x="89119" y="370140"/>
                    </a:cubicBezTo>
                    <a:cubicBezTo>
                      <a:pt x="88468" y="371225"/>
                      <a:pt x="87275" y="371876"/>
                      <a:pt x="86081" y="371876"/>
                    </a:cubicBezTo>
                    <a:cubicBezTo>
                      <a:pt x="85539" y="371876"/>
                      <a:pt x="84888" y="371768"/>
                      <a:pt x="84345" y="371442"/>
                    </a:cubicBezTo>
                    <a:cubicBezTo>
                      <a:pt x="84128" y="371334"/>
                      <a:pt x="83911" y="371117"/>
                      <a:pt x="83694" y="371008"/>
                    </a:cubicBezTo>
                    <a:cubicBezTo>
                      <a:pt x="80222" y="372636"/>
                      <a:pt x="76425" y="373504"/>
                      <a:pt x="72519" y="374046"/>
                    </a:cubicBezTo>
                    <a:cubicBezTo>
                      <a:pt x="68071" y="374697"/>
                      <a:pt x="63731" y="375023"/>
                      <a:pt x="59282" y="375348"/>
                    </a:cubicBezTo>
                    <a:cubicBezTo>
                      <a:pt x="59391" y="375348"/>
                      <a:pt x="59499" y="375348"/>
                      <a:pt x="59608" y="375348"/>
                    </a:cubicBezTo>
                    <a:cubicBezTo>
                      <a:pt x="54183" y="375782"/>
                      <a:pt x="48650" y="375891"/>
                      <a:pt x="43225" y="376108"/>
                    </a:cubicBezTo>
                    <a:cubicBezTo>
                      <a:pt x="40621" y="376216"/>
                      <a:pt x="37908" y="376325"/>
                      <a:pt x="35304" y="376325"/>
                    </a:cubicBezTo>
                    <a:cubicBezTo>
                      <a:pt x="33134" y="376650"/>
                      <a:pt x="30314" y="376650"/>
                      <a:pt x="27492" y="376433"/>
                    </a:cubicBezTo>
                    <a:close/>
                  </a:path>
                </a:pathLst>
              </a:custGeom>
              <a:solidFill>
                <a:srgbClr val="E7D5C1"/>
              </a:solidFill>
              <a:ln w="10838" cap="flat">
                <a:noFill/>
                <a:prstDash val="solid"/>
                <a:miter/>
              </a:ln>
            </p:spPr>
            <p:txBody>
              <a:bodyPr rtlCol="0" anchor="ctr"/>
              <a:lstStyle/>
              <a:p>
                <a:endParaRPr lang="nb-NO"/>
              </a:p>
            </p:txBody>
          </p:sp>
          <p:sp>
            <p:nvSpPr>
              <p:cNvPr id="132" name="Frihåndsform: figur 131">
                <a:extLst>
                  <a:ext uri="{FF2B5EF4-FFF2-40B4-BE49-F238E27FC236}">
                    <a16:creationId xmlns:a16="http://schemas.microsoft.com/office/drawing/2014/main" id="{B7CA5755-B2C5-43DF-BC3B-876C42BBF3B2}"/>
                  </a:ext>
                </a:extLst>
              </p:cNvPr>
              <p:cNvSpPr/>
              <p:nvPr/>
            </p:nvSpPr>
            <p:spPr>
              <a:xfrm>
                <a:off x="3909088" y="4691929"/>
                <a:ext cx="27460" cy="60650"/>
              </a:xfrm>
              <a:custGeom>
                <a:avLst/>
                <a:gdLst>
                  <a:gd name="connsiteX0" fmla="*/ 1017 w 27460"/>
                  <a:gd name="connsiteY0" fmla="*/ 60108 h 60650"/>
                  <a:gd name="connsiteX1" fmla="*/ 366 w 27460"/>
                  <a:gd name="connsiteY1" fmla="*/ 56636 h 60650"/>
                  <a:gd name="connsiteX2" fmla="*/ 366 w 27460"/>
                  <a:gd name="connsiteY2" fmla="*/ 56636 h 60650"/>
                  <a:gd name="connsiteX3" fmla="*/ 3187 w 27460"/>
                  <a:gd name="connsiteY3" fmla="*/ 51862 h 60650"/>
                  <a:gd name="connsiteX4" fmla="*/ 2753 w 27460"/>
                  <a:gd name="connsiteY4" fmla="*/ 48282 h 60650"/>
                  <a:gd name="connsiteX5" fmla="*/ 2970 w 27460"/>
                  <a:gd name="connsiteY5" fmla="*/ 47739 h 60650"/>
                  <a:gd name="connsiteX6" fmla="*/ 2536 w 27460"/>
                  <a:gd name="connsiteY6" fmla="*/ 45895 h 60650"/>
                  <a:gd name="connsiteX7" fmla="*/ 2970 w 27460"/>
                  <a:gd name="connsiteY7" fmla="*/ 43833 h 60650"/>
                  <a:gd name="connsiteX8" fmla="*/ 4164 w 27460"/>
                  <a:gd name="connsiteY8" fmla="*/ 41772 h 60650"/>
                  <a:gd name="connsiteX9" fmla="*/ 5357 w 27460"/>
                  <a:gd name="connsiteY9" fmla="*/ 40036 h 60650"/>
                  <a:gd name="connsiteX10" fmla="*/ 6008 w 27460"/>
                  <a:gd name="connsiteY10" fmla="*/ 39059 h 60650"/>
                  <a:gd name="connsiteX11" fmla="*/ 6334 w 27460"/>
                  <a:gd name="connsiteY11" fmla="*/ 37215 h 60650"/>
                  <a:gd name="connsiteX12" fmla="*/ 6659 w 27460"/>
                  <a:gd name="connsiteY12" fmla="*/ 36455 h 60650"/>
                  <a:gd name="connsiteX13" fmla="*/ 7852 w 27460"/>
                  <a:gd name="connsiteY13" fmla="*/ 32441 h 60650"/>
                  <a:gd name="connsiteX14" fmla="*/ 7852 w 27460"/>
                  <a:gd name="connsiteY14" fmla="*/ 30162 h 60650"/>
                  <a:gd name="connsiteX15" fmla="*/ 7961 w 27460"/>
                  <a:gd name="connsiteY15" fmla="*/ 21049 h 60650"/>
                  <a:gd name="connsiteX16" fmla="*/ 8287 w 27460"/>
                  <a:gd name="connsiteY16" fmla="*/ 3689 h 60650"/>
                  <a:gd name="connsiteX17" fmla="*/ 11975 w 27460"/>
                  <a:gd name="connsiteY17" fmla="*/ 0 h 60650"/>
                  <a:gd name="connsiteX18" fmla="*/ 15664 w 27460"/>
                  <a:gd name="connsiteY18" fmla="*/ 3689 h 60650"/>
                  <a:gd name="connsiteX19" fmla="*/ 15556 w 27460"/>
                  <a:gd name="connsiteY19" fmla="*/ 12803 h 60650"/>
                  <a:gd name="connsiteX20" fmla="*/ 17834 w 27460"/>
                  <a:gd name="connsiteY20" fmla="*/ 14213 h 60650"/>
                  <a:gd name="connsiteX21" fmla="*/ 18594 w 27460"/>
                  <a:gd name="connsiteY21" fmla="*/ 15407 h 60650"/>
                  <a:gd name="connsiteX22" fmla="*/ 18919 w 27460"/>
                  <a:gd name="connsiteY22" fmla="*/ 17360 h 60650"/>
                  <a:gd name="connsiteX23" fmla="*/ 18594 w 27460"/>
                  <a:gd name="connsiteY23" fmla="*/ 20723 h 60650"/>
                  <a:gd name="connsiteX24" fmla="*/ 18160 w 27460"/>
                  <a:gd name="connsiteY24" fmla="*/ 23002 h 60650"/>
                  <a:gd name="connsiteX25" fmla="*/ 19896 w 27460"/>
                  <a:gd name="connsiteY25" fmla="*/ 24521 h 60650"/>
                  <a:gd name="connsiteX26" fmla="*/ 21957 w 27460"/>
                  <a:gd name="connsiteY26" fmla="*/ 21483 h 60650"/>
                  <a:gd name="connsiteX27" fmla="*/ 26189 w 27460"/>
                  <a:gd name="connsiteY27" fmla="*/ 21157 h 60650"/>
                  <a:gd name="connsiteX28" fmla="*/ 27057 w 27460"/>
                  <a:gd name="connsiteY28" fmla="*/ 25389 h 60650"/>
                  <a:gd name="connsiteX29" fmla="*/ 21089 w 27460"/>
                  <a:gd name="connsiteY29" fmla="*/ 34502 h 60650"/>
                  <a:gd name="connsiteX30" fmla="*/ 19245 w 27460"/>
                  <a:gd name="connsiteY30" fmla="*/ 37323 h 60650"/>
                  <a:gd name="connsiteX31" fmla="*/ 19136 w 27460"/>
                  <a:gd name="connsiteY31" fmla="*/ 37432 h 60650"/>
                  <a:gd name="connsiteX32" fmla="*/ 19028 w 27460"/>
                  <a:gd name="connsiteY32" fmla="*/ 37540 h 60650"/>
                  <a:gd name="connsiteX33" fmla="*/ 18811 w 27460"/>
                  <a:gd name="connsiteY33" fmla="*/ 37866 h 60650"/>
                  <a:gd name="connsiteX34" fmla="*/ 18377 w 27460"/>
                  <a:gd name="connsiteY34" fmla="*/ 38517 h 60650"/>
                  <a:gd name="connsiteX35" fmla="*/ 17943 w 27460"/>
                  <a:gd name="connsiteY35" fmla="*/ 39059 h 60650"/>
                  <a:gd name="connsiteX36" fmla="*/ 18051 w 27460"/>
                  <a:gd name="connsiteY36" fmla="*/ 38842 h 60650"/>
                  <a:gd name="connsiteX37" fmla="*/ 17834 w 27460"/>
                  <a:gd name="connsiteY37" fmla="*/ 39168 h 60650"/>
                  <a:gd name="connsiteX38" fmla="*/ 17292 w 27460"/>
                  <a:gd name="connsiteY38" fmla="*/ 39927 h 60650"/>
                  <a:gd name="connsiteX39" fmla="*/ 16315 w 27460"/>
                  <a:gd name="connsiteY39" fmla="*/ 41446 h 60650"/>
                  <a:gd name="connsiteX40" fmla="*/ 15773 w 27460"/>
                  <a:gd name="connsiteY40" fmla="*/ 42206 h 60650"/>
                  <a:gd name="connsiteX41" fmla="*/ 15664 w 27460"/>
                  <a:gd name="connsiteY41" fmla="*/ 42640 h 60650"/>
                  <a:gd name="connsiteX42" fmla="*/ 14796 w 27460"/>
                  <a:gd name="connsiteY42" fmla="*/ 43725 h 60650"/>
                  <a:gd name="connsiteX43" fmla="*/ 13494 w 27460"/>
                  <a:gd name="connsiteY43" fmla="*/ 45678 h 60650"/>
                  <a:gd name="connsiteX44" fmla="*/ 12518 w 27460"/>
                  <a:gd name="connsiteY44" fmla="*/ 47197 h 60650"/>
                  <a:gd name="connsiteX45" fmla="*/ 10782 w 27460"/>
                  <a:gd name="connsiteY45" fmla="*/ 49801 h 60650"/>
                  <a:gd name="connsiteX46" fmla="*/ 9263 w 27460"/>
                  <a:gd name="connsiteY46" fmla="*/ 52188 h 60650"/>
                  <a:gd name="connsiteX47" fmla="*/ 4381 w 27460"/>
                  <a:gd name="connsiteY47" fmla="*/ 59674 h 60650"/>
                  <a:gd name="connsiteX48" fmla="*/ 2319 w 27460"/>
                  <a:gd name="connsiteY48" fmla="*/ 60650 h 60650"/>
                  <a:gd name="connsiteX49" fmla="*/ 1017 w 27460"/>
                  <a:gd name="connsiteY49" fmla="*/ 60108 h 6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460" h="60650">
                    <a:moveTo>
                      <a:pt x="1017" y="60108"/>
                    </a:moveTo>
                    <a:cubicBezTo>
                      <a:pt x="-68" y="59348"/>
                      <a:pt x="-285" y="57829"/>
                      <a:pt x="366" y="56636"/>
                    </a:cubicBezTo>
                    <a:cubicBezTo>
                      <a:pt x="366" y="56636"/>
                      <a:pt x="366" y="56636"/>
                      <a:pt x="366" y="56636"/>
                    </a:cubicBezTo>
                    <a:cubicBezTo>
                      <a:pt x="1234" y="55008"/>
                      <a:pt x="2211" y="53381"/>
                      <a:pt x="3187" y="51862"/>
                    </a:cubicBezTo>
                    <a:cubicBezTo>
                      <a:pt x="2428" y="50886"/>
                      <a:pt x="2319" y="49475"/>
                      <a:pt x="2753" y="48282"/>
                    </a:cubicBezTo>
                    <a:cubicBezTo>
                      <a:pt x="2862" y="48065"/>
                      <a:pt x="2862" y="47956"/>
                      <a:pt x="2970" y="47739"/>
                    </a:cubicBezTo>
                    <a:cubicBezTo>
                      <a:pt x="2645" y="47197"/>
                      <a:pt x="2536" y="46546"/>
                      <a:pt x="2536" y="45895"/>
                    </a:cubicBezTo>
                    <a:cubicBezTo>
                      <a:pt x="2536" y="45135"/>
                      <a:pt x="2645" y="44593"/>
                      <a:pt x="2970" y="43833"/>
                    </a:cubicBezTo>
                    <a:cubicBezTo>
                      <a:pt x="3296" y="43074"/>
                      <a:pt x="3730" y="42423"/>
                      <a:pt x="4164" y="41772"/>
                    </a:cubicBezTo>
                    <a:cubicBezTo>
                      <a:pt x="4598" y="41229"/>
                      <a:pt x="4923" y="40578"/>
                      <a:pt x="5357" y="40036"/>
                    </a:cubicBezTo>
                    <a:cubicBezTo>
                      <a:pt x="5574" y="39710"/>
                      <a:pt x="5791" y="39385"/>
                      <a:pt x="6008" y="39059"/>
                    </a:cubicBezTo>
                    <a:cubicBezTo>
                      <a:pt x="6008" y="38408"/>
                      <a:pt x="6008" y="37757"/>
                      <a:pt x="6334" y="37215"/>
                    </a:cubicBezTo>
                    <a:cubicBezTo>
                      <a:pt x="6442" y="36998"/>
                      <a:pt x="6551" y="36672"/>
                      <a:pt x="6659" y="36455"/>
                    </a:cubicBezTo>
                    <a:cubicBezTo>
                      <a:pt x="7093" y="35153"/>
                      <a:pt x="7527" y="33851"/>
                      <a:pt x="7852" y="32441"/>
                    </a:cubicBezTo>
                    <a:cubicBezTo>
                      <a:pt x="7852" y="31681"/>
                      <a:pt x="7852" y="30922"/>
                      <a:pt x="7852" y="30162"/>
                    </a:cubicBezTo>
                    <a:cubicBezTo>
                      <a:pt x="7852" y="27124"/>
                      <a:pt x="7852" y="24087"/>
                      <a:pt x="7961" y="21049"/>
                    </a:cubicBezTo>
                    <a:cubicBezTo>
                      <a:pt x="8070" y="15298"/>
                      <a:pt x="8070" y="9439"/>
                      <a:pt x="8287" y="3689"/>
                    </a:cubicBezTo>
                    <a:cubicBezTo>
                      <a:pt x="8287" y="1628"/>
                      <a:pt x="9914" y="0"/>
                      <a:pt x="11975" y="0"/>
                    </a:cubicBezTo>
                    <a:cubicBezTo>
                      <a:pt x="14037" y="0"/>
                      <a:pt x="15773" y="1736"/>
                      <a:pt x="15664" y="3689"/>
                    </a:cubicBezTo>
                    <a:cubicBezTo>
                      <a:pt x="15664" y="6727"/>
                      <a:pt x="15556" y="9765"/>
                      <a:pt x="15556" y="12803"/>
                    </a:cubicBezTo>
                    <a:cubicBezTo>
                      <a:pt x="16424" y="13020"/>
                      <a:pt x="17292" y="13454"/>
                      <a:pt x="17834" y="14213"/>
                    </a:cubicBezTo>
                    <a:cubicBezTo>
                      <a:pt x="18051" y="14539"/>
                      <a:pt x="18377" y="14973"/>
                      <a:pt x="18594" y="15407"/>
                    </a:cubicBezTo>
                    <a:cubicBezTo>
                      <a:pt x="18811" y="15949"/>
                      <a:pt x="18919" y="16709"/>
                      <a:pt x="18919" y="17360"/>
                    </a:cubicBezTo>
                    <a:cubicBezTo>
                      <a:pt x="18919" y="18445"/>
                      <a:pt x="18811" y="19638"/>
                      <a:pt x="18594" y="20723"/>
                    </a:cubicBezTo>
                    <a:cubicBezTo>
                      <a:pt x="18485" y="21483"/>
                      <a:pt x="18268" y="22242"/>
                      <a:pt x="18160" y="23002"/>
                    </a:cubicBezTo>
                    <a:cubicBezTo>
                      <a:pt x="18919" y="23327"/>
                      <a:pt x="19462" y="23870"/>
                      <a:pt x="19896" y="24521"/>
                    </a:cubicBezTo>
                    <a:cubicBezTo>
                      <a:pt x="20547" y="23544"/>
                      <a:pt x="21198" y="22459"/>
                      <a:pt x="21957" y="21483"/>
                    </a:cubicBezTo>
                    <a:cubicBezTo>
                      <a:pt x="23042" y="20289"/>
                      <a:pt x="24995" y="20289"/>
                      <a:pt x="26189" y="21157"/>
                    </a:cubicBezTo>
                    <a:cubicBezTo>
                      <a:pt x="27491" y="22134"/>
                      <a:pt x="27816" y="23978"/>
                      <a:pt x="27057" y="25389"/>
                    </a:cubicBezTo>
                    <a:cubicBezTo>
                      <a:pt x="25212" y="28535"/>
                      <a:pt x="23151" y="31573"/>
                      <a:pt x="21089" y="34502"/>
                    </a:cubicBezTo>
                    <a:cubicBezTo>
                      <a:pt x="20438" y="35479"/>
                      <a:pt x="19896" y="36347"/>
                      <a:pt x="19245" y="37323"/>
                    </a:cubicBezTo>
                    <a:cubicBezTo>
                      <a:pt x="19245" y="37323"/>
                      <a:pt x="19245" y="37432"/>
                      <a:pt x="19136" y="37432"/>
                    </a:cubicBezTo>
                    <a:cubicBezTo>
                      <a:pt x="19136" y="37432"/>
                      <a:pt x="19136" y="37540"/>
                      <a:pt x="19028" y="37540"/>
                    </a:cubicBezTo>
                    <a:cubicBezTo>
                      <a:pt x="18919" y="37649"/>
                      <a:pt x="18811" y="37757"/>
                      <a:pt x="18811" y="37866"/>
                    </a:cubicBezTo>
                    <a:cubicBezTo>
                      <a:pt x="18702" y="38083"/>
                      <a:pt x="18594" y="38300"/>
                      <a:pt x="18377" y="38517"/>
                    </a:cubicBezTo>
                    <a:cubicBezTo>
                      <a:pt x="18268" y="38734"/>
                      <a:pt x="18160" y="38951"/>
                      <a:pt x="17943" y="39059"/>
                    </a:cubicBezTo>
                    <a:cubicBezTo>
                      <a:pt x="17943" y="38951"/>
                      <a:pt x="18051" y="38951"/>
                      <a:pt x="18051" y="38842"/>
                    </a:cubicBezTo>
                    <a:cubicBezTo>
                      <a:pt x="17943" y="38951"/>
                      <a:pt x="17943" y="39059"/>
                      <a:pt x="17834" y="39168"/>
                    </a:cubicBezTo>
                    <a:cubicBezTo>
                      <a:pt x="17726" y="39385"/>
                      <a:pt x="17509" y="39710"/>
                      <a:pt x="17292" y="39927"/>
                    </a:cubicBezTo>
                    <a:cubicBezTo>
                      <a:pt x="16966" y="40470"/>
                      <a:pt x="16641" y="40904"/>
                      <a:pt x="16315" y="41446"/>
                    </a:cubicBezTo>
                    <a:cubicBezTo>
                      <a:pt x="16098" y="41663"/>
                      <a:pt x="15990" y="41989"/>
                      <a:pt x="15773" y="42206"/>
                    </a:cubicBezTo>
                    <a:cubicBezTo>
                      <a:pt x="15773" y="42314"/>
                      <a:pt x="15773" y="42423"/>
                      <a:pt x="15664" y="42640"/>
                    </a:cubicBezTo>
                    <a:cubicBezTo>
                      <a:pt x="15556" y="43074"/>
                      <a:pt x="15230" y="43508"/>
                      <a:pt x="14796" y="43725"/>
                    </a:cubicBezTo>
                    <a:cubicBezTo>
                      <a:pt x="14362" y="44376"/>
                      <a:pt x="13928" y="45027"/>
                      <a:pt x="13494" y="45678"/>
                    </a:cubicBezTo>
                    <a:cubicBezTo>
                      <a:pt x="13169" y="46220"/>
                      <a:pt x="12843" y="46654"/>
                      <a:pt x="12518" y="47197"/>
                    </a:cubicBezTo>
                    <a:cubicBezTo>
                      <a:pt x="11975" y="48065"/>
                      <a:pt x="11433" y="48933"/>
                      <a:pt x="10782" y="49801"/>
                    </a:cubicBezTo>
                    <a:cubicBezTo>
                      <a:pt x="10239" y="50560"/>
                      <a:pt x="9806" y="51320"/>
                      <a:pt x="9263" y="52188"/>
                    </a:cubicBezTo>
                    <a:cubicBezTo>
                      <a:pt x="7636" y="54683"/>
                      <a:pt x="6117" y="57287"/>
                      <a:pt x="4381" y="59674"/>
                    </a:cubicBezTo>
                    <a:cubicBezTo>
                      <a:pt x="3838" y="60325"/>
                      <a:pt x="3079" y="60650"/>
                      <a:pt x="2319" y="60650"/>
                    </a:cubicBezTo>
                    <a:cubicBezTo>
                      <a:pt x="2102" y="60650"/>
                      <a:pt x="1451" y="60542"/>
                      <a:pt x="1017" y="60108"/>
                    </a:cubicBezTo>
                    <a:close/>
                  </a:path>
                </a:pathLst>
              </a:custGeom>
              <a:solidFill>
                <a:srgbClr val="E7D5C1"/>
              </a:solidFill>
              <a:ln w="10838" cap="flat">
                <a:noFill/>
                <a:prstDash val="solid"/>
                <a:miter/>
              </a:ln>
            </p:spPr>
            <p:txBody>
              <a:bodyPr rtlCol="0" anchor="ctr"/>
              <a:lstStyle/>
              <a:p>
                <a:endParaRPr lang="nb-NO"/>
              </a:p>
            </p:txBody>
          </p:sp>
          <p:sp>
            <p:nvSpPr>
              <p:cNvPr id="133" name="Frihåndsform: figur 132">
                <a:extLst>
                  <a:ext uri="{FF2B5EF4-FFF2-40B4-BE49-F238E27FC236}">
                    <a16:creationId xmlns:a16="http://schemas.microsoft.com/office/drawing/2014/main" id="{968648D4-4D6A-416C-BDA5-5DA7CFBB05FD}"/>
                  </a:ext>
                </a:extLst>
              </p:cNvPr>
              <p:cNvSpPr/>
              <p:nvPr/>
            </p:nvSpPr>
            <p:spPr>
              <a:xfrm>
                <a:off x="4293261" y="4729686"/>
                <a:ext cx="148414" cy="240431"/>
              </a:xfrm>
              <a:custGeom>
                <a:avLst/>
                <a:gdLst>
                  <a:gd name="connsiteX0" fmla="*/ 53656 w 148414"/>
                  <a:gd name="connsiteY0" fmla="*/ 240106 h 240431"/>
                  <a:gd name="connsiteX1" fmla="*/ 52788 w 148414"/>
                  <a:gd name="connsiteY1" fmla="*/ 240106 h 240431"/>
                  <a:gd name="connsiteX2" fmla="*/ 48774 w 148414"/>
                  <a:gd name="connsiteY2" fmla="*/ 239672 h 240431"/>
                  <a:gd name="connsiteX3" fmla="*/ 48231 w 148414"/>
                  <a:gd name="connsiteY3" fmla="*/ 239563 h 240431"/>
                  <a:gd name="connsiteX4" fmla="*/ 44651 w 148414"/>
                  <a:gd name="connsiteY4" fmla="*/ 239021 h 240431"/>
                  <a:gd name="connsiteX5" fmla="*/ 36188 w 148414"/>
                  <a:gd name="connsiteY5" fmla="*/ 237176 h 240431"/>
                  <a:gd name="connsiteX6" fmla="*/ 28268 w 148414"/>
                  <a:gd name="connsiteY6" fmla="*/ 234138 h 240431"/>
                  <a:gd name="connsiteX7" fmla="*/ 25555 w 148414"/>
                  <a:gd name="connsiteY7" fmla="*/ 232945 h 240431"/>
                  <a:gd name="connsiteX8" fmla="*/ 21324 w 148414"/>
                  <a:gd name="connsiteY8" fmla="*/ 230992 h 240431"/>
                  <a:gd name="connsiteX9" fmla="*/ 15140 w 148414"/>
                  <a:gd name="connsiteY9" fmla="*/ 227194 h 240431"/>
                  <a:gd name="connsiteX10" fmla="*/ 9281 w 148414"/>
                  <a:gd name="connsiteY10" fmla="*/ 221878 h 240431"/>
                  <a:gd name="connsiteX11" fmla="*/ 5592 w 148414"/>
                  <a:gd name="connsiteY11" fmla="*/ 215585 h 240431"/>
                  <a:gd name="connsiteX12" fmla="*/ 5483 w 148414"/>
                  <a:gd name="connsiteY12" fmla="*/ 215260 h 240431"/>
                  <a:gd name="connsiteX13" fmla="*/ 4073 w 148414"/>
                  <a:gd name="connsiteY13" fmla="*/ 216236 h 240431"/>
                  <a:gd name="connsiteX14" fmla="*/ 3422 w 148414"/>
                  <a:gd name="connsiteY14" fmla="*/ 216345 h 240431"/>
                  <a:gd name="connsiteX15" fmla="*/ 2120 w 148414"/>
                  <a:gd name="connsiteY15" fmla="*/ 216670 h 240431"/>
                  <a:gd name="connsiteX16" fmla="*/ 1794 w 148414"/>
                  <a:gd name="connsiteY16" fmla="*/ 216670 h 240431"/>
                  <a:gd name="connsiteX17" fmla="*/ 58 w 148414"/>
                  <a:gd name="connsiteY17" fmla="*/ 215151 h 240431"/>
                  <a:gd name="connsiteX18" fmla="*/ 601 w 148414"/>
                  <a:gd name="connsiteY18" fmla="*/ 212656 h 240431"/>
                  <a:gd name="connsiteX19" fmla="*/ 2337 w 148414"/>
                  <a:gd name="connsiteY19" fmla="*/ 209184 h 240431"/>
                  <a:gd name="connsiteX20" fmla="*/ 3313 w 148414"/>
                  <a:gd name="connsiteY20" fmla="*/ 207231 h 240431"/>
                  <a:gd name="connsiteX21" fmla="*/ 3747 w 148414"/>
                  <a:gd name="connsiteY21" fmla="*/ 203759 h 240431"/>
                  <a:gd name="connsiteX22" fmla="*/ 6026 w 148414"/>
                  <a:gd name="connsiteY22" fmla="*/ 201697 h 240431"/>
                  <a:gd name="connsiteX23" fmla="*/ 11559 w 148414"/>
                  <a:gd name="connsiteY23" fmla="*/ 189220 h 240431"/>
                  <a:gd name="connsiteX24" fmla="*/ 18395 w 148414"/>
                  <a:gd name="connsiteY24" fmla="*/ 173922 h 240431"/>
                  <a:gd name="connsiteX25" fmla="*/ 22735 w 148414"/>
                  <a:gd name="connsiteY25" fmla="*/ 164049 h 240431"/>
                  <a:gd name="connsiteX26" fmla="*/ 26315 w 148414"/>
                  <a:gd name="connsiteY26" fmla="*/ 154284 h 240431"/>
                  <a:gd name="connsiteX27" fmla="*/ 26423 w 148414"/>
                  <a:gd name="connsiteY27" fmla="*/ 154175 h 240431"/>
                  <a:gd name="connsiteX28" fmla="*/ 26423 w 148414"/>
                  <a:gd name="connsiteY28" fmla="*/ 154175 h 240431"/>
                  <a:gd name="connsiteX29" fmla="*/ 26423 w 148414"/>
                  <a:gd name="connsiteY29" fmla="*/ 154067 h 240431"/>
                  <a:gd name="connsiteX30" fmla="*/ 26423 w 148414"/>
                  <a:gd name="connsiteY30" fmla="*/ 153958 h 240431"/>
                  <a:gd name="connsiteX31" fmla="*/ 26423 w 148414"/>
                  <a:gd name="connsiteY31" fmla="*/ 153958 h 240431"/>
                  <a:gd name="connsiteX32" fmla="*/ 26423 w 148414"/>
                  <a:gd name="connsiteY32" fmla="*/ 153958 h 240431"/>
                  <a:gd name="connsiteX33" fmla="*/ 26423 w 148414"/>
                  <a:gd name="connsiteY33" fmla="*/ 153958 h 240431"/>
                  <a:gd name="connsiteX34" fmla="*/ 27183 w 148414"/>
                  <a:gd name="connsiteY34" fmla="*/ 151571 h 240431"/>
                  <a:gd name="connsiteX35" fmla="*/ 30329 w 148414"/>
                  <a:gd name="connsiteY35" fmla="*/ 141698 h 240431"/>
                  <a:gd name="connsiteX36" fmla="*/ 31306 w 148414"/>
                  <a:gd name="connsiteY36" fmla="*/ 138660 h 240431"/>
                  <a:gd name="connsiteX37" fmla="*/ 35537 w 148414"/>
                  <a:gd name="connsiteY37" fmla="*/ 123579 h 240431"/>
                  <a:gd name="connsiteX38" fmla="*/ 35754 w 148414"/>
                  <a:gd name="connsiteY38" fmla="*/ 122494 h 240431"/>
                  <a:gd name="connsiteX39" fmla="*/ 38358 w 148414"/>
                  <a:gd name="connsiteY39" fmla="*/ 106653 h 240431"/>
                  <a:gd name="connsiteX40" fmla="*/ 38467 w 148414"/>
                  <a:gd name="connsiteY40" fmla="*/ 105677 h 240431"/>
                  <a:gd name="connsiteX41" fmla="*/ 40420 w 148414"/>
                  <a:gd name="connsiteY41" fmla="*/ 88860 h 240431"/>
                  <a:gd name="connsiteX42" fmla="*/ 44651 w 148414"/>
                  <a:gd name="connsiteY42" fmla="*/ 55008 h 240431"/>
                  <a:gd name="connsiteX43" fmla="*/ 46930 w 148414"/>
                  <a:gd name="connsiteY43" fmla="*/ 41989 h 240431"/>
                  <a:gd name="connsiteX44" fmla="*/ 47580 w 148414"/>
                  <a:gd name="connsiteY44" fmla="*/ 38625 h 240431"/>
                  <a:gd name="connsiteX45" fmla="*/ 49316 w 148414"/>
                  <a:gd name="connsiteY45" fmla="*/ 30379 h 240431"/>
                  <a:gd name="connsiteX46" fmla="*/ 51595 w 148414"/>
                  <a:gd name="connsiteY46" fmla="*/ 22568 h 240431"/>
                  <a:gd name="connsiteX47" fmla="*/ 52029 w 148414"/>
                  <a:gd name="connsiteY47" fmla="*/ 21374 h 240431"/>
                  <a:gd name="connsiteX48" fmla="*/ 52029 w 148414"/>
                  <a:gd name="connsiteY48" fmla="*/ 21374 h 240431"/>
                  <a:gd name="connsiteX49" fmla="*/ 52029 w 148414"/>
                  <a:gd name="connsiteY49" fmla="*/ 21374 h 240431"/>
                  <a:gd name="connsiteX50" fmla="*/ 53331 w 148414"/>
                  <a:gd name="connsiteY50" fmla="*/ 18119 h 240431"/>
                  <a:gd name="connsiteX51" fmla="*/ 55284 w 148414"/>
                  <a:gd name="connsiteY51" fmla="*/ 14430 h 240431"/>
                  <a:gd name="connsiteX52" fmla="*/ 59732 w 148414"/>
                  <a:gd name="connsiteY52" fmla="*/ 8029 h 240431"/>
                  <a:gd name="connsiteX53" fmla="*/ 65049 w 148414"/>
                  <a:gd name="connsiteY53" fmla="*/ 2821 h 240431"/>
                  <a:gd name="connsiteX54" fmla="*/ 65591 w 148414"/>
                  <a:gd name="connsiteY54" fmla="*/ 2821 h 240431"/>
                  <a:gd name="connsiteX55" fmla="*/ 65700 w 148414"/>
                  <a:gd name="connsiteY55" fmla="*/ 2821 h 240431"/>
                  <a:gd name="connsiteX56" fmla="*/ 68195 w 148414"/>
                  <a:gd name="connsiteY56" fmla="*/ 3363 h 240431"/>
                  <a:gd name="connsiteX57" fmla="*/ 71016 w 148414"/>
                  <a:gd name="connsiteY57" fmla="*/ 3255 h 240431"/>
                  <a:gd name="connsiteX58" fmla="*/ 74162 w 148414"/>
                  <a:gd name="connsiteY58" fmla="*/ 2604 h 240431"/>
                  <a:gd name="connsiteX59" fmla="*/ 74488 w 148414"/>
                  <a:gd name="connsiteY59" fmla="*/ 2495 h 240431"/>
                  <a:gd name="connsiteX60" fmla="*/ 74813 w 148414"/>
                  <a:gd name="connsiteY60" fmla="*/ 2495 h 240431"/>
                  <a:gd name="connsiteX61" fmla="*/ 79262 w 148414"/>
                  <a:gd name="connsiteY61" fmla="*/ 2387 h 240431"/>
                  <a:gd name="connsiteX62" fmla="*/ 79262 w 148414"/>
                  <a:gd name="connsiteY62" fmla="*/ 2387 h 240431"/>
                  <a:gd name="connsiteX63" fmla="*/ 79696 w 148414"/>
                  <a:gd name="connsiteY63" fmla="*/ 2387 h 240431"/>
                  <a:gd name="connsiteX64" fmla="*/ 79696 w 148414"/>
                  <a:gd name="connsiteY64" fmla="*/ 2387 h 240431"/>
                  <a:gd name="connsiteX65" fmla="*/ 79370 w 148414"/>
                  <a:gd name="connsiteY65" fmla="*/ 2387 h 240431"/>
                  <a:gd name="connsiteX66" fmla="*/ 79804 w 148414"/>
                  <a:gd name="connsiteY66" fmla="*/ 2387 h 240431"/>
                  <a:gd name="connsiteX67" fmla="*/ 80998 w 148414"/>
                  <a:gd name="connsiteY67" fmla="*/ 2495 h 240431"/>
                  <a:gd name="connsiteX68" fmla="*/ 85880 w 148414"/>
                  <a:gd name="connsiteY68" fmla="*/ 2495 h 240431"/>
                  <a:gd name="connsiteX69" fmla="*/ 89027 w 148414"/>
                  <a:gd name="connsiteY69" fmla="*/ 1519 h 240431"/>
                  <a:gd name="connsiteX70" fmla="*/ 89461 w 148414"/>
                  <a:gd name="connsiteY70" fmla="*/ 1410 h 240431"/>
                  <a:gd name="connsiteX71" fmla="*/ 92499 w 148414"/>
                  <a:gd name="connsiteY71" fmla="*/ 976 h 240431"/>
                  <a:gd name="connsiteX72" fmla="*/ 91631 w 148414"/>
                  <a:gd name="connsiteY72" fmla="*/ 1085 h 240431"/>
                  <a:gd name="connsiteX73" fmla="*/ 93150 w 148414"/>
                  <a:gd name="connsiteY73" fmla="*/ 868 h 240431"/>
                  <a:gd name="connsiteX74" fmla="*/ 92282 w 148414"/>
                  <a:gd name="connsiteY74" fmla="*/ 976 h 240431"/>
                  <a:gd name="connsiteX75" fmla="*/ 96838 w 148414"/>
                  <a:gd name="connsiteY75" fmla="*/ 108 h 240431"/>
                  <a:gd name="connsiteX76" fmla="*/ 97706 w 148414"/>
                  <a:gd name="connsiteY76" fmla="*/ 0 h 240431"/>
                  <a:gd name="connsiteX77" fmla="*/ 98140 w 148414"/>
                  <a:gd name="connsiteY77" fmla="*/ 108 h 240431"/>
                  <a:gd name="connsiteX78" fmla="*/ 98140 w 148414"/>
                  <a:gd name="connsiteY78" fmla="*/ 108 h 240431"/>
                  <a:gd name="connsiteX79" fmla="*/ 100093 w 148414"/>
                  <a:gd name="connsiteY79" fmla="*/ 542 h 240431"/>
                  <a:gd name="connsiteX80" fmla="*/ 99659 w 148414"/>
                  <a:gd name="connsiteY80" fmla="*/ 542 h 240431"/>
                  <a:gd name="connsiteX81" fmla="*/ 100093 w 148414"/>
                  <a:gd name="connsiteY81" fmla="*/ 542 h 240431"/>
                  <a:gd name="connsiteX82" fmla="*/ 100093 w 148414"/>
                  <a:gd name="connsiteY82" fmla="*/ 542 h 240431"/>
                  <a:gd name="connsiteX83" fmla="*/ 100202 w 148414"/>
                  <a:gd name="connsiteY83" fmla="*/ 542 h 240431"/>
                  <a:gd name="connsiteX84" fmla="*/ 100093 w 148414"/>
                  <a:gd name="connsiteY84" fmla="*/ 542 h 240431"/>
                  <a:gd name="connsiteX85" fmla="*/ 102372 w 148414"/>
                  <a:gd name="connsiteY85" fmla="*/ 651 h 240431"/>
                  <a:gd name="connsiteX86" fmla="*/ 103891 w 148414"/>
                  <a:gd name="connsiteY86" fmla="*/ 976 h 240431"/>
                  <a:gd name="connsiteX87" fmla="*/ 106603 w 148414"/>
                  <a:gd name="connsiteY87" fmla="*/ 1410 h 240431"/>
                  <a:gd name="connsiteX88" fmla="*/ 106603 w 148414"/>
                  <a:gd name="connsiteY88" fmla="*/ 1410 h 240431"/>
                  <a:gd name="connsiteX89" fmla="*/ 106603 w 148414"/>
                  <a:gd name="connsiteY89" fmla="*/ 1410 h 240431"/>
                  <a:gd name="connsiteX90" fmla="*/ 106712 w 148414"/>
                  <a:gd name="connsiteY90" fmla="*/ 1410 h 240431"/>
                  <a:gd name="connsiteX91" fmla="*/ 106712 w 148414"/>
                  <a:gd name="connsiteY91" fmla="*/ 1410 h 240431"/>
                  <a:gd name="connsiteX92" fmla="*/ 106712 w 148414"/>
                  <a:gd name="connsiteY92" fmla="*/ 1410 h 240431"/>
                  <a:gd name="connsiteX93" fmla="*/ 106712 w 148414"/>
                  <a:gd name="connsiteY93" fmla="*/ 1410 h 240431"/>
                  <a:gd name="connsiteX94" fmla="*/ 106712 w 148414"/>
                  <a:gd name="connsiteY94" fmla="*/ 1410 h 240431"/>
                  <a:gd name="connsiteX95" fmla="*/ 106712 w 148414"/>
                  <a:gd name="connsiteY95" fmla="*/ 1410 h 240431"/>
                  <a:gd name="connsiteX96" fmla="*/ 106712 w 148414"/>
                  <a:gd name="connsiteY96" fmla="*/ 1410 h 240431"/>
                  <a:gd name="connsiteX97" fmla="*/ 106820 w 148414"/>
                  <a:gd name="connsiteY97" fmla="*/ 1410 h 240431"/>
                  <a:gd name="connsiteX98" fmla="*/ 106929 w 148414"/>
                  <a:gd name="connsiteY98" fmla="*/ 1410 h 240431"/>
                  <a:gd name="connsiteX99" fmla="*/ 106820 w 148414"/>
                  <a:gd name="connsiteY99" fmla="*/ 1410 h 240431"/>
                  <a:gd name="connsiteX100" fmla="*/ 106929 w 148414"/>
                  <a:gd name="connsiteY100" fmla="*/ 1410 h 240431"/>
                  <a:gd name="connsiteX101" fmla="*/ 106929 w 148414"/>
                  <a:gd name="connsiteY101" fmla="*/ 1410 h 240431"/>
                  <a:gd name="connsiteX102" fmla="*/ 106929 w 148414"/>
                  <a:gd name="connsiteY102" fmla="*/ 1410 h 240431"/>
                  <a:gd name="connsiteX103" fmla="*/ 107037 w 148414"/>
                  <a:gd name="connsiteY103" fmla="*/ 1410 h 240431"/>
                  <a:gd name="connsiteX104" fmla="*/ 107146 w 148414"/>
                  <a:gd name="connsiteY104" fmla="*/ 1410 h 240431"/>
                  <a:gd name="connsiteX105" fmla="*/ 107146 w 148414"/>
                  <a:gd name="connsiteY105" fmla="*/ 1410 h 240431"/>
                  <a:gd name="connsiteX106" fmla="*/ 107146 w 148414"/>
                  <a:gd name="connsiteY106" fmla="*/ 1410 h 240431"/>
                  <a:gd name="connsiteX107" fmla="*/ 107363 w 148414"/>
                  <a:gd name="connsiteY107" fmla="*/ 1410 h 240431"/>
                  <a:gd name="connsiteX108" fmla="*/ 107797 w 148414"/>
                  <a:gd name="connsiteY108" fmla="*/ 1519 h 240431"/>
                  <a:gd name="connsiteX109" fmla="*/ 108014 w 148414"/>
                  <a:gd name="connsiteY109" fmla="*/ 1627 h 240431"/>
                  <a:gd name="connsiteX110" fmla="*/ 112028 w 148414"/>
                  <a:gd name="connsiteY110" fmla="*/ 3146 h 240431"/>
                  <a:gd name="connsiteX111" fmla="*/ 117128 w 148414"/>
                  <a:gd name="connsiteY111" fmla="*/ 4448 h 240431"/>
                  <a:gd name="connsiteX112" fmla="*/ 116694 w 148414"/>
                  <a:gd name="connsiteY112" fmla="*/ 4340 h 240431"/>
                  <a:gd name="connsiteX113" fmla="*/ 118212 w 148414"/>
                  <a:gd name="connsiteY113" fmla="*/ 4665 h 240431"/>
                  <a:gd name="connsiteX114" fmla="*/ 117344 w 148414"/>
                  <a:gd name="connsiteY114" fmla="*/ 4448 h 240431"/>
                  <a:gd name="connsiteX115" fmla="*/ 122227 w 148414"/>
                  <a:gd name="connsiteY115" fmla="*/ 5316 h 240431"/>
                  <a:gd name="connsiteX116" fmla="*/ 125265 w 148414"/>
                  <a:gd name="connsiteY116" fmla="*/ 6076 h 240431"/>
                  <a:gd name="connsiteX117" fmla="*/ 128411 w 148414"/>
                  <a:gd name="connsiteY117" fmla="*/ 6944 h 240431"/>
                  <a:gd name="connsiteX118" fmla="*/ 130690 w 148414"/>
                  <a:gd name="connsiteY118" fmla="*/ 7812 h 240431"/>
                  <a:gd name="connsiteX119" fmla="*/ 134053 w 148414"/>
                  <a:gd name="connsiteY119" fmla="*/ 9331 h 240431"/>
                  <a:gd name="connsiteX120" fmla="*/ 136983 w 148414"/>
                  <a:gd name="connsiteY120" fmla="*/ 11067 h 240431"/>
                  <a:gd name="connsiteX121" fmla="*/ 141431 w 148414"/>
                  <a:gd name="connsiteY121" fmla="*/ 13671 h 240431"/>
                  <a:gd name="connsiteX122" fmla="*/ 145011 w 148414"/>
                  <a:gd name="connsiteY122" fmla="*/ 14756 h 240431"/>
                  <a:gd name="connsiteX123" fmla="*/ 145446 w 148414"/>
                  <a:gd name="connsiteY123" fmla="*/ 14864 h 240431"/>
                  <a:gd name="connsiteX124" fmla="*/ 148158 w 148414"/>
                  <a:gd name="connsiteY124" fmla="*/ 23761 h 240431"/>
                  <a:gd name="connsiteX125" fmla="*/ 148158 w 148414"/>
                  <a:gd name="connsiteY125" fmla="*/ 23761 h 240431"/>
                  <a:gd name="connsiteX126" fmla="*/ 148375 w 148414"/>
                  <a:gd name="connsiteY126" fmla="*/ 25063 h 240431"/>
                  <a:gd name="connsiteX127" fmla="*/ 147941 w 148414"/>
                  <a:gd name="connsiteY127" fmla="*/ 28643 h 240431"/>
                  <a:gd name="connsiteX128" fmla="*/ 144903 w 148414"/>
                  <a:gd name="connsiteY128" fmla="*/ 32224 h 240431"/>
                  <a:gd name="connsiteX129" fmla="*/ 133402 w 148414"/>
                  <a:gd name="connsiteY129" fmla="*/ 36998 h 240431"/>
                  <a:gd name="connsiteX130" fmla="*/ 131232 w 148414"/>
                  <a:gd name="connsiteY130" fmla="*/ 37649 h 240431"/>
                  <a:gd name="connsiteX131" fmla="*/ 126458 w 148414"/>
                  <a:gd name="connsiteY131" fmla="*/ 39168 h 240431"/>
                  <a:gd name="connsiteX132" fmla="*/ 125916 w 148414"/>
                  <a:gd name="connsiteY132" fmla="*/ 39385 h 240431"/>
                  <a:gd name="connsiteX133" fmla="*/ 122227 w 148414"/>
                  <a:gd name="connsiteY133" fmla="*/ 40904 h 240431"/>
                  <a:gd name="connsiteX134" fmla="*/ 120166 w 148414"/>
                  <a:gd name="connsiteY134" fmla="*/ 42097 h 240431"/>
                  <a:gd name="connsiteX135" fmla="*/ 118538 w 148414"/>
                  <a:gd name="connsiteY135" fmla="*/ 43399 h 240431"/>
                  <a:gd name="connsiteX136" fmla="*/ 117236 w 148414"/>
                  <a:gd name="connsiteY136" fmla="*/ 44701 h 240431"/>
                  <a:gd name="connsiteX137" fmla="*/ 115175 w 148414"/>
                  <a:gd name="connsiteY137" fmla="*/ 47414 h 240431"/>
                  <a:gd name="connsiteX138" fmla="*/ 113547 w 148414"/>
                  <a:gd name="connsiteY138" fmla="*/ 50018 h 240431"/>
                  <a:gd name="connsiteX139" fmla="*/ 112788 w 148414"/>
                  <a:gd name="connsiteY139" fmla="*/ 51753 h 240431"/>
                  <a:gd name="connsiteX140" fmla="*/ 112245 w 148414"/>
                  <a:gd name="connsiteY140" fmla="*/ 53489 h 240431"/>
                  <a:gd name="connsiteX141" fmla="*/ 112028 w 148414"/>
                  <a:gd name="connsiteY141" fmla="*/ 54900 h 240431"/>
                  <a:gd name="connsiteX142" fmla="*/ 112028 w 148414"/>
                  <a:gd name="connsiteY142" fmla="*/ 56202 h 240431"/>
                  <a:gd name="connsiteX143" fmla="*/ 112354 w 148414"/>
                  <a:gd name="connsiteY143" fmla="*/ 58372 h 240431"/>
                  <a:gd name="connsiteX144" fmla="*/ 113005 w 148414"/>
                  <a:gd name="connsiteY144" fmla="*/ 60433 h 240431"/>
                  <a:gd name="connsiteX145" fmla="*/ 116368 w 148414"/>
                  <a:gd name="connsiteY145" fmla="*/ 69113 h 240431"/>
                  <a:gd name="connsiteX146" fmla="*/ 117344 w 148414"/>
                  <a:gd name="connsiteY146" fmla="*/ 71392 h 240431"/>
                  <a:gd name="connsiteX147" fmla="*/ 118647 w 148414"/>
                  <a:gd name="connsiteY147" fmla="*/ 74755 h 240431"/>
                  <a:gd name="connsiteX148" fmla="*/ 119406 w 148414"/>
                  <a:gd name="connsiteY148" fmla="*/ 76708 h 240431"/>
                  <a:gd name="connsiteX149" fmla="*/ 119731 w 148414"/>
                  <a:gd name="connsiteY149" fmla="*/ 77359 h 240431"/>
                  <a:gd name="connsiteX150" fmla="*/ 121576 w 148414"/>
                  <a:gd name="connsiteY150" fmla="*/ 82241 h 240431"/>
                  <a:gd name="connsiteX151" fmla="*/ 121576 w 148414"/>
                  <a:gd name="connsiteY151" fmla="*/ 82458 h 240431"/>
                  <a:gd name="connsiteX152" fmla="*/ 121576 w 148414"/>
                  <a:gd name="connsiteY152" fmla="*/ 82567 h 240431"/>
                  <a:gd name="connsiteX153" fmla="*/ 121576 w 148414"/>
                  <a:gd name="connsiteY153" fmla="*/ 82567 h 240431"/>
                  <a:gd name="connsiteX154" fmla="*/ 121576 w 148414"/>
                  <a:gd name="connsiteY154" fmla="*/ 82567 h 240431"/>
                  <a:gd name="connsiteX155" fmla="*/ 121576 w 148414"/>
                  <a:gd name="connsiteY155" fmla="*/ 82567 h 240431"/>
                  <a:gd name="connsiteX156" fmla="*/ 121576 w 148414"/>
                  <a:gd name="connsiteY156" fmla="*/ 82675 h 240431"/>
                  <a:gd name="connsiteX157" fmla="*/ 126024 w 148414"/>
                  <a:gd name="connsiteY157" fmla="*/ 102964 h 240431"/>
                  <a:gd name="connsiteX158" fmla="*/ 126024 w 148414"/>
                  <a:gd name="connsiteY158" fmla="*/ 102747 h 240431"/>
                  <a:gd name="connsiteX159" fmla="*/ 126133 w 148414"/>
                  <a:gd name="connsiteY159" fmla="*/ 104700 h 240431"/>
                  <a:gd name="connsiteX160" fmla="*/ 126133 w 148414"/>
                  <a:gd name="connsiteY160" fmla="*/ 112838 h 240431"/>
                  <a:gd name="connsiteX161" fmla="*/ 126133 w 148414"/>
                  <a:gd name="connsiteY161" fmla="*/ 112838 h 240431"/>
                  <a:gd name="connsiteX162" fmla="*/ 125265 w 148414"/>
                  <a:gd name="connsiteY162" fmla="*/ 118914 h 240431"/>
                  <a:gd name="connsiteX163" fmla="*/ 120817 w 148414"/>
                  <a:gd name="connsiteY163" fmla="*/ 131174 h 240431"/>
                  <a:gd name="connsiteX164" fmla="*/ 120708 w 148414"/>
                  <a:gd name="connsiteY164" fmla="*/ 131391 h 240431"/>
                  <a:gd name="connsiteX165" fmla="*/ 120599 w 148414"/>
                  <a:gd name="connsiteY165" fmla="*/ 131608 h 240431"/>
                  <a:gd name="connsiteX166" fmla="*/ 117236 w 148414"/>
                  <a:gd name="connsiteY166" fmla="*/ 137358 h 240431"/>
                  <a:gd name="connsiteX167" fmla="*/ 113656 w 148414"/>
                  <a:gd name="connsiteY167" fmla="*/ 142458 h 240431"/>
                  <a:gd name="connsiteX168" fmla="*/ 113222 w 148414"/>
                  <a:gd name="connsiteY168" fmla="*/ 143109 h 240431"/>
                  <a:gd name="connsiteX169" fmla="*/ 105301 w 148414"/>
                  <a:gd name="connsiteY169" fmla="*/ 153958 h 240431"/>
                  <a:gd name="connsiteX170" fmla="*/ 101287 w 148414"/>
                  <a:gd name="connsiteY170" fmla="*/ 160902 h 240431"/>
                  <a:gd name="connsiteX171" fmla="*/ 100527 w 148414"/>
                  <a:gd name="connsiteY171" fmla="*/ 162421 h 240431"/>
                  <a:gd name="connsiteX172" fmla="*/ 100636 w 148414"/>
                  <a:gd name="connsiteY172" fmla="*/ 162204 h 240431"/>
                  <a:gd name="connsiteX173" fmla="*/ 98791 w 148414"/>
                  <a:gd name="connsiteY173" fmla="*/ 166002 h 240431"/>
                  <a:gd name="connsiteX174" fmla="*/ 90546 w 148414"/>
                  <a:gd name="connsiteY174" fmla="*/ 186399 h 240431"/>
                  <a:gd name="connsiteX175" fmla="*/ 90329 w 148414"/>
                  <a:gd name="connsiteY175" fmla="*/ 187050 h 240431"/>
                  <a:gd name="connsiteX176" fmla="*/ 90112 w 148414"/>
                  <a:gd name="connsiteY176" fmla="*/ 187484 h 240431"/>
                  <a:gd name="connsiteX177" fmla="*/ 90003 w 148414"/>
                  <a:gd name="connsiteY177" fmla="*/ 187810 h 240431"/>
                  <a:gd name="connsiteX178" fmla="*/ 89678 w 148414"/>
                  <a:gd name="connsiteY178" fmla="*/ 188786 h 240431"/>
                  <a:gd name="connsiteX179" fmla="*/ 89352 w 148414"/>
                  <a:gd name="connsiteY179" fmla="*/ 189654 h 240431"/>
                  <a:gd name="connsiteX180" fmla="*/ 87399 w 148414"/>
                  <a:gd name="connsiteY180" fmla="*/ 195405 h 240431"/>
                  <a:gd name="connsiteX181" fmla="*/ 87291 w 148414"/>
                  <a:gd name="connsiteY181" fmla="*/ 195622 h 240431"/>
                  <a:gd name="connsiteX182" fmla="*/ 87291 w 148414"/>
                  <a:gd name="connsiteY182" fmla="*/ 195622 h 240431"/>
                  <a:gd name="connsiteX183" fmla="*/ 87182 w 148414"/>
                  <a:gd name="connsiteY183" fmla="*/ 195838 h 240431"/>
                  <a:gd name="connsiteX184" fmla="*/ 86748 w 148414"/>
                  <a:gd name="connsiteY184" fmla="*/ 197032 h 240431"/>
                  <a:gd name="connsiteX185" fmla="*/ 86640 w 148414"/>
                  <a:gd name="connsiteY185" fmla="*/ 197357 h 240431"/>
                  <a:gd name="connsiteX186" fmla="*/ 86531 w 148414"/>
                  <a:gd name="connsiteY186" fmla="*/ 197792 h 240431"/>
                  <a:gd name="connsiteX187" fmla="*/ 86423 w 148414"/>
                  <a:gd name="connsiteY187" fmla="*/ 198009 h 240431"/>
                  <a:gd name="connsiteX188" fmla="*/ 86423 w 148414"/>
                  <a:gd name="connsiteY188" fmla="*/ 198009 h 240431"/>
                  <a:gd name="connsiteX189" fmla="*/ 86206 w 148414"/>
                  <a:gd name="connsiteY189" fmla="*/ 198551 h 240431"/>
                  <a:gd name="connsiteX190" fmla="*/ 86097 w 148414"/>
                  <a:gd name="connsiteY190" fmla="*/ 198768 h 240431"/>
                  <a:gd name="connsiteX191" fmla="*/ 85989 w 148414"/>
                  <a:gd name="connsiteY191" fmla="*/ 198985 h 240431"/>
                  <a:gd name="connsiteX192" fmla="*/ 85989 w 148414"/>
                  <a:gd name="connsiteY192" fmla="*/ 199093 h 240431"/>
                  <a:gd name="connsiteX193" fmla="*/ 85772 w 148414"/>
                  <a:gd name="connsiteY193" fmla="*/ 199853 h 240431"/>
                  <a:gd name="connsiteX194" fmla="*/ 85663 w 148414"/>
                  <a:gd name="connsiteY194" fmla="*/ 200287 h 240431"/>
                  <a:gd name="connsiteX195" fmla="*/ 85555 w 148414"/>
                  <a:gd name="connsiteY195" fmla="*/ 200721 h 240431"/>
                  <a:gd name="connsiteX196" fmla="*/ 85338 w 148414"/>
                  <a:gd name="connsiteY196" fmla="*/ 201263 h 240431"/>
                  <a:gd name="connsiteX197" fmla="*/ 85229 w 148414"/>
                  <a:gd name="connsiteY197" fmla="*/ 201589 h 240431"/>
                  <a:gd name="connsiteX198" fmla="*/ 85121 w 148414"/>
                  <a:gd name="connsiteY198" fmla="*/ 201914 h 240431"/>
                  <a:gd name="connsiteX199" fmla="*/ 85121 w 148414"/>
                  <a:gd name="connsiteY199" fmla="*/ 201914 h 240431"/>
                  <a:gd name="connsiteX200" fmla="*/ 83819 w 148414"/>
                  <a:gd name="connsiteY200" fmla="*/ 205712 h 240431"/>
                  <a:gd name="connsiteX201" fmla="*/ 83385 w 148414"/>
                  <a:gd name="connsiteY201" fmla="*/ 207014 h 240431"/>
                  <a:gd name="connsiteX202" fmla="*/ 83059 w 148414"/>
                  <a:gd name="connsiteY202" fmla="*/ 207882 h 240431"/>
                  <a:gd name="connsiteX203" fmla="*/ 82734 w 148414"/>
                  <a:gd name="connsiteY203" fmla="*/ 208641 h 240431"/>
                  <a:gd name="connsiteX204" fmla="*/ 82408 w 148414"/>
                  <a:gd name="connsiteY204" fmla="*/ 209618 h 240431"/>
                  <a:gd name="connsiteX205" fmla="*/ 79913 w 148414"/>
                  <a:gd name="connsiteY205" fmla="*/ 216453 h 240431"/>
                  <a:gd name="connsiteX206" fmla="*/ 79587 w 148414"/>
                  <a:gd name="connsiteY206" fmla="*/ 217213 h 240431"/>
                  <a:gd name="connsiteX207" fmla="*/ 76549 w 148414"/>
                  <a:gd name="connsiteY207" fmla="*/ 224916 h 240431"/>
                  <a:gd name="connsiteX208" fmla="*/ 76224 w 148414"/>
                  <a:gd name="connsiteY208" fmla="*/ 225567 h 240431"/>
                  <a:gd name="connsiteX209" fmla="*/ 73403 w 148414"/>
                  <a:gd name="connsiteY209" fmla="*/ 231860 h 240431"/>
                  <a:gd name="connsiteX210" fmla="*/ 70799 w 148414"/>
                  <a:gd name="connsiteY210" fmla="*/ 235657 h 240431"/>
                  <a:gd name="connsiteX211" fmla="*/ 68195 w 148414"/>
                  <a:gd name="connsiteY211" fmla="*/ 237827 h 240431"/>
                  <a:gd name="connsiteX212" fmla="*/ 64289 w 148414"/>
                  <a:gd name="connsiteY212" fmla="*/ 239563 h 240431"/>
                  <a:gd name="connsiteX213" fmla="*/ 57454 w 148414"/>
                  <a:gd name="connsiteY213" fmla="*/ 240431 h 240431"/>
                  <a:gd name="connsiteX214" fmla="*/ 53656 w 148414"/>
                  <a:gd name="connsiteY214" fmla="*/ 240106 h 24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48414" h="240431">
                    <a:moveTo>
                      <a:pt x="53656" y="240106"/>
                    </a:moveTo>
                    <a:lnTo>
                      <a:pt x="52788" y="240106"/>
                    </a:lnTo>
                    <a:cubicBezTo>
                      <a:pt x="51486" y="239997"/>
                      <a:pt x="50076" y="239780"/>
                      <a:pt x="48774" y="239672"/>
                    </a:cubicBezTo>
                    <a:lnTo>
                      <a:pt x="48231" y="239563"/>
                    </a:lnTo>
                    <a:cubicBezTo>
                      <a:pt x="47038" y="239346"/>
                      <a:pt x="45844" y="239238"/>
                      <a:pt x="44651" y="239021"/>
                    </a:cubicBezTo>
                    <a:cubicBezTo>
                      <a:pt x="41396" y="238478"/>
                      <a:pt x="38684" y="237827"/>
                      <a:pt x="36188" y="237176"/>
                    </a:cubicBezTo>
                    <a:cubicBezTo>
                      <a:pt x="33801" y="236525"/>
                      <a:pt x="31306" y="235549"/>
                      <a:pt x="28268" y="234138"/>
                    </a:cubicBezTo>
                    <a:cubicBezTo>
                      <a:pt x="27400" y="233704"/>
                      <a:pt x="26532" y="233270"/>
                      <a:pt x="25555" y="232945"/>
                    </a:cubicBezTo>
                    <a:cubicBezTo>
                      <a:pt x="24145" y="232294"/>
                      <a:pt x="22735" y="231643"/>
                      <a:pt x="21324" y="230992"/>
                    </a:cubicBezTo>
                    <a:cubicBezTo>
                      <a:pt x="19371" y="230015"/>
                      <a:pt x="17310" y="228822"/>
                      <a:pt x="15140" y="227194"/>
                    </a:cubicBezTo>
                    <a:cubicBezTo>
                      <a:pt x="12970" y="225675"/>
                      <a:pt x="11017" y="223831"/>
                      <a:pt x="9281" y="221878"/>
                    </a:cubicBezTo>
                    <a:cubicBezTo>
                      <a:pt x="7979" y="220250"/>
                      <a:pt x="6677" y="218189"/>
                      <a:pt x="5592" y="215585"/>
                    </a:cubicBezTo>
                    <a:lnTo>
                      <a:pt x="5483" y="215260"/>
                    </a:lnTo>
                    <a:cubicBezTo>
                      <a:pt x="5266" y="215802"/>
                      <a:pt x="4724" y="216236"/>
                      <a:pt x="4073" y="216236"/>
                    </a:cubicBezTo>
                    <a:lnTo>
                      <a:pt x="3422" y="216345"/>
                    </a:lnTo>
                    <a:cubicBezTo>
                      <a:pt x="2988" y="216453"/>
                      <a:pt x="2554" y="216670"/>
                      <a:pt x="2120" y="216670"/>
                    </a:cubicBezTo>
                    <a:cubicBezTo>
                      <a:pt x="2011" y="216670"/>
                      <a:pt x="1903" y="216670"/>
                      <a:pt x="1794" y="216670"/>
                    </a:cubicBezTo>
                    <a:cubicBezTo>
                      <a:pt x="926" y="216562"/>
                      <a:pt x="167" y="215911"/>
                      <a:pt x="58" y="215151"/>
                    </a:cubicBezTo>
                    <a:cubicBezTo>
                      <a:pt x="-159" y="214175"/>
                      <a:pt x="275" y="213415"/>
                      <a:pt x="601" y="212656"/>
                    </a:cubicBezTo>
                    <a:cubicBezTo>
                      <a:pt x="1143" y="211571"/>
                      <a:pt x="1794" y="210377"/>
                      <a:pt x="2337" y="209184"/>
                    </a:cubicBezTo>
                    <a:lnTo>
                      <a:pt x="3313" y="207231"/>
                    </a:lnTo>
                    <a:cubicBezTo>
                      <a:pt x="3205" y="205820"/>
                      <a:pt x="3313" y="204735"/>
                      <a:pt x="3747" y="203759"/>
                    </a:cubicBezTo>
                    <a:cubicBezTo>
                      <a:pt x="4181" y="202782"/>
                      <a:pt x="5049" y="202023"/>
                      <a:pt x="6026" y="201697"/>
                    </a:cubicBezTo>
                    <a:cubicBezTo>
                      <a:pt x="8087" y="197357"/>
                      <a:pt x="10040" y="193018"/>
                      <a:pt x="11559" y="189220"/>
                    </a:cubicBezTo>
                    <a:cubicBezTo>
                      <a:pt x="13838" y="184012"/>
                      <a:pt x="16116" y="178804"/>
                      <a:pt x="18395" y="173922"/>
                    </a:cubicBezTo>
                    <a:cubicBezTo>
                      <a:pt x="20022" y="170342"/>
                      <a:pt x="21432" y="167087"/>
                      <a:pt x="22735" y="164049"/>
                    </a:cubicBezTo>
                    <a:cubicBezTo>
                      <a:pt x="23928" y="160902"/>
                      <a:pt x="25121" y="157756"/>
                      <a:pt x="26315" y="154284"/>
                    </a:cubicBezTo>
                    <a:cubicBezTo>
                      <a:pt x="26315" y="154284"/>
                      <a:pt x="26423" y="154175"/>
                      <a:pt x="26423" y="154175"/>
                    </a:cubicBezTo>
                    <a:cubicBezTo>
                      <a:pt x="26423" y="154175"/>
                      <a:pt x="26423" y="154175"/>
                      <a:pt x="26423" y="154175"/>
                    </a:cubicBezTo>
                    <a:cubicBezTo>
                      <a:pt x="26423" y="154175"/>
                      <a:pt x="26423" y="154175"/>
                      <a:pt x="26423" y="154067"/>
                    </a:cubicBezTo>
                    <a:cubicBezTo>
                      <a:pt x="26423" y="154067"/>
                      <a:pt x="26423" y="154067"/>
                      <a:pt x="26423" y="153958"/>
                    </a:cubicBezTo>
                    <a:cubicBezTo>
                      <a:pt x="26423" y="153958"/>
                      <a:pt x="26423" y="153958"/>
                      <a:pt x="26423" y="153958"/>
                    </a:cubicBezTo>
                    <a:lnTo>
                      <a:pt x="26423" y="153958"/>
                    </a:lnTo>
                    <a:cubicBezTo>
                      <a:pt x="26423" y="153958"/>
                      <a:pt x="26423" y="153958"/>
                      <a:pt x="26423" y="153958"/>
                    </a:cubicBezTo>
                    <a:cubicBezTo>
                      <a:pt x="26749" y="153199"/>
                      <a:pt x="26966" y="152331"/>
                      <a:pt x="27183" y="151571"/>
                    </a:cubicBezTo>
                    <a:cubicBezTo>
                      <a:pt x="28268" y="148317"/>
                      <a:pt x="29244" y="145062"/>
                      <a:pt x="30329" y="141698"/>
                    </a:cubicBezTo>
                    <a:lnTo>
                      <a:pt x="31306" y="138660"/>
                    </a:lnTo>
                    <a:cubicBezTo>
                      <a:pt x="32716" y="134212"/>
                      <a:pt x="34235" y="128895"/>
                      <a:pt x="35537" y="123579"/>
                    </a:cubicBezTo>
                    <a:cubicBezTo>
                      <a:pt x="35646" y="123254"/>
                      <a:pt x="35646" y="122928"/>
                      <a:pt x="35754" y="122494"/>
                    </a:cubicBezTo>
                    <a:cubicBezTo>
                      <a:pt x="36839" y="117178"/>
                      <a:pt x="37599" y="111753"/>
                      <a:pt x="38358" y="106653"/>
                    </a:cubicBezTo>
                    <a:lnTo>
                      <a:pt x="38467" y="105677"/>
                    </a:lnTo>
                    <a:cubicBezTo>
                      <a:pt x="39226" y="100252"/>
                      <a:pt x="39877" y="94827"/>
                      <a:pt x="40420" y="88860"/>
                    </a:cubicBezTo>
                    <a:cubicBezTo>
                      <a:pt x="41613" y="77793"/>
                      <a:pt x="42807" y="66401"/>
                      <a:pt x="44651" y="55008"/>
                    </a:cubicBezTo>
                    <a:cubicBezTo>
                      <a:pt x="45302" y="50668"/>
                      <a:pt x="46170" y="46328"/>
                      <a:pt x="46930" y="41989"/>
                    </a:cubicBezTo>
                    <a:lnTo>
                      <a:pt x="47580" y="38625"/>
                    </a:lnTo>
                    <a:cubicBezTo>
                      <a:pt x="48123" y="35804"/>
                      <a:pt x="48666" y="33092"/>
                      <a:pt x="49316" y="30379"/>
                    </a:cubicBezTo>
                    <a:cubicBezTo>
                      <a:pt x="49859" y="28209"/>
                      <a:pt x="50727" y="25388"/>
                      <a:pt x="51595" y="22568"/>
                    </a:cubicBezTo>
                    <a:cubicBezTo>
                      <a:pt x="51703" y="22242"/>
                      <a:pt x="51812" y="21808"/>
                      <a:pt x="52029" y="21374"/>
                    </a:cubicBezTo>
                    <a:lnTo>
                      <a:pt x="52029" y="21374"/>
                    </a:lnTo>
                    <a:cubicBezTo>
                      <a:pt x="52029" y="21374"/>
                      <a:pt x="52029" y="21374"/>
                      <a:pt x="52029" y="21374"/>
                    </a:cubicBezTo>
                    <a:cubicBezTo>
                      <a:pt x="52354" y="20289"/>
                      <a:pt x="52788" y="19204"/>
                      <a:pt x="53331" y="18119"/>
                    </a:cubicBezTo>
                    <a:cubicBezTo>
                      <a:pt x="53982" y="16817"/>
                      <a:pt x="54633" y="15624"/>
                      <a:pt x="55284" y="14430"/>
                    </a:cubicBezTo>
                    <a:cubicBezTo>
                      <a:pt x="56586" y="12152"/>
                      <a:pt x="58105" y="9982"/>
                      <a:pt x="59732" y="8029"/>
                    </a:cubicBezTo>
                    <a:cubicBezTo>
                      <a:pt x="61360" y="6184"/>
                      <a:pt x="63096" y="4448"/>
                      <a:pt x="65049" y="2821"/>
                    </a:cubicBezTo>
                    <a:cubicBezTo>
                      <a:pt x="65266" y="2821"/>
                      <a:pt x="65374" y="2821"/>
                      <a:pt x="65591" y="2821"/>
                    </a:cubicBezTo>
                    <a:cubicBezTo>
                      <a:pt x="65591" y="2821"/>
                      <a:pt x="65700" y="2821"/>
                      <a:pt x="65700" y="2821"/>
                    </a:cubicBezTo>
                    <a:cubicBezTo>
                      <a:pt x="66459" y="3038"/>
                      <a:pt x="67327" y="3255"/>
                      <a:pt x="68195" y="3363"/>
                    </a:cubicBezTo>
                    <a:cubicBezTo>
                      <a:pt x="69172" y="3472"/>
                      <a:pt x="70039" y="3363"/>
                      <a:pt x="71016" y="3255"/>
                    </a:cubicBezTo>
                    <a:cubicBezTo>
                      <a:pt x="72101" y="3146"/>
                      <a:pt x="73078" y="2821"/>
                      <a:pt x="74162" y="2604"/>
                    </a:cubicBezTo>
                    <a:cubicBezTo>
                      <a:pt x="74271" y="2604"/>
                      <a:pt x="74379" y="2604"/>
                      <a:pt x="74488" y="2495"/>
                    </a:cubicBezTo>
                    <a:cubicBezTo>
                      <a:pt x="74596" y="2495"/>
                      <a:pt x="74705" y="2495"/>
                      <a:pt x="74813" y="2495"/>
                    </a:cubicBezTo>
                    <a:cubicBezTo>
                      <a:pt x="76332" y="2495"/>
                      <a:pt x="77743" y="2495"/>
                      <a:pt x="79262" y="2387"/>
                    </a:cubicBezTo>
                    <a:cubicBezTo>
                      <a:pt x="79262" y="2387"/>
                      <a:pt x="79262" y="2387"/>
                      <a:pt x="79262" y="2387"/>
                    </a:cubicBezTo>
                    <a:cubicBezTo>
                      <a:pt x="79370" y="2387"/>
                      <a:pt x="79587" y="2387"/>
                      <a:pt x="79696" y="2387"/>
                    </a:cubicBezTo>
                    <a:lnTo>
                      <a:pt x="79696" y="2387"/>
                    </a:lnTo>
                    <a:cubicBezTo>
                      <a:pt x="79587" y="2387"/>
                      <a:pt x="79479" y="2387"/>
                      <a:pt x="79370" y="2387"/>
                    </a:cubicBezTo>
                    <a:cubicBezTo>
                      <a:pt x="79479" y="2387"/>
                      <a:pt x="79696" y="2387"/>
                      <a:pt x="79804" y="2387"/>
                    </a:cubicBezTo>
                    <a:cubicBezTo>
                      <a:pt x="80238" y="2387"/>
                      <a:pt x="80564" y="2387"/>
                      <a:pt x="80998" y="2495"/>
                    </a:cubicBezTo>
                    <a:cubicBezTo>
                      <a:pt x="82625" y="2712"/>
                      <a:pt x="84253" y="2712"/>
                      <a:pt x="85880" y="2495"/>
                    </a:cubicBezTo>
                    <a:cubicBezTo>
                      <a:pt x="86965" y="2278"/>
                      <a:pt x="87942" y="1844"/>
                      <a:pt x="89027" y="1519"/>
                    </a:cubicBezTo>
                    <a:cubicBezTo>
                      <a:pt x="89135" y="1519"/>
                      <a:pt x="89352" y="1410"/>
                      <a:pt x="89461" y="1410"/>
                    </a:cubicBezTo>
                    <a:cubicBezTo>
                      <a:pt x="90437" y="1302"/>
                      <a:pt x="91414" y="1193"/>
                      <a:pt x="92499" y="976"/>
                    </a:cubicBezTo>
                    <a:cubicBezTo>
                      <a:pt x="92173" y="976"/>
                      <a:pt x="91956" y="1085"/>
                      <a:pt x="91631" y="1085"/>
                    </a:cubicBezTo>
                    <a:cubicBezTo>
                      <a:pt x="92173" y="976"/>
                      <a:pt x="92607" y="976"/>
                      <a:pt x="93150" y="868"/>
                    </a:cubicBezTo>
                    <a:cubicBezTo>
                      <a:pt x="92824" y="868"/>
                      <a:pt x="92607" y="976"/>
                      <a:pt x="92282" y="976"/>
                    </a:cubicBezTo>
                    <a:cubicBezTo>
                      <a:pt x="93800" y="759"/>
                      <a:pt x="95319" y="325"/>
                      <a:pt x="96838" y="108"/>
                    </a:cubicBezTo>
                    <a:cubicBezTo>
                      <a:pt x="97164" y="108"/>
                      <a:pt x="97381" y="0"/>
                      <a:pt x="97706" y="0"/>
                    </a:cubicBezTo>
                    <a:cubicBezTo>
                      <a:pt x="97815" y="0"/>
                      <a:pt x="97923" y="108"/>
                      <a:pt x="98140" y="108"/>
                    </a:cubicBezTo>
                    <a:cubicBezTo>
                      <a:pt x="98140" y="108"/>
                      <a:pt x="98140" y="108"/>
                      <a:pt x="98140" y="108"/>
                    </a:cubicBezTo>
                    <a:cubicBezTo>
                      <a:pt x="98791" y="217"/>
                      <a:pt x="99442" y="434"/>
                      <a:pt x="100093" y="542"/>
                    </a:cubicBezTo>
                    <a:cubicBezTo>
                      <a:pt x="99985" y="542"/>
                      <a:pt x="99876" y="542"/>
                      <a:pt x="99659" y="542"/>
                    </a:cubicBezTo>
                    <a:cubicBezTo>
                      <a:pt x="99768" y="542"/>
                      <a:pt x="99876" y="542"/>
                      <a:pt x="100093" y="542"/>
                    </a:cubicBezTo>
                    <a:lnTo>
                      <a:pt x="100093" y="542"/>
                    </a:lnTo>
                    <a:cubicBezTo>
                      <a:pt x="100093" y="542"/>
                      <a:pt x="100202" y="542"/>
                      <a:pt x="100202" y="542"/>
                    </a:cubicBezTo>
                    <a:cubicBezTo>
                      <a:pt x="100202" y="542"/>
                      <a:pt x="100093" y="542"/>
                      <a:pt x="100093" y="542"/>
                    </a:cubicBezTo>
                    <a:cubicBezTo>
                      <a:pt x="100853" y="651"/>
                      <a:pt x="101612" y="651"/>
                      <a:pt x="102372" y="651"/>
                    </a:cubicBezTo>
                    <a:cubicBezTo>
                      <a:pt x="102914" y="759"/>
                      <a:pt x="103457" y="868"/>
                      <a:pt x="103891" y="976"/>
                    </a:cubicBezTo>
                    <a:cubicBezTo>
                      <a:pt x="104759" y="1193"/>
                      <a:pt x="105627" y="1302"/>
                      <a:pt x="106603" y="1410"/>
                    </a:cubicBezTo>
                    <a:cubicBezTo>
                      <a:pt x="106603" y="1410"/>
                      <a:pt x="106603" y="1410"/>
                      <a:pt x="106603" y="1410"/>
                    </a:cubicBezTo>
                    <a:cubicBezTo>
                      <a:pt x="106603" y="1410"/>
                      <a:pt x="106603" y="1410"/>
                      <a:pt x="106603" y="1410"/>
                    </a:cubicBezTo>
                    <a:cubicBezTo>
                      <a:pt x="106603" y="1410"/>
                      <a:pt x="106603" y="1410"/>
                      <a:pt x="106712" y="1410"/>
                    </a:cubicBezTo>
                    <a:cubicBezTo>
                      <a:pt x="106712" y="1410"/>
                      <a:pt x="106712" y="1410"/>
                      <a:pt x="106712" y="1410"/>
                    </a:cubicBezTo>
                    <a:cubicBezTo>
                      <a:pt x="106712" y="1410"/>
                      <a:pt x="106712" y="1410"/>
                      <a:pt x="106712" y="1410"/>
                    </a:cubicBezTo>
                    <a:cubicBezTo>
                      <a:pt x="106712" y="1410"/>
                      <a:pt x="106712" y="1410"/>
                      <a:pt x="106712" y="1410"/>
                    </a:cubicBezTo>
                    <a:cubicBezTo>
                      <a:pt x="106712" y="1410"/>
                      <a:pt x="106712" y="1410"/>
                      <a:pt x="106712" y="1410"/>
                    </a:cubicBezTo>
                    <a:cubicBezTo>
                      <a:pt x="106712" y="1410"/>
                      <a:pt x="106712" y="1410"/>
                      <a:pt x="106712" y="1410"/>
                    </a:cubicBezTo>
                    <a:cubicBezTo>
                      <a:pt x="106712" y="1410"/>
                      <a:pt x="106712" y="1410"/>
                      <a:pt x="106712" y="1410"/>
                    </a:cubicBezTo>
                    <a:cubicBezTo>
                      <a:pt x="106712" y="1410"/>
                      <a:pt x="106820" y="1410"/>
                      <a:pt x="106820" y="1410"/>
                    </a:cubicBezTo>
                    <a:cubicBezTo>
                      <a:pt x="106820" y="1410"/>
                      <a:pt x="106929" y="1410"/>
                      <a:pt x="106929" y="1410"/>
                    </a:cubicBezTo>
                    <a:cubicBezTo>
                      <a:pt x="106929" y="1410"/>
                      <a:pt x="106929" y="1410"/>
                      <a:pt x="106820" y="1410"/>
                    </a:cubicBezTo>
                    <a:cubicBezTo>
                      <a:pt x="106820" y="1410"/>
                      <a:pt x="106820" y="1410"/>
                      <a:pt x="106929" y="1410"/>
                    </a:cubicBezTo>
                    <a:cubicBezTo>
                      <a:pt x="106929" y="1410"/>
                      <a:pt x="106929" y="1410"/>
                      <a:pt x="106929" y="1410"/>
                    </a:cubicBezTo>
                    <a:cubicBezTo>
                      <a:pt x="106929" y="1410"/>
                      <a:pt x="106929" y="1410"/>
                      <a:pt x="106929" y="1410"/>
                    </a:cubicBezTo>
                    <a:cubicBezTo>
                      <a:pt x="106929" y="1410"/>
                      <a:pt x="106929" y="1410"/>
                      <a:pt x="107037" y="1410"/>
                    </a:cubicBezTo>
                    <a:cubicBezTo>
                      <a:pt x="107037" y="1410"/>
                      <a:pt x="107037" y="1410"/>
                      <a:pt x="107146" y="1410"/>
                    </a:cubicBezTo>
                    <a:cubicBezTo>
                      <a:pt x="107254" y="1410"/>
                      <a:pt x="107146" y="1410"/>
                      <a:pt x="107146" y="1410"/>
                    </a:cubicBezTo>
                    <a:cubicBezTo>
                      <a:pt x="107146" y="1410"/>
                      <a:pt x="107146" y="1410"/>
                      <a:pt x="107146" y="1410"/>
                    </a:cubicBezTo>
                    <a:cubicBezTo>
                      <a:pt x="107254" y="1410"/>
                      <a:pt x="107254" y="1410"/>
                      <a:pt x="107363" y="1410"/>
                    </a:cubicBezTo>
                    <a:cubicBezTo>
                      <a:pt x="107471" y="1410"/>
                      <a:pt x="107580" y="1410"/>
                      <a:pt x="107797" y="1519"/>
                    </a:cubicBezTo>
                    <a:cubicBezTo>
                      <a:pt x="107797" y="1519"/>
                      <a:pt x="107905" y="1519"/>
                      <a:pt x="108014" y="1627"/>
                    </a:cubicBezTo>
                    <a:cubicBezTo>
                      <a:pt x="109316" y="2170"/>
                      <a:pt x="110618" y="2821"/>
                      <a:pt x="112028" y="3146"/>
                    </a:cubicBezTo>
                    <a:cubicBezTo>
                      <a:pt x="113764" y="3580"/>
                      <a:pt x="115392" y="4123"/>
                      <a:pt x="117128" y="4448"/>
                    </a:cubicBezTo>
                    <a:cubicBezTo>
                      <a:pt x="116911" y="4448"/>
                      <a:pt x="116802" y="4340"/>
                      <a:pt x="116694" y="4340"/>
                    </a:cubicBezTo>
                    <a:cubicBezTo>
                      <a:pt x="117236" y="4448"/>
                      <a:pt x="117670" y="4557"/>
                      <a:pt x="118212" y="4665"/>
                    </a:cubicBezTo>
                    <a:cubicBezTo>
                      <a:pt x="117887" y="4557"/>
                      <a:pt x="117670" y="4557"/>
                      <a:pt x="117344" y="4448"/>
                    </a:cubicBezTo>
                    <a:cubicBezTo>
                      <a:pt x="118972" y="4774"/>
                      <a:pt x="120599" y="4991"/>
                      <a:pt x="122227" y="5316"/>
                    </a:cubicBezTo>
                    <a:cubicBezTo>
                      <a:pt x="123203" y="5533"/>
                      <a:pt x="124288" y="5859"/>
                      <a:pt x="125265" y="6076"/>
                    </a:cubicBezTo>
                    <a:cubicBezTo>
                      <a:pt x="126350" y="6401"/>
                      <a:pt x="127435" y="6618"/>
                      <a:pt x="128411" y="6944"/>
                    </a:cubicBezTo>
                    <a:cubicBezTo>
                      <a:pt x="129171" y="7161"/>
                      <a:pt x="129930" y="7486"/>
                      <a:pt x="130690" y="7812"/>
                    </a:cubicBezTo>
                    <a:cubicBezTo>
                      <a:pt x="131775" y="8354"/>
                      <a:pt x="132968" y="8788"/>
                      <a:pt x="134053" y="9331"/>
                    </a:cubicBezTo>
                    <a:cubicBezTo>
                      <a:pt x="135030" y="9873"/>
                      <a:pt x="136006" y="10416"/>
                      <a:pt x="136983" y="11067"/>
                    </a:cubicBezTo>
                    <a:cubicBezTo>
                      <a:pt x="138393" y="12043"/>
                      <a:pt x="139912" y="13020"/>
                      <a:pt x="141431" y="13671"/>
                    </a:cubicBezTo>
                    <a:cubicBezTo>
                      <a:pt x="142625" y="14105"/>
                      <a:pt x="143818" y="14539"/>
                      <a:pt x="145011" y="14756"/>
                    </a:cubicBezTo>
                    <a:cubicBezTo>
                      <a:pt x="145120" y="14756"/>
                      <a:pt x="145229" y="14756"/>
                      <a:pt x="145446" y="14864"/>
                    </a:cubicBezTo>
                    <a:cubicBezTo>
                      <a:pt x="146747" y="18011"/>
                      <a:pt x="147615" y="20940"/>
                      <a:pt x="148158" y="23761"/>
                    </a:cubicBezTo>
                    <a:cubicBezTo>
                      <a:pt x="148158" y="23761"/>
                      <a:pt x="148158" y="23761"/>
                      <a:pt x="148158" y="23761"/>
                    </a:cubicBezTo>
                    <a:cubicBezTo>
                      <a:pt x="148266" y="24195"/>
                      <a:pt x="148266" y="24629"/>
                      <a:pt x="148375" y="25063"/>
                    </a:cubicBezTo>
                    <a:cubicBezTo>
                      <a:pt x="148483" y="26365"/>
                      <a:pt x="148375" y="27450"/>
                      <a:pt x="147941" y="28643"/>
                    </a:cubicBezTo>
                    <a:cubicBezTo>
                      <a:pt x="147507" y="29837"/>
                      <a:pt x="146422" y="31030"/>
                      <a:pt x="144903" y="32224"/>
                    </a:cubicBezTo>
                    <a:cubicBezTo>
                      <a:pt x="141431" y="34611"/>
                      <a:pt x="137417" y="35804"/>
                      <a:pt x="133402" y="36998"/>
                    </a:cubicBezTo>
                    <a:lnTo>
                      <a:pt x="131232" y="37649"/>
                    </a:lnTo>
                    <a:cubicBezTo>
                      <a:pt x="129605" y="38191"/>
                      <a:pt x="127977" y="38625"/>
                      <a:pt x="126458" y="39168"/>
                    </a:cubicBezTo>
                    <a:lnTo>
                      <a:pt x="125916" y="39385"/>
                    </a:lnTo>
                    <a:cubicBezTo>
                      <a:pt x="124505" y="39927"/>
                      <a:pt x="123312" y="40361"/>
                      <a:pt x="122227" y="40904"/>
                    </a:cubicBezTo>
                    <a:cubicBezTo>
                      <a:pt x="121576" y="41229"/>
                      <a:pt x="120817" y="41663"/>
                      <a:pt x="120166" y="42097"/>
                    </a:cubicBezTo>
                    <a:cubicBezTo>
                      <a:pt x="119623" y="42531"/>
                      <a:pt x="119080" y="42965"/>
                      <a:pt x="118538" y="43399"/>
                    </a:cubicBezTo>
                    <a:cubicBezTo>
                      <a:pt x="118104" y="43833"/>
                      <a:pt x="117670" y="44267"/>
                      <a:pt x="117236" y="44701"/>
                    </a:cubicBezTo>
                    <a:cubicBezTo>
                      <a:pt x="116477" y="45569"/>
                      <a:pt x="115826" y="46437"/>
                      <a:pt x="115175" y="47414"/>
                    </a:cubicBezTo>
                    <a:cubicBezTo>
                      <a:pt x="114632" y="48282"/>
                      <a:pt x="114090" y="49150"/>
                      <a:pt x="113547" y="50018"/>
                    </a:cubicBezTo>
                    <a:cubicBezTo>
                      <a:pt x="113330" y="50560"/>
                      <a:pt x="113005" y="51211"/>
                      <a:pt x="112788" y="51753"/>
                    </a:cubicBezTo>
                    <a:cubicBezTo>
                      <a:pt x="112571" y="52296"/>
                      <a:pt x="112462" y="52947"/>
                      <a:pt x="112245" y="53489"/>
                    </a:cubicBezTo>
                    <a:cubicBezTo>
                      <a:pt x="112137" y="53923"/>
                      <a:pt x="112137" y="54357"/>
                      <a:pt x="112028" y="54900"/>
                    </a:cubicBezTo>
                    <a:cubicBezTo>
                      <a:pt x="112028" y="55334"/>
                      <a:pt x="112028" y="55768"/>
                      <a:pt x="112028" y="56202"/>
                    </a:cubicBezTo>
                    <a:cubicBezTo>
                      <a:pt x="112137" y="56961"/>
                      <a:pt x="112245" y="57612"/>
                      <a:pt x="112354" y="58372"/>
                    </a:cubicBezTo>
                    <a:cubicBezTo>
                      <a:pt x="112571" y="59131"/>
                      <a:pt x="112679" y="59782"/>
                      <a:pt x="113005" y="60433"/>
                    </a:cubicBezTo>
                    <a:cubicBezTo>
                      <a:pt x="114090" y="63363"/>
                      <a:pt x="115283" y="66292"/>
                      <a:pt x="116368" y="69113"/>
                    </a:cubicBezTo>
                    <a:lnTo>
                      <a:pt x="117344" y="71392"/>
                    </a:lnTo>
                    <a:cubicBezTo>
                      <a:pt x="117779" y="72476"/>
                      <a:pt x="118212" y="73670"/>
                      <a:pt x="118647" y="74755"/>
                    </a:cubicBezTo>
                    <a:lnTo>
                      <a:pt x="119406" y="76708"/>
                    </a:lnTo>
                    <a:lnTo>
                      <a:pt x="119731" y="77359"/>
                    </a:lnTo>
                    <a:cubicBezTo>
                      <a:pt x="120383" y="78986"/>
                      <a:pt x="121034" y="80614"/>
                      <a:pt x="121576" y="82241"/>
                    </a:cubicBezTo>
                    <a:cubicBezTo>
                      <a:pt x="121576" y="82241"/>
                      <a:pt x="121685" y="82350"/>
                      <a:pt x="121576" y="82458"/>
                    </a:cubicBezTo>
                    <a:cubicBezTo>
                      <a:pt x="121576" y="82458"/>
                      <a:pt x="121576" y="82567"/>
                      <a:pt x="121576" y="82567"/>
                    </a:cubicBezTo>
                    <a:lnTo>
                      <a:pt x="121576" y="82567"/>
                    </a:lnTo>
                    <a:cubicBezTo>
                      <a:pt x="121576" y="82567"/>
                      <a:pt x="121576" y="82567"/>
                      <a:pt x="121576" y="82567"/>
                    </a:cubicBezTo>
                    <a:cubicBezTo>
                      <a:pt x="121576" y="82567"/>
                      <a:pt x="121576" y="82567"/>
                      <a:pt x="121576" y="82567"/>
                    </a:cubicBezTo>
                    <a:cubicBezTo>
                      <a:pt x="121576" y="82567"/>
                      <a:pt x="121576" y="82675"/>
                      <a:pt x="121576" y="82675"/>
                    </a:cubicBezTo>
                    <a:cubicBezTo>
                      <a:pt x="124180" y="90053"/>
                      <a:pt x="125590" y="96780"/>
                      <a:pt x="126024" y="102964"/>
                    </a:cubicBezTo>
                    <a:lnTo>
                      <a:pt x="126024" y="102747"/>
                    </a:lnTo>
                    <a:cubicBezTo>
                      <a:pt x="126024" y="103398"/>
                      <a:pt x="126133" y="104049"/>
                      <a:pt x="126133" y="104700"/>
                    </a:cubicBezTo>
                    <a:cubicBezTo>
                      <a:pt x="126350" y="107738"/>
                      <a:pt x="126350" y="110342"/>
                      <a:pt x="126133" y="112838"/>
                    </a:cubicBezTo>
                    <a:cubicBezTo>
                      <a:pt x="126133" y="112838"/>
                      <a:pt x="126133" y="112838"/>
                      <a:pt x="126133" y="112838"/>
                    </a:cubicBezTo>
                    <a:cubicBezTo>
                      <a:pt x="126024" y="114899"/>
                      <a:pt x="125699" y="116961"/>
                      <a:pt x="125265" y="118914"/>
                    </a:cubicBezTo>
                    <a:cubicBezTo>
                      <a:pt x="124397" y="122928"/>
                      <a:pt x="122878" y="127051"/>
                      <a:pt x="120817" y="131174"/>
                    </a:cubicBezTo>
                    <a:lnTo>
                      <a:pt x="120708" y="131391"/>
                    </a:lnTo>
                    <a:lnTo>
                      <a:pt x="120599" y="131608"/>
                    </a:lnTo>
                    <a:cubicBezTo>
                      <a:pt x="119623" y="133561"/>
                      <a:pt x="118538" y="135405"/>
                      <a:pt x="117236" y="137358"/>
                    </a:cubicBezTo>
                    <a:cubicBezTo>
                      <a:pt x="116151" y="139094"/>
                      <a:pt x="114849" y="140830"/>
                      <a:pt x="113656" y="142458"/>
                    </a:cubicBezTo>
                    <a:lnTo>
                      <a:pt x="113222" y="143109"/>
                    </a:lnTo>
                    <a:cubicBezTo>
                      <a:pt x="110618" y="146581"/>
                      <a:pt x="107905" y="150161"/>
                      <a:pt x="105301" y="153958"/>
                    </a:cubicBezTo>
                    <a:cubicBezTo>
                      <a:pt x="103891" y="156128"/>
                      <a:pt x="102589" y="158407"/>
                      <a:pt x="101287" y="160902"/>
                    </a:cubicBezTo>
                    <a:lnTo>
                      <a:pt x="100527" y="162421"/>
                    </a:lnTo>
                    <a:lnTo>
                      <a:pt x="100636" y="162204"/>
                    </a:lnTo>
                    <a:cubicBezTo>
                      <a:pt x="99985" y="163398"/>
                      <a:pt x="99442" y="164700"/>
                      <a:pt x="98791" y="166002"/>
                    </a:cubicBezTo>
                    <a:cubicBezTo>
                      <a:pt x="95862" y="172294"/>
                      <a:pt x="93041" y="179130"/>
                      <a:pt x="90546" y="186399"/>
                    </a:cubicBezTo>
                    <a:lnTo>
                      <a:pt x="90329" y="187050"/>
                    </a:lnTo>
                    <a:lnTo>
                      <a:pt x="90112" y="187484"/>
                    </a:lnTo>
                    <a:cubicBezTo>
                      <a:pt x="90112" y="187593"/>
                      <a:pt x="90003" y="187701"/>
                      <a:pt x="90003" y="187810"/>
                    </a:cubicBezTo>
                    <a:lnTo>
                      <a:pt x="89678" y="188786"/>
                    </a:lnTo>
                    <a:lnTo>
                      <a:pt x="89352" y="189654"/>
                    </a:lnTo>
                    <a:cubicBezTo>
                      <a:pt x="88701" y="191607"/>
                      <a:pt x="88050" y="193560"/>
                      <a:pt x="87399" y="195405"/>
                    </a:cubicBezTo>
                    <a:lnTo>
                      <a:pt x="87291" y="195622"/>
                    </a:lnTo>
                    <a:lnTo>
                      <a:pt x="87291" y="195622"/>
                    </a:lnTo>
                    <a:lnTo>
                      <a:pt x="87182" y="195838"/>
                    </a:lnTo>
                    <a:cubicBezTo>
                      <a:pt x="87074" y="196273"/>
                      <a:pt x="86857" y="196598"/>
                      <a:pt x="86748" y="197032"/>
                    </a:cubicBezTo>
                    <a:lnTo>
                      <a:pt x="86640" y="197357"/>
                    </a:lnTo>
                    <a:lnTo>
                      <a:pt x="86531" y="197792"/>
                    </a:lnTo>
                    <a:lnTo>
                      <a:pt x="86423" y="198009"/>
                    </a:lnTo>
                    <a:lnTo>
                      <a:pt x="86423" y="198009"/>
                    </a:lnTo>
                    <a:lnTo>
                      <a:pt x="86206" y="198551"/>
                    </a:lnTo>
                    <a:lnTo>
                      <a:pt x="86097" y="198768"/>
                    </a:lnTo>
                    <a:cubicBezTo>
                      <a:pt x="86097" y="198877"/>
                      <a:pt x="85989" y="198985"/>
                      <a:pt x="85989" y="198985"/>
                    </a:cubicBezTo>
                    <a:lnTo>
                      <a:pt x="85989" y="199093"/>
                    </a:lnTo>
                    <a:cubicBezTo>
                      <a:pt x="85880" y="199419"/>
                      <a:pt x="85772" y="199636"/>
                      <a:pt x="85772" y="199853"/>
                    </a:cubicBezTo>
                    <a:lnTo>
                      <a:pt x="85663" y="200287"/>
                    </a:lnTo>
                    <a:lnTo>
                      <a:pt x="85555" y="200721"/>
                    </a:lnTo>
                    <a:lnTo>
                      <a:pt x="85338" y="201263"/>
                    </a:lnTo>
                    <a:lnTo>
                      <a:pt x="85229" y="201589"/>
                    </a:lnTo>
                    <a:lnTo>
                      <a:pt x="85121" y="201914"/>
                    </a:lnTo>
                    <a:lnTo>
                      <a:pt x="85121" y="201914"/>
                    </a:lnTo>
                    <a:cubicBezTo>
                      <a:pt x="84687" y="203216"/>
                      <a:pt x="84253" y="204518"/>
                      <a:pt x="83819" y="205712"/>
                    </a:cubicBezTo>
                    <a:lnTo>
                      <a:pt x="83385" y="207014"/>
                    </a:lnTo>
                    <a:lnTo>
                      <a:pt x="83059" y="207882"/>
                    </a:lnTo>
                    <a:lnTo>
                      <a:pt x="82734" y="208641"/>
                    </a:lnTo>
                    <a:lnTo>
                      <a:pt x="82408" y="209618"/>
                    </a:lnTo>
                    <a:cubicBezTo>
                      <a:pt x="81649" y="211896"/>
                      <a:pt x="80781" y="214175"/>
                      <a:pt x="79913" y="216453"/>
                    </a:cubicBezTo>
                    <a:lnTo>
                      <a:pt x="79587" y="217213"/>
                    </a:lnTo>
                    <a:cubicBezTo>
                      <a:pt x="78611" y="219817"/>
                      <a:pt x="77634" y="222312"/>
                      <a:pt x="76549" y="224916"/>
                    </a:cubicBezTo>
                    <a:lnTo>
                      <a:pt x="76224" y="225567"/>
                    </a:lnTo>
                    <a:cubicBezTo>
                      <a:pt x="75356" y="227628"/>
                      <a:pt x="74379" y="229798"/>
                      <a:pt x="73403" y="231860"/>
                    </a:cubicBezTo>
                    <a:cubicBezTo>
                      <a:pt x="72643" y="233487"/>
                      <a:pt x="71775" y="234681"/>
                      <a:pt x="70799" y="235657"/>
                    </a:cubicBezTo>
                    <a:cubicBezTo>
                      <a:pt x="70039" y="236525"/>
                      <a:pt x="69172" y="237176"/>
                      <a:pt x="68195" y="237827"/>
                    </a:cubicBezTo>
                    <a:cubicBezTo>
                      <a:pt x="67002" y="238587"/>
                      <a:pt x="65591" y="239129"/>
                      <a:pt x="64289" y="239563"/>
                    </a:cubicBezTo>
                    <a:cubicBezTo>
                      <a:pt x="62228" y="240323"/>
                      <a:pt x="59949" y="240323"/>
                      <a:pt x="57454" y="240431"/>
                    </a:cubicBezTo>
                    <a:cubicBezTo>
                      <a:pt x="56152" y="240323"/>
                      <a:pt x="54850" y="240214"/>
                      <a:pt x="53656" y="240106"/>
                    </a:cubicBezTo>
                    <a:close/>
                  </a:path>
                </a:pathLst>
              </a:custGeom>
              <a:solidFill>
                <a:srgbClr val="E7D5C1"/>
              </a:solidFill>
              <a:ln w="10838" cap="flat">
                <a:noFill/>
                <a:prstDash val="solid"/>
                <a:miter/>
              </a:ln>
            </p:spPr>
            <p:txBody>
              <a:bodyPr rtlCol="0" anchor="ctr"/>
              <a:lstStyle/>
              <a:p>
                <a:endParaRPr lang="nb-NO"/>
              </a:p>
            </p:txBody>
          </p:sp>
          <p:sp>
            <p:nvSpPr>
              <p:cNvPr id="134" name="Frihåndsform: figur 133">
                <a:extLst>
                  <a:ext uri="{FF2B5EF4-FFF2-40B4-BE49-F238E27FC236}">
                    <a16:creationId xmlns:a16="http://schemas.microsoft.com/office/drawing/2014/main" id="{26DB04C1-B5CF-4439-82ED-A156AE119703}"/>
                  </a:ext>
                </a:extLst>
              </p:cNvPr>
              <p:cNvSpPr/>
              <p:nvPr/>
            </p:nvSpPr>
            <p:spPr>
              <a:xfrm>
                <a:off x="4372197" y="4732073"/>
                <a:ext cx="433" cy="10849"/>
              </a:xfrm>
              <a:custGeom>
                <a:avLst/>
                <a:gdLst>
                  <a:gd name="connsiteX0" fmla="*/ 0 w 433"/>
                  <a:gd name="connsiteY0" fmla="*/ 0 h 10849"/>
                  <a:gd name="connsiteX1" fmla="*/ 434 w 433"/>
                  <a:gd name="connsiteY1" fmla="*/ 0 h 10849"/>
                  <a:gd name="connsiteX2" fmla="*/ 0 w 433"/>
                  <a:gd name="connsiteY2" fmla="*/ 0 h 10849"/>
                </a:gdLst>
                <a:ahLst/>
                <a:cxnLst>
                  <a:cxn ang="0">
                    <a:pos x="connsiteX0" y="connsiteY0"/>
                  </a:cxn>
                  <a:cxn ang="0">
                    <a:pos x="connsiteX1" y="connsiteY1"/>
                  </a:cxn>
                  <a:cxn ang="0">
                    <a:pos x="connsiteX2" y="connsiteY2"/>
                  </a:cxn>
                </a:cxnLst>
                <a:rect l="l" t="t" r="r" b="b"/>
                <a:pathLst>
                  <a:path w="433" h="10849">
                    <a:moveTo>
                      <a:pt x="0" y="0"/>
                    </a:moveTo>
                    <a:cubicBezTo>
                      <a:pt x="108" y="0"/>
                      <a:pt x="217" y="0"/>
                      <a:pt x="434" y="0"/>
                    </a:cubicBezTo>
                    <a:cubicBezTo>
                      <a:pt x="217" y="0"/>
                      <a:pt x="108" y="0"/>
                      <a:pt x="0" y="0"/>
                    </a:cubicBezTo>
                    <a:close/>
                  </a:path>
                </a:pathLst>
              </a:custGeom>
              <a:solidFill>
                <a:srgbClr val="E7D5C1"/>
              </a:solidFill>
              <a:ln w="10838" cap="flat">
                <a:noFill/>
                <a:prstDash val="solid"/>
                <a:miter/>
              </a:ln>
            </p:spPr>
            <p:txBody>
              <a:bodyPr rtlCol="0" anchor="ctr"/>
              <a:lstStyle/>
              <a:p>
                <a:endParaRPr lang="nb-NO"/>
              </a:p>
            </p:txBody>
          </p:sp>
          <p:sp>
            <p:nvSpPr>
              <p:cNvPr id="135" name="Frihåndsform: figur 134">
                <a:extLst>
                  <a:ext uri="{FF2B5EF4-FFF2-40B4-BE49-F238E27FC236}">
                    <a16:creationId xmlns:a16="http://schemas.microsoft.com/office/drawing/2014/main" id="{8A48FC86-AF92-45CC-9332-2E8F92B0D992}"/>
                  </a:ext>
                </a:extLst>
              </p:cNvPr>
              <p:cNvSpPr/>
              <p:nvPr/>
            </p:nvSpPr>
            <p:spPr>
              <a:xfrm>
                <a:off x="4373825" y="4732073"/>
                <a:ext cx="651" cy="108"/>
              </a:xfrm>
              <a:custGeom>
                <a:avLst/>
                <a:gdLst>
                  <a:gd name="connsiteX0" fmla="*/ 0 w 651"/>
                  <a:gd name="connsiteY0" fmla="*/ 0 h 108"/>
                  <a:gd name="connsiteX1" fmla="*/ 0 w 651"/>
                  <a:gd name="connsiteY1" fmla="*/ 0 h 108"/>
                  <a:gd name="connsiteX2" fmla="*/ 651 w 651"/>
                  <a:gd name="connsiteY2" fmla="*/ 108 h 108"/>
                  <a:gd name="connsiteX3" fmla="*/ 0 w 651"/>
                  <a:gd name="connsiteY3" fmla="*/ 0 h 108"/>
                </a:gdLst>
                <a:ahLst/>
                <a:cxnLst>
                  <a:cxn ang="0">
                    <a:pos x="connsiteX0" y="connsiteY0"/>
                  </a:cxn>
                  <a:cxn ang="0">
                    <a:pos x="connsiteX1" y="connsiteY1"/>
                  </a:cxn>
                  <a:cxn ang="0">
                    <a:pos x="connsiteX2" y="connsiteY2"/>
                  </a:cxn>
                  <a:cxn ang="0">
                    <a:pos x="connsiteX3" y="connsiteY3"/>
                  </a:cxn>
                </a:cxnLst>
                <a:rect l="l" t="t" r="r" b="b"/>
                <a:pathLst>
                  <a:path w="651" h="108">
                    <a:moveTo>
                      <a:pt x="0" y="0"/>
                    </a:moveTo>
                    <a:cubicBezTo>
                      <a:pt x="0" y="0"/>
                      <a:pt x="0" y="0"/>
                      <a:pt x="0" y="0"/>
                    </a:cubicBezTo>
                    <a:cubicBezTo>
                      <a:pt x="217" y="0"/>
                      <a:pt x="434" y="0"/>
                      <a:pt x="651" y="108"/>
                    </a:cubicBezTo>
                    <a:cubicBezTo>
                      <a:pt x="325" y="108"/>
                      <a:pt x="217" y="0"/>
                      <a:pt x="0" y="0"/>
                    </a:cubicBezTo>
                    <a:close/>
                  </a:path>
                </a:pathLst>
              </a:custGeom>
              <a:solidFill>
                <a:srgbClr val="E7D5C1"/>
              </a:solidFill>
              <a:ln w="10838" cap="flat">
                <a:noFill/>
                <a:prstDash val="solid"/>
                <a:miter/>
              </a:ln>
            </p:spPr>
            <p:txBody>
              <a:bodyPr rtlCol="0" anchor="ctr"/>
              <a:lstStyle/>
              <a:p>
                <a:endParaRPr lang="nb-NO"/>
              </a:p>
            </p:txBody>
          </p:sp>
          <p:sp>
            <p:nvSpPr>
              <p:cNvPr id="136" name="Frihåndsform: figur 135">
                <a:extLst>
                  <a:ext uri="{FF2B5EF4-FFF2-40B4-BE49-F238E27FC236}">
                    <a16:creationId xmlns:a16="http://schemas.microsoft.com/office/drawing/2014/main" id="{94ADFA6C-EEEC-4431-A4BF-20BA6772800F}"/>
                  </a:ext>
                </a:extLst>
              </p:cNvPr>
              <p:cNvSpPr/>
              <p:nvPr/>
            </p:nvSpPr>
            <p:spPr>
              <a:xfrm>
                <a:off x="4389665" y="4729795"/>
                <a:ext cx="1085" cy="217"/>
              </a:xfrm>
              <a:custGeom>
                <a:avLst/>
                <a:gdLst>
                  <a:gd name="connsiteX0" fmla="*/ 1085 w 1085"/>
                  <a:gd name="connsiteY0" fmla="*/ 0 h 217"/>
                  <a:gd name="connsiteX1" fmla="*/ 651 w 1085"/>
                  <a:gd name="connsiteY1" fmla="*/ 108 h 217"/>
                  <a:gd name="connsiteX2" fmla="*/ 0 w 1085"/>
                  <a:gd name="connsiteY2" fmla="*/ 217 h 217"/>
                  <a:gd name="connsiteX3" fmla="*/ 1085 w 1085"/>
                  <a:gd name="connsiteY3" fmla="*/ 0 h 217"/>
                </a:gdLst>
                <a:ahLst/>
                <a:cxnLst>
                  <a:cxn ang="0">
                    <a:pos x="connsiteX0" y="connsiteY0"/>
                  </a:cxn>
                  <a:cxn ang="0">
                    <a:pos x="connsiteX1" y="connsiteY1"/>
                  </a:cxn>
                  <a:cxn ang="0">
                    <a:pos x="connsiteX2" y="connsiteY2"/>
                  </a:cxn>
                  <a:cxn ang="0">
                    <a:pos x="connsiteX3" y="connsiteY3"/>
                  </a:cxn>
                </a:cxnLst>
                <a:rect l="l" t="t" r="r" b="b"/>
                <a:pathLst>
                  <a:path w="1085" h="217">
                    <a:moveTo>
                      <a:pt x="1085" y="0"/>
                    </a:moveTo>
                    <a:cubicBezTo>
                      <a:pt x="976" y="0"/>
                      <a:pt x="759" y="0"/>
                      <a:pt x="651" y="108"/>
                    </a:cubicBezTo>
                    <a:cubicBezTo>
                      <a:pt x="434" y="108"/>
                      <a:pt x="217" y="217"/>
                      <a:pt x="0" y="217"/>
                    </a:cubicBezTo>
                    <a:cubicBezTo>
                      <a:pt x="325" y="108"/>
                      <a:pt x="651" y="0"/>
                      <a:pt x="1085" y="0"/>
                    </a:cubicBezTo>
                    <a:close/>
                  </a:path>
                </a:pathLst>
              </a:custGeom>
              <a:solidFill>
                <a:srgbClr val="E7D5C1"/>
              </a:solidFill>
              <a:ln w="10838" cap="flat">
                <a:noFill/>
                <a:prstDash val="solid"/>
                <a:miter/>
              </a:ln>
            </p:spPr>
            <p:txBody>
              <a:bodyPr rtlCol="0" anchor="ctr"/>
              <a:lstStyle/>
              <a:p>
                <a:endParaRPr lang="nb-NO"/>
              </a:p>
            </p:txBody>
          </p:sp>
          <p:sp>
            <p:nvSpPr>
              <p:cNvPr id="137" name="Frihåndsform: figur 136">
                <a:extLst>
                  <a:ext uri="{FF2B5EF4-FFF2-40B4-BE49-F238E27FC236}">
                    <a16:creationId xmlns:a16="http://schemas.microsoft.com/office/drawing/2014/main" id="{C579F2C3-2C03-42A3-BE4C-6559AD88F3EC}"/>
                  </a:ext>
                </a:extLst>
              </p:cNvPr>
              <p:cNvSpPr/>
              <p:nvPr/>
            </p:nvSpPr>
            <p:spPr>
              <a:xfrm>
                <a:off x="4424168" y="4722200"/>
                <a:ext cx="1953" cy="976"/>
              </a:xfrm>
              <a:custGeom>
                <a:avLst/>
                <a:gdLst>
                  <a:gd name="connsiteX0" fmla="*/ 0 w 1953"/>
                  <a:gd name="connsiteY0" fmla="*/ 543 h 976"/>
                  <a:gd name="connsiteX1" fmla="*/ 1193 w 1953"/>
                  <a:gd name="connsiteY1" fmla="*/ 0 h 976"/>
                  <a:gd name="connsiteX2" fmla="*/ 1953 w 1953"/>
                  <a:gd name="connsiteY2" fmla="*/ 976 h 976"/>
                  <a:gd name="connsiteX3" fmla="*/ 0 w 1953"/>
                  <a:gd name="connsiteY3" fmla="*/ 543 h 976"/>
                </a:gdLst>
                <a:ahLst/>
                <a:cxnLst>
                  <a:cxn ang="0">
                    <a:pos x="connsiteX0" y="connsiteY0"/>
                  </a:cxn>
                  <a:cxn ang="0">
                    <a:pos x="connsiteX1" y="connsiteY1"/>
                  </a:cxn>
                  <a:cxn ang="0">
                    <a:pos x="connsiteX2" y="connsiteY2"/>
                  </a:cxn>
                  <a:cxn ang="0">
                    <a:pos x="connsiteX3" y="connsiteY3"/>
                  </a:cxn>
                </a:cxnLst>
                <a:rect l="l" t="t" r="r" b="b"/>
                <a:pathLst>
                  <a:path w="1953" h="976">
                    <a:moveTo>
                      <a:pt x="0" y="543"/>
                    </a:moveTo>
                    <a:cubicBezTo>
                      <a:pt x="434" y="434"/>
                      <a:pt x="760" y="217"/>
                      <a:pt x="1193" y="0"/>
                    </a:cubicBezTo>
                    <a:cubicBezTo>
                      <a:pt x="1411" y="325"/>
                      <a:pt x="1736" y="651"/>
                      <a:pt x="1953" y="976"/>
                    </a:cubicBezTo>
                    <a:cubicBezTo>
                      <a:pt x="1302" y="759"/>
                      <a:pt x="651" y="651"/>
                      <a:pt x="0" y="543"/>
                    </a:cubicBezTo>
                    <a:close/>
                  </a:path>
                </a:pathLst>
              </a:custGeom>
              <a:solidFill>
                <a:srgbClr val="E7D5C1"/>
              </a:solidFill>
              <a:ln w="10838" cap="flat">
                <a:noFill/>
                <a:prstDash val="solid"/>
                <a:miter/>
              </a:ln>
            </p:spPr>
            <p:txBody>
              <a:bodyPr rtlCol="0" anchor="ctr"/>
              <a:lstStyle/>
              <a:p>
                <a:endParaRPr lang="nb-NO"/>
              </a:p>
            </p:txBody>
          </p:sp>
          <p:sp>
            <p:nvSpPr>
              <p:cNvPr id="138" name="Frihåndsform: figur 137">
                <a:extLst>
                  <a:ext uri="{FF2B5EF4-FFF2-40B4-BE49-F238E27FC236}">
                    <a16:creationId xmlns:a16="http://schemas.microsoft.com/office/drawing/2014/main" id="{DBC3DC98-A658-4FE4-97FC-6F29B406DFAC}"/>
                  </a:ext>
                </a:extLst>
              </p:cNvPr>
              <p:cNvSpPr/>
              <p:nvPr/>
            </p:nvSpPr>
            <p:spPr>
              <a:xfrm>
                <a:off x="3620179" y="5587495"/>
                <a:ext cx="97357" cy="109015"/>
              </a:xfrm>
              <a:custGeom>
                <a:avLst/>
                <a:gdLst>
                  <a:gd name="connsiteX0" fmla="*/ 68156 w 97357"/>
                  <a:gd name="connsiteY0" fmla="*/ 108255 h 109015"/>
                  <a:gd name="connsiteX1" fmla="*/ 60887 w 97357"/>
                  <a:gd name="connsiteY1" fmla="*/ 105434 h 109015"/>
                  <a:gd name="connsiteX2" fmla="*/ 53509 w 97357"/>
                  <a:gd name="connsiteY2" fmla="*/ 102396 h 109015"/>
                  <a:gd name="connsiteX3" fmla="*/ 38319 w 97357"/>
                  <a:gd name="connsiteY3" fmla="*/ 95995 h 109015"/>
                  <a:gd name="connsiteX4" fmla="*/ 33111 w 97357"/>
                  <a:gd name="connsiteY4" fmla="*/ 93934 h 109015"/>
                  <a:gd name="connsiteX5" fmla="*/ 33545 w 97357"/>
                  <a:gd name="connsiteY5" fmla="*/ 94042 h 109015"/>
                  <a:gd name="connsiteX6" fmla="*/ 33003 w 97357"/>
                  <a:gd name="connsiteY6" fmla="*/ 93825 h 109015"/>
                  <a:gd name="connsiteX7" fmla="*/ 18464 w 97357"/>
                  <a:gd name="connsiteY7" fmla="*/ 88834 h 109015"/>
                  <a:gd name="connsiteX8" fmla="*/ 11846 w 97357"/>
                  <a:gd name="connsiteY8" fmla="*/ 86556 h 109015"/>
                  <a:gd name="connsiteX9" fmla="*/ 6312 w 97357"/>
                  <a:gd name="connsiteY9" fmla="*/ 84711 h 109015"/>
                  <a:gd name="connsiteX10" fmla="*/ 3708 w 97357"/>
                  <a:gd name="connsiteY10" fmla="*/ 83518 h 109015"/>
                  <a:gd name="connsiteX11" fmla="*/ 1647 w 97357"/>
                  <a:gd name="connsiteY11" fmla="*/ 81456 h 109015"/>
                  <a:gd name="connsiteX12" fmla="*/ 237 w 97357"/>
                  <a:gd name="connsiteY12" fmla="*/ 76900 h 109015"/>
                  <a:gd name="connsiteX13" fmla="*/ 454 w 97357"/>
                  <a:gd name="connsiteY13" fmla="*/ 66592 h 109015"/>
                  <a:gd name="connsiteX14" fmla="*/ 2298 w 97357"/>
                  <a:gd name="connsiteY14" fmla="*/ 51185 h 109015"/>
                  <a:gd name="connsiteX15" fmla="*/ 3600 w 97357"/>
                  <a:gd name="connsiteY15" fmla="*/ 36539 h 109015"/>
                  <a:gd name="connsiteX16" fmla="*/ 3600 w 97357"/>
                  <a:gd name="connsiteY16" fmla="*/ 36972 h 109015"/>
                  <a:gd name="connsiteX17" fmla="*/ 6855 w 97357"/>
                  <a:gd name="connsiteY17" fmla="*/ 19504 h 109015"/>
                  <a:gd name="connsiteX18" fmla="*/ 6855 w 97357"/>
                  <a:gd name="connsiteY18" fmla="*/ 19613 h 109015"/>
                  <a:gd name="connsiteX19" fmla="*/ 10218 w 97357"/>
                  <a:gd name="connsiteY19" fmla="*/ 12669 h 109015"/>
                  <a:gd name="connsiteX20" fmla="*/ 14558 w 97357"/>
                  <a:gd name="connsiteY20" fmla="*/ 6702 h 109015"/>
                  <a:gd name="connsiteX21" fmla="*/ 18898 w 97357"/>
                  <a:gd name="connsiteY21" fmla="*/ 3121 h 109015"/>
                  <a:gd name="connsiteX22" fmla="*/ 21936 w 97357"/>
                  <a:gd name="connsiteY22" fmla="*/ 2036 h 109015"/>
                  <a:gd name="connsiteX23" fmla="*/ 22262 w 97357"/>
                  <a:gd name="connsiteY23" fmla="*/ 625 h 109015"/>
                  <a:gd name="connsiteX24" fmla="*/ 24106 w 97357"/>
                  <a:gd name="connsiteY24" fmla="*/ 83 h 109015"/>
                  <a:gd name="connsiteX25" fmla="*/ 24106 w 97357"/>
                  <a:gd name="connsiteY25" fmla="*/ 83 h 109015"/>
                  <a:gd name="connsiteX26" fmla="*/ 31158 w 97357"/>
                  <a:gd name="connsiteY26" fmla="*/ 2361 h 109015"/>
                  <a:gd name="connsiteX27" fmla="*/ 38753 w 97357"/>
                  <a:gd name="connsiteY27" fmla="*/ 4966 h 109015"/>
                  <a:gd name="connsiteX28" fmla="*/ 54703 w 97357"/>
                  <a:gd name="connsiteY28" fmla="*/ 10499 h 109015"/>
                  <a:gd name="connsiteX29" fmla="*/ 68265 w 97357"/>
                  <a:gd name="connsiteY29" fmla="*/ 15273 h 109015"/>
                  <a:gd name="connsiteX30" fmla="*/ 82044 w 97357"/>
                  <a:gd name="connsiteY30" fmla="*/ 20155 h 109015"/>
                  <a:gd name="connsiteX31" fmla="*/ 81718 w 97357"/>
                  <a:gd name="connsiteY31" fmla="*/ 20047 h 109015"/>
                  <a:gd name="connsiteX32" fmla="*/ 89639 w 97357"/>
                  <a:gd name="connsiteY32" fmla="*/ 23193 h 109015"/>
                  <a:gd name="connsiteX33" fmla="*/ 93002 w 97357"/>
                  <a:gd name="connsiteY33" fmla="*/ 24604 h 109015"/>
                  <a:gd name="connsiteX34" fmla="*/ 94630 w 97357"/>
                  <a:gd name="connsiteY34" fmla="*/ 25255 h 109015"/>
                  <a:gd name="connsiteX35" fmla="*/ 96366 w 97357"/>
                  <a:gd name="connsiteY35" fmla="*/ 26231 h 109015"/>
                  <a:gd name="connsiteX36" fmla="*/ 97234 w 97357"/>
                  <a:gd name="connsiteY36" fmla="*/ 29160 h 109015"/>
                  <a:gd name="connsiteX37" fmla="*/ 95932 w 97357"/>
                  <a:gd name="connsiteY37" fmla="*/ 30788 h 109015"/>
                  <a:gd name="connsiteX38" fmla="*/ 95606 w 97357"/>
                  <a:gd name="connsiteY38" fmla="*/ 32741 h 109015"/>
                  <a:gd name="connsiteX39" fmla="*/ 95172 w 97357"/>
                  <a:gd name="connsiteY39" fmla="*/ 34694 h 109015"/>
                  <a:gd name="connsiteX40" fmla="*/ 94304 w 97357"/>
                  <a:gd name="connsiteY40" fmla="*/ 38383 h 109015"/>
                  <a:gd name="connsiteX41" fmla="*/ 92351 w 97357"/>
                  <a:gd name="connsiteY41" fmla="*/ 46629 h 109015"/>
                  <a:gd name="connsiteX42" fmla="*/ 92351 w 97357"/>
                  <a:gd name="connsiteY42" fmla="*/ 46629 h 109015"/>
                  <a:gd name="connsiteX43" fmla="*/ 91592 w 97357"/>
                  <a:gd name="connsiteY43" fmla="*/ 49775 h 109015"/>
                  <a:gd name="connsiteX44" fmla="*/ 91700 w 97357"/>
                  <a:gd name="connsiteY44" fmla="*/ 49449 h 109015"/>
                  <a:gd name="connsiteX45" fmla="*/ 90941 w 97357"/>
                  <a:gd name="connsiteY45" fmla="*/ 52705 h 109015"/>
                  <a:gd name="connsiteX46" fmla="*/ 90941 w 97357"/>
                  <a:gd name="connsiteY46" fmla="*/ 52705 h 109015"/>
                  <a:gd name="connsiteX47" fmla="*/ 89422 w 97357"/>
                  <a:gd name="connsiteY47" fmla="*/ 59215 h 109015"/>
                  <a:gd name="connsiteX48" fmla="*/ 89096 w 97357"/>
                  <a:gd name="connsiteY48" fmla="*/ 60516 h 109015"/>
                  <a:gd name="connsiteX49" fmla="*/ 89205 w 97357"/>
                  <a:gd name="connsiteY49" fmla="*/ 60191 h 109015"/>
                  <a:gd name="connsiteX50" fmla="*/ 88988 w 97357"/>
                  <a:gd name="connsiteY50" fmla="*/ 60951 h 109015"/>
                  <a:gd name="connsiteX51" fmla="*/ 88988 w 97357"/>
                  <a:gd name="connsiteY51" fmla="*/ 60951 h 109015"/>
                  <a:gd name="connsiteX52" fmla="*/ 88662 w 97357"/>
                  <a:gd name="connsiteY52" fmla="*/ 62252 h 109015"/>
                  <a:gd name="connsiteX53" fmla="*/ 88771 w 97357"/>
                  <a:gd name="connsiteY53" fmla="*/ 61927 h 109015"/>
                  <a:gd name="connsiteX54" fmla="*/ 84973 w 97357"/>
                  <a:gd name="connsiteY54" fmla="*/ 76032 h 109015"/>
                  <a:gd name="connsiteX55" fmla="*/ 80742 w 97357"/>
                  <a:gd name="connsiteY55" fmla="*/ 89268 h 109015"/>
                  <a:gd name="connsiteX56" fmla="*/ 80742 w 97357"/>
                  <a:gd name="connsiteY56" fmla="*/ 89268 h 109015"/>
                  <a:gd name="connsiteX57" fmla="*/ 80742 w 97357"/>
                  <a:gd name="connsiteY57" fmla="*/ 89268 h 109015"/>
                  <a:gd name="connsiteX58" fmla="*/ 80742 w 97357"/>
                  <a:gd name="connsiteY58" fmla="*/ 89268 h 109015"/>
                  <a:gd name="connsiteX59" fmla="*/ 80742 w 97357"/>
                  <a:gd name="connsiteY59" fmla="*/ 89268 h 109015"/>
                  <a:gd name="connsiteX60" fmla="*/ 80742 w 97357"/>
                  <a:gd name="connsiteY60" fmla="*/ 89268 h 109015"/>
                  <a:gd name="connsiteX61" fmla="*/ 80742 w 97357"/>
                  <a:gd name="connsiteY61" fmla="*/ 89268 h 109015"/>
                  <a:gd name="connsiteX62" fmla="*/ 80742 w 97357"/>
                  <a:gd name="connsiteY62" fmla="*/ 89377 h 109015"/>
                  <a:gd name="connsiteX63" fmla="*/ 80742 w 97357"/>
                  <a:gd name="connsiteY63" fmla="*/ 89377 h 109015"/>
                  <a:gd name="connsiteX64" fmla="*/ 79440 w 97357"/>
                  <a:gd name="connsiteY64" fmla="*/ 92740 h 109015"/>
                  <a:gd name="connsiteX65" fmla="*/ 77487 w 97357"/>
                  <a:gd name="connsiteY65" fmla="*/ 98382 h 109015"/>
                  <a:gd name="connsiteX66" fmla="*/ 76077 w 97357"/>
                  <a:gd name="connsiteY66" fmla="*/ 102831 h 109015"/>
                  <a:gd name="connsiteX67" fmla="*/ 74775 w 97357"/>
                  <a:gd name="connsiteY67" fmla="*/ 105977 h 109015"/>
                  <a:gd name="connsiteX68" fmla="*/ 72062 w 97357"/>
                  <a:gd name="connsiteY68" fmla="*/ 108690 h 109015"/>
                  <a:gd name="connsiteX69" fmla="*/ 70543 w 97357"/>
                  <a:gd name="connsiteY69" fmla="*/ 109015 h 109015"/>
                  <a:gd name="connsiteX70" fmla="*/ 68156 w 97357"/>
                  <a:gd name="connsiteY70" fmla="*/ 108255 h 10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7357" h="109015">
                    <a:moveTo>
                      <a:pt x="68156" y="108255"/>
                    </a:moveTo>
                    <a:cubicBezTo>
                      <a:pt x="65661" y="107388"/>
                      <a:pt x="63274" y="106411"/>
                      <a:pt x="60887" y="105434"/>
                    </a:cubicBezTo>
                    <a:cubicBezTo>
                      <a:pt x="58391" y="104458"/>
                      <a:pt x="56004" y="103482"/>
                      <a:pt x="53509" y="102396"/>
                    </a:cubicBezTo>
                    <a:cubicBezTo>
                      <a:pt x="48410" y="100227"/>
                      <a:pt x="43419" y="98165"/>
                      <a:pt x="38319" y="95995"/>
                    </a:cubicBezTo>
                    <a:cubicBezTo>
                      <a:pt x="36583" y="95344"/>
                      <a:pt x="34847" y="94585"/>
                      <a:pt x="33111" y="93934"/>
                    </a:cubicBezTo>
                    <a:cubicBezTo>
                      <a:pt x="33220" y="93934"/>
                      <a:pt x="33328" y="94042"/>
                      <a:pt x="33545" y="94042"/>
                    </a:cubicBezTo>
                    <a:cubicBezTo>
                      <a:pt x="33328" y="93934"/>
                      <a:pt x="33220" y="93934"/>
                      <a:pt x="33003" y="93825"/>
                    </a:cubicBezTo>
                    <a:cubicBezTo>
                      <a:pt x="28229" y="92089"/>
                      <a:pt x="23347" y="90462"/>
                      <a:pt x="18464" y="88834"/>
                    </a:cubicBezTo>
                    <a:cubicBezTo>
                      <a:pt x="16294" y="88075"/>
                      <a:pt x="14124" y="87315"/>
                      <a:pt x="11846" y="86556"/>
                    </a:cubicBezTo>
                    <a:cubicBezTo>
                      <a:pt x="10001" y="85905"/>
                      <a:pt x="8157" y="85363"/>
                      <a:pt x="6312" y="84711"/>
                    </a:cubicBezTo>
                    <a:cubicBezTo>
                      <a:pt x="5444" y="84386"/>
                      <a:pt x="4468" y="84060"/>
                      <a:pt x="3708" y="83518"/>
                    </a:cubicBezTo>
                    <a:cubicBezTo>
                      <a:pt x="2840" y="82976"/>
                      <a:pt x="2190" y="82325"/>
                      <a:pt x="1647" y="81456"/>
                    </a:cubicBezTo>
                    <a:cubicBezTo>
                      <a:pt x="779" y="80155"/>
                      <a:pt x="345" y="78419"/>
                      <a:pt x="237" y="76900"/>
                    </a:cubicBezTo>
                    <a:cubicBezTo>
                      <a:pt x="-197" y="73536"/>
                      <a:pt x="20" y="69956"/>
                      <a:pt x="454" y="66592"/>
                    </a:cubicBezTo>
                    <a:cubicBezTo>
                      <a:pt x="996" y="61384"/>
                      <a:pt x="1756" y="56285"/>
                      <a:pt x="2298" y="51185"/>
                    </a:cubicBezTo>
                    <a:cubicBezTo>
                      <a:pt x="2840" y="46303"/>
                      <a:pt x="3166" y="41421"/>
                      <a:pt x="3600" y="36539"/>
                    </a:cubicBezTo>
                    <a:cubicBezTo>
                      <a:pt x="3600" y="36647"/>
                      <a:pt x="3600" y="36864"/>
                      <a:pt x="3600" y="36972"/>
                    </a:cubicBezTo>
                    <a:cubicBezTo>
                      <a:pt x="4251" y="31114"/>
                      <a:pt x="4793" y="25037"/>
                      <a:pt x="6855" y="19504"/>
                    </a:cubicBezTo>
                    <a:cubicBezTo>
                      <a:pt x="6855" y="19504"/>
                      <a:pt x="6855" y="19504"/>
                      <a:pt x="6855" y="19613"/>
                    </a:cubicBezTo>
                    <a:cubicBezTo>
                      <a:pt x="7723" y="17226"/>
                      <a:pt x="8916" y="14839"/>
                      <a:pt x="10218" y="12669"/>
                    </a:cubicBezTo>
                    <a:cubicBezTo>
                      <a:pt x="11412" y="10499"/>
                      <a:pt x="12931" y="8546"/>
                      <a:pt x="14558" y="6702"/>
                    </a:cubicBezTo>
                    <a:cubicBezTo>
                      <a:pt x="15860" y="5291"/>
                      <a:pt x="17162" y="3989"/>
                      <a:pt x="18898" y="3121"/>
                    </a:cubicBezTo>
                    <a:cubicBezTo>
                      <a:pt x="19875" y="2579"/>
                      <a:pt x="20851" y="2253"/>
                      <a:pt x="21936" y="2036"/>
                    </a:cubicBezTo>
                    <a:cubicBezTo>
                      <a:pt x="21828" y="1602"/>
                      <a:pt x="21936" y="1060"/>
                      <a:pt x="22262" y="625"/>
                    </a:cubicBezTo>
                    <a:cubicBezTo>
                      <a:pt x="22696" y="83"/>
                      <a:pt x="23455" y="-134"/>
                      <a:pt x="24106" y="83"/>
                    </a:cubicBezTo>
                    <a:cubicBezTo>
                      <a:pt x="24106" y="83"/>
                      <a:pt x="24106" y="83"/>
                      <a:pt x="24106" y="83"/>
                    </a:cubicBezTo>
                    <a:cubicBezTo>
                      <a:pt x="26493" y="843"/>
                      <a:pt x="28771" y="1602"/>
                      <a:pt x="31158" y="2361"/>
                    </a:cubicBezTo>
                    <a:cubicBezTo>
                      <a:pt x="33654" y="3230"/>
                      <a:pt x="36149" y="4097"/>
                      <a:pt x="38753" y="4966"/>
                    </a:cubicBezTo>
                    <a:cubicBezTo>
                      <a:pt x="44070" y="6810"/>
                      <a:pt x="49386" y="8655"/>
                      <a:pt x="54703" y="10499"/>
                    </a:cubicBezTo>
                    <a:cubicBezTo>
                      <a:pt x="59259" y="12018"/>
                      <a:pt x="63708" y="13645"/>
                      <a:pt x="68265" y="15273"/>
                    </a:cubicBezTo>
                    <a:cubicBezTo>
                      <a:pt x="72822" y="16900"/>
                      <a:pt x="77487" y="18419"/>
                      <a:pt x="82044" y="20155"/>
                    </a:cubicBezTo>
                    <a:cubicBezTo>
                      <a:pt x="81935" y="20155"/>
                      <a:pt x="81827" y="20047"/>
                      <a:pt x="81718" y="20047"/>
                    </a:cubicBezTo>
                    <a:cubicBezTo>
                      <a:pt x="84431" y="21023"/>
                      <a:pt x="87035" y="22108"/>
                      <a:pt x="89639" y="23193"/>
                    </a:cubicBezTo>
                    <a:cubicBezTo>
                      <a:pt x="90724" y="23627"/>
                      <a:pt x="91917" y="24061"/>
                      <a:pt x="93002" y="24604"/>
                    </a:cubicBezTo>
                    <a:cubicBezTo>
                      <a:pt x="93545" y="24821"/>
                      <a:pt x="94087" y="25037"/>
                      <a:pt x="94630" y="25255"/>
                    </a:cubicBezTo>
                    <a:cubicBezTo>
                      <a:pt x="95281" y="25472"/>
                      <a:pt x="95823" y="25797"/>
                      <a:pt x="96366" y="26231"/>
                    </a:cubicBezTo>
                    <a:cubicBezTo>
                      <a:pt x="97234" y="26991"/>
                      <a:pt x="97559" y="28076"/>
                      <a:pt x="97234" y="29160"/>
                    </a:cubicBezTo>
                    <a:cubicBezTo>
                      <a:pt x="97017" y="29811"/>
                      <a:pt x="96583" y="30462"/>
                      <a:pt x="95932" y="30788"/>
                    </a:cubicBezTo>
                    <a:cubicBezTo>
                      <a:pt x="95823" y="31439"/>
                      <a:pt x="95715" y="32090"/>
                      <a:pt x="95606" y="32741"/>
                    </a:cubicBezTo>
                    <a:cubicBezTo>
                      <a:pt x="95498" y="33392"/>
                      <a:pt x="95281" y="34043"/>
                      <a:pt x="95172" y="34694"/>
                    </a:cubicBezTo>
                    <a:cubicBezTo>
                      <a:pt x="94955" y="35887"/>
                      <a:pt x="94630" y="37081"/>
                      <a:pt x="94304" y="38383"/>
                    </a:cubicBezTo>
                    <a:cubicBezTo>
                      <a:pt x="93653" y="41095"/>
                      <a:pt x="93002" y="43916"/>
                      <a:pt x="92351" y="46629"/>
                    </a:cubicBezTo>
                    <a:cubicBezTo>
                      <a:pt x="92351" y="46629"/>
                      <a:pt x="92351" y="46629"/>
                      <a:pt x="92351" y="46629"/>
                    </a:cubicBezTo>
                    <a:cubicBezTo>
                      <a:pt x="92134" y="47714"/>
                      <a:pt x="91809" y="48799"/>
                      <a:pt x="91592" y="49775"/>
                    </a:cubicBezTo>
                    <a:cubicBezTo>
                      <a:pt x="91592" y="49667"/>
                      <a:pt x="91592" y="49558"/>
                      <a:pt x="91700" y="49449"/>
                    </a:cubicBezTo>
                    <a:cubicBezTo>
                      <a:pt x="91483" y="50535"/>
                      <a:pt x="91158" y="51620"/>
                      <a:pt x="90941" y="52705"/>
                    </a:cubicBezTo>
                    <a:cubicBezTo>
                      <a:pt x="90941" y="52705"/>
                      <a:pt x="90941" y="52705"/>
                      <a:pt x="90941" y="52705"/>
                    </a:cubicBezTo>
                    <a:cubicBezTo>
                      <a:pt x="90507" y="54874"/>
                      <a:pt x="89964" y="57044"/>
                      <a:pt x="89422" y="59215"/>
                    </a:cubicBezTo>
                    <a:cubicBezTo>
                      <a:pt x="89313" y="59648"/>
                      <a:pt x="89205" y="60082"/>
                      <a:pt x="89096" y="60516"/>
                    </a:cubicBezTo>
                    <a:cubicBezTo>
                      <a:pt x="89096" y="60408"/>
                      <a:pt x="89205" y="60299"/>
                      <a:pt x="89205" y="60191"/>
                    </a:cubicBezTo>
                    <a:cubicBezTo>
                      <a:pt x="89096" y="60408"/>
                      <a:pt x="89096" y="60733"/>
                      <a:pt x="88988" y="60951"/>
                    </a:cubicBezTo>
                    <a:cubicBezTo>
                      <a:pt x="88988" y="60951"/>
                      <a:pt x="88988" y="60951"/>
                      <a:pt x="88988" y="60951"/>
                    </a:cubicBezTo>
                    <a:cubicBezTo>
                      <a:pt x="88879" y="61384"/>
                      <a:pt x="88771" y="61818"/>
                      <a:pt x="88662" y="62252"/>
                    </a:cubicBezTo>
                    <a:cubicBezTo>
                      <a:pt x="88662" y="62144"/>
                      <a:pt x="88771" y="62035"/>
                      <a:pt x="88771" y="61927"/>
                    </a:cubicBezTo>
                    <a:cubicBezTo>
                      <a:pt x="87686" y="66701"/>
                      <a:pt x="86275" y="71366"/>
                      <a:pt x="84973" y="76032"/>
                    </a:cubicBezTo>
                    <a:cubicBezTo>
                      <a:pt x="83671" y="80480"/>
                      <a:pt x="82369" y="84928"/>
                      <a:pt x="80742" y="89268"/>
                    </a:cubicBezTo>
                    <a:cubicBezTo>
                      <a:pt x="80742" y="89268"/>
                      <a:pt x="80742" y="89268"/>
                      <a:pt x="80742" y="89268"/>
                    </a:cubicBezTo>
                    <a:cubicBezTo>
                      <a:pt x="80742" y="89268"/>
                      <a:pt x="80742" y="89268"/>
                      <a:pt x="80742" y="89268"/>
                    </a:cubicBezTo>
                    <a:cubicBezTo>
                      <a:pt x="80742" y="89268"/>
                      <a:pt x="80742" y="89268"/>
                      <a:pt x="80742" y="89268"/>
                    </a:cubicBezTo>
                    <a:cubicBezTo>
                      <a:pt x="80742" y="89268"/>
                      <a:pt x="80742" y="89268"/>
                      <a:pt x="80742" y="89268"/>
                    </a:cubicBezTo>
                    <a:cubicBezTo>
                      <a:pt x="80742" y="89268"/>
                      <a:pt x="80742" y="89268"/>
                      <a:pt x="80742" y="89268"/>
                    </a:cubicBezTo>
                    <a:cubicBezTo>
                      <a:pt x="80742" y="89268"/>
                      <a:pt x="80742" y="89268"/>
                      <a:pt x="80742" y="89268"/>
                    </a:cubicBezTo>
                    <a:cubicBezTo>
                      <a:pt x="80742" y="89268"/>
                      <a:pt x="80742" y="89268"/>
                      <a:pt x="80742" y="89377"/>
                    </a:cubicBezTo>
                    <a:cubicBezTo>
                      <a:pt x="80742" y="89377"/>
                      <a:pt x="80742" y="89377"/>
                      <a:pt x="80742" y="89377"/>
                    </a:cubicBezTo>
                    <a:cubicBezTo>
                      <a:pt x="80308" y="90462"/>
                      <a:pt x="79874" y="91547"/>
                      <a:pt x="79440" y="92740"/>
                    </a:cubicBezTo>
                    <a:cubicBezTo>
                      <a:pt x="78789" y="94585"/>
                      <a:pt x="78029" y="96538"/>
                      <a:pt x="77487" y="98382"/>
                    </a:cubicBezTo>
                    <a:cubicBezTo>
                      <a:pt x="77053" y="99901"/>
                      <a:pt x="76619" y="101312"/>
                      <a:pt x="76077" y="102831"/>
                    </a:cubicBezTo>
                    <a:cubicBezTo>
                      <a:pt x="75751" y="103916"/>
                      <a:pt x="75317" y="105001"/>
                      <a:pt x="74775" y="105977"/>
                    </a:cubicBezTo>
                    <a:cubicBezTo>
                      <a:pt x="74124" y="107170"/>
                      <a:pt x="73364" y="108147"/>
                      <a:pt x="72062" y="108690"/>
                    </a:cubicBezTo>
                    <a:cubicBezTo>
                      <a:pt x="71520" y="108906"/>
                      <a:pt x="71086" y="109015"/>
                      <a:pt x="70543" y="109015"/>
                    </a:cubicBezTo>
                    <a:cubicBezTo>
                      <a:pt x="69675" y="108690"/>
                      <a:pt x="68916" y="108472"/>
                      <a:pt x="68156" y="108255"/>
                    </a:cubicBezTo>
                    <a:close/>
                  </a:path>
                </a:pathLst>
              </a:custGeom>
              <a:solidFill>
                <a:srgbClr val="E7D5C1"/>
              </a:solidFill>
              <a:ln w="10838" cap="flat">
                <a:noFill/>
                <a:prstDash val="solid"/>
                <a:miter/>
              </a:ln>
            </p:spPr>
            <p:txBody>
              <a:bodyPr rtlCol="0" anchor="ctr"/>
              <a:lstStyle/>
              <a:p>
                <a:endParaRPr lang="nb-NO"/>
              </a:p>
            </p:txBody>
          </p:sp>
          <p:sp>
            <p:nvSpPr>
              <p:cNvPr id="139" name="Frihåndsform: figur 138">
                <a:extLst>
                  <a:ext uri="{FF2B5EF4-FFF2-40B4-BE49-F238E27FC236}">
                    <a16:creationId xmlns:a16="http://schemas.microsoft.com/office/drawing/2014/main" id="{0BB76B00-59D4-4C4E-9041-1228F5F1C6BF}"/>
                  </a:ext>
                </a:extLst>
              </p:cNvPr>
              <p:cNvSpPr/>
              <p:nvPr/>
            </p:nvSpPr>
            <p:spPr>
              <a:xfrm>
                <a:off x="4090971" y="5575644"/>
                <a:ext cx="118416" cy="120975"/>
              </a:xfrm>
              <a:custGeom>
                <a:avLst/>
                <a:gdLst>
                  <a:gd name="connsiteX0" fmla="*/ 11826 w 118416"/>
                  <a:gd name="connsiteY0" fmla="*/ 120216 h 120975"/>
                  <a:gd name="connsiteX1" fmla="*/ 7269 w 118416"/>
                  <a:gd name="connsiteY1" fmla="*/ 118914 h 120975"/>
                  <a:gd name="connsiteX2" fmla="*/ 3255 w 118416"/>
                  <a:gd name="connsiteY2" fmla="*/ 117286 h 120975"/>
                  <a:gd name="connsiteX3" fmla="*/ 1953 w 118416"/>
                  <a:gd name="connsiteY3" fmla="*/ 116093 h 120975"/>
                  <a:gd name="connsiteX4" fmla="*/ 0 w 118416"/>
                  <a:gd name="connsiteY4" fmla="*/ 113489 h 120975"/>
                  <a:gd name="connsiteX5" fmla="*/ 651 w 118416"/>
                  <a:gd name="connsiteY5" fmla="*/ 106762 h 120975"/>
                  <a:gd name="connsiteX6" fmla="*/ 1519 w 118416"/>
                  <a:gd name="connsiteY6" fmla="*/ 99275 h 120975"/>
                  <a:gd name="connsiteX7" fmla="*/ 3689 w 118416"/>
                  <a:gd name="connsiteY7" fmla="*/ 83109 h 120975"/>
                  <a:gd name="connsiteX8" fmla="*/ 6401 w 118416"/>
                  <a:gd name="connsiteY8" fmla="*/ 66401 h 120975"/>
                  <a:gd name="connsiteX9" fmla="*/ 9005 w 118416"/>
                  <a:gd name="connsiteY9" fmla="*/ 49692 h 120975"/>
                  <a:gd name="connsiteX10" fmla="*/ 9982 w 118416"/>
                  <a:gd name="connsiteY10" fmla="*/ 42640 h 120975"/>
                  <a:gd name="connsiteX11" fmla="*/ 10524 w 118416"/>
                  <a:gd name="connsiteY11" fmla="*/ 38734 h 120975"/>
                  <a:gd name="connsiteX12" fmla="*/ 10524 w 118416"/>
                  <a:gd name="connsiteY12" fmla="*/ 37649 h 120975"/>
                  <a:gd name="connsiteX13" fmla="*/ 10741 w 118416"/>
                  <a:gd name="connsiteY13" fmla="*/ 36889 h 120975"/>
                  <a:gd name="connsiteX14" fmla="*/ 10741 w 118416"/>
                  <a:gd name="connsiteY14" fmla="*/ 37106 h 120975"/>
                  <a:gd name="connsiteX15" fmla="*/ 10958 w 118416"/>
                  <a:gd name="connsiteY15" fmla="*/ 35913 h 120975"/>
                  <a:gd name="connsiteX16" fmla="*/ 11067 w 118416"/>
                  <a:gd name="connsiteY16" fmla="*/ 34828 h 120975"/>
                  <a:gd name="connsiteX17" fmla="*/ 12694 w 118416"/>
                  <a:gd name="connsiteY17" fmla="*/ 33418 h 120975"/>
                  <a:gd name="connsiteX18" fmla="*/ 12803 w 118416"/>
                  <a:gd name="connsiteY18" fmla="*/ 33092 h 120975"/>
                  <a:gd name="connsiteX19" fmla="*/ 14539 w 118416"/>
                  <a:gd name="connsiteY19" fmla="*/ 29078 h 120975"/>
                  <a:gd name="connsiteX20" fmla="*/ 19313 w 118416"/>
                  <a:gd name="connsiteY20" fmla="*/ 21591 h 120975"/>
                  <a:gd name="connsiteX21" fmla="*/ 27558 w 118416"/>
                  <a:gd name="connsiteY21" fmla="*/ 14105 h 120975"/>
                  <a:gd name="connsiteX22" fmla="*/ 32549 w 118416"/>
                  <a:gd name="connsiteY22" fmla="*/ 11284 h 120975"/>
                  <a:gd name="connsiteX23" fmla="*/ 35262 w 118416"/>
                  <a:gd name="connsiteY23" fmla="*/ 10091 h 120975"/>
                  <a:gd name="connsiteX24" fmla="*/ 37866 w 118416"/>
                  <a:gd name="connsiteY24" fmla="*/ 9114 h 120975"/>
                  <a:gd name="connsiteX25" fmla="*/ 37866 w 118416"/>
                  <a:gd name="connsiteY25" fmla="*/ 9114 h 120975"/>
                  <a:gd name="connsiteX26" fmla="*/ 42423 w 118416"/>
                  <a:gd name="connsiteY26" fmla="*/ 7595 h 120975"/>
                  <a:gd name="connsiteX27" fmla="*/ 44267 w 118416"/>
                  <a:gd name="connsiteY27" fmla="*/ 7052 h 120975"/>
                  <a:gd name="connsiteX28" fmla="*/ 47196 w 118416"/>
                  <a:gd name="connsiteY28" fmla="*/ 6184 h 120975"/>
                  <a:gd name="connsiteX29" fmla="*/ 55551 w 118416"/>
                  <a:gd name="connsiteY29" fmla="*/ 4232 h 120975"/>
                  <a:gd name="connsiteX30" fmla="*/ 73562 w 118416"/>
                  <a:gd name="connsiteY30" fmla="*/ 1194 h 120975"/>
                  <a:gd name="connsiteX31" fmla="*/ 79203 w 118416"/>
                  <a:gd name="connsiteY31" fmla="*/ 543 h 120975"/>
                  <a:gd name="connsiteX32" fmla="*/ 78769 w 118416"/>
                  <a:gd name="connsiteY32" fmla="*/ 543 h 120975"/>
                  <a:gd name="connsiteX33" fmla="*/ 90921 w 118416"/>
                  <a:gd name="connsiteY33" fmla="*/ 0 h 120975"/>
                  <a:gd name="connsiteX34" fmla="*/ 102097 w 118416"/>
                  <a:gd name="connsiteY34" fmla="*/ 217 h 120975"/>
                  <a:gd name="connsiteX35" fmla="*/ 102097 w 118416"/>
                  <a:gd name="connsiteY35" fmla="*/ 217 h 120975"/>
                  <a:gd name="connsiteX36" fmla="*/ 109040 w 118416"/>
                  <a:gd name="connsiteY36" fmla="*/ 1411 h 120975"/>
                  <a:gd name="connsiteX37" fmla="*/ 112621 w 118416"/>
                  <a:gd name="connsiteY37" fmla="*/ 4340 h 120975"/>
                  <a:gd name="connsiteX38" fmla="*/ 113814 w 118416"/>
                  <a:gd name="connsiteY38" fmla="*/ 7920 h 120975"/>
                  <a:gd name="connsiteX39" fmla="*/ 113814 w 118416"/>
                  <a:gd name="connsiteY39" fmla="*/ 7920 h 120975"/>
                  <a:gd name="connsiteX40" fmla="*/ 113814 w 118416"/>
                  <a:gd name="connsiteY40" fmla="*/ 7920 h 120975"/>
                  <a:gd name="connsiteX41" fmla="*/ 113923 w 118416"/>
                  <a:gd name="connsiteY41" fmla="*/ 8355 h 120975"/>
                  <a:gd name="connsiteX42" fmla="*/ 113923 w 118416"/>
                  <a:gd name="connsiteY42" fmla="*/ 8246 h 120975"/>
                  <a:gd name="connsiteX43" fmla="*/ 115116 w 118416"/>
                  <a:gd name="connsiteY43" fmla="*/ 17034 h 120975"/>
                  <a:gd name="connsiteX44" fmla="*/ 115550 w 118416"/>
                  <a:gd name="connsiteY44" fmla="*/ 20181 h 120975"/>
                  <a:gd name="connsiteX45" fmla="*/ 116310 w 118416"/>
                  <a:gd name="connsiteY45" fmla="*/ 19855 h 120975"/>
                  <a:gd name="connsiteX46" fmla="*/ 118263 w 118416"/>
                  <a:gd name="connsiteY46" fmla="*/ 20940 h 120975"/>
                  <a:gd name="connsiteX47" fmla="*/ 118371 w 118416"/>
                  <a:gd name="connsiteY47" fmla="*/ 21374 h 120975"/>
                  <a:gd name="connsiteX48" fmla="*/ 118371 w 118416"/>
                  <a:gd name="connsiteY48" fmla="*/ 21483 h 120975"/>
                  <a:gd name="connsiteX49" fmla="*/ 118263 w 118416"/>
                  <a:gd name="connsiteY49" fmla="*/ 22676 h 120975"/>
                  <a:gd name="connsiteX50" fmla="*/ 117503 w 118416"/>
                  <a:gd name="connsiteY50" fmla="*/ 26039 h 120975"/>
                  <a:gd name="connsiteX51" fmla="*/ 116418 w 118416"/>
                  <a:gd name="connsiteY51" fmla="*/ 30488 h 120975"/>
                  <a:gd name="connsiteX52" fmla="*/ 114248 w 118416"/>
                  <a:gd name="connsiteY52" fmla="*/ 39276 h 120975"/>
                  <a:gd name="connsiteX53" fmla="*/ 109908 w 118416"/>
                  <a:gd name="connsiteY53" fmla="*/ 56419 h 120975"/>
                  <a:gd name="connsiteX54" fmla="*/ 101554 w 118416"/>
                  <a:gd name="connsiteY54" fmla="*/ 90379 h 120975"/>
                  <a:gd name="connsiteX55" fmla="*/ 100686 w 118416"/>
                  <a:gd name="connsiteY55" fmla="*/ 94176 h 120975"/>
                  <a:gd name="connsiteX56" fmla="*/ 100035 w 118416"/>
                  <a:gd name="connsiteY56" fmla="*/ 96889 h 120975"/>
                  <a:gd name="connsiteX57" fmla="*/ 99167 w 118416"/>
                  <a:gd name="connsiteY57" fmla="*/ 98733 h 120975"/>
                  <a:gd name="connsiteX58" fmla="*/ 97540 w 118416"/>
                  <a:gd name="connsiteY58" fmla="*/ 100469 h 120975"/>
                  <a:gd name="connsiteX59" fmla="*/ 94068 w 118416"/>
                  <a:gd name="connsiteY59" fmla="*/ 102965 h 120975"/>
                  <a:gd name="connsiteX60" fmla="*/ 86147 w 118416"/>
                  <a:gd name="connsiteY60" fmla="*/ 106870 h 120975"/>
                  <a:gd name="connsiteX61" fmla="*/ 78010 w 118416"/>
                  <a:gd name="connsiteY61" fmla="*/ 110342 h 120975"/>
                  <a:gd name="connsiteX62" fmla="*/ 72802 w 118416"/>
                  <a:gd name="connsiteY62" fmla="*/ 112295 h 120975"/>
                  <a:gd name="connsiteX63" fmla="*/ 72911 w 118416"/>
                  <a:gd name="connsiteY63" fmla="*/ 112295 h 120975"/>
                  <a:gd name="connsiteX64" fmla="*/ 71717 w 118416"/>
                  <a:gd name="connsiteY64" fmla="*/ 112729 h 120975"/>
                  <a:gd name="connsiteX65" fmla="*/ 71283 w 118416"/>
                  <a:gd name="connsiteY65" fmla="*/ 112838 h 120975"/>
                  <a:gd name="connsiteX66" fmla="*/ 71392 w 118416"/>
                  <a:gd name="connsiteY66" fmla="*/ 112838 h 120975"/>
                  <a:gd name="connsiteX67" fmla="*/ 54683 w 118416"/>
                  <a:gd name="connsiteY67" fmla="*/ 117178 h 120975"/>
                  <a:gd name="connsiteX68" fmla="*/ 55225 w 118416"/>
                  <a:gd name="connsiteY68" fmla="*/ 117069 h 120975"/>
                  <a:gd name="connsiteX69" fmla="*/ 46763 w 118416"/>
                  <a:gd name="connsiteY69" fmla="*/ 118480 h 120975"/>
                  <a:gd name="connsiteX70" fmla="*/ 37974 w 118416"/>
                  <a:gd name="connsiteY70" fmla="*/ 119348 h 120975"/>
                  <a:gd name="connsiteX71" fmla="*/ 21049 w 118416"/>
                  <a:gd name="connsiteY71" fmla="*/ 120758 h 120975"/>
                  <a:gd name="connsiteX72" fmla="*/ 16600 w 118416"/>
                  <a:gd name="connsiteY72" fmla="*/ 120975 h 120975"/>
                  <a:gd name="connsiteX73" fmla="*/ 11826 w 118416"/>
                  <a:gd name="connsiteY73" fmla="*/ 120216 h 12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416" h="120975">
                    <a:moveTo>
                      <a:pt x="11826" y="120216"/>
                    </a:moveTo>
                    <a:cubicBezTo>
                      <a:pt x="10199" y="119890"/>
                      <a:pt x="8788" y="119456"/>
                      <a:pt x="7269" y="118914"/>
                    </a:cubicBezTo>
                    <a:cubicBezTo>
                      <a:pt x="5967" y="118480"/>
                      <a:pt x="4448" y="118046"/>
                      <a:pt x="3255" y="117286"/>
                    </a:cubicBezTo>
                    <a:cubicBezTo>
                      <a:pt x="2712" y="116961"/>
                      <a:pt x="2278" y="116527"/>
                      <a:pt x="1953" y="116093"/>
                    </a:cubicBezTo>
                    <a:cubicBezTo>
                      <a:pt x="868" y="115767"/>
                      <a:pt x="0" y="114682"/>
                      <a:pt x="0" y="113489"/>
                    </a:cubicBezTo>
                    <a:cubicBezTo>
                      <a:pt x="108" y="111210"/>
                      <a:pt x="434" y="109041"/>
                      <a:pt x="651" y="106762"/>
                    </a:cubicBezTo>
                    <a:cubicBezTo>
                      <a:pt x="976" y="104267"/>
                      <a:pt x="1193" y="101771"/>
                      <a:pt x="1519" y="99275"/>
                    </a:cubicBezTo>
                    <a:cubicBezTo>
                      <a:pt x="2170" y="93851"/>
                      <a:pt x="2821" y="88534"/>
                      <a:pt x="3689" y="83109"/>
                    </a:cubicBezTo>
                    <a:cubicBezTo>
                      <a:pt x="4557" y="77576"/>
                      <a:pt x="5533" y="71934"/>
                      <a:pt x="6401" y="66401"/>
                    </a:cubicBezTo>
                    <a:cubicBezTo>
                      <a:pt x="7269" y="60867"/>
                      <a:pt x="8137" y="55225"/>
                      <a:pt x="9005" y="49692"/>
                    </a:cubicBezTo>
                    <a:cubicBezTo>
                      <a:pt x="9331" y="47414"/>
                      <a:pt x="9656" y="45027"/>
                      <a:pt x="9982" y="42640"/>
                    </a:cubicBezTo>
                    <a:cubicBezTo>
                      <a:pt x="10199" y="41338"/>
                      <a:pt x="10307" y="40036"/>
                      <a:pt x="10524" y="38734"/>
                    </a:cubicBezTo>
                    <a:cubicBezTo>
                      <a:pt x="10416" y="38408"/>
                      <a:pt x="10307" y="38083"/>
                      <a:pt x="10524" y="37649"/>
                    </a:cubicBezTo>
                    <a:cubicBezTo>
                      <a:pt x="10633" y="37432"/>
                      <a:pt x="10633" y="37106"/>
                      <a:pt x="10741" y="36889"/>
                    </a:cubicBezTo>
                    <a:cubicBezTo>
                      <a:pt x="10741" y="36998"/>
                      <a:pt x="10741" y="36998"/>
                      <a:pt x="10741" y="37106"/>
                    </a:cubicBezTo>
                    <a:cubicBezTo>
                      <a:pt x="10850" y="36672"/>
                      <a:pt x="10958" y="36238"/>
                      <a:pt x="10958" y="35913"/>
                    </a:cubicBezTo>
                    <a:cubicBezTo>
                      <a:pt x="10958" y="35587"/>
                      <a:pt x="10958" y="35154"/>
                      <a:pt x="11067" y="34828"/>
                    </a:cubicBezTo>
                    <a:cubicBezTo>
                      <a:pt x="11284" y="34068"/>
                      <a:pt x="11935" y="33526"/>
                      <a:pt x="12694" y="33418"/>
                    </a:cubicBezTo>
                    <a:cubicBezTo>
                      <a:pt x="12694" y="33309"/>
                      <a:pt x="12803" y="33200"/>
                      <a:pt x="12803" y="33092"/>
                    </a:cubicBezTo>
                    <a:cubicBezTo>
                      <a:pt x="13345" y="31682"/>
                      <a:pt x="13888" y="30380"/>
                      <a:pt x="14539" y="29078"/>
                    </a:cubicBezTo>
                    <a:cubicBezTo>
                      <a:pt x="15841" y="26365"/>
                      <a:pt x="17468" y="23870"/>
                      <a:pt x="19313" y="21591"/>
                    </a:cubicBezTo>
                    <a:cubicBezTo>
                      <a:pt x="21591" y="18662"/>
                      <a:pt x="24412" y="16166"/>
                      <a:pt x="27558" y="14105"/>
                    </a:cubicBezTo>
                    <a:cubicBezTo>
                      <a:pt x="29186" y="13020"/>
                      <a:pt x="30813" y="12152"/>
                      <a:pt x="32549" y="11284"/>
                    </a:cubicBezTo>
                    <a:cubicBezTo>
                      <a:pt x="33417" y="10850"/>
                      <a:pt x="34285" y="10416"/>
                      <a:pt x="35262" y="10091"/>
                    </a:cubicBezTo>
                    <a:cubicBezTo>
                      <a:pt x="36130" y="9765"/>
                      <a:pt x="36998" y="9331"/>
                      <a:pt x="37866" y="9114"/>
                    </a:cubicBezTo>
                    <a:cubicBezTo>
                      <a:pt x="37866" y="9114"/>
                      <a:pt x="37866" y="9114"/>
                      <a:pt x="37866" y="9114"/>
                    </a:cubicBezTo>
                    <a:cubicBezTo>
                      <a:pt x="39385" y="8571"/>
                      <a:pt x="40904" y="8137"/>
                      <a:pt x="42423" y="7595"/>
                    </a:cubicBezTo>
                    <a:cubicBezTo>
                      <a:pt x="43074" y="7378"/>
                      <a:pt x="43725" y="7270"/>
                      <a:pt x="44267" y="7052"/>
                    </a:cubicBezTo>
                    <a:cubicBezTo>
                      <a:pt x="45244" y="6727"/>
                      <a:pt x="46220" y="6510"/>
                      <a:pt x="47196" y="6184"/>
                    </a:cubicBezTo>
                    <a:cubicBezTo>
                      <a:pt x="49909" y="5425"/>
                      <a:pt x="52730" y="4774"/>
                      <a:pt x="55551" y="4232"/>
                    </a:cubicBezTo>
                    <a:cubicBezTo>
                      <a:pt x="61518" y="2930"/>
                      <a:pt x="67486" y="1953"/>
                      <a:pt x="73562" y="1194"/>
                    </a:cubicBezTo>
                    <a:cubicBezTo>
                      <a:pt x="75406" y="976"/>
                      <a:pt x="77359" y="760"/>
                      <a:pt x="79203" y="543"/>
                    </a:cubicBezTo>
                    <a:cubicBezTo>
                      <a:pt x="79095" y="543"/>
                      <a:pt x="78878" y="543"/>
                      <a:pt x="78769" y="543"/>
                    </a:cubicBezTo>
                    <a:cubicBezTo>
                      <a:pt x="82784" y="217"/>
                      <a:pt x="86798" y="0"/>
                      <a:pt x="90921" y="0"/>
                    </a:cubicBezTo>
                    <a:cubicBezTo>
                      <a:pt x="94719" y="0"/>
                      <a:pt x="98407" y="0"/>
                      <a:pt x="102097" y="217"/>
                    </a:cubicBezTo>
                    <a:lnTo>
                      <a:pt x="102097" y="217"/>
                    </a:lnTo>
                    <a:cubicBezTo>
                      <a:pt x="104483" y="434"/>
                      <a:pt x="106762" y="543"/>
                      <a:pt x="109040" y="1411"/>
                    </a:cubicBezTo>
                    <a:cubicBezTo>
                      <a:pt x="110451" y="1953"/>
                      <a:pt x="111861" y="2930"/>
                      <a:pt x="112621" y="4340"/>
                    </a:cubicBezTo>
                    <a:cubicBezTo>
                      <a:pt x="113272" y="5425"/>
                      <a:pt x="113489" y="6727"/>
                      <a:pt x="113814" y="7920"/>
                    </a:cubicBezTo>
                    <a:lnTo>
                      <a:pt x="113814" y="7920"/>
                    </a:lnTo>
                    <a:cubicBezTo>
                      <a:pt x="113814" y="7920"/>
                      <a:pt x="113814" y="7920"/>
                      <a:pt x="113814" y="7920"/>
                    </a:cubicBezTo>
                    <a:cubicBezTo>
                      <a:pt x="113814" y="8029"/>
                      <a:pt x="113923" y="8246"/>
                      <a:pt x="113923" y="8355"/>
                    </a:cubicBezTo>
                    <a:cubicBezTo>
                      <a:pt x="113923" y="8355"/>
                      <a:pt x="113923" y="8246"/>
                      <a:pt x="113923" y="8246"/>
                    </a:cubicBezTo>
                    <a:cubicBezTo>
                      <a:pt x="114465" y="11175"/>
                      <a:pt x="114682" y="14105"/>
                      <a:pt x="115116" y="17034"/>
                    </a:cubicBezTo>
                    <a:cubicBezTo>
                      <a:pt x="115225" y="18119"/>
                      <a:pt x="115442" y="19096"/>
                      <a:pt x="115550" y="20181"/>
                    </a:cubicBezTo>
                    <a:cubicBezTo>
                      <a:pt x="115767" y="20072"/>
                      <a:pt x="115984" y="19964"/>
                      <a:pt x="116310" y="19855"/>
                    </a:cubicBezTo>
                    <a:cubicBezTo>
                      <a:pt x="117178" y="19747"/>
                      <a:pt x="117937" y="20181"/>
                      <a:pt x="118263" y="20940"/>
                    </a:cubicBezTo>
                    <a:cubicBezTo>
                      <a:pt x="118371" y="21049"/>
                      <a:pt x="118371" y="21266"/>
                      <a:pt x="118371" y="21374"/>
                    </a:cubicBezTo>
                    <a:cubicBezTo>
                      <a:pt x="118371" y="21374"/>
                      <a:pt x="118371" y="21483"/>
                      <a:pt x="118371" y="21483"/>
                    </a:cubicBezTo>
                    <a:cubicBezTo>
                      <a:pt x="118480" y="21917"/>
                      <a:pt x="118371" y="22351"/>
                      <a:pt x="118263" y="22676"/>
                    </a:cubicBezTo>
                    <a:cubicBezTo>
                      <a:pt x="118046" y="23870"/>
                      <a:pt x="117829" y="24955"/>
                      <a:pt x="117503" y="26039"/>
                    </a:cubicBezTo>
                    <a:cubicBezTo>
                      <a:pt x="117178" y="27559"/>
                      <a:pt x="116744" y="28969"/>
                      <a:pt x="116418" y="30488"/>
                    </a:cubicBezTo>
                    <a:cubicBezTo>
                      <a:pt x="115659" y="33418"/>
                      <a:pt x="115008" y="36347"/>
                      <a:pt x="114248" y="39276"/>
                    </a:cubicBezTo>
                    <a:cubicBezTo>
                      <a:pt x="112838" y="45027"/>
                      <a:pt x="111319" y="50669"/>
                      <a:pt x="109908" y="56419"/>
                    </a:cubicBezTo>
                    <a:cubicBezTo>
                      <a:pt x="107087" y="67703"/>
                      <a:pt x="104158" y="78986"/>
                      <a:pt x="101554" y="90379"/>
                    </a:cubicBezTo>
                    <a:cubicBezTo>
                      <a:pt x="101229" y="91681"/>
                      <a:pt x="100903" y="92874"/>
                      <a:pt x="100686" y="94176"/>
                    </a:cubicBezTo>
                    <a:cubicBezTo>
                      <a:pt x="100469" y="95044"/>
                      <a:pt x="100360" y="96021"/>
                      <a:pt x="100035" y="96889"/>
                    </a:cubicBezTo>
                    <a:cubicBezTo>
                      <a:pt x="99818" y="97540"/>
                      <a:pt x="99601" y="98082"/>
                      <a:pt x="99167" y="98733"/>
                    </a:cubicBezTo>
                    <a:cubicBezTo>
                      <a:pt x="98733" y="99384"/>
                      <a:pt x="98191" y="99927"/>
                      <a:pt x="97540" y="100469"/>
                    </a:cubicBezTo>
                    <a:cubicBezTo>
                      <a:pt x="96455" y="101446"/>
                      <a:pt x="95261" y="102205"/>
                      <a:pt x="94068" y="102965"/>
                    </a:cubicBezTo>
                    <a:cubicBezTo>
                      <a:pt x="91572" y="104483"/>
                      <a:pt x="88860" y="105677"/>
                      <a:pt x="86147" y="106870"/>
                    </a:cubicBezTo>
                    <a:cubicBezTo>
                      <a:pt x="83435" y="108064"/>
                      <a:pt x="80722" y="109257"/>
                      <a:pt x="78010" y="110342"/>
                    </a:cubicBezTo>
                    <a:cubicBezTo>
                      <a:pt x="76274" y="110993"/>
                      <a:pt x="74538" y="111644"/>
                      <a:pt x="72802" y="112295"/>
                    </a:cubicBezTo>
                    <a:cubicBezTo>
                      <a:pt x="72802" y="112295"/>
                      <a:pt x="72911" y="112295"/>
                      <a:pt x="72911" y="112295"/>
                    </a:cubicBezTo>
                    <a:cubicBezTo>
                      <a:pt x="72476" y="112404"/>
                      <a:pt x="72151" y="112621"/>
                      <a:pt x="71717" y="112729"/>
                    </a:cubicBezTo>
                    <a:cubicBezTo>
                      <a:pt x="71608" y="112729"/>
                      <a:pt x="71392" y="112838"/>
                      <a:pt x="71283" y="112838"/>
                    </a:cubicBezTo>
                    <a:cubicBezTo>
                      <a:pt x="71283" y="112838"/>
                      <a:pt x="71392" y="112838"/>
                      <a:pt x="71392" y="112838"/>
                    </a:cubicBezTo>
                    <a:cubicBezTo>
                      <a:pt x="65967" y="114682"/>
                      <a:pt x="60325" y="116093"/>
                      <a:pt x="54683" y="117178"/>
                    </a:cubicBezTo>
                    <a:cubicBezTo>
                      <a:pt x="54791" y="117178"/>
                      <a:pt x="55008" y="117069"/>
                      <a:pt x="55225" y="117069"/>
                    </a:cubicBezTo>
                    <a:cubicBezTo>
                      <a:pt x="52404" y="117720"/>
                      <a:pt x="49583" y="118154"/>
                      <a:pt x="46763" y="118480"/>
                    </a:cubicBezTo>
                    <a:cubicBezTo>
                      <a:pt x="43833" y="118914"/>
                      <a:pt x="40904" y="119131"/>
                      <a:pt x="37974" y="119348"/>
                    </a:cubicBezTo>
                    <a:cubicBezTo>
                      <a:pt x="32332" y="119782"/>
                      <a:pt x="26690" y="120433"/>
                      <a:pt x="21049" y="120758"/>
                    </a:cubicBezTo>
                    <a:cubicBezTo>
                      <a:pt x="19530" y="120867"/>
                      <a:pt x="18119" y="120975"/>
                      <a:pt x="16600" y="120975"/>
                    </a:cubicBezTo>
                    <a:cubicBezTo>
                      <a:pt x="14864" y="120650"/>
                      <a:pt x="13345" y="120541"/>
                      <a:pt x="11826" y="120216"/>
                    </a:cubicBezTo>
                    <a:close/>
                  </a:path>
                </a:pathLst>
              </a:custGeom>
              <a:solidFill>
                <a:srgbClr val="E7D5C1"/>
              </a:solidFill>
              <a:ln w="10838" cap="flat">
                <a:noFill/>
                <a:prstDash val="solid"/>
                <a:miter/>
              </a:ln>
            </p:spPr>
            <p:txBody>
              <a:bodyPr rtlCol="0" anchor="ctr"/>
              <a:lstStyle/>
              <a:p>
                <a:endParaRPr lang="nb-NO"/>
              </a:p>
            </p:txBody>
          </p:sp>
          <p:sp>
            <p:nvSpPr>
              <p:cNvPr id="140" name="Frihåndsform: figur 139">
                <a:extLst>
                  <a:ext uri="{FF2B5EF4-FFF2-40B4-BE49-F238E27FC236}">
                    <a16:creationId xmlns:a16="http://schemas.microsoft.com/office/drawing/2014/main" id="{8AA61636-61C3-46E6-94D3-7878D7149F41}"/>
                  </a:ext>
                </a:extLst>
              </p:cNvPr>
              <p:cNvSpPr/>
              <p:nvPr/>
            </p:nvSpPr>
            <p:spPr>
              <a:xfrm>
                <a:off x="4427462" y="4747989"/>
                <a:ext cx="16018" cy="11751"/>
              </a:xfrm>
              <a:custGeom>
                <a:avLst/>
                <a:gdLst>
                  <a:gd name="connsiteX0" fmla="*/ 16019 w 16018"/>
                  <a:gd name="connsiteY0" fmla="*/ 11751 h 11751"/>
                  <a:gd name="connsiteX1" fmla="*/ 15910 w 16018"/>
                  <a:gd name="connsiteY1" fmla="*/ 11534 h 11751"/>
                  <a:gd name="connsiteX2" fmla="*/ 15910 w 16018"/>
                  <a:gd name="connsiteY2" fmla="*/ 11534 h 11751"/>
                  <a:gd name="connsiteX3" fmla="*/ 15693 w 16018"/>
                  <a:gd name="connsiteY3" fmla="*/ 11100 h 11751"/>
                  <a:gd name="connsiteX4" fmla="*/ 15693 w 16018"/>
                  <a:gd name="connsiteY4" fmla="*/ 11100 h 11751"/>
                  <a:gd name="connsiteX5" fmla="*/ 11462 w 16018"/>
                  <a:gd name="connsiteY5" fmla="*/ 5784 h 11751"/>
                  <a:gd name="connsiteX6" fmla="*/ 11462 w 16018"/>
                  <a:gd name="connsiteY6" fmla="*/ 5784 h 11751"/>
                  <a:gd name="connsiteX7" fmla="*/ 11136 w 16018"/>
                  <a:gd name="connsiteY7" fmla="*/ 5458 h 11751"/>
                  <a:gd name="connsiteX8" fmla="*/ 11136 w 16018"/>
                  <a:gd name="connsiteY8" fmla="*/ 5458 h 11751"/>
                  <a:gd name="connsiteX9" fmla="*/ 11028 w 16018"/>
                  <a:gd name="connsiteY9" fmla="*/ 5350 h 11751"/>
                  <a:gd name="connsiteX10" fmla="*/ 11028 w 16018"/>
                  <a:gd name="connsiteY10" fmla="*/ 5350 h 11751"/>
                  <a:gd name="connsiteX11" fmla="*/ 11028 w 16018"/>
                  <a:gd name="connsiteY11" fmla="*/ 5350 h 11751"/>
                  <a:gd name="connsiteX12" fmla="*/ 9617 w 16018"/>
                  <a:gd name="connsiteY12" fmla="*/ 4048 h 11751"/>
                  <a:gd name="connsiteX13" fmla="*/ 7664 w 16018"/>
                  <a:gd name="connsiteY13" fmla="*/ 2637 h 11751"/>
                  <a:gd name="connsiteX14" fmla="*/ 7664 w 16018"/>
                  <a:gd name="connsiteY14" fmla="*/ 2637 h 11751"/>
                  <a:gd name="connsiteX15" fmla="*/ 5711 w 16018"/>
                  <a:gd name="connsiteY15" fmla="*/ 1661 h 11751"/>
                  <a:gd name="connsiteX16" fmla="*/ 5711 w 16018"/>
                  <a:gd name="connsiteY16" fmla="*/ 1661 h 11751"/>
                  <a:gd name="connsiteX17" fmla="*/ 3758 w 16018"/>
                  <a:gd name="connsiteY17" fmla="*/ 901 h 11751"/>
                  <a:gd name="connsiteX18" fmla="*/ 3758 w 16018"/>
                  <a:gd name="connsiteY18" fmla="*/ 901 h 11751"/>
                  <a:gd name="connsiteX19" fmla="*/ 2239 w 16018"/>
                  <a:gd name="connsiteY19" fmla="*/ 576 h 11751"/>
                  <a:gd name="connsiteX20" fmla="*/ 1588 w 16018"/>
                  <a:gd name="connsiteY20" fmla="*/ 467 h 11751"/>
                  <a:gd name="connsiteX21" fmla="*/ 1588 w 16018"/>
                  <a:gd name="connsiteY21" fmla="*/ 467 h 11751"/>
                  <a:gd name="connsiteX22" fmla="*/ 1046 w 16018"/>
                  <a:gd name="connsiteY22" fmla="*/ 467 h 11751"/>
                  <a:gd name="connsiteX23" fmla="*/ 1046 w 16018"/>
                  <a:gd name="connsiteY23" fmla="*/ 467 h 11751"/>
                  <a:gd name="connsiteX24" fmla="*/ 612 w 16018"/>
                  <a:gd name="connsiteY24" fmla="*/ 576 h 11751"/>
                  <a:gd name="connsiteX25" fmla="*/ 503 w 16018"/>
                  <a:gd name="connsiteY25" fmla="*/ 684 h 11751"/>
                  <a:gd name="connsiteX26" fmla="*/ 395 w 16018"/>
                  <a:gd name="connsiteY26" fmla="*/ 684 h 11751"/>
                  <a:gd name="connsiteX27" fmla="*/ 395 w 16018"/>
                  <a:gd name="connsiteY27" fmla="*/ 684 h 11751"/>
                  <a:gd name="connsiteX28" fmla="*/ 395 w 16018"/>
                  <a:gd name="connsiteY28" fmla="*/ 793 h 11751"/>
                  <a:gd name="connsiteX29" fmla="*/ 395 w 16018"/>
                  <a:gd name="connsiteY29" fmla="*/ 901 h 11751"/>
                  <a:gd name="connsiteX30" fmla="*/ 395 w 16018"/>
                  <a:gd name="connsiteY30" fmla="*/ 1010 h 11751"/>
                  <a:gd name="connsiteX31" fmla="*/ 395 w 16018"/>
                  <a:gd name="connsiteY31" fmla="*/ 1010 h 11751"/>
                  <a:gd name="connsiteX32" fmla="*/ 395 w 16018"/>
                  <a:gd name="connsiteY32" fmla="*/ 1118 h 11751"/>
                  <a:gd name="connsiteX33" fmla="*/ 395 w 16018"/>
                  <a:gd name="connsiteY33" fmla="*/ 1118 h 11751"/>
                  <a:gd name="connsiteX34" fmla="*/ 395 w 16018"/>
                  <a:gd name="connsiteY34" fmla="*/ 1335 h 11751"/>
                  <a:gd name="connsiteX35" fmla="*/ 395 w 16018"/>
                  <a:gd name="connsiteY35" fmla="*/ 1335 h 11751"/>
                  <a:gd name="connsiteX36" fmla="*/ 395 w 16018"/>
                  <a:gd name="connsiteY36" fmla="*/ 1552 h 11751"/>
                  <a:gd name="connsiteX37" fmla="*/ 395 w 16018"/>
                  <a:gd name="connsiteY37" fmla="*/ 1552 h 11751"/>
                  <a:gd name="connsiteX38" fmla="*/ 395 w 16018"/>
                  <a:gd name="connsiteY38" fmla="*/ 1769 h 11751"/>
                  <a:gd name="connsiteX39" fmla="*/ 286 w 16018"/>
                  <a:gd name="connsiteY39" fmla="*/ 1769 h 11751"/>
                  <a:gd name="connsiteX40" fmla="*/ 1588 w 16018"/>
                  <a:gd name="connsiteY40" fmla="*/ 33 h 11751"/>
                  <a:gd name="connsiteX41" fmla="*/ 8858 w 16018"/>
                  <a:gd name="connsiteY41" fmla="*/ 1878 h 11751"/>
                  <a:gd name="connsiteX42" fmla="*/ 14066 w 16018"/>
                  <a:gd name="connsiteY42" fmla="*/ 7520 h 11751"/>
                  <a:gd name="connsiteX43" fmla="*/ 16019 w 16018"/>
                  <a:gd name="connsiteY43" fmla="*/ 11751 h 11751"/>
                  <a:gd name="connsiteX44" fmla="*/ 16019 w 16018"/>
                  <a:gd name="connsiteY44" fmla="*/ 11751 h 11751"/>
                  <a:gd name="connsiteX45" fmla="*/ 16019 w 16018"/>
                  <a:gd name="connsiteY45" fmla="*/ 11751 h 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018" h="11751">
                    <a:moveTo>
                      <a:pt x="16019" y="11751"/>
                    </a:moveTo>
                    <a:cubicBezTo>
                      <a:pt x="16019" y="11643"/>
                      <a:pt x="15910" y="11643"/>
                      <a:pt x="15910" y="11534"/>
                    </a:cubicBezTo>
                    <a:cubicBezTo>
                      <a:pt x="15910" y="11534"/>
                      <a:pt x="15910" y="11534"/>
                      <a:pt x="15910" y="11534"/>
                    </a:cubicBezTo>
                    <a:cubicBezTo>
                      <a:pt x="15802" y="11426"/>
                      <a:pt x="15693" y="11209"/>
                      <a:pt x="15693" y="11100"/>
                    </a:cubicBezTo>
                    <a:lnTo>
                      <a:pt x="15693" y="11100"/>
                    </a:lnTo>
                    <a:cubicBezTo>
                      <a:pt x="14391" y="9256"/>
                      <a:pt x="12980" y="7520"/>
                      <a:pt x="11462" y="5784"/>
                    </a:cubicBezTo>
                    <a:cubicBezTo>
                      <a:pt x="11462" y="5784"/>
                      <a:pt x="11462" y="5784"/>
                      <a:pt x="11462" y="5784"/>
                    </a:cubicBezTo>
                    <a:cubicBezTo>
                      <a:pt x="11353" y="5675"/>
                      <a:pt x="11245" y="5567"/>
                      <a:pt x="11136" y="5458"/>
                    </a:cubicBezTo>
                    <a:cubicBezTo>
                      <a:pt x="11136" y="5458"/>
                      <a:pt x="11136" y="5458"/>
                      <a:pt x="11136" y="5458"/>
                    </a:cubicBezTo>
                    <a:cubicBezTo>
                      <a:pt x="11136" y="5458"/>
                      <a:pt x="11136" y="5458"/>
                      <a:pt x="11028" y="5350"/>
                    </a:cubicBezTo>
                    <a:cubicBezTo>
                      <a:pt x="11028" y="5350"/>
                      <a:pt x="11028" y="5350"/>
                      <a:pt x="11028" y="5350"/>
                    </a:cubicBezTo>
                    <a:cubicBezTo>
                      <a:pt x="11028" y="5350"/>
                      <a:pt x="11028" y="5350"/>
                      <a:pt x="11028" y="5350"/>
                    </a:cubicBezTo>
                    <a:cubicBezTo>
                      <a:pt x="10594" y="4916"/>
                      <a:pt x="10051" y="4482"/>
                      <a:pt x="9617" y="4048"/>
                    </a:cubicBezTo>
                    <a:cubicBezTo>
                      <a:pt x="8966" y="3614"/>
                      <a:pt x="8315" y="3071"/>
                      <a:pt x="7664" y="2637"/>
                    </a:cubicBezTo>
                    <a:cubicBezTo>
                      <a:pt x="7664" y="2637"/>
                      <a:pt x="7664" y="2637"/>
                      <a:pt x="7664" y="2637"/>
                    </a:cubicBezTo>
                    <a:cubicBezTo>
                      <a:pt x="7013" y="2312"/>
                      <a:pt x="6362" y="1986"/>
                      <a:pt x="5711" y="1661"/>
                    </a:cubicBezTo>
                    <a:cubicBezTo>
                      <a:pt x="5711" y="1661"/>
                      <a:pt x="5711" y="1661"/>
                      <a:pt x="5711" y="1661"/>
                    </a:cubicBezTo>
                    <a:cubicBezTo>
                      <a:pt x="5060" y="1335"/>
                      <a:pt x="4409" y="1118"/>
                      <a:pt x="3758" y="901"/>
                    </a:cubicBezTo>
                    <a:cubicBezTo>
                      <a:pt x="3758" y="901"/>
                      <a:pt x="3758" y="901"/>
                      <a:pt x="3758" y="901"/>
                    </a:cubicBezTo>
                    <a:cubicBezTo>
                      <a:pt x="3216" y="793"/>
                      <a:pt x="2782" y="576"/>
                      <a:pt x="2239" y="576"/>
                    </a:cubicBezTo>
                    <a:cubicBezTo>
                      <a:pt x="2022" y="576"/>
                      <a:pt x="1805" y="576"/>
                      <a:pt x="1588" y="467"/>
                    </a:cubicBezTo>
                    <a:cubicBezTo>
                      <a:pt x="1588" y="467"/>
                      <a:pt x="1588" y="467"/>
                      <a:pt x="1588" y="467"/>
                    </a:cubicBezTo>
                    <a:cubicBezTo>
                      <a:pt x="1371" y="467"/>
                      <a:pt x="1154" y="467"/>
                      <a:pt x="1046" y="467"/>
                    </a:cubicBezTo>
                    <a:cubicBezTo>
                      <a:pt x="1046" y="467"/>
                      <a:pt x="1046" y="467"/>
                      <a:pt x="1046" y="467"/>
                    </a:cubicBezTo>
                    <a:cubicBezTo>
                      <a:pt x="937" y="467"/>
                      <a:pt x="720" y="467"/>
                      <a:pt x="612" y="576"/>
                    </a:cubicBezTo>
                    <a:cubicBezTo>
                      <a:pt x="612" y="576"/>
                      <a:pt x="503" y="576"/>
                      <a:pt x="503" y="684"/>
                    </a:cubicBezTo>
                    <a:cubicBezTo>
                      <a:pt x="503" y="684"/>
                      <a:pt x="503" y="684"/>
                      <a:pt x="395" y="684"/>
                    </a:cubicBezTo>
                    <a:cubicBezTo>
                      <a:pt x="395" y="684"/>
                      <a:pt x="395" y="684"/>
                      <a:pt x="395" y="684"/>
                    </a:cubicBezTo>
                    <a:cubicBezTo>
                      <a:pt x="395" y="684"/>
                      <a:pt x="395" y="684"/>
                      <a:pt x="395" y="793"/>
                    </a:cubicBezTo>
                    <a:cubicBezTo>
                      <a:pt x="395" y="793"/>
                      <a:pt x="395" y="793"/>
                      <a:pt x="395" y="901"/>
                    </a:cubicBezTo>
                    <a:cubicBezTo>
                      <a:pt x="395" y="901"/>
                      <a:pt x="395" y="901"/>
                      <a:pt x="395" y="1010"/>
                    </a:cubicBezTo>
                    <a:cubicBezTo>
                      <a:pt x="395" y="1010"/>
                      <a:pt x="395" y="1010"/>
                      <a:pt x="395" y="1010"/>
                    </a:cubicBezTo>
                    <a:cubicBezTo>
                      <a:pt x="395" y="1010"/>
                      <a:pt x="395" y="1118"/>
                      <a:pt x="395" y="1118"/>
                    </a:cubicBezTo>
                    <a:cubicBezTo>
                      <a:pt x="395" y="1118"/>
                      <a:pt x="395" y="1118"/>
                      <a:pt x="395" y="1118"/>
                    </a:cubicBezTo>
                    <a:cubicBezTo>
                      <a:pt x="395" y="1227"/>
                      <a:pt x="395" y="1227"/>
                      <a:pt x="395" y="1335"/>
                    </a:cubicBezTo>
                    <a:cubicBezTo>
                      <a:pt x="395" y="1335"/>
                      <a:pt x="395" y="1335"/>
                      <a:pt x="395" y="1335"/>
                    </a:cubicBezTo>
                    <a:cubicBezTo>
                      <a:pt x="395" y="1335"/>
                      <a:pt x="395" y="1444"/>
                      <a:pt x="395" y="1552"/>
                    </a:cubicBezTo>
                    <a:lnTo>
                      <a:pt x="395" y="1552"/>
                    </a:lnTo>
                    <a:cubicBezTo>
                      <a:pt x="395" y="1661"/>
                      <a:pt x="395" y="1661"/>
                      <a:pt x="395" y="1769"/>
                    </a:cubicBezTo>
                    <a:cubicBezTo>
                      <a:pt x="395" y="1769"/>
                      <a:pt x="395" y="1878"/>
                      <a:pt x="286" y="1769"/>
                    </a:cubicBezTo>
                    <a:cubicBezTo>
                      <a:pt x="-582" y="793"/>
                      <a:pt x="720" y="142"/>
                      <a:pt x="1588" y="33"/>
                    </a:cubicBezTo>
                    <a:cubicBezTo>
                      <a:pt x="4084" y="-184"/>
                      <a:pt x="6688" y="684"/>
                      <a:pt x="8858" y="1878"/>
                    </a:cubicBezTo>
                    <a:cubicBezTo>
                      <a:pt x="11136" y="3071"/>
                      <a:pt x="12764" y="5241"/>
                      <a:pt x="14066" y="7520"/>
                    </a:cubicBezTo>
                    <a:cubicBezTo>
                      <a:pt x="15042" y="8496"/>
                      <a:pt x="16019" y="10232"/>
                      <a:pt x="16019" y="11751"/>
                    </a:cubicBezTo>
                    <a:cubicBezTo>
                      <a:pt x="16019" y="11751"/>
                      <a:pt x="16019" y="11751"/>
                      <a:pt x="16019" y="11751"/>
                    </a:cubicBezTo>
                    <a:cubicBezTo>
                      <a:pt x="16019" y="11751"/>
                      <a:pt x="16019" y="11751"/>
                      <a:pt x="16019" y="11751"/>
                    </a:cubicBezTo>
                    <a:close/>
                  </a:path>
                </a:pathLst>
              </a:custGeom>
              <a:solidFill>
                <a:srgbClr val="E7D5C1"/>
              </a:solidFill>
              <a:ln w="10838" cap="flat">
                <a:noFill/>
                <a:prstDash val="solid"/>
                <a:miter/>
              </a:ln>
            </p:spPr>
            <p:txBody>
              <a:bodyPr rtlCol="0" anchor="ctr"/>
              <a:lstStyle/>
              <a:p>
                <a:endParaRPr lang="nb-NO"/>
              </a:p>
            </p:txBody>
          </p:sp>
          <p:sp>
            <p:nvSpPr>
              <p:cNvPr id="141" name="Frihåndsform: figur 140">
                <a:extLst>
                  <a:ext uri="{FF2B5EF4-FFF2-40B4-BE49-F238E27FC236}">
                    <a16:creationId xmlns:a16="http://schemas.microsoft.com/office/drawing/2014/main" id="{FC00AFE6-18F5-437A-9EE4-069B0C2F86AD}"/>
                  </a:ext>
                </a:extLst>
              </p:cNvPr>
              <p:cNvSpPr/>
              <p:nvPr/>
            </p:nvSpPr>
            <p:spPr>
              <a:xfrm>
                <a:off x="4432693" y="4747290"/>
                <a:ext cx="14058" cy="13535"/>
              </a:xfrm>
              <a:custGeom>
                <a:avLst/>
                <a:gdLst>
                  <a:gd name="connsiteX0" fmla="*/ 14042 w 14058"/>
                  <a:gd name="connsiteY0" fmla="*/ 13535 h 13535"/>
                  <a:gd name="connsiteX1" fmla="*/ 14042 w 14058"/>
                  <a:gd name="connsiteY1" fmla="*/ 13535 h 13535"/>
                  <a:gd name="connsiteX2" fmla="*/ 14042 w 14058"/>
                  <a:gd name="connsiteY2" fmla="*/ 13535 h 13535"/>
                  <a:gd name="connsiteX3" fmla="*/ 13934 w 14058"/>
                  <a:gd name="connsiteY3" fmla="*/ 13210 h 13535"/>
                  <a:gd name="connsiteX4" fmla="*/ 13934 w 14058"/>
                  <a:gd name="connsiteY4" fmla="*/ 13210 h 13535"/>
                  <a:gd name="connsiteX5" fmla="*/ 11004 w 14058"/>
                  <a:gd name="connsiteY5" fmla="*/ 8870 h 13535"/>
                  <a:gd name="connsiteX6" fmla="*/ 11004 w 14058"/>
                  <a:gd name="connsiteY6" fmla="*/ 8870 h 13535"/>
                  <a:gd name="connsiteX7" fmla="*/ 10787 w 14058"/>
                  <a:gd name="connsiteY7" fmla="*/ 8544 h 13535"/>
                  <a:gd name="connsiteX8" fmla="*/ 10787 w 14058"/>
                  <a:gd name="connsiteY8" fmla="*/ 8653 h 13535"/>
                  <a:gd name="connsiteX9" fmla="*/ 8509 w 14058"/>
                  <a:gd name="connsiteY9" fmla="*/ 5723 h 13535"/>
                  <a:gd name="connsiteX10" fmla="*/ 8617 w 14058"/>
                  <a:gd name="connsiteY10" fmla="*/ 5832 h 13535"/>
                  <a:gd name="connsiteX11" fmla="*/ 8183 w 14058"/>
                  <a:gd name="connsiteY11" fmla="*/ 5398 h 13535"/>
                  <a:gd name="connsiteX12" fmla="*/ 8292 w 14058"/>
                  <a:gd name="connsiteY12" fmla="*/ 5506 h 13535"/>
                  <a:gd name="connsiteX13" fmla="*/ 6339 w 14058"/>
                  <a:gd name="connsiteY13" fmla="*/ 3553 h 13535"/>
                  <a:gd name="connsiteX14" fmla="*/ 6447 w 14058"/>
                  <a:gd name="connsiteY14" fmla="*/ 3662 h 13535"/>
                  <a:gd name="connsiteX15" fmla="*/ 4494 w 14058"/>
                  <a:gd name="connsiteY15" fmla="*/ 2251 h 13535"/>
                  <a:gd name="connsiteX16" fmla="*/ 3301 w 14058"/>
                  <a:gd name="connsiteY16" fmla="*/ 1600 h 13535"/>
                  <a:gd name="connsiteX17" fmla="*/ 3301 w 14058"/>
                  <a:gd name="connsiteY17" fmla="*/ 1600 h 13535"/>
                  <a:gd name="connsiteX18" fmla="*/ 2107 w 14058"/>
                  <a:gd name="connsiteY18" fmla="*/ 1166 h 13535"/>
                  <a:gd name="connsiteX19" fmla="*/ 2107 w 14058"/>
                  <a:gd name="connsiteY19" fmla="*/ 1166 h 13535"/>
                  <a:gd name="connsiteX20" fmla="*/ 1348 w 14058"/>
                  <a:gd name="connsiteY20" fmla="*/ 949 h 13535"/>
                  <a:gd name="connsiteX21" fmla="*/ 1348 w 14058"/>
                  <a:gd name="connsiteY21" fmla="*/ 949 h 13535"/>
                  <a:gd name="connsiteX22" fmla="*/ 1348 w 14058"/>
                  <a:gd name="connsiteY22" fmla="*/ 949 h 13535"/>
                  <a:gd name="connsiteX23" fmla="*/ 1348 w 14058"/>
                  <a:gd name="connsiteY23" fmla="*/ 949 h 13535"/>
                  <a:gd name="connsiteX24" fmla="*/ 1022 w 14058"/>
                  <a:gd name="connsiteY24" fmla="*/ 949 h 13535"/>
                  <a:gd name="connsiteX25" fmla="*/ 1022 w 14058"/>
                  <a:gd name="connsiteY25" fmla="*/ 949 h 13535"/>
                  <a:gd name="connsiteX26" fmla="*/ 697 w 14058"/>
                  <a:gd name="connsiteY26" fmla="*/ 949 h 13535"/>
                  <a:gd name="connsiteX27" fmla="*/ 588 w 14058"/>
                  <a:gd name="connsiteY27" fmla="*/ 949 h 13535"/>
                  <a:gd name="connsiteX28" fmla="*/ 588 w 14058"/>
                  <a:gd name="connsiteY28" fmla="*/ 949 h 13535"/>
                  <a:gd name="connsiteX29" fmla="*/ 480 w 14058"/>
                  <a:gd name="connsiteY29" fmla="*/ 949 h 13535"/>
                  <a:gd name="connsiteX30" fmla="*/ 480 w 14058"/>
                  <a:gd name="connsiteY30" fmla="*/ 949 h 13535"/>
                  <a:gd name="connsiteX31" fmla="*/ 480 w 14058"/>
                  <a:gd name="connsiteY31" fmla="*/ 1058 h 13535"/>
                  <a:gd name="connsiteX32" fmla="*/ 480 w 14058"/>
                  <a:gd name="connsiteY32" fmla="*/ 1058 h 13535"/>
                  <a:gd name="connsiteX33" fmla="*/ 480 w 14058"/>
                  <a:gd name="connsiteY33" fmla="*/ 1058 h 13535"/>
                  <a:gd name="connsiteX34" fmla="*/ 480 w 14058"/>
                  <a:gd name="connsiteY34" fmla="*/ 1058 h 13535"/>
                  <a:gd name="connsiteX35" fmla="*/ 480 w 14058"/>
                  <a:gd name="connsiteY35" fmla="*/ 1275 h 13535"/>
                  <a:gd name="connsiteX36" fmla="*/ 480 w 14058"/>
                  <a:gd name="connsiteY36" fmla="*/ 1275 h 13535"/>
                  <a:gd name="connsiteX37" fmla="*/ 588 w 14058"/>
                  <a:gd name="connsiteY37" fmla="*/ 1709 h 13535"/>
                  <a:gd name="connsiteX38" fmla="*/ 588 w 14058"/>
                  <a:gd name="connsiteY38" fmla="*/ 1709 h 13535"/>
                  <a:gd name="connsiteX39" fmla="*/ 697 w 14058"/>
                  <a:gd name="connsiteY39" fmla="*/ 2251 h 13535"/>
                  <a:gd name="connsiteX40" fmla="*/ 588 w 14058"/>
                  <a:gd name="connsiteY40" fmla="*/ 2251 h 13535"/>
                  <a:gd name="connsiteX41" fmla="*/ 805 w 14058"/>
                  <a:gd name="connsiteY41" fmla="*/ 81 h 13535"/>
                  <a:gd name="connsiteX42" fmla="*/ 8943 w 14058"/>
                  <a:gd name="connsiteY42" fmla="*/ 3662 h 13535"/>
                  <a:gd name="connsiteX43" fmla="*/ 13283 w 14058"/>
                  <a:gd name="connsiteY43" fmla="*/ 9955 h 13535"/>
                  <a:gd name="connsiteX44" fmla="*/ 14042 w 14058"/>
                  <a:gd name="connsiteY44" fmla="*/ 13535 h 13535"/>
                  <a:gd name="connsiteX45" fmla="*/ 14042 w 14058"/>
                  <a:gd name="connsiteY45" fmla="*/ 13535 h 13535"/>
                  <a:gd name="connsiteX46" fmla="*/ 14042 w 14058"/>
                  <a:gd name="connsiteY46" fmla="*/ 13535 h 1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058" h="13535">
                    <a:moveTo>
                      <a:pt x="14042" y="13535"/>
                    </a:moveTo>
                    <a:cubicBezTo>
                      <a:pt x="13934" y="13535"/>
                      <a:pt x="13934" y="13535"/>
                      <a:pt x="14042" y="13535"/>
                    </a:cubicBezTo>
                    <a:cubicBezTo>
                      <a:pt x="13934" y="13427"/>
                      <a:pt x="13934" y="13427"/>
                      <a:pt x="14042" y="13535"/>
                    </a:cubicBezTo>
                    <a:cubicBezTo>
                      <a:pt x="13934" y="13318"/>
                      <a:pt x="13934" y="13210"/>
                      <a:pt x="13934" y="13210"/>
                    </a:cubicBezTo>
                    <a:lnTo>
                      <a:pt x="13934" y="13210"/>
                    </a:lnTo>
                    <a:cubicBezTo>
                      <a:pt x="13066" y="11691"/>
                      <a:pt x="11981" y="10280"/>
                      <a:pt x="11004" y="8870"/>
                    </a:cubicBezTo>
                    <a:cubicBezTo>
                      <a:pt x="11004" y="8870"/>
                      <a:pt x="11004" y="8870"/>
                      <a:pt x="11004" y="8870"/>
                    </a:cubicBezTo>
                    <a:cubicBezTo>
                      <a:pt x="10896" y="8761"/>
                      <a:pt x="10896" y="8653"/>
                      <a:pt x="10787" y="8544"/>
                    </a:cubicBezTo>
                    <a:cubicBezTo>
                      <a:pt x="10787" y="8544"/>
                      <a:pt x="10787" y="8544"/>
                      <a:pt x="10787" y="8653"/>
                    </a:cubicBezTo>
                    <a:cubicBezTo>
                      <a:pt x="10028" y="7676"/>
                      <a:pt x="9268" y="6700"/>
                      <a:pt x="8509" y="5723"/>
                    </a:cubicBezTo>
                    <a:cubicBezTo>
                      <a:pt x="8509" y="5723"/>
                      <a:pt x="8509" y="5723"/>
                      <a:pt x="8617" y="5832"/>
                    </a:cubicBezTo>
                    <a:cubicBezTo>
                      <a:pt x="8509" y="5723"/>
                      <a:pt x="8292" y="5506"/>
                      <a:pt x="8183" y="5398"/>
                    </a:cubicBezTo>
                    <a:cubicBezTo>
                      <a:pt x="8183" y="5398"/>
                      <a:pt x="8183" y="5398"/>
                      <a:pt x="8292" y="5506"/>
                    </a:cubicBezTo>
                    <a:cubicBezTo>
                      <a:pt x="7641" y="4855"/>
                      <a:pt x="6990" y="4204"/>
                      <a:pt x="6339" y="3553"/>
                    </a:cubicBezTo>
                    <a:cubicBezTo>
                      <a:pt x="6339" y="3553"/>
                      <a:pt x="6339" y="3553"/>
                      <a:pt x="6447" y="3662"/>
                    </a:cubicBezTo>
                    <a:cubicBezTo>
                      <a:pt x="5796" y="3119"/>
                      <a:pt x="5145" y="2685"/>
                      <a:pt x="4494" y="2251"/>
                    </a:cubicBezTo>
                    <a:cubicBezTo>
                      <a:pt x="4060" y="2034"/>
                      <a:pt x="3735" y="1817"/>
                      <a:pt x="3301" y="1600"/>
                    </a:cubicBezTo>
                    <a:cubicBezTo>
                      <a:pt x="3301" y="1600"/>
                      <a:pt x="3301" y="1600"/>
                      <a:pt x="3301" y="1600"/>
                    </a:cubicBezTo>
                    <a:cubicBezTo>
                      <a:pt x="2975" y="1383"/>
                      <a:pt x="2541" y="1275"/>
                      <a:pt x="2107" y="1166"/>
                    </a:cubicBezTo>
                    <a:cubicBezTo>
                      <a:pt x="2107" y="1166"/>
                      <a:pt x="2107" y="1166"/>
                      <a:pt x="2107" y="1166"/>
                    </a:cubicBezTo>
                    <a:cubicBezTo>
                      <a:pt x="1890" y="1058"/>
                      <a:pt x="1673" y="1058"/>
                      <a:pt x="1348" y="949"/>
                    </a:cubicBezTo>
                    <a:cubicBezTo>
                      <a:pt x="1348" y="949"/>
                      <a:pt x="1348" y="949"/>
                      <a:pt x="1348" y="949"/>
                    </a:cubicBezTo>
                    <a:cubicBezTo>
                      <a:pt x="1348" y="949"/>
                      <a:pt x="1348" y="949"/>
                      <a:pt x="1348" y="949"/>
                    </a:cubicBezTo>
                    <a:cubicBezTo>
                      <a:pt x="1348" y="949"/>
                      <a:pt x="1348" y="949"/>
                      <a:pt x="1348" y="949"/>
                    </a:cubicBezTo>
                    <a:cubicBezTo>
                      <a:pt x="1239" y="949"/>
                      <a:pt x="1131" y="949"/>
                      <a:pt x="1022" y="949"/>
                    </a:cubicBezTo>
                    <a:cubicBezTo>
                      <a:pt x="1022" y="949"/>
                      <a:pt x="1022" y="949"/>
                      <a:pt x="1022" y="949"/>
                    </a:cubicBezTo>
                    <a:cubicBezTo>
                      <a:pt x="914" y="949"/>
                      <a:pt x="805" y="949"/>
                      <a:pt x="697" y="949"/>
                    </a:cubicBezTo>
                    <a:cubicBezTo>
                      <a:pt x="697" y="949"/>
                      <a:pt x="588" y="949"/>
                      <a:pt x="588" y="949"/>
                    </a:cubicBezTo>
                    <a:cubicBezTo>
                      <a:pt x="588" y="949"/>
                      <a:pt x="588" y="949"/>
                      <a:pt x="588" y="949"/>
                    </a:cubicBezTo>
                    <a:cubicBezTo>
                      <a:pt x="588" y="949"/>
                      <a:pt x="588" y="949"/>
                      <a:pt x="480" y="949"/>
                    </a:cubicBezTo>
                    <a:cubicBezTo>
                      <a:pt x="480" y="949"/>
                      <a:pt x="480" y="949"/>
                      <a:pt x="480" y="949"/>
                    </a:cubicBezTo>
                    <a:cubicBezTo>
                      <a:pt x="480" y="949"/>
                      <a:pt x="480" y="949"/>
                      <a:pt x="480" y="1058"/>
                    </a:cubicBezTo>
                    <a:cubicBezTo>
                      <a:pt x="480" y="1058"/>
                      <a:pt x="480" y="1058"/>
                      <a:pt x="480" y="1058"/>
                    </a:cubicBezTo>
                    <a:cubicBezTo>
                      <a:pt x="480" y="1058"/>
                      <a:pt x="480" y="1058"/>
                      <a:pt x="480" y="1058"/>
                    </a:cubicBezTo>
                    <a:cubicBezTo>
                      <a:pt x="480" y="1058"/>
                      <a:pt x="480" y="1058"/>
                      <a:pt x="480" y="1058"/>
                    </a:cubicBezTo>
                    <a:cubicBezTo>
                      <a:pt x="480" y="1166"/>
                      <a:pt x="480" y="1166"/>
                      <a:pt x="480" y="1275"/>
                    </a:cubicBezTo>
                    <a:cubicBezTo>
                      <a:pt x="480" y="1275"/>
                      <a:pt x="480" y="1275"/>
                      <a:pt x="480" y="1275"/>
                    </a:cubicBezTo>
                    <a:cubicBezTo>
                      <a:pt x="480" y="1383"/>
                      <a:pt x="480" y="1600"/>
                      <a:pt x="588" y="1709"/>
                    </a:cubicBezTo>
                    <a:cubicBezTo>
                      <a:pt x="588" y="1709"/>
                      <a:pt x="588" y="1709"/>
                      <a:pt x="588" y="1709"/>
                    </a:cubicBezTo>
                    <a:cubicBezTo>
                      <a:pt x="588" y="1926"/>
                      <a:pt x="697" y="2034"/>
                      <a:pt x="697" y="2251"/>
                    </a:cubicBezTo>
                    <a:cubicBezTo>
                      <a:pt x="697" y="2251"/>
                      <a:pt x="697" y="2251"/>
                      <a:pt x="588" y="2251"/>
                    </a:cubicBezTo>
                    <a:cubicBezTo>
                      <a:pt x="46" y="1492"/>
                      <a:pt x="-497" y="298"/>
                      <a:pt x="805" y="81"/>
                    </a:cubicBezTo>
                    <a:cubicBezTo>
                      <a:pt x="3735" y="-461"/>
                      <a:pt x="6881" y="1817"/>
                      <a:pt x="8943" y="3662"/>
                    </a:cubicBezTo>
                    <a:cubicBezTo>
                      <a:pt x="10787" y="5398"/>
                      <a:pt x="12198" y="7676"/>
                      <a:pt x="13283" y="9955"/>
                    </a:cubicBezTo>
                    <a:cubicBezTo>
                      <a:pt x="13717" y="10931"/>
                      <a:pt x="14151" y="12342"/>
                      <a:pt x="14042" y="13535"/>
                    </a:cubicBezTo>
                    <a:cubicBezTo>
                      <a:pt x="14042" y="13535"/>
                      <a:pt x="14042" y="13535"/>
                      <a:pt x="14042" y="13535"/>
                    </a:cubicBezTo>
                    <a:cubicBezTo>
                      <a:pt x="14042" y="13535"/>
                      <a:pt x="14042" y="13535"/>
                      <a:pt x="14042" y="13535"/>
                    </a:cubicBezTo>
                    <a:close/>
                  </a:path>
                </a:pathLst>
              </a:custGeom>
              <a:solidFill>
                <a:srgbClr val="E7D5C1"/>
              </a:solidFill>
              <a:ln w="10838" cap="flat">
                <a:noFill/>
                <a:prstDash val="solid"/>
                <a:miter/>
              </a:ln>
            </p:spPr>
            <p:txBody>
              <a:bodyPr rtlCol="0" anchor="ctr"/>
              <a:lstStyle/>
              <a:p>
                <a:endParaRPr lang="nb-NO"/>
              </a:p>
            </p:txBody>
          </p:sp>
          <p:sp>
            <p:nvSpPr>
              <p:cNvPr id="142" name="Frihåndsform: figur 141">
                <a:extLst>
                  <a:ext uri="{FF2B5EF4-FFF2-40B4-BE49-F238E27FC236}">
                    <a16:creationId xmlns:a16="http://schemas.microsoft.com/office/drawing/2014/main" id="{62645F9C-623F-46A0-8D8D-1B05203D801F}"/>
                  </a:ext>
                </a:extLst>
              </p:cNvPr>
              <p:cNvSpPr/>
              <p:nvPr/>
            </p:nvSpPr>
            <p:spPr>
              <a:xfrm>
                <a:off x="4431834" y="4746901"/>
                <a:ext cx="16609" cy="14900"/>
              </a:xfrm>
              <a:custGeom>
                <a:avLst/>
                <a:gdLst>
                  <a:gd name="connsiteX0" fmla="*/ 16528 w 16609"/>
                  <a:gd name="connsiteY0" fmla="*/ 14901 h 14900"/>
                  <a:gd name="connsiteX1" fmla="*/ 15335 w 16609"/>
                  <a:gd name="connsiteY1" fmla="*/ 13165 h 14900"/>
                  <a:gd name="connsiteX2" fmla="*/ 15335 w 16609"/>
                  <a:gd name="connsiteY2" fmla="*/ 13165 h 14900"/>
                  <a:gd name="connsiteX3" fmla="*/ 11320 w 16609"/>
                  <a:gd name="connsiteY3" fmla="*/ 8174 h 14900"/>
                  <a:gd name="connsiteX4" fmla="*/ 11320 w 16609"/>
                  <a:gd name="connsiteY4" fmla="*/ 8174 h 14900"/>
                  <a:gd name="connsiteX5" fmla="*/ 7198 w 16609"/>
                  <a:gd name="connsiteY5" fmla="*/ 4160 h 14900"/>
                  <a:gd name="connsiteX6" fmla="*/ 7306 w 16609"/>
                  <a:gd name="connsiteY6" fmla="*/ 4268 h 14900"/>
                  <a:gd name="connsiteX7" fmla="*/ 5136 w 16609"/>
                  <a:gd name="connsiteY7" fmla="*/ 2641 h 14900"/>
                  <a:gd name="connsiteX8" fmla="*/ 5244 w 16609"/>
                  <a:gd name="connsiteY8" fmla="*/ 2641 h 14900"/>
                  <a:gd name="connsiteX9" fmla="*/ 2966 w 16609"/>
                  <a:gd name="connsiteY9" fmla="*/ 1339 h 14900"/>
                  <a:gd name="connsiteX10" fmla="*/ 1230 w 16609"/>
                  <a:gd name="connsiteY10" fmla="*/ 688 h 14900"/>
                  <a:gd name="connsiteX11" fmla="*/ 1230 w 16609"/>
                  <a:gd name="connsiteY11" fmla="*/ 688 h 14900"/>
                  <a:gd name="connsiteX12" fmla="*/ 905 w 16609"/>
                  <a:gd name="connsiteY12" fmla="*/ 579 h 14900"/>
                  <a:gd name="connsiteX13" fmla="*/ 688 w 16609"/>
                  <a:gd name="connsiteY13" fmla="*/ 579 h 14900"/>
                  <a:gd name="connsiteX14" fmla="*/ 579 w 16609"/>
                  <a:gd name="connsiteY14" fmla="*/ 579 h 14900"/>
                  <a:gd name="connsiteX15" fmla="*/ 471 w 16609"/>
                  <a:gd name="connsiteY15" fmla="*/ 688 h 14900"/>
                  <a:gd name="connsiteX16" fmla="*/ 362 w 16609"/>
                  <a:gd name="connsiteY16" fmla="*/ 688 h 14900"/>
                  <a:gd name="connsiteX17" fmla="*/ 362 w 16609"/>
                  <a:gd name="connsiteY17" fmla="*/ 796 h 14900"/>
                  <a:gd name="connsiteX18" fmla="*/ 579 w 16609"/>
                  <a:gd name="connsiteY18" fmla="*/ 1556 h 14900"/>
                  <a:gd name="connsiteX19" fmla="*/ 471 w 16609"/>
                  <a:gd name="connsiteY19" fmla="*/ 1556 h 14900"/>
                  <a:gd name="connsiteX20" fmla="*/ 471 w 16609"/>
                  <a:gd name="connsiteY20" fmla="*/ 1556 h 14900"/>
                  <a:gd name="connsiteX21" fmla="*/ 471 w 16609"/>
                  <a:gd name="connsiteY21" fmla="*/ 1556 h 14900"/>
                  <a:gd name="connsiteX22" fmla="*/ 254 w 16609"/>
                  <a:gd name="connsiteY22" fmla="*/ 1230 h 14900"/>
                  <a:gd name="connsiteX23" fmla="*/ 254 w 16609"/>
                  <a:gd name="connsiteY23" fmla="*/ 1230 h 14900"/>
                  <a:gd name="connsiteX24" fmla="*/ 3183 w 16609"/>
                  <a:gd name="connsiteY24" fmla="*/ 254 h 14900"/>
                  <a:gd name="connsiteX25" fmla="*/ 10669 w 16609"/>
                  <a:gd name="connsiteY25" fmla="*/ 4268 h 14900"/>
                  <a:gd name="connsiteX26" fmla="*/ 16528 w 16609"/>
                  <a:gd name="connsiteY26" fmla="*/ 14901 h 14900"/>
                  <a:gd name="connsiteX27" fmla="*/ 16528 w 16609"/>
                  <a:gd name="connsiteY27" fmla="*/ 14901 h 14900"/>
                  <a:gd name="connsiteX28" fmla="*/ 16528 w 16609"/>
                  <a:gd name="connsiteY28" fmla="*/ 14901 h 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609" h="14900">
                    <a:moveTo>
                      <a:pt x="16528" y="14901"/>
                    </a:moveTo>
                    <a:cubicBezTo>
                      <a:pt x="16094" y="14358"/>
                      <a:pt x="15769" y="13707"/>
                      <a:pt x="15335" y="13165"/>
                    </a:cubicBezTo>
                    <a:lnTo>
                      <a:pt x="15335" y="13165"/>
                    </a:lnTo>
                    <a:cubicBezTo>
                      <a:pt x="14033" y="11429"/>
                      <a:pt x="12731" y="9693"/>
                      <a:pt x="11320" y="8174"/>
                    </a:cubicBezTo>
                    <a:cubicBezTo>
                      <a:pt x="11320" y="8174"/>
                      <a:pt x="11320" y="8174"/>
                      <a:pt x="11320" y="8174"/>
                    </a:cubicBezTo>
                    <a:cubicBezTo>
                      <a:pt x="10018" y="6763"/>
                      <a:pt x="8716" y="5353"/>
                      <a:pt x="7198" y="4160"/>
                    </a:cubicBezTo>
                    <a:cubicBezTo>
                      <a:pt x="7198" y="4160"/>
                      <a:pt x="7306" y="4160"/>
                      <a:pt x="7306" y="4268"/>
                    </a:cubicBezTo>
                    <a:cubicBezTo>
                      <a:pt x="6655" y="3726"/>
                      <a:pt x="5895" y="3183"/>
                      <a:pt x="5136" y="2641"/>
                    </a:cubicBezTo>
                    <a:cubicBezTo>
                      <a:pt x="5136" y="2641"/>
                      <a:pt x="5244" y="2641"/>
                      <a:pt x="5244" y="2641"/>
                    </a:cubicBezTo>
                    <a:cubicBezTo>
                      <a:pt x="4485" y="2207"/>
                      <a:pt x="3726" y="1773"/>
                      <a:pt x="2966" y="1339"/>
                    </a:cubicBezTo>
                    <a:cubicBezTo>
                      <a:pt x="2424" y="1122"/>
                      <a:pt x="1881" y="796"/>
                      <a:pt x="1230" y="688"/>
                    </a:cubicBezTo>
                    <a:cubicBezTo>
                      <a:pt x="1230" y="688"/>
                      <a:pt x="1230" y="688"/>
                      <a:pt x="1230" y="688"/>
                    </a:cubicBezTo>
                    <a:cubicBezTo>
                      <a:pt x="1122" y="688"/>
                      <a:pt x="1013" y="688"/>
                      <a:pt x="905" y="579"/>
                    </a:cubicBezTo>
                    <a:cubicBezTo>
                      <a:pt x="796" y="579"/>
                      <a:pt x="796" y="579"/>
                      <a:pt x="688" y="579"/>
                    </a:cubicBezTo>
                    <a:cubicBezTo>
                      <a:pt x="688" y="579"/>
                      <a:pt x="579" y="579"/>
                      <a:pt x="579" y="579"/>
                    </a:cubicBezTo>
                    <a:cubicBezTo>
                      <a:pt x="579" y="579"/>
                      <a:pt x="471" y="579"/>
                      <a:pt x="471" y="688"/>
                    </a:cubicBezTo>
                    <a:cubicBezTo>
                      <a:pt x="471" y="688"/>
                      <a:pt x="471" y="688"/>
                      <a:pt x="362" y="688"/>
                    </a:cubicBezTo>
                    <a:cubicBezTo>
                      <a:pt x="362" y="688"/>
                      <a:pt x="362" y="688"/>
                      <a:pt x="362" y="796"/>
                    </a:cubicBezTo>
                    <a:cubicBezTo>
                      <a:pt x="471" y="1013"/>
                      <a:pt x="579" y="1230"/>
                      <a:pt x="579" y="1556"/>
                    </a:cubicBezTo>
                    <a:cubicBezTo>
                      <a:pt x="579" y="1556"/>
                      <a:pt x="579" y="1556"/>
                      <a:pt x="471" y="1556"/>
                    </a:cubicBezTo>
                    <a:cubicBezTo>
                      <a:pt x="471" y="1556"/>
                      <a:pt x="471" y="1556"/>
                      <a:pt x="471" y="1556"/>
                    </a:cubicBezTo>
                    <a:cubicBezTo>
                      <a:pt x="471" y="1556"/>
                      <a:pt x="471" y="1556"/>
                      <a:pt x="471" y="1556"/>
                    </a:cubicBezTo>
                    <a:cubicBezTo>
                      <a:pt x="362" y="1447"/>
                      <a:pt x="362" y="1339"/>
                      <a:pt x="254" y="1230"/>
                    </a:cubicBezTo>
                    <a:lnTo>
                      <a:pt x="254" y="1230"/>
                    </a:lnTo>
                    <a:cubicBezTo>
                      <a:pt x="-940" y="-506"/>
                      <a:pt x="2424" y="37"/>
                      <a:pt x="3183" y="254"/>
                    </a:cubicBezTo>
                    <a:cubicBezTo>
                      <a:pt x="5895" y="905"/>
                      <a:pt x="8499" y="2532"/>
                      <a:pt x="10669" y="4268"/>
                    </a:cubicBezTo>
                    <a:cubicBezTo>
                      <a:pt x="14141" y="6981"/>
                      <a:pt x="15660" y="10886"/>
                      <a:pt x="16528" y="14901"/>
                    </a:cubicBezTo>
                    <a:cubicBezTo>
                      <a:pt x="16637" y="14792"/>
                      <a:pt x="16637" y="14901"/>
                      <a:pt x="16528" y="14901"/>
                    </a:cubicBezTo>
                    <a:cubicBezTo>
                      <a:pt x="16637" y="14901"/>
                      <a:pt x="16637" y="14901"/>
                      <a:pt x="16528" y="14901"/>
                    </a:cubicBezTo>
                    <a:close/>
                  </a:path>
                </a:pathLst>
              </a:custGeom>
              <a:solidFill>
                <a:srgbClr val="E7D5C1"/>
              </a:solidFill>
              <a:ln w="10838" cap="flat">
                <a:noFill/>
                <a:prstDash val="solid"/>
                <a:miter/>
              </a:ln>
            </p:spPr>
            <p:txBody>
              <a:bodyPr rtlCol="0" anchor="ctr"/>
              <a:lstStyle/>
              <a:p>
                <a:endParaRPr lang="nb-NO"/>
              </a:p>
            </p:txBody>
          </p:sp>
          <p:sp>
            <p:nvSpPr>
              <p:cNvPr id="143" name="Frihåndsform: figur 142">
                <a:extLst>
                  <a:ext uri="{FF2B5EF4-FFF2-40B4-BE49-F238E27FC236}">
                    <a16:creationId xmlns:a16="http://schemas.microsoft.com/office/drawing/2014/main" id="{7B0E2F22-6177-4912-B7C9-1AA7E5EFFBB4}"/>
                  </a:ext>
                </a:extLst>
              </p:cNvPr>
              <p:cNvSpPr/>
              <p:nvPr/>
            </p:nvSpPr>
            <p:spPr>
              <a:xfrm>
                <a:off x="4433254" y="4747462"/>
                <a:ext cx="15375" cy="14990"/>
              </a:xfrm>
              <a:custGeom>
                <a:avLst/>
                <a:gdLst>
                  <a:gd name="connsiteX0" fmla="*/ 8815 w 15375"/>
                  <a:gd name="connsiteY0" fmla="*/ 14123 h 14990"/>
                  <a:gd name="connsiteX1" fmla="*/ 7405 w 15375"/>
                  <a:gd name="connsiteY1" fmla="*/ 12495 h 14990"/>
                  <a:gd name="connsiteX2" fmla="*/ 7514 w 15375"/>
                  <a:gd name="connsiteY2" fmla="*/ 12604 h 14990"/>
                  <a:gd name="connsiteX3" fmla="*/ 5235 w 15375"/>
                  <a:gd name="connsiteY3" fmla="*/ 10434 h 14990"/>
                  <a:gd name="connsiteX4" fmla="*/ 5235 w 15375"/>
                  <a:gd name="connsiteY4" fmla="*/ 10434 h 14990"/>
                  <a:gd name="connsiteX5" fmla="*/ 3933 w 15375"/>
                  <a:gd name="connsiteY5" fmla="*/ 9457 h 14990"/>
                  <a:gd name="connsiteX6" fmla="*/ 1980 w 15375"/>
                  <a:gd name="connsiteY6" fmla="*/ 8156 h 14990"/>
                  <a:gd name="connsiteX7" fmla="*/ 1980 w 15375"/>
                  <a:gd name="connsiteY7" fmla="*/ 8156 h 14990"/>
                  <a:gd name="connsiteX8" fmla="*/ 1980 w 15375"/>
                  <a:gd name="connsiteY8" fmla="*/ 8156 h 14990"/>
                  <a:gd name="connsiteX9" fmla="*/ 1438 w 15375"/>
                  <a:gd name="connsiteY9" fmla="*/ 6094 h 14990"/>
                  <a:gd name="connsiteX10" fmla="*/ 1763 w 15375"/>
                  <a:gd name="connsiteY10" fmla="*/ 4901 h 14990"/>
                  <a:gd name="connsiteX11" fmla="*/ 1004 w 15375"/>
                  <a:gd name="connsiteY11" fmla="*/ 4466 h 14990"/>
                  <a:gd name="connsiteX12" fmla="*/ 1112 w 15375"/>
                  <a:gd name="connsiteY12" fmla="*/ 344 h 14990"/>
                  <a:gd name="connsiteX13" fmla="*/ 4367 w 15375"/>
                  <a:gd name="connsiteY13" fmla="*/ 886 h 14990"/>
                  <a:gd name="connsiteX14" fmla="*/ 4910 w 15375"/>
                  <a:gd name="connsiteY14" fmla="*/ 1754 h 14990"/>
                  <a:gd name="connsiteX15" fmla="*/ 4910 w 15375"/>
                  <a:gd name="connsiteY15" fmla="*/ 1754 h 14990"/>
                  <a:gd name="connsiteX16" fmla="*/ 9683 w 15375"/>
                  <a:gd name="connsiteY16" fmla="*/ 6311 h 14990"/>
                  <a:gd name="connsiteX17" fmla="*/ 10551 w 15375"/>
                  <a:gd name="connsiteY17" fmla="*/ 6962 h 14990"/>
                  <a:gd name="connsiteX18" fmla="*/ 10660 w 15375"/>
                  <a:gd name="connsiteY18" fmla="*/ 6962 h 14990"/>
                  <a:gd name="connsiteX19" fmla="*/ 15325 w 15375"/>
                  <a:gd name="connsiteY19" fmla="*/ 10217 h 14990"/>
                  <a:gd name="connsiteX20" fmla="*/ 12721 w 15375"/>
                  <a:gd name="connsiteY20" fmla="*/ 14340 h 14990"/>
                  <a:gd name="connsiteX21" fmla="*/ 11962 w 15375"/>
                  <a:gd name="connsiteY21" fmla="*/ 14448 h 14990"/>
                  <a:gd name="connsiteX22" fmla="*/ 10551 w 15375"/>
                  <a:gd name="connsiteY22" fmla="*/ 14991 h 14990"/>
                  <a:gd name="connsiteX23" fmla="*/ 8815 w 15375"/>
                  <a:gd name="connsiteY23" fmla="*/ 14123 h 1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375" h="14990">
                    <a:moveTo>
                      <a:pt x="8815" y="14123"/>
                    </a:moveTo>
                    <a:cubicBezTo>
                      <a:pt x="8381" y="13580"/>
                      <a:pt x="7839" y="13038"/>
                      <a:pt x="7405" y="12495"/>
                    </a:cubicBezTo>
                    <a:cubicBezTo>
                      <a:pt x="7405" y="12495"/>
                      <a:pt x="7514" y="12604"/>
                      <a:pt x="7514" y="12604"/>
                    </a:cubicBezTo>
                    <a:cubicBezTo>
                      <a:pt x="6754" y="11844"/>
                      <a:pt x="5994" y="11085"/>
                      <a:pt x="5235" y="10434"/>
                    </a:cubicBezTo>
                    <a:lnTo>
                      <a:pt x="5235" y="10434"/>
                    </a:lnTo>
                    <a:cubicBezTo>
                      <a:pt x="4801" y="10108"/>
                      <a:pt x="4367" y="9783"/>
                      <a:pt x="3933" y="9457"/>
                    </a:cubicBezTo>
                    <a:cubicBezTo>
                      <a:pt x="3174" y="9240"/>
                      <a:pt x="2414" y="8806"/>
                      <a:pt x="1980" y="8156"/>
                    </a:cubicBezTo>
                    <a:cubicBezTo>
                      <a:pt x="1980" y="8156"/>
                      <a:pt x="1980" y="8156"/>
                      <a:pt x="1980" y="8156"/>
                    </a:cubicBezTo>
                    <a:cubicBezTo>
                      <a:pt x="1980" y="8156"/>
                      <a:pt x="1980" y="8156"/>
                      <a:pt x="1980" y="8156"/>
                    </a:cubicBezTo>
                    <a:cubicBezTo>
                      <a:pt x="1546" y="7505"/>
                      <a:pt x="1438" y="6853"/>
                      <a:pt x="1438" y="6094"/>
                    </a:cubicBezTo>
                    <a:cubicBezTo>
                      <a:pt x="1438" y="5660"/>
                      <a:pt x="1655" y="5334"/>
                      <a:pt x="1763" y="4901"/>
                    </a:cubicBezTo>
                    <a:cubicBezTo>
                      <a:pt x="1546" y="4792"/>
                      <a:pt x="1221" y="4684"/>
                      <a:pt x="1004" y="4466"/>
                    </a:cubicBezTo>
                    <a:cubicBezTo>
                      <a:pt x="-298" y="3382"/>
                      <a:pt x="-407" y="1320"/>
                      <a:pt x="1112" y="344"/>
                    </a:cubicBezTo>
                    <a:cubicBezTo>
                      <a:pt x="2197" y="-307"/>
                      <a:pt x="3608" y="18"/>
                      <a:pt x="4367" y="886"/>
                    </a:cubicBezTo>
                    <a:cubicBezTo>
                      <a:pt x="4584" y="1212"/>
                      <a:pt x="4801" y="1429"/>
                      <a:pt x="4910" y="1754"/>
                    </a:cubicBezTo>
                    <a:cubicBezTo>
                      <a:pt x="4910" y="1754"/>
                      <a:pt x="4910" y="1754"/>
                      <a:pt x="4910" y="1754"/>
                    </a:cubicBezTo>
                    <a:cubicBezTo>
                      <a:pt x="6429" y="3273"/>
                      <a:pt x="8056" y="4901"/>
                      <a:pt x="9683" y="6311"/>
                    </a:cubicBezTo>
                    <a:cubicBezTo>
                      <a:pt x="10009" y="6528"/>
                      <a:pt x="10226" y="6745"/>
                      <a:pt x="10551" y="6962"/>
                    </a:cubicBezTo>
                    <a:cubicBezTo>
                      <a:pt x="10551" y="6962"/>
                      <a:pt x="10660" y="6962"/>
                      <a:pt x="10660" y="6962"/>
                    </a:cubicBezTo>
                    <a:cubicBezTo>
                      <a:pt x="12721" y="6528"/>
                      <a:pt x="14891" y="8047"/>
                      <a:pt x="15325" y="10217"/>
                    </a:cubicBezTo>
                    <a:cubicBezTo>
                      <a:pt x="15651" y="11953"/>
                      <a:pt x="14349" y="13906"/>
                      <a:pt x="12721" y="14340"/>
                    </a:cubicBezTo>
                    <a:cubicBezTo>
                      <a:pt x="12504" y="14448"/>
                      <a:pt x="12179" y="14448"/>
                      <a:pt x="11962" y="14448"/>
                    </a:cubicBezTo>
                    <a:cubicBezTo>
                      <a:pt x="11528" y="14774"/>
                      <a:pt x="11094" y="14991"/>
                      <a:pt x="10551" y="14991"/>
                    </a:cubicBezTo>
                    <a:cubicBezTo>
                      <a:pt x="9900" y="14991"/>
                      <a:pt x="9249" y="14774"/>
                      <a:pt x="8815" y="14123"/>
                    </a:cubicBezTo>
                    <a:close/>
                  </a:path>
                </a:pathLst>
              </a:custGeom>
              <a:solidFill>
                <a:srgbClr val="E7D5C1"/>
              </a:solidFill>
              <a:ln w="10838" cap="flat">
                <a:noFill/>
                <a:prstDash val="solid"/>
                <a:miter/>
              </a:ln>
            </p:spPr>
            <p:txBody>
              <a:bodyPr rtlCol="0" anchor="ctr"/>
              <a:lstStyle/>
              <a:p>
                <a:endParaRPr lang="nb-NO"/>
              </a:p>
            </p:txBody>
          </p:sp>
          <p:sp>
            <p:nvSpPr>
              <p:cNvPr id="144" name="Frihåndsform: figur 143">
                <a:extLst>
                  <a:ext uri="{FF2B5EF4-FFF2-40B4-BE49-F238E27FC236}">
                    <a16:creationId xmlns:a16="http://schemas.microsoft.com/office/drawing/2014/main" id="{362E061E-E359-46E7-ACCD-AF2A3974F0C9}"/>
                  </a:ext>
                </a:extLst>
              </p:cNvPr>
              <p:cNvSpPr/>
              <p:nvPr/>
            </p:nvSpPr>
            <p:spPr>
              <a:xfrm>
                <a:off x="4013720" y="4724153"/>
                <a:ext cx="90704" cy="119890"/>
              </a:xfrm>
              <a:custGeom>
                <a:avLst/>
                <a:gdLst>
                  <a:gd name="connsiteX0" fmla="*/ 34936 w 90704"/>
                  <a:gd name="connsiteY0" fmla="*/ 119890 h 119890"/>
                  <a:gd name="connsiteX1" fmla="*/ 33309 w 90704"/>
                  <a:gd name="connsiteY1" fmla="*/ 119890 h 119890"/>
                  <a:gd name="connsiteX2" fmla="*/ 31681 w 90704"/>
                  <a:gd name="connsiteY2" fmla="*/ 119782 h 119890"/>
                  <a:gd name="connsiteX3" fmla="*/ 30162 w 90704"/>
                  <a:gd name="connsiteY3" fmla="*/ 119673 h 119890"/>
                  <a:gd name="connsiteX4" fmla="*/ 28643 w 90704"/>
                  <a:gd name="connsiteY4" fmla="*/ 119456 h 119890"/>
                  <a:gd name="connsiteX5" fmla="*/ 27233 w 90704"/>
                  <a:gd name="connsiteY5" fmla="*/ 119239 h 119890"/>
                  <a:gd name="connsiteX6" fmla="*/ 25822 w 90704"/>
                  <a:gd name="connsiteY6" fmla="*/ 119022 h 119890"/>
                  <a:gd name="connsiteX7" fmla="*/ 24412 w 90704"/>
                  <a:gd name="connsiteY7" fmla="*/ 118697 h 119890"/>
                  <a:gd name="connsiteX8" fmla="*/ 23001 w 90704"/>
                  <a:gd name="connsiteY8" fmla="*/ 118371 h 119890"/>
                  <a:gd name="connsiteX9" fmla="*/ 21591 w 90704"/>
                  <a:gd name="connsiteY9" fmla="*/ 118046 h 119890"/>
                  <a:gd name="connsiteX10" fmla="*/ 20289 w 90704"/>
                  <a:gd name="connsiteY10" fmla="*/ 117720 h 119890"/>
                  <a:gd name="connsiteX11" fmla="*/ 18987 w 90704"/>
                  <a:gd name="connsiteY11" fmla="*/ 117395 h 119890"/>
                  <a:gd name="connsiteX12" fmla="*/ 17685 w 90704"/>
                  <a:gd name="connsiteY12" fmla="*/ 116961 h 119890"/>
                  <a:gd name="connsiteX13" fmla="*/ 16383 w 90704"/>
                  <a:gd name="connsiteY13" fmla="*/ 116527 h 119890"/>
                  <a:gd name="connsiteX14" fmla="*/ 15190 w 90704"/>
                  <a:gd name="connsiteY14" fmla="*/ 116093 h 119890"/>
                  <a:gd name="connsiteX15" fmla="*/ 13996 w 90704"/>
                  <a:gd name="connsiteY15" fmla="*/ 115550 h 119890"/>
                  <a:gd name="connsiteX16" fmla="*/ 12911 w 90704"/>
                  <a:gd name="connsiteY16" fmla="*/ 115008 h 119890"/>
                  <a:gd name="connsiteX17" fmla="*/ 11935 w 90704"/>
                  <a:gd name="connsiteY17" fmla="*/ 114357 h 119890"/>
                  <a:gd name="connsiteX18" fmla="*/ 10958 w 90704"/>
                  <a:gd name="connsiteY18" fmla="*/ 113706 h 119890"/>
                  <a:gd name="connsiteX19" fmla="*/ 10090 w 90704"/>
                  <a:gd name="connsiteY19" fmla="*/ 113055 h 119890"/>
                  <a:gd name="connsiteX20" fmla="*/ 9222 w 90704"/>
                  <a:gd name="connsiteY20" fmla="*/ 112295 h 119890"/>
                  <a:gd name="connsiteX21" fmla="*/ 8463 w 90704"/>
                  <a:gd name="connsiteY21" fmla="*/ 111427 h 119890"/>
                  <a:gd name="connsiteX22" fmla="*/ 7703 w 90704"/>
                  <a:gd name="connsiteY22" fmla="*/ 110559 h 119890"/>
                  <a:gd name="connsiteX23" fmla="*/ 6944 w 90704"/>
                  <a:gd name="connsiteY23" fmla="*/ 109583 h 119890"/>
                  <a:gd name="connsiteX24" fmla="*/ 6184 w 90704"/>
                  <a:gd name="connsiteY24" fmla="*/ 108606 h 119890"/>
                  <a:gd name="connsiteX25" fmla="*/ 5533 w 90704"/>
                  <a:gd name="connsiteY25" fmla="*/ 107521 h 119890"/>
                  <a:gd name="connsiteX26" fmla="*/ 4882 w 90704"/>
                  <a:gd name="connsiteY26" fmla="*/ 106328 h 119890"/>
                  <a:gd name="connsiteX27" fmla="*/ 4231 w 90704"/>
                  <a:gd name="connsiteY27" fmla="*/ 105134 h 119890"/>
                  <a:gd name="connsiteX28" fmla="*/ 3689 w 90704"/>
                  <a:gd name="connsiteY28" fmla="*/ 103833 h 119890"/>
                  <a:gd name="connsiteX29" fmla="*/ 3146 w 90704"/>
                  <a:gd name="connsiteY29" fmla="*/ 102422 h 119890"/>
                  <a:gd name="connsiteX30" fmla="*/ 2604 w 90704"/>
                  <a:gd name="connsiteY30" fmla="*/ 100903 h 119890"/>
                  <a:gd name="connsiteX31" fmla="*/ 2170 w 90704"/>
                  <a:gd name="connsiteY31" fmla="*/ 99384 h 119890"/>
                  <a:gd name="connsiteX32" fmla="*/ 1736 w 90704"/>
                  <a:gd name="connsiteY32" fmla="*/ 97757 h 119890"/>
                  <a:gd name="connsiteX33" fmla="*/ 1302 w 90704"/>
                  <a:gd name="connsiteY33" fmla="*/ 96021 h 119890"/>
                  <a:gd name="connsiteX34" fmla="*/ 976 w 90704"/>
                  <a:gd name="connsiteY34" fmla="*/ 94285 h 119890"/>
                  <a:gd name="connsiteX35" fmla="*/ 651 w 90704"/>
                  <a:gd name="connsiteY35" fmla="*/ 92549 h 119890"/>
                  <a:gd name="connsiteX36" fmla="*/ 434 w 90704"/>
                  <a:gd name="connsiteY36" fmla="*/ 90813 h 119890"/>
                  <a:gd name="connsiteX37" fmla="*/ 217 w 90704"/>
                  <a:gd name="connsiteY37" fmla="*/ 89077 h 119890"/>
                  <a:gd name="connsiteX38" fmla="*/ 108 w 90704"/>
                  <a:gd name="connsiteY38" fmla="*/ 87341 h 119890"/>
                  <a:gd name="connsiteX39" fmla="*/ 0 w 90704"/>
                  <a:gd name="connsiteY39" fmla="*/ 85605 h 119890"/>
                  <a:gd name="connsiteX40" fmla="*/ 0 w 90704"/>
                  <a:gd name="connsiteY40" fmla="*/ 83869 h 119890"/>
                  <a:gd name="connsiteX41" fmla="*/ 0 w 90704"/>
                  <a:gd name="connsiteY41" fmla="*/ 82133 h 119890"/>
                  <a:gd name="connsiteX42" fmla="*/ 108 w 90704"/>
                  <a:gd name="connsiteY42" fmla="*/ 80397 h 119890"/>
                  <a:gd name="connsiteX43" fmla="*/ 325 w 90704"/>
                  <a:gd name="connsiteY43" fmla="*/ 78770 h 119890"/>
                  <a:gd name="connsiteX44" fmla="*/ 542 w 90704"/>
                  <a:gd name="connsiteY44" fmla="*/ 77142 h 119890"/>
                  <a:gd name="connsiteX45" fmla="*/ 868 w 90704"/>
                  <a:gd name="connsiteY45" fmla="*/ 75515 h 119890"/>
                  <a:gd name="connsiteX46" fmla="*/ 1193 w 90704"/>
                  <a:gd name="connsiteY46" fmla="*/ 73887 h 119890"/>
                  <a:gd name="connsiteX47" fmla="*/ 1627 w 90704"/>
                  <a:gd name="connsiteY47" fmla="*/ 72260 h 119890"/>
                  <a:gd name="connsiteX48" fmla="*/ 2170 w 90704"/>
                  <a:gd name="connsiteY48" fmla="*/ 70524 h 119890"/>
                  <a:gd name="connsiteX49" fmla="*/ 2821 w 90704"/>
                  <a:gd name="connsiteY49" fmla="*/ 68788 h 119890"/>
                  <a:gd name="connsiteX50" fmla="*/ 3580 w 90704"/>
                  <a:gd name="connsiteY50" fmla="*/ 67052 h 119890"/>
                  <a:gd name="connsiteX51" fmla="*/ 4448 w 90704"/>
                  <a:gd name="connsiteY51" fmla="*/ 65207 h 119890"/>
                  <a:gd name="connsiteX52" fmla="*/ 5425 w 90704"/>
                  <a:gd name="connsiteY52" fmla="*/ 63363 h 119890"/>
                  <a:gd name="connsiteX53" fmla="*/ 6510 w 90704"/>
                  <a:gd name="connsiteY53" fmla="*/ 61518 h 119890"/>
                  <a:gd name="connsiteX54" fmla="*/ 7595 w 90704"/>
                  <a:gd name="connsiteY54" fmla="*/ 59674 h 119890"/>
                  <a:gd name="connsiteX55" fmla="*/ 8788 w 90704"/>
                  <a:gd name="connsiteY55" fmla="*/ 57829 h 119890"/>
                  <a:gd name="connsiteX56" fmla="*/ 10090 w 90704"/>
                  <a:gd name="connsiteY56" fmla="*/ 55985 h 119890"/>
                  <a:gd name="connsiteX57" fmla="*/ 11501 w 90704"/>
                  <a:gd name="connsiteY57" fmla="*/ 54140 h 119890"/>
                  <a:gd name="connsiteX58" fmla="*/ 12911 w 90704"/>
                  <a:gd name="connsiteY58" fmla="*/ 52296 h 119890"/>
                  <a:gd name="connsiteX59" fmla="*/ 14430 w 90704"/>
                  <a:gd name="connsiteY59" fmla="*/ 50452 h 119890"/>
                  <a:gd name="connsiteX60" fmla="*/ 16058 w 90704"/>
                  <a:gd name="connsiteY60" fmla="*/ 48716 h 119890"/>
                  <a:gd name="connsiteX61" fmla="*/ 17685 w 90704"/>
                  <a:gd name="connsiteY61" fmla="*/ 46980 h 119890"/>
                  <a:gd name="connsiteX62" fmla="*/ 19421 w 90704"/>
                  <a:gd name="connsiteY62" fmla="*/ 45244 h 119890"/>
                  <a:gd name="connsiteX63" fmla="*/ 21265 w 90704"/>
                  <a:gd name="connsiteY63" fmla="*/ 43508 h 119890"/>
                  <a:gd name="connsiteX64" fmla="*/ 23110 w 90704"/>
                  <a:gd name="connsiteY64" fmla="*/ 41772 h 119890"/>
                  <a:gd name="connsiteX65" fmla="*/ 25063 w 90704"/>
                  <a:gd name="connsiteY65" fmla="*/ 40036 h 119890"/>
                  <a:gd name="connsiteX66" fmla="*/ 27016 w 90704"/>
                  <a:gd name="connsiteY66" fmla="*/ 38408 h 119890"/>
                  <a:gd name="connsiteX67" fmla="*/ 28969 w 90704"/>
                  <a:gd name="connsiteY67" fmla="*/ 36781 h 119890"/>
                  <a:gd name="connsiteX68" fmla="*/ 31030 w 90704"/>
                  <a:gd name="connsiteY68" fmla="*/ 35153 h 119890"/>
                  <a:gd name="connsiteX69" fmla="*/ 33092 w 90704"/>
                  <a:gd name="connsiteY69" fmla="*/ 33526 h 119890"/>
                  <a:gd name="connsiteX70" fmla="*/ 35262 w 90704"/>
                  <a:gd name="connsiteY70" fmla="*/ 31790 h 119890"/>
                  <a:gd name="connsiteX71" fmla="*/ 37432 w 90704"/>
                  <a:gd name="connsiteY71" fmla="*/ 30054 h 119890"/>
                  <a:gd name="connsiteX72" fmla="*/ 39602 w 90704"/>
                  <a:gd name="connsiteY72" fmla="*/ 28318 h 119890"/>
                  <a:gd name="connsiteX73" fmla="*/ 41772 w 90704"/>
                  <a:gd name="connsiteY73" fmla="*/ 26582 h 119890"/>
                  <a:gd name="connsiteX74" fmla="*/ 43941 w 90704"/>
                  <a:gd name="connsiteY74" fmla="*/ 24846 h 119890"/>
                  <a:gd name="connsiteX75" fmla="*/ 46220 w 90704"/>
                  <a:gd name="connsiteY75" fmla="*/ 23002 h 119890"/>
                  <a:gd name="connsiteX76" fmla="*/ 48498 w 90704"/>
                  <a:gd name="connsiteY76" fmla="*/ 21157 h 119890"/>
                  <a:gd name="connsiteX77" fmla="*/ 50777 w 90704"/>
                  <a:gd name="connsiteY77" fmla="*/ 19313 h 119890"/>
                  <a:gd name="connsiteX78" fmla="*/ 53055 w 90704"/>
                  <a:gd name="connsiteY78" fmla="*/ 17468 h 119890"/>
                  <a:gd name="connsiteX79" fmla="*/ 55334 w 90704"/>
                  <a:gd name="connsiteY79" fmla="*/ 15624 h 119890"/>
                  <a:gd name="connsiteX80" fmla="*/ 57504 w 90704"/>
                  <a:gd name="connsiteY80" fmla="*/ 13779 h 119890"/>
                  <a:gd name="connsiteX81" fmla="*/ 59674 w 90704"/>
                  <a:gd name="connsiteY81" fmla="*/ 11935 h 119890"/>
                  <a:gd name="connsiteX82" fmla="*/ 61844 w 90704"/>
                  <a:gd name="connsiteY82" fmla="*/ 10090 h 119890"/>
                  <a:gd name="connsiteX83" fmla="*/ 63905 w 90704"/>
                  <a:gd name="connsiteY83" fmla="*/ 8246 h 119890"/>
                  <a:gd name="connsiteX84" fmla="*/ 65858 w 90704"/>
                  <a:gd name="connsiteY84" fmla="*/ 6510 h 119890"/>
                  <a:gd name="connsiteX85" fmla="*/ 67811 w 90704"/>
                  <a:gd name="connsiteY85" fmla="*/ 4774 h 119890"/>
                  <a:gd name="connsiteX86" fmla="*/ 69656 w 90704"/>
                  <a:gd name="connsiteY86" fmla="*/ 3038 h 119890"/>
                  <a:gd name="connsiteX87" fmla="*/ 71500 w 90704"/>
                  <a:gd name="connsiteY87" fmla="*/ 1302 h 119890"/>
                  <a:gd name="connsiteX88" fmla="*/ 72802 w 90704"/>
                  <a:gd name="connsiteY88" fmla="*/ 0 h 119890"/>
                  <a:gd name="connsiteX89" fmla="*/ 74430 w 90704"/>
                  <a:gd name="connsiteY89" fmla="*/ 5967 h 119890"/>
                  <a:gd name="connsiteX90" fmla="*/ 79095 w 90704"/>
                  <a:gd name="connsiteY90" fmla="*/ 20398 h 119890"/>
                  <a:gd name="connsiteX91" fmla="*/ 83977 w 90704"/>
                  <a:gd name="connsiteY91" fmla="*/ 34285 h 119890"/>
                  <a:gd name="connsiteX92" fmla="*/ 86798 w 90704"/>
                  <a:gd name="connsiteY92" fmla="*/ 41229 h 119890"/>
                  <a:gd name="connsiteX93" fmla="*/ 88968 w 90704"/>
                  <a:gd name="connsiteY93" fmla="*/ 46763 h 119890"/>
                  <a:gd name="connsiteX94" fmla="*/ 90704 w 90704"/>
                  <a:gd name="connsiteY94" fmla="*/ 55334 h 119890"/>
                  <a:gd name="connsiteX95" fmla="*/ 90270 w 90704"/>
                  <a:gd name="connsiteY95" fmla="*/ 59240 h 119890"/>
                  <a:gd name="connsiteX96" fmla="*/ 88317 w 90704"/>
                  <a:gd name="connsiteY96" fmla="*/ 63037 h 119890"/>
                  <a:gd name="connsiteX97" fmla="*/ 84194 w 90704"/>
                  <a:gd name="connsiteY97" fmla="*/ 66835 h 119890"/>
                  <a:gd name="connsiteX98" fmla="*/ 77684 w 90704"/>
                  <a:gd name="connsiteY98" fmla="*/ 70415 h 119890"/>
                  <a:gd name="connsiteX99" fmla="*/ 73453 w 90704"/>
                  <a:gd name="connsiteY99" fmla="*/ 71934 h 119890"/>
                  <a:gd name="connsiteX100" fmla="*/ 73344 w 90704"/>
                  <a:gd name="connsiteY100" fmla="*/ 71934 h 119890"/>
                  <a:gd name="connsiteX101" fmla="*/ 72259 w 90704"/>
                  <a:gd name="connsiteY101" fmla="*/ 72694 h 119890"/>
                  <a:gd name="connsiteX102" fmla="*/ 72151 w 90704"/>
                  <a:gd name="connsiteY102" fmla="*/ 72911 h 119890"/>
                  <a:gd name="connsiteX103" fmla="*/ 71934 w 90704"/>
                  <a:gd name="connsiteY103" fmla="*/ 73128 h 119890"/>
                  <a:gd name="connsiteX104" fmla="*/ 71826 w 90704"/>
                  <a:gd name="connsiteY104" fmla="*/ 73345 h 119890"/>
                  <a:gd name="connsiteX105" fmla="*/ 71717 w 90704"/>
                  <a:gd name="connsiteY105" fmla="*/ 73453 h 119890"/>
                  <a:gd name="connsiteX106" fmla="*/ 71717 w 90704"/>
                  <a:gd name="connsiteY106" fmla="*/ 73562 h 119890"/>
                  <a:gd name="connsiteX107" fmla="*/ 71608 w 90704"/>
                  <a:gd name="connsiteY107" fmla="*/ 74104 h 119890"/>
                  <a:gd name="connsiteX108" fmla="*/ 71608 w 90704"/>
                  <a:gd name="connsiteY108" fmla="*/ 74104 h 119890"/>
                  <a:gd name="connsiteX109" fmla="*/ 71608 w 90704"/>
                  <a:gd name="connsiteY109" fmla="*/ 74321 h 119890"/>
                  <a:gd name="connsiteX110" fmla="*/ 71608 w 90704"/>
                  <a:gd name="connsiteY110" fmla="*/ 74104 h 119890"/>
                  <a:gd name="connsiteX111" fmla="*/ 71608 w 90704"/>
                  <a:gd name="connsiteY111" fmla="*/ 74321 h 119890"/>
                  <a:gd name="connsiteX112" fmla="*/ 70849 w 90704"/>
                  <a:gd name="connsiteY112" fmla="*/ 75406 h 119890"/>
                  <a:gd name="connsiteX113" fmla="*/ 69872 w 90704"/>
                  <a:gd name="connsiteY113" fmla="*/ 77467 h 119890"/>
                  <a:gd name="connsiteX114" fmla="*/ 69005 w 90704"/>
                  <a:gd name="connsiteY114" fmla="*/ 80722 h 119890"/>
                  <a:gd name="connsiteX115" fmla="*/ 67920 w 90704"/>
                  <a:gd name="connsiteY115" fmla="*/ 87124 h 119890"/>
                  <a:gd name="connsiteX116" fmla="*/ 66618 w 90704"/>
                  <a:gd name="connsiteY116" fmla="*/ 99492 h 119890"/>
                  <a:gd name="connsiteX117" fmla="*/ 65641 w 90704"/>
                  <a:gd name="connsiteY117" fmla="*/ 111427 h 119890"/>
                  <a:gd name="connsiteX118" fmla="*/ 65533 w 90704"/>
                  <a:gd name="connsiteY118" fmla="*/ 112404 h 119890"/>
                  <a:gd name="connsiteX119" fmla="*/ 64556 w 90704"/>
                  <a:gd name="connsiteY119" fmla="*/ 114791 h 119890"/>
                  <a:gd name="connsiteX120" fmla="*/ 63797 w 90704"/>
                  <a:gd name="connsiteY120" fmla="*/ 116852 h 119890"/>
                  <a:gd name="connsiteX121" fmla="*/ 62820 w 90704"/>
                  <a:gd name="connsiteY121" fmla="*/ 116852 h 119890"/>
                  <a:gd name="connsiteX122" fmla="*/ 61518 w 90704"/>
                  <a:gd name="connsiteY122" fmla="*/ 116961 h 119890"/>
                  <a:gd name="connsiteX123" fmla="*/ 60216 w 90704"/>
                  <a:gd name="connsiteY123" fmla="*/ 117069 h 119890"/>
                  <a:gd name="connsiteX124" fmla="*/ 58914 w 90704"/>
                  <a:gd name="connsiteY124" fmla="*/ 117178 h 119890"/>
                  <a:gd name="connsiteX125" fmla="*/ 57612 w 90704"/>
                  <a:gd name="connsiteY125" fmla="*/ 117286 h 119890"/>
                  <a:gd name="connsiteX126" fmla="*/ 56310 w 90704"/>
                  <a:gd name="connsiteY126" fmla="*/ 117395 h 119890"/>
                  <a:gd name="connsiteX127" fmla="*/ 55008 w 90704"/>
                  <a:gd name="connsiteY127" fmla="*/ 117612 h 119890"/>
                  <a:gd name="connsiteX128" fmla="*/ 53706 w 90704"/>
                  <a:gd name="connsiteY128" fmla="*/ 117829 h 119890"/>
                  <a:gd name="connsiteX129" fmla="*/ 52296 w 90704"/>
                  <a:gd name="connsiteY129" fmla="*/ 118046 h 119890"/>
                  <a:gd name="connsiteX130" fmla="*/ 50885 w 90704"/>
                  <a:gd name="connsiteY130" fmla="*/ 118263 h 119890"/>
                  <a:gd name="connsiteX131" fmla="*/ 49475 w 90704"/>
                  <a:gd name="connsiteY131" fmla="*/ 118480 h 119890"/>
                  <a:gd name="connsiteX132" fmla="*/ 47956 w 90704"/>
                  <a:gd name="connsiteY132" fmla="*/ 118697 h 119890"/>
                  <a:gd name="connsiteX133" fmla="*/ 46437 w 90704"/>
                  <a:gd name="connsiteY133" fmla="*/ 118914 h 119890"/>
                  <a:gd name="connsiteX134" fmla="*/ 44809 w 90704"/>
                  <a:gd name="connsiteY134" fmla="*/ 119131 h 119890"/>
                  <a:gd name="connsiteX135" fmla="*/ 43182 w 90704"/>
                  <a:gd name="connsiteY135" fmla="*/ 119348 h 119890"/>
                  <a:gd name="connsiteX136" fmla="*/ 41555 w 90704"/>
                  <a:gd name="connsiteY136" fmla="*/ 119565 h 119890"/>
                  <a:gd name="connsiteX137" fmla="*/ 39927 w 90704"/>
                  <a:gd name="connsiteY137" fmla="*/ 119673 h 119890"/>
                  <a:gd name="connsiteX138" fmla="*/ 38300 w 90704"/>
                  <a:gd name="connsiteY138" fmla="*/ 119782 h 119890"/>
                  <a:gd name="connsiteX139" fmla="*/ 36672 w 90704"/>
                  <a:gd name="connsiteY139" fmla="*/ 119782 h 119890"/>
                  <a:gd name="connsiteX140" fmla="*/ 34936 w 90704"/>
                  <a:gd name="connsiteY140" fmla="*/ 119890 h 11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90704" h="119890">
                    <a:moveTo>
                      <a:pt x="34936" y="119890"/>
                    </a:moveTo>
                    <a:lnTo>
                      <a:pt x="33309" y="119890"/>
                    </a:lnTo>
                    <a:lnTo>
                      <a:pt x="31681" y="119782"/>
                    </a:lnTo>
                    <a:lnTo>
                      <a:pt x="30162" y="119673"/>
                    </a:lnTo>
                    <a:lnTo>
                      <a:pt x="28643" y="119456"/>
                    </a:lnTo>
                    <a:lnTo>
                      <a:pt x="27233" y="119239"/>
                    </a:lnTo>
                    <a:lnTo>
                      <a:pt x="25822" y="119022"/>
                    </a:lnTo>
                    <a:lnTo>
                      <a:pt x="24412" y="118697"/>
                    </a:lnTo>
                    <a:lnTo>
                      <a:pt x="23001" y="118371"/>
                    </a:lnTo>
                    <a:lnTo>
                      <a:pt x="21591" y="118046"/>
                    </a:lnTo>
                    <a:lnTo>
                      <a:pt x="20289" y="117720"/>
                    </a:lnTo>
                    <a:lnTo>
                      <a:pt x="18987" y="117395"/>
                    </a:lnTo>
                    <a:lnTo>
                      <a:pt x="17685" y="116961"/>
                    </a:lnTo>
                    <a:lnTo>
                      <a:pt x="16383" y="116527"/>
                    </a:lnTo>
                    <a:lnTo>
                      <a:pt x="15190" y="116093"/>
                    </a:lnTo>
                    <a:lnTo>
                      <a:pt x="13996" y="115550"/>
                    </a:lnTo>
                    <a:lnTo>
                      <a:pt x="12911" y="115008"/>
                    </a:lnTo>
                    <a:lnTo>
                      <a:pt x="11935" y="114357"/>
                    </a:lnTo>
                    <a:lnTo>
                      <a:pt x="10958" y="113706"/>
                    </a:lnTo>
                    <a:lnTo>
                      <a:pt x="10090" y="113055"/>
                    </a:lnTo>
                    <a:lnTo>
                      <a:pt x="9222" y="112295"/>
                    </a:lnTo>
                    <a:lnTo>
                      <a:pt x="8463" y="111427"/>
                    </a:lnTo>
                    <a:lnTo>
                      <a:pt x="7703" y="110559"/>
                    </a:lnTo>
                    <a:lnTo>
                      <a:pt x="6944" y="109583"/>
                    </a:lnTo>
                    <a:lnTo>
                      <a:pt x="6184" y="108606"/>
                    </a:lnTo>
                    <a:lnTo>
                      <a:pt x="5533" y="107521"/>
                    </a:lnTo>
                    <a:lnTo>
                      <a:pt x="4882" y="106328"/>
                    </a:lnTo>
                    <a:lnTo>
                      <a:pt x="4231" y="105134"/>
                    </a:lnTo>
                    <a:lnTo>
                      <a:pt x="3689" y="103833"/>
                    </a:lnTo>
                    <a:lnTo>
                      <a:pt x="3146" y="102422"/>
                    </a:lnTo>
                    <a:lnTo>
                      <a:pt x="2604" y="100903"/>
                    </a:lnTo>
                    <a:lnTo>
                      <a:pt x="2170" y="99384"/>
                    </a:lnTo>
                    <a:lnTo>
                      <a:pt x="1736" y="97757"/>
                    </a:lnTo>
                    <a:lnTo>
                      <a:pt x="1302" y="96021"/>
                    </a:lnTo>
                    <a:lnTo>
                      <a:pt x="976" y="94285"/>
                    </a:lnTo>
                    <a:lnTo>
                      <a:pt x="651" y="92549"/>
                    </a:lnTo>
                    <a:lnTo>
                      <a:pt x="434" y="90813"/>
                    </a:lnTo>
                    <a:lnTo>
                      <a:pt x="217" y="89077"/>
                    </a:lnTo>
                    <a:lnTo>
                      <a:pt x="108" y="87341"/>
                    </a:lnTo>
                    <a:lnTo>
                      <a:pt x="0" y="85605"/>
                    </a:lnTo>
                    <a:lnTo>
                      <a:pt x="0" y="83869"/>
                    </a:lnTo>
                    <a:lnTo>
                      <a:pt x="0" y="82133"/>
                    </a:lnTo>
                    <a:lnTo>
                      <a:pt x="108" y="80397"/>
                    </a:lnTo>
                    <a:lnTo>
                      <a:pt x="325" y="78770"/>
                    </a:lnTo>
                    <a:lnTo>
                      <a:pt x="542" y="77142"/>
                    </a:lnTo>
                    <a:lnTo>
                      <a:pt x="868" y="75515"/>
                    </a:lnTo>
                    <a:lnTo>
                      <a:pt x="1193" y="73887"/>
                    </a:lnTo>
                    <a:lnTo>
                      <a:pt x="1627" y="72260"/>
                    </a:lnTo>
                    <a:lnTo>
                      <a:pt x="2170" y="70524"/>
                    </a:lnTo>
                    <a:lnTo>
                      <a:pt x="2821" y="68788"/>
                    </a:lnTo>
                    <a:lnTo>
                      <a:pt x="3580" y="67052"/>
                    </a:lnTo>
                    <a:lnTo>
                      <a:pt x="4448" y="65207"/>
                    </a:lnTo>
                    <a:lnTo>
                      <a:pt x="5425" y="63363"/>
                    </a:lnTo>
                    <a:lnTo>
                      <a:pt x="6510" y="61518"/>
                    </a:lnTo>
                    <a:lnTo>
                      <a:pt x="7595" y="59674"/>
                    </a:lnTo>
                    <a:lnTo>
                      <a:pt x="8788" y="57829"/>
                    </a:lnTo>
                    <a:lnTo>
                      <a:pt x="10090" y="55985"/>
                    </a:lnTo>
                    <a:lnTo>
                      <a:pt x="11501" y="54140"/>
                    </a:lnTo>
                    <a:lnTo>
                      <a:pt x="12911" y="52296"/>
                    </a:lnTo>
                    <a:lnTo>
                      <a:pt x="14430" y="50452"/>
                    </a:lnTo>
                    <a:lnTo>
                      <a:pt x="16058" y="48716"/>
                    </a:lnTo>
                    <a:lnTo>
                      <a:pt x="17685" y="46980"/>
                    </a:lnTo>
                    <a:lnTo>
                      <a:pt x="19421" y="45244"/>
                    </a:lnTo>
                    <a:lnTo>
                      <a:pt x="21265" y="43508"/>
                    </a:lnTo>
                    <a:lnTo>
                      <a:pt x="23110" y="41772"/>
                    </a:lnTo>
                    <a:lnTo>
                      <a:pt x="25063" y="40036"/>
                    </a:lnTo>
                    <a:lnTo>
                      <a:pt x="27016" y="38408"/>
                    </a:lnTo>
                    <a:lnTo>
                      <a:pt x="28969" y="36781"/>
                    </a:lnTo>
                    <a:lnTo>
                      <a:pt x="31030" y="35153"/>
                    </a:lnTo>
                    <a:lnTo>
                      <a:pt x="33092" y="33526"/>
                    </a:lnTo>
                    <a:lnTo>
                      <a:pt x="35262" y="31790"/>
                    </a:lnTo>
                    <a:lnTo>
                      <a:pt x="37432" y="30054"/>
                    </a:lnTo>
                    <a:lnTo>
                      <a:pt x="39602" y="28318"/>
                    </a:lnTo>
                    <a:lnTo>
                      <a:pt x="41772" y="26582"/>
                    </a:lnTo>
                    <a:lnTo>
                      <a:pt x="43941" y="24846"/>
                    </a:lnTo>
                    <a:lnTo>
                      <a:pt x="46220" y="23002"/>
                    </a:lnTo>
                    <a:lnTo>
                      <a:pt x="48498" y="21157"/>
                    </a:lnTo>
                    <a:lnTo>
                      <a:pt x="50777" y="19313"/>
                    </a:lnTo>
                    <a:lnTo>
                      <a:pt x="53055" y="17468"/>
                    </a:lnTo>
                    <a:lnTo>
                      <a:pt x="55334" y="15624"/>
                    </a:lnTo>
                    <a:lnTo>
                      <a:pt x="57504" y="13779"/>
                    </a:lnTo>
                    <a:lnTo>
                      <a:pt x="59674" y="11935"/>
                    </a:lnTo>
                    <a:lnTo>
                      <a:pt x="61844" y="10090"/>
                    </a:lnTo>
                    <a:lnTo>
                      <a:pt x="63905" y="8246"/>
                    </a:lnTo>
                    <a:lnTo>
                      <a:pt x="65858" y="6510"/>
                    </a:lnTo>
                    <a:lnTo>
                      <a:pt x="67811" y="4774"/>
                    </a:lnTo>
                    <a:lnTo>
                      <a:pt x="69656" y="3038"/>
                    </a:lnTo>
                    <a:lnTo>
                      <a:pt x="71500" y="1302"/>
                    </a:lnTo>
                    <a:lnTo>
                      <a:pt x="72802" y="0"/>
                    </a:lnTo>
                    <a:cubicBezTo>
                      <a:pt x="73344" y="1953"/>
                      <a:pt x="73887" y="4015"/>
                      <a:pt x="74430" y="5967"/>
                    </a:cubicBezTo>
                    <a:cubicBezTo>
                      <a:pt x="75840" y="10850"/>
                      <a:pt x="77467" y="15624"/>
                      <a:pt x="79095" y="20398"/>
                    </a:cubicBezTo>
                    <a:cubicBezTo>
                      <a:pt x="80614" y="25063"/>
                      <a:pt x="82241" y="29728"/>
                      <a:pt x="83977" y="34285"/>
                    </a:cubicBezTo>
                    <a:cubicBezTo>
                      <a:pt x="84845" y="36672"/>
                      <a:pt x="85822" y="38951"/>
                      <a:pt x="86798" y="41229"/>
                    </a:cubicBezTo>
                    <a:cubicBezTo>
                      <a:pt x="87558" y="43074"/>
                      <a:pt x="88317" y="44810"/>
                      <a:pt x="88968" y="46763"/>
                    </a:cubicBezTo>
                    <a:cubicBezTo>
                      <a:pt x="89945" y="49475"/>
                      <a:pt x="90704" y="52404"/>
                      <a:pt x="90704" y="55334"/>
                    </a:cubicBezTo>
                    <a:cubicBezTo>
                      <a:pt x="90704" y="56636"/>
                      <a:pt x="90596" y="57938"/>
                      <a:pt x="90270" y="59240"/>
                    </a:cubicBezTo>
                    <a:cubicBezTo>
                      <a:pt x="89945" y="60650"/>
                      <a:pt x="89185" y="61844"/>
                      <a:pt x="88317" y="63037"/>
                    </a:cubicBezTo>
                    <a:cubicBezTo>
                      <a:pt x="87232" y="64556"/>
                      <a:pt x="85713" y="65750"/>
                      <a:pt x="84194" y="66835"/>
                    </a:cubicBezTo>
                    <a:cubicBezTo>
                      <a:pt x="82133" y="68354"/>
                      <a:pt x="79963" y="69439"/>
                      <a:pt x="77684" y="70415"/>
                    </a:cubicBezTo>
                    <a:cubicBezTo>
                      <a:pt x="76274" y="70958"/>
                      <a:pt x="74972" y="71500"/>
                      <a:pt x="73453" y="71934"/>
                    </a:cubicBezTo>
                    <a:cubicBezTo>
                      <a:pt x="73453" y="71934"/>
                      <a:pt x="73453" y="71934"/>
                      <a:pt x="73344" y="71934"/>
                    </a:cubicBezTo>
                    <a:cubicBezTo>
                      <a:pt x="73019" y="72151"/>
                      <a:pt x="72585" y="72368"/>
                      <a:pt x="72259" y="72694"/>
                    </a:cubicBezTo>
                    <a:cubicBezTo>
                      <a:pt x="72259" y="72802"/>
                      <a:pt x="72151" y="72802"/>
                      <a:pt x="72151" y="72911"/>
                    </a:cubicBezTo>
                    <a:cubicBezTo>
                      <a:pt x="72043" y="73019"/>
                      <a:pt x="72043" y="73128"/>
                      <a:pt x="71934" y="73128"/>
                    </a:cubicBezTo>
                    <a:cubicBezTo>
                      <a:pt x="71934" y="73236"/>
                      <a:pt x="71826" y="73236"/>
                      <a:pt x="71826" y="73345"/>
                    </a:cubicBezTo>
                    <a:cubicBezTo>
                      <a:pt x="71826" y="73345"/>
                      <a:pt x="71826" y="73453"/>
                      <a:pt x="71717" y="73453"/>
                    </a:cubicBezTo>
                    <a:cubicBezTo>
                      <a:pt x="71717" y="73453"/>
                      <a:pt x="71717" y="73562"/>
                      <a:pt x="71717" y="73562"/>
                    </a:cubicBezTo>
                    <a:cubicBezTo>
                      <a:pt x="71717" y="73779"/>
                      <a:pt x="71608" y="73887"/>
                      <a:pt x="71608" y="74104"/>
                    </a:cubicBezTo>
                    <a:cubicBezTo>
                      <a:pt x="71608" y="74104"/>
                      <a:pt x="71608" y="74104"/>
                      <a:pt x="71608" y="74104"/>
                    </a:cubicBezTo>
                    <a:cubicBezTo>
                      <a:pt x="71608" y="74104"/>
                      <a:pt x="71608" y="74213"/>
                      <a:pt x="71608" y="74321"/>
                    </a:cubicBezTo>
                    <a:cubicBezTo>
                      <a:pt x="71608" y="74213"/>
                      <a:pt x="71608" y="74213"/>
                      <a:pt x="71608" y="74104"/>
                    </a:cubicBezTo>
                    <a:cubicBezTo>
                      <a:pt x="71608" y="74213"/>
                      <a:pt x="71608" y="74213"/>
                      <a:pt x="71608" y="74321"/>
                    </a:cubicBezTo>
                    <a:cubicBezTo>
                      <a:pt x="71283" y="74647"/>
                      <a:pt x="71066" y="74972"/>
                      <a:pt x="70849" y="75406"/>
                    </a:cubicBezTo>
                    <a:cubicBezTo>
                      <a:pt x="70415" y="76057"/>
                      <a:pt x="70198" y="76708"/>
                      <a:pt x="69872" y="77467"/>
                    </a:cubicBezTo>
                    <a:cubicBezTo>
                      <a:pt x="69547" y="78552"/>
                      <a:pt x="69222" y="79638"/>
                      <a:pt x="69005" y="80722"/>
                    </a:cubicBezTo>
                    <a:cubicBezTo>
                      <a:pt x="68571" y="82892"/>
                      <a:pt x="68245" y="84954"/>
                      <a:pt x="67920" y="87124"/>
                    </a:cubicBezTo>
                    <a:cubicBezTo>
                      <a:pt x="67377" y="91247"/>
                      <a:pt x="66943" y="95370"/>
                      <a:pt x="66618" y="99492"/>
                    </a:cubicBezTo>
                    <a:cubicBezTo>
                      <a:pt x="66292" y="103507"/>
                      <a:pt x="65967" y="107413"/>
                      <a:pt x="65641" y="111427"/>
                    </a:cubicBezTo>
                    <a:cubicBezTo>
                      <a:pt x="65641" y="111753"/>
                      <a:pt x="65641" y="112078"/>
                      <a:pt x="65533" y="112404"/>
                    </a:cubicBezTo>
                    <a:cubicBezTo>
                      <a:pt x="65207" y="113163"/>
                      <a:pt x="64882" y="114031"/>
                      <a:pt x="64556" y="114791"/>
                    </a:cubicBezTo>
                    <a:cubicBezTo>
                      <a:pt x="64339" y="115442"/>
                      <a:pt x="64014" y="116201"/>
                      <a:pt x="63797" y="116852"/>
                    </a:cubicBezTo>
                    <a:lnTo>
                      <a:pt x="62820" y="116852"/>
                    </a:lnTo>
                    <a:lnTo>
                      <a:pt x="61518" y="116961"/>
                    </a:lnTo>
                    <a:lnTo>
                      <a:pt x="60216" y="117069"/>
                    </a:lnTo>
                    <a:lnTo>
                      <a:pt x="58914" y="117178"/>
                    </a:lnTo>
                    <a:lnTo>
                      <a:pt x="57612" y="117286"/>
                    </a:lnTo>
                    <a:lnTo>
                      <a:pt x="56310" y="117395"/>
                    </a:lnTo>
                    <a:lnTo>
                      <a:pt x="55008" y="117612"/>
                    </a:lnTo>
                    <a:lnTo>
                      <a:pt x="53706" y="117829"/>
                    </a:lnTo>
                    <a:lnTo>
                      <a:pt x="52296" y="118046"/>
                    </a:lnTo>
                    <a:lnTo>
                      <a:pt x="50885" y="118263"/>
                    </a:lnTo>
                    <a:lnTo>
                      <a:pt x="49475" y="118480"/>
                    </a:lnTo>
                    <a:lnTo>
                      <a:pt x="47956" y="118697"/>
                    </a:lnTo>
                    <a:lnTo>
                      <a:pt x="46437" y="118914"/>
                    </a:lnTo>
                    <a:lnTo>
                      <a:pt x="44809" y="119131"/>
                    </a:lnTo>
                    <a:lnTo>
                      <a:pt x="43182" y="119348"/>
                    </a:lnTo>
                    <a:lnTo>
                      <a:pt x="41555" y="119565"/>
                    </a:lnTo>
                    <a:lnTo>
                      <a:pt x="39927" y="119673"/>
                    </a:lnTo>
                    <a:lnTo>
                      <a:pt x="38300" y="119782"/>
                    </a:lnTo>
                    <a:lnTo>
                      <a:pt x="36672" y="119782"/>
                    </a:lnTo>
                    <a:lnTo>
                      <a:pt x="34936" y="119890"/>
                    </a:lnTo>
                    <a:close/>
                  </a:path>
                </a:pathLst>
              </a:custGeom>
              <a:solidFill>
                <a:srgbClr val="E7D5C1"/>
              </a:solidFill>
              <a:ln w="10838" cap="flat">
                <a:noFill/>
                <a:prstDash val="solid"/>
                <a:miter/>
              </a:ln>
            </p:spPr>
            <p:txBody>
              <a:bodyPr rtlCol="0" anchor="ctr"/>
              <a:lstStyle/>
              <a:p>
                <a:endParaRPr lang="nb-NO"/>
              </a:p>
            </p:txBody>
          </p:sp>
          <p:sp>
            <p:nvSpPr>
              <p:cNvPr id="145" name="Frihåndsform: figur 144">
                <a:extLst>
                  <a:ext uri="{FF2B5EF4-FFF2-40B4-BE49-F238E27FC236}">
                    <a16:creationId xmlns:a16="http://schemas.microsoft.com/office/drawing/2014/main" id="{1673B310-10C3-49BD-9C0D-CBAE31E4ECBA}"/>
                  </a:ext>
                </a:extLst>
              </p:cNvPr>
              <p:cNvSpPr/>
              <p:nvPr/>
            </p:nvSpPr>
            <p:spPr>
              <a:xfrm>
                <a:off x="4000310" y="4770305"/>
                <a:ext cx="34496" cy="85889"/>
              </a:xfrm>
              <a:custGeom>
                <a:avLst/>
                <a:gdLst>
                  <a:gd name="connsiteX0" fmla="*/ 19486 w 34496"/>
                  <a:gd name="connsiteY0" fmla="*/ 79271 h 85889"/>
                  <a:gd name="connsiteX1" fmla="*/ 19486 w 34496"/>
                  <a:gd name="connsiteY1" fmla="*/ 75582 h 85889"/>
                  <a:gd name="connsiteX2" fmla="*/ 19269 w 34496"/>
                  <a:gd name="connsiteY2" fmla="*/ 75474 h 85889"/>
                  <a:gd name="connsiteX3" fmla="*/ 18401 w 34496"/>
                  <a:gd name="connsiteY3" fmla="*/ 76342 h 85889"/>
                  <a:gd name="connsiteX4" fmla="*/ 9830 w 34496"/>
                  <a:gd name="connsiteY4" fmla="*/ 77535 h 85889"/>
                  <a:gd name="connsiteX5" fmla="*/ 6466 w 34496"/>
                  <a:gd name="connsiteY5" fmla="*/ 77861 h 85889"/>
                  <a:gd name="connsiteX6" fmla="*/ 1909 w 34496"/>
                  <a:gd name="connsiteY6" fmla="*/ 75040 h 85889"/>
                  <a:gd name="connsiteX7" fmla="*/ 282 w 34496"/>
                  <a:gd name="connsiteY7" fmla="*/ 70917 h 85889"/>
                  <a:gd name="connsiteX8" fmla="*/ 65 w 34496"/>
                  <a:gd name="connsiteY8" fmla="*/ 65817 h 85889"/>
                  <a:gd name="connsiteX9" fmla="*/ 499 w 34496"/>
                  <a:gd name="connsiteY9" fmla="*/ 59633 h 85889"/>
                  <a:gd name="connsiteX10" fmla="*/ 1150 w 34496"/>
                  <a:gd name="connsiteY10" fmla="*/ 52581 h 85889"/>
                  <a:gd name="connsiteX11" fmla="*/ 2018 w 34496"/>
                  <a:gd name="connsiteY11" fmla="*/ 45094 h 85889"/>
                  <a:gd name="connsiteX12" fmla="*/ 3428 w 34496"/>
                  <a:gd name="connsiteY12" fmla="*/ 36198 h 85889"/>
                  <a:gd name="connsiteX13" fmla="*/ 5273 w 34496"/>
                  <a:gd name="connsiteY13" fmla="*/ 27843 h 85889"/>
                  <a:gd name="connsiteX14" fmla="*/ 6683 w 34496"/>
                  <a:gd name="connsiteY14" fmla="*/ 22527 h 85889"/>
                  <a:gd name="connsiteX15" fmla="*/ 7985 w 34496"/>
                  <a:gd name="connsiteY15" fmla="*/ 18621 h 85889"/>
                  <a:gd name="connsiteX16" fmla="*/ 10589 w 34496"/>
                  <a:gd name="connsiteY16" fmla="*/ 12111 h 85889"/>
                  <a:gd name="connsiteX17" fmla="*/ 11349 w 34496"/>
                  <a:gd name="connsiteY17" fmla="*/ 10809 h 85889"/>
                  <a:gd name="connsiteX18" fmla="*/ 12759 w 34496"/>
                  <a:gd name="connsiteY18" fmla="*/ 7120 h 85889"/>
                  <a:gd name="connsiteX19" fmla="*/ 15472 w 34496"/>
                  <a:gd name="connsiteY19" fmla="*/ 2238 h 85889"/>
                  <a:gd name="connsiteX20" fmla="*/ 20788 w 34496"/>
                  <a:gd name="connsiteY20" fmla="*/ 68 h 85889"/>
                  <a:gd name="connsiteX21" fmla="*/ 25345 w 34496"/>
                  <a:gd name="connsiteY21" fmla="*/ 3540 h 85889"/>
                  <a:gd name="connsiteX22" fmla="*/ 26104 w 34496"/>
                  <a:gd name="connsiteY22" fmla="*/ 7012 h 85889"/>
                  <a:gd name="connsiteX23" fmla="*/ 25779 w 34496"/>
                  <a:gd name="connsiteY23" fmla="*/ 9832 h 85889"/>
                  <a:gd name="connsiteX24" fmla="*/ 25236 w 34496"/>
                  <a:gd name="connsiteY24" fmla="*/ 13413 h 85889"/>
                  <a:gd name="connsiteX25" fmla="*/ 23934 w 34496"/>
                  <a:gd name="connsiteY25" fmla="*/ 21225 h 85889"/>
                  <a:gd name="connsiteX26" fmla="*/ 21764 w 34496"/>
                  <a:gd name="connsiteY26" fmla="*/ 35330 h 85889"/>
                  <a:gd name="connsiteX27" fmla="*/ 21873 w 34496"/>
                  <a:gd name="connsiteY27" fmla="*/ 37391 h 85889"/>
                  <a:gd name="connsiteX28" fmla="*/ 21330 w 34496"/>
                  <a:gd name="connsiteY28" fmla="*/ 41297 h 85889"/>
                  <a:gd name="connsiteX29" fmla="*/ 23175 w 34496"/>
                  <a:gd name="connsiteY29" fmla="*/ 41514 h 85889"/>
                  <a:gd name="connsiteX30" fmla="*/ 27949 w 34496"/>
                  <a:gd name="connsiteY30" fmla="*/ 47047 h 85889"/>
                  <a:gd name="connsiteX31" fmla="*/ 28057 w 34496"/>
                  <a:gd name="connsiteY31" fmla="*/ 48458 h 85889"/>
                  <a:gd name="connsiteX32" fmla="*/ 31638 w 34496"/>
                  <a:gd name="connsiteY32" fmla="*/ 49868 h 85889"/>
                  <a:gd name="connsiteX33" fmla="*/ 33916 w 34496"/>
                  <a:gd name="connsiteY33" fmla="*/ 52689 h 85889"/>
                  <a:gd name="connsiteX34" fmla="*/ 34459 w 34496"/>
                  <a:gd name="connsiteY34" fmla="*/ 56487 h 85889"/>
                  <a:gd name="connsiteX35" fmla="*/ 34459 w 34496"/>
                  <a:gd name="connsiteY35" fmla="*/ 56920 h 85889"/>
                  <a:gd name="connsiteX36" fmla="*/ 34459 w 34496"/>
                  <a:gd name="connsiteY36" fmla="*/ 56487 h 85889"/>
                  <a:gd name="connsiteX37" fmla="*/ 34350 w 34496"/>
                  <a:gd name="connsiteY37" fmla="*/ 57246 h 85889"/>
                  <a:gd name="connsiteX38" fmla="*/ 34350 w 34496"/>
                  <a:gd name="connsiteY38" fmla="*/ 57029 h 85889"/>
                  <a:gd name="connsiteX39" fmla="*/ 33157 w 34496"/>
                  <a:gd name="connsiteY39" fmla="*/ 67662 h 85889"/>
                  <a:gd name="connsiteX40" fmla="*/ 32397 w 34496"/>
                  <a:gd name="connsiteY40" fmla="*/ 76342 h 85889"/>
                  <a:gd name="connsiteX41" fmla="*/ 32289 w 34496"/>
                  <a:gd name="connsiteY41" fmla="*/ 79380 h 85889"/>
                  <a:gd name="connsiteX42" fmla="*/ 25779 w 34496"/>
                  <a:gd name="connsiteY42" fmla="*/ 85889 h 85889"/>
                  <a:gd name="connsiteX43" fmla="*/ 19486 w 34496"/>
                  <a:gd name="connsiteY43" fmla="*/ 79271 h 8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496" h="85889">
                    <a:moveTo>
                      <a:pt x="19486" y="79271"/>
                    </a:moveTo>
                    <a:cubicBezTo>
                      <a:pt x="19486" y="78078"/>
                      <a:pt x="19486" y="76884"/>
                      <a:pt x="19486" y="75582"/>
                    </a:cubicBezTo>
                    <a:cubicBezTo>
                      <a:pt x="19377" y="75582"/>
                      <a:pt x="19269" y="75582"/>
                      <a:pt x="19269" y="75474"/>
                    </a:cubicBezTo>
                    <a:cubicBezTo>
                      <a:pt x="19052" y="75799"/>
                      <a:pt x="18726" y="76125"/>
                      <a:pt x="18401" y="76342"/>
                    </a:cubicBezTo>
                    <a:cubicBezTo>
                      <a:pt x="16123" y="78403"/>
                      <a:pt x="12651" y="79054"/>
                      <a:pt x="9830" y="77535"/>
                    </a:cubicBezTo>
                    <a:cubicBezTo>
                      <a:pt x="8745" y="77861"/>
                      <a:pt x="7660" y="77969"/>
                      <a:pt x="6466" y="77861"/>
                    </a:cubicBezTo>
                    <a:cubicBezTo>
                      <a:pt x="4513" y="77644"/>
                      <a:pt x="3103" y="76450"/>
                      <a:pt x="1909" y="75040"/>
                    </a:cubicBezTo>
                    <a:cubicBezTo>
                      <a:pt x="933" y="73955"/>
                      <a:pt x="499" y="72327"/>
                      <a:pt x="282" y="70917"/>
                    </a:cubicBezTo>
                    <a:cubicBezTo>
                      <a:pt x="-44" y="69181"/>
                      <a:pt x="-44" y="67445"/>
                      <a:pt x="65" y="65817"/>
                    </a:cubicBezTo>
                    <a:cubicBezTo>
                      <a:pt x="173" y="63756"/>
                      <a:pt x="390" y="61694"/>
                      <a:pt x="499" y="59633"/>
                    </a:cubicBezTo>
                    <a:cubicBezTo>
                      <a:pt x="716" y="57246"/>
                      <a:pt x="933" y="54968"/>
                      <a:pt x="1150" y="52581"/>
                    </a:cubicBezTo>
                    <a:cubicBezTo>
                      <a:pt x="1475" y="50085"/>
                      <a:pt x="1692" y="47590"/>
                      <a:pt x="2018" y="45094"/>
                    </a:cubicBezTo>
                    <a:cubicBezTo>
                      <a:pt x="2452" y="42165"/>
                      <a:pt x="2886" y="39127"/>
                      <a:pt x="3428" y="36198"/>
                    </a:cubicBezTo>
                    <a:cubicBezTo>
                      <a:pt x="3971" y="33376"/>
                      <a:pt x="4513" y="30556"/>
                      <a:pt x="5273" y="27843"/>
                    </a:cubicBezTo>
                    <a:cubicBezTo>
                      <a:pt x="5707" y="26107"/>
                      <a:pt x="6249" y="24263"/>
                      <a:pt x="6683" y="22527"/>
                    </a:cubicBezTo>
                    <a:cubicBezTo>
                      <a:pt x="7009" y="21225"/>
                      <a:pt x="7551" y="19923"/>
                      <a:pt x="7985" y="18621"/>
                    </a:cubicBezTo>
                    <a:cubicBezTo>
                      <a:pt x="8745" y="16342"/>
                      <a:pt x="9613" y="14172"/>
                      <a:pt x="10589" y="12111"/>
                    </a:cubicBezTo>
                    <a:cubicBezTo>
                      <a:pt x="10806" y="11677"/>
                      <a:pt x="11023" y="11243"/>
                      <a:pt x="11349" y="10809"/>
                    </a:cubicBezTo>
                    <a:cubicBezTo>
                      <a:pt x="11783" y="9615"/>
                      <a:pt x="12217" y="8314"/>
                      <a:pt x="12759" y="7120"/>
                    </a:cubicBezTo>
                    <a:cubicBezTo>
                      <a:pt x="13410" y="5384"/>
                      <a:pt x="14278" y="3757"/>
                      <a:pt x="15472" y="2238"/>
                    </a:cubicBezTo>
                    <a:cubicBezTo>
                      <a:pt x="16774" y="610"/>
                      <a:pt x="18726" y="-258"/>
                      <a:pt x="20788" y="68"/>
                    </a:cubicBezTo>
                    <a:cubicBezTo>
                      <a:pt x="22849" y="393"/>
                      <a:pt x="24477" y="1695"/>
                      <a:pt x="25345" y="3540"/>
                    </a:cubicBezTo>
                    <a:cubicBezTo>
                      <a:pt x="25887" y="4733"/>
                      <a:pt x="25996" y="5818"/>
                      <a:pt x="26104" y="7012"/>
                    </a:cubicBezTo>
                    <a:cubicBezTo>
                      <a:pt x="26104" y="7988"/>
                      <a:pt x="25887" y="8856"/>
                      <a:pt x="25779" y="9832"/>
                    </a:cubicBezTo>
                    <a:cubicBezTo>
                      <a:pt x="25562" y="11026"/>
                      <a:pt x="25453" y="12219"/>
                      <a:pt x="25236" y="13413"/>
                    </a:cubicBezTo>
                    <a:cubicBezTo>
                      <a:pt x="24802" y="16017"/>
                      <a:pt x="24368" y="18621"/>
                      <a:pt x="23934" y="21225"/>
                    </a:cubicBezTo>
                    <a:cubicBezTo>
                      <a:pt x="23175" y="25890"/>
                      <a:pt x="22415" y="30556"/>
                      <a:pt x="21764" y="35330"/>
                    </a:cubicBezTo>
                    <a:cubicBezTo>
                      <a:pt x="21873" y="35980"/>
                      <a:pt x="21873" y="36631"/>
                      <a:pt x="21873" y="37391"/>
                    </a:cubicBezTo>
                    <a:cubicBezTo>
                      <a:pt x="21764" y="38693"/>
                      <a:pt x="21548" y="39995"/>
                      <a:pt x="21330" y="41297"/>
                    </a:cubicBezTo>
                    <a:cubicBezTo>
                      <a:pt x="21981" y="41297"/>
                      <a:pt x="22632" y="41405"/>
                      <a:pt x="23175" y="41514"/>
                    </a:cubicBezTo>
                    <a:cubicBezTo>
                      <a:pt x="25670" y="42165"/>
                      <a:pt x="27623" y="44443"/>
                      <a:pt x="27949" y="47047"/>
                    </a:cubicBezTo>
                    <a:cubicBezTo>
                      <a:pt x="28057" y="47481"/>
                      <a:pt x="28057" y="48024"/>
                      <a:pt x="28057" y="48458"/>
                    </a:cubicBezTo>
                    <a:cubicBezTo>
                      <a:pt x="29359" y="48566"/>
                      <a:pt x="30661" y="49000"/>
                      <a:pt x="31638" y="49868"/>
                    </a:cubicBezTo>
                    <a:cubicBezTo>
                      <a:pt x="32614" y="50736"/>
                      <a:pt x="33374" y="51496"/>
                      <a:pt x="33916" y="52689"/>
                    </a:cubicBezTo>
                    <a:cubicBezTo>
                      <a:pt x="34459" y="53883"/>
                      <a:pt x="34567" y="55185"/>
                      <a:pt x="34459" y="56487"/>
                    </a:cubicBezTo>
                    <a:cubicBezTo>
                      <a:pt x="34459" y="56595"/>
                      <a:pt x="34459" y="56704"/>
                      <a:pt x="34459" y="56920"/>
                    </a:cubicBezTo>
                    <a:cubicBezTo>
                      <a:pt x="34459" y="56812"/>
                      <a:pt x="34459" y="56704"/>
                      <a:pt x="34459" y="56487"/>
                    </a:cubicBezTo>
                    <a:cubicBezTo>
                      <a:pt x="34459" y="56704"/>
                      <a:pt x="34459" y="57029"/>
                      <a:pt x="34350" y="57246"/>
                    </a:cubicBezTo>
                    <a:cubicBezTo>
                      <a:pt x="34350" y="57138"/>
                      <a:pt x="34350" y="57138"/>
                      <a:pt x="34350" y="57029"/>
                    </a:cubicBezTo>
                    <a:cubicBezTo>
                      <a:pt x="34133" y="60610"/>
                      <a:pt x="33591" y="64081"/>
                      <a:pt x="33157" y="67662"/>
                    </a:cubicBezTo>
                    <a:cubicBezTo>
                      <a:pt x="32831" y="70591"/>
                      <a:pt x="32614" y="73412"/>
                      <a:pt x="32397" y="76342"/>
                    </a:cubicBezTo>
                    <a:cubicBezTo>
                      <a:pt x="32289" y="77318"/>
                      <a:pt x="32289" y="78403"/>
                      <a:pt x="32289" y="79380"/>
                    </a:cubicBezTo>
                    <a:cubicBezTo>
                      <a:pt x="32180" y="82960"/>
                      <a:pt x="29468" y="85889"/>
                      <a:pt x="25779" y="85889"/>
                    </a:cubicBezTo>
                    <a:cubicBezTo>
                      <a:pt x="22415" y="85781"/>
                      <a:pt x="19594" y="82851"/>
                      <a:pt x="19486" y="79271"/>
                    </a:cubicBezTo>
                    <a:close/>
                  </a:path>
                </a:pathLst>
              </a:custGeom>
              <a:solidFill>
                <a:srgbClr val="E7D5C1"/>
              </a:solidFill>
              <a:ln w="10838" cap="flat">
                <a:noFill/>
                <a:prstDash val="solid"/>
                <a:miter/>
              </a:ln>
            </p:spPr>
            <p:txBody>
              <a:bodyPr rtlCol="0" anchor="ctr"/>
              <a:lstStyle/>
              <a:p>
                <a:endParaRPr lang="nb-NO"/>
              </a:p>
            </p:txBody>
          </p:sp>
          <p:sp>
            <p:nvSpPr>
              <p:cNvPr id="146" name="Frihåndsform: figur 145">
                <a:extLst>
                  <a:ext uri="{FF2B5EF4-FFF2-40B4-BE49-F238E27FC236}">
                    <a16:creationId xmlns:a16="http://schemas.microsoft.com/office/drawing/2014/main" id="{9798D43D-DEC9-4B13-9395-7CCA1B03D11D}"/>
                  </a:ext>
                </a:extLst>
              </p:cNvPr>
              <p:cNvSpPr/>
              <p:nvPr/>
            </p:nvSpPr>
            <p:spPr>
              <a:xfrm>
                <a:off x="4020545" y="4815981"/>
                <a:ext cx="60335" cy="50520"/>
              </a:xfrm>
              <a:custGeom>
                <a:avLst/>
                <a:gdLst>
                  <a:gd name="connsiteX0" fmla="*/ 37225 w 60335"/>
                  <a:gd name="connsiteY0" fmla="*/ 48568 h 50520"/>
                  <a:gd name="connsiteX1" fmla="*/ 36249 w 60335"/>
                  <a:gd name="connsiteY1" fmla="*/ 46723 h 50520"/>
                  <a:gd name="connsiteX2" fmla="*/ 31909 w 60335"/>
                  <a:gd name="connsiteY2" fmla="*/ 47049 h 50520"/>
                  <a:gd name="connsiteX3" fmla="*/ 27678 w 60335"/>
                  <a:gd name="connsiteY3" fmla="*/ 42818 h 50520"/>
                  <a:gd name="connsiteX4" fmla="*/ 26593 w 60335"/>
                  <a:gd name="connsiteY4" fmla="*/ 43686 h 50520"/>
                  <a:gd name="connsiteX5" fmla="*/ 21819 w 60335"/>
                  <a:gd name="connsiteY5" fmla="*/ 44879 h 50520"/>
                  <a:gd name="connsiteX6" fmla="*/ 17479 w 60335"/>
                  <a:gd name="connsiteY6" fmla="*/ 42275 h 50520"/>
                  <a:gd name="connsiteX7" fmla="*/ 16068 w 60335"/>
                  <a:gd name="connsiteY7" fmla="*/ 39129 h 50520"/>
                  <a:gd name="connsiteX8" fmla="*/ 15309 w 60335"/>
                  <a:gd name="connsiteY8" fmla="*/ 39671 h 50520"/>
                  <a:gd name="connsiteX9" fmla="*/ 11945 w 60335"/>
                  <a:gd name="connsiteY9" fmla="*/ 40431 h 50520"/>
                  <a:gd name="connsiteX10" fmla="*/ 6412 w 60335"/>
                  <a:gd name="connsiteY10" fmla="*/ 43251 h 50520"/>
                  <a:gd name="connsiteX11" fmla="*/ 11 w 60335"/>
                  <a:gd name="connsiteY11" fmla="*/ 36525 h 50520"/>
                  <a:gd name="connsiteX12" fmla="*/ 336 w 60335"/>
                  <a:gd name="connsiteY12" fmla="*/ 34138 h 50520"/>
                  <a:gd name="connsiteX13" fmla="*/ 1530 w 60335"/>
                  <a:gd name="connsiteY13" fmla="*/ 31642 h 50520"/>
                  <a:gd name="connsiteX14" fmla="*/ 3699 w 60335"/>
                  <a:gd name="connsiteY14" fmla="*/ 28604 h 50520"/>
                  <a:gd name="connsiteX15" fmla="*/ 6303 w 60335"/>
                  <a:gd name="connsiteY15" fmla="*/ 25132 h 50520"/>
                  <a:gd name="connsiteX16" fmla="*/ 9450 w 60335"/>
                  <a:gd name="connsiteY16" fmla="*/ 21118 h 50520"/>
                  <a:gd name="connsiteX17" fmla="*/ 10969 w 60335"/>
                  <a:gd name="connsiteY17" fmla="*/ 19382 h 50520"/>
                  <a:gd name="connsiteX18" fmla="*/ 12379 w 60335"/>
                  <a:gd name="connsiteY18" fmla="*/ 17863 h 50520"/>
                  <a:gd name="connsiteX19" fmla="*/ 14983 w 60335"/>
                  <a:gd name="connsiteY19" fmla="*/ 15910 h 50520"/>
                  <a:gd name="connsiteX20" fmla="*/ 22687 w 60335"/>
                  <a:gd name="connsiteY20" fmla="*/ 16887 h 50520"/>
                  <a:gd name="connsiteX21" fmla="*/ 25942 w 60335"/>
                  <a:gd name="connsiteY21" fmla="*/ 16561 h 50520"/>
                  <a:gd name="connsiteX22" fmla="*/ 29847 w 60335"/>
                  <a:gd name="connsiteY22" fmla="*/ 18188 h 50520"/>
                  <a:gd name="connsiteX23" fmla="*/ 31475 w 60335"/>
                  <a:gd name="connsiteY23" fmla="*/ 20250 h 50520"/>
                  <a:gd name="connsiteX24" fmla="*/ 38202 w 60335"/>
                  <a:gd name="connsiteY24" fmla="*/ 17429 h 50520"/>
                  <a:gd name="connsiteX25" fmla="*/ 42325 w 60335"/>
                  <a:gd name="connsiteY25" fmla="*/ 18948 h 50520"/>
                  <a:gd name="connsiteX26" fmla="*/ 43518 w 60335"/>
                  <a:gd name="connsiteY26" fmla="*/ 17755 h 50520"/>
                  <a:gd name="connsiteX27" fmla="*/ 46665 w 60335"/>
                  <a:gd name="connsiteY27" fmla="*/ 16127 h 50520"/>
                  <a:gd name="connsiteX28" fmla="*/ 51656 w 60335"/>
                  <a:gd name="connsiteY28" fmla="*/ 17320 h 50520"/>
                  <a:gd name="connsiteX29" fmla="*/ 53283 w 60335"/>
                  <a:gd name="connsiteY29" fmla="*/ 11353 h 50520"/>
                  <a:gd name="connsiteX30" fmla="*/ 54043 w 60335"/>
                  <a:gd name="connsiteY30" fmla="*/ 5820 h 50520"/>
                  <a:gd name="connsiteX31" fmla="*/ 55670 w 60335"/>
                  <a:gd name="connsiteY31" fmla="*/ 937 h 50520"/>
                  <a:gd name="connsiteX32" fmla="*/ 55670 w 60335"/>
                  <a:gd name="connsiteY32" fmla="*/ 937 h 50520"/>
                  <a:gd name="connsiteX33" fmla="*/ 59793 w 60335"/>
                  <a:gd name="connsiteY33" fmla="*/ 503 h 50520"/>
                  <a:gd name="connsiteX34" fmla="*/ 60335 w 60335"/>
                  <a:gd name="connsiteY34" fmla="*/ 937 h 50520"/>
                  <a:gd name="connsiteX35" fmla="*/ 59684 w 60335"/>
                  <a:gd name="connsiteY35" fmla="*/ 7556 h 50520"/>
                  <a:gd name="connsiteX36" fmla="*/ 58708 w 60335"/>
                  <a:gd name="connsiteY36" fmla="*/ 19491 h 50520"/>
                  <a:gd name="connsiteX37" fmla="*/ 58600 w 60335"/>
                  <a:gd name="connsiteY37" fmla="*/ 20467 h 50520"/>
                  <a:gd name="connsiteX38" fmla="*/ 57623 w 60335"/>
                  <a:gd name="connsiteY38" fmla="*/ 22854 h 50520"/>
                  <a:gd name="connsiteX39" fmla="*/ 54477 w 60335"/>
                  <a:gd name="connsiteY39" fmla="*/ 30774 h 50520"/>
                  <a:gd name="connsiteX40" fmla="*/ 51547 w 60335"/>
                  <a:gd name="connsiteY40" fmla="*/ 38044 h 50520"/>
                  <a:gd name="connsiteX41" fmla="*/ 49594 w 60335"/>
                  <a:gd name="connsiteY41" fmla="*/ 42167 h 50520"/>
                  <a:gd name="connsiteX42" fmla="*/ 46339 w 60335"/>
                  <a:gd name="connsiteY42" fmla="*/ 45422 h 50520"/>
                  <a:gd name="connsiteX43" fmla="*/ 46339 w 60335"/>
                  <a:gd name="connsiteY43" fmla="*/ 45422 h 50520"/>
                  <a:gd name="connsiteX44" fmla="*/ 40263 w 60335"/>
                  <a:gd name="connsiteY44" fmla="*/ 50521 h 50520"/>
                  <a:gd name="connsiteX45" fmla="*/ 37225 w 60335"/>
                  <a:gd name="connsiteY45" fmla="*/ 48568 h 5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335" h="50520">
                    <a:moveTo>
                      <a:pt x="37225" y="48568"/>
                    </a:moveTo>
                    <a:cubicBezTo>
                      <a:pt x="36791" y="47917"/>
                      <a:pt x="36466" y="47374"/>
                      <a:pt x="36249" y="46723"/>
                    </a:cubicBezTo>
                    <a:cubicBezTo>
                      <a:pt x="34838" y="47374"/>
                      <a:pt x="33320" y="47483"/>
                      <a:pt x="31909" y="47049"/>
                    </a:cubicBezTo>
                    <a:cubicBezTo>
                      <a:pt x="29739" y="46398"/>
                      <a:pt x="28329" y="44879"/>
                      <a:pt x="27678" y="42818"/>
                    </a:cubicBezTo>
                    <a:cubicBezTo>
                      <a:pt x="27352" y="43143"/>
                      <a:pt x="27027" y="43360"/>
                      <a:pt x="26593" y="43686"/>
                    </a:cubicBezTo>
                    <a:cubicBezTo>
                      <a:pt x="25182" y="44662"/>
                      <a:pt x="23555" y="45096"/>
                      <a:pt x="21819" y="44879"/>
                    </a:cubicBezTo>
                    <a:cubicBezTo>
                      <a:pt x="20083" y="44662"/>
                      <a:pt x="18455" y="43686"/>
                      <a:pt x="17479" y="42275"/>
                    </a:cubicBezTo>
                    <a:cubicBezTo>
                      <a:pt x="16828" y="41299"/>
                      <a:pt x="16285" y="40322"/>
                      <a:pt x="16068" y="39129"/>
                    </a:cubicBezTo>
                    <a:cubicBezTo>
                      <a:pt x="15851" y="39346"/>
                      <a:pt x="15526" y="39454"/>
                      <a:pt x="15309" y="39671"/>
                    </a:cubicBezTo>
                    <a:cubicBezTo>
                      <a:pt x="14332" y="40322"/>
                      <a:pt x="13139" y="40539"/>
                      <a:pt x="11945" y="40431"/>
                    </a:cubicBezTo>
                    <a:cubicBezTo>
                      <a:pt x="10752" y="42167"/>
                      <a:pt x="8690" y="43251"/>
                      <a:pt x="6412" y="43251"/>
                    </a:cubicBezTo>
                    <a:cubicBezTo>
                      <a:pt x="2940" y="43143"/>
                      <a:pt x="-206" y="40105"/>
                      <a:pt x="11" y="36525"/>
                    </a:cubicBezTo>
                    <a:cubicBezTo>
                      <a:pt x="11" y="35765"/>
                      <a:pt x="119" y="34897"/>
                      <a:pt x="336" y="34138"/>
                    </a:cubicBezTo>
                    <a:cubicBezTo>
                      <a:pt x="553" y="33270"/>
                      <a:pt x="1096" y="32402"/>
                      <a:pt x="1530" y="31642"/>
                    </a:cubicBezTo>
                    <a:cubicBezTo>
                      <a:pt x="2181" y="30557"/>
                      <a:pt x="2940" y="29581"/>
                      <a:pt x="3699" y="28604"/>
                    </a:cubicBezTo>
                    <a:cubicBezTo>
                      <a:pt x="4567" y="27411"/>
                      <a:pt x="5435" y="26326"/>
                      <a:pt x="6303" y="25132"/>
                    </a:cubicBezTo>
                    <a:cubicBezTo>
                      <a:pt x="7280" y="23722"/>
                      <a:pt x="8365" y="22420"/>
                      <a:pt x="9450" y="21118"/>
                    </a:cubicBezTo>
                    <a:cubicBezTo>
                      <a:pt x="9884" y="20575"/>
                      <a:pt x="10426" y="20033"/>
                      <a:pt x="10969" y="19382"/>
                    </a:cubicBezTo>
                    <a:cubicBezTo>
                      <a:pt x="11403" y="18839"/>
                      <a:pt x="11837" y="18406"/>
                      <a:pt x="12379" y="17863"/>
                    </a:cubicBezTo>
                    <a:cubicBezTo>
                      <a:pt x="13139" y="17104"/>
                      <a:pt x="14115" y="16453"/>
                      <a:pt x="14983" y="15910"/>
                    </a:cubicBezTo>
                    <a:cubicBezTo>
                      <a:pt x="17370" y="14500"/>
                      <a:pt x="20734" y="15042"/>
                      <a:pt x="22687" y="16887"/>
                    </a:cubicBezTo>
                    <a:cubicBezTo>
                      <a:pt x="23772" y="16561"/>
                      <a:pt x="24857" y="16453"/>
                      <a:pt x="25942" y="16561"/>
                    </a:cubicBezTo>
                    <a:cubicBezTo>
                      <a:pt x="27352" y="16778"/>
                      <a:pt x="28763" y="17320"/>
                      <a:pt x="29847" y="18188"/>
                    </a:cubicBezTo>
                    <a:cubicBezTo>
                      <a:pt x="30498" y="18731"/>
                      <a:pt x="31041" y="19491"/>
                      <a:pt x="31475" y="20250"/>
                    </a:cubicBezTo>
                    <a:cubicBezTo>
                      <a:pt x="33428" y="18623"/>
                      <a:pt x="35598" y="17429"/>
                      <a:pt x="38202" y="17429"/>
                    </a:cubicBezTo>
                    <a:cubicBezTo>
                      <a:pt x="39721" y="17429"/>
                      <a:pt x="41131" y="18080"/>
                      <a:pt x="42325" y="18948"/>
                    </a:cubicBezTo>
                    <a:cubicBezTo>
                      <a:pt x="42759" y="18514"/>
                      <a:pt x="43084" y="18188"/>
                      <a:pt x="43518" y="17755"/>
                    </a:cubicBezTo>
                    <a:cubicBezTo>
                      <a:pt x="44495" y="16995"/>
                      <a:pt x="45471" y="16453"/>
                      <a:pt x="46665" y="16127"/>
                    </a:cubicBezTo>
                    <a:cubicBezTo>
                      <a:pt x="48401" y="15585"/>
                      <a:pt x="50245" y="16236"/>
                      <a:pt x="51656" y="17320"/>
                    </a:cubicBezTo>
                    <a:cubicBezTo>
                      <a:pt x="52198" y="15368"/>
                      <a:pt x="52741" y="13415"/>
                      <a:pt x="53283" y="11353"/>
                    </a:cubicBezTo>
                    <a:cubicBezTo>
                      <a:pt x="53609" y="9509"/>
                      <a:pt x="53826" y="7664"/>
                      <a:pt x="54043" y="5820"/>
                    </a:cubicBezTo>
                    <a:cubicBezTo>
                      <a:pt x="54260" y="4192"/>
                      <a:pt x="54368" y="2131"/>
                      <a:pt x="55670" y="937"/>
                    </a:cubicBezTo>
                    <a:cubicBezTo>
                      <a:pt x="55670" y="937"/>
                      <a:pt x="55670" y="937"/>
                      <a:pt x="55670" y="937"/>
                    </a:cubicBezTo>
                    <a:cubicBezTo>
                      <a:pt x="56755" y="-39"/>
                      <a:pt x="58491" y="-365"/>
                      <a:pt x="59793" y="503"/>
                    </a:cubicBezTo>
                    <a:cubicBezTo>
                      <a:pt x="60010" y="612"/>
                      <a:pt x="60227" y="829"/>
                      <a:pt x="60335" y="937"/>
                    </a:cubicBezTo>
                    <a:cubicBezTo>
                      <a:pt x="60118" y="3107"/>
                      <a:pt x="59901" y="5277"/>
                      <a:pt x="59684" y="7556"/>
                    </a:cubicBezTo>
                    <a:cubicBezTo>
                      <a:pt x="59359" y="11570"/>
                      <a:pt x="59033" y="15476"/>
                      <a:pt x="58708" y="19491"/>
                    </a:cubicBezTo>
                    <a:cubicBezTo>
                      <a:pt x="58708" y="19816"/>
                      <a:pt x="58708" y="20142"/>
                      <a:pt x="58600" y="20467"/>
                    </a:cubicBezTo>
                    <a:cubicBezTo>
                      <a:pt x="58274" y="21226"/>
                      <a:pt x="57948" y="22094"/>
                      <a:pt x="57623" y="22854"/>
                    </a:cubicBezTo>
                    <a:cubicBezTo>
                      <a:pt x="56646" y="25566"/>
                      <a:pt x="55453" y="28170"/>
                      <a:pt x="54477" y="30774"/>
                    </a:cubicBezTo>
                    <a:cubicBezTo>
                      <a:pt x="53500" y="33270"/>
                      <a:pt x="52632" y="35657"/>
                      <a:pt x="51547" y="38044"/>
                    </a:cubicBezTo>
                    <a:cubicBezTo>
                      <a:pt x="50896" y="39454"/>
                      <a:pt x="50245" y="40865"/>
                      <a:pt x="49594" y="42167"/>
                    </a:cubicBezTo>
                    <a:cubicBezTo>
                      <a:pt x="48509" y="43251"/>
                      <a:pt x="47424" y="44337"/>
                      <a:pt x="46339" y="45422"/>
                    </a:cubicBezTo>
                    <a:cubicBezTo>
                      <a:pt x="46339" y="45422"/>
                      <a:pt x="46339" y="45422"/>
                      <a:pt x="46339" y="45422"/>
                    </a:cubicBezTo>
                    <a:cubicBezTo>
                      <a:pt x="44386" y="47266"/>
                      <a:pt x="42325" y="48893"/>
                      <a:pt x="40263" y="50521"/>
                    </a:cubicBezTo>
                    <a:cubicBezTo>
                      <a:pt x="39178" y="50521"/>
                      <a:pt x="37985" y="49761"/>
                      <a:pt x="37225" y="48568"/>
                    </a:cubicBezTo>
                    <a:close/>
                  </a:path>
                </a:pathLst>
              </a:custGeom>
              <a:solidFill>
                <a:srgbClr val="E7D5C1"/>
              </a:solidFill>
              <a:ln w="10838" cap="flat">
                <a:noFill/>
                <a:prstDash val="solid"/>
                <a:miter/>
              </a:ln>
            </p:spPr>
            <p:txBody>
              <a:bodyPr rtlCol="0" anchor="ctr"/>
              <a:lstStyle/>
              <a:p>
                <a:endParaRPr lang="nb-NO"/>
              </a:p>
            </p:txBody>
          </p:sp>
          <p:sp>
            <p:nvSpPr>
              <p:cNvPr id="147" name="Frihåndsform: figur 146">
                <a:extLst>
                  <a:ext uri="{FF2B5EF4-FFF2-40B4-BE49-F238E27FC236}">
                    <a16:creationId xmlns:a16="http://schemas.microsoft.com/office/drawing/2014/main" id="{CD5D499E-F6B8-41C4-99E0-DF7457E22769}"/>
                  </a:ext>
                </a:extLst>
              </p:cNvPr>
              <p:cNvSpPr/>
              <p:nvPr/>
            </p:nvSpPr>
            <p:spPr>
              <a:xfrm>
                <a:off x="4033121" y="4820797"/>
                <a:ext cx="47325" cy="57359"/>
              </a:xfrm>
              <a:custGeom>
                <a:avLst/>
                <a:gdLst>
                  <a:gd name="connsiteX0" fmla="*/ 4144 w 47325"/>
                  <a:gd name="connsiteY0" fmla="*/ 57206 h 57359"/>
                  <a:gd name="connsiteX1" fmla="*/ 780 w 47325"/>
                  <a:gd name="connsiteY1" fmla="*/ 55144 h 57359"/>
                  <a:gd name="connsiteX2" fmla="*/ 21 w 47325"/>
                  <a:gd name="connsiteY2" fmla="*/ 52540 h 57359"/>
                  <a:gd name="connsiteX3" fmla="*/ 2191 w 47325"/>
                  <a:gd name="connsiteY3" fmla="*/ 49828 h 57359"/>
                  <a:gd name="connsiteX4" fmla="*/ 3710 w 47325"/>
                  <a:gd name="connsiteY4" fmla="*/ 49828 h 57359"/>
                  <a:gd name="connsiteX5" fmla="*/ 5012 w 47325"/>
                  <a:gd name="connsiteY5" fmla="*/ 49828 h 57359"/>
                  <a:gd name="connsiteX6" fmla="*/ 5880 w 47325"/>
                  <a:gd name="connsiteY6" fmla="*/ 49719 h 57359"/>
                  <a:gd name="connsiteX7" fmla="*/ 7724 w 47325"/>
                  <a:gd name="connsiteY7" fmla="*/ 49285 h 57359"/>
                  <a:gd name="connsiteX8" fmla="*/ 13258 w 47325"/>
                  <a:gd name="connsiteY8" fmla="*/ 46899 h 57359"/>
                  <a:gd name="connsiteX9" fmla="*/ 18248 w 47325"/>
                  <a:gd name="connsiteY9" fmla="*/ 43969 h 57359"/>
                  <a:gd name="connsiteX10" fmla="*/ 18357 w 47325"/>
                  <a:gd name="connsiteY10" fmla="*/ 43860 h 57359"/>
                  <a:gd name="connsiteX11" fmla="*/ 20635 w 47325"/>
                  <a:gd name="connsiteY11" fmla="*/ 42125 h 57359"/>
                  <a:gd name="connsiteX12" fmla="*/ 23782 w 47325"/>
                  <a:gd name="connsiteY12" fmla="*/ 38870 h 57359"/>
                  <a:gd name="connsiteX13" fmla="*/ 23673 w 47325"/>
                  <a:gd name="connsiteY13" fmla="*/ 38978 h 57359"/>
                  <a:gd name="connsiteX14" fmla="*/ 26603 w 47325"/>
                  <a:gd name="connsiteY14" fmla="*/ 35289 h 57359"/>
                  <a:gd name="connsiteX15" fmla="*/ 29207 w 47325"/>
                  <a:gd name="connsiteY15" fmla="*/ 30732 h 57359"/>
                  <a:gd name="connsiteX16" fmla="*/ 32679 w 47325"/>
                  <a:gd name="connsiteY16" fmla="*/ 22703 h 57359"/>
                  <a:gd name="connsiteX17" fmla="*/ 35825 w 47325"/>
                  <a:gd name="connsiteY17" fmla="*/ 15217 h 57359"/>
                  <a:gd name="connsiteX18" fmla="*/ 38971 w 47325"/>
                  <a:gd name="connsiteY18" fmla="*/ 5561 h 57359"/>
                  <a:gd name="connsiteX19" fmla="*/ 39080 w 47325"/>
                  <a:gd name="connsiteY19" fmla="*/ 5235 h 57359"/>
                  <a:gd name="connsiteX20" fmla="*/ 39080 w 47325"/>
                  <a:gd name="connsiteY20" fmla="*/ 5127 h 57359"/>
                  <a:gd name="connsiteX21" fmla="*/ 39080 w 47325"/>
                  <a:gd name="connsiteY21" fmla="*/ 5127 h 57359"/>
                  <a:gd name="connsiteX22" fmla="*/ 39948 w 47325"/>
                  <a:gd name="connsiteY22" fmla="*/ 2848 h 57359"/>
                  <a:gd name="connsiteX23" fmla="*/ 44830 w 47325"/>
                  <a:gd name="connsiteY23" fmla="*/ 27 h 57359"/>
                  <a:gd name="connsiteX24" fmla="*/ 47326 w 47325"/>
                  <a:gd name="connsiteY24" fmla="*/ 1221 h 57359"/>
                  <a:gd name="connsiteX25" fmla="*/ 47217 w 47325"/>
                  <a:gd name="connsiteY25" fmla="*/ 2848 h 57359"/>
                  <a:gd name="connsiteX26" fmla="*/ 46241 w 47325"/>
                  <a:gd name="connsiteY26" fmla="*/ 14783 h 57359"/>
                  <a:gd name="connsiteX27" fmla="*/ 46132 w 47325"/>
                  <a:gd name="connsiteY27" fmla="*/ 15760 h 57359"/>
                  <a:gd name="connsiteX28" fmla="*/ 45156 w 47325"/>
                  <a:gd name="connsiteY28" fmla="*/ 18147 h 57359"/>
                  <a:gd name="connsiteX29" fmla="*/ 42009 w 47325"/>
                  <a:gd name="connsiteY29" fmla="*/ 26067 h 57359"/>
                  <a:gd name="connsiteX30" fmla="*/ 39080 w 47325"/>
                  <a:gd name="connsiteY30" fmla="*/ 33336 h 57359"/>
                  <a:gd name="connsiteX31" fmla="*/ 37127 w 47325"/>
                  <a:gd name="connsiteY31" fmla="*/ 37459 h 57359"/>
                  <a:gd name="connsiteX32" fmla="*/ 33872 w 47325"/>
                  <a:gd name="connsiteY32" fmla="*/ 40714 h 57359"/>
                  <a:gd name="connsiteX33" fmla="*/ 33872 w 47325"/>
                  <a:gd name="connsiteY33" fmla="*/ 40714 h 57359"/>
                  <a:gd name="connsiteX34" fmla="*/ 26711 w 47325"/>
                  <a:gd name="connsiteY34" fmla="*/ 46681 h 57359"/>
                  <a:gd name="connsiteX35" fmla="*/ 27254 w 47325"/>
                  <a:gd name="connsiteY35" fmla="*/ 46247 h 57359"/>
                  <a:gd name="connsiteX36" fmla="*/ 19659 w 47325"/>
                  <a:gd name="connsiteY36" fmla="*/ 51238 h 57359"/>
                  <a:gd name="connsiteX37" fmla="*/ 19442 w 47325"/>
                  <a:gd name="connsiteY37" fmla="*/ 51347 h 57359"/>
                  <a:gd name="connsiteX38" fmla="*/ 13583 w 47325"/>
                  <a:gd name="connsiteY38" fmla="*/ 54168 h 57359"/>
                  <a:gd name="connsiteX39" fmla="*/ 5120 w 47325"/>
                  <a:gd name="connsiteY39" fmla="*/ 57314 h 57359"/>
                  <a:gd name="connsiteX40" fmla="*/ 4144 w 47325"/>
                  <a:gd name="connsiteY40" fmla="*/ 57206 h 5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7325" h="57359">
                    <a:moveTo>
                      <a:pt x="4144" y="57206"/>
                    </a:moveTo>
                    <a:cubicBezTo>
                      <a:pt x="2950" y="56880"/>
                      <a:pt x="1540" y="56229"/>
                      <a:pt x="780" y="55144"/>
                    </a:cubicBezTo>
                    <a:cubicBezTo>
                      <a:pt x="238" y="54276"/>
                      <a:pt x="-88" y="53408"/>
                      <a:pt x="21" y="52540"/>
                    </a:cubicBezTo>
                    <a:cubicBezTo>
                      <a:pt x="21" y="51347"/>
                      <a:pt x="997" y="50153"/>
                      <a:pt x="2191" y="49828"/>
                    </a:cubicBezTo>
                    <a:cubicBezTo>
                      <a:pt x="2733" y="49719"/>
                      <a:pt x="3276" y="49719"/>
                      <a:pt x="3710" y="49828"/>
                    </a:cubicBezTo>
                    <a:cubicBezTo>
                      <a:pt x="4144" y="49828"/>
                      <a:pt x="4578" y="49828"/>
                      <a:pt x="5012" y="49828"/>
                    </a:cubicBezTo>
                    <a:cubicBezTo>
                      <a:pt x="5337" y="49828"/>
                      <a:pt x="5663" y="49719"/>
                      <a:pt x="5880" y="49719"/>
                    </a:cubicBezTo>
                    <a:cubicBezTo>
                      <a:pt x="6531" y="49611"/>
                      <a:pt x="7073" y="49394"/>
                      <a:pt x="7724" y="49285"/>
                    </a:cubicBezTo>
                    <a:cubicBezTo>
                      <a:pt x="9677" y="48634"/>
                      <a:pt x="11522" y="47766"/>
                      <a:pt x="13258" y="46899"/>
                    </a:cubicBezTo>
                    <a:cubicBezTo>
                      <a:pt x="14994" y="46031"/>
                      <a:pt x="16621" y="45054"/>
                      <a:pt x="18248" y="43969"/>
                    </a:cubicBezTo>
                    <a:cubicBezTo>
                      <a:pt x="18248" y="43969"/>
                      <a:pt x="18357" y="43969"/>
                      <a:pt x="18357" y="43860"/>
                    </a:cubicBezTo>
                    <a:cubicBezTo>
                      <a:pt x="19116" y="43318"/>
                      <a:pt x="19876" y="42776"/>
                      <a:pt x="20635" y="42125"/>
                    </a:cubicBezTo>
                    <a:cubicBezTo>
                      <a:pt x="21720" y="41148"/>
                      <a:pt x="22697" y="39955"/>
                      <a:pt x="23782" y="38870"/>
                    </a:cubicBezTo>
                    <a:cubicBezTo>
                      <a:pt x="23782" y="38870"/>
                      <a:pt x="23673" y="38978"/>
                      <a:pt x="23673" y="38978"/>
                    </a:cubicBezTo>
                    <a:cubicBezTo>
                      <a:pt x="24758" y="37785"/>
                      <a:pt x="25735" y="36591"/>
                      <a:pt x="26603" y="35289"/>
                    </a:cubicBezTo>
                    <a:cubicBezTo>
                      <a:pt x="27579" y="33770"/>
                      <a:pt x="28447" y="32251"/>
                      <a:pt x="29207" y="30732"/>
                    </a:cubicBezTo>
                    <a:cubicBezTo>
                      <a:pt x="30509" y="28128"/>
                      <a:pt x="31485" y="25416"/>
                      <a:pt x="32679" y="22703"/>
                    </a:cubicBezTo>
                    <a:cubicBezTo>
                      <a:pt x="33764" y="20208"/>
                      <a:pt x="34849" y="17713"/>
                      <a:pt x="35825" y="15217"/>
                    </a:cubicBezTo>
                    <a:cubicBezTo>
                      <a:pt x="36910" y="11962"/>
                      <a:pt x="37887" y="8707"/>
                      <a:pt x="38971" y="5561"/>
                    </a:cubicBezTo>
                    <a:cubicBezTo>
                      <a:pt x="38971" y="5452"/>
                      <a:pt x="39080" y="5344"/>
                      <a:pt x="39080" y="5235"/>
                    </a:cubicBezTo>
                    <a:cubicBezTo>
                      <a:pt x="39080" y="5235"/>
                      <a:pt x="39080" y="5127"/>
                      <a:pt x="39080" y="5127"/>
                    </a:cubicBezTo>
                    <a:lnTo>
                      <a:pt x="39080" y="5127"/>
                    </a:lnTo>
                    <a:cubicBezTo>
                      <a:pt x="39297" y="4367"/>
                      <a:pt x="39622" y="3608"/>
                      <a:pt x="39948" y="2848"/>
                    </a:cubicBezTo>
                    <a:cubicBezTo>
                      <a:pt x="40707" y="895"/>
                      <a:pt x="42769" y="-190"/>
                      <a:pt x="44830" y="27"/>
                    </a:cubicBezTo>
                    <a:cubicBezTo>
                      <a:pt x="45807" y="136"/>
                      <a:pt x="46675" y="570"/>
                      <a:pt x="47326" y="1221"/>
                    </a:cubicBezTo>
                    <a:cubicBezTo>
                      <a:pt x="47326" y="1763"/>
                      <a:pt x="47217" y="2306"/>
                      <a:pt x="47217" y="2848"/>
                    </a:cubicBezTo>
                    <a:cubicBezTo>
                      <a:pt x="46892" y="6863"/>
                      <a:pt x="46566" y="10769"/>
                      <a:pt x="46241" y="14783"/>
                    </a:cubicBezTo>
                    <a:cubicBezTo>
                      <a:pt x="46241" y="15109"/>
                      <a:pt x="46241" y="15434"/>
                      <a:pt x="46132" y="15760"/>
                    </a:cubicBezTo>
                    <a:cubicBezTo>
                      <a:pt x="45807" y="16519"/>
                      <a:pt x="45481" y="17387"/>
                      <a:pt x="45156" y="18147"/>
                    </a:cubicBezTo>
                    <a:cubicBezTo>
                      <a:pt x="44179" y="20859"/>
                      <a:pt x="42986" y="23463"/>
                      <a:pt x="42009" y="26067"/>
                    </a:cubicBezTo>
                    <a:cubicBezTo>
                      <a:pt x="41033" y="28454"/>
                      <a:pt x="40165" y="30949"/>
                      <a:pt x="39080" y="33336"/>
                    </a:cubicBezTo>
                    <a:cubicBezTo>
                      <a:pt x="38429" y="34747"/>
                      <a:pt x="37778" y="36157"/>
                      <a:pt x="37127" y="37459"/>
                    </a:cubicBezTo>
                    <a:cubicBezTo>
                      <a:pt x="36042" y="38544"/>
                      <a:pt x="34957" y="39738"/>
                      <a:pt x="33872" y="40714"/>
                    </a:cubicBezTo>
                    <a:cubicBezTo>
                      <a:pt x="33872" y="40714"/>
                      <a:pt x="33872" y="40714"/>
                      <a:pt x="33872" y="40714"/>
                    </a:cubicBezTo>
                    <a:cubicBezTo>
                      <a:pt x="31594" y="42884"/>
                      <a:pt x="29207" y="44837"/>
                      <a:pt x="26711" y="46681"/>
                    </a:cubicBezTo>
                    <a:cubicBezTo>
                      <a:pt x="26928" y="46573"/>
                      <a:pt x="27037" y="46356"/>
                      <a:pt x="27254" y="46247"/>
                    </a:cubicBezTo>
                    <a:cubicBezTo>
                      <a:pt x="24758" y="48092"/>
                      <a:pt x="22263" y="49719"/>
                      <a:pt x="19659" y="51238"/>
                    </a:cubicBezTo>
                    <a:cubicBezTo>
                      <a:pt x="19550" y="51238"/>
                      <a:pt x="19442" y="51347"/>
                      <a:pt x="19442" y="51347"/>
                    </a:cubicBezTo>
                    <a:cubicBezTo>
                      <a:pt x="17597" y="52432"/>
                      <a:pt x="15644" y="53300"/>
                      <a:pt x="13583" y="54168"/>
                    </a:cubicBezTo>
                    <a:cubicBezTo>
                      <a:pt x="10762" y="55253"/>
                      <a:pt x="7941" y="56338"/>
                      <a:pt x="5120" y="57314"/>
                    </a:cubicBezTo>
                    <a:cubicBezTo>
                      <a:pt x="4795" y="57423"/>
                      <a:pt x="4469" y="57314"/>
                      <a:pt x="4144" y="57206"/>
                    </a:cubicBezTo>
                    <a:close/>
                  </a:path>
                </a:pathLst>
              </a:custGeom>
              <a:solidFill>
                <a:srgbClr val="E7D5C1"/>
              </a:solidFill>
              <a:ln w="10838" cap="flat">
                <a:noFill/>
                <a:prstDash val="solid"/>
                <a:miter/>
              </a:ln>
            </p:spPr>
            <p:txBody>
              <a:bodyPr rtlCol="0" anchor="ctr"/>
              <a:lstStyle/>
              <a:p>
                <a:endParaRPr lang="nb-NO"/>
              </a:p>
            </p:txBody>
          </p:sp>
          <p:sp>
            <p:nvSpPr>
              <p:cNvPr id="148" name="Frihåndsform: figur 147">
                <a:extLst>
                  <a:ext uri="{FF2B5EF4-FFF2-40B4-BE49-F238E27FC236}">
                    <a16:creationId xmlns:a16="http://schemas.microsoft.com/office/drawing/2014/main" id="{6415BA80-0164-4C07-A461-B334D850F84D}"/>
                  </a:ext>
                </a:extLst>
              </p:cNvPr>
              <p:cNvSpPr/>
              <p:nvPr/>
            </p:nvSpPr>
            <p:spPr>
              <a:xfrm>
                <a:off x="4039930" y="4815424"/>
                <a:ext cx="40841" cy="60951"/>
              </a:xfrm>
              <a:custGeom>
                <a:avLst/>
                <a:gdLst>
                  <a:gd name="connsiteX0" fmla="*/ 46 w 40841"/>
                  <a:gd name="connsiteY0" fmla="*/ 56937 h 60951"/>
                  <a:gd name="connsiteX1" fmla="*/ 3518 w 40841"/>
                  <a:gd name="connsiteY1" fmla="*/ 50970 h 60951"/>
                  <a:gd name="connsiteX2" fmla="*/ 9920 w 40841"/>
                  <a:gd name="connsiteY2" fmla="*/ 49125 h 60951"/>
                  <a:gd name="connsiteX3" fmla="*/ 13175 w 40841"/>
                  <a:gd name="connsiteY3" fmla="*/ 47823 h 60951"/>
                  <a:gd name="connsiteX4" fmla="*/ 15128 w 40841"/>
                  <a:gd name="connsiteY4" fmla="*/ 46630 h 60951"/>
                  <a:gd name="connsiteX5" fmla="*/ 17948 w 40841"/>
                  <a:gd name="connsiteY5" fmla="*/ 44460 h 60951"/>
                  <a:gd name="connsiteX6" fmla="*/ 20553 w 40841"/>
                  <a:gd name="connsiteY6" fmla="*/ 41856 h 60951"/>
                  <a:gd name="connsiteX7" fmla="*/ 24458 w 40841"/>
                  <a:gd name="connsiteY7" fmla="*/ 36648 h 60951"/>
                  <a:gd name="connsiteX8" fmla="*/ 24675 w 40841"/>
                  <a:gd name="connsiteY8" fmla="*/ 36431 h 60951"/>
                  <a:gd name="connsiteX9" fmla="*/ 24675 w 40841"/>
                  <a:gd name="connsiteY9" fmla="*/ 36322 h 60951"/>
                  <a:gd name="connsiteX10" fmla="*/ 24675 w 40841"/>
                  <a:gd name="connsiteY10" fmla="*/ 36431 h 60951"/>
                  <a:gd name="connsiteX11" fmla="*/ 27496 w 40841"/>
                  <a:gd name="connsiteY11" fmla="*/ 31549 h 60951"/>
                  <a:gd name="connsiteX12" fmla="*/ 27388 w 40841"/>
                  <a:gd name="connsiteY12" fmla="*/ 31657 h 60951"/>
                  <a:gd name="connsiteX13" fmla="*/ 27496 w 40841"/>
                  <a:gd name="connsiteY13" fmla="*/ 31440 h 60951"/>
                  <a:gd name="connsiteX14" fmla="*/ 27605 w 40841"/>
                  <a:gd name="connsiteY14" fmla="*/ 31223 h 60951"/>
                  <a:gd name="connsiteX15" fmla="*/ 30426 w 40841"/>
                  <a:gd name="connsiteY15" fmla="*/ 24822 h 60951"/>
                  <a:gd name="connsiteX16" fmla="*/ 33030 w 40841"/>
                  <a:gd name="connsiteY16" fmla="*/ 18203 h 60951"/>
                  <a:gd name="connsiteX17" fmla="*/ 35851 w 40841"/>
                  <a:gd name="connsiteY17" fmla="*/ 8221 h 60951"/>
                  <a:gd name="connsiteX18" fmla="*/ 36285 w 40841"/>
                  <a:gd name="connsiteY18" fmla="*/ 4967 h 60951"/>
                  <a:gd name="connsiteX19" fmla="*/ 36285 w 40841"/>
                  <a:gd name="connsiteY19" fmla="*/ 3882 h 60951"/>
                  <a:gd name="connsiteX20" fmla="*/ 36610 w 40841"/>
                  <a:gd name="connsiteY20" fmla="*/ 1495 h 60951"/>
                  <a:gd name="connsiteX21" fmla="*/ 39865 w 40841"/>
                  <a:gd name="connsiteY21" fmla="*/ 84 h 60951"/>
                  <a:gd name="connsiteX22" fmla="*/ 40842 w 40841"/>
                  <a:gd name="connsiteY22" fmla="*/ 518 h 60951"/>
                  <a:gd name="connsiteX23" fmla="*/ 40082 w 40841"/>
                  <a:gd name="connsiteY23" fmla="*/ 8113 h 60951"/>
                  <a:gd name="connsiteX24" fmla="*/ 39106 w 40841"/>
                  <a:gd name="connsiteY24" fmla="*/ 20048 h 60951"/>
                  <a:gd name="connsiteX25" fmla="*/ 38997 w 40841"/>
                  <a:gd name="connsiteY25" fmla="*/ 21024 h 60951"/>
                  <a:gd name="connsiteX26" fmla="*/ 38021 w 40841"/>
                  <a:gd name="connsiteY26" fmla="*/ 23411 h 60951"/>
                  <a:gd name="connsiteX27" fmla="*/ 34874 w 40841"/>
                  <a:gd name="connsiteY27" fmla="*/ 31332 h 60951"/>
                  <a:gd name="connsiteX28" fmla="*/ 31945 w 40841"/>
                  <a:gd name="connsiteY28" fmla="*/ 38601 h 60951"/>
                  <a:gd name="connsiteX29" fmla="*/ 29992 w 40841"/>
                  <a:gd name="connsiteY29" fmla="*/ 42724 h 60951"/>
                  <a:gd name="connsiteX30" fmla="*/ 26737 w 40841"/>
                  <a:gd name="connsiteY30" fmla="*/ 45979 h 60951"/>
                  <a:gd name="connsiteX31" fmla="*/ 26737 w 40841"/>
                  <a:gd name="connsiteY31" fmla="*/ 45979 h 60951"/>
                  <a:gd name="connsiteX32" fmla="*/ 19576 w 40841"/>
                  <a:gd name="connsiteY32" fmla="*/ 51946 h 60951"/>
                  <a:gd name="connsiteX33" fmla="*/ 20118 w 40841"/>
                  <a:gd name="connsiteY33" fmla="*/ 51512 h 60951"/>
                  <a:gd name="connsiteX34" fmla="*/ 12524 w 40841"/>
                  <a:gd name="connsiteY34" fmla="*/ 56503 h 60951"/>
                  <a:gd name="connsiteX35" fmla="*/ 6448 w 40841"/>
                  <a:gd name="connsiteY35" fmla="*/ 59432 h 60951"/>
                  <a:gd name="connsiteX36" fmla="*/ 2650 w 40841"/>
                  <a:gd name="connsiteY36" fmla="*/ 60951 h 60951"/>
                  <a:gd name="connsiteX37" fmla="*/ 46 w 40841"/>
                  <a:gd name="connsiteY37" fmla="*/ 56937 h 6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0841" h="60951">
                    <a:moveTo>
                      <a:pt x="46" y="56937"/>
                    </a:moveTo>
                    <a:cubicBezTo>
                      <a:pt x="-279" y="54550"/>
                      <a:pt x="1131" y="51838"/>
                      <a:pt x="3518" y="50970"/>
                    </a:cubicBezTo>
                    <a:cubicBezTo>
                      <a:pt x="5580" y="50210"/>
                      <a:pt x="7858" y="49776"/>
                      <a:pt x="9920" y="49125"/>
                    </a:cubicBezTo>
                    <a:cubicBezTo>
                      <a:pt x="11005" y="48691"/>
                      <a:pt x="12198" y="48257"/>
                      <a:pt x="13175" y="47823"/>
                    </a:cubicBezTo>
                    <a:cubicBezTo>
                      <a:pt x="13826" y="47498"/>
                      <a:pt x="14477" y="47064"/>
                      <a:pt x="15128" y="46630"/>
                    </a:cubicBezTo>
                    <a:cubicBezTo>
                      <a:pt x="16104" y="45979"/>
                      <a:pt x="17080" y="45219"/>
                      <a:pt x="17948" y="44460"/>
                    </a:cubicBezTo>
                    <a:cubicBezTo>
                      <a:pt x="18816" y="43592"/>
                      <a:pt x="19684" y="42724"/>
                      <a:pt x="20553" y="41856"/>
                    </a:cubicBezTo>
                    <a:cubicBezTo>
                      <a:pt x="21963" y="40228"/>
                      <a:pt x="23265" y="38492"/>
                      <a:pt x="24458" y="36648"/>
                    </a:cubicBezTo>
                    <a:cubicBezTo>
                      <a:pt x="24567" y="36539"/>
                      <a:pt x="24567" y="36431"/>
                      <a:pt x="24675" y="36431"/>
                    </a:cubicBezTo>
                    <a:cubicBezTo>
                      <a:pt x="24675" y="36431"/>
                      <a:pt x="24675" y="36431"/>
                      <a:pt x="24675" y="36322"/>
                    </a:cubicBezTo>
                    <a:cubicBezTo>
                      <a:pt x="24675" y="36322"/>
                      <a:pt x="24675" y="36322"/>
                      <a:pt x="24675" y="36431"/>
                    </a:cubicBezTo>
                    <a:cubicBezTo>
                      <a:pt x="25652" y="34804"/>
                      <a:pt x="26628" y="33285"/>
                      <a:pt x="27496" y="31549"/>
                    </a:cubicBezTo>
                    <a:cubicBezTo>
                      <a:pt x="27496" y="31549"/>
                      <a:pt x="27496" y="31657"/>
                      <a:pt x="27388" y="31657"/>
                    </a:cubicBezTo>
                    <a:cubicBezTo>
                      <a:pt x="27388" y="31549"/>
                      <a:pt x="27496" y="31440"/>
                      <a:pt x="27496" y="31440"/>
                    </a:cubicBezTo>
                    <a:cubicBezTo>
                      <a:pt x="27496" y="31332"/>
                      <a:pt x="27605" y="31332"/>
                      <a:pt x="27605" y="31223"/>
                    </a:cubicBezTo>
                    <a:cubicBezTo>
                      <a:pt x="28581" y="29162"/>
                      <a:pt x="29558" y="26992"/>
                      <a:pt x="30426" y="24822"/>
                    </a:cubicBezTo>
                    <a:cubicBezTo>
                      <a:pt x="31402" y="22652"/>
                      <a:pt x="32270" y="20482"/>
                      <a:pt x="33030" y="18203"/>
                    </a:cubicBezTo>
                    <a:cubicBezTo>
                      <a:pt x="34115" y="14948"/>
                      <a:pt x="35091" y="11585"/>
                      <a:pt x="35851" y="8221"/>
                    </a:cubicBezTo>
                    <a:cubicBezTo>
                      <a:pt x="36068" y="7137"/>
                      <a:pt x="36176" y="6051"/>
                      <a:pt x="36285" y="4967"/>
                    </a:cubicBezTo>
                    <a:cubicBezTo>
                      <a:pt x="36285" y="4641"/>
                      <a:pt x="36285" y="4207"/>
                      <a:pt x="36285" y="3882"/>
                    </a:cubicBezTo>
                    <a:cubicBezTo>
                      <a:pt x="35959" y="3122"/>
                      <a:pt x="36068" y="2146"/>
                      <a:pt x="36610" y="1495"/>
                    </a:cubicBezTo>
                    <a:cubicBezTo>
                      <a:pt x="37261" y="410"/>
                      <a:pt x="38563" y="-241"/>
                      <a:pt x="39865" y="84"/>
                    </a:cubicBezTo>
                    <a:cubicBezTo>
                      <a:pt x="40191" y="193"/>
                      <a:pt x="40516" y="301"/>
                      <a:pt x="40842" y="518"/>
                    </a:cubicBezTo>
                    <a:cubicBezTo>
                      <a:pt x="40516" y="3014"/>
                      <a:pt x="40299" y="5618"/>
                      <a:pt x="40082" y="8113"/>
                    </a:cubicBezTo>
                    <a:cubicBezTo>
                      <a:pt x="39757" y="12127"/>
                      <a:pt x="39431" y="16033"/>
                      <a:pt x="39106" y="20048"/>
                    </a:cubicBezTo>
                    <a:cubicBezTo>
                      <a:pt x="39106" y="20373"/>
                      <a:pt x="39106" y="20699"/>
                      <a:pt x="38997" y="21024"/>
                    </a:cubicBezTo>
                    <a:cubicBezTo>
                      <a:pt x="38672" y="21784"/>
                      <a:pt x="38346" y="22652"/>
                      <a:pt x="38021" y="23411"/>
                    </a:cubicBezTo>
                    <a:cubicBezTo>
                      <a:pt x="37044" y="26124"/>
                      <a:pt x="35851" y="28727"/>
                      <a:pt x="34874" y="31332"/>
                    </a:cubicBezTo>
                    <a:cubicBezTo>
                      <a:pt x="33898" y="33827"/>
                      <a:pt x="33030" y="36214"/>
                      <a:pt x="31945" y="38601"/>
                    </a:cubicBezTo>
                    <a:cubicBezTo>
                      <a:pt x="31294" y="40011"/>
                      <a:pt x="30643" y="41422"/>
                      <a:pt x="29992" y="42724"/>
                    </a:cubicBezTo>
                    <a:cubicBezTo>
                      <a:pt x="28907" y="43809"/>
                      <a:pt x="27822" y="45002"/>
                      <a:pt x="26737" y="45979"/>
                    </a:cubicBezTo>
                    <a:cubicBezTo>
                      <a:pt x="26737" y="45979"/>
                      <a:pt x="26737" y="45979"/>
                      <a:pt x="26737" y="45979"/>
                    </a:cubicBezTo>
                    <a:cubicBezTo>
                      <a:pt x="24458" y="48149"/>
                      <a:pt x="22071" y="50102"/>
                      <a:pt x="19576" y="51946"/>
                    </a:cubicBezTo>
                    <a:cubicBezTo>
                      <a:pt x="19793" y="51838"/>
                      <a:pt x="19902" y="51621"/>
                      <a:pt x="20118" y="51512"/>
                    </a:cubicBezTo>
                    <a:cubicBezTo>
                      <a:pt x="17623" y="53357"/>
                      <a:pt x="15128" y="54984"/>
                      <a:pt x="12524" y="56503"/>
                    </a:cubicBezTo>
                    <a:cubicBezTo>
                      <a:pt x="10571" y="57588"/>
                      <a:pt x="8509" y="58564"/>
                      <a:pt x="6448" y="59432"/>
                    </a:cubicBezTo>
                    <a:cubicBezTo>
                      <a:pt x="5146" y="59975"/>
                      <a:pt x="3844" y="60409"/>
                      <a:pt x="2650" y="60951"/>
                    </a:cubicBezTo>
                    <a:cubicBezTo>
                      <a:pt x="1457" y="60300"/>
                      <a:pt x="263" y="58673"/>
                      <a:pt x="46" y="56937"/>
                    </a:cubicBezTo>
                    <a:close/>
                  </a:path>
                </a:pathLst>
              </a:custGeom>
              <a:solidFill>
                <a:srgbClr val="E7D5C1"/>
              </a:solidFill>
              <a:ln w="10838" cap="flat">
                <a:noFill/>
                <a:prstDash val="solid"/>
                <a:miter/>
              </a:ln>
            </p:spPr>
            <p:txBody>
              <a:bodyPr rtlCol="0" anchor="ctr"/>
              <a:lstStyle/>
              <a:p>
                <a:endParaRPr lang="nb-NO"/>
              </a:p>
            </p:txBody>
          </p:sp>
          <p:sp>
            <p:nvSpPr>
              <p:cNvPr id="149" name="Frihåndsform: figur 148">
                <a:extLst>
                  <a:ext uri="{FF2B5EF4-FFF2-40B4-BE49-F238E27FC236}">
                    <a16:creationId xmlns:a16="http://schemas.microsoft.com/office/drawing/2014/main" id="{AE52218B-890C-4568-8E9C-989D2D1F13D4}"/>
                  </a:ext>
                </a:extLst>
              </p:cNvPr>
              <p:cNvSpPr/>
              <p:nvPr/>
            </p:nvSpPr>
            <p:spPr>
              <a:xfrm>
                <a:off x="4028476" y="4809324"/>
                <a:ext cx="53163" cy="69655"/>
              </a:xfrm>
              <a:custGeom>
                <a:avLst/>
                <a:gdLst>
                  <a:gd name="connsiteX0" fmla="*/ 2495 w 53163"/>
                  <a:gd name="connsiteY0" fmla="*/ 67920 h 69655"/>
                  <a:gd name="connsiteX1" fmla="*/ 2387 w 53163"/>
                  <a:gd name="connsiteY1" fmla="*/ 67920 h 69655"/>
                  <a:gd name="connsiteX2" fmla="*/ 0 w 53163"/>
                  <a:gd name="connsiteY2" fmla="*/ 64773 h 69655"/>
                  <a:gd name="connsiteX3" fmla="*/ 2495 w 53163"/>
                  <a:gd name="connsiteY3" fmla="*/ 61627 h 69655"/>
                  <a:gd name="connsiteX4" fmla="*/ 4557 w 53163"/>
                  <a:gd name="connsiteY4" fmla="*/ 61735 h 69655"/>
                  <a:gd name="connsiteX5" fmla="*/ 5859 w 53163"/>
                  <a:gd name="connsiteY5" fmla="*/ 61952 h 69655"/>
                  <a:gd name="connsiteX6" fmla="*/ 8571 w 53163"/>
                  <a:gd name="connsiteY6" fmla="*/ 61952 h 69655"/>
                  <a:gd name="connsiteX7" fmla="*/ 10741 w 53163"/>
                  <a:gd name="connsiteY7" fmla="*/ 61627 h 69655"/>
                  <a:gd name="connsiteX8" fmla="*/ 13345 w 53163"/>
                  <a:gd name="connsiteY8" fmla="*/ 60867 h 69655"/>
                  <a:gd name="connsiteX9" fmla="*/ 18228 w 53163"/>
                  <a:gd name="connsiteY9" fmla="*/ 58806 h 69655"/>
                  <a:gd name="connsiteX10" fmla="*/ 24086 w 53163"/>
                  <a:gd name="connsiteY10" fmla="*/ 55551 h 69655"/>
                  <a:gd name="connsiteX11" fmla="*/ 26907 w 53163"/>
                  <a:gd name="connsiteY11" fmla="*/ 53381 h 69655"/>
                  <a:gd name="connsiteX12" fmla="*/ 29186 w 53163"/>
                  <a:gd name="connsiteY12" fmla="*/ 51102 h 69655"/>
                  <a:gd name="connsiteX13" fmla="*/ 32983 w 53163"/>
                  <a:gd name="connsiteY13" fmla="*/ 46220 h 69655"/>
                  <a:gd name="connsiteX14" fmla="*/ 37866 w 53163"/>
                  <a:gd name="connsiteY14" fmla="*/ 37540 h 69655"/>
                  <a:gd name="connsiteX15" fmla="*/ 37757 w 53163"/>
                  <a:gd name="connsiteY15" fmla="*/ 37649 h 69655"/>
                  <a:gd name="connsiteX16" fmla="*/ 37757 w 53163"/>
                  <a:gd name="connsiteY16" fmla="*/ 37540 h 69655"/>
                  <a:gd name="connsiteX17" fmla="*/ 37757 w 53163"/>
                  <a:gd name="connsiteY17" fmla="*/ 37649 h 69655"/>
                  <a:gd name="connsiteX18" fmla="*/ 37866 w 53163"/>
                  <a:gd name="connsiteY18" fmla="*/ 37323 h 69655"/>
                  <a:gd name="connsiteX19" fmla="*/ 37974 w 53163"/>
                  <a:gd name="connsiteY19" fmla="*/ 36998 h 69655"/>
                  <a:gd name="connsiteX20" fmla="*/ 37974 w 53163"/>
                  <a:gd name="connsiteY20" fmla="*/ 36998 h 69655"/>
                  <a:gd name="connsiteX21" fmla="*/ 42857 w 53163"/>
                  <a:gd name="connsiteY21" fmla="*/ 25714 h 69655"/>
                  <a:gd name="connsiteX22" fmla="*/ 44159 w 53163"/>
                  <a:gd name="connsiteY22" fmla="*/ 20940 h 69655"/>
                  <a:gd name="connsiteX23" fmla="*/ 45244 w 53163"/>
                  <a:gd name="connsiteY23" fmla="*/ 12477 h 69655"/>
                  <a:gd name="connsiteX24" fmla="*/ 45244 w 53163"/>
                  <a:gd name="connsiteY24" fmla="*/ 12803 h 69655"/>
                  <a:gd name="connsiteX25" fmla="*/ 45244 w 53163"/>
                  <a:gd name="connsiteY25" fmla="*/ 12260 h 69655"/>
                  <a:gd name="connsiteX26" fmla="*/ 45244 w 53163"/>
                  <a:gd name="connsiteY26" fmla="*/ 12152 h 69655"/>
                  <a:gd name="connsiteX27" fmla="*/ 45244 w 53163"/>
                  <a:gd name="connsiteY27" fmla="*/ 12152 h 69655"/>
                  <a:gd name="connsiteX28" fmla="*/ 45244 w 53163"/>
                  <a:gd name="connsiteY28" fmla="*/ 12152 h 69655"/>
                  <a:gd name="connsiteX29" fmla="*/ 45244 w 53163"/>
                  <a:gd name="connsiteY29" fmla="*/ 12043 h 69655"/>
                  <a:gd name="connsiteX30" fmla="*/ 45244 w 53163"/>
                  <a:gd name="connsiteY30" fmla="*/ 12152 h 69655"/>
                  <a:gd name="connsiteX31" fmla="*/ 45244 w 53163"/>
                  <a:gd name="connsiteY31" fmla="*/ 12043 h 69655"/>
                  <a:gd name="connsiteX32" fmla="*/ 45244 w 53163"/>
                  <a:gd name="connsiteY32" fmla="*/ 12043 h 69655"/>
                  <a:gd name="connsiteX33" fmla="*/ 45244 w 53163"/>
                  <a:gd name="connsiteY33" fmla="*/ 12043 h 69655"/>
                  <a:gd name="connsiteX34" fmla="*/ 45244 w 53163"/>
                  <a:gd name="connsiteY34" fmla="*/ 12043 h 69655"/>
                  <a:gd name="connsiteX35" fmla="*/ 45244 w 53163"/>
                  <a:gd name="connsiteY35" fmla="*/ 12043 h 69655"/>
                  <a:gd name="connsiteX36" fmla="*/ 45677 w 53163"/>
                  <a:gd name="connsiteY36" fmla="*/ 4557 h 69655"/>
                  <a:gd name="connsiteX37" fmla="*/ 50885 w 53163"/>
                  <a:gd name="connsiteY37" fmla="*/ 0 h 69655"/>
                  <a:gd name="connsiteX38" fmla="*/ 53164 w 53163"/>
                  <a:gd name="connsiteY38" fmla="*/ 543 h 69655"/>
                  <a:gd name="connsiteX39" fmla="*/ 52947 w 53163"/>
                  <a:gd name="connsiteY39" fmla="*/ 1953 h 69655"/>
                  <a:gd name="connsiteX40" fmla="*/ 51645 w 53163"/>
                  <a:gd name="connsiteY40" fmla="*/ 14322 h 69655"/>
                  <a:gd name="connsiteX41" fmla="*/ 50668 w 53163"/>
                  <a:gd name="connsiteY41" fmla="*/ 26256 h 69655"/>
                  <a:gd name="connsiteX42" fmla="*/ 50560 w 53163"/>
                  <a:gd name="connsiteY42" fmla="*/ 27233 h 69655"/>
                  <a:gd name="connsiteX43" fmla="*/ 49583 w 53163"/>
                  <a:gd name="connsiteY43" fmla="*/ 29620 h 69655"/>
                  <a:gd name="connsiteX44" fmla="*/ 46437 w 53163"/>
                  <a:gd name="connsiteY44" fmla="*/ 37540 h 69655"/>
                  <a:gd name="connsiteX45" fmla="*/ 43508 w 53163"/>
                  <a:gd name="connsiteY45" fmla="*/ 44810 h 69655"/>
                  <a:gd name="connsiteX46" fmla="*/ 41555 w 53163"/>
                  <a:gd name="connsiteY46" fmla="*/ 48932 h 69655"/>
                  <a:gd name="connsiteX47" fmla="*/ 38300 w 53163"/>
                  <a:gd name="connsiteY47" fmla="*/ 52187 h 69655"/>
                  <a:gd name="connsiteX48" fmla="*/ 38300 w 53163"/>
                  <a:gd name="connsiteY48" fmla="*/ 52187 h 69655"/>
                  <a:gd name="connsiteX49" fmla="*/ 31139 w 53163"/>
                  <a:gd name="connsiteY49" fmla="*/ 58155 h 69655"/>
                  <a:gd name="connsiteX50" fmla="*/ 31681 w 53163"/>
                  <a:gd name="connsiteY50" fmla="*/ 57721 h 69655"/>
                  <a:gd name="connsiteX51" fmla="*/ 24086 w 53163"/>
                  <a:gd name="connsiteY51" fmla="*/ 62712 h 69655"/>
                  <a:gd name="connsiteX52" fmla="*/ 18011 w 53163"/>
                  <a:gd name="connsiteY52" fmla="*/ 65641 h 69655"/>
                  <a:gd name="connsiteX53" fmla="*/ 7161 w 53163"/>
                  <a:gd name="connsiteY53" fmla="*/ 69656 h 69655"/>
                  <a:gd name="connsiteX54" fmla="*/ 2495 w 53163"/>
                  <a:gd name="connsiteY54" fmla="*/ 67920 h 6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3163" h="69655">
                    <a:moveTo>
                      <a:pt x="2495" y="67920"/>
                    </a:moveTo>
                    <a:cubicBezTo>
                      <a:pt x="2495" y="67920"/>
                      <a:pt x="2387" y="67920"/>
                      <a:pt x="2387" y="67920"/>
                    </a:cubicBezTo>
                    <a:cubicBezTo>
                      <a:pt x="976" y="67486"/>
                      <a:pt x="0" y="66184"/>
                      <a:pt x="0" y="64773"/>
                    </a:cubicBezTo>
                    <a:cubicBezTo>
                      <a:pt x="0" y="63254"/>
                      <a:pt x="1085" y="61952"/>
                      <a:pt x="2495" y="61627"/>
                    </a:cubicBezTo>
                    <a:cubicBezTo>
                      <a:pt x="3146" y="61410"/>
                      <a:pt x="3906" y="61518"/>
                      <a:pt x="4557" y="61735"/>
                    </a:cubicBezTo>
                    <a:cubicBezTo>
                      <a:pt x="4991" y="61844"/>
                      <a:pt x="5425" y="61844"/>
                      <a:pt x="5859" y="61952"/>
                    </a:cubicBezTo>
                    <a:cubicBezTo>
                      <a:pt x="6727" y="62061"/>
                      <a:pt x="7595" y="62061"/>
                      <a:pt x="8571" y="61952"/>
                    </a:cubicBezTo>
                    <a:cubicBezTo>
                      <a:pt x="9331" y="61844"/>
                      <a:pt x="10090" y="61735"/>
                      <a:pt x="10741" y="61627"/>
                    </a:cubicBezTo>
                    <a:cubicBezTo>
                      <a:pt x="11609" y="61410"/>
                      <a:pt x="12477" y="61193"/>
                      <a:pt x="13345" y="60867"/>
                    </a:cubicBezTo>
                    <a:cubicBezTo>
                      <a:pt x="14973" y="60216"/>
                      <a:pt x="16709" y="59565"/>
                      <a:pt x="18228" y="58806"/>
                    </a:cubicBezTo>
                    <a:cubicBezTo>
                      <a:pt x="20289" y="57829"/>
                      <a:pt x="22242" y="56744"/>
                      <a:pt x="24086" y="55551"/>
                    </a:cubicBezTo>
                    <a:cubicBezTo>
                      <a:pt x="25063" y="54900"/>
                      <a:pt x="25931" y="54140"/>
                      <a:pt x="26907" y="53381"/>
                    </a:cubicBezTo>
                    <a:cubicBezTo>
                      <a:pt x="27667" y="52621"/>
                      <a:pt x="28426" y="51862"/>
                      <a:pt x="29186" y="51102"/>
                    </a:cubicBezTo>
                    <a:cubicBezTo>
                      <a:pt x="30488" y="49475"/>
                      <a:pt x="31790" y="47848"/>
                      <a:pt x="32983" y="46220"/>
                    </a:cubicBezTo>
                    <a:cubicBezTo>
                      <a:pt x="34828" y="43399"/>
                      <a:pt x="36455" y="40578"/>
                      <a:pt x="37866" y="37540"/>
                    </a:cubicBezTo>
                    <a:cubicBezTo>
                      <a:pt x="37866" y="37540"/>
                      <a:pt x="37866" y="37649"/>
                      <a:pt x="37757" y="37649"/>
                    </a:cubicBezTo>
                    <a:cubicBezTo>
                      <a:pt x="37757" y="37649"/>
                      <a:pt x="37757" y="37540"/>
                      <a:pt x="37757" y="37540"/>
                    </a:cubicBezTo>
                    <a:cubicBezTo>
                      <a:pt x="37757" y="37540"/>
                      <a:pt x="37757" y="37540"/>
                      <a:pt x="37757" y="37649"/>
                    </a:cubicBezTo>
                    <a:cubicBezTo>
                      <a:pt x="37757" y="37540"/>
                      <a:pt x="37866" y="37432"/>
                      <a:pt x="37866" y="37323"/>
                    </a:cubicBezTo>
                    <a:cubicBezTo>
                      <a:pt x="37866" y="37215"/>
                      <a:pt x="37974" y="37106"/>
                      <a:pt x="37974" y="36998"/>
                    </a:cubicBezTo>
                    <a:cubicBezTo>
                      <a:pt x="37974" y="36998"/>
                      <a:pt x="37974" y="36998"/>
                      <a:pt x="37974" y="36998"/>
                    </a:cubicBezTo>
                    <a:cubicBezTo>
                      <a:pt x="39819" y="33309"/>
                      <a:pt x="41446" y="29620"/>
                      <a:pt x="42857" y="25714"/>
                    </a:cubicBezTo>
                    <a:cubicBezTo>
                      <a:pt x="43399" y="24195"/>
                      <a:pt x="43833" y="22568"/>
                      <a:pt x="44159" y="20940"/>
                    </a:cubicBezTo>
                    <a:cubicBezTo>
                      <a:pt x="44701" y="18119"/>
                      <a:pt x="45027" y="15298"/>
                      <a:pt x="45244" y="12477"/>
                    </a:cubicBezTo>
                    <a:cubicBezTo>
                      <a:pt x="45244" y="12586"/>
                      <a:pt x="45244" y="12694"/>
                      <a:pt x="45244" y="12803"/>
                    </a:cubicBezTo>
                    <a:cubicBezTo>
                      <a:pt x="45244" y="12586"/>
                      <a:pt x="45244" y="12477"/>
                      <a:pt x="45244" y="12260"/>
                    </a:cubicBezTo>
                    <a:cubicBezTo>
                      <a:pt x="45244" y="12260"/>
                      <a:pt x="45244" y="12152"/>
                      <a:pt x="45244" y="12152"/>
                    </a:cubicBezTo>
                    <a:cubicBezTo>
                      <a:pt x="45244" y="12152"/>
                      <a:pt x="45244" y="12152"/>
                      <a:pt x="45244" y="12152"/>
                    </a:cubicBezTo>
                    <a:cubicBezTo>
                      <a:pt x="45244" y="12152"/>
                      <a:pt x="45244" y="12152"/>
                      <a:pt x="45244" y="12152"/>
                    </a:cubicBezTo>
                    <a:cubicBezTo>
                      <a:pt x="45244" y="12152"/>
                      <a:pt x="45244" y="12152"/>
                      <a:pt x="45244" y="12043"/>
                    </a:cubicBezTo>
                    <a:cubicBezTo>
                      <a:pt x="45244" y="12043"/>
                      <a:pt x="45244" y="12043"/>
                      <a:pt x="45244" y="12152"/>
                    </a:cubicBezTo>
                    <a:cubicBezTo>
                      <a:pt x="45244" y="12152"/>
                      <a:pt x="45244" y="12043"/>
                      <a:pt x="45244" y="12043"/>
                    </a:cubicBezTo>
                    <a:lnTo>
                      <a:pt x="45244" y="12043"/>
                    </a:lnTo>
                    <a:cubicBezTo>
                      <a:pt x="45244" y="12043"/>
                      <a:pt x="45244" y="12043"/>
                      <a:pt x="45244" y="12043"/>
                    </a:cubicBezTo>
                    <a:cubicBezTo>
                      <a:pt x="45244" y="12043"/>
                      <a:pt x="45244" y="12043"/>
                      <a:pt x="45244" y="12043"/>
                    </a:cubicBezTo>
                    <a:cubicBezTo>
                      <a:pt x="45244" y="12043"/>
                      <a:pt x="45244" y="12043"/>
                      <a:pt x="45244" y="12043"/>
                    </a:cubicBezTo>
                    <a:cubicBezTo>
                      <a:pt x="45460" y="9548"/>
                      <a:pt x="45460" y="7052"/>
                      <a:pt x="45677" y="4557"/>
                    </a:cubicBezTo>
                    <a:cubicBezTo>
                      <a:pt x="45895" y="1953"/>
                      <a:pt x="48390" y="0"/>
                      <a:pt x="50885" y="0"/>
                    </a:cubicBezTo>
                    <a:cubicBezTo>
                      <a:pt x="51753" y="0"/>
                      <a:pt x="52513" y="217"/>
                      <a:pt x="53164" y="543"/>
                    </a:cubicBezTo>
                    <a:cubicBezTo>
                      <a:pt x="53055" y="976"/>
                      <a:pt x="53055" y="1519"/>
                      <a:pt x="52947" y="1953"/>
                    </a:cubicBezTo>
                    <a:cubicBezTo>
                      <a:pt x="52404" y="6076"/>
                      <a:pt x="51970" y="10199"/>
                      <a:pt x="51645" y="14322"/>
                    </a:cubicBezTo>
                    <a:cubicBezTo>
                      <a:pt x="51319" y="18336"/>
                      <a:pt x="50994" y="22242"/>
                      <a:pt x="50668" y="26256"/>
                    </a:cubicBezTo>
                    <a:cubicBezTo>
                      <a:pt x="50668" y="26582"/>
                      <a:pt x="50668" y="26907"/>
                      <a:pt x="50560" y="27233"/>
                    </a:cubicBezTo>
                    <a:cubicBezTo>
                      <a:pt x="50234" y="27992"/>
                      <a:pt x="49909" y="28860"/>
                      <a:pt x="49583" y="29620"/>
                    </a:cubicBezTo>
                    <a:cubicBezTo>
                      <a:pt x="48607" y="32332"/>
                      <a:pt x="47414" y="34936"/>
                      <a:pt x="46437" y="37540"/>
                    </a:cubicBezTo>
                    <a:cubicBezTo>
                      <a:pt x="45460" y="40036"/>
                      <a:pt x="44592" y="42423"/>
                      <a:pt x="43508" y="44810"/>
                    </a:cubicBezTo>
                    <a:cubicBezTo>
                      <a:pt x="42857" y="46220"/>
                      <a:pt x="42206" y="47631"/>
                      <a:pt x="41555" y="48932"/>
                    </a:cubicBezTo>
                    <a:cubicBezTo>
                      <a:pt x="40470" y="50018"/>
                      <a:pt x="39385" y="51211"/>
                      <a:pt x="38300" y="52187"/>
                    </a:cubicBezTo>
                    <a:cubicBezTo>
                      <a:pt x="38300" y="52187"/>
                      <a:pt x="38300" y="52187"/>
                      <a:pt x="38300" y="52187"/>
                    </a:cubicBezTo>
                    <a:cubicBezTo>
                      <a:pt x="36021" y="54357"/>
                      <a:pt x="33634" y="56310"/>
                      <a:pt x="31139" y="58155"/>
                    </a:cubicBezTo>
                    <a:cubicBezTo>
                      <a:pt x="31356" y="58046"/>
                      <a:pt x="31464" y="57829"/>
                      <a:pt x="31681" y="57721"/>
                    </a:cubicBezTo>
                    <a:cubicBezTo>
                      <a:pt x="29186" y="59565"/>
                      <a:pt x="26690" y="61193"/>
                      <a:pt x="24086" y="62712"/>
                    </a:cubicBezTo>
                    <a:cubicBezTo>
                      <a:pt x="22133" y="63797"/>
                      <a:pt x="20072" y="64773"/>
                      <a:pt x="18011" y="65641"/>
                    </a:cubicBezTo>
                    <a:cubicBezTo>
                      <a:pt x="14430" y="67052"/>
                      <a:pt x="10850" y="68354"/>
                      <a:pt x="7161" y="69656"/>
                    </a:cubicBezTo>
                    <a:cubicBezTo>
                      <a:pt x="5642" y="69439"/>
                      <a:pt x="4014" y="68788"/>
                      <a:pt x="2495" y="67920"/>
                    </a:cubicBezTo>
                    <a:close/>
                  </a:path>
                </a:pathLst>
              </a:custGeom>
              <a:solidFill>
                <a:srgbClr val="E7D5C1"/>
              </a:solidFill>
              <a:ln w="10838" cap="flat">
                <a:noFill/>
                <a:prstDash val="solid"/>
                <a:miter/>
              </a:ln>
            </p:spPr>
            <p:txBody>
              <a:bodyPr rtlCol="0" anchor="ctr"/>
              <a:lstStyle/>
              <a:p>
                <a:endParaRPr lang="nb-NO"/>
              </a:p>
            </p:txBody>
          </p:sp>
          <p:sp>
            <p:nvSpPr>
              <p:cNvPr id="150" name="Frihåndsform: figur 149">
                <a:extLst>
                  <a:ext uri="{FF2B5EF4-FFF2-40B4-BE49-F238E27FC236}">
                    <a16:creationId xmlns:a16="http://schemas.microsoft.com/office/drawing/2014/main" id="{42CCB3AB-A833-45A0-906E-9F8F996B51C8}"/>
                  </a:ext>
                </a:extLst>
              </p:cNvPr>
              <p:cNvSpPr/>
              <p:nvPr/>
            </p:nvSpPr>
            <p:spPr>
              <a:xfrm>
                <a:off x="3945031" y="4832737"/>
                <a:ext cx="134222" cy="103854"/>
              </a:xfrm>
              <a:custGeom>
                <a:avLst/>
                <a:gdLst>
                  <a:gd name="connsiteX0" fmla="*/ 10 w 134222"/>
                  <a:gd name="connsiteY0" fmla="*/ 100491 h 103854"/>
                  <a:gd name="connsiteX1" fmla="*/ 1204 w 134222"/>
                  <a:gd name="connsiteY1" fmla="*/ 96585 h 103854"/>
                  <a:gd name="connsiteX2" fmla="*/ 3699 w 134222"/>
                  <a:gd name="connsiteY2" fmla="*/ 92245 h 103854"/>
                  <a:gd name="connsiteX3" fmla="*/ 9341 w 134222"/>
                  <a:gd name="connsiteY3" fmla="*/ 83457 h 103854"/>
                  <a:gd name="connsiteX4" fmla="*/ 15743 w 134222"/>
                  <a:gd name="connsiteY4" fmla="*/ 74885 h 103854"/>
                  <a:gd name="connsiteX5" fmla="*/ 22795 w 134222"/>
                  <a:gd name="connsiteY5" fmla="*/ 67074 h 103854"/>
                  <a:gd name="connsiteX6" fmla="*/ 32017 w 134222"/>
                  <a:gd name="connsiteY6" fmla="*/ 58936 h 103854"/>
                  <a:gd name="connsiteX7" fmla="*/ 42433 w 134222"/>
                  <a:gd name="connsiteY7" fmla="*/ 51992 h 103854"/>
                  <a:gd name="connsiteX8" fmla="*/ 42325 w 134222"/>
                  <a:gd name="connsiteY8" fmla="*/ 52101 h 103854"/>
                  <a:gd name="connsiteX9" fmla="*/ 54476 w 134222"/>
                  <a:gd name="connsiteY9" fmla="*/ 46459 h 103854"/>
                  <a:gd name="connsiteX10" fmla="*/ 66303 w 134222"/>
                  <a:gd name="connsiteY10" fmla="*/ 42879 h 103854"/>
                  <a:gd name="connsiteX11" fmla="*/ 77369 w 134222"/>
                  <a:gd name="connsiteY11" fmla="*/ 39732 h 103854"/>
                  <a:gd name="connsiteX12" fmla="*/ 88219 w 134222"/>
                  <a:gd name="connsiteY12" fmla="*/ 35826 h 103854"/>
                  <a:gd name="connsiteX13" fmla="*/ 88219 w 134222"/>
                  <a:gd name="connsiteY13" fmla="*/ 35826 h 103854"/>
                  <a:gd name="connsiteX14" fmla="*/ 96465 w 134222"/>
                  <a:gd name="connsiteY14" fmla="*/ 32246 h 103854"/>
                  <a:gd name="connsiteX15" fmla="*/ 104711 w 134222"/>
                  <a:gd name="connsiteY15" fmla="*/ 27906 h 103854"/>
                  <a:gd name="connsiteX16" fmla="*/ 108834 w 134222"/>
                  <a:gd name="connsiteY16" fmla="*/ 25302 h 103854"/>
                  <a:gd name="connsiteX17" fmla="*/ 112197 w 134222"/>
                  <a:gd name="connsiteY17" fmla="*/ 22372 h 103854"/>
                  <a:gd name="connsiteX18" fmla="*/ 114801 w 134222"/>
                  <a:gd name="connsiteY18" fmla="*/ 19551 h 103854"/>
                  <a:gd name="connsiteX19" fmla="*/ 116320 w 134222"/>
                  <a:gd name="connsiteY19" fmla="*/ 17382 h 103854"/>
                  <a:gd name="connsiteX20" fmla="*/ 118599 w 134222"/>
                  <a:gd name="connsiteY20" fmla="*/ 13042 h 103854"/>
                  <a:gd name="connsiteX21" fmla="*/ 121745 w 134222"/>
                  <a:gd name="connsiteY21" fmla="*/ 4362 h 103854"/>
                  <a:gd name="connsiteX22" fmla="*/ 129340 w 134222"/>
                  <a:gd name="connsiteY22" fmla="*/ 130 h 103854"/>
                  <a:gd name="connsiteX23" fmla="*/ 134222 w 134222"/>
                  <a:gd name="connsiteY23" fmla="*/ 4362 h 103854"/>
                  <a:gd name="connsiteX24" fmla="*/ 133788 w 134222"/>
                  <a:gd name="connsiteY24" fmla="*/ 10221 h 103854"/>
                  <a:gd name="connsiteX25" fmla="*/ 132378 w 134222"/>
                  <a:gd name="connsiteY25" fmla="*/ 14452 h 103854"/>
                  <a:gd name="connsiteX26" fmla="*/ 130533 w 134222"/>
                  <a:gd name="connsiteY26" fmla="*/ 19009 h 103854"/>
                  <a:gd name="connsiteX27" fmla="*/ 126410 w 134222"/>
                  <a:gd name="connsiteY27" fmla="*/ 26278 h 103854"/>
                  <a:gd name="connsiteX28" fmla="*/ 118273 w 134222"/>
                  <a:gd name="connsiteY28" fmla="*/ 34850 h 103854"/>
                  <a:gd name="connsiteX29" fmla="*/ 106772 w 134222"/>
                  <a:gd name="connsiteY29" fmla="*/ 42011 h 103854"/>
                  <a:gd name="connsiteX30" fmla="*/ 89630 w 134222"/>
                  <a:gd name="connsiteY30" fmla="*/ 49605 h 103854"/>
                  <a:gd name="connsiteX31" fmla="*/ 72921 w 134222"/>
                  <a:gd name="connsiteY31" fmla="*/ 54705 h 103854"/>
                  <a:gd name="connsiteX32" fmla="*/ 72596 w 134222"/>
                  <a:gd name="connsiteY32" fmla="*/ 54813 h 103854"/>
                  <a:gd name="connsiteX33" fmla="*/ 72596 w 134222"/>
                  <a:gd name="connsiteY33" fmla="*/ 54813 h 103854"/>
                  <a:gd name="connsiteX34" fmla="*/ 72596 w 134222"/>
                  <a:gd name="connsiteY34" fmla="*/ 54813 h 103854"/>
                  <a:gd name="connsiteX35" fmla="*/ 72596 w 134222"/>
                  <a:gd name="connsiteY35" fmla="*/ 54813 h 103854"/>
                  <a:gd name="connsiteX36" fmla="*/ 72596 w 134222"/>
                  <a:gd name="connsiteY36" fmla="*/ 54813 h 103854"/>
                  <a:gd name="connsiteX37" fmla="*/ 72161 w 134222"/>
                  <a:gd name="connsiteY37" fmla="*/ 54922 h 103854"/>
                  <a:gd name="connsiteX38" fmla="*/ 72270 w 134222"/>
                  <a:gd name="connsiteY38" fmla="*/ 54922 h 103854"/>
                  <a:gd name="connsiteX39" fmla="*/ 72053 w 134222"/>
                  <a:gd name="connsiteY39" fmla="*/ 55030 h 103854"/>
                  <a:gd name="connsiteX40" fmla="*/ 71402 w 134222"/>
                  <a:gd name="connsiteY40" fmla="*/ 55247 h 103854"/>
                  <a:gd name="connsiteX41" fmla="*/ 71511 w 134222"/>
                  <a:gd name="connsiteY41" fmla="*/ 55247 h 103854"/>
                  <a:gd name="connsiteX42" fmla="*/ 70643 w 134222"/>
                  <a:gd name="connsiteY42" fmla="*/ 55464 h 103854"/>
                  <a:gd name="connsiteX43" fmla="*/ 70643 w 134222"/>
                  <a:gd name="connsiteY43" fmla="*/ 55464 h 103854"/>
                  <a:gd name="connsiteX44" fmla="*/ 70643 w 134222"/>
                  <a:gd name="connsiteY44" fmla="*/ 55464 h 103854"/>
                  <a:gd name="connsiteX45" fmla="*/ 70643 w 134222"/>
                  <a:gd name="connsiteY45" fmla="*/ 55464 h 103854"/>
                  <a:gd name="connsiteX46" fmla="*/ 70968 w 134222"/>
                  <a:gd name="connsiteY46" fmla="*/ 55356 h 103854"/>
                  <a:gd name="connsiteX47" fmla="*/ 69883 w 134222"/>
                  <a:gd name="connsiteY47" fmla="*/ 55681 h 103854"/>
                  <a:gd name="connsiteX48" fmla="*/ 70209 w 134222"/>
                  <a:gd name="connsiteY48" fmla="*/ 55573 h 103854"/>
                  <a:gd name="connsiteX49" fmla="*/ 69666 w 134222"/>
                  <a:gd name="connsiteY49" fmla="*/ 55681 h 103854"/>
                  <a:gd name="connsiteX50" fmla="*/ 69341 w 134222"/>
                  <a:gd name="connsiteY50" fmla="*/ 55790 h 103854"/>
                  <a:gd name="connsiteX51" fmla="*/ 69232 w 134222"/>
                  <a:gd name="connsiteY51" fmla="*/ 55790 h 103854"/>
                  <a:gd name="connsiteX52" fmla="*/ 69232 w 134222"/>
                  <a:gd name="connsiteY52" fmla="*/ 55790 h 103854"/>
                  <a:gd name="connsiteX53" fmla="*/ 69124 w 134222"/>
                  <a:gd name="connsiteY53" fmla="*/ 55790 h 103854"/>
                  <a:gd name="connsiteX54" fmla="*/ 69232 w 134222"/>
                  <a:gd name="connsiteY54" fmla="*/ 55790 h 103854"/>
                  <a:gd name="connsiteX55" fmla="*/ 54910 w 134222"/>
                  <a:gd name="connsiteY55" fmla="*/ 60238 h 103854"/>
                  <a:gd name="connsiteX56" fmla="*/ 54802 w 134222"/>
                  <a:gd name="connsiteY56" fmla="*/ 60347 h 103854"/>
                  <a:gd name="connsiteX57" fmla="*/ 46013 w 134222"/>
                  <a:gd name="connsiteY57" fmla="*/ 64795 h 103854"/>
                  <a:gd name="connsiteX58" fmla="*/ 46664 w 134222"/>
                  <a:gd name="connsiteY58" fmla="*/ 64361 h 103854"/>
                  <a:gd name="connsiteX59" fmla="*/ 45905 w 134222"/>
                  <a:gd name="connsiteY59" fmla="*/ 64795 h 103854"/>
                  <a:gd name="connsiteX60" fmla="*/ 46013 w 134222"/>
                  <a:gd name="connsiteY60" fmla="*/ 64795 h 103854"/>
                  <a:gd name="connsiteX61" fmla="*/ 45688 w 134222"/>
                  <a:gd name="connsiteY61" fmla="*/ 65012 h 103854"/>
                  <a:gd name="connsiteX62" fmla="*/ 45580 w 134222"/>
                  <a:gd name="connsiteY62" fmla="*/ 65121 h 103854"/>
                  <a:gd name="connsiteX63" fmla="*/ 45688 w 134222"/>
                  <a:gd name="connsiteY63" fmla="*/ 65121 h 103854"/>
                  <a:gd name="connsiteX64" fmla="*/ 36249 w 134222"/>
                  <a:gd name="connsiteY64" fmla="*/ 71414 h 103854"/>
                  <a:gd name="connsiteX65" fmla="*/ 27026 w 134222"/>
                  <a:gd name="connsiteY65" fmla="*/ 79117 h 103854"/>
                  <a:gd name="connsiteX66" fmla="*/ 15092 w 134222"/>
                  <a:gd name="connsiteY66" fmla="*/ 91594 h 103854"/>
                  <a:gd name="connsiteX67" fmla="*/ 9558 w 134222"/>
                  <a:gd name="connsiteY67" fmla="*/ 98104 h 103854"/>
                  <a:gd name="connsiteX68" fmla="*/ 6846 w 134222"/>
                  <a:gd name="connsiteY68" fmla="*/ 101467 h 103854"/>
                  <a:gd name="connsiteX69" fmla="*/ 4242 w 134222"/>
                  <a:gd name="connsiteY69" fmla="*/ 103637 h 103854"/>
                  <a:gd name="connsiteX70" fmla="*/ 3157 w 134222"/>
                  <a:gd name="connsiteY70" fmla="*/ 103854 h 103854"/>
                  <a:gd name="connsiteX71" fmla="*/ 10 w 134222"/>
                  <a:gd name="connsiteY71" fmla="*/ 100491 h 10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4222" h="103854">
                    <a:moveTo>
                      <a:pt x="10" y="100491"/>
                    </a:moveTo>
                    <a:cubicBezTo>
                      <a:pt x="-98" y="99189"/>
                      <a:pt x="661" y="97778"/>
                      <a:pt x="1204" y="96585"/>
                    </a:cubicBezTo>
                    <a:cubicBezTo>
                      <a:pt x="1963" y="95066"/>
                      <a:pt x="2831" y="93655"/>
                      <a:pt x="3699" y="92245"/>
                    </a:cubicBezTo>
                    <a:cubicBezTo>
                      <a:pt x="5435" y="89207"/>
                      <a:pt x="7280" y="86278"/>
                      <a:pt x="9341" y="83457"/>
                    </a:cubicBezTo>
                    <a:cubicBezTo>
                      <a:pt x="11403" y="80527"/>
                      <a:pt x="13464" y="77706"/>
                      <a:pt x="15743" y="74885"/>
                    </a:cubicBezTo>
                    <a:cubicBezTo>
                      <a:pt x="17913" y="72173"/>
                      <a:pt x="20300" y="69569"/>
                      <a:pt x="22795" y="67074"/>
                    </a:cubicBezTo>
                    <a:cubicBezTo>
                      <a:pt x="25724" y="64253"/>
                      <a:pt x="28762" y="61540"/>
                      <a:pt x="32017" y="58936"/>
                    </a:cubicBezTo>
                    <a:cubicBezTo>
                      <a:pt x="35272" y="56332"/>
                      <a:pt x="38853" y="54054"/>
                      <a:pt x="42433" y="51992"/>
                    </a:cubicBezTo>
                    <a:cubicBezTo>
                      <a:pt x="42433" y="51992"/>
                      <a:pt x="42325" y="52101"/>
                      <a:pt x="42325" y="52101"/>
                    </a:cubicBezTo>
                    <a:cubicBezTo>
                      <a:pt x="46230" y="49822"/>
                      <a:pt x="50245" y="47869"/>
                      <a:pt x="54476" y="46459"/>
                    </a:cubicBezTo>
                    <a:cubicBezTo>
                      <a:pt x="58382" y="45157"/>
                      <a:pt x="62288" y="43963"/>
                      <a:pt x="66303" y="42879"/>
                    </a:cubicBezTo>
                    <a:cubicBezTo>
                      <a:pt x="69992" y="41902"/>
                      <a:pt x="73680" y="40926"/>
                      <a:pt x="77369" y="39732"/>
                    </a:cubicBezTo>
                    <a:cubicBezTo>
                      <a:pt x="81058" y="38647"/>
                      <a:pt x="84639" y="37237"/>
                      <a:pt x="88219" y="35826"/>
                    </a:cubicBezTo>
                    <a:cubicBezTo>
                      <a:pt x="88219" y="35826"/>
                      <a:pt x="88219" y="35826"/>
                      <a:pt x="88219" y="35826"/>
                    </a:cubicBezTo>
                    <a:cubicBezTo>
                      <a:pt x="90932" y="34633"/>
                      <a:pt x="93753" y="33548"/>
                      <a:pt x="96465" y="32246"/>
                    </a:cubicBezTo>
                    <a:cubicBezTo>
                      <a:pt x="99286" y="30944"/>
                      <a:pt x="101998" y="29425"/>
                      <a:pt x="104711" y="27906"/>
                    </a:cubicBezTo>
                    <a:cubicBezTo>
                      <a:pt x="106121" y="27038"/>
                      <a:pt x="107532" y="26278"/>
                      <a:pt x="108834" y="25302"/>
                    </a:cubicBezTo>
                    <a:cubicBezTo>
                      <a:pt x="110027" y="24325"/>
                      <a:pt x="111112" y="23349"/>
                      <a:pt x="112197" y="22372"/>
                    </a:cubicBezTo>
                    <a:cubicBezTo>
                      <a:pt x="113065" y="21504"/>
                      <a:pt x="114042" y="20528"/>
                      <a:pt x="114801" y="19551"/>
                    </a:cubicBezTo>
                    <a:cubicBezTo>
                      <a:pt x="115344" y="18900"/>
                      <a:pt x="115886" y="18141"/>
                      <a:pt x="116320" y="17382"/>
                    </a:cubicBezTo>
                    <a:cubicBezTo>
                      <a:pt x="117188" y="15971"/>
                      <a:pt x="117948" y="14452"/>
                      <a:pt x="118599" y="13042"/>
                    </a:cubicBezTo>
                    <a:cubicBezTo>
                      <a:pt x="119792" y="10221"/>
                      <a:pt x="120660" y="7291"/>
                      <a:pt x="121745" y="4362"/>
                    </a:cubicBezTo>
                    <a:cubicBezTo>
                      <a:pt x="122939" y="1324"/>
                      <a:pt x="126085" y="-521"/>
                      <a:pt x="129340" y="130"/>
                    </a:cubicBezTo>
                    <a:cubicBezTo>
                      <a:pt x="131618" y="564"/>
                      <a:pt x="133463" y="2300"/>
                      <a:pt x="134222" y="4362"/>
                    </a:cubicBezTo>
                    <a:cubicBezTo>
                      <a:pt x="134114" y="6315"/>
                      <a:pt x="133897" y="8268"/>
                      <a:pt x="133788" y="10221"/>
                    </a:cubicBezTo>
                    <a:cubicBezTo>
                      <a:pt x="133354" y="11631"/>
                      <a:pt x="132812" y="13042"/>
                      <a:pt x="132378" y="14452"/>
                    </a:cubicBezTo>
                    <a:cubicBezTo>
                      <a:pt x="131835" y="15971"/>
                      <a:pt x="131184" y="17490"/>
                      <a:pt x="130533" y="19009"/>
                    </a:cubicBezTo>
                    <a:cubicBezTo>
                      <a:pt x="129340" y="21504"/>
                      <a:pt x="128038" y="24000"/>
                      <a:pt x="126410" y="26278"/>
                    </a:cubicBezTo>
                    <a:cubicBezTo>
                      <a:pt x="124132" y="29533"/>
                      <a:pt x="121311" y="32354"/>
                      <a:pt x="118273" y="34850"/>
                    </a:cubicBezTo>
                    <a:cubicBezTo>
                      <a:pt x="114801" y="37779"/>
                      <a:pt x="110678" y="39949"/>
                      <a:pt x="106772" y="42011"/>
                    </a:cubicBezTo>
                    <a:cubicBezTo>
                      <a:pt x="101239" y="44940"/>
                      <a:pt x="95488" y="47327"/>
                      <a:pt x="89630" y="49605"/>
                    </a:cubicBezTo>
                    <a:cubicBezTo>
                      <a:pt x="84205" y="51775"/>
                      <a:pt x="78563" y="53186"/>
                      <a:pt x="72921" y="54705"/>
                    </a:cubicBezTo>
                    <a:cubicBezTo>
                      <a:pt x="72812" y="54705"/>
                      <a:pt x="72704" y="54705"/>
                      <a:pt x="72596" y="54813"/>
                    </a:cubicBezTo>
                    <a:cubicBezTo>
                      <a:pt x="72596" y="54813"/>
                      <a:pt x="72596" y="54813"/>
                      <a:pt x="72596" y="54813"/>
                    </a:cubicBezTo>
                    <a:cubicBezTo>
                      <a:pt x="72596" y="54813"/>
                      <a:pt x="72596" y="54813"/>
                      <a:pt x="72596" y="54813"/>
                    </a:cubicBezTo>
                    <a:cubicBezTo>
                      <a:pt x="72596" y="54813"/>
                      <a:pt x="72596" y="54813"/>
                      <a:pt x="72596" y="54813"/>
                    </a:cubicBezTo>
                    <a:cubicBezTo>
                      <a:pt x="72596" y="54813"/>
                      <a:pt x="72596" y="54813"/>
                      <a:pt x="72596" y="54813"/>
                    </a:cubicBezTo>
                    <a:cubicBezTo>
                      <a:pt x="72487" y="54813"/>
                      <a:pt x="72270" y="54922"/>
                      <a:pt x="72161" y="54922"/>
                    </a:cubicBezTo>
                    <a:cubicBezTo>
                      <a:pt x="72161" y="54922"/>
                      <a:pt x="72270" y="54922"/>
                      <a:pt x="72270" y="54922"/>
                    </a:cubicBezTo>
                    <a:cubicBezTo>
                      <a:pt x="72161" y="54922"/>
                      <a:pt x="72053" y="54922"/>
                      <a:pt x="72053" y="55030"/>
                    </a:cubicBezTo>
                    <a:cubicBezTo>
                      <a:pt x="71836" y="55030"/>
                      <a:pt x="71619" y="55139"/>
                      <a:pt x="71402" y="55247"/>
                    </a:cubicBezTo>
                    <a:cubicBezTo>
                      <a:pt x="71402" y="55247"/>
                      <a:pt x="71511" y="55247"/>
                      <a:pt x="71511" y="55247"/>
                    </a:cubicBezTo>
                    <a:cubicBezTo>
                      <a:pt x="71185" y="55356"/>
                      <a:pt x="70968" y="55356"/>
                      <a:pt x="70643" y="55464"/>
                    </a:cubicBezTo>
                    <a:cubicBezTo>
                      <a:pt x="70643" y="55464"/>
                      <a:pt x="70643" y="55464"/>
                      <a:pt x="70643" y="55464"/>
                    </a:cubicBezTo>
                    <a:cubicBezTo>
                      <a:pt x="70643" y="55464"/>
                      <a:pt x="70643" y="55464"/>
                      <a:pt x="70643" y="55464"/>
                    </a:cubicBezTo>
                    <a:cubicBezTo>
                      <a:pt x="70643" y="55464"/>
                      <a:pt x="70643" y="55464"/>
                      <a:pt x="70643" y="55464"/>
                    </a:cubicBezTo>
                    <a:cubicBezTo>
                      <a:pt x="70751" y="55464"/>
                      <a:pt x="70860" y="55356"/>
                      <a:pt x="70968" y="55356"/>
                    </a:cubicBezTo>
                    <a:cubicBezTo>
                      <a:pt x="70643" y="55464"/>
                      <a:pt x="70209" y="55573"/>
                      <a:pt x="69883" y="55681"/>
                    </a:cubicBezTo>
                    <a:cubicBezTo>
                      <a:pt x="69992" y="55681"/>
                      <a:pt x="70100" y="55681"/>
                      <a:pt x="70209" y="55573"/>
                    </a:cubicBezTo>
                    <a:cubicBezTo>
                      <a:pt x="69992" y="55573"/>
                      <a:pt x="69883" y="55681"/>
                      <a:pt x="69666" y="55681"/>
                    </a:cubicBezTo>
                    <a:cubicBezTo>
                      <a:pt x="69557" y="55681"/>
                      <a:pt x="69449" y="55681"/>
                      <a:pt x="69341" y="55790"/>
                    </a:cubicBezTo>
                    <a:cubicBezTo>
                      <a:pt x="69341" y="55790"/>
                      <a:pt x="69232" y="55790"/>
                      <a:pt x="69232" y="55790"/>
                    </a:cubicBezTo>
                    <a:cubicBezTo>
                      <a:pt x="69232" y="55790"/>
                      <a:pt x="69232" y="55790"/>
                      <a:pt x="69232" y="55790"/>
                    </a:cubicBezTo>
                    <a:cubicBezTo>
                      <a:pt x="69232" y="55790"/>
                      <a:pt x="69124" y="55790"/>
                      <a:pt x="69124" y="55790"/>
                    </a:cubicBezTo>
                    <a:cubicBezTo>
                      <a:pt x="69124" y="55790"/>
                      <a:pt x="69232" y="55790"/>
                      <a:pt x="69232" y="55790"/>
                    </a:cubicBezTo>
                    <a:cubicBezTo>
                      <a:pt x="64350" y="57092"/>
                      <a:pt x="59576" y="58394"/>
                      <a:pt x="54910" y="60238"/>
                    </a:cubicBezTo>
                    <a:cubicBezTo>
                      <a:pt x="54910" y="60238"/>
                      <a:pt x="54802" y="60238"/>
                      <a:pt x="54802" y="60347"/>
                    </a:cubicBezTo>
                    <a:cubicBezTo>
                      <a:pt x="51764" y="61649"/>
                      <a:pt x="48834" y="63168"/>
                      <a:pt x="46013" y="64795"/>
                    </a:cubicBezTo>
                    <a:cubicBezTo>
                      <a:pt x="46230" y="64687"/>
                      <a:pt x="46448" y="64470"/>
                      <a:pt x="46664" y="64361"/>
                    </a:cubicBezTo>
                    <a:cubicBezTo>
                      <a:pt x="46448" y="64470"/>
                      <a:pt x="46122" y="64687"/>
                      <a:pt x="45905" y="64795"/>
                    </a:cubicBezTo>
                    <a:cubicBezTo>
                      <a:pt x="45905" y="64795"/>
                      <a:pt x="45905" y="64795"/>
                      <a:pt x="46013" y="64795"/>
                    </a:cubicBezTo>
                    <a:cubicBezTo>
                      <a:pt x="45905" y="64904"/>
                      <a:pt x="45797" y="64904"/>
                      <a:pt x="45688" y="65012"/>
                    </a:cubicBezTo>
                    <a:cubicBezTo>
                      <a:pt x="45688" y="65012"/>
                      <a:pt x="45580" y="65121"/>
                      <a:pt x="45580" y="65121"/>
                    </a:cubicBezTo>
                    <a:cubicBezTo>
                      <a:pt x="45580" y="65121"/>
                      <a:pt x="45580" y="65121"/>
                      <a:pt x="45688" y="65121"/>
                    </a:cubicBezTo>
                    <a:cubicBezTo>
                      <a:pt x="42433" y="67074"/>
                      <a:pt x="39287" y="69135"/>
                      <a:pt x="36249" y="71414"/>
                    </a:cubicBezTo>
                    <a:cubicBezTo>
                      <a:pt x="33102" y="73800"/>
                      <a:pt x="29956" y="76404"/>
                      <a:pt x="27026" y="79117"/>
                    </a:cubicBezTo>
                    <a:cubicBezTo>
                      <a:pt x="22904" y="83131"/>
                      <a:pt x="18781" y="87254"/>
                      <a:pt x="15092" y="91594"/>
                    </a:cubicBezTo>
                    <a:cubicBezTo>
                      <a:pt x="13247" y="93764"/>
                      <a:pt x="11403" y="95934"/>
                      <a:pt x="9558" y="98104"/>
                    </a:cubicBezTo>
                    <a:cubicBezTo>
                      <a:pt x="8690" y="99189"/>
                      <a:pt x="7714" y="100274"/>
                      <a:pt x="6846" y="101467"/>
                    </a:cubicBezTo>
                    <a:cubicBezTo>
                      <a:pt x="6195" y="102335"/>
                      <a:pt x="5327" y="103203"/>
                      <a:pt x="4242" y="103637"/>
                    </a:cubicBezTo>
                    <a:cubicBezTo>
                      <a:pt x="3916" y="103746"/>
                      <a:pt x="3591" y="103854"/>
                      <a:pt x="3157" y="103854"/>
                    </a:cubicBezTo>
                    <a:cubicBezTo>
                      <a:pt x="1638" y="103637"/>
                      <a:pt x="119" y="102227"/>
                      <a:pt x="10" y="100491"/>
                    </a:cubicBezTo>
                    <a:close/>
                  </a:path>
                </a:pathLst>
              </a:custGeom>
              <a:solidFill>
                <a:srgbClr val="E7D5C1"/>
              </a:solidFill>
              <a:ln w="10838" cap="flat">
                <a:noFill/>
                <a:prstDash val="solid"/>
                <a:miter/>
              </a:ln>
            </p:spPr>
            <p:txBody>
              <a:bodyPr rtlCol="0" anchor="ctr"/>
              <a:lstStyle/>
              <a:p>
                <a:endParaRPr lang="nb-NO"/>
              </a:p>
            </p:txBody>
          </p:sp>
          <p:sp>
            <p:nvSpPr>
              <p:cNvPr id="151" name="Frihåndsform: figur 150">
                <a:extLst>
                  <a:ext uri="{FF2B5EF4-FFF2-40B4-BE49-F238E27FC236}">
                    <a16:creationId xmlns:a16="http://schemas.microsoft.com/office/drawing/2014/main" id="{12C544DE-BF08-443F-9AB8-C43878F142AC}"/>
                  </a:ext>
                </a:extLst>
              </p:cNvPr>
              <p:cNvSpPr/>
              <p:nvPr/>
            </p:nvSpPr>
            <p:spPr>
              <a:xfrm>
                <a:off x="4015348" y="4887984"/>
                <a:ext cx="542" cy="108"/>
              </a:xfrm>
              <a:custGeom>
                <a:avLst/>
                <a:gdLst>
                  <a:gd name="connsiteX0" fmla="*/ 543 w 542"/>
                  <a:gd name="connsiteY0" fmla="*/ 0 h 108"/>
                  <a:gd name="connsiteX1" fmla="*/ 543 w 542"/>
                  <a:gd name="connsiteY1" fmla="*/ 0 h 108"/>
                  <a:gd name="connsiteX2" fmla="*/ 0 w 542"/>
                  <a:gd name="connsiteY2" fmla="*/ 108 h 108"/>
                  <a:gd name="connsiteX3" fmla="*/ 543 w 542"/>
                  <a:gd name="connsiteY3" fmla="*/ 0 h 108"/>
                </a:gdLst>
                <a:ahLst/>
                <a:cxnLst>
                  <a:cxn ang="0">
                    <a:pos x="connsiteX0" y="connsiteY0"/>
                  </a:cxn>
                  <a:cxn ang="0">
                    <a:pos x="connsiteX1" y="connsiteY1"/>
                  </a:cxn>
                  <a:cxn ang="0">
                    <a:pos x="connsiteX2" y="connsiteY2"/>
                  </a:cxn>
                  <a:cxn ang="0">
                    <a:pos x="connsiteX3" y="connsiteY3"/>
                  </a:cxn>
                </a:cxnLst>
                <a:rect l="l" t="t" r="r" b="b"/>
                <a:pathLst>
                  <a:path w="542" h="108">
                    <a:moveTo>
                      <a:pt x="543" y="0"/>
                    </a:moveTo>
                    <a:cubicBezTo>
                      <a:pt x="543" y="0"/>
                      <a:pt x="543" y="0"/>
                      <a:pt x="543" y="0"/>
                    </a:cubicBezTo>
                    <a:cubicBezTo>
                      <a:pt x="325" y="0"/>
                      <a:pt x="217" y="108"/>
                      <a:pt x="0" y="108"/>
                    </a:cubicBezTo>
                    <a:cubicBezTo>
                      <a:pt x="217" y="108"/>
                      <a:pt x="325" y="108"/>
                      <a:pt x="543" y="0"/>
                    </a:cubicBezTo>
                    <a:close/>
                  </a:path>
                </a:pathLst>
              </a:custGeom>
              <a:solidFill>
                <a:srgbClr val="E7D5C1"/>
              </a:solidFill>
              <a:ln w="10838" cap="flat">
                <a:noFill/>
                <a:prstDash val="solid"/>
                <a:miter/>
              </a:ln>
            </p:spPr>
            <p:txBody>
              <a:bodyPr rtlCol="0" anchor="ctr"/>
              <a:lstStyle/>
              <a:p>
                <a:endParaRPr lang="nb-NO"/>
              </a:p>
            </p:txBody>
          </p:sp>
          <p:sp>
            <p:nvSpPr>
              <p:cNvPr id="152" name="Frihåndsform: figur 151">
                <a:extLst>
                  <a:ext uri="{FF2B5EF4-FFF2-40B4-BE49-F238E27FC236}">
                    <a16:creationId xmlns:a16="http://schemas.microsoft.com/office/drawing/2014/main" id="{C97B1DE8-6FEB-49CE-967C-0E1F2302AAD2}"/>
                  </a:ext>
                </a:extLst>
              </p:cNvPr>
              <p:cNvSpPr/>
              <p:nvPr/>
            </p:nvSpPr>
            <p:spPr>
              <a:xfrm>
                <a:off x="4017843" y="4887442"/>
                <a:ext cx="217" cy="108"/>
              </a:xfrm>
              <a:custGeom>
                <a:avLst/>
                <a:gdLst>
                  <a:gd name="connsiteX0" fmla="*/ 217 w 217"/>
                  <a:gd name="connsiteY0" fmla="*/ 0 h 108"/>
                  <a:gd name="connsiteX1" fmla="*/ 217 w 217"/>
                  <a:gd name="connsiteY1" fmla="*/ 0 h 108"/>
                  <a:gd name="connsiteX2" fmla="*/ 0 w 217"/>
                  <a:gd name="connsiteY2" fmla="*/ 108 h 108"/>
                  <a:gd name="connsiteX3" fmla="*/ 0 w 217"/>
                  <a:gd name="connsiteY3" fmla="*/ 108 h 108"/>
                  <a:gd name="connsiteX4" fmla="*/ 217 w 217"/>
                  <a:gd name="connsiteY4" fmla="*/ 0 h 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 h="108">
                    <a:moveTo>
                      <a:pt x="217" y="0"/>
                    </a:moveTo>
                    <a:cubicBezTo>
                      <a:pt x="217" y="0"/>
                      <a:pt x="217" y="0"/>
                      <a:pt x="217" y="0"/>
                    </a:cubicBezTo>
                    <a:cubicBezTo>
                      <a:pt x="217" y="0"/>
                      <a:pt x="109" y="0"/>
                      <a:pt x="0" y="108"/>
                    </a:cubicBezTo>
                    <a:cubicBezTo>
                      <a:pt x="0" y="108"/>
                      <a:pt x="0" y="108"/>
                      <a:pt x="0" y="108"/>
                    </a:cubicBezTo>
                    <a:cubicBezTo>
                      <a:pt x="0" y="0"/>
                      <a:pt x="109" y="0"/>
                      <a:pt x="217" y="0"/>
                    </a:cubicBezTo>
                    <a:close/>
                  </a:path>
                </a:pathLst>
              </a:custGeom>
              <a:solidFill>
                <a:srgbClr val="E7D5C1"/>
              </a:solidFill>
              <a:ln w="10838" cap="flat">
                <a:noFill/>
                <a:prstDash val="solid"/>
                <a:miter/>
              </a:ln>
            </p:spPr>
            <p:txBody>
              <a:bodyPr rtlCol="0" anchor="ctr"/>
              <a:lstStyle/>
              <a:p>
                <a:endParaRPr lang="nb-NO"/>
              </a:p>
            </p:txBody>
          </p:sp>
          <p:sp>
            <p:nvSpPr>
              <p:cNvPr id="153" name="Frihåndsform: figur 152">
                <a:extLst>
                  <a:ext uri="{FF2B5EF4-FFF2-40B4-BE49-F238E27FC236}">
                    <a16:creationId xmlns:a16="http://schemas.microsoft.com/office/drawing/2014/main" id="{3C36AE02-BCB3-450C-B6FC-E25B990B0589}"/>
                  </a:ext>
                </a:extLst>
              </p:cNvPr>
              <p:cNvSpPr/>
              <p:nvPr/>
            </p:nvSpPr>
            <p:spPr>
              <a:xfrm>
                <a:off x="4062327" y="4805635"/>
                <a:ext cx="19638" cy="53187"/>
              </a:xfrm>
              <a:custGeom>
                <a:avLst/>
                <a:gdLst>
                  <a:gd name="connsiteX0" fmla="*/ 0 w 19638"/>
                  <a:gd name="connsiteY0" fmla="*/ 50126 h 53187"/>
                  <a:gd name="connsiteX1" fmla="*/ 1085 w 19638"/>
                  <a:gd name="connsiteY1" fmla="*/ 47847 h 53187"/>
                  <a:gd name="connsiteX2" fmla="*/ 2170 w 19638"/>
                  <a:gd name="connsiteY2" fmla="*/ 45569 h 53187"/>
                  <a:gd name="connsiteX3" fmla="*/ 3038 w 19638"/>
                  <a:gd name="connsiteY3" fmla="*/ 43074 h 53187"/>
                  <a:gd name="connsiteX4" fmla="*/ 1736 w 19638"/>
                  <a:gd name="connsiteY4" fmla="*/ 40036 h 53187"/>
                  <a:gd name="connsiteX5" fmla="*/ 2061 w 19638"/>
                  <a:gd name="connsiteY5" fmla="*/ 37432 h 53187"/>
                  <a:gd name="connsiteX6" fmla="*/ 3146 w 19638"/>
                  <a:gd name="connsiteY6" fmla="*/ 32115 h 53187"/>
                  <a:gd name="connsiteX7" fmla="*/ 5533 w 19638"/>
                  <a:gd name="connsiteY7" fmla="*/ 21374 h 53187"/>
                  <a:gd name="connsiteX8" fmla="*/ 6727 w 19638"/>
                  <a:gd name="connsiteY8" fmla="*/ 15624 h 53187"/>
                  <a:gd name="connsiteX9" fmla="*/ 7161 w 19638"/>
                  <a:gd name="connsiteY9" fmla="*/ 13128 h 53187"/>
                  <a:gd name="connsiteX10" fmla="*/ 7486 w 19638"/>
                  <a:gd name="connsiteY10" fmla="*/ 11284 h 53187"/>
                  <a:gd name="connsiteX11" fmla="*/ 9222 w 19638"/>
                  <a:gd name="connsiteY11" fmla="*/ 8463 h 53187"/>
                  <a:gd name="connsiteX12" fmla="*/ 9656 w 19638"/>
                  <a:gd name="connsiteY12" fmla="*/ 5750 h 53187"/>
                  <a:gd name="connsiteX13" fmla="*/ 9656 w 19638"/>
                  <a:gd name="connsiteY13" fmla="*/ 5425 h 53187"/>
                  <a:gd name="connsiteX14" fmla="*/ 9656 w 19638"/>
                  <a:gd name="connsiteY14" fmla="*/ 5425 h 53187"/>
                  <a:gd name="connsiteX15" fmla="*/ 9656 w 19638"/>
                  <a:gd name="connsiteY15" fmla="*/ 5316 h 53187"/>
                  <a:gd name="connsiteX16" fmla="*/ 9656 w 19638"/>
                  <a:gd name="connsiteY16" fmla="*/ 4991 h 53187"/>
                  <a:gd name="connsiteX17" fmla="*/ 9656 w 19638"/>
                  <a:gd name="connsiteY17" fmla="*/ 5208 h 53187"/>
                  <a:gd name="connsiteX18" fmla="*/ 9656 w 19638"/>
                  <a:gd name="connsiteY18" fmla="*/ 4882 h 53187"/>
                  <a:gd name="connsiteX19" fmla="*/ 11501 w 19638"/>
                  <a:gd name="connsiteY19" fmla="*/ 1302 h 53187"/>
                  <a:gd name="connsiteX20" fmla="*/ 15298 w 19638"/>
                  <a:gd name="connsiteY20" fmla="*/ 0 h 53187"/>
                  <a:gd name="connsiteX21" fmla="*/ 19204 w 19638"/>
                  <a:gd name="connsiteY21" fmla="*/ 2278 h 53187"/>
                  <a:gd name="connsiteX22" fmla="*/ 19638 w 19638"/>
                  <a:gd name="connsiteY22" fmla="*/ 2495 h 53187"/>
                  <a:gd name="connsiteX23" fmla="*/ 19204 w 19638"/>
                  <a:gd name="connsiteY23" fmla="*/ 5642 h 53187"/>
                  <a:gd name="connsiteX24" fmla="*/ 17902 w 19638"/>
                  <a:gd name="connsiteY24" fmla="*/ 18011 h 53187"/>
                  <a:gd name="connsiteX25" fmla="*/ 16926 w 19638"/>
                  <a:gd name="connsiteY25" fmla="*/ 29945 h 53187"/>
                  <a:gd name="connsiteX26" fmla="*/ 16383 w 19638"/>
                  <a:gd name="connsiteY26" fmla="*/ 36781 h 53187"/>
                  <a:gd name="connsiteX27" fmla="*/ 15732 w 19638"/>
                  <a:gd name="connsiteY27" fmla="*/ 37757 h 53187"/>
                  <a:gd name="connsiteX28" fmla="*/ 14973 w 19638"/>
                  <a:gd name="connsiteY28" fmla="*/ 38625 h 53187"/>
                  <a:gd name="connsiteX29" fmla="*/ 14539 w 19638"/>
                  <a:gd name="connsiteY29" fmla="*/ 39819 h 53187"/>
                  <a:gd name="connsiteX30" fmla="*/ 13454 w 19638"/>
                  <a:gd name="connsiteY30" fmla="*/ 42531 h 53187"/>
                  <a:gd name="connsiteX31" fmla="*/ 10633 w 19638"/>
                  <a:gd name="connsiteY31" fmla="*/ 45460 h 53187"/>
                  <a:gd name="connsiteX32" fmla="*/ 9439 w 19638"/>
                  <a:gd name="connsiteY32" fmla="*/ 45895 h 53187"/>
                  <a:gd name="connsiteX33" fmla="*/ 8788 w 19638"/>
                  <a:gd name="connsiteY33" fmla="*/ 47196 h 53187"/>
                  <a:gd name="connsiteX34" fmla="*/ 4557 w 19638"/>
                  <a:gd name="connsiteY34" fmla="*/ 52730 h 53187"/>
                  <a:gd name="connsiteX35" fmla="*/ 2821 w 19638"/>
                  <a:gd name="connsiteY35" fmla="*/ 53164 h 53187"/>
                  <a:gd name="connsiteX36" fmla="*/ 0 w 19638"/>
                  <a:gd name="connsiteY36" fmla="*/ 50126 h 5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638" h="53187">
                    <a:moveTo>
                      <a:pt x="0" y="50126"/>
                    </a:moveTo>
                    <a:cubicBezTo>
                      <a:pt x="0" y="49150"/>
                      <a:pt x="543" y="48499"/>
                      <a:pt x="1085" y="47847"/>
                    </a:cubicBezTo>
                    <a:cubicBezTo>
                      <a:pt x="1519" y="47088"/>
                      <a:pt x="1844" y="46328"/>
                      <a:pt x="2170" y="45569"/>
                    </a:cubicBezTo>
                    <a:cubicBezTo>
                      <a:pt x="2495" y="44701"/>
                      <a:pt x="2821" y="43941"/>
                      <a:pt x="3038" y="43074"/>
                    </a:cubicBezTo>
                    <a:cubicBezTo>
                      <a:pt x="2278" y="42206"/>
                      <a:pt x="1844" y="41121"/>
                      <a:pt x="1736" y="40036"/>
                    </a:cubicBezTo>
                    <a:cubicBezTo>
                      <a:pt x="1736" y="39168"/>
                      <a:pt x="1844" y="38300"/>
                      <a:pt x="2061" y="37432"/>
                    </a:cubicBezTo>
                    <a:cubicBezTo>
                      <a:pt x="2387" y="35696"/>
                      <a:pt x="2821" y="33851"/>
                      <a:pt x="3146" y="32115"/>
                    </a:cubicBezTo>
                    <a:cubicBezTo>
                      <a:pt x="3906" y="28535"/>
                      <a:pt x="4774" y="24954"/>
                      <a:pt x="5533" y="21374"/>
                    </a:cubicBezTo>
                    <a:cubicBezTo>
                      <a:pt x="5967" y="19421"/>
                      <a:pt x="6401" y="17577"/>
                      <a:pt x="6727" y="15624"/>
                    </a:cubicBezTo>
                    <a:cubicBezTo>
                      <a:pt x="6835" y="14756"/>
                      <a:pt x="7052" y="13996"/>
                      <a:pt x="7161" y="13128"/>
                    </a:cubicBezTo>
                    <a:cubicBezTo>
                      <a:pt x="7269" y="12477"/>
                      <a:pt x="7269" y="11935"/>
                      <a:pt x="7486" y="11284"/>
                    </a:cubicBezTo>
                    <a:cubicBezTo>
                      <a:pt x="7703" y="10199"/>
                      <a:pt x="8354" y="9222"/>
                      <a:pt x="9222" y="8463"/>
                    </a:cubicBezTo>
                    <a:cubicBezTo>
                      <a:pt x="9331" y="7595"/>
                      <a:pt x="9548" y="6727"/>
                      <a:pt x="9656" y="5750"/>
                    </a:cubicBezTo>
                    <a:cubicBezTo>
                      <a:pt x="9656" y="5642"/>
                      <a:pt x="9656" y="5533"/>
                      <a:pt x="9656" y="5425"/>
                    </a:cubicBezTo>
                    <a:cubicBezTo>
                      <a:pt x="9656" y="5425"/>
                      <a:pt x="9656" y="5425"/>
                      <a:pt x="9656" y="5425"/>
                    </a:cubicBezTo>
                    <a:cubicBezTo>
                      <a:pt x="9656" y="5425"/>
                      <a:pt x="9656" y="5425"/>
                      <a:pt x="9656" y="5316"/>
                    </a:cubicBezTo>
                    <a:cubicBezTo>
                      <a:pt x="9656" y="5208"/>
                      <a:pt x="9656" y="5099"/>
                      <a:pt x="9656" y="4991"/>
                    </a:cubicBezTo>
                    <a:cubicBezTo>
                      <a:pt x="9656" y="5099"/>
                      <a:pt x="9656" y="5099"/>
                      <a:pt x="9656" y="5208"/>
                    </a:cubicBezTo>
                    <a:cubicBezTo>
                      <a:pt x="9656" y="5099"/>
                      <a:pt x="9656" y="4991"/>
                      <a:pt x="9656" y="4882"/>
                    </a:cubicBezTo>
                    <a:cubicBezTo>
                      <a:pt x="9873" y="3472"/>
                      <a:pt x="10307" y="2170"/>
                      <a:pt x="11501" y="1302"/>
                    </a:cubicBezTo>
                    <a:cubicBezTo>
                      <a:pt x="12586" y="434"/>
                      <a:pt x="13888" y="0"/>
                      <a:pt x="15298" y="0"/>
                    </a:cubicBezTo>
                    <a:cubicBezTo>
                      <a:pt x="16926" y="108"/>
                      <a:pt x="18336" y="976"/>
                      <a:pt x="19204" y="2278"/>
                    </a:cubicBezTo>
                    <a:cubicBezTo>
                      <a:pt x="19313" y="2278"/>
                      <a:pt x="19530" y="2387"/>
                      <a:pt x="19638" y="2495"/>
                    </a:cubicBezTo>
                    <a:cubicBezTo>
                      <a:pt x="19421" y="3580"/>
                      <a:pt x="19313" y="4557"/>
                      <a:pt x="19204" y="5642"/>
                    </a:cubicBezTo>
                    <a:cubicBezTo>
                      <a:pt x="18662" y="9765"/>
                      <a:pt x="18228" y="13888"/>
                      <a:pt x="17902" y="18011"/>
                    </a:cubicBezTo>
                    <a:cubicBezTo>
                      <a:pt x="17577" y="22025"/>
                      <a:pt x="17251" y="25931"/>
                      <a:pt x="16926" y="29945"/>
                    </a:cubicBezTo>
                    <a:cubicBezTo>
                      <a:pt x="16709" y="32224"/>
                      <a:pt x="16600" y="34502"/>
                      <a:pt x="16383" y="36781"/>
                    </a:cubicBezTo>
                    <a:cubicBezTo>
                      <a:pt x="16166" y="37106"/>
                      <a:pt x="15949" y="37432"/>
                      <a:pt x="15732" y="37757"/>
                    </a:cubicBezTo>
                    <a:cubicBezTo>
                      <a:pt x="15515" y="38083"/>
                      <a:pt x="15298" y="38408"/>
                      <a:pt x="14973" y="38625"/>
                    </a:cubicBezTo>
                    <a:cubicBezTo>
                      <a:pt x="14864" y="39059"/>
                      <a:pt x="14756" y="39385"/>
                      <a:pt x="14539" y="39819"/>
                    </a:cubicBezTo>
                    <a:cubicBezTo>
                      <a:pt x="14213" y="40687"/>
                      <a:pt x="13888" y="41663"/>
                      <a:pt x="13454" y="42531"/>
                    </a:cubicBezTo>
                    <a:cubicBezTo>
                      <a:pt x="12803" y="43833"/>
                      <a:pt x="11935" y="44809"/>
                      <a:pt x="10633" y="45460"/>
                    </a:cubicBezTo>
                    <a:cubicBezTo>
                      <a:pt x="10307" y="45677"/>
                      <a:pt x="9873" y="45786"/>
                      <a:pt x="9439" y="45895"/>
                    </a:cubicBezTo>
                    <a:cubicBezTo>
                      <a:pt x="9222" y="46328"/>
                      <a:pt x="9005" y="46763"/>
                      <a:pt x="8788" y="47196"/>
                    </a:cubicBezTo>
                    <a:cubicBezTo>
                      <a:pt x="7812" y="49258"/>
                      <a:pt x="6618" y="51536"/>
                      <a:pt x="4557" y="52730"/>
                    </a:cubicBezTo>
                    <a:cubicBezTo>
                      <a:pt x="4014" y="53055"/>
                      <a:pt x="3472" y="53164"/>
                      <a:pt x="2821" y="53164"/>
                    </a:cubicBezTo>
                    <a:cubicBezTo>
                      <a:pt x="1519" y="53381"/>
                      <a:pt x="0" y="52079"/>
                      <a:pt x="0" y="50126"/>
                    </a:cubicBezTo>
                    <a:close/>
                  </a:path>
                </a:pathLst>
              </a:custGeom>
              <a:solidFill>
                <a:srgbClr val="E7D5C1"/>
              </a:solidFill>
              <a:ln w="10838" cap="flat">
                <a:noFill/>
                <a:prstDash val="solid"/>
                <a:miter/>
              </a:ln>
            </p:spPr>
            <p:txBody>
              <a:bodyPr rtlCol="0" anchor="ctr"/>
              <a:lstStyle/>
              <a:p>
                <a:endParaRPr lang="nb-NO"/>
              </a:p>
            </p:txBody>
          </p:sp>
          <p:sp>
            <p:nvSpPr>
              <p:cNvPr id="154" name="Frihåndsform: figur 153">
                <a:extLst>
                  <a:ext uri="{FF2B5EF4-FFF2-40B4-BE49-F238E27FC236}">
                    <a16:creationId xmlns:a16="http://schemas.microsoft.com/office/drawing/2014/main" id="{F51FF2A7-DECB-4841-9831-D27072DD1C23}"/>
                  </a:ext>
                </a:extLst>
              </p:cNvPr>
              <p:cNvSpPr/>
              <p:nvPr/>
            </p:nvSpPr>
            <p:spPr>
              <a:xfrm>
                <a:off x="4024110" y="4796098"/>
                <a:ext cx="59483" cy="80277"/>
              </a:xfrm>
              <a:custGeom>
                <a:avLst/>
                <a:gdLst>
                  <a:gd name="connsiteX0" fmla="*/ 1545 w 59483"/>
                  <a:gd name="connsiteY0" fmla="*/ 79627 h 80277"/>
                  <a:gd name="connsiteX1" fmla="*/ 135 w 59483"/>
                  <a:gd name="connsiteY1" fmla="*/ 76155 h 80277"/>
                  <a:gd name="connsiteX2" fmla="*/ 2413 w 59483"/>
                  <a:gd name="connsiteY2" fmla="*/ 73985 h 80277"/>
                  <a:gd name="connsiteX3" fmla="*/ 2522 w 59483"/>
                  <a:gd name="connsiteY3" fmla="*/ 73985 h 80277"/>
                  <a:gd name="connsiteX4" fmla="*/ 2196 w 59483"/>
                  <a:gd name="connsiteY4" fmla="*/ 74093 h 80277"/>
                  <a:gd name="connsiteX5" fmla="*/ 2739 w 59483"/>
                  <a:gd name="connsiteY5" fmla="*/ 73876 h 80277"/>
                  <a:gd name="connsiteX6" fmla="*/ 2413 w 59483"/>
                  <a:gd name="connsiteY6" fmla="*/ 73985 h 80277"/>
                  <a:gd name="connsiteX7" fmla="*/ 2413 w 59483"/>
                  <a:gd name="connsiteY7" fmla="*/ 73985 h 80277"/>
                  <a:gd name="connsiteX8" fmla="*/ 4583 w 59483"/>
                  <a:gd name="connsiteY8" fmla="*/ 73985 h 80277"/>
                  <a:gd name="connsiteX9" fmla="*/ 4909 w 59483"/>
                  <a:gd name="connsiteY9" fmla="*/ 73876 h 80277"/>
                  <a:gd name="connsiteX10" fmla="*/ 7730 w 59483"/>
                  <a:gd name="connsiteY10" fmla="*/ 73008 h 80277"/>
                  <a:gd name="connsiteX11" fmla="*/ 14674 w 59483"/>
                  <a:gd name="connsiteY11" fmla="*/ 69970 h 80277"/>
                  <a:gd name="connsiteX12" fmla="*/ 25523 w 59483"/>
                  <a:gd name="connsiteY12" fmla="*/ 63460 h 80277"/>
                  <a:gd name="connsiteX13" fmla="*/ 25523 w 59483"/>
                  <a:gd name="connsiteY13" fmla="*/ 63460 h 80277"/>
                  <a:gd name="connsiteX14" fmla="*/ 32901 w 59483"/>
                  <a:gd name="connsiteY14" fmla="*/ 57819 h 80277"/>
                  <a:gd name="connsiteX15" fmla="*/ 36048 w 59483"/>
                  <a:gd name="connsiteY15" fmla="*/ 54672 h 80277"/>
                  <a:gd name="connsiteX16" fmla="*/ 39845 w 59483"/>
                  <a:gd name="connsiteY16" fmla="*/ 49681 h 80277"/>
                  <a:gd name="connsiteX17" fmla="*/ 42232 w 59483"/>
                  <a:gd name="connsiteY17" fmla="*/ 45667 h 80277"/>
                  <a:gd name="connsiteX18" fmla="*/ 42992 w 59483"/>
                  <a:gd name="connsiteY18" fmla="*/ 43822 h 80277"/>
                  <a:gd name="connsiteX19" fmla="*/ 45487 w 59483"/>
                  <a:gd name="connsiteY19" fmla="*/ 33407 h 80277"/>
                  <a:gd name="connsiteX20" fmla="*/ 45270 w 59483"/>
                  <a:gd name="connsiteY20" fmla="*/ 34166 h 80277"/>
                  <a:gd name="connsiteX21" fmla="*/ 45487 w 59483"/>
                  <a:gd name="connsiteY21" fmla="*/ 32864 h 80277"/>
                  <a:gd name="connsiteX22" fmla="*/ 47331 w 59483"/>
                  <a:gd name="connsiteY22" fmla="*/ 19410 h 80277"/>
                  <a:gd name="connsiteX23" fmla="*/ 47440 w 59483"/>
                  <a:gd name="connsiteY23" fmla="*/ 12141 h 80277"/>
                  <a:gd name="connsiteX24" fmla="*/ 46898 w 59483"/>
                  <a:gd name="connsiteY24" fmla="*/ 7041 h 80277"/>
                  <a:gd name="connsiteX25" fmla="*/ 47657 w 59483"/>
                  <a:gd name="connsiteY25" fmla="*/ 3027 h 80277"/>
                  <a:gd name="connsiteX26" fmla="*/ 51454 w 59483"/>
                  <a:gd name="connsiteY26" fmla="*/ 206 h 80277"/>
                  <a:gd name="connsiteX27" fmla="*/ 59158 w 59483"/>
                  <a:gd name="connsiteY27" fmla="*/ 4546 h 80277"/>
                  <a:gd name="connsiteX28" fmla="*/ 59483 w 59483"/>
                  <a:gd name="connsiteY28" fmla="*/ 5740 h 80277"/>
                  <a:gd name="connsiteX29" fmla="*/ 58724 w 59483"/>
                  <a:gd name="connsiteY29" fmla="*/ 8560 h 80277"/>
                  <a:gd name="connsiteX30" fmla="*/ 57639 w 59483"/>
                  <a:gd name="connsiteY30" fmla="*/ 14962 h 80277"/>
                  <a:gd name="connsiteX31" fmla="*/ 56337 w 59483"/>
                  <a:gd name="connsiteY31" fmla="*/ 27331 h 80277"/>
                  <a:gd name="connsiteX32" fmla="*/ 55360 w 59483"/>
                  <a:gd name="connsiteY32" fmla="*/ 39265 h 80277"/>
                  <a:gd name="connsiteX33" fmla="*/ 54818 w 59483"/>
                  <a:gd name="connsiteY33" fmla="*/ 46318 h 80277"/>
                  <a:gd name="connsiteX34" fmla="*/ 53841 w 59483"/>
                  <a:gd name="connsiteY34" fmla="*/ 48705 h 80277"/>
                  <a:gd name="connsiteX35" fmla="*/ 44945 w 59483"/>
                  <a:gd name="connsiteY35" fmla="*/ 60531 h 80277"/>
                  <a:gd name="connsiteX36" fmla="*/ 39411 w 59483"/>
                  <a:gd name="connsiteY36" fmla="*/ 65196 h 80277"/>
                  <a:gd name="connsiteX37" fmla="*/ 33986 w 59483"/>
                  <a:gd name="connsiteY37" fmla="*/ 68777 h 80277"/>
                  <a:gd name="connsiteX38" fmla="*/ 22269 w 59483"/>
                  <a:gd name="connsiteY38" fmla="*/ 74853 h 80277"/>
                  <a:gd name="connsiteX39" fmla="*/ 9032 w 59483"/>
                  <a:gd name="connsiteY39" fmla="*/ 79518 h 80277"/>
                  <a:gd name="connsiteX40" fmla="*/ 4475 w 59483"/>
                  <a:gd name="connsiteY40" fmla="*/ 80278 h 80277"/>
                  <a:gd name="connsiteX41" fmla="*/ 1545 w 59483"/>
                  <a:gd name="connsiteY41" fmla="*/ 79627 h 8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483" h="80277">
                    <a:moveTo>
                      <a:pt x="1545" y="79627"/>
                    </a:moveTo>
                    <a:cubicBezTo>
                      <a:pt x="352" y="78976"/>
                      <a:pt x="-299" y="77457"/>
                      <a:pt x="135" y="76155"/>
                    </a:cubicBezTo>
                    <a:cubicBezTo>
                      <a:pt x="461" y="75070"/>
                      <a:pt x="1328" y="74310"/>
                      <a:pt x="2413" y="73985"/>
                    </a:cubicBezTo>
                    <a:cubicBezTo>
                      <a:pt x="2413" y="73985"/>
                      <a:pt x="2413" y="73985"/>
                      <a:pt x="2522" y="73985"/>
                    </a:cubicBezTo>
                    <a:cubicBezTo>
                      <a:pt x="2413" y="73985"/>
                      <a:pt x="2305" y="74093"/>
                      <a:pt x="2196" y="74093"/>
                    </a:cubicBezTo>
                    <a:cubicBezTo>
                      <a:pt x="2413" y="73985"/>
                      <a:pt x="2522" y="73985"/>
                      <a:pt x="2739" y="73876"/>
                    </a:cubicBezTo>
                    <a:cubicBezTo>
                      <a:pt x="2630" y="73876"/>
                      <a:pt x="2522" y="73985"/>
                      <a:pt x="2413" y="73985"/>
                    </a:cubicBezTo>
                    <a:lnTo>
                      <a:pt x="2413" y="73985"/>
                    </a:lnTo>
                    <a:cubicBezTo>
                      <a:pt x="3173" y="73768"/>
                      <a:pt x="3932" y="73659"/>
                      <a:pt x="4583" y="73985"/>
                    </a:cubicBezTo>
                    <a:cubicBezTo>
                      <a:pt x="4692" y="73985"/>
                      <a:pt x="4800" y="73985"/>
                      <a:pt x="4909" y="73876"/>
                    </a:cubicBezTo>
                    <a:cubicBezTo>
                      <a:pt x="5885" y="73659"/>
                      <a:pt x="6753" y="73334"/>
                      <a:pt x="7730" y="73008"/>
                    </a:cubicBezTo>
                    <a:cubicBezTo>
                      <a:pt x="10117" y="72140"/>
                      <a:pt x="12395" y="71055"/>
                      <a:pt x="14674" y="69970"/>
                    </a:cubicBezTo>
                    <a:cubicBezTo>
                      <a:pt x="18471" y="68017"/>
                      <a:pt x="21943" y="65847"/>
                      <a:pt x="25523" y="63460"/>
                    </a:cubicBezTo>
                    <a:cubicBezTo>
                      <a:pt x="25523" y="63460"/>
                      <a:pt x="25523" y="63460"/>
                      <a:pt x="25523" y="63460"/>
                    </a:cubicBezTo>
                    <a:cubicBezTo>
                      <a:pt x="28127" y="61724"/>
                      <a:pt x="30514" y="59771"/>
                      <a:pt x="32901" y="57819"/>
                    </a:cubicBezTo>
                    <a:cubicBezTo>
                      <a:pt x="33986" y="56842"/>
                      <a:pt x="35071" y="55757"/>
                      <a:pt x="36048" y="54672"/>
                    </a:cubicBezTo>
                    <a:cubicBezTo>
                      <a:pt x="37350" y="53045"/>
                      <a:pt x="38652" y="51417"/>
                      <a:pt x="39845" y="49681"/>
                    </a:cubicBezTo>
                    <a:cubicBezTo>
                      <a:pt x="40713" y="48379"/>
                      <a:pt x="41473" y="47077"/>
                      <a:pt x="42232" y="45667"/>
                    </a:cubicBezTo>
                    <a:cubicBezTo>
                      <a:pt x="42558" y="45016"/>
                      <a:pt x="42775" y="44473"/>
                      <a:pt x="42992" y="43822"/>
                    </a:cubicBezTo>
                    <a:cubicBezTo>
                      <a:pt x="44077" y="40459"/>
                      <a:pt x="44836" y="36878"/>
                      <a:pt x="45487" y="33407"/>
                    </a:cubicBezTo>
                    <a:cubicBezTo>
                      <a:pt x="45379" y="33732"/>
                      <a:pt x="45379" y="33949"/>
                      <a:pt x="45270" y="34166"/>
                    </a:cubicBezTo>
                    <a:cubicBezTo>
                      <a:pt x="45379" y="33732"/>
                      <a:pt x="45487" y="33298"/>
                      <a:pt x="45487" y="32864"/>
                    </a:cubicBezTo>
                    <a:cubicBezTo>
                      <a:pt x="46355" y="28416"/>
                      <a:pt x="46898" y="23859"/>
                      <a:pt x="47331" y="19410"/>
                    </a:cubicBezTo>
                    <a:cubicBezTo>
                      <a:pt x="47440" y="17023"/>
                      <a:pt x="47549" y="14528"/>
                      <a:pt x="47440" y="12141"/>
                    </a:cubicBezTo>
                    <a:cubicBezTo>
                      <a:pt x="47331" y="10405"/>
                      <a:pt x="47114" y="8777"/>
                      <a:pt x="46898" y="7041"/>
                    </a:cubicBezTo>
                    <a:cubicBezTo>
                      <a:pt x="46789" y="5631"/>
                      <a:pt x="47006" y="4329"/>
                      <a:pt x="47657" y="3027"/>
                    </a:cubicBezTo>
                    <a:cubicBezTo>
                      <a:pt x="48525" y="1617"/>
                      <a:pt x="49827" y="640"/>
                      <a:pt x="51454" y="206"/>
                    </a:cubicBezTo>
                    <a:cubicBezTo>
                      <a:pt x="54601" y="-662"/>
                      <a:pt x="58398" y="1291"/>
                      <a:pt x="59158" y="4546"/>
                    </a:cubicBezTo>
                    <a:cubicBezTo>
                      <a:pt x="59266" y="4980"/>
                      <a:pt x="59375" y="5414"/>
                      <a:pt x="59483" y="5740"/>
                    </a:cubicBezTo>
                    <a:cubicBezTo>
                      <a:pt x="59158" y="6608"/>
                      <a:pt x="58941" y="7584"/>
                      <a:pt x="58724" y="8560"/>
                    </a:cubicBezTo>
                    <a:cubicBezTo>
                      <a:pt x="58290" y="10731"/>
                      <a:pt x="57964" y="12792"/>
                      <a:pt x="57639" y="14962"/>
                    </a:cubicBezTo>
                    <a:cubicBezTo>
                      <a:pt x="57096" y="19085"/>
                      <a:pt x="56662" y="23208"/>
                      <a:pt x="56337" y="27331"/>
                    </a:cubicBezTo>
                    <a:cubicBezTo>
                      <a:pt x="56011" y="31345"/>
                      <a:pt x="55686" y="35251"/>
                      <a:pt x="55360" y="39265"/>
                    </a:cubicBezTo>
                    <a:cubicBezTo>
                      <a:pt x="55143" y="41652"/>
                      <a:pt x="54926" y="43931"/>
                      <a:pt x="54818" y="46318"/>
                    </a:cubicBezTo>
                    <a:cubicBezTo>
                      <a:pt x="54492" y="47186"/>
                      <a:pt x="54275" y="47945"/>
                      <a:pt x="53841" y="48705"/>
                    </a:cubicBezTo>
                    <a:cubicBezTo>
                      <a:pt x="51780" y="53262"/>
                      <a:pt x="48417" y="57168"/>
                      <a:pt x="44945" y="60531"/>
                    </a:cubicBezTo>
                    <a:cubicBezTo>
                      <a:pt x="43209" y="62158"/>
                      <a:pt x="41473" y="63786"/>
                      <a:pt x="39411" y="65196"/>
                    </a:cubicBezTo>
                    <a:cubicBezTo>
                      <a:pt x="37675" y="66390"/>
                      <a:pt x="35831" y="67583"/>
                      <a:pt x="33986" y="68777"/>
                    </a:cubicBezTo>
                    <a:cubicBezTo>
                      <a:pt x="30189" y="71055"/>
                      <a:pt x="26283" y="73008"/>
                      <a:pt x="22269" y="74853"/>
                    </a:cubicBezTo>
                    <a:cubicBezTo>
                      <a:pt x="18037" y="76806"/>
                      <a:pt x="13480" y="78433"/>
                      <a:pt x="9032" y="79518"/>
                    </a:cubicBezTo>
                    <a:cubicBezTo>
                      <a:pt x="7621" y="79844"/>
                      <a:pt x="5994" y="80278"/>
                      <a:pt x="4475" y="80278"/>
                    </a:cubicBezTo>
                    <a:cubicBezTo>
                      <a:pt x="3390" y="80278"/>
                      <a:pt x="2413" y="80169"/>
                      <a:pt x="1545" y="79627"/>
                    </a:cubicBezTo>
                    <a:close/>
                  </a:path>
                </a:pathLst>
              </a:custGeom>
              <a:solidFill>
                <a:srgbClr val="E7D5C1"/>
              </a:solidFill>
              <a:ln w="10838" cap="flat">
                <a:noFill/>
                <a:prstDash val="solid"/>
                <a:miter/>
              </a:ln>
            </p:spPr>
            <p:txBody>
              <a:bodyPr rtlCol="0" anchor="ctr"/>
              <a:lstStyle/>
              <a:p>
                <a:endParaRPr lang="nb-NO"/>
              </a:p>
            </p:txBody>
          </p:sp>
          <p:sp>
            <p:nvSpPr>
              <p:cNvPr id="155" name="Frihåndsform: figur 154">
                <a:extLst>
                  <a:ext uri="{FF2B5EF4-FFF2-40B4-BE49-F238E27FC236}">
                    <a16:creationId xmlns:a16="http://schemas.microsoft.com/office/drawing/2014/main" id="{34E8CF2F-315E-40FA-AB45-FC7205AC226B}"/>
                  </a:ext>
                </a:extLst>
              </p:cNvPr>
              <p:cNvSpPr/>
              <p:nvPr/>
            </p:nvSpPr>
            <p:spPr>
              <a:xfrm>
                <a:off x="4057018" y="4775876"/>
                <a:ext cx="30929" cy="83472"/>
              </a:xfrm>
              <a:custGeom>
                <a:avLst/>
                <a:gdLst>
                  <a:gd name="connsiteX0" fmla="*/ 752 w 30929"/>
                  <a:gd name="connsiteY0" fmla="*/ 80861 h 83472"/>
                  <a:gd name="connsiteX1" fmla="*/ 2054 w 30929"/>
                  <a:gd name="connsiteY1" fmla="*/ 73917 h 83472"/>
                  <a:gd name="connsiteX2" fmla="*/ 2163 w 30929"/>
                  <a:gd name="connsiteY2" fmla="*/ 73808 h 83472"/>
                  <a:gd name="connsiteX3" fmla="*/ 6503 w 30929"/>
                  <a:gd name="connsiteY3" fmla="*/ 69468 h 83472"/>
                  <a:gd name="connsiteX4" fmla="*/ 8456 w 30929"/>
                  <a:gd name="connsiteY4" fmla="*/ 67082 h 83472"/>
                  <a:gd name="connsiteX5" fmla="*/ 10625 w 30929"/>
                  <a:gd name="connsiteY5" fmla="*/ 63393 h 83472"/>
                  <a:gd name="connsiteX6" fmla="*/ 11819 w 30929"/>
                  <a:gd name="connsiteY6" fmla="*/ 60680 h 83472"/>
                  <a:gd name="connsiteX7" fmla="*/ 13338 w 30929"/>
                  <a:gd name="connsiteY7" fmla="*/ 54279 h 83472"/>
                  <a:gd name="connsiteX8" fmla="*/ 13121 w 30929"/>
                  <a:gd name="connsiteY8" fmla="*/ 55147 h 83472"/>
                  <a:gd name="connsiteX9" fmla="*/ 17569 w 30929"/>
                  <a:gd name="connsiteY9" fmla="*/ 30084 h 83472"/>
                  <a:gd name="connsiteX10" fmla="*/ 19197 w 30929"/>
                  <a:gd name="connsiteY10" fmla="*/ 18475 h 83472"/>
                  <a:gd name="connsiteX11" fmla="*/ 21258 w 30929"/>
                  <a:gd name="connsiteY11" fmla="*/ 5455 h 83472"/>
                  <a:gd name="connsiteX12" fmla="*/ 22343 w 30929"/>
                  <a:gd name="connsiteY12" fmla="*/ 2525 h 83472"/>
                  <a:gd name="connsiteX13" fmla="*/ 27117 w 30929"/>
                  <a:gd name="connsiteY13" fmla="*/ 30 h 83472"/>
                  <a:gd name="connsiteX14" fmla="*/ 30481 w 30929"/>
                  <a:gd name="connsiteY14" fmla="*/ 2634 h 83472"/>
                  <a:gd name="connsiteX15" fmla="*/ 30481 w 30929"/>
                  <a:gd name="connsiteY15" fmla="*/ 2634 h 83472"/>
                  <a:gd name="connsiteX16" fmla="*/ 30806 w 30929"/>
                  <a:gd name="connsiteY16" fmla="*/ 7191 h 83472"/>
                  <a:gd name="connsiteX17" fmla="*/ 30589 w 30929"/>
                  <a:gd name="connsiteY17" fmla="*/ 13267 h 83472"/>
                  <a:gd name="connsiteX18" fmla="*/ 30047 w 30929"/>
                  <a:gd name="connsiteY18" fmla="*/ 25961 h 83472"/>
                  <a:gd name="connsiteX19" fmla="*/ 26683 w 30929"/>
                  <a:gd name="connsiteY19" fmla="*/ 51566 h 83472"/>
                  <a:gd name="connsiteX20" fmla="*/ 21584 w 30929"/>
                  <a:gd name="connsiteY20" fmla="*/ 68709 h 83472"/>
                  <a:gd name="connsiteX21" fmla="*/ 15942 w 30929"/>
                  <a:gd name="connsiteY21" fmla="*/ 76629 h 83472"/>
                  <a:gd name="connsiteX22" fmla="*/ 7479 w 30929"/>
                  <a:gd name="connsiteY22" fmla="*/ 83031 h 83472"/>
                  <a:gd name="connsiteX23" fmla="*/ 5418 w 30929"/>
                  <a:gd name="connsiteY23" fmla="*/ 83465 h 83472"/>
                  <a:gd name="connsiteX24" fmla="*/ 752 w 30929"/>
                  <a:gd name="connsiteY24" fmla="*/ 80861 h 8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29" h="83472">
                    <a:moveTo>
                      <a:pt x="752" y="80861"/>
                    </a:moveTo>
                    <a:cubicBezTo>
                      <a:pt x="-658" y="78474"/>
                      <a:pt x="-7" y="75545"/>
                      <a:pt x="2054" y="73917"/>
                    </a:cubicBezTo>
                    <a:cubicBezTo>
                      <a:pt x="2054" y="73917"/>
                      <a:pt x="2163" y="73808"/>
                      <a:pt x="2163" y="73808"/>
                    </a:cubicBezTo>
                    <a:cubicBezTo>
                      <a:pt x="3682" y="72398"/>
                      <a:pt x="5092" y="70987"/>
                      <a:pt x="6503" y="69468"/>
                    </a:cubicBezTo>
                    <a:cubicBezTo>
                      <a:pt x="7154" y="68709"/>
                      <a:pt x="7805" y="67841"/>
                      <a:pt x="8456" y="67082"/>
                    </a:cubicBezTo>
                    <a:cubicBezTo>
                      <a:pt x="9215" y="65888"/>
                      <a:pt x="9974" y="64695"/>
                      <a:pt x="10625" y="63393"/>
                    </a:cubicBezTo>
                    <a:cubicBezTo>
                      <a:pt x="11060" y="62525"/>
                      <a:pt x="11385" y="61657"/>
                      <a:pt x="11819" y="60680"/>
                    </a:cubicBezTo>
                    <a:cubicBezTo>
                      <a:pt x="12470" y="58619"/>
                      <a:pt x="12904" y="56449"/>
                      <a:pt x="13338" y="54279"/>
                    </a:cubicBezTo>
                    <a:cubicBezTo>
                      <a:pt x="13338" y="54604"/>
                      <a:pt x="13229" y="54821"/>
                      <a:pt x="13121" y="55147"/>
                    </a:cubicBezTo>
                    <a:cubicBezTo>
                      <a:pt x="14857" y="46792"/>
                      <a:pt x="16484" y="38438"/>
                      <a:pt x="17569" y="30084"/>
                    </a:cubicBezTo>
                    <a:cubicBezTo>
                      <a:pt x="18112" y="26178"/>
                      <a:pt x="18654" y="22380"/>
                      <a:pt x="19197" y="18475"/>
                    </a:cubicBezTo>
                    <a:cubicBezTo>
                      <a:pt x="19739" y="14135"/>
                      <a:pt x="20282" y="9795"/>
                      <a:pt x="21258" y="5455"/>
                    </a:cubicBezTo>
                    <a:cubicBezTo>
                      <a:pt x="21475" y="4478"/>
                      <a:pt x="21801" y="3502"/>
                      <a:pt x="22343" y="2525"/>
                    </a:cubicBezTo>
                    <a:cubicBezTo>
                      <a:pt x="23211" y="789"/>
                      <a:pt x="25164" y="-187"/>
                      <a:pt x="27117" y="30"/>
                    </a:cubicBezTo>
                    <a:cubicBezTo>
                      <a:pt x="28636" y="138"/>
                      <a:pt x="29938" y="1332"/>
                      <a:pt x="30481" y="2634"/>
                    </a:cubicBezTo>
                    <a:cubicBezTo>
                      <a:pt x="30481" y="2634"/>
                      <a:pt x="30481" y="2634"/>
                      <a:pt x="30481" y="2634"/>
                    </a:cubicBezTo>
                    <a:cubicBezTo>
                      <a:pt x="31132" y="4044"/>
                      <a:pt x="30915" y="5672"/>
                      <a:pt x="30806" y="7191"/>
                    </a:cubicBezTo>
                    <a:cubicBezTo>
                      <a:pt x="30698" y="9252"/>
                      <a:pt x="30698" y="11205"/>
                      <a:pt x="30589" y="13267"/>
                    </a:cubicBezTo>
                    <a:cubicBezTo>
                      <a:pt x="30481" y="17498"/>
                      <a:pt x="30264" y="21730"/>
                      <a:pt x="30047" y="25961"/>
                    </a:cubicBezTo>
                    <a:cubicBezTo>
                      <a:pt x="29504" y="34532"/>
                      <a:pt x="28311" y="43104"/>
                      <a:pt x="26683" y="51566"/>
                    </a:cubicBezTo>
                    <a:cubicBezTo>
                      <a:pt x="25490" y="57425"/>
                      <a:pt x="24513" y="63393"/>
                      <a:pt x="21584" y="68709"/>
                    </a:cubicBezTo>
                    <a:cubicBezTo>
                      <a:pt x="20065" y="71639"/>
                      <a:pt x="18220" y="74351"/>
                      <a:pt x="15942" y="76629"/>
                    </a:cubicBezTo>
                    <a:cubicBezTo>
                      <a:pt x="13555" y="79125"/>
                      <a:pt x="10625" y="81620"/>
                      <a:pt x="7479" y="83031"/>
                    </a:cubicBezTo>
                    <a:cubicBezTo>
                      <a:pt x="6828" y="83356"/>
                      <a:pt x="6069" y="83465"/>
                      <a:pt x="5418" y="83465"/>
                    </a:cubicBezTo>
                    <a:cubicBezTo>
                      <a:pt x="3573" y="83573"/>
                      <a:pt x="1729" y="82597"/>
                      <a:pt x="752" y="80861"/>
                    </a:cubicBezTo>
                    <a:close/>
                  </a:path>
                </a:pathLst>
              </a:custGeom>
              <a:solidFill>
                <a:srgbClr val="E7D5C1"/>
              </a:solidFill>
              <a:ln w="10838" cap="flat">
                <a:noFill/>
                <a:prstDash val="solid"/>
                <a:miter/>
              </a:ln>
            </p:spPr>
            <p:txBody>
              <a:bodyPr rtlCol="0" anchor="ctr"/>
              <a:lstStyle/>
              <a:p>
                <a:endParaRPr lang="nb-NO"/>
              </a:p>
            </p:txBody>
          </p:sp>
          <p:sp>
            <p:nvSpPr>
              <p:cNvPr id="156" name="Frihåndsform: figur 155">
                <a:extLst>
                  <a:ext uri="{FF2B5EF4-FFF2-40B4-BE49-F238E27FC236}">
                    <a16:creationId xmlns:a16="http://schemas.microsoft.com/office/drawing/2014/main" id="{AA3E0A0A-D72C-4DED-9187-2E91042966CD}"/>
                  </a:ext>
                </a:extLst>
              </p:cNvPr>
              <p:cNvSpPr/>
              <p:nvPr/>
            </p:nvSpPr>
            <p:spPr>
              <a:xfrm>
                <a:off x="3951973" y="4781954"/>
                <a:ext cx="133698" cy="149863"/>
              </a:xfrm>
              <a:custGeom>
                <a:avLst/>
                <a:gdLst>
                  <a:gd name="connsiteX0" fmla="*/ 2833 w 133698"/>
                  <a:gd name="connsiteY0" fmla="*/ 149213 h 149863"/>
                  <a:gd name="connsiteX1" fmla="*/ 554 w 133698"/>
                  <a:gd name="connsiteY1" fmla="*/ 142161 h 149863"/>
                  <a:gd name="connsiteX2" fmla="*/ 7498 w 133698"/>
                  <a:gd name="connsiteY2" fmla="*/ 129141 h 149863"/>
                  <a:gd name="connsiteX3" fmla="*/ 15961 w 133698"/>
                  <a:gd name="connsiteY3" fmla="*/ 116772 h 149863"/>
                  <a:gd name="connsiteX4" fmla="*/ 38529 w 133698"/>
                  <a:gd name="connsiteY4" fmla="*/ 96700 h 149863"/>
                  <a:gd name="connsiteX5" fmla="*/ 57190 w 133698"/>
                  <a:gd name="connsiteY5" fmla="*/ 89539 h 149863"/>
                  <a:gd name="connsiteX6" fmla="*/ 66195 w 133698"/>
                  <a:gd name="connsiteY6" fmla="*/ 88237 h 149863"/>
                  <a:gd name="connsiteX7" fmla="*/ 75092 w 133698"/>
                  <a:gd name="connsiteY7" fmla="*/ 86501 h 149863"/>
                  <a:gd name="connsiteX8" fmla="*/ 92018 w 133698"/>
                  <a:gd name="connsiteY8" fmla="*/ 80968 h 149863"/>
                  <a:gd name="connsiteX9" fmla="*/ 91801 w 133698"/>
                  <a:gd name="connsiteY9" fmla="*/ 81076 h 149863"/>
                  <a:gd name="connsiteX10" fmla="*/ 96032 w 133698"/>
                  <a:gd name="connsiteY10" fmla="*/ 79232 h 149863"/>
                  <a:gd name="connsiteX11" fmla="*/ 102325 w 133698"/>
                  <a:gd name="connsiteY11" fmla="*/ 75217 h 149863"/>
                  <a:gd name="connsiteX12" fmla="*/ 108944 w 133698"/>
                  <a:gd name="connsiteY12" fmla="*/ 69793 h 149863"/>
                  <a:gd name="connsiteX13" fmla="*/ 111548 w 133698"/>
                  <a:gd name="connsiteY13" fmla="*/ 66972 h 149863"/>
                  <a:gd name="connsiteX14" fmla="*/ 113826 w 133698"/>
                  <a:gd name="connsiteY14" fmla="*/ 63608 h 149863"/>
                  <a:gd name="connsiteX15" fmla="*/ 116213 w 133698"/>
                  <a:gd name="connsiteY15" fmla="*/ 58943 h 149863"/>
                  <a:gd name="connsiteX16" fmla="*/ 118383 w 133698"/>
                  <a:gd name="connsiteY16" fmla="*/ 53084 h 149863"/>
                  <a:gd name="connsiteX17" fmla="*/ 120336 w 133698"/>
                  <a:gd name="connsiteY17" fmla="*/ 44187 h 149863"/>
                  <a:gd name="connsiteX18" fmla="*/ 122289 w 133698"/>
                  <a:gd name="connsiteY18" fmla="*/ 32578 h 149863"/>
                  <a:gd name="connsiteX19" fmla="*/ 122180 w 133698"/>
                  <a:gd name="connsiteY19" fmla="*/ 33337 h 149863"/>
                  <a:gd name="connsiteX20" fmla="*/ 123591 w 133698"/>
                  <a:gd name="connsiteY20" fmla="*/ 20426 h 149863"/>
                  <a:gd name="connsiteX21" fmla="*/ 124350 w 133698"/>
                  <a:gd name="connsiteY21" fmla="*/ 7189 h 149863"/>
                  <a:gd name="connsiteX22" fmla="*/ 124350 w 133698"/>
                  <a:gd name="connsiteY22" fmla="*/ 3066 h 149863"/>
                  <a:gd name="connsiteX23" fmla="*/ 124350 w 133698"/>
                  <a:gd name="connsiteY23" fmla="*/ 3066 h 149863"/>
                  <a:gd name="connsiteX24" fmla="*/ 125001 w 133698"/>
                  <a:gd name="connsiteY24" fmla="*/ 1656 h 149863"/>
                  <a:gd name="connsiteX25" fmla="*/ 129992 w 133698"/>
                  <a:gd name="connsiteY25" fmla="*/ 462 h 149863"/>
                  <a:gd name="connsiteX26" fmla="*/ 132813 w 133698"/>
                  <a:gd name="connsiteY26" fmla="*/ 5779 h 149863"/>
                  <a:gd name="connsiteX27" fmla="*/ 133356 w 133698"/>
                  <a:gd name="connsiteY27" fmla="*/ 11963 h 149863"/>
                  <a:gd name="connsiteX28" fmla="*/ 133681 w 133698"/>
                  <a:gd name="connsiteY28" fmla="*/ 23572 h 149863"/>
                  <a:gd name="connsiteX29" fmla="*/ 133464 w 133698"/>
                  <a:gd name="connsiteY29" fmla="*/ 35290 h 149863"/>
                  <a:gd name="connsiteX30" fmla="*/ 132271 w 133698"/>
                  <a:gd name="connsiteY30" fmla="*/ 46140 h 149863"/>
                  <a:gd name="connsiteX31" fmla="*/ 132271 w 133698"/>
                  <a:gd name="connsiteY31" fmla="*/ 46140 h 149863"/>
                  <a:gd name="connsiteX32" fmla="*/ 127714 w 133698"/>
                  <a:gd name="connsiteY32" fmla="*/ 62415 h 149863"/>
                  <a:gd name="connsiteX33" fmla="*/ 120227 w 133698"/>
                  <a:gd name="connsiteY33" fmla="*/ 75000 h 149863"/>
                  <a:gd name="connsiteX34" fmla="*/ 115128 w 133698"/>
                  <a:gd name="connsiteY34" fmla="*/ 79991 h 149863"/>
                  <a:gd name="connsiteX35" fmla="*/ 110571 w 133698"/>
                  <a:gd name="connsiteY35" fmla="*/ 83680 h 149863"/>
                  <a:gd name="connsiteX36" fmla="*/ 99396 w 133698"/>
                  <a:gd name="connsiteY36" fmla="*/ 90624 h 149863"/>
                  <a:gd name="connsiteX37" fmla="*/ 85942 w 133698"/>
                  <a:gd name="connsiteY37" fmla="*/ 95615 h 149863"/>
                  <a:gd name="connsiteX38" fmla="*/ 72054 w 133698"/>
                  <a:gd name="connsiteY38" fmla="*/ 99195 h 149863"/>
                  <a:gd name="connsiteX39" fmla="*/ 57950 w 133698"/>
                  <a:gd name="connsiteY39" fmla="*/ 101582 h 149863"/>
                  <a:gd name="connsiteX40" fmla="*/ 51548 w 133698"/>
                  <a:gd name="connsiteY40" fmla="*/ 103535 h 149863"/>
                  <a:gd name="connsiteX41" fmla="*/ 50355 w 133698"/>
                  <a:gd name="connsiteY41" fmla="*/ 103969 h 149863"/>
                  <a:gd name="connsiteX42" fmla="*/ 51114 w 133698"/>
                  <a:gd name="connsiteY42" fmla="*/ 103644 h 149863"/>
                  <a:gd name="connsiteX43" fmla="*/ 47642 w 133698"/>
                  <a:gd name="connsiteY43" fmla="*/ 105271 h 149863"/>
                  <a:gd name="connsiteX44" fmla="*/ 40699 w 133698"/>
                  <a:gd name="connsiteY44" fmla="*/ 109720 h 149863"/>
                  <a:gd name="connsiteX45" fmla="*/ 32344 w 133698"/>
                  <a:gd name="connsiteY45" fmla="*/ 116664 h 149863"/>
                  <a:gd name="connsiteX46" fmla="*/ 32670 w 133698"/>
                  <a:gd name="connsiteY46" fmla="*/ 116338 h 149863"/>
                  <a:gd name="connsiteX47" fmla="*/ 28438 w 133698"/>
                  <a:gd name="connsiteY47" fmla="*/ 120570 h 149863"/>
                  <a:gd name="connsiteX48" fmla="*/ 24424 w 133698"/>
                  <a:gd name="connsiteY48" fmla="*/ 125126 h 149863"/>
                  <a:gd name="connsiteX49" fmla="*/ 11513 w 133698"/>
                  <a:gd name="connsiteY49" fmla="*/ 143680 h 149863"/>
                  <a:gd name="connsiteX50" fmla="*/ 11621 w 133698"/>
                  <a:gd name="connsiteY50" fmla="*/ 143571 h 149863"/>
                  <a:gd name="connsiteX51" fmla="*/ 11513 w 133698"/>
                  <a:gd name="connsiteY51" fmla="*/ 143788 h 149863"/>
                  <a:gd name="connsiteX52" fmla="*/ 11296 w 133698"/>
                  <a:gd name="connsiteY52" fmla="*/ 144222 h 149863"/>
                  <a:gd name="connsiteX53" fmla="*/ 11513 w 133698"/>
                  <a:gd name="connsiteY53" fmla="*/ 144005 h 149863"/>
                  <a:gd name="connsiteX54" fmla="*/ 9777 w 133698"/>
                  <a:gd name="connsiteY54" fmla="*/ 147043 h 149863"/>
                  <a:gd name="connsiteX55" fmla="*/ 5111 w 133698"/>
                  <a:gd name="connsiteY55" fmla="*/ 149864 h 149863"/>
                  <a:gd name="connsiteX56" fmla="*/ 2833 w 133698"/>
                  <a:gd name="connsiteY56" fmla="*/ 149213 h 1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33698" h="149863">
                    <a:moveTo>
                      <a:pt x="2833" y="149213"/>
                    </a:moveTo>
                    <a:cubicBezTo>
                      <a:pt x="337" y="147911"/>
                      <a:pt x="-748" y="144656"/>
                      <a:pt x="554" y="142161"/>
                    </a:cubicBezTo>
                    <a:cubicBezTo>
                      <a:pt x="2941" y="137821"/>
                      <a:pt x="5220" y="133481"/>
                      <a:pt x="7498" y="129141"/>
                    </a:cubicBezTo>
                    <a:cubicBezTo>
                      <a:pt x="9885" y="124801"/>
                      <a:pt x="12706" y="120570"/>
                      <a:pt x="15961" y="116772"/>
                    </a:cubicBezTo>
                    <a:cubicBezTo>
                      <a:pt x="22362" y="108960"/>
                      <a:pt x="30066" y="102125"/>
                      <a:pt x="38529" y="96700"/>
                    </a:cubicBezTo>
                    <a:cubicBezTo>
                      <a:pt x="44170" y="93120"/>
                      <a:pt x="50680" y="90950"/>
                      <a:pt x="57190" y="89539"/>
                    </a:cubicBezTo>
                    <a:cubicBezTo>
                      <a:pt x="60120" y="88888"/>
                      <a:pt x="63266" y="88671"/>
                      <a:pt x="66195" y="88237"/>
                    </a:cubicBezTo>
                    <a:cubicBezTo>
                      <a:pt x="69125" y="87803"/>
                      <a:pt x="72163" y="87261"/>
                      <a:pt x="75092" y="86501"/>
                    </a:cubicBezTo>
                    <a:cubicBezTo>
                      <a:pt x="80843" y="84982"/>
                      <a:pt x="86485" y="83029"/>
                      <a:pt x="92018" y="80968"/>
                    </a:cubicBezTo>
                    <a:cubicBezTo>
                      <a:pt x="91910" y="80968"/>
                      <a:pt x="91801" y="81076"/>
                      <a:pt x="91801" y="81076"/>
                    </a:cubicBezTo>
                    <a:cubicBezTo>
                      <a:pt x="93211" y="80534"/>
                      <a:pt x="94622" y="79883"/>
                      <a:pt x="96032" y="79232"/>
                    </a:cubicBezTo>
                    <a:cubicBezTo>
                      <a:pt x="98202" y="78038"/>
                      <a:pt x="100264" y="76628"/>
                      <a:pt x="102325" y="75217"/>
                    </a:cubicBezTo>
                    <a:cubicBezTo>
                      <a:pt x="104604" y="73481"/>
                      <a:pt x="106774" y="71745"/>
                      <a:pt x="108944" y="69793"/>
                    </a:cubicBezTo>
                    <a:cubicBezTo>
                      <a:pt x="109812" y="68925"/>
                      <a:pt x="110788" y="67948"/>
                      <a:pt x="111548" y="66972"/>
                    </a:cubicBezTo>
                    <a:cubicBezTo>
                      <a:pt x="112416" y="65887"/>
                      <a:pt x="113067" y="64802"/>
                      <a:pt x="113826" y="63608"/>
                    </a:cubicBezTo>
                    <a:cubicBezTo>
                      <a:pt x="114694" y="62089"/>
                      <a:pt x="115454" y="60570"/>
                      <a:pt x="116213" y="58943"/>
                    </a:cubicBezTo>
                    <a:cubicBezTo>
                      <a:pt x="117081" y="56990"/>
                      <a:pt x="117840" y="55037"/>
                      <a:pt x="118383" y="53084"/>
                    </a:cubicBezTo>
                    <a:cubicBezTo>
                      <a:pt x="119142" y="50154"/>
                      <a:pt x="119793" y="47116"/>
                      <a:pt x="120336" y="44187"/>
                    </a:cubicBezTo>
                    <a:cubicBezTo>
                      <a:pt x="120987" y="40281"/>
                      <a:pt x="121638" y="36484"/>
                      <a:pt x="122289" y="32578"/>
                    </a:cubicBezTo>
                    <a:cubicBezTo>
                      <a:pt x="122289" y="32795"/>
                      <a:pt x="122180" y="33120"/>
                      <a:pt x="122180" y="33337"/>
                    </a:cubicBezTo>
                    <a:cubicBezTo>
                      <a:pt x="122831" y="29106"/>
                      <a:pt x="123265" y="24766"/>
                      <a:pt x="123591" y="20426"/>
                    </a:cubicBezTo>
                    <a:cubicBezTo>
                      <a:pt x="124025" y="15978"/>
                      <a:pt x="124242" y="11529"/>
                      <a:pt x="124350" y="7189"/>
                    </a:cubicBezTo>
                    <a:cubicBezTo>
                      <a:pt x="124350" y="5779"/>
                      <a:pt x="124133" y="4368"/>
                      <a:pt x="124350" y="3066"/>
                    </a:cubicBezTo>
                    <a:cubicBezTo>
                      <a:pt x="124350" y="3066"/>
                      <a:pt x="124350" y="3066"/>
                      <a:pt x="124350" y="3066"/>
                    </a:cubicBezTo>
                    <a:cubicBezTo>
                      <a:pt x="124459" y="2524"/>
                      <a:pt x="124676" y="2090"/>
                      <a:pt x="125001" y="1656"/>
                    </a:cubicBezTo>
                    <a:cubicBezTo>
                      <a:pt x="126086" y="137"/>
                      <a:pt x="128256" y="-514"/>
                      <a:pt x="129992" y="462"/>
                    </a:cubicBezTo>
                    <a:cubicBezTo>
                      <a:pt x="131945" y="1547"/>
                      <a:pt x="132596" y="3717"/>
                      <a:pt x="132813" y="5779"/>
                    </a:cubicBezTo>
                    <a:cubicBezTo>
                      <a:pt x="133030" y="7840"/>
                      <a:pt x="133247" y="9902"/>
                      <a:pt x="133356" y="11963"/>
                    </a:cubicBezTo>
                    <a:cubicBezTo>
                      <a:pt x="133573" y="15869"/>
                      <a:pt x="133681" y="19666"/>
                      <a:pt x="133681" y="23572"/>
                    </a:cubicBezTo>
                    <a:cubicBezTo>
                      <a:pt x="133681" y="27478"/>
                      <a:pt x="133790" y="31384"/>
                      <a:pt x="133464" y="35290"/>
                    </a:cubicBezTo>
                    <a:cubicBezTo>
                      <a:pt x="133139" y="38871"/>
                      <a:pt x="132813" y="42560"/>
                      <a:pt x="132271" y="46140"/>
                    </a:cubicBezTo>
                    <a:cubicBezTo>
                      <a:pt x="132271" y="46140"/>
                      <a:pt x="132271" y="46140"/>
                      <a:pt x="132271" y="46140"/>
                    </a:cubicBezTo>
                    <a:cubicBezTo>
                      <a:pt x="131511" y="51673"/>
                      <a:pt x="129992" y="57207"/>
                      <a:pt x="127714" y="62415"/>
                    </a:cubicBezTo>
                    <a:cubicBezTo>
                      <a:pt x="125761" y="66972"/>
                      <a:pt x="123482" y="71203"/>
                      <a:pt x="120227" y="75000"/>
                    </a:cubicBezTo>
                    <a:cubicBezTo>
                      <a:pt x="118709" y="76845"/>
                      <a:pt x="116864" y="78472"/>
                      <a:pt x="115128" y="79991"/>
                    </a:cubicBezTo>
                    <a:cubicBezTo>
                      <a:pt x="113609" y="81293"/>
                      <a:pt x="112090" y="82487"/>
                      <a:pt x="110571" y="83680"/>
                    </a:cubicBezTo>
                    <a:cubicBezTo>
                      <a:pt x="107099" y="86284"/>
                      <a:pt x="103410" y="88888"/>
                      <a:pt x="99396" y="90624"/>
                    </a:cubicBezTo>
                    <a:cubicBezTo>
                      <a:pt x="95056" y="92577"/>
                      <a:pt x="90499" y="94205"/>
                      <a:pt x="85942" y="95615"/>
                    </a:cubicBezTo>
                    <a:cubicBezTo>
                      <a:pt x="81385" y="97134"/>
                      <a:pt x="76720" y="98436"/>
                      <a:pt x="72054" y="99195"/>
                    </a:cubicBezTo>
                    <a:cubicBezTo>
                      <a:pt x="67389" y="100063"/>
                      <a:pt x="62615" y="100498"/>
                      <a:pt x="57950" y="101582"/>
                    </a:cubicBezTo>
                    <a:cubicBezTo>
                      <a:pt x="55780" y="102125"/>
                      <a:pt x="53610" y="102776"/>
                      <a:pt x="51548" y="103535"/>
                    </a:cubicBezTo>
                    <a:cubicBezTo>
                      <a:pt x="51114" y="103644"/>
                      <a:pt x="50680" y="103861"/>
                      <a:pt x="50355" y="103969"/>
                    </a:cubicBezTo>
                    <a:cubicBezTo>
                      <a:pt x="50572" y="103861"/>
                      <a:pt x="50789" y="103752"/>
                      <a:pt x="51114" y="103644"/>
                    </a:cubicBezTo>
                    <a:cubicBezTo>
                      <a:pt x="49921" y="104078"/>
                      <a:pt x="48836" y="104729"/>
                      <a:pt x="47642" y="105271"/>
                    </a:cubicBezTo>
                    <a:cubicBezTo>
                      <a:pt x="45255" y="106682"/>
                      <a:pt x="42977" y="108092"/>
                      <a:pt x="40699" y="109720"/>
                    </a:cubicBezTo>
                    <a:cubicBezTo>
                      <a:pt x="37769" y="111890"/>
                      <a:pt x="35057" y="114277"/>
                      <a:pt x="32344" y="116664"/>
                    </a:cubicBezTo>
                    <a:cubicBezTo>
                      <a:pt x="32453" y="116555"/>
                      <a:pt x="32561" y="116447"/>
                      <a:pt x="32670" y="116338"/>
                    </a:cubicBezTo>
                    <a:cubicBezTo>
                      <a:pt x="31259" y="117749"/>
                      <a:pt x="29740" y="119159"/>
                      <a:pt x="28438" y="120570"/>
                    </a:cubicBezTo>
                    <a:cubicBezTo>
                      <a:pt x="27028" y="121980"/>
                      <a:pt x="25726" y="123607"/>
                      <a:pt x="24424" y="125126"/>
                    </a:cubicBezTo>
                    <a:cubicBezTo>
                      <a:pt x="19758" y="131094"/>
                      <a:pt x="15527" y="137278"/>
                      <a:pt x="11513" y="143680"/>
                    </a:cubicBezTo>
                    <a:cubicBezTo>
                      <a:pt x="11513" y="143680"/>
                      <a:pt x="11513" y="143571"/>
                      <a:pt x="11621" y="143571"/>
                    </a:cubicBezTo>
                    <a:cubicBezTo>
                      <a:pt x="11621" y="143680"/>
                      <a:pt x="11513" y="143680"/>
                      <a:pt x="11513" y="143788"/>
                    </a:cubicBezTo>
                    <a:cubicBezTo>
                      <a:pt x="11404" y="143897"/>
                      <a:pt x="11296" y="144114"/>
                      <a:pt x="11296" y="144222"/>
                    </a:cubicBezTo>
                    <a:cubicBezTo>
                      <a:pt x="11404" y="144114"/>
                      <a:pt x="11404" y="144005"/>
                      <a:pt x="11513" y="144005"/>
                    </a:cubicBezTo>
                    <a:cubicBezTo>
                      <a:pt x="10862" y="144982"/>
                      <a:pt x="10319" y="145958"/>
                      <a:pt x="9777" y="147043"/>
                    </a:cubicBezTo>
                    <a:cubicBezTo>
                      <a:pt x="8800" y="148779"/>
                      <a:pt x="6956" y="149864"/>
                      <a:pt x="5111" y="149864"/>
                    </a:cubicBezTo>
                    <a:cubicBezTo>
                      <a:pt x="4352" y="149864"/>
                      <a:pt x="3592" y="149647"/>
                      <a:pt x="2833" y="149213"/>
                    </a:cubicBezTo>
                    <a:close/>
                  </a:path>
                </a:pathLst>
              </a:custGeom>
              <a:solidFill>
                <a:srgbClr val="E7D5C1"/>
              </a:solidFill>
              <a:ln w="10838" cap="flat">
                <a:noFill/>
                <a:prstDash val="solid"/>
                <a:miter/>
              </a:ln>
            </p:spPr>
            <p:txBody>
              <a:bodyPr rtlCol="0" anchor="ctr"/>
              <a:lstStyle/>
              <a:p>
                <a:endParaRPr lang="nb-NO"/>
              </a:p>
            </p:txBody>
          </p:sp>
          <p:sp>
            <p:nvSpPr>
              <p:cNvPr id="157" name="Frihåndsform: figur 156">
                <a:extLst>
                  <a:ext uri="{FF2B5EF4-FFF2-40B4-BE49-F238E27FC236}">
                    <a16:creationId xmlns:a16="http://schemas.microsoft.com/office/drawing/2014/main" id="{9CF26A7F-B91E-4022-9D85-F60EE044748C}"/>
                  </a:ext>
                </a:extLst>
              </p:cNvPr>
              <p:cNvSpPr/>
              <p:nvPr/>
            </p:nvSpPr>
            <p:spPr>
              <a:xfrm>
                <a:off x="3946770" y="4857916"/>
                <a:ext cx="85515" cy="91694"/>
              </a:xfrm>
              <a:custGeom>
                <a:avLst/>
                <a:gdLst>
                  <a:gd name="connsiteX0" fmla="*/ 3371 w 85515"/>
                  <a:gd name="connsiteY0" fmla="*/ 91153 h 91694"/>
                  <a:gd name="connsiteX1" fmla="*/ 116 w 85515"/>
                  <a:gd name="connsiteY1" fmla="*/ 85294 h 91694"/>
                  <a:gd name="connsiteX2" fmla="*/ 984 w 85515"/>
                  <a:gd name="connsiteY2" fmla="*/ 81822 h 91694"/>
                  <a:gd name="connsiteX3" fmla="*/ 1092 w 85515"/>
                  <a:gd name="connsiteY3" fmla="*/ 80520 h 91694"/>
                  <a:gd name="connsiteX4" fmla="*/ 2286 w 85515"/>
                  <a:gd name="connsiteY4" fmla="*/ 77048 h 91694"/>
                  <a:gd name="connsiteX5" fmla="*/ 3696 w 85515"/>
                  <a:gd name="connsiteY5" fmla="*/ 73467 h 91694"/>
                  <a:gd name="connsiteX6" fmla="*/ 4022 w 85515"/>
                  <a:gd name="connsiteY6" fmla="*/ 72708 h 91694"/>
                  <a:gd name="connsiteX7" fmla="*/ 6951 w 85515"/>
                  <a:gd name="connsiteY7" fmla="*/ 65764 h 91694"/>
                  <a:gd name="connsiteX8" fmla="*/ 7060 w 85515"/>
                  <a:gd name="connsiteY8" fmla="*/ 65547 h 91694"/>
                  <a:gd name="connsiteX9" fmla="*/ 7277 w 85515"/>
                  <a:gd name="connsiteY9" fmla="*/ 65005 h 91694"/>
                  <a:gd name="connsiteX10" fmla="*/ 7277 w 85515"/>
                  <a:gd name="connsiteY10" fmla="*/ 65113 h 91694"/>
                  <a:gd name="connsiteX11" fmla="*/ 14004 w 85515"/>
                  <a:gd name="connsiteY11" fmla="*/ 51768 h 91694"/>
                  <a:gd name="connsiteX12" fmla="*/ 18126 w 85515"/>
                  <a:gd name="connsiteY12" fmla="*/ 45041 h 91694"/>
                  <a:gd name="connsiteX13" fmla="*/ 22900 w 85515"/>
                  <a:gd name="connsiteY13" fmla="*/ 38423 h 91694"/>
                  <a:gd name="connsiteX14" fmla="*/ 26698 w 85515"/>
                  <a:gd name="connsiteY14" fmla="*/ 33757 h 91694"/>
                  <a:gd name="connsiteX15" fmla="*/ 29844 w 85515"/>
                  <a:gd name="connsiteY15" fmla="*/ 28766 h 91694"/>
                  <a:gd name="connsiteX16" fmla="*/ 33099 w 85515"/>
                  <a:gd name="connsiteY16" fmla="*/ 23667 h 91694"/>
                  <a:gd name="connsiteX17" fmla="*/ 36571 w 85515"/>
                  <a:gd name="connsiteY17" fmla="*/ 22148 h 91694"/>
                  <a:gd name="connsiteX18" fmla="*/ 37656 w 85515"/>
                  <a:gd name="connsiteY18" fmla="*/ 22582 h 91694"/>
                  <a:gd name="connsiteX19" fmla="*/ 44925 w 85515"/>
                  <a:gd name="connsiteY19" fmla="*/ 16181 h 91694"/>
                  <a:gd name="connsiteX20" fmla="*/ 49591 w 85515"/>
                  <a:gd name="connsiteY20" fmla="*/ 12492 h 91694"/>
                  <a:gd name="connsiteX21" fmla="*/ 54473 w 85515"/>
                  <a:gd name="connsiteY21" fmla="*/ 8803 h 91694"/>
                  <a:gd name="connsiteX22" fmla="*/ 54473 w 85515"/>
                  <a:gd name="connsiteY22" fmla="*/ 8803 h 91694"/>
                  <a:gd name="connsiteX23" fmla="*/ 59139 w 85515"/>
                  <a:gd name="connsiteY23" fmla="*/ 8260 h 91694"/>
                  <a:gd name="connsiteX24" fmla="*/ 59898 w 85515"/>
                  <a:gd name="connsiteY24" fmla="*/ 8586 h 91694"/>
                  <a:gd name="connsiteX25" fmla="*/ 67276 w 85515"/>
                  <a:gd name="connsiteY25" fmla="*/ 4897 h 91694"/>
                  <a:gd name="connsiteX26" fmla="*/ 76607 w 85515"/>
                  <a:gd name="connsiteY26" fmla="*/ 557 h 91694"/>
                  <a:gd name="connsiteX27" fmla="*/ 82140 w 85515"/>
                  <a:gd name="connsiteY27" fmla="*/ 665 h 91694"/>
                  <a:gd name="connsiteX28" fmla="*/ 85504 w 85515"/>
                  <a:gd name="connsiteY28" fmla="*/ 5982 h 91694"/>
                  <a:gd name="connsiteX29" fmla="*/ 83876 w 85515"/>
                  <a:gd name="connsiteY29" fmla="*/ 10647 h 91694"/>
                  <a:gd name="connsiteX30" fmla="*/ 81489 w 85515"/>
                  <a:gd name="connsiteY30" fmla="*/ 12383 h 91694"/>
                  <a:gd name="connsiteX31" fmla="*/ 77149 w 85515"/>
                  <a:gd name="connsiteY31" fmla="*/ 14662 h 91694"/>
                  <a:gd name="connsiteX32" fmla="*/ 69771 w 85515"/>
                  <a:gd name="connsiteY32" fmla="*/ 18567 h 91694"/>
                  <a:gd name="connsiteX33" fmla="*/ 62502 w 85515"/>
                  <a:gd name="connsiteY33" fmla="*/ 22799 h 91694"/>
                  <a:gd name="connsiteX34" fmla="*/ 54473 w 85515"/>
                  <a:gd name="connsiteY34" fmla="*/ 28007 h 91694"/>
                  <a:gd name="connsiteX35" fmla="*/ 54039 w 85515"/>
                  <a:gd name="connsiteY35" fmla="*/ 28332 h 91694"/>
                  <a:gd name="connsiteX36" fmla="*/ 54039 w 85515"/>
                  <a:gd name="connsiteY36" fmla="*/ 28332 h 91694"/>
                  <a:gd name="connsiteX37" fmla="*/ 53822 w 85515"/>
                  <a:gd name="connsiteY37" fmla="*/ 28549 h 91694"/>
                  <a:gd name="connsiteX38" fmla="*/ 53388 w 85515"/>
                  <a:gd name="connsiteY38" fmla="*/ 28875 h 91694"/>
                  <a:gd name="connsiteX39" fmla="*/ 53497 w 85515"/>
                  <a:gd name="connsiteY39" fmla="*/ 28766 h 91694"/>
                  <a:gd name="connsiteX40" fmla="*/ 50893 w 85515"/>
                  <a:gd name="connsiteY40" fmla="*/ 30611 h 91694"/>
                  <a:gd name="connsiteX41" fmla="*/ 51544 w 85515"/>
                  <a:gd name="connsiteY41" fmla="*/ 30177 h 91694"/>
                  <a:gd name="connsiteX42" fmla="*/ 42972 w 85515"/>
                  <a:gd name="connsiteY42" fmla="*/ 37121 h 91694"/>
                  <a:gd name="connsiteX43" fmla="*/ 42972 w 85515"/>
                  <a:gd name="connsiteY43" fmla="*/ 37121 h 91694"/>
                  <a:gd name="connsiteX44" fmla="*/ 40911 w 85515"/>
                  <a:gd name="connsiteY44" fmla="*/ 39074 h 91694"/>
                  <a:gd name="connsiteX45" fmla="*/ 41236 w 85515"/>
                  <a:gd name="connsiteY45" fmla="*/ 38748 h 91694"/>
                  <a:gd name="connsiteX46" fmla="*/ 39826 w 85515"/>
                  <a:gd name="connsiteY46" fmla="*/ 40158 h 91694"/>
                  <a:gd name="connsiteX47" fmla="*/ 40043 w 85515"/>
                  <a:gd name="connsiteY47" fmla="*/ 39942 h 91694"/>
                  <a:gd name="connsiteX48" fmla="*/ 30929 w 85515"/>
                  <a:gd name="connsiteY48" fmla="*/ 50032 h 91694"/>
                  <a:gd name="connsiteX49" fmla="*/ 22466 w 85515"/>
                  <a:gd name="connsiteY49" fmla="*/ 61967 h 91694"/>
                  <a:gd name="connsiteX50" fmla="*/ 21381 w 85515"/>
                  <a:gd name="connsiteY50" fmla="*/ 63702 h 91694"/>
                  <a:gd name="connsiteX51" fmla="*/ 21490 w 85515"/>
                  <a:gd name="connsiteY51" fmla="*/ 63486 h 91694"/>
                  <a:gd name="connsiteX52" fmla="*/ 21164 w 85515"/>
                  <a:gd name="connsiteY52" fmla="*/ 64028 h 91694"/>
                  <a:gd name="connsiteX53" fmla="*/ 14004 w 85515"/>
                  <a:gd name="connsiteY53" fmla="*/ 78458 h 91694"/>
                  <a:gd name="connsiteX54" fmla="*/ 9881 w 85515"/>
                  <a:gd name="connsiteY54" fmla="*/ 88223 h 91694"/>
                  <a:gd name="connsiteX55" fmla="*/ 9881 w 85515"/>
                  <a:gd name="connsiteY55" fmla="*/ 88114 h 91694"/>
                  <a:gd name="connsiteX56" fmla="*/ 9447 w 85515"/>
                  <a:gd name="connsiteY56" fmla="*/ 88982 h 91694"/>
                  <a:gd name="connsiteX57" fmla="*/ 4890 w 85515"/>
                  <a:gd name="connsiteY57" fmla="*/ 91695 h 91694"/>
                  <a:gd name="connsiteX58" fmla="*/ 3371 w 85515"/>
                  <a:gd name="connsiteY58" fmla="*/ 91153 h 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5515" h="91694">
                    <a:moveTo>
                      <a:pt x="3371" y="91153"/>
                    </a:moveTo>
                    <a:cubicBezTo>
                      <a:pt x="984" y="90285"/>
                      <a:pt x="-427" y="87681"/>
                      <a:pt x="116" y="85294"/>
                    </a:cubicBezTo>
                    <a:cubicBezTo>
                      <a:pt x="333" y="84100"/>
                      <a:pt x="658" y="82907"/>
                      <a:pt x="984" y="81822"/>
                    </a:cubicBezTo>
                    <a:cubicBezTo>
                      <a:pt x="984" y="81388"/>
                      <a:pt x="984" y="80954"/>
                      <a:pt x="1092" y="80520"/>
                    </a:cubicBezTo>
                    <a:cubicBezTo>
                      <a:pt x="1309" y="79326"/>
                      <a:pt x="1852" y="78133"/>
                      <a:pt x="2286" y="77048"/>
                    </a:cubicBezTo>
                    <a:cubicBezTo>
                      <a:pt x="2720" y="75854"/>
                      <a:pt x="3154" y="74661"/>
                      <a:pt x="3696" y="73467"/>
                    </a:cubicBezTo>
                    <a:cubicBezTo>
                      <a:pt x="3805" y="73250"/>
                      <a:pt x="3913" y="72925"/>
                      <a:pt x="4022" y="72708"/>
                    </a:cubicBezTo>
                    <a:cubicBezTo>
                      <a:pt x="4890" y="70321"/>
                      <a:pt x="5866" y="68042"/>
                      <a:pt x="6951" y="65764"/>
                    </a:cubicBezTo>
                    <a:cubicBezTo>
                      <a:pt x="6951" y="65656"/>
                      <a:pt x="7060" y="65656"/>
                      <a:pt x="7060" y="65547"/>
                    </a:cubicBezTo>
                    <a:cubicBezTo>
                      <a:pt x="7168" y="65330"/>
                      <a:pt x="7277" y="65113"/>
                      <a:pt x="7277" y="65005"/>
                    </a:cubicBezTo>
                    <a:cubicBezTo>
                      <a:pt x="7277" y="65005"/>
                      <a:pt x="7277" y="65113"/>
                      <a:pt x="7277" y="65113"/>
                    </a:cubicBezTo>
                    <a:cubicBezTo>
                      <a:pt x="9230" y="60556"/>
                      <a:pt x="11508" y="56108"/>
                      <a:pt x="14004" y="51768"/>
                    </a:cubicBezTo>
                    <a:cubicBezTo>
                      <a:pt x="15305" y="49489"/>
                      <a:pt x="16716" y="47211"/>
                      <a:pt x="18126" y="45041"/>
                    </a:cubicBezTo>
                    <a:cubicBezTo>
                      <a:pt x="19645" y="42762"/>
                      <a:pt x="21273" y="40593"/>
                      <a:pt x="22900" y="38423"/>
                    </a:cubicBezTo>
                    <a:cubicBezTo>
                      <a:pt x="24094" y="36795"/>
                      <a:pt x="25396" y="35276"/>
                      <a:pt x="26698" y="33757"/>
                    </a:cubicBezTo>
                    <a:cubicBezTo>
                      <a:pt x="27783" y="32130"/>
                      <a:pt x="28759" y="30394"/>
                      <a:pt x="29844" y="28766"/>
                    </a:cubicBezTo>
                    <a:cubicBezTo>
                      <a:pt x="30929" y="27030"/>
                      <a:pt x="31906" y="25294"/>
                      <a:pt x="33099" y="23667"/>
                    </a:cubicBezTo>
                    <a:cubicBezTo>
                      <a:pt x="33967" y="22582"/>
                      <a:pt x="35161" y="21931"/>
                      <a:pt x="36571" y="22148"/>
                    </a:cubicBezTo>
                    <a:cubicBezTo>
                      <a:pt x="37005" y="22256"/>
                      <a:pt x="37330" y="22365"/>
                      <a:pt x="37656" y="22582"/>
                    </a:cubicBezTo>
                    <a:cubicBezTo>
                      <a:pt x="40043" y="20412"/>
                      <a:pt x="42430" y="18242"/>
                      <a:pt x="44925" y="16181"/>
                    </a:cubicBezTo>
                    <a:cubicBezTo>
                      <a:pt x="46444" y="14878"/>
                      <a:pt x="48072" y="13685"/>
                      <a:pt x="49591" y="12492"/>
                    </a:cubicBezTo>
                    <a:cubicBezTo>
                      <a:pt x="51218" y="11298"/>
                      <a:pt x="52737" y="9888"/>
                      <a:pt x="54473" y="8803"/>
                    </a:cubicBezTo>
                    <a:cubicBezTo>
                      <a:pt x="54473" y="8803"/>
                      <a:pt x="54473" y="8803"/>
                      <a:pt x="54473" y="8803"/>
                    </a:cubicBezTo>
                    <a:cubicBezTo>
                      <a:pt x="55884" y="7935"/>
                      <a:pt x="57620" y="7718"/>
                      <a:pt x="59139" y="8260"/>
                    </a:cubicBezTo>
                    <a:cubicBezTo>
                      <a:pt x="59356" y="8369"/>
                      <a:pt x="59681" y="8477"/>
                      <a:pt x="59898" y="8586"/>
                    </a:cubicBezTo>
                    <a:cubicBezTo>
                      <a:pt x="62285" y="7284"/>
                      <a:pt x="64780" y="6090"/>
                      <a:pt x="67276" y="4897"/>
                    </a:cubicBezTo>
                    <a:cubicBezTo>
                      <a:pt x="70422" y="3378"/>
                      <a:pt x="73460" y="1967"/>
                      <a:pt x="76607" y="557"/>
                    </a:cubicBezTo>
                    <a:cubicBezTo>
                      <a:pt x="78343" y="-203"/>
                      <a:pt x="80404" y="-203"/>
                      <a:pt x="82140" y="665"/>
                    </a:cubicBezTo>
                    <a:cubicBezTo>
                      <a:pt x="84093" y="1750"/>
                      <a:pt x="85395" y="3703"/>
                      <a:pt x="85504" y="5982"/>
                    </a:cubicBezTo>
                    <a:cubicBezTo>
                      <a:pt x="85612" y="7718"/>
                      <a:pt x="84961" y="9345"/>
                      <a:pt x="83876" y="10647"/>
                    </a:cubicBezTo>
                    <a:cubicBezTo>
                      <a:pt x="83225" y="11407"/>
                      <a:pt x="82357" y="11840"/>
                      <a:pt x="81489" y="12383"/>
                    </a:cubicBezTo>
                    <a:cubicBezTo>
                      <a:pt x="80079" y="13143"/>
                      <a:pt x="78668" y="13902"/>
                      <a:pt x="77149" y="14662"/>
                    </a:cubicBezTo>
                    <a:cubicBezTo>
                      <a:pt x="74654" y="15963"/>
                      <a:pt x="72267" y="17265"/>
                      <a:pt x="69771" y="18567"/>
                    </a:cubicBezTo>
                    <a:cubicBezTo>
                      <a:pt x="67276" y="19978"/>
                      <a:pt x="64889" y="21280"/>
                      <a:pt x="62502" y="22799"/>
                    </a:cubicBezTo>
                    <a:cubicBezTo>
                      <a:pt x="59790" y="24535"/>
                      <a:pt x="57077" y="26271"/>
                      <a:pt x="54473" y="28007"/>
                    </a:cubicBezTo>
                    <a:cubicBezTo>
                      <a:pt x="54365" y="28115"/>
                      <a:pt x="54256" y="28224"/>
                      <a:pt x="54039" y="28332"/>
                    </a:cubicBezTo>
                    <a:cubicBezTo>
                      <a:pt x="54039" y="28332"/>
                      <a:pt x="54039" y="28332"/>
                      <a:pt x="54039" y="28332"/>
                    </a:cubicBezTo>
                    <a:cubicBezTo>
                      <a:pt x="53931" y="28441"/>
                      <a:pt x="53822" y="28441"/>
                      <a:pt x="53822" y="28549"/>
                    </a:cubicBezTo>
                    <a:cubicBezTo>
                      <a:pt x="53714" y="28658"/>
                      <a:pt x="53605" y="28766"/>
                      <a:pt x="53388" y="28875"/>
                    </a:cubicBezTo>
                    <a:cubicBezTo>
                      <a:pt x="53388" y="28875"/>
                      <a:pt x="53497" y="28766"/>
                      <a:pt x="53497" y="28766"/>
                    </a:cubicBezTo>
                    <a:cubicBezTo>
                      <a:pt x="52629" y="29417"/>
                      <a:pt x="51761" y="30068"/>
                      <a:pt x="50893" y="30611"/>
                    </a:cubicBezTo>
                    <a:cubicBezTo>
                      <a:pt x="51110" y="30502"/>
                      <a:pt x="51327" y="30285"/>
                      <a:pt x="51544" y="30177"/>
                    </a:cubicBezTo>
                    <a:cubicBezTo>
                      <a:pt x="48614" y="32347"/>
                      <a:pt x="45793" y="34734"/>
                      <a:pt x="42972" y="37121"/>
                    </a:cubicBezTo>
                    <a:cubicBezTo>
                      <a:pt x="42972" y="37121"/>
                      <a:pt x="42972" y="37121"/>
                      <a:pt x="42972" y="37121"/>
                    </a:cubicBezTo>
                    <a:cubicBezTo>
                      <a:pt x="42321" y="37771"/>
                      <a:pt x="41670" y="38423"/>
                      <a:pt x="40911" y="39074"/>
                    </a:cubicBezTo>
                    <a:cubicBezTo>
                      <a:pt x="41020" y="38965"/>
                      <a:pt x="41128" y="38857"/>
                      <a:pt x="41236" y="38748"/>
                    </a:cubicBezTo>
                    <a:cubicBezTo>
                      <a:pt x="40802" y="39182"/>
                      <a:pt x="40260" y="39616"/>
                      <a:pt x="39826" y="40158"/>
                    </a:cubicBezTo>
                    <a:cubicBezTo>
                      <a:pt x="39934" y="40050"/>
                      <a:pt x="39934" y="40050"/>
                      <a:pt x="40043" y="39942"/>
                    </a:cubicBezTo>
                    <a:cubicBezTo>
                      <a:pt x="36788" y="43088"/>
                      <a:pt x="33859" y="46560"/>
                      <a:pt x="30929" y="50032"/>
                    </a:cubicBezTo>
                    <a:cubicBezTo>
                      <a:pt x="27891" y="53829"/>
                      <a:pt x="25179" y="57844"/>
                      <a:pt x="22466" y="61967"/>
                    </a:cubicBezTo>
                    <a:cubicBezTo>
                      <a:pt x="22141" y="62509"/>
                      <a:pt x="21707" y="63160"/>
                      <a:pt x="21381" y="63702"/>
                    </a:cubicBezTo>
                    <a:cubicBezTo>
                      <a:pt x="21381" y="63594"/>
                      <a:pt x="21490" y="63594"/>
                      <a:pt x="21490" y="63486"/>
                    </a:cubicBezTo>
                    <a:cubicBezTo>
                      <a:pt x="21381" y="63702"/>
                      <a:pt x="21273" y="63811"/>
                      <a:pt x="21164" y="64028"/>
                    </a:cubicBezTo>
                    <a:cubicBezTo>
                      <a:pt x="18560" y="68693"/>
                      <a:pt x="16173" y="73467"/>
                      <a:pt x="14004" y="78458"/>
                    </a:cubicBezTo>
                    <a:cubicBezTo>
                      <a:pt x="12593" y="81713"/>
                      <a:pt x="11399" y="84968"/>
                      <a:pt x="9881" y="88223"/>
                    </a:cubicBezTo>
                    <a:cubicBezTo>
                      <a:pt x="9881" y="88223"/>
                      <a:pt x="9881" y="88114"/>
                      <a:pt x="9881" y="88114"/>
                    </a:cubicBezTo>
                    <a:cubicBezTo>
                      <a:pt x="9772" y="88440"/>
                      <a:pt x="9663" y="88657"/>
                      <a:pt x="9447" y="88982"/>
                    </a:cubicBezTo>
                    <a:cubicBezTo>
                      <a:pt x="8687" y="90718"/>
                      <a:pt x="6734" y="91695"/>
                      <a:pt x="4890" y="91695"/>
                    </a:cubicBezTo>
                    <a:cubicBezTo>
                      <a:pt x="4564" y="91369"/>
                      <a:pt x="3913" y="91261"/>
                      <a:pt x="3371" y="91153"/>
                    </a:cubicBezTo>
                    <a:close/>
                  </a:path>
                </a:pathLst>
              </a:custGeom>
              <a:solidFill>
                <a:srgbClr val="E7D5C1"/>
              </a:solidFill>
              <a:ln w="10838" cap="flat">
                <a:noFill/>
                <a:prstDash val="solid"/>
                <a:miter/>
              </a:ln>
            </p:spPr>
            <p:txBody>
              <a:bodyPr rtlCol="0" anchor="ctr"/>
              <a:lstStyle/>
              <a:p>
                <a:endParaRPr lang="nb-NO"/>
              </a:p>
            </p:txBody>
          </p:sp>
        </p:grpSp>
        <p:grpSp>
          <p:nvGrpSpPr>
            <p:cNvPr id="158" name="Grafikk 6">
              <a:extLst>
                <a:ext uri="{FF2B5EF4-FFF2-40B4-BE49-F238E27FC236}">
                  <a16:creationId xmlns:a16="http://schemas.microsoft.com/office/drawing/2014/main" id="{3902AD47-E031-44F6-A73C-9D18EA33E915}"/>
                </a:ext>
              </a:extLst>
            </p:cNvPr>
            <p:cNvGrpSpPr/>
            <p:nvPr/>
          </p:nvGrpSpPr>
          <p:grpSpPr>
            <a:xfrm>
              <a:off x="3683778" y="4525602"/>
              <a:ext cx="400356" cy="367482"/>
              <a:chOff x="3683778" y="4525602"/>
              <a:chExt cx="400356" cy="367482"/>
            </a:xfrm>
            <a:solidFill>
              <a:srgbClr val="132237"/>
            </a:solidFill>
          </p:grpSpPr>
          <p:sp>
            <p:nvSpPr>
              <p:cNvPr id="159" name="Frihåndsform: figur 158">
                <a:extLst>
                  <a:ext uri="{FF2B5EF4-FFF2-40B4-BE49-F238E27FC236}">
                    <a16:creationId xmlns:a16="http://schemas.microsoft.com/office/drawing/2014/main" id="{57D8B8CF-93C5-449C-9313-D03F690FB286}"/>
                  </a:ext>
                </a:extLst>
              </p:cNvPr>
              <p:cNvSpPr/>
              <p:nvPr/>
            </p:nvSpPr>
            <p:spPr>
              <a:xfrm>
                <a:off x="3700839" y="4525602"/>
                <a:ext cx="383295" cy="367482"/>
              </a:xfrm>
              <a:custGeom>
                <a:avLst/>
                <a:gdLst>
                  <a:gd name="connsiteX0" fmla="*/ 36320 w 383295"/>
                  <a:gd name="connsiteY0" fmla="*/ 363251 h 367482"/>
                  <a:gd name="connsiteX1" fmla="*/ 16465 w 383295"/>
                  <a:gd name="connsiteY1" fmla="*/ 348712 h 367482"/>
                  <a:gd name="connsiteX2" fmla="*/ 3879 w 383295"/>
                  <a:gd name="connsiteY2" fmla="*/ 327121 h 367482"/>
                  <a:gd name="connsiteX3" fmla="*/ 82 w 383295"/>
                  <a:gd name="connsiteY3" fmla="*/ 301299 h 367482"/>
                  <a:gd name="connsiteX4" fmla="*/ 5832 w 383295"/>
                  <a:gd name="connsiteY4" fmla="*/ 277104 h 367482"/>
                  <a:gd name="connsiteX5" fmla="*/ 20154 w 383295"/>
                  <a:gd name="connsiteY5" fmla="*/ 257248 h 367482"/>
                  <a:gd name="connsiteX6" fmla="*/ 26230 w 383295"/>
                  <a:gd name="connsiteY6" fmla="*/ 252366 h 367482"/>
                  <a:gd name="connsiteX7" fmla="*/ 29702 w 383295"/>
                  <a:gd name="connsiteY7" fmla="*/ 249979 h 367482"/>
                  <a:gd name="connsiteX8" fmla="*/ 33825 w 383295"/>
                  <a:gd name="connsiteY8" fmla="*/ 247484 h 367482"/>
                  <a:gd name="connsiteX9" fmla="*/ 35452 w 383295"/>
                  <a:gd name="connsiteY9" fmla="*/ 246616 h 367482"/>
                  <a:gd name="connsiteX10" fmla="*/ 38164 w 383295"/>
                  <a:gd name="connsiteY10" fmla="*/ 245205 h 367482"/>
                  <a:gd name="connsiteX11" fmla="*/ 38164 w 383295"/>
                  <a:gd name="connsiteY11" fmla="*/ 245205 h 367482"/>
                  <a:gd name="connsiteX12" fmla="*/ 38164 w 383295"/>
                  <a:gd name="connsiteY12" fmla="*/ 245205 h 367482"/>
                  <a:gd name="connsiteX13" fmla="*/ 38273 w 383295"/>
                  <a:gd name="connsiteY13" fmla="*/ 245205 h 367482"/>
                  <a:gd name="connsiteX14" fmla="*/ 38273 w 383295"/>
                  <a:gd name="connsiteY14" fmla="*/ 245205 h 367482"/>
                  <a:gd name="connsiteX15" fmla="*/ 38273 w 383295"/>
                  <a:gd name="connsiteY15" fmla="*/ 245205 h 367482"/>
                  <a:gd name="connsiteX16" fmla="*/ 38273 w 383295"/>
                  <a:gd name="connsiteY16" fmla="*/ 245205 h 367482"/>
                  <a:gd name="connsiteX17" fmla="*/ 38273 w 383295"/>
                  <a:gd name="connsiteY17" fmla="*/ 245205 h 367482"/>
                  <a:gd name="connsiteX18" fmla="*/ 38490 w 383295"/>
                  <a:gd name="connsiteY18" fmla="*/ 245097 h 367482"/>
                  <a:gd name="connsiteX19" fmla="*/ 41528 w 383295"/>
                  <a:gd name="connsiteY19" fmla="*/ 243686 h 367482"/>
                  <a:gd name="connsiteX20" fmla="*/ 46302 w 383295"/>
                  <a:gd name="connsiteY20" fmla="*/ 241625 h 367482"/>
                  <a:gd name="connsiteX21" fmla="*/ 65940 w 383295"/>
                  <a:gd name="connsiteY21" fmla="*/ 237827 h 367482"/>
                  <a:gd name="connsiteX22" fmla="*/ 73969 w 383295"/>
                  <a:gd name="connsiteY22" fmla="*/ 238804 h 367482"/>
                  <a:gd name="connsiteX23" fmla="*/ 73426 w 383295"/>
                  <a:gd name="connsiteY23" fmla="*/ 237285 h 367482"/>
                  <a:gd name="connsiteX24" fmla="*/ 72233 w 383295"/>
                  <a:gd name="connsiteY24" fmla="*/ 233704 h 367482"/>
                  <a:gd name="connsiteX25" fmla="*/ 72233 w 383295"/>
                  <a:gd name="connsiteY25" fmla="*/ 233704 h 367482"/>
                  <a:gd name="connsiteX26" fmla="*/ 71148 w 383295"/>
                  <a:gd name="connsiteY26" fmla="*/ 230232 h 367482"/>
                  <a:gd name="connsiteX27" fmla="*/ 70063 w 383295"/>
                  <a:gd name="connsiteY27" fmla="*/ 226761 h 367482"/>
                  <a:gd name="connsiteX28" fmla="*/ 70171 w 383295"/>
                  <a:gd name="connsiteY28" fmla="*/ 226978 h 367482"/>
                  <a:gd name="connsiteX29" fmla="*/ 70063 w 383295"/>
                  <a:gd name="connsiteY29" fmla="*/ 226544 h 367482"/>
                  <a:gd name="connsiteX30" fmla="*/ 70063 w 383295"/>
                  <a:gd name="connsiteY30" fmla="*/ 226544 h 367482"/>
                  <a:gd name="connsiteX31" fmla="*/ 70063 w 383295"/>
                  <a:gd name="connsiteY31" fmla="*/ 226544 h 367482"/>
                  <a:gd name="connsiteX32" fmla="*/ 65289 w 383295"/>
                  <a:gd name="connsiteY32" fmla="*/ 210160 h 367482"/>
                  <a:gd name="connsiteX33" fmla="*/ 61925 w 383295"/>
                  <a:gd name="connsiteY33" fmla="*/ 193235 h 367482"/>
                  <a:gd name="connsiteX34" fmla="*/ 60732 w 383295"/>
                  <a:gd name="connsiteY34" fmla="*/ 183361 h 367482"/>
                  <a:gd name="connsiteX35" fmla="*/ 59864 w 383295"/>
                  <a:gd name="connsiteY35" fmla="*/ 172946 h 367482"/>
                  <a:gd name="connsiteX36" fmla="*/ 59864 w 383295"/>
                  <a:gd name="connsiteY36" fmla="*/ 173054 h 367482"/>
                  <a:gd name="connsiteX37" fmla="*/ 59647 w 383295"/>
                  <a:gd name="connsiteY37" fmla="*/ 161011 h 367482"/>
                  <a:gd name="connsiteX38" fmla="*/ 60298 w 383295"/>
                  <a:gd name="connsiteY38" fmla="*/ 148751 h 367482"/>
                  <a:gd name="connsiteX39" fmla="*/ 60298 w 383295"/>
                  <a:gd name="connsiteY39" fmla="*/ 148317 h 367482"/>
                  <a:gd name="connsiteX40" fmla="*/ 60298 w 383295"/>
                  <a:gd name="connsiteY40" fmla="*/ 148317 h 367482"/>
                  <a:gd name="connsiteX41" fmla="*/ 60406 w 383295"/>
                  <a:gd name="connsiteY41" fmla="*/ 147666 h 367482"/>
                  <a:gd name="connsiteX42" fmla="*/ 60406 w 383295"/>
                  <a:gd name="connsiteY42" fmla="*/ 147666 h 367482"/>
                  <a:gd name="connsiteX43" fmla="*/ 60406 w 383295"/>
                  <a:gd name="connsiteY43" fmla="*/ 147666 h 367482"/>
                  <a:gd name="connsiteX44" fmla="*/ 60406 w 383295"/>
                  <a:gd name="connsiteY44" fmla="*/ 147666 h 367482"/>
                  <a:gd name="connsiteX45" fmla="*/ 60406 w 383295"/>
                  <a:gd name="connsiteY45" fmla="*/ 147449 h 367482"/>
                  <a:gd name="connsiteX46" fmla="*/ 60406 w 383295"/>
                  <a:gd name="connsiteY46" fmla="*/ 147340 h 367482"/>
                  <a:gd name="connsiteX47" fmla="*/ 60406 w 383295"/>
                  <a:gd name="connsiteY47" fmla="*/ 147340 h 367482"/>
                  <a:gd name="connsiteX48" fmla="*/ 60515 w 383295"/>
                  <a:gd name="connsiteY48" fmla="*/ 146581 h 367482"/>
                  <a:gd name="connsiteX49" fmla="*/ 60515 w 383295"/>
                  <a:gd name="connsiteY49" fmla="*/ 146581 h 367482"/>
                  <a:gd name="connsiteX50" fmla="*/ 60515 w 383295"/>
                  <a:gd name="connsiteY50" fmla="*/ 146255 h 367482"/>
                  <a:gd name="connsiteX51" fmla="*/ 60515 w 383295"/>
                  <a:gd name="connsiteY51" fmla="*/ 146255 h 367482"/>
                  <a:gd name="connsiteX52" fmla="*/ 60515 w 383295"/>
                  <a:gd name="connsiteY52" fmla="*/ 146147 h 367482"/>
                  <a:gd name="connsiteX53" fmla="*/ 60515 w 383295"/>
                  <a:gd name="connsiteY53" fmla="*/ 145821 h 367482"/>
                  <a:gd name="connsiteX54" fmla="*/ 60515 w 383295"/>
                  <a:gd name="connsiteY54" fmla="*/ 146038 h 367482"/>
                  <a:gd name="connsiteX55" fmla="*/ 60515 w 383295"/>
                  <a:gd name="connsiteY55" fmla="*/ 145713 h 367482"/>
                  <a:gd name="connsiteX56" fmla="*/ 60515 w 383295"/>
                  <a:gd name="connsiteY56" fmla="*/ 145930 h 367482"/>
                  <a:gd name="connsiteX57" fmla="*/ 61600 w 383295"/>
                  <a:gd name="connsiteY57" fmla="*/ 137358 h 367482"/>
                  <a:gd name="connsiteX58" fmla="*/ 63119 w 383295"/>
                  <a:gd name="connsiteY58" fmla="*/ 129330 h 367482"/>
                  <a:gd name="connsiteX59" fmla="*/ 65289 w 383295"/>
                  <a:gd name="connsiteY59" fmla="*/ 121301 h 367482"/>
                  <a:gd name="connsiteX60" fmla="*/ 66482 w 383295"/>
                  <a:gd name="connsiteY60" fmla="*/ 117612 h 367482"/>
                  <a:gd name="connsiteX61" fmla="*/ 67784 w 383295"/>
                  <a:gd name="connsiteY61" fmla="*/ 113923 h 367482"/>
                  <a:gd name="connsiteX62" fmla="*/ 67784 w 383295"/>
                  <a:gd name="connsiteY62" fmla="*/ 113923 h 367482"/>
                  <a:gd name="connsiteX63" fmla="*/ 74837 w 383295"/>
                  <a:gd name="connsiteY63" fmla="*/ 97540 h 367482"/>
                  <a:gd name="connsiteX64" fmla="*/ 79177 w 383295"/>
                  <a:gd name="connsiteY64" fmla="*/ 89294 h 367482"/>
                  <a:gd name="connsiteX65" fmla="*/ 83299 w 383295"/>
                  <a:gd name="connsiteY65" fmla="*/ 82350 h 367482"/>
                  <a:gd name="connsiteX66" fmla="*/ 88290 w 383295"/>
                  <a:gd name="connsiteY66" fmla="*/ 74972 h 367482"/>
                  <a:gd name="connsiteX67" fmla="*/ 93824 w 383295"/>
                  <a:gd name="connsiteY67" fmla="*/ 67703 h 367482"/>
                  <a:gd name="connsiteX68" fmla="*/ 99140 w 383295"/>
                  <a:gd name="connsiteY68" fmla="*/ 61410 h 367482"/>
                  <a:gd name="connsiteX69" fmla="*/ 100659 w 383295"/>
                  <a:gd name="connsiteY69" fmla="*/ 59782 h 367482"/>
                  <a:gd name="connsiteX70" fmla="*/ 102178 w 383295"/>
                  <a:gd name="connsiteY70" fmla="*/ 58155 h 367482"/>
                  <a:gd name="connsiteX71" fmla="*/ 105107 w 383295"/>
                  <a:gd name="connsiteY71" fmla="*/ 55117 h 367482"/>
                  <a:gd name="connsiteX72" fmla="*/ 109990 w 383295"/>
                  <a:gd name="connsiteY72" fmla="*/ 50560 h 367482"/>
                  <a:gd name="connsiteX73" fmla="*/ 115632 w 383295"/>
                  <a:gd name="connsiteY73" fmla="*/ 45895 h 367482"/>
                  <a:gd name="connsiteX74" fmla="*/ 115306 w 383295"/>
                  <a:gd name="connsiteY74" fmla="*/ 46112 h 367482"/>
                  <a:gd name="connsiteX75" fmla="*/ 118887 w 383295"/>
                  <a:gd name="connsiteY75" fmla="*/ 43291 h 367482"/>
                  <a:gd name="connsiteX76" fmla="*/ 123010 w 383295"/>
                  <a:gd name="connsiteY76" fmla="*/ 40253 h 367482"/>
                  <a:gd name="connsiteX77" fmla="*/ 131581 w 383295"/>
                  <a:gd name="connsiteY77" fmla="*/ 34611 h 367482"/>
                  <a:gd name="connsiteX78" fmla="*/ 131256 w 383295"/>
                  <a:gd name="connsiteY78" fmla="*/ 34828 h 367482"/>
                  <a:gd name="connsiteX79" fmla="*/ 135053 w 383295"/>
                  <a:gd name="connsiteY79" fmla="*/ 32549 h 367482"/>
                  <a:gd name="connsiteX80" fmla="*/ 138525 w 383295"/>
                  <a:gd name="connsiteY80" fmla="*/ 30705 h 367482"/>
                  <a:gd name="connsiteX81" fmla="*/ 146445 w 383295"/>
                  <a:gd name="connsiteY81" fmla="*/ 27124 h 367482"/>
                  <a:gd name="connsiteX82" fmla="*/ 154691 w 383295"/>
                  <a:gd name="connsiteY82" fmla="*/ 24304 h 367482"/>
                  <a:gd name="connsiteX83" fmla="*/ 159031 w 383295"/>
                  <a:gd name="connsiteY83" fmla="*/ 23219 h 367482"/>
                  <a:gd name="connsiteX84" fmla="*/ 163045 w 383295"/>
                  <a:gd name="connsiteY84" fmla="*/ 22351 h 367482"/>
                  <a:gd name="connsiteX85" fmla="*/ 165866 w 383295"/>
                  <a:gd name="connsiteY85" fmla="*/ 21917 h 367482"/>
                  <a:gd name="connsiteX86" fmla="*/ 167168 w 383295"/>
                  <a:gd name="connsiteY86" fmla="*/ 21808 h 367482"/>
                  <a:gd name="connsiteX87" fmla="*/ 172376 w 383295"/>
                  <a:gd name="connsiteY87" fmla="*/ 19313 h 367482"/>
                  <a:gd name="connsiteX88" fmla="*/ 187783 w 383295"/>
                  <a:gd name="connsiteY88" fmla="*/ 12586 h 367482"/>
                  <a:gd name="connsiteX89" fmla="*/ 194293 w 383295"/>
                  <a:gd name="connsiteY89" fmla="*/ 10199 h 367482"/>
                  <a:gd name="connsiteX90" fmla="*/ 194184 w 383295"/>
                  <a:gd name="connsiteY90" fmla="*/ 10199 h 367482"/>
                  <a:gd name="connsiteX91" fmla="*/ 205577 w 383295"/>
                  <a:gd name="connsiteY91" fmla="*/ 6618 h 367482"/>
                  <a:gd name="connsiteX92" fmla="*/ 211869 w 383295"/>
                  <a:gd name="connsiteY92" fmla="*/ 4991 h 367482"/>
                  <a:gd name="connsiteX93" fmla="*/ 217511 w 383295"/>
                  <a:gd name="connsiteY93" fmla="*/ 3689 h 367482"/>
                  <a:gd name="connsiteX94" fmla="*/ 217077 w 383295"/>
                  <a:gd name="connsiteY94" fmla="*/ 3797 h 367482"/>
                  <a:gd name="connsiteX95" fmla="*/ 221526 w 383295"/>
                  <a:gd name="connsiteY95" fmla="*/ 2821 h 367482"/>
                  <a:gd name="connsiteX96" fmla="*/ 221200 w 383295"/>
                  <a:gd name="connsiteY96" fmla="*/ 2821 h 367482"/>
                  <a:gd name="connsiteX97" fmla="*/ 221417 w 383295"/>
                  <a:gd name="connsiteY97" fmla="*/ 2821 h 367482"/>
                  <a:gd name="connsiteX98" fmla="*/ 221526 w 383295"/>
                  <a:gd name="connsiteY98" fmla="*/ 2821 h 367482"/>
                  <a:gd name="connsiteX99" fmla="*/ 221526 w 383295"/>
                  <a:gd name="connsiteY99" fmla="*/ 2821 h 367482"/>
                  <a:gd name="connsiteX100" fmla="*/ 221634 w 383295"/>
                  <a:gd name="connsiteY100" fmla="*/ 2821 h 367482"/>
                  <a:gd name="connsiteX101" fmla="*/ 221743 w 383295"/>
                  <a:gd name="connsiteY101" fmla="*/ 2821 h 367482"/>
                  <a:gd name="connsiteX102" fmla="*/ 221743 w 383295"/>
                  <a:gd name="connsiteY102" fmla="*/ 2821 h 367482"/>
                  <a:gd name="connsiteX103" fmla="*/ 222394 w 383295"/>
                  <a:gd name="connsiteY103" fmla="*/ 2712 h 367482"/>
                  <a:gd name="connsiteX104" fmla="*/ 222828 w 383295"/>
                  <a:gd name="connsiteY104" fmla="*/ 2604 h 367482"/>
                  <a:gd name="connsiteX105" fmla="*/ 222936 w 383295"/>
                  <a:gd name="connsiteY105" fmla="*/ 2604 h 367482"/>
                  <a:gd name="connsiteX106" fmla="*/ 223045 w 383295"/>
                  <a:gd name="connsiteY106" fmla="*/ 2604 h 367482"/>
                  <a:gd name="connsiteX107" fmla="*/ 223045 w 383295"/>
                  <a:gd name="connsiteY107" fmla="*/ 2604 h 367482"/>
                  <a:gd name="connsiteX108" fmla="*/ 223045 w 383295"/>
                  <a:gd name="connsiteY108" fmla="*/ 2604 h 367482"/>
                  <a:gd name="connsiteX109" fmla="*/ 223479 w 383295"/>
                  <a:gd name="connsiteY109" fmla="*/ 2496 h 367482"/>
                  <a:gd name="connsiteX110" fmla="*/ 224455 w 383295"/>
                  <a:gd name="connsiteY110" fmla="*/ 2279 h 367482"/>
                  <a:gd name="connsiteX111" fmla="*/ 225323 w 383295"/>
                  <a:gd name="connsiteY111" fmla="*/ 2061 h 367482"/>
                  <a:gd name="connsiteX112" fmla="*/ 224889 w 383295"/>
                  <a:gd name="connsiteY112" fmla="*/ 2170 h 367482"/>
                  <a:gd name="connsiteX113" fmla="*/ 232592 w 383295"/>
                  <a:gd name="connsiteY113" fmla="*/ 977 h 367482"/>
                  <a:gd name="connsiteX114" fmla="*/ 240079 w 383295"/>
                  <a:gd name="connsiteY114" fmla="*/ 326 h 367482"/>
                  <a:gd name="connsiteX115" fmla="*/ 239645 w 383295"/>
                  <a:gd name="connsiteY115" fmla="*/ 326 h 367482"/>
                  <a:gd name="connsiteX116" fmla="*/ 243551 w 383295"/>
                  <a:gd name="connsiteY116" fmla="*/ 109 h 367482"/>
                  <a:gd name="connsiteX117" fmla="*/ 243442 w 383295"/>
                  <a:gd name="connsiteY117" fmla="*/ 109 h 367482"/>
                  <a:gd name="connsiteX118" fmla="*/ 252556 w 383295"/>
                  <a:gd name="connsiteY118" fmla="*/ 0 h 367482"/>
                  <a:gd name="connsiteX119" fmla="*/ 262321 w 383295"/>
                  <a:gd name="connsiteY119" fmla="*/ 326 h 367482"/>
                  <a:gd name="connsiteX120" fmla="*/ 262429 w 383295"/>
                  <a:gd name="connsiteY120" fmla="*/ 326 h 367482"/>
                  <a:gd name="connsiteX121" fmla="*/ 262755 w 383295"/>
                  <a:gd name="connsiteY121" fmla="*/ 326 h 367482"/>
                  <a:gd name="connsiteX122" fmla="*/ 262755 w 383295"/>
                  <a:gd name="connsiteY122" fmla="*/ 326 h 367482"/>
                  <a:gd name="connsiteX123" fmla="*/ 262972 w 383295"/>
                  <a:gd name="connsiteY123" fmla="*/ 326 h 367482"/>
                  <a:gd name="connsiteX124" fmla="*/ 263189 w 383295"/>
                  <a:gd name="connsiteY124" fmla="*/ 326 h 367482"/>
                  <a:gd name="connsiteX125" fmla="*/ 263406 w 383295"/>
                  <a:gd name="connsiteY125" fmla="*/ 326 h 367482"/>
                  <a:gd name="connsiteX126" fmla="*/ 264057 w 383295"/>
                  <a:gd name="connsiteY126" fmla="*/ 434 h 367482"/>
                  <a:gd name="connsiteX127" fmla="*/ 263948 w 383295"/>
                  <a:gd name="connsiteY127" fmla="*/ 434 h 367482"/>
                  <a:gd name="connsiteX128" fmla="*/ 264057 w 383295"/>
                  <a:gd name="connsiteY128" fmla="*/ 434 h 367482"/>
                  <a:gd name="connsiteX129" fmla="*/ 264057 w 383295"/>
                  <a:gd name="connsiteY129" fmla="*/ 434 h 367482"/>
                  <a:gd name="connsiteX130" fmla="*/ 264057 w 383295"/>
                  <a:gd name="connsiteY130" fmla="*/ 434 h 367482"/>
                  <a:gd name="connsiteX131" fmla="*/ 265576 w 383295"/>
                  <a:gd name="connsiteY131" fmla="*/ 543 h 367482"/>
                  <a:gd name="connsiteX132" fmla="*/ 265142 w 383295"/>
                  <a:gd name="connsiteY132" fmla="*/ 543 h 367482"/>
                  <a:gd name="connsiteX133" fmla="*/ 283478 w 383295"/>
                  <a:gd name="connsiteY133" fmla="*/ 3364 h 367482"/>
                  <a:gd name="connsiteX134" fmla="*/ 283044 w 383295"/>
                  <a:gd name="connsiteY134" fmla="*/ 3255 h 367482"/>
                  <a:gd name="connsiteX135" fmla="*/ 288035 w 383295"/>
                  <a:gd name="connsiteY135" fmla="*/ 4557 h 367482"/>
                  <a:gd name="connsiteX136" fmla="*/ 292809 w 383295"/>
                  <a:gd name="connsiteY136" fmla="*/ 5967 h 367482"/>
                  <a:gd name="connsiteX137" fmla="*/ 296172 w 383295"/>
                  <a:gd name="connsiteY137" fmla="*/ 7161 h 367482"/>
                  <a:gd name="connsiteX138" fmla="*/ 295955 w 383295"/>
                  <a:gd name="connsiteY138" fmla="*/ 7052 h 367482"/>
                  <a:gd name="connsiteX139" fmla="*/ 312338 w 383295"/>
                  <a:gd name="connsiteY139" fmla="*/ 13671 h 367482"/>
                  <a:gd name="connsiteX140" fmla="*/ 319933 w 383295"/>
                  <a:gd name="connsiteY140" fmla="*/ 17360 h 367482"/>
                  <a:gd name="connsiteX141" fmla="*/ 327094 w 383295"/>
                  <a:gd name="connsiteY141" fmla="*/ 21483 h 367482"/>
                  <a:gd name="connsiteX142" fmla="*/ 341741 w 383295"/>
                  <a:gd name="connsiteY142" fmla="*/ 31790 h 367482"/>
                  <a:gd name="connsiteX143" fmla="*/ 347166 w 383295"/>
                  <a:gd name="connsiteY143" fmla="*/ 36238 h 367482"/>
                  <a:gd name="connsiteX144" fmla="*/ 354544 w 383295"/>
                  <a:gd name="connsiteY144" fmla="*/ 43616 h 367482"/>
                  <a:gd name="connsiteX145" fmla="*/ 354544 w 383295"/>
                  <a:gd name="connsiteY145" fmla="*/ 43508 h 367482"/>
                  <a:gd name="connsiteX146" fmla="*/ 363332 w 383295"/>
                  <a:gd name="connsiteY146" fmla="*/ 54466 h 367482"/>
                  <a:gd name="connsiteX147" fmla="*/ 365394 w 383295"/>
                  <a:gd name="connsiteY147" fmla="*/ 57504 h 367482"/>
                  <a:gd name="connsiteX148" fmla="*/ 365177 w 383295"/>
                  <a:gd name="connsiteY148" fmla="*/ 57287 h 367482"/>
                  <a:gd name="connsiteX149" fmla="*/ 366370 w 383295"/>
                  <a:gd name="connsiteY149" fmla="*/ 59240 h 367482"/>
                  <a:gd name="connsiteX150" fmla="*/ 367455 w 383295"/>
                  <a:gd name="connsiteY150" fmla="*/ 61084 h 367482"/>
                  <a:gd name="connsiteX151" fmla="*/ 367455 w 383295"/>
                  <a:gd name="connsiteY151" fmla="*/ 61193 h 367482"/>
                  <a:gd name="connsiteX152" fmla="*/ 370276 w 383295"/>
                  <a:gd name="connsiteY152" fmla="*/ 67052 h 367482"/>
                  <a:gd name="connsiteX153" fmla="*/ 374182 w 383295"/>
                  <a:gd name="connsiteY153" fmla="*/ 76166 h 367482"/>
                  <a:gd name="connsiteX154" fmla="*/ 375918 w 383295"/>
                  <a:gd name="connsiteY154" fmla="*/ 80506 h 367482"/>
                  <a:gd name="connsiteX155" fmla="*/ 377763 w 383295"/>
                  <a:gd name="connsiteY155" fmla="*/ 85713 h 367482"/>
                  <a:gd name="connsiteX156" fmla="*/ 379824 w 383295"/>
                  <a:gd name="connsiteY156" fmla="*/ 92657 h 367482"/>
                  <a:gd name="connsiteX157" fmla="*/ 380801 w 383295"/>
                  <a:gd name="connsiteY157" fmla="*/ 96238 h 367482"/>
                  <a:gd name="connsiteX158" fmla="*/ 381669 w 383295"/>
                  <a:gd name="connsiteY158" fmla="*/ 99927 h 367482"/>
                  <a:gd name="connsiteX159" fmla="*/ 382645 w 383295"/>
                  <a:gd name="connsiteY159" fmla="*/ 105785 h 367482"/>
                  <a:gd name="connsiteX160" fmla="*/ 383188 w 383295"/>
                  <a:gd name="connsiteY160" fmla="*/ 111536 h 367482"/>
                  <a:gd name="connsiteX161" fmla="*/ 383296 w 383295"/>
                  <a:gd name="connsiteY161" fmla="*/ 113489 h 367482"/>
                  <a:gd name="connsiteX162" fmla="*/ 383296 w 383295"/>
                  <a:gd name="connsiteY162" fmla="*/ 115442 h 367482"/>
                  <a:gd name="connsiteX163" fmla="*/ 383296 w 383295"/>
                  <a:gd name="connsiteY163" fmla="*/ 119131 h 367482"/>
                  <a:gd name="connsiteX164" fmla="*/ 383079 w 383295"/>
                  <a:gd name="connsiteY164" fmla="*/ 122711 h 367482"/>
                  <a:gd name="connsiteX165" fmla="*/ 382645 w 383295"/>
                  <a:gd name="connsiteY165" fmla="*/ 127268 h 367482"/>
                  <a:gd name="connsiteX166" fmla="*/ 381994 w 383295"/>
                  <a:gd name="connsiteY166" fmla="*/ 125858 h 367482"/>
                  <a:gd name="connsiteX167" fmla="*/ 381994 w 383295"/>
                  <a:gd name="connsiteY167" fmla="*/ 125858 h 367482"/>
                  <a:gd name="connsiteX168" fmla="*/ 381994 w 383295"/>
                  <a:gd name="connsiteY168" fmla="*/ 125858 h 367482"/>
                  <a:gd name="connsiteX169" fmla="*/ 381994 w 383295"/>
                  <a:gd name="connsiteY169" fmla="*/ 125749 h 367482"/>
                  <a:gd name="connsiteX170" fmla="*/ 381994 w 383295"/>
                  <a:gd name="connsiteY170" fmla="*/ 125749 h 367482"/>
                  <a:gd name="connsiteX171" fmla="*/ 380801 w 383295"/>
                  <a:gd name="connsiteY171" fmla="*/ 122386 h 367482"/>
                  <a:gd name="connsiteX172" fmla="*/ 380801 w 383295"/>
                  <a:gd name="connsiteY172" fmla="*/ 122386 h 367482"/>
                  <a:gd name="connsiteX173" fmla="*/ 380801 w 383295"/>
                  <a:gd name="connsiteY173" fmla="*/ 122386 h 367482"/>
                  <a:gd name="connsiteX174" fmla="*/ 380692 w 383295"/>
                  <a:gd name="connsiteY174" fmla="*/ 122060 h 367482"/>
                  <a:gd name="connsiteX175" fmla="*/ 380692 w 383295"/>
                  <a:gd name="connsiteY175" fmla="*/ 122169 h 367482"/>
                  <a:gd name="connsiteX176" fmla="*/ 380692 w 383295"/>
                  <a:gd name="connsiteY176" fmla="*/ 122060 h 367482"/>
                  <a:gd name="connsiteX177" fmla="*/ 380692 w 383295"/>
                  <a:gd name="connsiteY177" fmla="*/ 122060 h 367482"/>
                  <a:gd name="connsiteX178" fmla="*/ 379824 w 383295"/>
                  <a:gd name="connsiteY178" fmla="*/ 119782 h 367482"/>
                  <a:gd name="connsiteX179" fmla="*/ 378847 w 383295"/>
                  <a:gd name="connsiteY179" fmla="*/ 117503 h 367482"/>
                  <a:gd name="connsiteX180" fmla="*/ 376895 w 383295"/>
                  <a:gd name="connsiteY180" fmla="*/ 113163 h 367482"/>
                  <a:gd name="connsiteX181" fmla="*/ 372229 w 383295"/>
                  <a:gd name="connsiteY181" fmla="*/ 104918 h 367482"/>
                  <a:gd name="connsiteX182" fmla="*/ 372446 w 383295"/>
                  <a:gd name="connsiteY182" fmla="*/ 105134 h 367482"/>
                  <a:gd name="connsiteX183" fmla="*/ 370493 w 383295"/>
                  <a:gd name="connsiteY183" fmla="*/ 102205 h 367482"/>
                  <a:gd name="connsiteX184" fmla="*/ 368866 w 383295"/>
                  <a:gd name="connsiteY184" fmla="*/ 100035 h 367482"/>
                  <a:gd name="connsiteX185" fmla="*/ 365611 w 383295"/>
                  <a:gd name="connsiteY185" fmla="*/ 95912 h 367482"/>
                  <a:gd name="connsiteX186" fmla="*/ 363766 w 383295"/>
                  <a:gd name="connsiteY186" fmla="*/ 93742 h 367482"/>
                  <a:gd name="connsiteX187" fmla="*/ 362356 w 383295"/>
                  <a:gd name="connsiteY187" fmla="*/ 92223 h 367482"/>
                  <a:gd name="connsiteX188" fmla="*/ 360186 w 383295"/>
                  <a:gd name="connsiteY188" fmla="*/ 89945 h 367482"/>
                  <a:gd name="connsiteX189" fmla="*/ 358884 w 383295"/>
                  <a:gd name="connsiteY189" fmla="*/ 88751 h 367482"/>
                  <a:gd name="connsiteX190" fmla="*/ 349879 w 383295"/>
                  <a:gd name="connsiteY190" fmla="*/ 79963 h 367482"/>
                  <a:gd name="connsiteX191" fmla="*/ 349879 w 383295"/>
                  <a:gd name="connsiteY191" fmla="*/ 79963 h 367482"/>
                  <a:gd name="connsiteX192" fmla="*/ 341090 w 383295"/>
                  <a:gd name="connsiteY192" fmla="*/ 73128 h 367482"/>
                  <a:gd name="connsiteX193" fmla="*/ 336967 w 383295"/>
                  <a:gd name="connsiteY193" fmla="*/ 70198 h 367482"/>
                  <a:gd name="connsiteX194" fmla="*/ 336859 w 383295"/>
                  <a:gd name="connsiteY194" fmla="*/ 70198 h 367482"/>
                  <a:gd name="connsiteX195" fmla="*/ 336859 w 383295"/>
                  <a:gd name="connsiteY195" fmla="*/ 70198 h 367482"/>
                  <a:gd name="connsiteX196" fmla="*/ 334689 w 383295"/>
                  <a:gd name="connsiteY196" fmla="*/ 68788 h 367482"/>
                  <a:gd name="connsiteX197" fmla="*/ 332519 w 383295"/>
                  <a:gd name="connsiteY197" fmla="*/ 67486 h 367482"/>
                  <a:gd name="connsiteX198" fmla="*/ 332736 w 383295"/>
                  <a:gd name="connsiteY198" fmla="*/ 67594 h 367482"/>
                  <a:gd name="connsiteX199" fmla="*/ 332410 w 383295"/>
                  <a:gd name="connsiteY199" fmla="*/ 67486 h 367482"/>
                  <a:gd name="connsiteX200" fmla="*/ 332410 w 383295"/>
                  <a:gd name="connsiteY200" fmla="*/ 67486 h 367482"/>
                  <a:gd name="connsiteX201" fmla="*/ 332302 w 383295"/>
                  <a:gd name="connsiteY201" fmla="*/ 67486 h 367482"/>
                  <a:gd name="connsiteX202" fmla="*/ 332194 w 383295"/>
                  <a:gd name="connsiteY202" fmla="*/ 67486 h 367482"/>
                  <a:gd name="connsiteX203" fmla="*/ 332194 w 383295"/>
                  <a:gd name="connsiteY203" fmla="*/ 67486 h 367482"/>
                  <a:gd name="connsiteX204" fmla="*/ 332194 w 383295"/>
                  <a:gd name="connsiteY204" fmla="*/ 67486 h 367482"/>
                  <a:gd name="connsiteX205" fmla="*/ 331542 w 383295"/>
                  <a:gd name="connsiteY205" fmla="*/ 67160 h 367482"/>
                  <a:gd name="connsiteX206" fmla="*/ 331759 w 383295"/>
                  <a:gd name="connsiteY206" fmla="*/ 67269 h 367482"/>
                  <a:gd name="connsiteX207" fmla="*/ 331217 w 383295"/>
                  <a:gd name="connsiteY207" fmla="*/ 66943 h 367482"/>
                  <a:gd name="connsiteX208" fmla="*/ 331326 w 383295"/>
                  <a:gd name="connsiteY208" fmla="*/ 66943 h 367482"/>
                  <a:gd name="connsiteX209" fmla="*/ 331217 w 383295"/>
                  <a:gd name="connsiteY209" fmla="*/ 66835 h 367482"/>
                  <a:gd name="connsiteX210" fmla="*/ 331217 w 383295"/>
                  <a:gd name="connsiteY210" fmla="*/ 66835 h 367482"/>
                  <a:gd name="connsiteX211" fmla="*/ 331217 w 383295"/>
                  <a:gd name="connsiteY211" fmla="*/ 66835 h 367482"/>
                  <a:gd name="connsiteX212" fmla="*/ 329915 w 383295"/>
                  <a:gd name="connsiteY212" fmla="*/ 66292 h 367482"/>
                  <a:gd name="connsiteX213" fmla="*/ 329156 w 383295"/>
                  <a:gd name="connsiteY213" fmla="*/ 66075 h 367482"/>
                  <a:gd name="connsiteX214" fmla="*/ 326443 w 383295"/>
                  <a:gd name="connsiteY214" fmla="*/ 64665 h 367482"/>
                  <a:gd name="connsiteX215" fmla="*/ 321778 w 383295"/>
                  <a:gd name="connsiteY215" fmla="*/ 62495 h 367482"/>
                  <a:gd name="connsiteX216" fmla="*/ 321886 w 383295"/>
                  <a:gd name="connsiteY216" fmla="*/ 71609 h 367482"/>
                  <a:gd name="connsiteX217" fmla="*/ 321886 w 383295"/>
                  <a:gd name="connsiteY217" fmla="*/ 80071 h 367482"/>
                  <a:gd name="connsiteX218" fmla="*/ 321452 w 383295"/>
                  <a:gd name="connsiteY218" fmla="*/ 88968 h 367482"/>
                  <a:gd name="connsiteX219" fmla="*/ 320584 w 383295"/>
                  <a:gd name="connsiteY219" fmla="*/ 96889 h 367482"/>
                  <a:gd name="connsiteX220" fmla="*/ 319391 w 383295"/>
                  <a:gd name="connsiteY220" fmla="*/ 105134 h 367482"/>
                  <a:gd name="connsiteX221" fmla="*/ 315919 w 383295"/>
                  <a:gd name="connsiteY221" fmla="*/ 121952 h 367482"/>
                  <a:gd name="connsiteX222" fmla="*/ 311362 w 383295"/>
                  <a:gd name="connsiteY222" fmla="*/ 137901 h 367482"/>
                  <a:gd name="connsiteX223" fmla="*/ 305286 w 383295"/>
                  <a:gd name="connsiteY223" fmla="*/ 153199 h 367482"/>
                  <a:gd name="connsiteX224" fmla="*/ 302899 w 383295"/>
                  <a:gd name="connsiteY224" fmla="*/ 158190 h 367482"/>
                  <a:gd name="connsiteX225" fmla="*/ 303116 w 383295"/>
                  <a:gd name="connsiteY225" fmla="*/ 157864 h 367482"/>
                  <a:gd name="connsiteX226" fmla="*/ 294545 w 383295"/>
                  <a:gd name="connsiteY226" fmla="*/ 171861 h 367482"/>
                  <a:gd name="connsiteX227" fmla="*/ 284346 w 383295"/>
                  <a:gd name="connsiteY227" fmla="*/ 185097 h 367482"/>
                  <a:gd name="connsiteX228" fmla="*/ 284346 w 383295"/>
                  <a:gd name="connsiteY228" fmla="*/ 185097 h 367482"/>
                  <a:gd name="connsiteX229" fmla="*/ 284346 w 383295"/>
                  <a:gd name="connsiteY229" fmla="*/ 185097 h 367482"/>
                  <a:gd name="connsiteX230" fmla="*/ 284346 w 383295"/>
                  <a:gd name="connsiteY230" fmla="*/ 185097 h 367482"/>
                  <a:gd name="connsiteX231" fmla="*/ 284346 w 383295"/>
                  <a:gd name="connsiteY231" fmla="*/ 185097 h 367482"/>
                  <a:gd name="connsiteX232" fmla="*/ 284346 w 383295"/>
                  <a:gd name="connsiteY232" fmla="*/ 185097 h 367482"/>
                  <a:gd name="connsiteX233" fmla="*/ 284346 w 383295"/>
                  <a:gd name="connsiteY233" fmla="*/ 185097 h 367482"/>
                  <a:gd name="connsiteX234" fmla="*/ 284346 w 383295"/>
                  <a:gd name="connsiteY234" fmla="*/ 185097 h 367482"/>
                  <a:gd name="connsiteX235" fmla="*/ 284238 w 383295"/>
                  <a:gd name="connsiteY235" fmla="*/ 185206 h 367482"/>
                  <a:gd name="connsiteX236" fmla="*/ 284238 w 383295"/>
                  <a:gd name="connsiteY236" fmla="*/ 185206 h 367482"/>
                  <a:gd name="connsiteX237" fmla="*/ 283803 w 383295"/>
                  <a:gd name="connsiteY237" fmla="*/ 185748 h 367482"/>
                  <a:gd name="connsiteX238" fmla="*/ 283261 w 383295"/>
                  <a:gd name="connsiteY238" fmla="*/ 186399 h 367482"/>
                  <a:gd name="connsiteX239" fmla="*/ 283261 w 383295"/>
                  <a:gd name="connsiteY239" fmla="*/ 186399 h 367482"/>
                  <a:gd name="connsiteX240" fmla="*/ 283152 w 383295"/>
                  <a:gd name="connsiteY240" fmla="*/ 186616 h 367482"/>
                  <a:gd name="connsiteX241" fmla="*/ 283044 w 383295"/>
                  <a:gd name="connsiteY241" fmla="*/ 186725 h 367482"/>
                  <a:gd name="connsiteX242" fmla="*/ 283044 w 383295"/>
                  <a:gd name="connsiteY242" fmla="*/ 186725 h 367482"/>
                  <a:gd name="connsiteX243" fmla="*/ 277402 w 383295"/>
                  <a:gd name="connsiteY243" fmla="*/ 192584 h 367482"/>
                  <a:gd name="connsiteX244" fmla="*/ 271326 w 383295"/>
                  <a:gd name="connsiteY244" fmla="*/ 198334 h 367482"/>
                  <a:gd name="connsiteX245" fmla="*/ 258306 w 383295"/>
                  <a:gd name="connsiteY245" fmla="*/ 208424 h 367482"/>
                  <a:gd name="connsiteX246" fmla="*/ 251037 w 383295"/>
                  <a:gd name="connsiteY246" fmla="*/ 212656 h 367482"/>
                  <a:gd name="connsiteX247" fmla="*/ 243117 w 383295"/>
                  <a:gd name="connsiteY247" fmla="*/ 215911 h 367482"/>
                  <a:gd name="connsiteX248" fmla="*/ 227168 w 383295"/>
                  <a:gd name="connsiteY248" fmla="*/ 218840 h 367482"/>
                  <a:gd name="connsiteX249" fmla="*/ 225106 w 383295"/>
                  <a:gd name="connsiteY249" fmla="*/ 219057 h 367482"/>
                  <a:gd name="connsiteX250" fmla="*/ 214039 w 383295"/>
                  <a:gd name="connsiteY250" fmla="*/ 219057 h 367482"/>
                  <a:gd name="connsiteX251" fmla="*/ 204925 w 383295"/>
                  <a:gd name="connsiteY251" fmla="*/ 217972 h 367482"/>
                  <a:gd name="connsiteX252" fmla="*/ 195920 w 383295"/>
                  <a:gd name="connsiteY252" fmla="*/ 216670 h 367482"/>
                  <a:gd name="connsiteX253" fmla="*/ 193750 w 383295"/>
                  <a:gd name="connsiteY253" fmla="*/ 216562 h 367482"/>
                  <a:gd name="connsiteX254" fmla="*/ 192665 w 383295"/>
                  <a:gd name="connsiteY254" fmla="*/ 216996 h 367482"/>
                  <a:gd name="connsiteX255" fmla="*/ 192991 w 383295"/>
                  <a:gd name="connsiteY255" fmla="*/ 216887 h 367482"/>
                  <a:gd name="connsiteX256" fmla="*/ 192557 w 383295"/>
                  <a:gd name="connsiteY256" fmla="*/ 217104 h 367482"/>
                  <a:gd name="connsiteX257" fmla="*/ 192665 w 383295"/>
                  <a:gd name="connsiteY257" fmla="*/ 216996 h 367482"/>
                  <a:gd name="connsiteX258" fmla="*/ 192557 w 383295"/>
                  <a:gd name="connsiteY258" fmla="*/ 217104 h 367482"/>
                  <a:gd name="connsiteX259" fmla="*/ 192448 w 383295"/>
                  <a:gd name="connsiteY259" fmla="*/ 217213 h 367482"/>
                  <a:gd name="connsiteX260" fmla="*/ 192557 w 383295"/>
                  <a:gd name="connsiteY260" fmla="*/ 217104 h 367482"/>
                  <a:gd name="connsiteX261" fmla="*/ 189844 w 383295"/>
                  <a:gd name="connsiteY261" fmla="*/ 218732 h 367482"/>
                  <a:gd name="connsiteX262" fmla="*/ 187240 w 383295"/>
                  <a:gd name="connsiteY262" fmla="*/ 220685 h 367482"/>
                  <a:gd name="connsiteX263" fmla="*/ 187240 w 383295"/>
                  <a:gd name="connsiteY263" fmla="*/ 220685 h 367482"/>
                  <a:gd name="connsiteX264" fmla="*/ 187132 w 383295"/>
                  <a:gd name="connsiteY264" fmla="*/ 220793 h 367482"/>
                  <a:gd name="connsiteX265" fmla="*/ 187023 w 383295"/>
                  <a:gd name="connsiteY265" fmla="*/ 220902 h 367482"/>
                  <a:gd name="connsiteX266" fmla="*/ 187023 w 383295"/>
                  <a:gd name="connsiteY266" fmla="*/ 220902 h 367482"/>
                  <a:gd name="connsiteX267" fmla="*/ 184962 w 383295"/>
                  <a:gd name="connsiteY267" fmla="*/ 222963 h 367482"/>
                  <a:gd name="connsiteX268" fmla="*/ 183226 w 383295"/>
                  <a:gd name="connsiteY268" fmla="*/ 225242 h 367482"/>
                  <a:gd name="connsiteX269" fmla="*/ 182141 w 383295"/>
                  <a:gd name="connsiteY269" fmla="*/ 226978 h 367482"/>
                  <a:gd name="connsiteX270" fmla="*/ 182141 w 383295"/>
                  <a:gd name="connsiteY270" fmla="*/ 226978 h 367482"/>
                  <a:gd name="connsiteX271" fmla="*/ 182141 w 383295"/>
                  <a:gd name="connsiteY271" fmla="*/ 226978 h 367482"/>
                  <a:gd name="connsiteX272" fmla="*/ 182141 w 383295"/>
                  <a:gd name="connsiteY272" fmla="*/ 226978 h 367482"/>
                  <a:gd name="connsiteX273" fmla="*/ 182141 w 383295"/>
                  <a:gd name="connsiteY273" fmla="*/ 226978 h 367482"/>
                  <a:gd name="connsiteX274" fmla="*/ 182141 w 383295"/>
                  <a:gd name="connsiteY274" fmla="*/ 227086 h 367482"/>
                  <a:gd name="connsiteX275" fmla="*/ 182032 w 383295"/>
                  <a:gd name="connsiteY275" fmla="*/ 227194 h 367482"/>
                  <a:gd name="connsiteX276" fmla="*/ 182032 w 383295"/>
                  <a:gd name="connsiteY276" fmla="*/ 227086 h 367482"/>
                  <a:gd name="connsiteX277" fmla="*/ 181924 w 383295"/>
                  <a:gd name="connsiteY277" fmla="*/ 227303 h 367482"/>
                  <a:gd name="connsiteX278" fmla="*/ 181924 w 383295"/>
                  <a:gd name="connsiteY278" fmla="*/ 227303 h 367482"/>
                  <a:gd name="connsiteX279" fmla="*/ 181816 w 383295"/>
                  <a:gd name="connsiteY279" fmla="*/ 227629 h 367482"/>
                  <a:gd name="connsiteX280" fmla="*/ 181924 w 383295"/>
                  <a:gd name="connsiteY280" fmla="*/ 227412 h 367482"/>
                  <a:gd name="connsiteX281" fmla="*/ 180513 w 383295"/>
                  <a:gd name="connsiteY281" fmla="*/ 230558 h 367482"/>
                  <a:gd name="connsiteX282" fmla="*/ 177150 w 383295"/>
                  <a:gd name="connsiteY282" fmla="*/ 240757 h 367482"/>
                  <a:gd name="connsiteX283" fmla="*/ 176391 w 383295"/>
                  <a:gd name="connsiteY283" fmla="*/ 246182 h 367482"/>
                  <a:gd name="connsiteX284" fmla="*/ 175957 w 383295"/>
                  <a:gd name="connsiteY284" fmla="*/ 257791 h 367482"/>
                  <a:gd name="connsiteX285" fmla="*/ 178018 w 383295"/>
                  <a:gd name="connsiteY285" fmla="*/ 270160 h 367482"/>
                  <a:gd name="connsiteX286" fmla="*/ 181599 w 383295"/>
                  <a:gd name="connsiteY286" fmla="*/ 281335 h 367482"/>
                  <a:gd name="connsiteX287" fmla="*/ 186264 w 383295"/>
                  <a:gd name="connsiteY287" fmla="*/ 291968 h 367482"/>
                  <a:gd name="connsiteX288" fmla="*/ 190604 w 383295"/>
                  <a:gd name="connsiteY288" fmla="*/ 302492 h 367482"/>
                  <a:gd name="connsiteX289" fmla="*/ 192774 w 383295"/>
                  <a:gd name="connsiteY289" fmla="*/ 309978 h 367482"/>
                  <a:gd name="connsiteX290" fmla="*/ 193425 w 383295"/>
                  <a:gd name="connsiteY290" fmla="*/ 314752 h 367482"/>
                  <a:gd name="connsiteX291" fmla="*/ 193425 w 383295"/>
                  <a:gd name="connsiteY291" fmla="*/ 318550 h 367482"/>
                  <a:gd name="connsiteX292" fmla="*/ 192665 w 383295"/>
                  <a:gd name="connsiteY292" fmla="*/ 323866 h 367482"/>
                  <a:gd name="connsiteX293" fmla="*/ 191038 w 383295"/>
                  <a:gd name="connsiteY293" fmla="*/ 324409 h 367482"/>
                  <a:gd name="connsiteX294" fmla="*/ 191363 w 383295"/>
                  <a:gd name="connsiteY294" fmla="*/ 324300 h 367482"/>
                  <a:gd name="connsiteX295" fmla="*/ 183443 w 383295"/>
                  <a:gd name="connsiteY295" fmla="*/ 327555 h 367482"/>
                  <a:gd name="connsiteX296" fmla="*/ 174329 w 383295"/>
                  <a:gd name="connsiteY296" fmla="*/ 331027 h 367482"/>
                  <a:gd name="connsiteX297" fmla="*/ 174329 w 383295"/>
                  <a:gd name="connsiteY297" fmla="*/ 331027 h 367482"/>
                  <a:gd name="connsiteX298" fmla="*/ 174329 w 383295"/>
                  <a:gd name="connsiteY298" fmla="*/ 331027 h 367482"/>
                  <a:gd name="connsiteX299" fmla="*/ 174329 w 383295"/>
                  <a:gd name="connsiteY299" fmla="*/ 331027 h 367482"/>
                  <a:gd name="connsiteX300" fmla="*/ 166517 w 383295"/>
                  <a:gd name="connsiteY300" fmla="*/ 333414 h 367482"/>
                  <a:gd name="connsiteX301" fmla="*/ 158922 w 383295"/>
                  <a:gd name="connsiteY301" fmla="*/ 334824 h 367482"/>
                  <a:gd name="connsiteX302" fmla="*/ 155233 w 383295"/>
                  <a:gd name="connsiteY302" fmla="*/ 335475 h 367482"/>
                  <a:gd name="connsiteX303" fmla="*/ 152738 w 383295"/>
                  <a:gd name="connsiteY303" fmla="*/ 335692 h 367482"/>
                  <a:gd name="connsiteX304" fmla="*/ 147096 w 383295"/>
                  <a:gd name="connsiteY304" fmla="*/ 335258 h 367482"/>
                  <a:gd name="connsiteX305" fmla="*/ 138308 w 383295"/>
                  <a:gd name="connsiteY305" fmla="*/ 333739 h 367482"/>
                  <a:gd name="connsiteX306" fmla="*/ 125505 w 383295"/>
                  <a:gd name="connsiteY306" fmla="*/ 328098 h 367482"/>
                  <a:gd name="connsiteX307" fmla="*/ 120189 w 383295"/>
                  <a:gd name="connsiteY307" fmla="*/ 323975 h 367482"/>
                  <a:gd name="connsiteX308" fmla="*/ 114981 w 383295"/>
                  <a:gd name="connsiteY308" fmla="*/ 318984 h 367482"/>
                  <a:gd name="connsiteX309" fmla="*/ 114981 w 383295"/>
                  <a:gd name="connsiteY309" fmla="*/ 318984 h 367482"/>
                  <a:gd name="connsiteX310" fmla="*/ 109230 w 383295"/>
                  <a:gd name="connsiteY310" fmla="*/ 311823 h 367482"/>
                  <a:gd name="connsiteX311" fmla="*/ 108362 w 383295"/>
                  <a:gd name="connsiteY311" fmla="*/ 316271 h 367482"/>
                  <a:gd name="connsiteX312" fmla="*/ 107277 w 383295"/>
                  <a:gd name="connsiteY312" fmla="*/ 320611 h 367482"/>
                  <a:gd name="connsiteX313" fmla="*/ 105542 w 383295"/>
                  <a:gd name="connsiteY313" fmla="*/ 326145 h 367482"/>
                  <a:gd name="connsiteX314" fmla="*/ 100225 w 383295"/>
                  <a:gd name="connsiteY314" fmla="*/ 337754 h 367482"/>
                  <a:gd name="connsiteX315" fmla="*/ 61925 w 383295"/>
                  <a:gd name="connsiteY315" fmla="*/ 366831 h 367482"/>
                  <a:gd name="connsiteX316" fmla="*/ 54873 w 383295"/>
                  <a:gd name="connsiteY316" fmla="*/ 367482 h 367482"/>
                  <a:gd name="connsiteX317" fmla="*/ 36320 w 383295"/>
                  <a:gd name="connsiteY317" fmla="*/ 363251 h 36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Lst>
                <a:rect l="l" t="t" r="r" b="b"/>
                <a:pathLst>
                  <a:path w="383295" h="367482">
                    <a:moveTo>
                      <a:pt x="36320" y="363251"/>
                    </a:moveTo>
                    <a:cubicBezTo>
                      <a:pt x="28616" y="360104"/>
                      <a:pt x="21998" y="354788"/>
                      <a:pt x="16465" y="348712"/>
                    </a:cubicBezTo>
                    <a:cubicBezTo>
                      <a:pt x="10823" y="342419"/>
                      <a:pt x="6700" y="335041"/>
                      <a:pt x="3879" y="327121"/>
                    </a:cubicBezTo>
                    <a:cubicBezTo>
                      <a:pt x="950" y="318875"/>
                      <a:pt x="-352" y="309978"/>
                      <a:pt x="82" y="301299"/>
                    </a:cubicBezTo>
                    <a:cubicBezTo>
                      <a:pt x="516" y="292944"/>
                      <a:pt x="2360" y="284698"/>
                      <a:pt x="5832" y="277104"/>
                    </a:cubicBezTo>
                    <a:cubicBezTo>
                      <a:pt x="9195" y="269509"/>
                      <a:pt x="14078" y="262890"/>
                      <a:pt x="20154" y="257248"/>
                    </a:cubicBezTo>
                    <a:cubicBezTo>
                      <a:pt x="22107" y="255512"/>
                      <a:pt x="24168" y="253885"/>
                      <a:pt x="26230" y="252366"/>
                    </a:cubicBezTo>
                    <a:cubicBezTo>
                      <a:pt x="27423" y="251607"/>
                      <a:pt x="28508" y="250739"/>
                      <a:pt x="29702" y="249979"/>
                    </a:cubicBezTo>
                    <a:cubicBezTo>
                      <a:pt x="31112" y="249111"/>
                      <a:pt x="32414" y="248352"/>
                      <a:pt x="33825" y="247484"/>
                    </a:cubicBezTo>
                    <a:cubicBezTo>
                      <a:pt x="34367" y="247158"/>
                      <a:pt x="34909" y="246941"/>
                      <a:pt x="35452" y="246616"/>
                    </a:cubicBezTo>
                    <a:cubicBezTo>
                      <a:pt x="36320" y="246182"/>
                      <a:pt x="37296" y="245639"/>
                      <a:pt x="38164" y="245205"/>
                    </a:cubicBezTo>
                    <a:cubicBezTo>
                      <a:pt x="38164" y="245205"/>
                      <a:pt x="38164" y="245205"/>
                      <a:pt x="38164" y="245205"/>
                    </a:cubicBezTo>
                    <a:cubicBezTo>
                      <a:pt x="38164" y="245205"/>
                      <a:pt x="38164" y="245205"/>
                      <a:pt x="38164" y="245205"/>
                    </a:cubicBezTo>
                    <a:cubicBezTo>
                      <a:pt x="38164" y="245205"/>
                      <a:pt x="38164" y="245205"/>
                      <a:pt x="38273" y="245205"/>
                    </a:cubicBezTo>
                    <a:cubicBezTo>
                      <a:pt x="38273" y="245205"/>
                      <a:pt x="38273" y="245205"/>
                      <a:pt x="38273" y="245205"/>
                    </a:cubicBezTo>
                    <a:cubicBezTo>
                      <a:pt x="38273" y="245205"/>
                      <a:pt x="38273" y="245205"/>
                      <a:pt x="38273" y="245205"/>
                    </a:cubicBezTo>
                    <a:cubicBezTo>
                      <a:pt x="38273" y="245205"/>
                      <a:pt x="38273" y="245205"/>
                      <a:pt x="38273" y="245205"/>
                    </a:cubicBezTo>
                    <a:cubicBezTo>
                      <a:pt x="38273" y="245205"/>
                      <a:pt x="38273" y="245205"/>
                      <a:pt x="38273" y="245205"/>
                    </a:cubicBezTo>
                    <a:cubicBezTo>
                      <a:pt x="38381" y="245205"/>
                      <a:pt x="38490" y="245097"/>
                      <a:pt x="38490" y="245097"/>
                    </a:cubicBezTo>
                    <a:cubicBezTo>
                      <a:pt x="39466" y="244554"/>
                      <a:pt x="40551" y="244120"/>
                      <a:pt x="41528" y="243686"/>
                    </a:cubicBezTo>
                    <a:cubicBezTo>
                      <a:pt x="43155" y="242927"/>
                      <a:pt x="44674" y="242276"/>
                      <a:pt x="46302" y="241625"/>
                    </a:cubicBezTo>
                    <a:cubicBezTo>
                      <a:pt x="52595" y="239238"/>
                      <a:pt x="59105" y="237719"/>
                      <a:pt x="65940" y="237827"/>
                    </a:cubicBezTo>
                    <a:cubicBezTo>
                      <a:pt x="68652" y="237827"/>
                      <a:pt x="71256" y="238153"/>
                      <a:pt x="73969" y="238804"/>
                    </a:cubicBezTo>
                    <a:cubicBezTo>
                      <a:pt x="73752" y="238370"/>
                      <a:pt x="73643" y="237827"/>
                      <a:pt x="73426" y="237285"/>
                    </a:cubicBezTo>
                    <a:cubicBezTo>
                      <a:pt x="72992" y="236091"/>
                      <a:pt x="72667" y="234898"/>
                      <a:pt x="72233" y="233704"/>
                    </a:cubicBezTo>
                    <a:lnTo>
                      <a:pt x="72233" y="233704"/>
                    </a:lnTo>
                    <a:cubicBezTo>
                      <a:pt x="71907" y="232619"/>
                      <a:pt x="71473" y="231426"/>
                      <a:pt x="71148" y="230232"/>
                    </a:cubicBezTo>
                    <a:cubicBezTo>
                      <a:pt x="70822" y="229148"/>
                      <a:pt x="70388" y="227954"/>
                      <a:pt x="70063" y="226761"/>
                    </a:cubicBezTo>
                    <a:cubicBezTo>
                      <a:pt x="70063" y="226869"/>
                      <a:pt x="70171" y="226978"/>
                      <a:pt x="70171" y="226978"/>
                    </a:cubicBezTo>
                    <a:cubicBezTo>
                      <a:pt x="70171" y="226869"/>
                      <a:pt x="70063" y="226652"/>
                      <a:pt x="70063" y="226544"/>
                    </a:cubicBezTo>
                    <a:cubicBezTo>
                      <a:pt x="70063" y="226544"/>
                      <a:pt x="70063" y="226544"/>
                      <a:pt x="70063" y="226544"/>
                    </a:cubicBezTo>
                    <a:lnTo>
                      <a:pt x="70063" y="226544"/>
                    </a:lnTo>
                    <a:cubicBezTo>
                      <a:pt x="68327" y="221119"/>
                      <a:pt x="66699" y="215694"/>
                      <a:pt x="65289" y="210160"/>
                    </a:cubicBezTo>
                    <a:cubicBezTo>
                      <a:pt x="63878" y="204627"/>
                      <a:pt x="62793" y="198985"/>
                      <a:pt x="61925" y="193235"/>
                    </a:cubicBezTo>
                    <a:cubicBezTo>
                      <a:pt x="61491" y="189980"/>
                      <a:pt x="61057" y="186616"/>
                      <a:pt x="60732" y="183361"/>
                    </a:cubicBezTo>
                    <a:cubicBezTo>
                      <a:pt x="60406" y="179889"/>
                      <a:pt x="59972" y="176418"/>
                      <a:pt x="59864" y="172946"/>
                    </a:cubicBezTo>
                    <a:cubicBezTo>
                      <a:pt x="59864" y="172946"/>
                      <a:pt x="59864" y="172946"/>
                      <a:pt x="59864" y="173054"/>
                    </a:cubicBezTo>
                    <a:cubicBezTo>
                      <a:pt x="59647" y="169040"/>
                      <a:pt x="59430" y="165025"/>
                      <a:pt x="59647" y="161011"/>
                    </a:cubicBezTo>
                    <a:cubicBezTo>
                      <a:pt x="59755" y="156888"/>
                      <a:pt x="59972" y="152874"/>
                      <a:pt x="60298" y="148751"/>
                    </a:cubicBezTo>
                    <a:cubicBezTo>
                      <a:pt x="60298" y="148642"/>
                      <a:pt x="60298" y="148534"/>
                      <a:pt x="60298" y="148317"/>
                    </a:cubicBezTo>
                    <a:cubicBezTo>
                      <a:pt x="60298" y="148317"/>
                      <a:pt x="60298" y="148317"/>
                      <a:pt x="60298" y="148317"/>
                    </a:cubicBezTo>
                    <a:cubicBezTo>
                      <a:pt x="60298" y="148100"/>
                      <a:pt x="60298" y="147883"/>
                      <a:pt x="60406" y="147666"/>
                    </a:cubicBezTo>
                    <a:cubicBezTo>
                      <a:pt x="60406" y="147666"/>
                      <a:pt x="60406" y="147666"/>
                      <a:pt x="60406" y="147666"/>
                    </a:cubicBezTo>
                    <a:lnTo>
                      <a:pt x="60406" y="147666"/>
                    </a:lnTo>
                    <a:lnTo>
                      <a:pt x="60406" y="147666"/>
                    </a:lnTo>
                    <a:cubicBezTo>
                      <a:pt x="60406" y="147557"/>
                      <a:pt x="60406" y="147557"/>
                      <a:pt x="60406" y="147449"/>
                    </a:cubicBezTo>
                    <a:cubicBezTo>
                      <a:pt x="60406" y="147449"/>
                      <a:pt x="60406" y="147340"/>
                      <a:pt x="60406" y="147340"/>
                    </a:cubicBezTo>
                    <a:cubicBezTo>
                      <a:pt x="60406" y="147340"/>
                      <a:pt x="60406" y="147340"/>
                      <a:pt x="60406" y="147340"/>
                    </a:cubicBezTo>
                    <a:cubicBezTo>
                      <a:pt x="60406" y="147123"/>
                      <a:pt x="60406" y="146798"/>
                      <a:pt x="60515" y="146581"/>
                    </a:cubicBezTo>
                    <a:cubicBezTo>
                      <a:pt x="60515" y="146581"/>
                      <a:pt x="60515" y="146581"/>
                      <a:pt x="60515" y="146581"/>
                    </a:cubicBezTo>
                    <a:cubicBezTo>
                      <a:pt x="60515" y="146472"/>
                      <a:pt x="60515" y="146364"/>
                      <a:pt x="60515" y="146255"/>
                    </a:cubicBezTo>
                    <a:cubicBezTo>
                      <a:pt x="60515" y="146255"/>
                      <a:pt x="60515" y="146255"/>
                      <a:pt x="60515" y="146255"/>
                    </a:cubicBezTo>
                    <a:cubicBezTo>
                      <a:pt x="60515" y="146255"/>
                      <a:pt x="60515" y="146147"/>
                      <a:pt x="60515" y="146147"/>
                    </a:cubicBezTo>
                    <a:cubicBezTo>
                      <a:pt x="60515" y="146038"/>
                      <a:pt x="60515" y="145930"/>
                      <a:pt x="60515" y="145821"/>
                    </a:cubicBezTo>
                    <a:cubicBezTo>
                      <a:pt x="60515" y="145821"/>
                      <a:pt x="60515" y="145930"/>
                      <a:pt x="60515" y="146038"/>
                    </a:cubicBezTo>
                    <a:cubicBezTo>
                      <a:pt x="60515" y="145930"/>
                      <a:pt x="60515" y="145821"/>
                      <a:pt x="60515" y="145713"/>
                    </a:cubicBezTo>
                    <a:cubicBezTo>
                      <a:pt x="60515" y="145713"/>
                      <a:pt x="60515" y="145821"/>
                      <a:pt x="60515" y="145930"/>
                    </a:cubicBezTo>
                    <a:cubicBezTo>
                      <a:pt x="60732" y="143109"/>
                      <a:pt x="61166" y="140179"/>
                      <a:pt x="61600" y="137358"/>
                    </a:cubicBezTo>
                    <a:cubicBezTo>
                      <a:pt x="61925" y="134646"/>
                      <a:pt x="62576" y="132042"/>
                      <a:pt x="63119" y="129330"/>
                    </a:cubicBezTo>
                    <a:cubicBezTo>
                      <a:pt x="63661" y="126617"/>
                      <a:pt x="64529" y="124013"/>
                      <a:pt x="65289" y="121301"/>
                    </a:cubicBezTo>
                    <a:cubicBezTo>
                      <a:pt x="65614" y="120107"/>
                      <a:pt x="66048" y="118805"/>
                      <a:pt x="66482" y="117612"/>
                    </a:cubicBezTo>
                    <a:cubicBezTo>
                      <a:pt x="66916" y="116418"/>
                      <a:pt x="67350" y="115116"/>
                      <a:pt x="67784" y="113923"/>
                    </a:cubicBezTo>
                    <a:cubicBezTo>
                      <a:pt x="67784" y="113923"/>
                      <a:pt x="67784" y="113923"/>
                      <a:pt x="67784" y="113923"/>
                    </a:cubicBezTo>
                    <a:cubicBezTo>
                      <a:pt x="69846" y="108389"/>
                      <a:pt x="72233" y="102856"/>
                      <a:pt x="74837" y="97540"/>
                    </a:cubicBezTo>
                    <a:cubicBezTo>
                      <a:pt x="76247" y="94719"/>
                      <a:pt x="77658" y="92006"/>
                      <a:pt x="79177" y="89294"/>
                    </a:cubicBezTo>
                    <a:cubicBezTo>
                      <a:pt x="80478" y="86907"/>
                      <a:pt x="81781" y="84628"/>
                      <a:pt x="83299" y="82350"/>
                    </a:cubicBezTo>
                    <a:cubicBezTo>
                      <a:pt x="84927" y="79854"/>
                      <a:pt x="86554" y="77359"/>
                      <a:pt x="88290" y="74972"/>
                    </a:cubicBezTo>
                    <a:cubicBezTo>
                      <a:pt x="90026" y="72477"/>
                      <a:pt x="91979" y="70090"/>
                      <a:pt x="93824" y="67703"/>
                    </a:cubicBezTo>
                    <a:cubicBezTo>
                      <a:pt x="95560" y="65533"/>
                      <a:pt x="97404" y="63580"/>
                      <a:pt x="99140" y="61410"/>
                    </a:cubicBezTo>
                    <a:cubicBezTo>
                      <a:pt x="99574" y="60867"/>
                      <a:pt x="100117" y="60325"/>
                      <a:pt x="100659" y="59782"/>
                    </a:cubicBezTo>
                    <a:cubicBezTo>
                      <a:pt x="101202" y="59240"/>
                      <a:pt x="101636" y="58697"/>
                      <a:pt x="102178" y="58155"/>
                    </a:cubicBezTo>
                    <a:cubicBezTo>
                      <a:pt x="103155" y="57178"/>
                      <a:pt x="104131" y="56094"/>
                      <a:pt x="105107" y="55117"/>
                    </a:cubicBezTo>
                    <a:cubicBezTo>
                      <a:pt x="106735" y="53598"/>
                      <a:pt x="108254" y="51971"/>
                      <a:pt x="109990" y="50560"/>
                    </a:cubicBezTo>
                    <a:cubicBezTo>
                      <a:pt x="111834" y="48933"/>
                      <a:pt x="113679" y="47414"/>
                      <a:pt x="115632" y="45895"/>
                    </a:cubicBezTo>
                    <a:cubicBezTo>
                      <a:pt x="115523" y="46003"/>
                      <a:pt x="115415" y="46112"/>
                      <a:pt x="115306" y="46112"/>
                    </a:cubicBezTo>
                    <a:cubicBezTo>
                      <a:pt x="116500" y="45135"/>
                      <a:pt x="117693" y="44267"/>
                      <a:pt x="118887" y="43291"/>
                    </a:cubicBezTo>
                    <a:cubicBezTo>
                      <a:pt x="120297" y="42314"/>
                      <a:pt x="121599" y="41229"/>
                      <a:pt x="123010" y="40253"/>
                    </a:cubicBezTo>
                    <a:cubicBezTo>
                      <a:pt x="125831" y="38300"/>
                      <a:pt x="128652" y="36347"/>
                      <a:pt x="131581" y="34611"/>
                    </a:cubicBezTo>
                    <a:cubicBezTo>
                      <a:pt x="131473" y="34719"/>
                      <a:pt x="131364" y="34719"/>
                      <a:pt x="131256" y="34828"/>
                    </a:cubicBezTo>
                    <a:cubicBezTo>
                      <a:pt x="132557" y="34068"/>
                      <a:pt x="133860" y="33309"/>
                      <a:pt x="135053" y="32549"/>
                    </a:cubicBezTo>
                    <a:cubicBezTo>
                      <a:pt x="136138" y="31898"/>
                      <a:pt x="137331" y="31247"/>
                      <a:pt x="138525" y="30705"/>
                    </a:cubicBezTo>
                    <a:cubicBezTo>
                      <a:pt x="141129" y="29403"/>
                      <a:pt x="143733" y="28101"/>
                      <a:pt x="146445" y="27124"/>
                    </a:cubicBezTo>
                    <a:cubicBezTo>
                      <a:pt x="149158" y="26040"/>
                      <a:pt x="151870" y="25063"/>
                      <a:pt x="154691" y="24304"/>
                    </a:cubicBezTo>
                    <a:cubicBezTo>
                      <a:pt x="156101" y="23870"/>
                      <a:pt x="157620" y="23544"/>
                      <a:pt x="159031" y="23219"/>
                    </a:cubicBezTo>
                    <a:cubicBezTo>
                      <a:pt x="160333" y="22893"/>
                      <a:pt x="161743" y="22568"/>
                      <a:pt x="163045" y="22351"/>
                    </a:cubicBezTo>
                    <a:cubicBezTo>
                      <a:pt x="164022" y="22242"/>
                      <a:pt x="164890" y="22025"/>
                      <a:pt x="165866" y="21917"/>
                    </a:cubicBezTo>
                    <a:cubicBezTo>
                      <a:pt x="166300" y="21917"/>
                      <a:pt x="166734" y="21808"/>
                      <a:pt x="167168" y="21808"/>
                    </a:cubicBezTo>
                    <a:cubicBezTo>
                      <a:pt x="168904" y="20940"/>
                      <a:pt x="170640" y="20181"/>
                      <a:pt x="172376" y="19313"/>
                    </a:cubicBezTo>
                    <a:cubicBezTo>
                      <a:pt x="177476" y="17034"/>
                      <a:pt x="182575" y="14647"/>
                      <a:pt x="187783" y="12586"/>
                    </a:cubicBezTo>
                    <a:cubicBezTo>
                      <a:pt x="189953" y="11718"/>
                      <a:pt x="192014" y="10850"/>
                      <a:pt x="194293" y="10199"/>
                    </a:cubicBezTo>
                    <a:cubicBezTo>
                      <a:pt x="194293" y="10199"/>
                      <a:pt x="194184" y="10199"/>
                      <a:pt x="194184" y="10199"/>
                    </a:cubicBezTo>
                    <a:cubicBezTo>
                      <a:pt x="197982" y="8897"/>
                      <a:pt x="201671" y="7595"/>
                      <a:pt x="205577" y="6618"/>
                    </a:cubicBezTo>
                    <a:cubicBezTo>
                      <a:pt x="207638" y="6076"/>
                      <a:pt x="209699" y="5533"/>
                      <a:pt x="211869" y="4991"/>
                    </a:cubicBezTo>
                    <a:cubicBezTo>
                      <a:pt x="213714" y="4557"/>
                      <a:pt x="215667" y="4015"/>
                      <a:pt x="217511" y="3689"/>
                    </a:cubicBezTo>
                    <a:cubicBezTo>
                      <a:pt x="217403" y="3689"/>
                      <a:pt x="217186" y="3689"/>
                      <a:pt x="217077" y="3797"/>
                    </a:cubicBezTo>
                    <a:cubicBezTo>
                      <a:pt x="218596" y="3472"/>
                      <a:pt x="220007" y="3147"/>
                      <a:pt x="221526" y="2821"/>
                    </a:cubicBezTo>
                    <a:cubicBezTo>
                      <a:pt x="221417" y="2821"/>
                      <a:pt x="221309" y="2821"/>
                      <a:pt x="221200" y="2821"/>
                    </a:cubicBezTo>
                    <a:cubicBezTo>
                      <a:pt x="221309" y="2821"/>
                      <a:pt x="221309" y="2821"/>
                      <a:pt x="221417" y="2821"/>
                    </a:cubicBezTo>
                    <a:cubicBezTo>
                      <a:pt x="221417" y="2821"/>
                      <a:pt x="221526" y="2821"/>
                      <a:pt x="221526" y="2821"/>
                    </a:cubicBezTo>
                    <a:lnTo>
                      <a:pt x="221526" y="2821"/>
                    </a:lnTo>
                    <a:cubicBezTo>
                      <a:pt x="221526" y="2821"/>
                      <a:pt x="221526" y="2821"/>
                      <a:pt x="221634" y="2821"/>
                    </a:cubicBezTo>
                    <a:cubicBezTo>
                      <a:pt x="221634" y="2821"/>
                      <a:pt x="221634" y="2821"/>
                      <a:pt x="221743" y="2821"/>
                    </a:cubicBezTo>
                    <a:cubicBezTo>
                      <a:pt x="221743" y="2821"/>
                      <a:pt x="221743" y="2821"/>
                      <a:pt x="221743" y="2821"/>
                    </a:cubicBezTo>
                    <a:cubicBezTo>
                      <a:pt x="221960" y="2821"/>
                      <a:pt x="222177" y="2712"/>
                      <a:pt x="222394" y="2712"/>
                    </a:cubicBezTo>
                    <a:cubicBezTo>
                      <a:pt x="222502" y="2712"/>
                      <a:pt x="222719" y="2604"/>
                      <a:pt x="222828" y="2604"/>
                    </a:cubicBezTo>
                    <a:cubicBezTo>
                      <a:pt x="222828" y="2604"/>
                      <a:pt x="222936" y="2604"/>
                      <a:pt x="222936" y="2604"/>
                    </a:cubicBezTo>
                    <a:cubicBezTo>
                      <a:pt x="222936" y="2604"/>
                      <a:pt x="223045" y="2604"/>
                      <a:pt x="223045" y="2604"/>
                    </a:cubicBezTo>
                    <a:cubicBezTo>
                      <a:pt x="223045" y="2604"/>
                      <a:pt x="223045" y="2604"/>
                      <a:pt x="223045" y="2604"/>
                    </a:cubicBezTo>
                    <a:cubicBezTo>
                      <a:pt x="223045" y="2604"/>
                      <a:pt x="223045" y="2604"/>
                      <a:pt x="223045" y="2604"/>
                    </a:cubicBezTo>
                    <a:cubicBezTo>
                      <a:pt x="223153" y="2604"/>
                      <a:pt x="223262" y="2604"/>
                      <a:pt x="223479" y="2496"/>
                    </a:cubicBezTo>
                    <a:cubicBezTo>
                      <a:pt x="223804" y="2387"/>
                      <a:pt x="224130" y="2387"/>
                      <a:pt x="224455" y="2279"/>
                    </a:cubicBezTo>
                    <a:cubicBezTo>
                      <a:pt x="224781" y="2170"/>
                      <a:pt x="224998" y="2170"/>
                      <a:pt x="225323" y="2061"/>
                    </a:cubicBezTo>
                    <a:cubicBezTo>
                      <a:pt x="225215" y="2061"/>
                      <a:pt x="224998" y="2170"/>
                      <a:pt x="224889" y="2170"/>
                    </a:cubicBezTo>
                    <a:cubicBezTo>
                      <a:pt x="227493" y="1628"/>
                      <a:pt x="229989" y="1302"/>
                      <a:pt x="232592" y="977"/>
                    </a:cubicBezTo>
                    <a:cubicBezTo>
                      <a:pt x="235088" y="651"/>
                      <a:pt x="237583" y="434"/>
                      <a:pt x="240079" y="326"/>
                    </a:cubicBezTo>
                    <a:cubicBezTo>
                      <a:pt x="239970" y="326"/>
                      <a:pt x="239753" y="326"/>
                      <a:pt x="239645" y="326"/>
                    </a:cubicBezTo>
                    <a:cubicBezTo>
                      <a:pt x="240947" y="217"/>
                      <a:pt x="242249" y="217"/>
                      <a:pt x="243551" y="109"/>
                    </a:cubicBezTo>
                    <a:cubicBezTo>
                      <a:pt x="243551" y="109"/>
                      <a:pt x="243551" y="109"/>
                      <a:pt x="243442" y="109"/>
                    </a:cubicBezTo>
                    <a:cubicBezTo>
                      <a:pt x="246480" y="0"/>
                      <a:pt x="249518" y="0"/>
                      <a:pt x="252556" y="0"/>
                    </a:cubicBezTo>
                    <a:cubicBezTo>
                      <a:pt x="255811" y="0"/>
                      <a:pt x="259066" y="109"/>
                      <a:pt x="262321" y="326"/>
                    </a:cubicBezTo>
                    <a:cubicBezTo>
                      <a:pt x="262321" y="326"/>
                      <a:pt x="262321" y="326"/>
                      <a:pt x="262429" y="326"/>
                    </a:cubicBezTo>
                    <a:cubicBezTo>
                      <a:pt x="262538" y="326"/>
                      <a:pt x="262646" y="326"/>
                      <a:pt x="262755" y="326"/>
                    </a:cubicBezTo>
                    <a:cubicBezTo>
                      <a:pt x="262755" y="326"/>
                      <a:pt x="262755" y="326"/>
                      <a:pt x="262755" y="326"/>
                    </a:cubicBezTo>
                    <a:cubicBezTo>
                      <a:pt x="262863" y="326"/>
                      <a:pt x="262863" y="326"/>
                      <a:pt x="262972" y="326"/>
                    </a:cubicBezTo>
                    <a:cubicBezTo>
                      <a:pt x="262972" y="326"/>
                      <a:pt x="263080" y="326"/>
                      <a:pt x="263189" y="326"/>
                    </a:cubicBezTo>
                    <a:cubicBezTo>
                      <a:pt x="263297" y="326"/>
                      <a:pt x="263297" y="326"/>
                      <a:pt x="263406" y="326"/>
                    </a:cubicBezTo>
                    <a:cubicBezTo>
                      <a:pt x="263623" y="326"/>
                      <a:pt x="263840" y="326"/>
                      <a:pt x="264057" y="434"/>
                    </a:cubicBezTo>
                    <a:cubicBezTo>
                      <a:pt x="264057" y="434"/>
                      <a:pt x="264057" y="434"/>
                      <a:pt x="263948" y="434"/>
                    </a:cubicBezTo>
                    <a:cubicBezTo>
                      <a:pt x="263948" y="434"/>
                      <a:pt x="263948" y="434"/>
                      <a:pt x="264057" y="434"/>
                    </a:cubicBezTo>
                    <a:cubicBezTo>
                      <a:pt x="264057" y="434"/>
                      <a:pt x="264057" y="434"/>
                      <a:pt x="264057" y="434"/>
                    </a:cubicBezTo>
                    <a:lnTo>
                      <a:pt x="264057" y="434"/>
                    </a:lnTo>
                    <a:cubicBezTo>
                      <a:pt x="264599" y="434"/>
                      <a:pt x="265033" y="543"/>
                      <a:pt x="265576" y="543"/>
                    </a:cubicBezTo>
                    <a:cubicBezTo>
                      <a:pt x="265467" y="543"/>
                      <a:pt x="265250" y="543"/>
                      <a:pt x="265142" y="543"/>
                    </a:cubicBezTo>
                    <a:cubicBezTo>
                      <a:pt x="271326" y="977"/>
                      <a:pt x="277402" y="2061"/>
                      <a:pt x="283478" y="3364"/>
                    </a:cubicBezTo>
                    <a:cubicBezTo>
                      <a:pt x="283370" y="3364"/>
                      <a:pt x="283152" y="3255"/>
                      <a:pt x="283044" y="3255"/>
                    </a:cubicBezTo>
                    <a:cubicBezTo>
                      <a:pt x="284671" y="3580"/>
                      <a:pt x="286407" y="4123"/>
                      <a:pt x="288035" y="4557"/>
                    </a:cubicBezTo>
                    <a:cubicBezTo>
                      <a:pt x="289662" y="4991"/>
                      <a:pt x="291290" y="5425"/>
                      <a:pt x="292809" y="5967"/>
                    </a:cubicBezTo>
                    <a:cubicBezTo>
                      <a:pt x="294002" y="6293"/>
                      <a:pt x="295087" y="6727"/>
                      <a:pt x="296172" y="7161"/>
                    </a:cubicBezTo>
                    <a:cubicBezTo>
                      <a:pt x="296172" y="7161"/>
                      <a:pt x="296064" y="7161"/>
                      <a:pt x="295955" y="7052"/>
                    </a:cubicBezTo>
                    <a:cubicBezTo>
                      <a:pt x="301489" y="8897"/>
                      <a:pt x="306914" y="11284"/>
                      <a:pt x="312338" y="13671"/>
                    </a:cubicBezTo>
                    <a:cubicBezTo>
                      <a:pt x="314942" y="14756"/>
                      <a:pt x="317438" y="16058"/>
                      <a:pt x="319933" y="17360"/>
                    </a:cubicBezTo>
                    <a:cubicBezTo>
                      <a:pt x="322429" y="18662"/>
                      <a:pt x="324816" y="19964"/>
                      <a:pt x="327094" y="21483"/>
                    </a:cubicBezTo>
                    <a:cubicBezTo>
                      <a:pt x="332085" y="24629"/>
                      <a:pt x="336967" y="28101"/>
                      <a:pt x="341741" y="31790"/>
                    </a:cubicBezTo>
                    <a:cubicBezTo>
                      <a:pt x="343586" y="33200"/>
                      <a:pt x="345430" y="34719"/>
                      <a:pt x="347166" y="36238"/>
                    </a:cubicBezTo>
                    <a:cubicBezTo>
                      <a:pt x="349770" y="38625"/>
                      <a:pt x="352266" y="41012"/>
                      <a:pt x="354544" y="43616"/>
                    </a:cubicBezTo>
                    <a:cubicBezTo>
                      <a:pt x="354544" y="43616"/>
                      <a:pt x="354544" y="43616"/>
                      <a:pt x="354544" y="43508"/>
                    </a:cubicBezTo>
                    <a:cubicBezTo>
                      <a:pt x="357690" y="46980"/>
                      <a:pt x="360620" y="50669"/>
                      <a:pt x="363332" y="54466"/>
                    </a:cubicBezTo>
                    <a:cubicBezTo>
                      <a:pt x="363983" y="55442"/>
                      <a:pt x="364743" y="56527"/>
                      <a:pt x="365394" y="57504"/>
                    </a:cubicBezTo>
                    <a:cubicBezTo>
                      <a:pt x="365285" y="57395"/>
                      <a:pt x="365285" y="57287"/>
                      <a:pt x="365177" y="57287"/>
                    </a:cubicBezTo>
                    <a:cubicBezTo>
                      <a:pt x="365611" y="57938"/>
                      <a:pt x="365936" y="58589"/>
                      <a:pt x="366370" y="59240"/>
                    </a:cubicBezTo>
                    <a:cubicBezTo>
                      <a:pt x="366696" y="59782"/>
                      <a:pt x="367130" y="60433"/>
                      <a:pt x="367455" y="61084"/>
                    </a:cubicBezTo>
                    <a:cubicBezTo>
                      <a:pt x="367455" y="61084"/>
                      <a:pt x="367455" y="61084"/>
                      <a:pt x="367455" y="61193"/>
                    </a:cubicBezTo>
                    <a:cubicBezTo>
                      <a:pt x="368432" y="63146"/>
                      <a:pt x="369300" y="65099"/>
                      <a:pt x="370276" y="67052"/>
                    </a:cubicBezTo>
                    <a:cubicBezTo>
                      <a:pt x="371578" y="70090"/>
                      <a:pt x="372989" y="73128"/>
                      <a:pt x="374182" y="76166"/>
                    </a:cubicBezTo>
                    <a:cubicBezTo>
                      <a:pt x="374725" y="77576"/>
                      <a:pt x="375376" y="79095"/>
                      <a:pt x="375918" y="80506"/>
                    </a:cubicBezTo>
                    <a:cubicBezTo>
                      <a:pt x="376569" y="82241"/>
                      <a:pt x="377112" y="83977"/>
                      <a:pt x="377763" y="85713"/>
                    </a:cubicBezTo>
                    <a:cubicBezTo>
                      <a:pt x="378414" y="87992"/>
                      <a:pt x="379282" y="90379"/>
                      <a:pt x="379824" y="92657"/>
                    </a:cubicBezTo>
                    <a:cubicBezTo>
                      <a:pt x="380150" y="93851"/>
                      <a:pt x="380475" y="95044"/>
                      <a:pt x="380801" y="96238"/>
                    </a:cubicBezTo>
                    <a:cubicBezTo>
                      <a:pt x="381126" y="97540"/>
                      <a:pt x="381343" y="98733"/>
                      <a:pt x="381669" y="99927"/>
                    </a:cubicBezTo>
                    <a:cubicBezTo>
                      <a:pt x="381994" y="101880"/>
                      <a:pt x="382320" y="103833"/>
                      <a:pt x="382645" y="105785"/>
                    </a:cubicBezTo>
                    <a:cubicBezTo>
                      <a:pt x="382862" y="107738"/>
                      <a:pt x="383079" y="109583"/>
                      <a:pt x="383188" y="111536"/>
                    </a:cubicBezTo>
                    <a:cubicBezTo>
                      <a:pt x="383188" y="112187"/>
                      <a:pt x="383296" y="112838"/>
                      <a:pt x="383296" y="113489"/>
                    </a:cubicBezTo>
                    <a:cubicBezTo>
                      <a:pt x="383296" y="114140"/>
                      <a:pt x="383296" y="114791"/>
                      <a:pt x="383296" y="115442"/>
                    </a:cubicBezTo>
                    <a:cubicBezTo>
                      <a:pt x="383296" y="116635"/>
                      <a:pt x="383296" y="117829"/>
                      <a:pt x="383296" y="119131"/>
                    </a:cubicBezTo>
                    <a:cubicBezTo>
                      <a:pt x="383188" y="120324"/>
                      <a:pt x="383188" y="121518"/>
                      <a:pt x="383079" y="122711"/>
                    </a:cubicBezTo>
                    <a:cubicBezTo>
                      <a:pt x="382970" y="124230"/>
                      <a:pt x="382753" y="125749"/>
                      <a:pt x="382645" y="127268"/>
                    </a:cubicBezTo>
                    <a:cubicBezTo>
                      <a:pt x="382428" y="126834"/>
                      <a:pt x="382211" y="126292"/>
                      <a:pt x="381994" y="125858"/>
                    </a:cubicBezTo>
                    <a:cubicBezTo>
                      <a:pt x="381994" y="125858"/>
                      <a:pt x="381994" y="125858"/>
                      <a:pt x="381994" y="125858"/>
                    </a:cubicBezTo>
                    <a:cubicBezTo>
                      <a:pt x="381994" y="125858"/>
                      <a:pt x="381994" y="125858"/>
                      <a:pt x="381994" y="125858"/>
                    </a:cubicBezTo>
                    <a:cubicBezTo>
                      <a:pt x="381994" y="125858"/>
                      <a:pt x="381994" y="125749"/>
                      <a:pt x="381994" y="125749"/>
                    </a:cubicBezTo>
                    <a:cubicBezTo>
                      <a:pt x="381994" y="125749"/>
                      <a:pt x="381994" y="125749"/>
                      <a:pt x="381994" y="125749"/>
                    </a:cubicBezTo>
                    <a:cubicBezTo>
                      <a:pt x="381560" y="124664"/>
                      <a:pt x="381234" y="123471"/>
                      <a:pt x="380801" y="122386"/>
                    </a:cubicBezTo>
                    <a:cubicBezTo>
                      <a:pt x="380801" y="122386"/>
                      <a:pt x="380801" y="122386"/>
                      <a:pt x="380801" y="122386"/>
                    </a:cubicBezTo>
                    <a:cubicBezTo>
                      <a:pt x="380801" y="122386"/>
                      <a:pt x="380801" y="122386"/>
                      <a:pt x="380801" y="122386"/>
                    </a:cubicBezTo>
                    <a:cubicBezTo>
                      <a:pt x="380801" y="122277"/>
                      <a:pt x="380692" y="122169"/>
                      <a:pt x="380692" y="122060"/>
                    </a:cubicBezTo>
                    <a:cubicBezTo>
                      <a:pt x="380692" y="122060"/>
                      <a:pt x="380692" y="122060"/>
                      <a:pt x="380692" y="122169"/>
                    </a:cubicBezTo>
                    <a:cubicBezTo>
                      <a:pt x="380692" y="122169"/>
                      <a:pt x="380692" y="122169"/>
                      <a:pt x="380692" y="122060"/>
                    </a:cubicBezTo>
                    <a:cubicBezTo>
                      <a:pt x="380692" y="122060"/>
                      <a:pt x="380692" y="122060"/>
                      <a:pt x="380692" y="122060"/>
                    </a:cubicBezTo>
                    <a:cubicBezTo>
                      <a:pt x="380475" y="121301"/>
                      <a:pt x="380150" y="120541"/>
                      <a:pt x="379824" y="119782"/>
                    </a:cubicBezTo>
                    <a:cubicBezTo>
                      <a:pt x="379499" y="119022"/>
                      <a:pt x="379282" y="118154"/>
                      <a:pt x="378847" y="117503"/>
                    </a:cubicBezTo>
                    <a:cubicBezTo>
                      <a:pt x="378197" y="116093"/>
                      <a:pt x="377546" y="114574"/>
                      <a:pt x="376895" y="113163"/>
                    </a:cubicBezTo>
                    <a:cubicBezTo>
                      <a:pt x="375484" y="110342"/>
                      <a:pt x="373965" y="107630"/>
                      <a:pt x="372229" y="104918"/>
                    </a:cubicBezTo>
                    <a:cubicBezTo>
                      <a:pt x="372338" y="105026"/>
                      <a:pt x="372338" y="105134"/>
                      <a:pt x="372446" y="105134"/>
                    </a:cubicBezTo>
                    <a:cubicBezTo>
                      <a:pt x="371795" y="104158"/>
                      <a:pt x="371144" y="103182"/>
                      <a:pt x="370493" y="102205"/>
                    </a:cubicBezTo>
                    <a:cubicBezTo>
                      <a:pt x="369951" y="101446"/>
                      <a:pt x="369408" y="100686"/>
                      <a:pt x="368866" y="100035"/>
                    </a:cubicBezTo>
                    <a:cubicBezTo>
                      <a:pt x="367889" y="98625"/>
                      <a:pt x="366696" y="97323"/>
                      <a:pt x="365611" y="95912"/>
                    </a:cubicBezTo>
                    <a:cubicBezTo>
                      <a:pt x="364960" y="95153"/>
                      <a:pt x="364309" y="94502"/>
                      <a:pt x="363766" y="93742"/>
                    </a:cubicBezTo>
                    <a:cubicBezTo>
                      <a:pt x="363332" y="93200"/>
                      <a:pt x="362898" y="92657"/>
                      <a:pt x="362356" y="92223"/>
                    </a:cubicBezTo>
                    <a:cubicBezTo>
                      <a:pt x="361596" y="91464"/>
                      <a:pt x="360945" y="90704"/>
                      <a:pt x="360186" y="89945"/>
                    </a:cubicBezTo>
                    <a:cubicBezTo>
                      <a:pt x="359752" y="89511"/>
                      <a:pt x="359318" y="89077"/>
                      <a:pt x="358884" y="88751"/>
                    </a:cubicBezTo>
                    <a:cubicBezTo>
                      <a:pt x="356063" y="85713"/>
                      <a:pt x="353025" y="82675"/>
                      <a:pt x="349879" y="79963"/>
                    </a:cubicBezTo>
                    <a:cubicBezTo>
                      <a:pt x="349879" y="79963"/>
                      <a:pt x="349879" y="79963"/>
                      <a:pt x="349879" y="79963"/>
                    </a:cubicBezTo>
                    <a:cubicBezTo>
                      <a:pt x="347058" y="77576"/>
                      <a:pt x="344128" y="75189"/>
                      <a:pt x="341090" y="73128"/>
                    </a:cubicBezTo>
                    <a:cubicBezTo>
                      <a:pt x="339788" y="72151"/>
                      <a:pt x="338378" y="71175"/>
                      <a:pt x="336967" y="70198"/>
                    </a:cubicBezTo>
                    <a:cubicBezTo>
                      <a:pt x="336967" y="70198"/>
                      <a:pt x="336967" y="70198"/>
                      <a:pt x="336859" y="70198"/>
                    </a:cubicBezTo>
                    <a:cubicBezTo>
                      <a:pt x="336859" y="70198"/>
                      <a:pt x="336859" y="70198"/>
                      <a:pt x="336859" y="70198"/>
                    </a:cubicBezTo>
                    <a:cubicBezTo>
                      <a:pt x="336099" y="69656"/>
                      <a:pt x="335340" y="69222"/>
                      <a:pt x="334689" y="68788"/>
                    </a:cubicBezTo>
                    <a:cubicBezTo>
                      <a:pt x="334038" y="68354"/>
                      <a:pt x="333278" y="67920"/>
                      <a:pt x="332519" y="67486"/>
                    </a:cubicBezTo>
                    <a:cubicBezTo>
                      <a:pt x="332627" y="67486"/>
                      <a:pt x="332627" y="67594"/>
                      <a:pt x="332736" y="67594"/>
                    </a:cubicBezTo>
                    <a:cubicBezTo>
                      <a:pt x="332627" y="67594"/>
                      <a:pt x="332519" y="67486"/>
                      <a:pt x="332410" y="67486"/>
                    </a:cubicBezTo>
                    <a:lnTo>
                      <a:pt x="332410" y="67486"/>
                    </a:lnTo>
                    <a:cubicBezTo>
                      <a:pt x="332410" y="67486"/>
                      <a:pt x="332410" y="67486"/>
                      <a:pt x="332302" y="67486"/>
                    </a:cubicBezTo>
                    <a:cubicBezTo>
                      <a:pt x="332302" y="67486"/>
                      <a:pt x="332302" y="67486"/>
                      <a:pt x="332194" y="67486"/>
                    </a:cubicBezTo>
                    <a:cubicBezTo>
                      <a:pt x="332194" y="67486"/>
                      <a:pt x="332194" y="67486"/>
                      <a:pt x="332194" y="67486"/>
                    </a:cubicBezTo>
                    <a:cubicBezTo>
                      <a:pt x="332194" y="67486"/>
                      <a:pt x="332194" y="67486"/>
                      <a:pt x="332194" y="67486"/>
                    </a:cubicBezTo>
                    <a:cubicBezTo>
                      <a:pt x="331977" y="67377"/>
                      <a:pt x="331759" y="67269"/>
                      <a:pt x="331542" y="67160"/>
                    </a:cubicBezTo>
                    <a:cubicBezTo>
                      <a:pt x="331651" y="67160"/>
                      <a:pt x="331651" y="67269"/>
                      <a:pt x="331759" y="67269"/>
                    </a:cubicBezTo>
                    <a:cubicBezTo>
                      <a:pt x="331542" y="67160"/>
                      <a:pt x="331434" y="67052"/>
                      <a:pt x="331217" y="66943"/>
                    </a:cubicBezTo>
                    <a:cubicBezTo>
                      <a:pt x="331217" y="66943"/>
                      <a:pt x="331217" y="66943"/>
                      <a:pt x="331326" y="66943"/>
                    </a:cubicBezTo>
                    <a:cubicBezTo>
                      <a:pt x="331326" y="66943"/>
                      <a:pt x="331217" y="66943"/>
                      <a:pt x="331217" y="66835"/>
                    </a:cubicBezTo>
                    <a:cubicBezTo>
                      <a:pt x="331217" y="66835"/>
                      <a:pt x="331217" y="66835"/>
                      <a:pt x="331217" y="66835"/>
                    </a:cubicBezTo>
                    <a:lnTo>
                      <a:pt x="331217" y="66835"/>
                    </a:lnTo>
                    <a:cubicBezTo>
                      <a:pt x="330783" y="66618"/>
                      <a:pt x="330349" y="66401"/>
                      <a:pt x="329915" y="66292"/>
                    </a:cubicBezTo>
                    <a:cubicBezTo>
                      <a:pt x="329698" y="66184"/>
                      <a:pt x="329373" y="66075"/>
                      <a:pt x="329156" y="66075"/>
                    </a:cubicBezTo>
                    <a:cubicBezTo>
                      <a:pt x="328288" y="65641"/>
                      <a:pt x="327311" y="65099"/>
                      <a:pt x="326443" y="64665"/>
                    </a:cubicBezTo>
                    <a:cubicBezTo>
                      <a:pt x="324924" y="63905"/>
                      <a:pt x="323297" y="63146"/>
                      <a:pt x="321778" y="62495"/>
                    </a:cubicBezTo>
                    <a:cubicBezTo>
                      <a:pt x="321886" y="65533"/>
                      <a:pt x="321886" y="68571"/>
                      <a:pt x="321886" y="71609"/>
                    </a:cubicBezTo>
                    <a:cubicBezTo>
                      <a:pt x="321886" y="74430"/>
                      <a:pt x="321886" y="77251"/>
                      <a:pt x="321886" y="80071"/>
                    </a:cubicBezTo>
                    <a:cubicBezTo>
                      <a:pt x="321886" y="83109"/>
                      <a:pt x="321669" y="86039"/>
                      <a:pt x="321452" y="88968"/>
                    </a:cubicBezTo>
                    <a:cubicBezTo>
                      <a:pt x="321235" y="91572"/>
                      <a:pt x="320910" y="94285"/>
                      <a:pt x="320584" y="96889"/>
                    </a:cubicBezTo>
                    <a:cubicBezTo>
                      <a:pt x="320150" y="99601"/>
                      <a:pt x="319825" y="102422"/>
                      <a:pt x="319391" y="105134"/>
                    </a:cubicBezTo>
                    <a:cubicBezTo>
                      <a:pt x="318414" y="110776"/>
                      <a:pt x="317221" y="116418"/>
                      <a:pt x="315919" y="121952"/>
                    </a:cubicBezTo>
                    <a:cubicBezTo>
                      <a:pt x="314617" y="127377"/>
                      <a:pt x="313098" y="132693"/>
                      <a:pt x="311362" y="137901"/>
                    </a:cubicBezTo>
                    <a:cubicBezTo>
                      <a:pt x="309626" y="143109"/>
                      <a:pt x="307456" y="148208"/>
                      <a:pt x="305286" y="153199"/>
                    </a:cubicBezTo>
                    <a:cubicBezTo>
                      <a:pt x="304527" y="154935"/>
                      <a:pt x="303659" y="156562"/>
                      <a:pt x="302899" y="158190"/>
                    </a:cubicBezTo>
                    <a:cubicBezTo>
                      <a:pt x="303008" y="158081"/>
                      <a:pt x="303008" y="157973"/>
                      <a:pt x="303116" y="157864"/>
                    </a:cubicBezTo>
                    <a:cubicBezTo>
                      <a:pt x="300621" y="162747"/>
                      <a:pt x="297583" y="167304"/>
                      <a:pt x="294545" y="171861"/>
                    </a:cubicBezTo>
                    <a:cubicBezTo>
                      <a:pt x="291398" y="176418"/>
                      <a:pt x="288035" y="180866"/>
                      <a:pt x="284346" y="185097"/>
                    </a:cubicBezTo>
                    <a:cubicBezTo>
                      <a:pt x="284346" y="185097"/>
                      <a:pt x="284346" y="185097"/>
                      <a:pt x="284346" y="185097"/>
                    </a:cubicBezTo>
                    <a:cubicBezTo>
                      <a:pt x="284346" y="185097"/>
                      <a:pt x="284346" y="185097"/>
                      <a:pt x="284346" y="185097"/>
                    </a:cubicBezTo>
                    <a:cubicBezTo>
                      <a:pt x="284346" y="185097"/>
                      <a:pt x="284346" y="185097"/>
                      <a:pt x="284346" y="185097"/>
                    </a:cubicBezTo>
                    <a:cubicBezTo>
                      <a:pt x="284346" y="185097"/>
                      <a:pt x="284346" y="185097"/>
                      <a:pt x="284346" y="185097"/>
                    </a:cubicBezTo>
                    <a:cubicBezTo>
                      <a:pt x="284346" y="185097"/>
                      <a:pt x="284346" y="185097"/>
                      <a:pt x="284346" y="185097"/>
                    </a:cubicBezTo>
                    <a:cubicBezTo>
                      <a:pt x="284346" y="185097"/>
                      <a:pt x="284346" y="185097"/>
                      <a:pt x="284346" y="185097"/>
                    </a:cubicBezTo>
                    <a:cubicBezTo>
                      <a:pt x="284346" y="185097"/>
                      <a:pt x="284346" y="185097"/>
                      <a:pt x="284346" y="185097"/>
                    </a:cubicBezTo>
                    <a:cubicBezTo>
                      <a:pt x="284346" y="185097"/>
                      <a:pt x="284238" y="185206"/>
                      <a:pt x="284238" y="185206"/>
                    </a:cubicBezTo>
                    <a:cubicBezTo>
                      <a:pt x="284238" y="185206"/>
                      <a:pt x="284238" y="185206"/>
                      <a:pt x="284238" y="185206"/>
                    </a:cubicBezTo>
                    <a:cubicBezTo>
                      <a:pt x="284129" y="185423"/>
                      <a:pt x="283912" y="185531"/>
                      <a:pt x="283803" y="185748"/>
                    </a:cubicBezTo>
                    <a:cubicBezTo>
                      <a:pt x="283586" y="185965"/>
                      <a:pt x="283478" y="186182"/>
                      <a:pt x="283261" y="186399"/>
                    </a:cubicBezTo>
                    <a:cubicBezTo>
                      <a:pt x="283261" y="186399"/>
                      <a:pt x="283261" y="186399"/>
                      <a:pt x="283261" y="186399"/>
                    </a:cubicBezTo>
                    <a:cubicBezTo>
                      <a:pt x="283261" y="186399"/>
                      <a:pt x="283152" y="186508"/>
                      <a:pt x="283152" y="186616"/>
                    </a:cubicBezTo>
                    <a:cubicBezTo>
                      <a:pt x="283152" y="186616"/>
                      <a:pt x="283044" y="186725"/>
                      <a:pt x="283044" y="186725"/>
                    </a:cubicBezTo>
                    <a:cubicBezTo>
                      <a:pt x="283044" y="186725"/>
                      <a:pt x="283044" y="186725"/>
                      <a:pt x="283044" y="186725"/>
                    </a:cubicBezTo>
                    <a:cubicBezTo>
                      <a:pt x="281199" y="188786"/>
                      <a:pt x="279355" y="190739"/>
                      <a:pt x="277402" y="192584"/>
                    </a:cubicBezTo>
                    <a:cubicBezTo>
                      <a:pt x="275449" y="194537"/>
                      <a:pt x="273388" y="196490"/>
                      <a:pt x="271326" y="198334"/>
                    </a:cubicBezTo>
                    <a:cubicBezTo>
                      <a:pt x="267095" y="201914"/>
                      <a:pt x="262863" y="205278"/>
                      <a:pt x="258306" y="208424"/>
                    </a:cubicBezTo>
                    <a:cubicBezTo>
                      <a:pt x="256028" y="210052"/>
                      <a:pt x="253533" y="211354"/>
                      <a:pt x="251037" y="212656"/>
                    </a:cubicBezTo>
                    <a:cubicBezTo>
                      <a:pt x="248433" y="213958"/>
                      <a:pt x="245829" y="215043"/>
                      <a:pt x="243117" y="215911"/>
                    </a:cubicBezTo>
                    <a:cubicBezTo>
                      <a:pt x="237909" y="217538"/>
                      <a:pt x="232592" y="218298"/>
                      <a:pt x="227168" y="218840"/>
                    </a:cubicBezTo>
                    <a:cubicBezTo>
                      <a:pt x="226517" y="218949"/>
                      <a:pt x="225757" y="218949"/>
                      <a:pt x="225106" y="219057"/>
                    </a:cubicBezTo>
                    <a:cubicBezTo>
                      <a:pt x="221417" y="219274"/>
                      <a:pt x="217728" y="219274"/>
                      <a:pt x="214039" y="219057"/>
                    </a:cubicBezTo>
                    <a:cubicBezTo>
                      <a:pt x="211001" y="218840"/>
                      <a:pt x="207963" y="218406"/>
                      <a:pt x="204925" y="217972"/>
                    </a:cubicBezTo>
                    <a:cubicBezTo>
                      <a:pt x="201888" y="217430"/>
                      <a:pt x="198958" y="216887"/>
                      <a:pt x="195920" y="216670"/>
                    </a:cubicBezTo>
                    <a:cubicBezTo>
                      <a:pt x="195161" y="216670"/>
                      <a:pt x="194510" y="216562"/>
                      <a:pt x="193750" y="216562"/>
                    </a:cubicBezTo>
                    <a:cubicBezTo>
                      <a:pt x="193425" y="216670"/>
                      <a:pt x="192991" y="216887"/>
                      <a:pt x="192665" y="216996"/>
                    </a:cubicBezTo>
                    <a:cubicBezTo>
                      <a:pt x="192774" y="216996"/>
                      <a:pt x="192882" y="216887"/>
                      <a:pt x="192991" y="216887"/>
                    </a:cubicBezTo>
                    <a:cubicBezTo>
                      <a:pt x="192882" y="216996"/>
                      <a:pt x="192665" y="216996"/>
                      <a:pt x="192557" y="217104"/>
                    </a:cubicBezTo>
                    <a:cubicBezTo>
                      <a:pt x="192557" y="217104"/>
                      <a:pt x="192665" y="217104"/>
                      <a:pt x="192665" y="216996"/>
                    </a:cubicBezTo>
                    <a:cubicBezTo>
                      <a:pt x="192665" y="216996"/>
                      <a:pt x="192557" y="216996"/>
                      <a:pt x="192557" y="217104"/>
                    </a:cubicBezTo>
                    <a:cubicBezTo>
                      <a:pt x="192557" y="217104"/>
                      <a:pt x="192448" y="217104"/>
                      <a:pt x="192448" y="217213"/>
                    </a:cubicBezTo>
                    <a:cubicBezTo>
                      <a:pt x="192448" y="217213"/>
                      <a:pt x="192557" y="217213"/>
                      <a:pt x="192557" y="217104"/>
                    </a:cubicBezTo>
                    <a:cubicBezTo>
                      <a:pt x="191580" y="217538"/>
                      <a:pt x="190712" y="218081"/>
                      <a:pt x="189844" y="218732"/>
                    </a:cubicBezTo>
                    <a:cubicBezTo>
                      <a:pt x="188976" y="219383"/>
                      <a:pt x="188108" y="220034"/>
                      <a:pt x="187240" y="220685"/>
                    </a:cubicBezTo>
                    <a:cubicBezTo>
                      <a:pt x="187240" y="220685"/>
                      <a:pt x="187240" y="220685"/>
                      <a:pt x="187240" y="220685"/>
                    </a:cubicBezTo>
                    <a:cubicBezTo>
                      <a:pt x="187240" y="220685"/>
                      <a:pt x="187132" y="220793"/>
                      <a:pt x="187132" y="220793"/>
                    </a:cubicBezTo>
                    <a:cubicBezTo>
                      <a:pt x="187132" y="220793"/>
                      <a:pt x="187023" y="220902"/>
                      <a:pt x="187023" y="220902"/>
                    </a:cubicBezTo>
                    <a:cubicBezTo>
                      <a:pt x="187023" y="220902"/>
                      <a:pt x="187023" y="220902"/>
                      <a:pt x="187023" y="220902"/>
                    </a:cubicBezTo>
                    <a:cubicBezTo>
                      <a:pt x="186264" y="221553"/>
                      <a:pt x="185613" y="222204"/>
                      <a:pt x="184962" y="222963"/>
                    </a:cubicBezTo>
                    <a:cubicBezTo>
                      <a:pt x="184311" y="223723"/>
                      <a:pt x="183768" y="224482"/>
                      <a:pt x="183226" y="225242"/>
                    </a:cubicBezTo>
                    <a:cubicBezTo>
                      <a:pt x="182900" y="225784"/>
                      <a:pt x="182467" y="226435"/>
                      <a:pt x="182141" y="226978"/>
                    </a:cubicBezTo>
                    <a:cubicBezTo>
                      <a:pt x="182141" y="226978"/>
                      <a:pt x="182141" y="226978"/>
                      <a:pt x="182141" y="226978"/>
                    </a:cubicBezTo>
                    <a:cubicBezTo>
                      <a:pt x="182141" y="226978"/>
                      <a:pt x="182141" y="226978"/>
                      <a:pt x="182141" y="226978"/>
                    </a:cubicBezTo>
                    <a:cubicBezTo>
                      <a:pt x="182141" y="226978"/>
                      <a:pt x="182141" y="226978"/>
                      <a:pt x="182141" y="226978"/>
                    </a:cubicBezTo>
                    <a:cubicBezTo>
                      <a:pt x="182141" y="226978"/>
                      <a:pt x="182141" y="226978"/>
                      <a:pt x="182141" y="226978"/>
                    </a:cubicBezTo>
                    <a:cubicBezTo>
                      <a:pt x="182141" y="226978"/>
                      <a:pt x="182141" y="226978"/>
                      <a:pt x="182141" y="227086"/>
                    </a:cubicBezTo>
                    <a:cubicBezTo>
                      <a:pt x="182141" y="227086"/>
                      <a:pt x="182141" y="227194"/>
                      <a:pt x="182032" y="227194"/>
                    </a:cubicBezTo>
                    <a:cubicBezTo>
                      <a:pt x="182032" y="227194"/>
                      <a:pt x="182032" y="227194"/>
                      <a:pt x="182032" y="227086"/>
                    </a:cubicBezTo>
                    <a:cubicBezTo>
                      <a:pt x="182032" y="227194"/>
                      <a:pt x="181924" y="227303"/>
                      <a:pt x="181924" y="227303"/>
                    </a:cubicBezTo>
                    <a:cubicBezTo>
                      <a:pt x="181924" y="227303"/>
                      <a:pt x="181924" y="227303"/>
                      <a:pt x="181924" y="227303"/>
                    </a:cubicBezTo>
                    <a:cubicBezTo>
                      <a:pt x="181924" y="227412"/>
                      <a:pt x="181816" y="227520"/>
                      <a:pt x="181816" y="227629"/>
                    </a:cubicBezTo>
                    <a:cubicBezTo>
                      <a:pt x="181816" y="227520"/>
                      <a:pt x="181924" y="227520"/>
                      <a:pt x="181924" y="227412"/>
                    </a:cubicBezTo>
                    <a:cubicBezTo>
                      <a:pt x="181381" y="228497"/>
                      <a:pt x="180948" y="229473"/>
                      <a:pt x="180513" y="230558"/>
                    </a:cubicBezTo>
                    <a:cubicBezTo>
                      <a:pt x="178886" y="233704"/>
                      <a:pt x="177801" y="237285"/>
                      <a:pt x="177150" y="240757"/>
                    </a:cubicBezTo>
                    <a:cubicBezTo>
                      <a:pt x="176825" y="242601"/>
                      <a:pt x="176608" y="244337"/>
                      <a:pt x="176391" y="246182"/>
                    </a:cubicBezTo>
                    <a:cubicBezTo>
                      <a:pt x="175740" y="249979"/>
                      <a:pt x="175523" y="253885"/>
                      <a:pt x="175957" y="257791"/>
                    </a:cubicBezTo>
                    <a:cubicBezTo>
                      <a:pt x="176391" y="261914"/>
                      <a:pt x="177042" y="266037"/>
                      <a:pt x="178018" y="270160"/>
                    </a:cubicBezTo>
                    <a:cubicBezTo>
                      <a:pt x="178886" y="273957"/>
                      <a:pt x="180188" y="277646"/>
                      <a:pt x="181599" y="281335"/>
                    </a:cubicBezTo>
                    <a:cubicBezTo>
                      <a:pt x="183009" y="284915"/>
                      <a:pt x="184636" y="288496"/>
                      <a:pt x="186264" y="291968"/>
                    </a:cubicBezTo>
                    <a:cubicBezTo>
                      <a:pt x="187891" y="295440"/>
                      <a:pt x="189302" y="298912"/>
                      <a:pt x="190604" y="302492"/>
                    </a:cubicBezTo>
                    <a:cubicBezTo>
                      <a:pt x="191472" y="304987"/>
                      <a:pt x="192231" y="307483"/>
                      <a:pt x="192774" y="309978"/>
                    </a:cubicBezTo>
                    <a:cubicBezTo>
                      <a:pt x="193099" y="311497"/>
                      <a:pt x="193316" y="313125"/>
                      <a:pt x="193425" y="314752"/>
                    </a:cubicBezTo>
                    <a:cubicBezTo>
                      <a:pt x="193533" y="316054"/>
                      <a:pt x="193425" y="317356"/>
                      <a:pt x="193425" y="318550"/>
                    </a:cubicBezTo>
                    <a:cubicBezTo>
                      <a:pt x="193208" y="320394"/>
                      <a:pt x="192991" y="322130"/>
                      <a:pt x="192665" y="323866"/>
                    </a:cubicBezTo>
                    <a:cubicBezTo>
                      <a:pt x="192123" y="323975"/>
                      <a:pt x="191580" y="324192"/>
                      <a:pt x="191038" y="324409"/>
                    </a:cubicBezTo>
                    <a:cubicBezTo>
                      <a:pt x="191146" y="324409"/>
                      <a:pt x="191255" y="324300"/>
                      <a:pt x="191363" y="324300"/>
                    </a:cubicBezTo>
                    <a:cubicBezTo>
                      <a:pt x="188651" y="325277"/>
                      <a:pt x="186047" y="326470"/>
                      <a:pt x="183443" y="327555"/>
                    </a:cubicBezTo>
                    <a:cubicBezTo>
                      <a:pt x="180405" y="328857"/>
                      <a:pt x="177367" y="329942"/>
                      <a:pt x="174329" y="331027"/>
                    </a:cubicBezTo>
                    <a:cubicBezTo>
                      <a:pt x="174329" y="331027"/>
                      <a:pt x="174329" y="331027"/>
                      <a:pt x="174329" y="331027"/>
                    </a:cubicBezTo>
                    <a:cubicBezTo>
                      <a:pt x="174329" y="331027"/>
                      <a:pt x="174329" y="331027"/>
                      <a:pt x="174329" y="331027"/>
                    </a:cubicBezTo>
                    <a:lnTo>
                      <a:pt x="174329" y="331027"/>
                    </a:lnTo>
                    <a:cubicBezTo>
                      <a:pt x="171725" y="331895"/>
                      <a:pt x="169121" y="332763"/>
                      <a:pt x="166517" y="333414"/>
                    </a:cubicBezTo>
                    <a:cubicBezTo>
                      <a:pt x="164022" y="334065"/>
                      <a:pt x="161526" y="334390"/>
                      <a:pt x="158922" y="334824"/>
                    </a:cubicBezTo>
                    <a:cubicBezTo>
                      <a:pt x="157729" y="335041"/>
                      <a:pt x="156427" y="335258"/>
                      <a:pt x="155233" y="335475"/>
                    </a:cubicBezTo>
                    <a:cubicBezTo>
                      <a:pt x="154366" y="335584"/>
                      <a:pt x="153606" y="335692"/>
                      <a:pt x="152738" y="335692"/>
                    </a:cubicBezTo>
                    <a:cubicBezTo>
                      <a:pt x="150785" y="335692"/>
                      <a:pt x="148941" y="335475"/>
                      <a:pt x="147096" y="335258"/>
                    </a:cubicBezTo>
                    <a:cubicBezTo>
                      <a:pt x="144167" y="334933"/>
                      <a:pt x="141237" y="334390"/>
                      <a:pt x="138308" y="333739"/>
                    </a:cubicBezTo>
                    <a:cubicBezTo>
                      <a:pt x="133751" y="332763"/>
                      <a:pt x="129411" y="330702"/>
                      <a:pt x="125505" y="328098"/>
                    </a:cubicBezTo>
                    <a:cubicBezTo>
                      <a:pt x="123661" y="326904"/>
                      <a:pt x="121816" y="325385"/>
                      <a:pt x="120189" y="323975"/>
                    </a:cubicBezTo>
                    <a:cubicBezTo>
                      <a:pt x="118344" y="322456"/>
                      <a:pt x="116608" y="320828"/>
                      <a:pt x="114981" y="318984"/>
                    </a:cubicBezTo>
                    <a:cubicBezTo>
                      <a:pt x="114981" y="318984"/>
                      <a:pt x="114981" y="318984"/>
                      <a:pt x="114981" y="318984"/>
                    </a:cubicBezTo>
                    <a:cubicBezTo>
                      <a:pt x="112919" y="316705"/>
                      <a:pt x="111075" y="314318"/>
                      <a:pt x="109230" y="311823"/>
                    </a:cubicBezTo>
                    <a:cubicBezTo>
                      <a:pt x="109013" y="313342"/>
                      <a:pt x="108688" y="314752"/>
                      <a:pt x="108362" y="316271"/>
                    </a:cubicBezTo>
                    <a:cubicBezTo>
                      <a:pt x="108037" y="317682"/>
                      <a:pt x="107712" y="319201"/>
                      <a:pt x="107277" y="320611"/>
                    </a:cubicBezTo>
                    <a:cubicBezTo>
                      <a:pt x="106735" y="322456"/>
                      <a:pt x="106193" y="324300"/>
                      <a:pt x="105542" y="326145"/>
                    </a:cubicBezTo>
                    <a:cubicBezTo>
                      <a:pt x="104131" y="330159"/>
                      <a:pt x="102287" y="334065"/>
                      <a:pt x="100225" y="337754"/>
                    </a:cubicBezTo>
                    <a:cubicBezTo>
                      <a:pt x="92196" y="352076"/>
                      <a:pt x="78309" y="363902"/>
                      <a:pt x="61925" y="366831"/>
                    </a:cubicBezTo>
                    <a:cubicBezTo>
                      <a:pt x="59538" y="367265"/>
                      <a:pt x="57260" y="367482"/>
                      <a:pt x="54873" y="367482"/>
                    </a:cubicBezTo>
                    <a:cubicBezTo>
                      <a:pt x="47929" y="366831"/>
                      <a:pt x="41962" y="365529"/>
                      <a:pt x="36320" y="363251"/>
                    </a:cubicBezTo>
                    <a:close/>
                  </a:path>
                </a:pathLst>
              </a:custGeom>
              <a:solidFill>
                <a:srgbClr val="132237"/>
              </a:solidFill>
              <a:ln w="10838" cap="flat">
                <a:noFill/>
                <a:prstDash val="solid"/>
                <a:miter/>
              </a:ln>
            </p:spPr>
            <p:txBody>
              <a:bodyPr rtlCol="0" anchor="ctr"/>
              <a:lstStyle/>
              <a:p>
                <a:endParaRPr lang="nb-NO"/>
              </a:p>
            </p:txBody>
          </p:sp>
          <p:sp>
            <p:nvSpPr>
              <p:cNvPr id="160" name="Frihåndsform: figur 159">
                <a:extLst>
                  <a:ext uri="{FF2B5EF4-FFF2-40B4-BE49-F238E27FC236}">
                    <a16:creationId xmlns:a16="http://schemas.microsoft.com/office/drawing/2014/main" id="{1C431C24-AF7B-4AC0-BD5A-135DBFA945CA}"/>
                  </a:ext>
                </a:extLst>
              </p:cNvPr>
              <p:cNvSpPr/>
              <p:nvPr/>
            </p:nvSpPr>
            <p:spPr>
              <a:xfrm>
                <a:off x="3893613" y="4843826"/>
                <a:ext cx="10849" cy="325"/>
              </a:xfrm>
              <a:custGeom>
                <a:avLst/>
                <a:gdLst>
                  <a:gd name="connsiteX0" fmla="*/ 0 w 10849"/>
                  <a:gd name="connsiteY0" fmla="*/ 0 h 325"/>
                  <a:gd name="connsiteX1" fmla="*/ 0 w 10849"/>
                  <a:gd name="connsiteY1" fmla="*/ 325 h 325"/>
                  <a:gd name="connsiteX2" fmla="*/ 0 w 10849"/>
                  <a:gd name="connsiteY2" fmla="*/ 0 h 325"/>
                </a:gdLst>
                <a:ahLst/>
                <a:cxnLst>
                  <a:cxn ang="0">
                    <a:pos x="connsiteX0" y="connsiteY0"/>
                  </a:cxn>
                  <a:cxn ang="0">
                    <a:pos x="connsiteX1" y="connsiteY1"/>
                  </a:cxn>
                  <a:cxn ang="0">
                    <a:pos x="connsiteX2" y="connsiteY2"/>
                  </a:cxn>
                </a:cxnLst>
                <a:rect l="l" t="t" r="r" b="b"/>
                <a:pathLst>
                  <a:path w="10849" h="325">
                    <a:moveTo>
                      <a:pt x="0" y="0"/>
                    </a:moveTo>
                    <a:cubicBezTo>
                      <a:pt x="0" y="109"/>
                      <a:pt x="0" y="217"/>
                      <a:pt x="0" y="325"/>
                    </a:cubicBezTo>
                    <a:cubicBezTo>
                      <a:pt x="0" y="109"/>
                      <a:pt x="0" y="109"/>
                      <a:pt x="0" y="0"/>
                    </a:cubicBezTo>
                    <a:close/>
                  </a:path>
                </a:pathLst>
              </a:custGeom>
              <a:solidFill>
                <a:srgbClr val="132237"/>
              </a:solidFill>
              <a:ln w="10838" cap="flat">
                <a:noFill/>
                <a:prstDash val="solid"/>
                <a:miter/>
              </a:ln>
            </p:spPr>
            <p:txBody>
              <a:bodyPr rtlCol="0" anchor="ctr"/>
              <a:lstStyle/>
              <a:p>
                <a:endParaRPr lang="nb-NO"/>
              </a:p>
            </p:txBody>
          </p:sp>
          <p:sp>
            <p:nvSpPr>
              <p:cNvPr id="161" name="Frihåndsform: figur 160">
                <a:extLst>
                  <a:ext uri="{FF2B5EF4-FFF2-40B4-BE49-F238E27FC236}">
                    <a16:creationId xmlns:a16="http://schemas.microsoft.com/office/drawing/2014/main" id="{AF0D7806-544C-497F-B648-86232AEAE405}"/>
                  </a:ext>
                </a:extLst>
              </p:cNvPr>
              <p:cNvSpPr/>
              <p:nvPr/>
            </p:nvSpPr>
            <p:spPr>
              <a:xfrm>
                <a:off x="3829274" y="4844694"/>
                <a:ext cx="63688" cy="17251"/>
              </a:xfrm>
              <a:custGeom>
                <a:avLst/>
                <a:gdLst>
                  <a:gd name="connsiteX0" fmla="*/ 23978 w 63688"/>
                  <a:gd name="connsiteY0" fmla="*/ 17143 h 17251"/>
                  <a:gd name="connsiteX1" fmla="*/ 24412 w 63688"/>
                  <a:gd name="connsiteY1" fmla="*/ 17143 h 17251"/>
                  <a:gd name="connsiteX2" fmla="*/ 18011 w 63688"/>
                  <a:gd name="connsiteY2" fmla="*/ 16709 h 17251"/>
                  <a:gd name="connsiteX3" fmla="*/ 11718 w 63688"/>
                  <a:gd name="connsiteY3" fmla="*/ 15732 h 17251"/>
                  <a:gd name="connsiteX4" fmla="*/ 6401 w 63688"/>
                  <a:gd name="connsiteY4" fmla="*/ 13671 h 17251"/>
                  <a:gd name="connsiteX5" fmla="*/ 1627 w 63688"/>
                  <a:gd name="connsiteY5" fmla="*/ 10850 h 17251"/>
                  <a:gd name="connsiteX6" fmla="*/ 1627 w 63688"/>
                  <a:gd name="connsiteY6" fmla="*/ 10850 h 17251"/>
                  <a:gd name="connsiteX7" fmla="*/ 1519 w 63688"/>
                  <a:gd name="connsiteY7" fmla="*/ 10741 h 17251"/>
                  <a:gd name="connsiteX8" fmla="*/ 1519 w 63688"/>
                  <a:gd name="connsiteY8" fmla="*/ 10741 h 17251"/>
                  <a:gd name="connsiteX9" fmla="*/ 1519 w 63688"/>
                  <a:gd name="connsiteY9" fmla="*/ 10741 h 17251"/>
                  <a:gd name="connsiteX10" fmla="*/ 1085 w 63688"/>
                  <a:gd name="connsiteY10" fmla="*/ 10416 h 17251"/>
                  <a:gd name="connsiteX11" fmla="*/ 0 w 63688"/>
                  <a:gd name="connsiteY11" fmla="*/ 8463 h 17251"/>
                  <a:gd name="connsiteX12" fmla="*/ 1953 w 63688"/>
                  <a:gd name="connsiteY12" fmla="*/ 6076 h 17251"/>
                  <a:gd name="connsiteX13" fmla="*/ 4448 w 63688"/>
                  <a:gd name="connsiteY13" fmla="*/ 7269 h 17251"/>
                  <a:gd name="connsiteX14" fmla="*/ 6618 w 63688"/>
                  <a:gd name="connsiteY14" fmla="*/ 8354 h 17251"/>
                  <a:gd name="connsiteX15" fmla="*/ 8897 w 63688"/>
                  <a:gd name="connsiteY15" fmla="*/ 9114 h 17251"/>
                  <a:gd name="connsiteX16" fmla="*/ 8571 w 63688"/>
                  <a:gd name="connsiteY16" fmla="*/ 9005 h 17251"/>
                  <a:gd name="connsiteX17" fmla="*/ 13237 w 63688"/>
                  <a:gd name="connsiteY17" fmla="*/ 10090 h 17251"/>
                  <a:gd name="connsiteX18" fmla="*/ 19529 w 63688"/>
                  <a:gd name="connsiteY18" fmla="*/ 10524 h 17251"/>
                  <a:gd name="connsiteX19" fmla="*/ 19096 w 63688"/>
                  <a:gd name="connsiteY19" fmla="*/ 10524 h 17251"/>
                  <a:gd name="connsiteX20" fmla="*/ 19747 w 63688"/>
                  <a:gd name="connsiteY20" fmla="*/ 10524 h 17251"/>
                  <a:gd name="connsiteX21" fmla="*/ 19638 w 63688"/>
                  <a:gd name="connsiteY21" fmla="*/ 10524 h 17251"/>
                  <a:gd name="connsiteX22" fmla="*/ 19855 w 63688"/>
                  <a:gd name="connsiteY22" fmla="*/ 10524 h 17251"/>
                  <a:gd name="connsiteX23" fmla="*/ 20072 w 63688"/>
                  <a:gd name="connsiteY23" fmla="*/ 10524 h 17251"/>
                  <a:gd name="connsiteX24" fmla="*/ 20072 w 63688"/>
                  <a:gd name="connsiteY24" fmla="*/ 10524 h 17251"/>
                  <a:gd name="connsiteX25" fmla="*/ 20940 w 63688"/>
                  <a:gd name="connsiteY25" fmla="*/ 10524 h 17251"/>
                  <a:gd name="connsiteX26" fmla="*/ 21048 w 63688"/>
                  <a:gd name="connsiteY26" fmla="*/ 10524 h 17251"/>
                  <a:gd name="connsiteX27" fmla="*/ 21157 w 63688"/>
                  <a:gd name="connsiteY27" fmla="*/ 10524 h 17251"/>
                  <a:gd name="connsiteX28" fmla="*/ 21157 w 63688"/>
                  <a:gd name="connsiteY28" fmla="*/ 10524 h 17251"/>
                  <a:gd name="connsiteX29" fmla="*/ 21157 w 63688"/>
                  <a:gd name="connsiteY29" fmla="*/ 10524 h 17251"/>
                  <a:gd name="connsiteX30" fmla="*/ 21265 w 63688"/>
                  <a:gd name="connsiteY30" fmla="*/ 10524 h 17251"/>
                  <a:gd name="connsiteX31" fmla="*/ 21374 w 63688"/>
                  <a:gd name="connsiteY31" fmla="*/ 10524 h 17251"/>
                  <a:gd name="connsiteX32" fmla="*/ 21265 w 63688"/>
                  <a:gd name="connsiteY32" fmla="*/ 10524 h 17251"/>
                  <a:gd name="connsiteX33" fmla="*/ 27884 w 63688"/>
                  <a:gd name="connsiteY33" fmla="*/ 10307 h 17251"/>
                  <a:gd name="connsiteX34" fmla="*/ 27450 w 63688"/>
                  <a:gd name="connsiteY34" fmla="*/ 10307 h 17251"/>
                  <a:gd name="connsiteX35" fmla="*/ 33417 w 63688"/>
                  <a:gd name="connsiteY35" fmla="*/ 9331 h 17251"/>
                  <a:gd name="connsiteX36" fmla="*/ 33309 w 63688"/>
                  <a:gd name="connsiteY36" fmla="*/ 9331 h 17251"/>
                  <a:gd name="connsiteX37" fmla="*/ 33526 w 63688"/>
                  <a:gd name="connsiteY37" fmla="*/ 9222 h 17251"/>
                  <a:gd name="connsiteX38" fmla="*/ 33634 w 63688"/>
                  <a:gd name="connsiteY38" fmla="*/ 9222 h 17251"/>
                  <a:gd name="connsiteX39" fmla="*/ 33634 w 63688"/>
                  <a:gd name="connsiteY39" fmla="*/ 9222 h 17251"/>
                  <a:gd name="connsiteX40" fmla="*/ 33743 w 63688"/>
                  <a:gd name="connsiteY40" fmla="*/ 9222 h 17251"/>
                  <a:gd name="connsiteX41" fmla="*/ 33743 w 63688"/>
                  <a:gd name="connsiteY41" fmla="*/ 9222 h 17251"/>
                  <a:gd name="connsiteX42" fmla="*/ 33960 w 63688"/>
                  <a:gd name="connsiteY42" fmla="*/ 9222 h 17251"/>
                  <a:gd name="connsiteX43" fmla="*/ 50018 w 63688"/>
                  <a:gd name="connsiteY43" fmla="*/ 4123 h 17251"/>
                  <a:gd name="connsiteX44" fmla="*/ 49583 w 63688"/>
                  <a:gd name="connsiteY44" fmla="*/ 4340 h 17251"/>
                  <a:gd name="connsiteX45" fmla="*/ 55768 w 63688"/>
                  <a:gd name="connsiteY45" fmla="*/ 1953 h 17251"/>
                  <a:gd name="connsiteX46" fmla="*/ 60759 w 63688"/>
                  <a:gd name="connsiteY46" fmla="*/ 543 h 17251"/>
                  <a:gd name="connsiteX47" fmla="*/ 60759 w 63688"/>
                  <a:gd name="connsiteY47" fmla="*/ 543 h 17251"/>
                  <a:gd name="connsiteX48" fmla="*/ 60867 w 63688"/>
                  <a:gd name="connsiteY48" fmla="*/ 543 h 17251"/>
                  <a:gd name="connsiteX49" fmla="*/ 60867 w 63688"/>
                  <a:gd name="connsiteY49" fmla="*/ 543 h 17251"/>
                  <a:gd name="connsiteX50" fmla="*/ 60867 w 63688"/>
                  <a:gd name="connsiteY50" fmla="*/ 543 h 17251"/>
                  <a:gd name="connsiteX51" fmla="*/ 60867 w 63688"/>
                  <a:gd name="connsiteY51" fmla="*/ 543 h 17251"/>
                  <a:gd name="connsiteX52" fmla="*/ 60867 w 63688"/>
                  <a:gd name="connsiteY52" fmla="*/ 543 h 17251"/>
                  <a:gd name="connsiteX53" fmla="*/ 60867 w 63688"/>
                  <a:gd name="connsiteY53" fmla="*/ 543 h 17251"/>
                  <a:gd name="connsiteX54" fmla="*/ 60976 w 63688"/>
                  <a:gd name="connsiteY54" fmla="*/ 543 h 17251"/>
                  <a:gd name="connsiteX55" fmla="*/ 60976 w 63688"/>
                  <a:gd name="connsiteY55" fmla="*/ 543 h 17251"/>
                  <a:gd name="connsiteX56" fmla="*/ 60976 w 63688"/>
                  <a:gd name="connsiteY56" fmla="*/ 543 h 17251"/>
                  <a:gd name="connsiteX57" fmla="*/ 61193 w 63688"/>
                  <a:gd name="connsiteY57" fmla="*/ 434 h 17251"/>
                  <a:gd name="connsiteX58" fmla="*/ 61084 w 63688"/>
                  <a:gd name="connsiteY58" fmla="*/ 434 h 17251"/>
                  <a:gd name="connsiteX59" fmla="*/ 63688 w 63688"/>
                  <a:gd name="connsiteY59" fmla="*/ 0 h 17251"/>
                  <a:gd name="connsiteX60" fmla="*/ 62712 w 63688"/>
                  <a:gd name="connsiteY60" fmla="*/ 6401 h 17251"/>
                  <a:gd name="connsiteX61" fmla="*/ 62495 w 63688"/>
                  <a:gd name="connsiteY61" fmla="*/ 7920 h 17251"/>
                  <a:gd name="connsiteX62" fmla="*/ 62169 w 63688"/>
                  <a:gd name="connsiteY62" fmla="*/ 8029 h 17251"/>
                  <a:gd name="connsiteX63" fmla="*/ 56961 w 63688"/>
                  <a:gd name="connsiteY63" fmla="*/ 9548 h 17251"/>
                  <a:gd name="connsiteX64" fmla="*/ 56961 w 63688"/>
                  <a:gd name="connsiteY64" fmla="*/ 9548 h 17251"/>
                  <a:gd name="connsiteX65" fmla="*/ 56961 w 63688"/>
                  <a:gd name="connsiteY65" fmla="*/ 9548 h 17251"/>
                  <a:gd name="connsiteX66" fmla="*/ 56853 w 63688"/>
                  <a:gd name="connsiteY66" fmla="*/ 9548 h 17251"/>
                  <a:gd name="connsiteX67" fmla="*/ 56961 w 63688"/>
                  <a:gd name="connsiteY67" fmla="*/ 9548 h 17251"/>
                  <a:gd name="connsiteX68" fmla="*/ 56744 w 63688"/>
                  <a:gd name="connsiteY68" fmla="*/ 9656 h 17251"/>
                  <a:gd name="connsiteX69" fmla="*/ 56744 w 63688"/>
                  <a:gd name="connsiteY69" fmla="*/ 9656 h 17251"/>
                  <a:gd name="connsiteX70" fmla="*/ 56636 w 63688"/>
                  <a:gd name="connsiteY70" fmla="*/ 9656 h 17251"/>
                  <a:gd name="connsiteX71" fmla="*/ 56310 w 63688"/>
                  <a:gd name="connsiteY71" fmla="*/ 9765 h 17251"/>
                  <a:gd name="connsiteX72" fmla="*/ 56527 w 63688"/>
                  <a:gd name="connsiteY72" fmla="*/ 9656 h 17251"/>
                  <a:gd name="connsiteX73" fmla="*/ 54249 w 63688"/>
                  <a:gd name="connsiteY73" fmla="*/ 10524 h 17251"/>
                  <a:gd name="connsiteX74" fmla="*/ 54683 w 63688"/>
                  <a:gd name="connsiteY74" fmla="*/ 10416 h 17251"/>
                  <a:gd name="connsiteX75" fmla="*/ 45895 w 63688"/>
                  <a:gd name="connsiteY75" fmla="*/ 13454 h 17251"/>
                  <a:gd name="connsiteX76" fmla="*/ 36347 w 63688"/>
                  <a:gd name="connsiteY76" fmla="*/ 16058 h 17251"/>
                  <a:gd name="connsiteX77" fmla="*/ 36455 w 63688"/>
                  <a:gd name="connsiteY77" fmla="*/ 16058 h 17251"/>
                  <a:gd name="connsiteX78" fmla="*/ 25388 w 63688"/>
                  <a:gd name="connsiteY78" fmla="*/ 17251 h 17251"/>
                  <a:gd name="connsiteX79" fmla="*/ 23978 w 63688"/>
                  <a:gd name="connsiteY79" fmla="*/ 17143 h 1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88" h="17251">
                    <a:moveTo>
                      <a:pt x="23978" y="17143"/>
                    </a:moveTo>
                    <a:cubicBezTo>
                      <a:pt x="24086" y="17143"/>
                      <a:pt x="24303" y="17143"/>
                      <a:pt x="24412" y="17143"/>
                    </a:cubicBezTo>
                    <a:cubicBezTo>
                      <a:pt x="22242" y="17034"/>
                      <a:pt x="20181" y="16817"/>
                      <a:pt x="18011" y="16709"/>
                    </a:cubicBezTo>
                    <a:cubicBezTo>
                      <a:pt x="15841" y="16600"/>
                      <a:pt x="13779" y="16275"/>
                      <a:pt x="11718" y="15732"/>
                    </a:cubicBezTo>
                    <a:cubicBezTo>
                      <a:pt x="9873" y="15190"/>
                      <a:pt x="8137" y="14430"/>
                      <a:pt x="6401" y="13671"/>
                    </a:cubicBezTo>
                    <a:cubicBezTo>
                      <a:pt x="4774" y="12911"/>
                      <a:pt x="3038" y="11935"/>
                      <a:pt x="1627" y="10850"/>
                    </a:cubicBezTo>
                    <a:lnTo>
                      <a:pt x="1627" y="10850"/>
                    </a:lnTo>
                    <a:cubicBezTo>
                      <a:pt x="1627" y="10850"/>
                      <a:pt x="1519" y="10850"/>
                      <a:pt x="1519" y="10741"/>
                    </a:cubicBezTo>
                    <a:cubicBezTo>
                      <a:pt x="1519" y="10741"/>
                      <a:pt x="1519" y="10741"/>
                      <a:pt x="1519" y="10741"/>
                    </a:cubicBezTo>
                    <a:cubicBezTo>
                      <a:pt x="1519" y="10741"/>
                      <a:pt x="1519" y="10741"/>
                      <a:pt x="1519" y="10741"/>
                    </a:cubicBezTo>
                    <a:cubicBezTo>
                      <a:pt x="1410" y="10633"/>
                      <a:pt x="1193" y="10524"/>
                      <a:pt x="1085" y="10416"/>
                    </a:cubicBezTo>
                    <a:cubicBezTo>
                      <a:pt x="434" y="9982"/>
                      <a:pt x="0" y="9222"/>
                      <a:pt x="0" y="8463"/>
                    </a:cubicBezTo>
                    <a:cubicBezTo>
                      <a:pt x="0" y="7269"/>
                      <a:pt x="868" y="6184"/>
                      <a:pt x="1953" y="6076"/>
                    </a:cubicBezTo>
                    <a:cubicBezTo>
                      <a:pt x="2929" y="5967"/>
                      <a:pt x="3906" y="6401"/>
                      <a:pt x="4448" y="7269"/>
                    </a:cubicBezTo>
                    <a:cubicBezTo>
                      <a:pt x="5208" y="7703"/>
                      <a:pt x="5859" y="8029"/>
                      <a:pt x="6618" y="8354"/>
                    </a:cubicBezTo>
                    <a:cubicBezTo>
                      <a:pt x="7378" y="8680"/>
                      <a:pt x="8137" y="8897"/>
                      <a:pt x="8897" y="9114"/>
                    </a:cubicBezTo>
                    <a:cubicBezTo>
                      <a:pt x="8788" y="9114"/>
                      <a:pt x="8680" y="9005"/>
                      <a:pt x="8571" y="9005"/>
                    </a:cubicBezTo>
                    <a:cubicBezTo>
                      <a:pt x="10090" y="9439"/>
                      <a:pt x="11718" y="9873"/>
                      <a:pt x="13237" y="10090"/>
                    </a:cubicBezTo>
                    <a:cubicBezTo>
                      <a:pt x="15298" y="10416"/>
                      <a:pt x="17468" y="10416"/>
                      <a:pt x="19529" y="10524"/>
                    </a:cubicBezTo>
                    <a:cubicBezTo>
                      <a:pt x="19421" y="10524"/>
                      <a:pt x="19313" y="10524"/>
                      <a:pt x="19096" y="10524"/>
                    </a:cubicBezTo>
                    <a:cubicBezTo>
                      <a:pt x="19313" y="10524"/>
                      <a:pt x="19529" y="10524"/>
                      <a:pt x="19747" y="10524"/>
                    </a:cubicBezTo>
                    <a:cubicBezTo>
                      <a:pt x="19747" y="10524"/>
                      <a:pt x="19747" y="10524"/>
                      <a:pt x="19638" y="10524"/>
                    </a:cubicBezTo>
                    <a:cubicBezTo>
                      <a:pt x="19747" y="10524"/>
                      <a:pt x="19747" y="10524"/>
                      <a:pt x="19855" y="10524"/>
                    </a:cubicBezTo>
                    <a:cubicBezTo>
                      <a:pt x="19964" y="10524"/>
                      <a:pt x="19964" y="10524"/>
                      <a:pt x="20072" y="10524"/>
                    </a:cubicBezTo>
                    <a:cubicBezTo>
                      <a:pt x="20072" y="10524"/>
                      <a:pt x="20072" y="10524"/>
                      <a:pt x="20072" y="10524"/>
                    </a:cubicBezTo>
                    <a:cubicBezTo>
                      <a:pt x="20397" y="10524"/>
                      <a:pt x="20723" y="10524"/>
                      <a:pt x="20940" y="10524"/>
                    </a:cubicBezTo>
                    <a:cubicBezTo>
                      <a:pt x="20940" y="10524"/>
                      <a:pt x="21048" y="10524"/>
                      <a:pt x="21048" y="10524"/>
                    </a:cubicBezTo>
                    <a:cubicBezTo>
                      <a:pt x="21048" y="10524"/>
                      <a:pt x="21157" y="10524"/>
                      <a:pt x="21157" y="10524"/>
                    </a:cubicBezTo>
                    <a:cubicBezTo>
                      <a:pt x="21157" y="10524"/>
                      <a:pt x="21157" y="10524"/>
                      <a:pt x="21157" y="10524"/>
                    </a:cubicBezTo>
                    <a:cubicBezTo>
                      <a:pt x="21157" y="10524"/>
                      <a:pt x="21157" y="10524"/>
                      <a:pt x="21157" y="10524"/>
                    </a:cubicBezTo>
                    <a:cubicBezTo>
                      <a:pt x="21157" y="10524"/>
                      <a:pt x="21265" y="10524"/>
                      <a:pt x="21265" y="10524"/>
                    </a:cubicBezTo>
                    <a:cubicBezTo>
                      <a:pt x="21265" y="10524"/>
                      <a:pt x="21374" y="10524"/>
                      <a:pt x="21374" y="10524"/>
                    </a:cubicBezTo>
                    <a:cubicBezTo>
                      <a:pt x="21374" y="10524"/>
                      <a:pt x="21374" y="10524"/>
                      <a:pt x="21265" y="10524"/>
                    </a:cubicBezTo>
                    <a:cubicBezTo>
                      <a:pt x="23544" y="10524"/>
                      <a:pt x="25714" y="10524"/>
                      <a:pt x="27884" y="10307"/>
                    </a:cubicBezTo>
                    <a:cubicBezTo>
                      <a:pt x="27775" y="10307"/>
                      <a:pt x="27558" y="10307"/>
                      <a:pt x="27450" y="10307"/>
                    </a:cubicBezTo>
                    <a:cubicBezTo>
                      <a:pt x="29511" y="10090"/>
                      <a:pt x="31464" y="9765"/>
                      <a:pt x="33417" y="9331"/>
                    </a:cubicBezTo>
                    <a:cubicBezTo>
                      <a:pt x="33417" y="9331"/>
                      <a:pt x="33309" y="9331"/>
                      <a:pt x="33309" y="9331"/>
                    </a:cubicBezTo>
                    <a:cubicBezTo>
                      <a:pt x="33417" y="9331"/>
                      <a:pt x="33526" y="9331"/>
                      <a:pt x="33526" y="9222"/>
                    </a:cubicBezTo>
                    <a:cubicBezTo>
                      <a:pt x="33526" y="9222"/>
                      <a:pt x="33634" y="9222"/>
                      <a:pt x="33634" y="9222"/>
                    </a:cubicBezTo>
                    <a:cubicBezTo>
                      <a:pt x="33634" y="9222"/>
                      <a:pt x="33634" y="9222"/>
                      <a:pt x="33634" y="9222"/>
                    </a:cubicBezTo>
                    <a:cubicBezTo>
                      <a:pt x="33634" y="9222"/>
                      <a:pt x="33634" y="9222"/>
                      <a:pt x="33743" y="9222"/>
                    </a:cubicBezTo>
                    <a:cubicBezTo>
                      <a:pt x="33743" y="9222"/>
                      <a:pt x="33743" y="9222"/>
                      <a:pt x="33743" y="9222"/>
                    </a:cubicBezTo>
                    <a:cubicBezTo>
                      <a:pt x="33851" y="9222"/>
                      <a:pt x="33851" y="9222"/>
                      <a:pt x="33960" y="9222"/>
                    </a:cubicBezTo>
                    <a:cubicBezTo>
                      <a:pt x="39385" y="7920"/>
                      <a:pt x="44701" y="6076"/>
                      <a:pt x="50018" y="4123"/>
                    </a:cubicBezTo>
                    <a:cubicBezTo>
                      <a:pt x="49909" y="4123"/>
                      <a:pt x="49692" y="4231"/>
                      <a:pt x="49583" y="4340"/>
                    </a:cubicBezTo>
                    <a:cubicBezTo>
                      <a:pt x="51645" y="3580"/>
                      <a:pt x="53706" y="2712"/>
                      <a:pt x="55768" y="1953"/>
                    </a:cubicBezTo>
                    <a:cubicBezTo>
                      <a:pt x="57395" y="1411"/>
                      <a:pt x="59131" y="976"/>
                      <a:pt x="60759" y="543"/>
                    </a:cubicBezTo>
                    <a:cubicBezTo>
                      <a:pt x="60759" y="543"/>
                      <a:pt x="60759" y="543"/>
                      <a:pt x="60759" y="543"/>
                    </a:cubicBezTo>
                    <a:cubicBezTo>
                      <a:pt x="60759" y="543"/>
                      <a:pt x="60759" y="543"/>
                      <a:pt x="60867" y="543"/>
                    </a:cubicBezTo>
                    <a:cubicBezTo>
                      <a:pt x="60867" y="543"/>
                      <a:pt x="60867" y="543"/>
                      <a:pt x="60867" y="543"/>
                    </a:cubicBezTo>
                    <a:cubicBezTo>
                      <a:pt x="60867" y="543"/>
                      <a:pt x="60867" y="543"/>
                      <a:pt x="60867" y="543"/>
                    </a:cubicBezTo>
                    <a:cubicBezTo>
                      <a:pt x="60867" y="543"/>
                      <a:pt x="60867" y="543"/>
                      <a:pt x="60867" y="543"/>
                    </a:cubicBezTo>
                    <a:cubicBezTo>
                      <a:pt x="60867" y="543"/>
                      <a:pt x="60867" y="543"/>
                      <a:pt x="60867" y="543"/>
                    </a:cubicBezTo>
                    <a:cubicBezTo>
                      <a:pt x="60867" y="543"/>
                      <a:pt x="60867" y="543"/>
                      <a:pt x="60867" y="543"/>
                    </a:cubicBezTo>
                    <a:cubicBezTo>
                      <a:pt x="60867" y="543"/>
                      <a:pt x="60867" y="543"/>
                      <a:pt x="60976" y="543"/>
                    </a:cubicBezTo>
                    <a:cubicBezTo>
                      <a:pt x="60976" y="543"/>
                      <a:pt x="60976" y="543"/>
                      <a:pt x="60976" y="543"/>
                    </a:cubicBezTo>
                    <a:cubicBezTo>
                      <a:pt x="60976" y="543"/>
                      <a:pt x="60976" y="543"/>
                      <a:pt x="60976" y="543"/>
                    </a:cubicBezTo>
                    <a:cubicBezTo>
                      <a:pt x="61084" y="543"/>
                      <a:pt x="61193" y="543"/>
                      <a:pt x="61193" y="434"/>
                    </a:cubicBezTo>
                    <a:cubicBezTo>
                      <a:pt x="61193" y="434"/>
                      <a:pt x="61193" y="434"/>
                      <a:pt x="61084" y="434"/>
                    </a:cubicBezTo>
                    <a:cubicBezTo>
                      <a:pt x="61952" y="217"/>
                      <a:pt x="62820" y="109"/>
                      <a:pt x="63688" y="0"/>
                    </a:cubicBezTo>
                    <a:cubicBezTo>
                      <a:pt x="63471" y="2170"/>
                      <a:pt x="63037" y="4231"/>
                      <a:pt x="62712" y="6401"/>
                    </a:cubicBezTo>
                    <a:cubicBezTo>
                      <a:pt x="62603" y="6944"/>
                      <a:pt x="62495" y="7378"/>
                      <a:pt x="62495" y="7920"/>
                    </a:cubicBezTo>
                    <a:cubicBezTo>
                      <a:pt x="62386" y="7920"/>
                      <a:pt x="62278" y="7920"/>
                      <a:pt x="62169" y="8029"/>
                    </a:cubicBezTo>
                    <a:cubicBezTo>
                      <a:pt x="60433" y="8463"/>
                      <a:pt x="58697" y="8897"/>
                      <a:pt x="56961" y="9548"/>
                    </a:cubicBezTo>
                    <a:cubicBezTo>
                      <a:pt x="56961" y="9548"/>
                      <a:pt x="56961" y="9548"/>
                      <a:pt x="56961" y="9548"/>
                    </a:cubicBezTo>
                    <a:cubicBezTo>
                      <a:pt x="56961" y="9548"/>
                      <a:pt x="56961" y="9548"/>
                      <a:pt x="56961" y="9548"/>
                    </a:cubicBezTo>
                    <a:cubicBezTo>
                      <a:pt x="56961" y="9548"/>
                      <a:pt x="56853" y="9548"/>
                      <a:pt x="56853" y="9548"/>
                    </a:cubicBezTo>
                    <a:cubicBezTo>
                      <a:pt x="56853" y="9548"/>
                      <a:pt x="56853" y="9548"/>
                      <a:pt x="56961" y="9548"/>
                    </a:cubicBezTo>
                    <a:cubicBezTo>
                      <a:pt x="56853" y="9548"/>
                      <a:pt x="56853" y="9548"/>
                      <a:pt x="56744" y="9656"/>
                    </a:cubicBezTo>
                    <a:cubicBezTo>
                      <a:pt x="56744" y="9656"/>
                      <a:pt x="56744" y="9656"/>
                      <a:pt x="56744" y="9656"/>
                    </a:cubicBezTo>
                    <a:cubicBezTo>
                      <a:pt x="56744" y="9656"/>
                      <a:pt x="56636" y="9656"/>
                      <a:pt x="56636" y="9656"/>
                    </a:cubicBezTo>
                    <a:cubicBezTo>
                      <a:pt x="56527" y="9656"/>
                      <a:pt x="56419" y="9765"/>
                      <a:pt x="56310" y="9765"/>
                    </a:cubicBezTo>
                    <a:cubicBezTo>
                      <a:pt x="56310" y="9765"/>
                      <a:pt x="56419" y="9765"/>
                      <a:pt x="56527" y="9656"/>
                    </a:cubicBezTo>
                    <a:cubicBezTo>
                      <a:pt x="55768" y="9982"/>
                      <a:pt x="55008" y="10199"/>
                      <a:pt x="54249" y="10524"/>
                    </a:cubicBezTo>
                    <a:cubicBezTo>
                      <a:pt x="54357" y="10524"/>
                      <a:pt x="54574" y="10416"/>
                      <a:pt x="54683" y="10416"/>
                    </a:cubicBezTo>
                    <a:cubicBezTo>
                      <a:pt x="51753" y="11501"/>
                      <a:pt x="48824" y="12477"/>
                      <a:pt x="45895" y="13454"/>
                    </a:cubicBezTo>
                    <a:cubicBezTo>
                      <a:pt x="42748" y="14539"/>
                      <a:pt x="39602" y="15298"/>
                      <a:pt x="36347" y="16058"/>
                    </a:cubicBezTo>
                    <a:cubicBezTo>
                      <a:pt x="36347" y="16058"/>
                      <a:pt x="36455" y="16058"/>
                      <a:pt x="36455" y="16058"/>
                    </a:cubicBezTo>
                    <a:cubicBezTo>
                      <a:pt x="32875" y="16926"/>
                      <a:pt x="29186" y="17251"/>
                      <a:pt x="25388" y="17251"/>
                    </a:cubicBezTo>
                    <a:cubicBezTo>
                      <a:pt x="25280" y="17143"/>
                      <a:pt x="24629" y="17143"/>
                      <a:pt x="23978" y="17143"/>
                    </a:cubicBezTo>
                    <a:close/>
                  </a:path>
                </a:pathLst>
              </a:custGeom>
              <a:solidFill>
                <a:srgbClr val="132237"/>
              </a:solidFill>
              <a:ln w="10838" cap="flat">
                <a:noFill/>
                <a:prstDash val="solid"/>
                <a:miter/>
              </a:ln>
            </p:spPr>
            <p:txBody>
              <a:bodyPr rtlCol="0" anchor="ctr"/>
              <a:lstStyle/>
              <a:p>
                <a:endParaRPr lang="nb-NO"/>
              </a:p>
            </p:txBody>
          </p:sp>
          <p:sp>
            <p:nvSpPr>
              <p:cNvPr id="162" name="Frihåndsform: figur 161">
                <a:extLst>
                  <a:ext uri="{FF2B5EF4-FFF2-40B4-BE49-F238E27FC236}">
                    <a16:creationId xmlns:a16="http://schemas.microsoft.com/office/drawing/2014/main" id="{3C04F574-0253-46F0-A774-06B11B539428}"/>
                  </a:ext>
                </a:extLst>
              </p:cNvPr>
              <p:cNvSpPr/>
              <p:nvPr/>
            </p:nvSpPr>
            <p:spPr>
              <a:xfrm>
                <a:off x="3890792" y="4845236"/>
                <a:ext cx="325" cy="108"/>
              </a:xfrm>
              <a:custGeom>
                <a:avLst/>
                <a:gdLst>
                  <a:gd name="connsiteX0" fmla="*/ 325 w 325"/>
                  <a:gd name="connsiteY0" fmla="*/ 0 h 108"/>
                  <a:gd name="connsiteX1" fmla="*/ 0 w 325"/>
                  <a:gd name="connsiteY1" fmla="*/ 108 h 108"/>
                  <a:gd name="connsiteX2" fmla="*/ 325 w 325"/>
                  <a:gd name="connsiteY2" fmla="*/ 0 h 108"/>
                </a:gdLst>
                <a:ahLst/>
                <a:cxnLst>
                  <a:cxn ang="0">
                    <a:pos x="connsiteX0" y="connsiteY0"/>
                  </a:cxn>
                  <a:cxn ang="0">
                    <a:pos x="connsiteX1" y="connsiteY1"/>
                  </a:cxn>
                  <a:cxn ang="0">
                    <a:pos x="connsiteX2" y="connsiteY2"/>
                  </a:cxn>
                </a:cxnLst>
                <a:rect l="l" t="t" r="r" b="b"/>
                <a:pathLst>
                  <a:path w="325" h="108">
                    <a:moveTo>
                      <a:pt x="325" y="0"/>
                    </a:moveTo>
                    <a:cubicBezTo>
                      <a:pt x="217" y="0"/>
                      <a:pt x="108" y="0"/>
                      <a:pt x="0" y="108"/>
                    </a:cubicBezTo>
                    <a:cubicBezTo>
                      <a:pt x="108" y="0"/>
                      <a:pt x="217" y="0"/>
                      <a:pt x="325" y="0"/>
                    </a:cubicBezTo>
                    <a:close/>
                  </a:path>
                </a:pathLst>
              </a:custGeom>
              <a:solidFill>
                <a:srgbClr val="132237"/>
              </a:solidFill>
              <a:ln w="10838" cap="flat">
                <a:noFill/>
                <a:prstDash val="solid"/>
                <a:miter/>
              </a:ln>
            </p:spPr>
            <p:txBody>
              <a:bodyPr rtlCol="0" anchor="ctr"/>
              <a:lstStyle/>
              <a:p>
                <a:endParaRPr lang="nb-NO"/>
              </a:p>
            </p:txBody>
          </p:sp>
          <p:sp>
            <p:nvSpPr>
              <p:cNvPr id="163" name="Frihåndsform: figur 162">
                <a:extLst>
                  <a:ext uri="{FF2B5EF4-FFF2-40B4-BE49-F238E27FC236}">
                    <a16:creationId xmlns:a16="http://schemas.microsoft.com/office/drawing/2014/main" id="{E2825FE8-ADB9-482F-AF0C-1F0AC1604C9D}"/>
                  </a:ext>
                </a:extLst>
              </p:cNvPr>
              <p:cNvSpPr/>
              <p:nvPr/>
            </p:nvSpPr>
            <p:spPr>
              <a:xfrm>
                <a:off x="3683778" y="4758173"/>
                <a:ext cx="133512" cy="125797"/>
              </a:xfrm>
              <a:custGeom>
                <a:avLst/>
                <a:gdLst>
                  <a:gd name="connsiteX0" fmla="*/ 49150 w 133512"/>
                  <a:gd name="connsiteY0" fmla="*/ 125472 h 125797"/>
                  <a:gd name="connsiteX1" fmla="*/ 40036 w 133512"/>
                  <a:gd name="connsiteY1" fmla="*/ 123193 h 125797"/>
                  <a:gd name="connsiteX2" fmla="*/ 35804 w 133512"/>
                  <a:gd name="connsiteY2" fmla="*/ 122000 h 125797"/>
                  <a:gd name="connsiteX3" fmla="*/ 31681 w 133512"/>
                  <a:gd name="connsiteY3" fmla="*/ 120806 h 125797"/>
                  <a:gd name="connsiteX4" fmla="*/ 32007 w 133512"/>
                  <a:gd name="connsiteY4" fmla="*/ 120915 h 125797"/>
                  <a:gd name="connsiteX5" fmla="*/ 31356 w 133512"/>
                  <a:gd name="connsiteY5" fmla="*/ 120698 h 125797"/>
                  <a:gd name="connsiteX6" fmla="*/ 31573 w 133512"/>
                  <a:gd name="connsiteY6" fmla="*/ 120806 h 125797"/>
                  <a:gd name="connsiteX7" fmla="*/ 31573 w 133512"/>
                  <a:gd name="connsiteY7" fmla="*/ 120806 h 125797"/>
                  <a:gd name="connsiteX8" fmla="*/ 31681 w 133512"/>
                  <a:gd name="connsiteY8" fmla="*/ 120806 h 125797"/>
                  <a:gd name="connsiteX9" fmla="*/ 31898 w 133512"/>
                  <a:gd name="connsiteY9" fmla="*/ 120915 h 125797"/>
                  <a:gd name="connsiteX10" fmla="*/ 30379 w 133512"/>
                  <a:gd name="connsiteY10" fmla="*/ 120372 h 125797"/>
                  <a:gd name="connsiteX11" fmla="*/ 30813 w 133512"/>
                  <a:gd name="connsiteY11" fmla="*/ 120481 h 125797"/>
                  <a:gd name="connsiteX12" fmla="*/ 28426 w 133512"/>
                  <a:gd name="connsiteY12" fmla="*/ 119721 h 125797"/>
                  <a:gd name="connsiteX13" fmla="*/ 28752 w 133512"/>
                  <a:gd name="connsiteY13" fmla="*/ 119830 h 125797"/>
                  <a:gd name="connsiteX14" fmla="*/ 18770 w 133512"/>
                  <a:gd name="connsiteY14" fmla="*/ 114730 h 125797"/>
                  <a:gd name="connsiteX15" fmla="*/ 10416 w 133512"/>
                  <a:gd name="connsiteY15" fmla="*/ 106485 h 125797"/>
                  <a:gd name="connsiteX16" fmla="*/ 4774 w 133512"/>
                  <a:gd name="connsiteY16" fmla="*/ 95635 h 125797"/>
                  <a:gd name="connsiteX17" fmla="*/ 1085 w 133512"/>
                  <a:gd name="connsiteY17" fmla="*/ 83592 h 125797"/>
                  <a:gd name="connsiteX18" fmla="*/ 0 w 133512"/>
                  <a:gd name="connsiteY18" fmla="*/ 70463 h 125797"/>
                  <a:gd name="connsiteX19" fmla="*/ 1302 w 133512"/>
                  <a:gd name="connsiteY19" fmla="*/ 57227 h 125797"/>
                  <a:gd name="connsiteX20" fmla="*/ 10633 w 133512"/>
                  <a:gd name="connsiteY20" fmla="*/ 33249 h 125797"/>
                  <a:gd name="connsiteX21" fmla="*/ 26473 w 133512"/>
                  <a:gd name="connsiteY21" fmla="*/ 15346 h 125797"/>
                  <a:gd name="connsiteX22" fmla="*/ 48282 w 133512"/>
                  <a:gd name="connsiteY22" fmla="*/ 4171 h 125797"/>
                  <a:gd name="connsiteX23" fmla="*/ 52947 w 133512"/>
                  <a:gd name="connsiteY23" fmla="*/ 2869 h 125797"/>
                  <a:gd name="connsiteX24" fmla="*/ 57178 w 133512"/>
                  <a:gd name="connsiteY24" fmla="*/ 2001 h 125797"/>
                  <a:gd name="connsiteX25" fmla="*/ 60759 w 133512"/>
                  <a:gd name="connsiteY25" fmla="*/ 1350 h 125797"/>
                  <a:gd name="connsiteX26" fmla="*/ 65858 w 133512"/>
                  <a:gd name="connsiteY26" fmla="*/ 699 h 125797"/>
                  <a:gd name="connsiteX27" fmla="*/ 65641 w 133512"/>
                  <a:gd name="connsiteY27" fmla="*/ 699 h 125797"/>
                  <a:gd name="connsiteX28" fmla="*/ 65858 w 133512"/>
                  <a:gd name="connsiteY28" fmla="*/ 699 h 125797"/>
                  <a:gd name="connsiteX29" fmla="*/ 65641 w 133512"/>
                  <a:gd name="connsiteY29" fmla="*/ 699 h 125797"/>
                  <a:gd name="connsiteX30" fmla="*/ 66618 w 133512"/>
                  <a:gd name="connsiteY30" fmla="*/ 591 h 125797"/>
                  <a:gd name="connsiteX31" fmla="*/ 66401 w 133512"/>
                  <a:gd name="connsiteY31" fmla="*/ 591 h 125797"/>
                  <a:gd name="connsiteX32" fmla="*/ 71283 w 133512"/>
                  <a:gd name="connsiteY32" fmla="*/ 265 h 125797"/>
                  <a:gd name="connsiteX33" fmla="*/ 70849 w 133512"/>
                  <a:gd name="connsiteY33" fmla="*/ 265 h 125797"/>
                  <a:gd name="connsiteX34" fmla="*/ 71608 w 133512"/>
                  <a:gd name="connsiteY34" fmla="*/ 157 h 125797"/>
                  <a:gd name="connsiteX35" fmla="*/ 71175 w 133512"/>
                  <a:gd name="connsiteY35" fmla="*/ 157 h 125797"/>
                  <a:gd name="connsiteX36" fmla="*/ 74321 w 133512"/>
                  <a:gd name="connsiteY36" fmla="*/ 48 h 125797"/>
                  <a:gd name="connsiteX37" fmla="*/ 77793 w 133512"/>
                  <a:gd name="connsiteY37" fmla="*/ 48 h 125797"/>
                  <a:gd name="connsiteX38" fmla="*/ 77359 w 133512"/>
                  <a:gd name="connsiteY38" fmla="*/ 48 h 125797"/>
                  <a:gd name="connsiteX39" fmla="*/ 81048 w 133512"/>
                  <a:gd name="connsiteY39" fmla="*/ 265 h 125797"/>
                  <a:gd name="connsiteX40" fmla="*/ 83760 w 133512"/>
                  <a:gd name="connsiteY40" fmla="*/ 482 h 125797"/>
                  <a:gd name="connsiteX41" fmla="*/ 87775 w 133512"/>
                  <a:gd name="connsiteY41" fmla="*/ 916 h 125797"/>
                  <a:gd name="connsiteX42" fmla="*/ 90379 w 133512"/>
                  <a:gd name="connsiteY42" fmla="*/ 1350 h 125797"/>
                  <a:gd name="connsiteX43" fmla="*/ 93634 w 133512"/>
                  <a:gd name="connsiteY43" fmla="*/ 2001 h 125797"/>
                  <a:gd name="connsiteX44" fmla="*/ 97106 w 133512"/>
                  <a:gd name="connsiteY44" fmla="*/ 2869 h 125797"/>
                  <a:gd name="connsiteX45" fmla="*/ 99492 w 133512"/>
                  <a:gd name="connsiteY45" fmla="*/ 3520 h 125797"/>
                  <a:gd name="connsiteX46" fmla="*/ 102422 w 133512"/>
                  <a:gd name="connsiteY46" fmla="*/ 4388 h 125797"/>
                  <a:gd name="connsiteX47" fmla="*/ 102422 w 133512"/>
                  <a:gd name="connsiteY47" fmla="*/ 4388 h 125797"/>
                  <a:gd name="connsiteX48" fmla="*/ 110017 w 133512"/>
                  <a:gd name="connsiteY48" fmla="*/ 6992 h 125797"/>
                  <a:gd name="connsiteX49" fmla="*/ 116635 w 133512"/>
                  <a:gd name="connsiteY49" fmla="*/ 9813 h 125797"/>
                  <a:gd name="connsiteX50" fmla="*/ 116310 w 133512"/>
                  <a:gd name="connsiteY50" fmla="*/ 9596 h 125797"/>
                  <a:gd name="connsiteX51" fmla="*/ 118697 w 133512"/>
                  <a:gd name="connsiteY51" fmla="*/ 10790 h 125797"/>
                  <a:gd name="connsiteX52" fmla="*/ 118588 w 133512"/>
                  <a:gd name="connsiteY52" fmla="*/ 10790 h 125797"/>
                  <a:gd name="connsiteX53" fmla="*/ 122603 w 133512"/>
                  <a:gd name="connsiteY53" fmla="*/ 12851 h 125797"/>
                  <a:gd name="connsiteX54" fmla="*/ 122277 w 133512"/>
                  <a:gd name="connsiteY54" fmla="*/ 12742 h 125797"/>
                  <a:gd name="connsiteX55" fmla="*/ 124013 w 133512"/>
                  <a:gd name="connsiteY55" fmla="*/ 13610 h 125797"/>
                  <a:gd name="connsiteX56" fmla="*/ 124013 w 133512"/>
                  <a:gd name="connsiteY56" fmla="*/ 13610 h 125797"/>
                  <a:gd name="connsiteX57" fmla="*/ 127485 w 133512"/>
                  <a:gd name="connsiteY57" fmla="*/ 15129 h 125797"/>
                  <a:gd name="connsiteX58" fmla="*/ 128787 w 133512"/>
                  <a:gd name="connsiteY58" fmla="*/ 15455 h 125797"/>
                  <a:gd name="connsiteX59" fmla="*/ 129438 w 133512"/>
                  <a:gd name="connsiteY59" fmla="*/ 15563 h 125797"/>
                  <a:gd name="connsiteX60" fmla="*/ 129655 w 133512"/>
                  <a:gd name="connsiteY60" fmla="*/ 15563 h 125797"/>
                  <a:gd name="connsiteX61" fmla="*/ 130089 w 133512"/>
                  <a:gd name="connsiteY61" fmla="*/ 15455 h 125797"/>
                  <a:gd name="connsiteX62" fmla="*/ 130197 w 133512"/>
                  <a:gd name="connsiteY62" fmla="*/ 15455 h 125797"/>
                  <a:gd name="connsiteX63" fmla="*/ 130197 w 133512"/>
                  <a:gd name="connsiteY63" fmla="*/ 15455 h 125797"/>
                  <a:gd name="connsiteX64" fmla="*/ 130523 w 133512"/>
                  <a:gd name="connsiteY64" fmla="*/ 15129 h 125797"/>
                  <a:gd name="connsiteX65" fmla="*/ 132801 w 133512"/>
                  <a:gd name="connsiteY65" fmla="*/ 14913 h 125797"/>
                  <a:gd name="connsiteX66" fmla="*/ 133127 w 133512"/>
                  <a:gd name="connsiteY66" fmla="*/ 17299 h 125797"/>
                  <a:gd name="connsiteX67" fmla="*/ 132910 w 133512"/>
                  <a:gd name="connsiteY67" fmla="*/ 17625 h 125797"/>
                  <a:gd name="connsiteX68" fmla="*/ 132042 w 133512"/>
                  <a:gd name="connsiteY68" fmla="*/ 18818 h 125797"/>
                  <a:gd name="connsiteX69" fmla="*/ 126291 w 133512"/>
                  <a:gd name="connsiteY69" fmla="*/ 19903 h 125797"/>
                  <a:gd name="connsiteX70" fmla="*/ 119999 w 133512"/>
                  <a:gd name="connsiteY70" fmla="*/ 17733 h 125797"/>
                  <a:gd name="connsiteX71" fmla="*/ 114140 w 133512"/>
                  <a:gd name="connsiteY71" fmla="*/ 15129 h 125797"/>
                  <a:gd name="connsiteX72" fmla="*/ 108172 w 133512"/>
                  <a:gd name="connsiteY72" fmla="*/ 12742 h 125797"/>
                  <a:gd name="connsiteX73" fmla="*/ 108498 w 133512"/>
                  <a:gd name="connsiteY73" fmla="*/ 12851 h 125797"/>
                  <a:gd name="connsiteX74" fmla="*/ 107955 w 133512"/>
                  <a:gd name="connsiteY74" fmla="*/ 12634 h 125797"/>
                  <a:gd name="connsiteX75" fmla="*/ 108281 w 133512"/>
                  <a:gd name="connsiteY75" fmla="*/ 12742 h 125797"/>
                  <a:gd name="connsiteX76" fmla="*/ 107630 w 133512"/>
                  <a:gd name="connsiteY76" fmla="*/ 12526 h 125797"/>
                  <a:gd name="connsiteX77" fmla="*/ 106979 w 133512"/>
                  <a:gd name="connsiteY77" fmla="*/ 12309 h 125797"/>
                  <a:gd name="connsiteX78" fmla="*/ 107304 w 133512"/>
                  <a:gd name="connsiteY78" fmla="*/ 12417 h 125797"/>
                  <a:gd name="connsiteX79" fmla="*/ 106002 w 133512"/>
                  <a:gd name="connsiteY79" fmla="*/ 11983 h 125797"/>
                  <a:gd name="connsiteX80" fmla="*/ 106328 w 133512"/>
                  <a:gd name="connsiteY80" fmla="*/ 12091 h 125797"/>
                  <a:gd name="connsiteX81" fmla="*/ 105243 w 133512"/>
                  <a:gd name="connsiteY81" fmla="*/ 11766 h 125797"/>
                  <a:gd name="connsiteX82" fmla="*/ 105677 w 133512"/>
                  <a:gd name="connsiteY82" fmla="*/ 11875 h 125797"/>
                  <a:gd name="connsiteX83" fmla="*/ 104483 w 133512"/>
                  <a:gd name="connsiteY83" fmla="*/ 11441 h 125797"/>
                  <a:gd name="connsiteX84" fmla="*/ 98407 w 133512"/>
                  <a:gd name="connsiteY84" fmla="*/ 9813 h 125797"/>
                  <a:gd name="connsiteX85" fmla="*/ 92223 w 133512"/>
                  <a:gd name="connsiteY85" fmla="*/ 8403 h 125797"/>
                  <a:gd name="connsiteX86" fmla="*/ 89945 w 133512"/>
                  <a:gd name="connsiteY86" fmla="*/ 7969 h 125797"/>
                  <a:gd name="connsiteX87" fmla="*/ 87666 w 133512"/>
                  <a:gd name="connsiteY87" fmla="*/ 7535 h 125797"/>
                  <a:gd name="connsiteX88" fmla="*/ 82892 w 133512"/>
                  <a:gd name="connsiteY88" fmla="*/ 6992 h 125797"/>
                  <a:gd name="connsiteX89" fmla="*/ 77576 w 133512"/>
                  <a:gd name="connsiteY89" fmla="*/ 6775 h 125797"/>
                  <a:gd name="connsiteX90" fmla="*/ 74646 w 133512"/>
                  <a:gd name="connsiteY90" fmla="*/ 6884 h 125797"/>
                  <a:gd name="connsiteX91" fmla="*/ 72151 w 133512"/>
                  <a:gd name="connsiteY91" fmla="*/ 6992 h 125797"/>
                  <a:gd name="connsiteX92" fmla="*/ 72043 w 133512"/>
                  <a:gd name="connsiteY92" fmla="*/ 6992 h 125797"/>
                  <a:gd name="connsiteX93" fmla="*/ 72260 w 133512"/>
                  <a:gd name="connsiteY93" fmla="*/ 6992 h 125797"/>
                  <a:gd name="connsiteX94" fmla="*/ 66618 w 133512"/>
                  <a:gd name="connsiteY94" fmla="*/ 7426 h 125797"/>
                  <a:gd name="connsiteX95" fmla="*/ 63580 w 133512"/>
                  <a:gd name="connsiteY95" fmla="*/ 7860 h 125797"/>
                  <a:gd name="connsiteX96" fmla="*/ 61084 w 133512"/>
                  <a:gd name="connsiteY96" fmla="*/ 8186 h 125797"/>
                  <a:gd name="connsiteX97" fmla="*/ 60759 w 133512"/>
                  <a:gd name="connsiteY97" fmla="*/ 8294 h 125797"/>
                  <a:gd name="connsiteX98" fmla="*/ 60867 w 133512"/>
                  <a:gd name="connsiteY98" fmla="*/ 8294 h 125797"/>
                  <a:gd name="connsiteX99" fmla="*/ 61084 w 133512"/>
                  <a:gd name="connsiteY99" fmla="*/ 8294 h 125797"/>
                  <a:gd name="connsiteX100" fmla="*/ 60867 w 133512"/>
                  <a:gd name="connsiteY100" fmla="*/ 8294 h 125797"/>
                  <a:gd name="connsiteX101" fmla="*/ 60976 w 133512"/>
                  <a:gd name="connsiteY101" fmla="*/ 8294 h 125797"/>
                  <a:gd name="connsiteX102" fmla="*/ 60650 w 133512"/>
                  <a:gd name="connsiteY102" fmla="*/ 8403 h 125797"/>
                  <a:gd name="connsiteX103" fmla="*/ 60542 w 133512"/>
                  <a:gd name="connsiteY103" fmla="*/ 8403 h 125797"/>
                  <a:gd name="connsiteX104" fmla="*/ 60650 w 133512"/>
                  <a:gd name="connsiteY104" fmla="*/ 8403 h 125797"/>
                  <a:gd name="connsiteX105" fmla="*/ 60325 w 133512"/>
                  <a:gd name="connsiteY105" fmla="*/ 8511 h 125797"/>
                  <a:gd name="connsiteX106" fmla="*/ 59674 w 133512"/>
                  <a:gd name="connsiteY106" fmla="*/ 8620 h 125797"/>
                  <a:gd name="connsiteX107" fmla="*/ 59782 w 133512"/>
                  <a:gd name="connsiteY107" fmla="*/ 8620 h 125797"/>
                  <a:gd name="connsiteX108" fmla="*/ 59674 w 133512"/>
                  <a:gd name="connsiteY108" fmla="*/ 8620 h 125797"/>
                  <a:gd name="connsiteX109" fmla="*/ 59565 w 133512"/>
                  <a:gd name="connsiteY109" fmla="*/ 8620 h 125797"/>
                  <a:gd name="connsiteX110" fmla="*/ 57721 w 133512"/>
                  <a:gd name="connsiteY110" fmla="*/ 9054 h 125797"/>
                  <a:gd name="connsiteX111" fmla="*/ 58046 w 133512"/>
                  <a:gd name="connsiteY111" fmla="*/ 8945 h 125797"/>
                  <a:gd name="connsiteX112" fmla="*/ 56853 w 133512"/>
                  <a:gd name="connsiteY112" fmla="*/ 9162 h 125797"/>
                  <a:gd name="connsiteX113" fmla="*/ 56961 w 133512"/>
                  <a:gd name="connsiteY113" fmla="*/ 9162 h 125797"/>
                  <a:gd name="connsiteX114" fmla="*/ 56419 w 133512"/>
                  <a:gd name="connsiteY114" fmla="*/ 9271 h 125797"/>
                  <a:gd name="connsiteX115" fmla="*/ 56202 w 133512"/>
                  <a:gd name="connsiteY115" fmla="*/ 9379 h 125797"/>
                  <a:gd name="connsiteX116" fmla="*/ 55876 w 133512"/>
                  <a:gd name="connsiteY116" fmla="*/ 9488 h 125797"/>
                  <a:gd name="connsiteX117" fmla="*/ 52838 w 133512"/>
                  <a:gd name="connsiteY117" fmla="*/ 10356 h 125797"/>
                  <a:gd name="connsiteX118" fmla="*/ 48499 w 133512"/>
                  <a:gd name="connsiteY118" fmla="*/ 11658 h 125797"/>
                  <a:gd name="connsiteX119" fmla="*/ 48607 w 133512"/>
                  <a:gd name="connsiteY119" fmla="*/ 11658 h 125797"/>
                  <a:gd name="connsiteX120" fmla="*/ 40470 w 133512"/>
                  <a:gd name="connsiteY120" fmla="*/ 15129 h 125797"/>
                  <a:gd name="connsiteX121" fmla="*/ 34828 w 133512"/>
                  <a:gd name="connsiteY121" fmla="*/ 18493 h 125797"/>
                  <a:gd name="connsiteX122" fmla="*/ 28969 w 133512"/>
                  <a:gd name="connsiteY122" fmla="*/ 23050 h 125797"/>
                  <a:gd name="connsiteX123" fmla="*/ 29294 w 133512"/>
                  <a:gd name="connsiteY123" fmla="*/ 22724 h 125797"/>
                  <a:gd name="connsiteX124" fmla="*/ 23327 w 133512"/>
                  <a:gd name="connsiteY124" fmla="*/ 28800 h 125797"/>
                  <a:gd name="connsiteX125" fmla="*/ 23544 w 133512"/>
                  <a:gd name="connsiteY125" fmla="*/ 28583 h 125797"/>
                  <a:gd name="connsiteX126" fmla="*/ 18445 w 133512"/>
                  <a:gd name="connsiteY126" fmla="*/ 35310 h 125797"/>
                  <a:gd name="connsiteX127" fmla="*/ 14430 w 133512"/>
                  <a:gd name="connsiteY127" fmla="*/ 42362 h 125797"/>
                  <a:gd name="connsiteX128" fmla="*/ 11175 w 133512"/>
                  <a:gd name="connsiteY128" fmla="*/ 50283 h 125797"/>
                  <a:gd name="connsiteX129" fmla="*/ 9005 w 133512"/>
                  <a:gd name="connsiteY129" fmla="*/ 58637 h 125797"/>
                  <a:gd name="connsiteX130" fmla="*/ 7920 w 133512"/>
                  <a:gd name="connsiteY130" fmla="*/ 67642 h 125797"/>
                  <a:gd name="connsiteX131" fmla="*/ 7920 w 133512"/>
                  <a:gd name="connsiteY131" fmla="*/ 67425 h 125797"/>
                  <a:gd name="connsiteX132" fmla="*/ 8029 w 133512"/>
                  <a:gd name="connsiteY132" fmla="*/ 76865 h 125797"/>
                  <a:gd name="connsiteX133" fmla="*/ 8029 w 133512"/>
                  <a:gd name="connsiteY133" fmla="*/ 76431 h 125797"/>
                  <a:gd name="connsiteX134" fmla="*/ 9005 w 133512"/>
                  <a:gd name="connsiteY134" fmla="*/ 83483 h 125797"/>
                  <a:gd name="connsiteX135" fmla="*/ 9005 w 133512"/>
                  <a:gd name="connsiteY135" fmla="*/ 83266 h 125797"/>
                  <a:gd name="connsiteX136" fmla="*/ 9114 w 133512"/>
                  <a:gd name="connsiteY136" fmla="*/ 83592 h 125797"/>
                  <a:gd name="connsiteX137" fmla="*/ 9114 w 133512"/>
                  <a:gd name="connsiteY137" fmla="*/ 83700 h 125797"/>
                  <a:gd name="connsiteX138" fmla="*/ 9114 w 133512"/>
                  <a:gd name="connsiteY138" fmla="*/ 83592 h 125797"/>
                  <a:gd name="connsiteX139" fmla="*/ 10958 w 133512"/>
                  <a:gd name="connsiteY139" fmla="*/ 89993 h 125797"/>
                  <a:gd name="connsiteX140" fmla="*/ 10850 w 133512"/>
                  <a:gd name="connsiteY140" fmla="*/ 89559 h 125797"/>
                  <a:gd name="connsiteX141" fmla="*/ 14539 w 133512"/>
                  <a:gd name="connsiteY141" fmla="*/ 97913 h 125797"/>
                  <a:gd name="connsiteX142" fmla="*/ 14430 w 133512"/>
                  <a:gd name="connsiteY142" fmla="*/ 97696 h 125797"/>
                  <a:gd name="connsiteX143" fmla="*/ 17034 w 133512"/>
                  <a:gd name="connsiteY143" fmla="*/ 102253 h 125797"/>
                  <a:gd name="connsiteX144" fmla="*/ 18879 w 133512"/>
                  <a:gd name="connsiteY144" fmla="*/ 104640 h 125797"/>
                  <a:gd name="connsiteX145" fmla="*/ 20615 w 133512"/>
                  <a:gd name="connsiteY145" fmla="*/ 106376 h 125797"/>
                  <a:gd name="connsiteX146" fmla="*/ 24086 w 133512"/>
                  <a:gd name="connsiteY146" fmla="*/ 109089 h 125797"/>
                  <a:gd name="connsiteX147" fmla="*/ 28101 w 133512"/>
                  <a:gd name="connsiteY147" fmla="*/ 111367 h 125797"/>
                  <a:gd name="connsiteX148" fmla="*/ 31573 w 133512"/>
                  <a:gd name="connsiteY148" fmla="*/ 112886 h 125797"/>
                  <a:gd name="connsiteX149" fmla="*/ 32115 w 133512"/>
                  <a:gd name="connsiteY149" fmla="*/ 113103 h 125797"/>
                  <a:gd name="connsiteX150" fmla="*/ 31898 w 133512"/>
                  <a:gd name="connsiteY150" fmla="*/ 112994 h 125797"/>
                  <a:gd name="connsiteX151" fmla="*/ 31898 w 133512"/>
                  <a:gd name="connsiteY151" fmla="*/ 112994 h 125797"/>
                  <a:gd name="connsiteX152" fmla="*/ 34719 w 133512"/>
                  <a:gd name="connsiteY152" fmla="*/ 113971 h 125797"/>
                  <a:gd name="connsiteX153" fmla="*/ 42748 w 133512"/>
                  <a:gd name="connsiteY153" fmla="*/ 116249 h 125797"/>
                  <a:gd name="connsiteX154" fmla="*/ 51754 w 133512"/>
                  <a:gd name="connsiteY154" fmla="*/ 118528 h 125797"/>
                  <a:gd name="connsiteX155" fmla="*/ 54357 w 133512"/>
                  <a:gd name="connsiteY155" fmla="*/ 123085 h 125797"/>
                  <a:gd name="connsiteX156" fmla="*/ 50668 w 133512"/>
                  <a:gd name="connsiteY156" fmla="*/ 125797 h 125797"/>
                  <a:gd name="connsiteX157" fmla="*/ 49150 w 133512"/>
                  <a:gd name="connsiteY157" fmla="*/ 125472 h 12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33512" h="125797">
                    <a:moveTo>
                      <a:pt x="49150" y="125472"/>
                    </a:moveTo>
                    <a:cubicBezTo>
                      <a:pt x="46112" y="124821"/>
                      <a:pt x="43074" y="123953"/>
                      <a:pt x="40036" y="123193"/>
                    </a:cubicBezTo>
                    <a:cubicBezTo>
                      <a:pt x="38625" y="122868"/>
                      <a:pt x="37215" y="122434"/>
                      <a:pt x="35804" y="122000"/>
                    </a:cubicBezTo>
                    <a:cubicBezTo>
                      <a:pt x="34394" y="121566"/>
                      <a:pt x="33092" y="121240"/>
                      <a:pt x="31681" y="120806"/>
                    </a:cubicBezTo>
                    <a:cubicBezTo>
                      <a:pt x="31790" y="120806"/>
                      <a:pt x="31898" y="120915"/>
                      <a:pt x="32007" y="120915"/>
                    </a:cubicBezTo>
                    <a:cubicBezTo>
                      <a:pt x="31790" y="120806"/>
                      <a:pt x="31573" y="120806"/>
                      <a:pt x="31356" y="120698"/>
                    </a:cubicBezTo>
                    <a:cubicBezTo>
                      <a:pt x="31464" y="120698"/>
                      <a:pt x="31464" y="120698"/>
                      <a:pt x="31573" y="120806"/>
                    </a:cubicBezTo>
                    <a:cubicBezTo>
                      <a:pt x="31573" y="120806"/>
                      <a:pt x="31573" y="120806"/>
                      <a:pt x="31573" y="120806"/>
                    </a:cubicBezTo>
                    <a:cubicBezTo>
                      <a:pt x="31573" y="120806"/>
                      <a:pt x="31573" y="120806"/>
                      <a:pt x="31681" y="120806"/>
                    </a:cubicBezTo>
                    <a:cubicBezTo>
                      <a:pt x="31790" y="120806"/>
                      <a:pt x="31790" y="120806"/>
                      <a:pt x="31898" y="120915"/>
                    </a:cubicBezTo>
                    <a:cubicBezTo>
                      <a:pt x="31356" y="120698"/>
                      <a:pt x="30922" y="120589"/>
                      <a:pt x="30379" y="120372"/>
                    </a:cubicBezTo>
                    <a:cubicBezTo>
                      <a:pt x="30488" y="120372"/>
                      <a:pt x="30705" y="120481"/>
                      <a:pt x="30813" y="120481"/>
                    </a:cubicBezTo>
                    <a:cubicBezTo>
                      <a:pt x="30054" y="120264"/>
                      <a:pt x="29186" y="119938"/>
                      <a:pt x="28426" y="119721"/>
                    </a:cubicBezTo>
                    <a:cubicBezTo>
                      <a:pt x="28535" y="119721"/>
                      <a:pt x="28643" y="119830"/>
                      <a:pt x="28752" y="119830"/>
                    </a:cubicBezTo>
                    <a:cubicBezTo>
                      <a:pt x="25171" y="118636"/>
                      <a:pt x="21917" y="116792"/>
                      <a:pt x="18770" y="114730"/>
                    </a:cubicBezTo>
                    <a:cubicBezTo>
                      <a:pt x="15515" y="112452"/>
                      <a:pt x="12586" y="109740"/>
                      <a:pt x="10416" y="106485"/>
                    </a:cubicBezTo>
                    <a:cubicBezTo>
                      <a:pt x="8137" y="103121"/>
                      <a:pt x="6293" y="99324"/>
                      <a:pt x="4774" y="95635"/>
                    </a:cubicBezTo>
                    <a:cubicBezTo>
                      <a:pt x="3146" y="91729"/>
                      <a:pt x="1953" y="87714"/>
                      <a:pt x="1085" y="83592"/>
                    </a:cubicBezTo>
                    <a:cubicBezTo>
                      <a:pt x="217" y="79252"/>
                      <a:pt x="0" y="74912"/>
                      <a:pt x="0" y="70463"/>
                    </a:cubicBezTo>
                    <a:cubicBezTo>
                      <a:pt x="0" y="66015"/>
                      <a:pt x="434" y="61566"/>
                      <a:pt x="1302" y="57227"/>
                    </a:cubicBezTo>
                    <a:cubicBezTo>
                      <a:pt x="2929" y="48764"/>
                      <a:pt x="6184" y="40626"/>
                      <a:pt x="10633" y="33249"/>
                    </a:cubicBezTo>
                    <a:cubicBezTo>
                      <a:pt x="14864" y="26413"/>
                      <a:pt x="20181" y="20337"/>
                      <a:pt x="26473" y="15346"/>
                    </a:cubicBezTo>
                    <a:cubicBezTo>
                      <a:pt x="32983" y="10247"/>
                      <a:pt x="40470" y="6667"/>
                      <a:pt x="48282" y="4171"/>
                    </a:cubicBezTo>
                    <a:cubicBezTo>
                      <a:pt x="49800" y="3737"/>
                      <a:pt x="51428" y="3303"/>
                      <a:pt x="52947" y="2869"/>
                    </a:cubicBezTo>
                    <a:cubicBezTo>
                      <a:pt x="54357" y="2544"/>
                      <a:pt x="55768" y="2218"/>
                      <a:pt x="57178" y="2001"/>
                    </a:cubicBezTo>
                    <a:cubicBezTo>
                      <a:pt x="58372" y="1784"/>
                      <a:pt x="59565" y="1459"/>
                      <a:pt x="60759" y="1350"/>
                    </a:cubicBezTo>
                    <a:cubicBezTo>
                      <a:pt x="62386" y="1133"/>
                      <a:pt x="64122" y="808"/>
                      <a:pt x="65858" y="699"/>
                    </a:cubicBezTo>
                    <a:cubicBezTo>
                      <a:pt x="65750" y="699"/>
                      <a:pt x="65641" y="699"/>
                      <a:pt x="65641" y="699"/>
                    </a:cubicBezTo>
                    <a:cubicBezTo>
                      <a:pt x="65750" y="699"/>
                      <a:pt x="65750" y="699"/>
                      <a:pt x="65858" y="699"/>
                    </a:cubicBezTo>
                    <a:cubicBezTo>
                      <a:pt x="65750" y="699"/>
                      <a:pt x="65641" y="699"/>
                      <a:pt x="65641" y="699"/>
                    </a:cubicBezTo>
                    <a:cubicBezTo>
                      <a:pt x="65967" y="699"/>
                      <a:pt x="66292" y="699"/>
                      <a:pt x="66618" y="591"/>
                    </a:cubicBezTo>
                    <a:cubicBezTo>
                      <a:pt x="66509" y="591"/>
                      <a:pt x="66509" y="591"/>
                      <a:pt x="66401" y="591"/>
                    </a:cubicBezTo>
                    <a:cubicBezTo>
                      <a:pt x="68028" y="482"/>
                      <a:pt x="69656" y="374"/>
                      <a:pt x="71283" y="265"/>
                    </a:cubicBezTo>
                    <a:cubicBezTo>
                      <a:pt x="71175" y="265"/>
                      <a:pt x="70958" y="265"/>
                      <a:pt x="70849" y="265"/>
                    </a:cubicBezTo>
                    <a:cubicBezTo>
                      <a:pt x="71066" y="265"/>
                      <a:pt x="71392" y="265"/>
                      <a:pt x="71608" y="157"/>
                    </a:cubicBezTo>
                    <a:cubicBezTo>
                      <a:pt x="71500" y="157"/>
                      <a:pt x="71283" y="157"/>
                      <a:pt x="71175" y="157"/>
                    </a:cubicBezTo>
                    <a:cubicBezTo>
                      <a:pt x="72260" y="48"/>
                      <a:pt x="73344" y="48"/>
                      <a:pt x="74321" y="48"/>
                    </a:cubicBezTo>
                    <a:cubicBezTo>
                      <a:pt x="75514" y="48"/>
                      <a:pt x="76599" y="-60"/>
                      <a:pt x="77793" y="48"/>
                    </a:cubicBezTo>
                    <a:cubicBezTo>
                      <a:pt x="77684" y="48"/>
                      <a:pt x="77467" y="48"/>
                      <a:pt x="77359" y="48"/>
                    </a:cubicBezTo>
                    <a:cubicBezTo>
                      <a:pt x="78552" y="157"/>
                      <a:pt x="79854" y="157"/>
                      <a:pt x="81048" y="265"/>
                    </a:cubicBezTo>
                    <a:cubicBezTo>
                      <a:pt x="81916" y="265"/>
                      <a:pt x="82784" y="374"/>
                      <a:pt x="83760" y="482"/>
                    </a:cubicBezTo>
                    <a:cubicBezTo>
                      <a:pt x="85062" y="591"/>
                      <a:pt x="86364" y="808"/>
                      <a:pt x="87775" y="916"/>
                    </a:cubicBezTo>
                    <a:cubicBezTo>
                      <a:pt x="88643" y="1025"/>
                      <a:pt x="89511" y="1242"/>
                      <a:pt x="90379" y="1350"/>
                    </a:cubicBezTo>
                    <a:cubicBezTo>
                      <a:pt x="91464" y="1567"/>
                      <a:pt x="92549" y="1676"/>
                      <a:pt x="93634" y="2001"/>
                    </a:cubicBezTo>
                    <a:cubicBezTo>
                      <a:pt x="94827" y="2327"/>
                      <a:pt x="95912" y="2544"/>
                      <a:pt x="97106" y="2869"/>
                    </a:cubicBezTo>
                    <a:cubicBezTo>
                      <a:pt x="97865" y="3086"/>
                      <a:pt x="98624" y="3303"/>
                      <a:pt x="99492" y="3520"/>
                    </a:cubicBezTo>
                    <a:cubicBezTo>
                      <a:pt x="100469" y="3846"/>
                      <a:pt x="101445" y="4063"/>
                      <a:pt x="102422" y="4388"/>
                    </a:cubicBezTo>
                    <a:cubicBezTo>
                      <a:pt x="102422" y="4388"/>
                      <a:pt x="102422" y="4388"/>
                      <a:pt x="102422" y="4388"/>
                    </a:cubicBezTo>
                    <a:cubicBezTo>
                      <a:pt x="105026" y="5148"/>
                      <a:pt x="107521" y="6016"/>
                      <a:pt x="110017" y="6992"/>
                    </a:cubicBezTo>
                    <a:cubicBezTo>
                      <a:pt x="112295" y="7752"/>
                      <a:pt x="114465" y="8728"/>
                      <a:pt x="116635" y="9813"/>
                    </a:cubicBezTo>
                    <a:cubicBezTo>
                      <a:pt x="116527" y="9704"/>
                      <a:pt x="116418" y="9704"/>
                      <a:pt x="116310" y="9596"/>
                    </a:cubicBezTo>
                    <a:cubicBezTo>
                      <a:pt x="117069" y="10030"/>
                      <a:pt x="117829" y="10356"/>
                      <a:pt x="118697" y="10790"/>
                    </a:cubicBezTo>
                    <a:cubicBezTo>
                      <a:pt x="118697" y="10790"/>
                      <a:pt x="118588" y="10790"/>
                      <a:pt x="118588" y="10790"/>
                    </a:cubicBezTo>
                    <a:cubicBezTo>
                      <a:pt x="119890" y="11441"/>
                      <a:pt x="121301" y="12200"/>
                      <a:pt x="122603" y="12851"/>
                    </a:cubicBezTo>
                    <a:cubicBezTo>
                      <a:pt x="122494" y="12851"/>
                      <a:pt x="122386" y="12742"/>
                      <a:pt x="122277" y="12742"/>
                    </a:cubicBezTo>
                    <a:cubicBezTo>
                      <a:pt x="122819" y="13068"/>
                      <a:pt x="123470" y="13285"/>
                      <a:pt x="124013" y="13610"/>
                    </a:cubicBezTo>
                    <a:cubicBezTo>
                      <a:pt x="124013" y="13610"/>
                      <a:pt x="124013" y="13610"/>
                      <a:pt x="124013" y="13610"/>
                    </a:cubicBezTo>
                    <a:cubicBezTo>
                      <a:pt x="125206" y="14153"/>
                      <a:pt x="126291" y="14695"/>
                      <a:pt x="127485" y="15129"/>
                    </a:cubicBezTo>
                    <a:cubicBezTo>
                      <a:pt x="127919" y="15238"/>
                      <a:pt x="128353" y="15346"/>
                      <a:pt x="128787" y="15455"/>
                    </a:cubicBezTo>
                    <a:cubicBezTo>
                      <a:pt x="129004" y="15455"/>
                      <a:pt x="129221" y="15563"/>
                      <a:pt x="129438" y="15563"/>
                    </a:cubicBezTo>
                    <a:cubicBezTo>
                      <a:pt x="129546" y="15563"/>
                      <a:pt x="129655" y="15563"/>
                      <a:pt x="129655" y="15563"/>
                    </a:cubicBezTo>
                    <a:cubicBezTo>
                      <a:pt x="129763" y="15563"/>
                      <a:pt x="129980" y="15563"/>
                      <a:pt x="130089" y="15455"/>
                    </a:cubicBezTo>
                    <a:cubicBezTo>
                      <a:pt x="130089" y="15455"/>
                      <a:pt x="130197" y="15455"/>
                      <a:pt x="130197" y="15455"/>
                    </a:cubicBezTo>
                    <a:cubicBezTo>
                      <a:pt x="130197" y="15455"/>
                      <a:pt x="130197" y="15455"/>
                      <a:pt x="130197" y="15455"/>
                    </a:cubicBezTo>
                    <a:cubicBezTo>
                      <a:pt x="130306" y="15346"/>
                      <a:pt x="130414" y="15238"/>
                      <a:pt x="130523" y="15129"/>
                    </a:cubicBezTo>
                    <a:cubicBezTo>
                      <a:pt x="131065" y="14478"/>
                      <a:pt x="132150" y="14478"/>
                      <a:pt x="132801" y="14913"/>
                    </a:cubicBezTo>
                    <a:cubicBezTo>
                      <a:pt x="133561" y="15455"/>
                      <a:pt x="133778" y="16648"/>
                      <a:pt x="133127" y="17299"/>
                    </a:cubicBezTo>
                    <a:cubicBezTo>
                      <a:pt x="133018" y="17408"/>
                      <a:pt x="132910" y="17516"/>
                      <a:pt x="132910" y="17625"/>
                    </a:cubicBezTo>
                    <a:cubicBezTo>
                      <a:pt x="132693" y="18059"/>
                      <a:pt x="132476" y="18493"/>
                      <a:pt x="132042" y="18818"/>
                    </a:cubicBezTo>
                    <a:cubicBezTo>
                      <a:pt x="130523" y="20229"/>
                      <a:pt x="128244" y="20229"/>
                      <a:pt x="126291" y="19903"/>
                    </a:cubicBezTo>
                    <a:cubicBezTo>
                      <a:pt x="124122" y="19469"/>
                      <a:pt x="121951" y="18710"/>
                      <a:pt x="119999" y="17733"/>
                    </a:cubicBezTo>
                    <a:cubicBezTo>
                      <a:pt x="118046" y="16865"/>
                      <a:pt x="116093" y="15997"/>
                      <a:pt x="114140" y="15129"/>
                    </a:cubicBezTo>
                    <a:cubicBezTo>
                      <a:pt x="112187" y="14261"/>
                      <a:pt x="110125" y="13502"/>
                      <a:pt x="108172" y="12742"/>
                    </a:cubicBezTo>
                    <a:cubicBezTo>
                      <a:pt x="108281" y="12742"/>
                      <a:pt x="108389" y="12851"/>
                      <a:pt x="108498" y="12851"/>
                    </a:cubicBezTo>
                    <a:cubicBezTo>
                      <a:pt x="108281" y="12742"/>
                      <a:pt x="108172" y="12742"/>
                      <a:pt x="107955" y="12634"/>
                    </a:cubicBezTo>
                    <a:cubicBezTo>
                      <a:pt x="108064" y="12634"/>
                      <a:pt x="108172" y="12742"/>
                      <a:pt x="108281" y="12742"/>
                    </a:cubicBezTo>
                    <a:cubicBezTo>
                      <a:pt x="108064" y="12634"/>
                      <a:pt x="107847" y="12634"/>
                      <a:pt x="107630" y="12526"/>
                    </a:cubicBezTo>
                    <a:cubicBezTo>
                      <a:pt x="107413" y="12417"/>
                      <a:pt x="107196" y="12417"/>
                      <a:pt x="106979" y="12309"/>
                    </a:cubicBezTo>
                    <a:cubicBezTo>
                      <a:pt x="107087" y="12309"/>
                      <a:pt x="107196" y="12417"/>
                      <a:pt x="107304" y="12417"/>
                    </a:cubicBezTo>
                    <a:cubicBezTo>
                      <a:pt x="106870" y="12309"/>
                      <a:pt x="106436" y="12091"/>
                      <a:pt x="106002" y="11983"/>
                    </a:cubicBezTo>
                    <a:cubicBezTo>
                      <a:pt x="106111" y="11983"/>
                      <a:pt x="106219" y="12091"/>
                      <a:pt x="106328" y="12091"/>
                    </a:cubicBezTo>
                    <a:cubicBezTo>
                      <a:pt x="106002" y="11983"/>
                      <a:pt x="105568" y="11875"/>
                      <a:pt x="105243" y="11766"/>
                    </a:cubicBezTo>
                    <a:cubicBezTo>
                      <a:pt x="105351" y="11766"/>
                      <a:pt x="105460" y="11875"/>
                      <a:pt x="105677" y="11875"/>
                    </a:cubicBezTo>
                    <a:cubicBezTo>
                      <a:pt x="105243" y="11766"/>
                      <a:pt x="104917" y="11658"/>
                      <a:pt x="104483" y="11441"/>
                    </a:cubicBezTo>
                    <a:cubicBezTo>
                      <a:pt x="102530" y="10790"/>
                      <a:pt x="100469" y="10247"/>
                      <a:pt x="98407" y="9813"/>
                    </a:cubicBezTo>
                    <a:cubicBezTo>
                      <a:pt x="96346" y="9271"/>
                      <a:pt x="94285" y="8836"/>
                      <a:pt x="92223" y="8403"/>
                    </a:cubicBezTo>
                    <a:cubicBezTo>
                      <a:pt x="91464" y="8294"/>
                      <a:pt x="90704" y="8186"/>
                      <a:pt x="89945" y="7969"/>
                    </a:cubicBezTo>
                    <a:cubicBezTo>
                      <a:pt x="89185" y="7860"/>
                      <a:pt x="88426" y="7643"/>
                      <a:pt x="87666" y="7535"/>
                    </a:cubicBezTo>
                    <a:cubicBezTo>
                      <a:pt x="86039" y="7426"/>
                      <a:pt x="84520" y="7101"/>
                      <a:pt x="82892" y="6992"/>
                    </a:cubicBezTo>
                    <a:cubicBezTo>
                      <a:pt x="81156" y="6884"/>
                      <a:pt x="79312" y="6775"/>
                      <a:pt x="77576" y="6775"/>
                    </a:cubicBezTo>
                    <a:cubicBezTo>
                      <a:pt x="76599" y="6775"/>
                      <a:pt x="75623" y="6775"/>
                      <a:pt x="74646" y="6884"/>
                    </a:cubicBezTo>
                    <a:cubicBezTo>
                      <a:pt x="73779" y="6884"/>
                      <a:pt x="73019" y="6884"/>
                      <a:pt x="72151" y="6992"/>
                    </a:cubicBezTo>
                    <a:cubicBezTo>
                      <a:pt x="72151" y="6992"/>
                      <a:pt x="72043" y="6992"/>
                      <a:pt x="72043" y="6992"/>
                    </a:cubicBezTo>
                    <a:cubicBezTo>
                      <a:pt x="72151" y="6992"/>
                      <a:pt x="72151" y="6992"/>
                      <a:pt x="72260" y="6992"/>
                    </a:cubicBezTo>
                    <a:cubicBezTo>
                      <a:pt x="70415" y="7209"/>
                      <a:pt x="68462" y="7318"/>
                      <a:pt x="66618" y="7426"/>
                    </a:cubicBezTo>
                    <a:cubicBezTo>
                      <a:pt x="65641" y="7535"/>
                      <a:pt x="64556" y="7752"/>
                      <a:pt x="63580" y="7860"/>
                    </a:cubicBezTo>
                    <a:cubicBezTo>
                      <a:pt x="62712" y="7969"/>
                      <a:pt x="61844" y="8077"/>
                      <a:pt x="61084" y="8186"/>
                    </a:cubicBezTo>
                    <a:cubicBezTo>
                      <a:pt x="60976" y="8186"/>
                      <a:pt x="60867" y="8186"/>
                      <a:pt x="60759" y="8294"/>
                    </a:cubicBezTo>
                    <a:cubicBezTo>
                      <a:pt x="60759" y="8294"/>
                      <a:pt x="60867" y="8294"/>
                      <a:pt x="60867" y="8294"/>
                    </a:cubicBezTo>
                    <a:cubicBezTo>
                      <a:pt x="60976" y="8294"/>
                      <a:pt x="60976" y="8294"/>
                      <a:pt x="61084" y="8294"/>
                    </a:cubicBezTo>
                    <a:cubicBezTo>
                      <a:pt x="60976" y="8294"/>
                      <a:pt x="60976" y="8294"/>
                      <a:pt x="60867" y="8294"/>
                    </a:cubicBezTo>
                    <a:cubicBezTo>
                      <a:pt x="60867" y="8294"/>
                      <a:pt x="60976" y="8294"/>
                      <a:pt x="60976" y="8294"/>
                    </a:cubicBezTo>
                    <a:cubicBezTo>
                      <a:pt x="60867" y="8294"/>
                      <a:pt x="60759" y="8403"/>
                      <a:pt x="60650" y="8403"/>
                    </a:cubicBezTo>
                    <a:cubicBezTo>
                      <a:pt x="60650" y="8403"/>
                      <a:pt x="60542" y="8403"/>
                      <a:pt x="60542" y="8403"/>
                    </a:cubicBezTo>
                    <a:cubicBezTo>
                      <a:pt x="60542" y="8403"/>
                      <a:pt x="60650" y="8403"/>
                      <a:pt x="60650" y="8403"/>
                    </a:cubicBezTo>
                    <a:cubicBezTo>
                      <a:pt x="60542" y="8403"/>
                      <a:pt x="60433" y="8403"/>
                      <a:pt x="60325" y="8511"/>
                    </a:cubicBezTo>
                    <a:cubicBezTo>
                      <a:pt x="60108" y="8511"/>
                      <a:pt x="59891" y="8620"/>
                      <a:pt x="59674" y="8620"/>
                    </a:cubicBezTo>
                    <a:cubicBezTo>
                      <a:pt x="59674" y="8620"/>
                      <a:pt x="59782" y="8620"/>
                      <a:pt x="59782" y="8620"/>
                    </a:cubicBezTo>
                    <a:cubicBezTo>
                      <a:pt x="59782" y="8620"/>
                      <a:pt x="59674" y="8620"/>
                      <a:pt x="59674" y="8620"/>
                    </a:cubicBezTo>
                    <a:cubicBezTo>
                      <a:pt x="59674" y="8620"/>
                      <a:pt x="59674" y="8620"/>
                      <a:pt x="59565" y="8620"/>
                    </a:cubicBezTo>
                    <a:cubicBezTo>
                      <a:pt x="58914" y="8728"/>
                      <a:pt x="58372" y="8836"/>
                      <a:pt x="57721" y="9054"/>
                    </a:cubicBezTo>
                    <a:cubicBezTo>
                      <a:pt x="57829" y="9054"/>
                      <a:pt x="57938" y="9054"/>
                      <a:pt x="58046" y="8945"/>
                    </a:cubicBezTo>
                    <a:cubicBezTo>
                      <a:pt x="57721" y="9054"/>
                      <a:pt x="57287" y="9162"/>
                      <a:pt x="56853" y="9162"/>
                    </a:cubicBezTo>
                    <a:cubicBezTo>
                      <a:pt x="56853" y="9162"/>
                      <a:pt x="56853" y="9162"/>
                      <a:pt x="56961" y="9162"/>
                    </a:cubicBezTo>
                    <a:cubicBezTo>
                      <a:pt x="56744" y="9162"/>
                      <a:pt x="56527" y="9271"/>
                      <a:pt x="56419" y="9271"/>
                    </a:cubicBezTo>
                    <a:cubicBezTo>
                      <a:pt x="56310" y="9271"/>
                      <a:pt x="56202" y="9271"/>
                      <a:pt x="56202" y="9379"/>
                    </a:cubicBezTo>
                    <a:cubicBezTo>
                      <a:pt x="56093" y="9379"/>
                      <a:pt x="55985" y="9379"/>
                      <a:pt x="55876" y="9488"/>
                    </a:cubicBezTo>
                    <a:cubicBezTo>
                      <a:pt x="54900" y="9704"/>
                      <a:pt x="53923" y="10030"/>
                      <a:pt x="52838" y="10356"/>
                    </a:cubicBezTo>
                    <a:cubicBezTo>
                      <a:pt x="51319" y="10790"/>
                      <a:pt x="49909" y="11223"/>
                      <a:pt x="48499" y="11658"/>
                    </a:cubicBezTo>
                    <a:cubicBezTo>
                      <a:pt x="48499" y="11658"/>
                      <a:pt x="48607" y="11658"/>
                      <a:pt x="48607" y="11658"/>
                    </a:cubicBezTo>
                    <a:cubicBezTo>
                      <a:pt x="45786" y="12634"/>
                      <a:pt x="43074" y="13827"/>
                      <a:pt x="40470" y="15129"/>
                    </a:cubicBezTo>
                    <a:cubicBezTo>
                      <a:pt x="38517" y="16106"/>
                      <a:pt x="36672" y="17299"/>
                      <a:pt x="34828" y="18493"/>
                    </a:cubicBezTo>
                    <a:cubicBezTo>
                      <a:pt x="32766" y="19903"/>
                      <a:pt x="30813" y="21422"/>
                      <a:pt x="28969" y="23050"/>
                    </a:cubicBezTo>
                    <a:cubicBezTo>
                      <a:pt x="29077" y="22941"/>
                      <a:pt x="29186" y="22833"/>
                      <a:pt x="29294" y="22724"/>
                    </a:cubicBezTo>
                    <a:cubicBezTo>
                      <a:pt x="27124" y="24677"/>
                      <a:pt x="25171" y="26630"/>
                      <a:pt x="23327" y="28800"/>
                    </a:cubicBezTo>
                    <a:cubicBezTo>
                      <a:pt x="23435" y="28692"/>
                      <a:pt x="23435" y="28692"/>
                      <a:pt x="23544" y="28583"/>
                    </a:cubicBezTo>
                    <a:cubicBezTo>
                      <a:pt x="21700" y="30753"/>
                      <a:pt x="19964" y="33032"/>
                      <a:pt x="18445" y="35310"/>
                    </a:cubicBezTo>
                    <a:cubicBezTo>
                      <a:pt x="16926" y="37589"/>
                      <a:pt x="15624" y="39975"/>
                      <a:pt x="14430" y="42362"/>
                    </a:cubicBezTo>
                    <a:cubicBezTo>
                      <a:pt x="13237" y="44966"/>
                      <a:pt x="12152" y="47570"/>
                      <a:pt x="11175" y="50283"/>
                    </a:cubicBezTo>
                    <a:cubicBezTo>
                      <a:pt x="10307" y="52995"/>
                      <a:pt x="9548" y="55816"/>
                      <a:pt x="9005" y="58637"/>
                    </a:cubicBezTo>
                    <a:cubicBezTo>
                      <a:pt x="8463" y="61566"/>
                      <a:pt x="8137" y="64605"/>
                      <a:pt x="7920" y="67642"/>
                    </a:cubicBezTo>
                    <a:cubicBezTo>
                      <a:pt x="7920" y="67534"/>
                      <a:pt x="7920" y="67534"/>
                      <a:pt x="7920" y="67425"/>
                    </a:cubicBezTo>
                    <a:cubicBezTo>
                      <a:pt x="7812" y="70572"/>
                      <a:pt x="7812" y="73718"/>
                      <a:pt x="8029" y="76865"/>
                    </a:cubicBezTo>
                    <a:cubicBezTo>
                      <a:pt x="8029" y="76648"/>
                      <a:pt x="8029" y="76539"/>
                      <a:pt x="8029" y="76431"/>
                    </a:cubicBezTo>
                    <a:cubicBezTo>
                      <a:pt x="8246" y="78818"/>
                      <a:pt x="8571" y="81205"/>
                      <a:pt x="9005" y="83483"/>
                    </a:cubicBezTo>
                    <a:cubicBezTo>
                      <a:pt x="9005" y="83375"/>
                      <a:pt x="9005" y="83375"/>
                      <a:pt x="9005" y="83266"/>
                    </a:cubicBezTo>
                    <a:cubicBezTo>
                      <a:pt x="9005" y="83375"/>
                      <a:pt x="9005" y="83483"/>
                      <a:pt x="9114" y="83592"/>
                    </a:cubicBezTo>
                    <a:cubicBezTo>
                      <a:pt x="9114" y="83592"/>
                      <a:pt x="9114" y="83700"/>
                      <a:pt x="9114" y="83700"/>
                    </a:cubicBezTo>
                    <a:cubicBezTo>
                      <a:pt x="9114" y="83700"/>
                      <a:pt x="9114" y="83592"/>
                      <a:pt x="9114" y="83592"/>
                    </a:cubicBezTo>
                    <a:cubicBezTo>
                      <a:pt x="9656" y="85762"/>
                      <a:pt x="10199" y="87932"/>
                      <a:pt x="10958" y="89993"/>
                    </a:cubicBezTo>
                    <a:cubicBezTo>
                      <a:pt x="10958" y="89884"/>
                      <a:pt x="10850" y="89668"/>
                      <a:pt x="10850" y="89559"/>
                    </a:cubicBezTo>
                    <a:cubicBezTo>
                      <a:pt x="11935" y="92380"/>
                      <a:pt x="13128" y="95201"/>
                      <a:pt x="14539" y="97913"/>
                    </a:cubicBezTo>
                    <a:cubicBezTo>
                      <a:pt x="14539" y="97805"/>
                      <a:pt x="14430" y="97696"/>
                      <a:pt x="14430" y="97696"/>
                    </a:cubicBezTo>
                    <a:cubicBezTo>
                      <a:pt x="15190" y="99215"/>
                      <a:pt x="16058" y="100734"/>
                      <a:pt x="17034" y="102253"/>
                    </a:cubicBezTo>
                    <a:cubicBezTo>
                      <a:pt x="17577" y="103121"/>
                      <a:pt x="18228" y="103881"/>
                      <a:pt x="18879" y="104640"/>
                    </a:cubicBezTo>
                    <a:cubicBezTo>
                      <a:pt x="19421" y="105291"/>
                      <a:pt x="20072" y="105834"/>
                      <a:pt x="20615" y="106376"/>
                    </a:cubicBezTo>
                    <a:cubicBezTo>
                      <a:pt x="21700" y="107353"/>
                      <a:pt x="22893" y="108221"/>
                      <a:pt x="24086" y="109089"/>
                    </a:cubicBezTo>
                    <a:cubicBezTo>
                      <a:pt x="25388" y="109957"/>
                      <a:pt x="26690" y="110716"/>
                      <a:pt x="28101" y="111367"/>
                    </a:cubicBezTo>
                    <a:cubicBezTo>
                      <a:pt x="29186" y="111909"/>
                      <a:pt x="30379" y="112452"/>
                      <a:pt x="31573" y="112886"/>
                    </a:cubicBezTo>
                    <a:cubicBezTo>
                      <a:pt x="31790" y="112994"/>
                      <a:pt x="31898" y="112994"/>
                      <a:pt x="32115" y="113103"/>
                    </a:cubicBezTo>
                    <a:cubicBezTo>
                      <a:pt x="32007" y="113103"/>
                      <a:pt x="31898" y="112994"/>
                      <a:pt x="31898" y="112994"/>
                    </a:cubicBezTo>
                    <a:cubicBezTo>
                      <a:pt x="31898" y="112994"/>
                      <a:pt x="31898" y="112994"/>
                      <a:pt x="31898" y="112994"/>
                    </a:cubicBezTo>
                    <a:cubicBezTo>
                      <a:pt x="32875" y="113320"/>
                      <a:pt x="33851" y="113645"/>
                      <a:pt x="34719" y="113971"/>
                    </a:cubicBezTo>
                    <a:cubicBezTo>
                      <a:pt x="37432" y="114730"/>
                      <a:pt x="40144" y="115490"/>
                      <a:pt x="42748" y="116249"/>
                    </a:cubicBezTo>
                    <a:cubicBezTo>
                      <a:pt x="45786" y="117009"/>
                      <a:pt x="48715" y="117877"/>
                      <a:pt x="51754" y="118528"/>
                    </a:cubicBezTo>
                    <a:cubicBezTo>
                      <a:pt x="53706" y="118962"/>
                      <a:pt x="54900" y="121132"/>
                      <a:pt x="54357" y="123085"/>
                    </a:cubicBezTo>
                    <a:cubicBezTo>
                      <a:pt x="53923" y="124821"/>
                      <a:pt x="52404" y="125797"/>
                      <a:pt x="50668" y="125797"/>
                    </a:cubicBezTo>
                    <a:cubicBezTo>
                      <a:pt x="49692" y="125580"/>
                      <a:pt x="49367" y="125472"/>
                      <a:pt x="49150" y="125472"/>
                    </a:cubicBezTo>
                    <a:close/>
                  </a:path>
                </a:pathLst>
              </a:custGeom>
              <a:solidFill>
                <a:srgbClr val="132237"/>
              </a:solidFill>
              <a:ln w="10838" cap="flat">
                <a:noFill/>
                <a:prstDash val="solid"/>
                <a:miter/>
              </a:ln>
            </p:spPr>
            <p:txBody>
              <a:bodyPr rtlCol="0" anchor="ctr"/>
              <a:lstStyle/>
              <a:p>
                <a:endParaRPr lang="nb-NO"/>
              </a:p>
            </p:txBody>
          </p:sp>
          <p:sp>
            <p:nvSpPr>
              <p:cNvPr id="164" name="Frihåndsform: figur 163">
                <a:extLst>
                  <a:ext uri="{FF2B5EF4-FFF2-40B4-BE49-F238E27FC236}">
                    <a16:creationId xmlns:a16="http://schemas.microsoft.com/office/drawing/2014/main" id="{329E680F-3DAB-42E5-A150-E2D824AE83A2}"/>
                  </a:ext>
                </a:extLst>
              </p:cNvPr>
              <p:cNvSpPr/>
              <p:nvPr/>
            </p:nvSpPr>
            <p:spPr>
              <a:xfrm>
                <a:off x="3684381" y="4760017"/>
                <a:ext cx="120426" cy="117026"/>
              </a:xfrm>
              <a:custGeom>
                <a:avLst/>
                <a:gdLst>
                  <a:gd name="connsiteX0" fmla="*/ 32272 w 120426"/>
                  <a:gd name="connsiteY0" fmla="*/ 117009 h 117026"/>
                  <a:gd name="connsiteX1" fmla="*/ 27824 w 120426"/>
                  <a:gd name="connsiteY1" fmla="*/ 116575 h 117026"/>
                  <a:gd name="connsiteX2" fmla="*/ 23592 w 120426"/>
                  <a:gd name="connsiteY2" fmla="*/ 115381 h 117026"/>
                  <a:gd name="connsiteX3" fmla="*/ 15346 w 120426"/>
                  <a:gd name="connsiteY3" fmla="*/ 110065 h 117026"/>
                  <a:gd name="connsiteX4" fmla="*/ 8294 w 120426"/>
                  <a:gd name="connsiteY4" fmla="*/ 100300 h 117026"/>
                  <a:gd name="connsiteX5" fmla="*/ 7101 w 120426"/>
                  <a:gd name="connsiteY5" fmla="*/ 97805 h 117026"/>
                  <a:gd name="connsiteX6" fmla="*/ 6233 w 120426"/>
                  <a:gd name="connsiteY6" fmla="*/ 95960 h 117026"/>
                  <a:gd name="connsiteX7" fmla="*/ 3303 w 120426"/>
                  <a:gd name="connsiteY7" fmla="*/ 87281 h 117026"/>
                  <a:gd name="connsiteX8" fmla="*/ 2110 w 120426"/>
                  <a:gd name="connsiteY8" fmla="*/ 82615 h 117026"/>
                  <a:gd name="connsiteX9" fmla="*/ 1676 w 120426"/>
                  <a:gd name="connsiteY9" fmla="*/ 80662 h 117026"/>
                  <a:gd name="connsiteX10" fmla="*/ 1133 w 120426"/>
                  <a:gd name="connsiteY10" fmla="*/ 78275 h 117026"/>
                  <a:gd name="connsiteX11" fmla="*/ 482 w 120426"/>
                  <a:gd name="connsiteY11" fmla="*/ 73718 h 117026"/>
                  <a:gd name="connsiteX12" fmla="*/ 265 w 120426"/>
                  <a:gd name="connsiteY12" fmla="*/ 71982 h 117026"/>
                  <a:gd name="connsiteX13" fmla="*/ 48 w 120426"/>
                  <a:gd name="connsiteY13" fmla="*/ 69161 h 117026"/>
                  <a:gd name="connsiteX14" fmla="*/ 48 w 120426"/>
                  <a:gd name="connsiteY14" fmla="*/ 65038 h 117026"/>
                  <a:gd name="connsiteX15" fmla="*/ 265 w 120426"/>
                  <a:gd name="connsiteY15" fmla="*/ 60048 h 117026"/>
                  <a:gd name="connsiteX16" fmla="*/ 808 w 120426"/>
                  <a:gd name="connsiteY16" fmla="*/ 55816 h 117026"/>
                  <a:gd name="connsiteX17" fmla="*/ 1133 w 120426"/>
                  <a:gd name="connsiteY17" fmla="*/ 53863 h 117026"/>
                  <a:gd name="connsiteX18" fmla="*/ 1567 w 120426"/>
                  <a:gd name="connsiteY18" fmla="*/ 51693 h 117026"/>
                  <a:gd name="connsiteX19" fmla="*/ 2544 w 120426"/>
                  <a:gd name="connsiteY19" fmla="*/ 47570 h 117026"/>
                  <a:gd name="connsiteX20" fmla="*/ 4931 w 120426"/>
                  <a:gd name="connsiteY20" fmla="*/ 40626 h 117026"/>
                  <a:gd name="connsiteX21" fmla="*/ 18927 w 120426"/>
                  <a:gd name="connsiteY21" fmla="*/ 20337 h 117026"/>
                  <a:gd name="connsiteX22" fmla="*/ 39758 w 120426"/>
                  <a:gd name="connsiteY22" fmla="*/ 6992 h 117026"/>
                  <a:gd name="connsiteX23" fmla="*/ 55816 w 120426"/>
                  <a:gd name="connsiteY23" fmla="*/ 2327 h 117026"/>
                  <a:gd name="connsiteX24" fmla="*/ 59288 w 120426"/>
                  <a:gd name="connsiteY24" fmla="*/ 1676 h 117026"/>
                  <a:gd name="connsiteX25" fmla="*/ 63736 w 120426"/>
                  <a:gd name="connsiteY25" fmla="*/ 916 h 117026"/>
                  <a:gd name="connsiteX26" fmla="*/ 70897 w 120426"/>
                  <a:gd name="connsiteY26" fmla="*/ 157 h 117026"/>
                  <a:gd name="connsiteX27" fmla="*/ 74369 w 120426"/>
                  <a:gd name="connsiteY27" fmla="*/ 48 h 117026"/>
                  <a:gd name="connsiteX28" fmla="*/ 78818 w 120426"/>
                  <a:gd name="connsiteY28" fmla="*/ 48 h 117026"/>
                  <a:gd name="connsiteX29" fmla="*/ 78709 w 120426"/>
                  <a:gd name="connsiteY29" fmla="*/ 48 h 117026"/>
                  <a:gd name="connsiteX30" fmla="*/ 79252 w 120426"/>
                  <a:gd name="connsiteY30" fmla="*/ 48 h 117026"/>
                  <a:gd name="connsiteX31" fmla="*/ 80011 w 120426"/>
                  <a:gd name="connsiteY31" fmla="*/ 48 h 117026"/>
                  <a:gd name="connsiteX32" fmla="*/ 82398 w 120426"/>
                  <a:gd name="connsiteY32" fmla="*/ 157 h 117026"/>
                  <a:gd name="connsiteX33" fmla="*/ 81856 w 120426"/>
                  <a:gd name="connsiteY33" fmla="*/ 157 h 117026"/>
                  <a:gd name="connsiteX34" fmla="*/ 83158 w 120426"/>
                  <a:gd name="connsiteY34" fmla="*/ 265 h 117026"/>
                  <a:gd name="connsiteX35" fmla="*/ 82615 w 120426"/>
                  <a:gd name="connsiteY35" fmla="*/ 265 h 117026"/>
                  <a:gd name="connsiteX36" fmla="*/ 88583 w 120426"/>
                  <a:gd name="connsiteY36" fmla="*/ 808 h 117026"/>
                  <a:gd name="connsiteX37" fmla="*/ 95092 w 120426"/>
                  <a:gd name="connsiteY37" fmla="*/ 1784 h 117026"/>
                  <a:gd name="connsiteX38" fmla="*/ 94984 w 120426"/>
                  <a:gd name="connsiteY38" fmla="*/ 1784 h 117026"/>
                  <a:gd name="connsiteX39" fmla="*/ 95418 w 120426"/>
                  <a:gd name="connsiteY39" fmla="*/ 1893 h 117026"/>
                  <a:gd name="connsiteX40" fmla="*/ 95526 w 120426"/>
                  <a:gd name="connsiteY40" fmla="*/ 1893 h 117026"/>
                  <a:gd name="connsiteX41" fmla="*/ 95418 w 120426"/>
                  <a:gd name="connsiteY41" fmla="*/ 1893 h 117026"/>
                  <a:gd name="connsiteX42" fmla="*/ 95635 w 120426"/>
                  <a:gd name="connsiteY42" fmla="*/ 1893 h 117026"/>
                  <a:gd name="connsiteX43" fmla="*/ 96069 w 120426"/>
                  <a:gd name="connsiteY43" fmla="*/ 2001 h 117026"/>
                  <a:gd name="connsiteX44" fmla="*/ 97154 w 120426"/>
                  <a:gd name="connsiteY44" fmla="*/ 2218 h 117026"/>
                  <a:gd name="connsiteX45" fmla="*/ 97371 w 120426"/>
                  <a:gd name="connsiteY45" fmla="*/ 2218 h 117026"/>
                  <a:gd name="connsiteX46" fmla="*/ 97154 w 120426"/>
                  <a:gd name="connsiteY46" fmla="*/ 2218 h 117026"/>
                  <a:gd name="connsiteX47" fmla="*/ 97154 w 120426"/>
                  <a:gd name="connsiteY47" fmla="*/ 2218 h 117026"/>
                  <a:gd name="connsiteX48" fmla="*/ 97371 w 120426"/>
                  <a:gd name="connsiteY48" fmla="*/ 2218 h 117026"/>
                  <a:gd name="connsiteX49" fmla="*/ 107895 w 120426"/>
                  <a:gd name="connsiteY49" fmla="*/ 4931 h 117026"/>
                  <a:gd name="connsiteX50" fmla="*/ 118745 w 120426"/>
                  <a:gd name="connsiteY50" fmla="*/ 9054 h 117026"/>
                  <a:gd name="connsiteX51" fmla="*/ 120155 w 120426"/>
                  <a:gd name="connsiteY51" fmla="*/ 13285 h 117026"/>
                  <a:gd name="connsiteX52" fmla="*/ 118311 w 120426"/>
                  <a:gd name="connsiteY52" fmla="*/ 15129 h 117026"/>
                  <a:gd name="connsiteX53" fmla="*/ 115707 w 120426"/>
                  <a:gd name="connsiteY53" fmla="*/ 15129 h 117026"/>
                  <a:gd name="connsiteX54" fmla="*/ 105942 w 120426"/>
                  <a:gd name="connsiteY54" fmla="*/ 12091 h 117026"/>
                  <a:gd name="connsiteX55" fmla="*/ 95743 w 120426"/>
                  <a:gd name="connsiteY55" fmla="*/ 9379 h 117026"/>
                  <a:gd name="connsiteX56" fmla="*/ 95418 w 120426"/>
                  <a:gd name="connsiteY56" fmla="*/ 9271 h 117026"/>
                  <a:gd name="connsiteX57" fmla="*/ 95635 w 120426"/>
                  <a:gd name="connsiteY57" fmla="*/ 9271 h 117026"/>
                  <a:gd name="connsiteX58" fmla="*/ 95635 w 120426"/>
                  <a:gd name="connsiteY58" fmla="*/ 9271 h 117026"/>
                  <a:gd name="connsiteX59" fmla="*/ 92922 w 120426"/>
                  <a:gd name="connsiteY59" fmla="*/ 8728 h 117026"/>
                  <a:gd name="connsiteX60" fmla="*/ 93248 w 120426"/>
                  <a:gd name="connsiteY60" fmla="*/ 8837 h 117026"/>
                  <a:gd name="connsiteX61" fmla="*/ 87606 w 120426"/>
                  <a:gd name="connsiteY61" fmla="*/ 7969 h 117026"/>
                  <a:gd name="connsiteX62" fmla="*/ 82507 w 120426"/>
                  <a:gd name="connsiteY62" fmla="*/ 7426 h 117026"/>
                  <a:gd name="connsiteX63" fmla="*/ 78384 w 120426"/>
                  <a:gd name="connsiteY63" fmla="*/ 7209 h 117026"/>
                  <a:gd name="connsiteX64" fmla="*/ 78275 w 120426"/>
                  <a:gd name="connsiteY64" fmla="*/ 7209 h 117026"/>
                  <a:gd name="connsiteX65" fmla="*/ 73718 w 120426"/>
                  <a:gd name="connsiteY65" fmla="*/ 7209 h 117026"/>
                  <a:gd name="connsiteX66" fmla="*/ 71657 w 120426"/>
                  <a:gd name="connsiteY66" fmla="*/ 7318 h 117026"/>
                  <a:gd name="connsiteX67" fmla="*/ 69487 w 120426"/>
                  <a:gd name="connsiteY67" fmla="*/ 7426 h 117026"/>
                  <a:gd name="connsiteX68" fmla="*/ 61675 w 120426"/>
                  <a:gd name="connsiteY68" fmla="*/ 8511 h 117026"/>
                  <a:gd name="connsiteX69" fmla="*/ 54406 w 120426"/>
                  <a:gd name="connsiteY69" fmla="*/ 9922 h 117026"/>
                  <a:gd name="connsiteX70" fmla="*/ 45075 w 120426"/>
                  <a:gd name="connsiteY70" fmla="*/ 12526 h 117026"/>
                  <a:gd name="connsiteX71" fmla="*/ 36829 w 120426"/>
                  <a:gd name="connsiteY71" fmla="*/ 16106 h 117026"/>
                  <a:gd name="connsiteX72" fmla="*/ 30536 w 120426"/>
                  <a:gd name="connsiteY72" fmla="*/ 19903 h 117026"/>
                  <a:gd name="connsiteX73" fmla="*/ 25545 w 120426"/>
                  <a:gd name="connsiteY73" fmla="*/ 23809 h 117026"/>
                  <a:gd name="connsiteX74" fmla="*/ 25654 w 120426"/>
                  <a:gd name="connsiteY74" fmla="*/ 23701 h 117026"/>
                  <a:gd name="connsiteX75" fmla="*/ 25545 w 120426"/>
                  <a:gd name="connsiteY75" fmla="*/ 23809 h 117026"/>
                  <a:gd name="connsiteX76" fmla="*/ 25328 w 120426"/>
                  <a:gd name="connsiteY76" fmla="*/ 24026 h 117026"/>
                  <a:gd name="connsiteX77" fmla="*/ 25545 w 120426"/>
                  <a:gd name="connsiteY77" fmla="*/ 23809 h 117026"/>
                  <a:gd name="connsiteX78" fmla="*/ 20554 w 120426"/>
                  <a:gd name="connsiteY78" fmla="*/ 28909 h 117026"/>
                  <a:gd name="connsiteX79" fmla="*/ 15780 w 120426"/>
                  <a:gd name="connsiteY79" fmla="*/ 35202 h 117026"/>
                  <a:gd name="connsiteX80" fmla="*/ 15889 w 120426"/>
                  <a:gd name="connsiteY80" fmla="*/ 35093 h 117026"/>
                  <a:gd name="connsiteX81" fmla="*/ 12634 w 120426"/>
                  <a:gd name="connsiteY81" fmla="*/ 40843 h 117026"/>
                  <a:gd name="connsiteX82" fmla="*/ 10355 w 120426"/>
                  <a:gd name="connsiteY82" fmla="*/ 46160 h 117026"/>
                  <a:gd name="connsiteX83" fmla="*/ 9162 w 120426"/>
                  <a:gd name="connsiteY83" fmla="*/ 49849 h 117026"/>
                  <a:gd name="connsiteX84" fmla="*/ 8077 w 120426"/>
                  <a:gd name="connsiteY84" fmla="*/ 54731 h 117026"/>
                  <a:gd name="connsiteX85" fmla="*/ 7752 w 120426"/>
                  <a:gd name="connsiteY85" fmla="*/ 56576 h 117026"/>
                  <a:gd name="connsiteX86" fmla="*/ 7752 w 120426"/>
                  <a:gd name="connsiteY86" fmla="*/ 56467 h 117026"/>
                  <a:gd name="connsiteX87" fmla="*/ 7752 w 120426"/>
                  <a:gd name="connsiteY87" fmla="*/ 56576 h 117026"/>
                  <a:gd name="connsiteX88" fmla="*/ 7752 w 120426"/>
                  <a:gd name="connsiteY88" fmla="*/ 56684 h 117026"/>
                  <a:gd name="connsiteX89" fmla="*/ 7752 w 120426"/>
                  <a:gd name="connsiteY89" fmla="*/ 56576 h 117026"/>
                  <a:gd name="connsiteX90" fmla="*/ 7101 w 120426"/>
                  <a:gd name="connsiteY90" fmla="*/ 62543 h 117026"/>
                  <a:gd name="connsiteX91" fmla="*/ 6992 w 120426"/>
                  <a:gd name="connsiteY91" fmla="*/ 65689 h 117026"/>
                  <a:gd name="connsiteX92" fmla="*/ 6992 w 120426"/>
                  <a:gd name="connsiteY92" fmla="*/ 68836 h 117026"/>
                  <a:gd name="connsiteX93" fmla="*/ 6992 w 120426"/>
                  <a:gd name="connsiteY93" fmla="*/ 68402 h 117026"/>
                  <a:gd name="connsiteX94" fmla="*/ 7209 w 120426"/>
                  <a:gd name="connsiteY94" fmla="*/ 71440 h 117026"/>
                  <a:gd name="connsiteX95" fmla="*/ 7860 w 120426"/>
                  <a:gd name="connsiteY95" fmla="*/ 77190 h 117026"/>
                  <a:gd name="connsiteX96" fmla="*/ 9162 w 120426"/>
                  <a:gd name="connsiteY96" fmla="*/ 83700 h 117026"/>
                  <a:gd name="connsiteX97" fmla="*/ 9054 w 120426"/>
                  <a:gd name="connsiteY97" fmla="*/ 83266 h 117026"/>
                  <a:gd name="connsiteX98" fmla="*/ 10464 w 120426"/>
                  <a:gd name="connsiteY98" fmla="*/ 88474 h 117026"/>
                  <a:gd name="connsiteX99" fmla="*/ 12200 w 120426"/>
                  <a:gd name="connsiteY99" fmla="*/ 93573 h 117026"/>
                  <a:gd name="connsiteX100" fmla="*/ 14695 w 120426"/>
                  <a:gd name="connsiteY100" fmla="*/ 99107 h 117026"/>
                  <a:gd name="connsiteX101" fmla="*/ 16431 w 120426"/>
                  <a:gd name="connsiteY101" fmla="*/ 102036 h 117026"/>
                  <a:gd name="connsiteX102" fmla="*/ 19361 w 120426"/>
                  <a:gd name="connsiteY102" fmla="*/ 105834 h 117026"/>
                  <a:gd name="connsiteX103" fmla="*/ 21097 w 120426"/>
                  <a:gd name="connsiteY103" fmla="*/ 107570 h 117026"/>
                  <a:gd name="connsiteX104" fmla="*/ 20880 w 120426"/>
                  <a:gd name="connsiteY104" fmla="*/ 107461 h 117026"/>
                  <a:gd name="connsiteX105" fmla="*/ 21097 w 120426"/>
                  <a:gd name="connsiteY105" fmla="*/ 107570 h 117026"/>
                  <a:gd name="connsiteX106" fmla="*/ 21205 w 120426"/>
                  <a:gd name="connsiteY106" fmla="*/ 107678 h 117026"/>
                  <a:gd name="connsiteX107" fmla="*/ 21097 w 120426"/>
                  <a:gd name="connsiteY107" fmla="*/ 107570 h 117026"/>
                  <a:gd name="connsiteX108" fmla="*/ 23158 w 120426"/>
                  <a:gd name="connsiteY108" fmla="*/ 109089 h 117026"/>
                  <a:gd name="connsiteX109" fmla="*/ 25220 w 120426"/>
                  <a:gd name="connsiteY109" fmla="*/ 110282 h 117026"/>
                  <a:gd name="connsiteX110" fmla="*/ 27390 w 120426"/>
                  <a:gd name="connsiteY110" fmla="*/ 111150 h 117026"/>
                  <a:gd name="connsiteX111" fmla="*/ 29994 w 120426"/>
                  <a:gd name="connsiteY111" fmla="*/ 111910 h 117026"/>
                  <a:gd name="connsiteX112" fmla="*/ 35310 w 120426"/>
                  <a:gd name="connsiteY112" fmla="*/ 112452 h 117026"/>
                  <a:gd name="connsiteX113" fmla="*/ 34985 w 120426"/>
                  <a:gd name="connsiteY113" fmla="*/ 112452 h 117026"/>
                  <a:gd name="connsiteX114" fmla="*/ 38131 w 120426"/>
                  <a:gd name="connsiteY114" fmla="*/ 112452 h 117026"/>
                  <a:gd name="connsiteX115" fmla="*/ 39216 w 120426"/>
                  <a:gd name="connsiteY115" fmla="*/ 112344 h 117026"/>
                  <a:gd name="connsiteX116" fmla="*/ 39650 w 120426"/>
                  <a:gd name="connsiteY116" fmla="*/ 112235 h 117026"/>
                  <a:gd name="connsiteX117" fmla="*/ 39650 w 120426"/>
                  <a:gd name="connsiteY117" fmla="*/ 112235 h 117026"/>
                  <a:gd name="connsiteX118" fmla="*/ 39650 w 120426"/>
                  <a:gd name="connsiteY118" fmla="*/ 112235 h 117026"/>
                  <a:gd name="connsiteX119" fmla="*/ 39650 w 120426"/>
                  <a:gd name="connsiteY119" fmla="*/ 112235 h 117026"/>
                  <a:gd name="connsiteX120" fmla="*/ 42145 w 120426"/>
                  <a:gd name="connsiteY120" fmla="*/ 112235 h 117026"/>
                  <a:gd name="connsiteX121" fmla="*/ 42145 w 120426"/>
                  <a:gd name="connsiteY121" fmla="*/ 114622 h 117026"/>
                  <a:gd name="connsiteX122" fmla="*/ 41711 w 120426"/>
                  <a:gd name="connsiteY122" fmla="*/ 115056 h 117026"/>
                  <a:gd name="connsiteX123" fmla="*/ 40301 w 120426"/>
                  <a:gd name="connsiteY123" fmla="*/ 115924 h 117026"/>
                  <a:gd name="connsiteX124" fmla="*/ 36504 w 120426"/>
                  <a:gd name="connsiteY124" fmla="*/ 116683 h 117026"/>
                  <a:gd name="connsiteX125" fmla="*/ 33574 w 120426"/>
                  <a:gd name="connsiteY125" fmla="*/ 116792 h 117026"/>
                  <a:gd name="connsiteX126" fmla="*/ 32272 w 120426"/>
                  <a:gd name="connsiteY126" fmla="*/ 117009 h 11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0426" h="117026">
                    <a:moveTo>
                      <a:pt x="32272" y="117009"/>
                    </a:moveTo>
                    <a:cubicBezTo>
                      <a:pt x="30753" y="117009"/>
                      <a:pt x="29234" y="116900"/>
                      <a:pt x="27824" y="116575"/>
                    </a:cubicBezTo>
                    <a:cubicBezTo>
                      <a:pt x="26413" y="116249"/>
                      <a:pt x="25003" y="115924"/>
                      <a:pt x="23592" y="115381"/>
                    </a:cubicBezTo>
                    <a:cubicBezTo>
                      <a:pt x="20446" y="114188"/>
                      <a:pt x="17733" y="112344"/>
                      <a:pt x="15346" y="110065"/>
                    </a:cubicBezTo>
                    <a:cubicBezTo>
                      <a:pt x="12525" y="107244"/>
                      <a:pt x="10139" y="103881"/>
                      <a:pt x="8294" y="100300"/>
                    </a:cubicBezTo>
                    <a:cubicBezTo>
                      <a:pt x="7860" y="99432"/>
                      <a:pt x="7535" y="98673"/>
                      <a:pt x="7101" y="97805"/>
                    </a:cubicBezTo>
                    <a:cubicBezTo>
                      <a:pt x="6775" y="97154"/>
                      <a:pt x="6450" y="96611"/>
                      <a:pt x="6233" y="95960"/>
                    </a:cubicBezTo>
                    <a:cubicBezTo>
                      <a:pt x="5148" y="93139"/>
                      <a:pt x="4063" y="90210"/>
                      <a:pt x="3303" y="87281"/>
                    </a:cubicBezTo>
                    <a:cubicBezTo>
                      <a:pt x="2869" y="85762"/>
                      <a:pt x="2544" y="84243"/>
                      <a:pt x="2110" y="82615"/>
                    </a:cubicBezTo>
                    <a:cubicBezTo>
                      <a:pt x="2001" y="81964"/>
                      <a:pt x="1784" y="81313"/>
                      <a:pt x="1676" y="80662"/>
                    </a:cubicBezTo>
                    <a:cubicBezTo>
                      <a:pt x="1459" y="79903"/>
                      <a:pt x="1242" y="79035"/>
                      <a:pt x="1133" y="78275"/>
                    </a:cubicBezTo>
                    <a:cubicBezTo>
                      <a:pt x="916" y="76756"/>
                      <a:pt x="699" y="75237"/>
                      <a:pt x="482" y="73718"/>
                    </a:cubicBezTo>
                    <a:cubicBezTo>
                      <a:pt x="374" y="73176"/>
                      <a:pt x="374" y="72525"/>
                      <a:pt x="265" y="71982"/>
                    </a:cubicBezTo>
                    <a:cubicBezTo>
                      <a:pt x="157" y="71006"/>
                      <a:pt x="48" y="70138"/>
                      <a:pt x="48" y="69161"/>
                    </a:cubicBezTo>
                    <a:cubicBezTo>
                      <a:pt x="48" y="67751"/>
                      <a:pt x="-60" y="66449"/>
                      <a:pt x="48" y="65038"/>
                    </a:cubicBezTo>
                    <a:cubicBezTo>
                      <a:pt x="48" y="63302"/>
                      <a:pt x="157" y="61675"/>
                      <a:pt x="265" y="60048"/>
                    </a:cubicBezTo>
                    <a:cubicBezTo>
                      <a:pt x="374" y="58637"/>
                      <a:pt x="591" y="57227"/>
                      <a:pt x="808" y="55816"/>
                    </a:cubicBezTo>
                    <a:cubicBezTo>
                      <a:pt x="916" y="55165"/>
                      <a:pt x="1025" y="54514"/>
                      <a:pt x="1133" y="53863"/>
                    </a:cubicBezTo>
                    <a:cubicBezTo>
                      <a:pt x="1242" y="53104"/>
                      <a:pt x="1350" y="52344"/>
                      <a:pt x="1567" y="51693"/>
                    </a:cubicBezTo>
                    <a:cubicBezTo>
                      <a:pt x="1893" y="50283"/>
                      <a:pt x="2218" y="48872"/>
                      <a:pt x="2544" y="47570"/>
                    </a:cubicBezTo>
                    <a:cubicBezTo>
                      <a:pt x="3303" y="45183"/>
                      <a:pt x="3954" y="42905"/>
                      <a:pt x="4931" y="40626"/>
                    </a:cubicBezTo>
                    <a:cubicBezTo>
                      <a:pt x="8077" y="32923"/>
                      <a:pt x="13068" y="26088"/>
                      <a:pt x="18927" y="20337"/>
                    </a:cubicBezTo>
                    <a:cubicBezTo>
                      <a:pt x="24894" y="14587"/>
                      <a:pt x="32055" y="10139"/>
                      <a:pt x="39758" y="6992"/>
                    </a:cubicBezTo>
                    <a:cubicBezTo>
                      <a:pt x="44966" y="4931"/>
                      <a:pt x="50391" y="3520"/>
                      <a:pt x="55816" y="2327"/>
                    </a:cubicBezTo>
                    <a:cubicBezTo>
                      <a:pt x="57010" y="2110"/>
                      <a:pt x="58095" y="1784"/>
                      <a:pt x="59288" y="1676"/>
                    </a:cubicBezTo>
                    <a:cubicBezTo>
                      <a:pt x="60807" y="1459"/>
                      <a:pt x="62326" y="1242"/>
                      <a:pt x="63736" y="916"/>
                    </a:cubicBezTo>
                    <a:cubicBezTo>
                      <a:pt x="66123" y="482"/>
                      <a:pt x="68510" y="374"/>
                      <a:pt x="70897" y="157"/>
                    </a:cubicBezTo>
                    <a:cubicBezTo>
                      <a:pt x="72091" y="48"/>
                      <a:pt x="73176" y="48"/>
                      <a:pt x="74369" y="48"/>
                    </a:cubicBezTo>
                    <a:cubicBezTo>
                      <a:pt x="75888" y="48"/>
                      <a:pt x="77299" y="-60"/>
                      <a:pt x="78818" y="48"/>
                    </a:cubicBezTo>
                    <a:cubicBezTo>
                      <a:pt x="78818" y="48"/>
                      <a:pt x="78709" y="48"/>
                      <a:pt x="78709" y="48"/>
                    </a:cubicBezTo>
                    <a:cubicBezTo>
                      <a:pt x="78926" y="48"/>
                      <a:pt x="79143" y="48"/>
                      <a:pt x="79252" y="48"/>
                    </a:cubicBezTo>
                    <a:cubicBezTo>
                      <a:pt x="79469" y="48"/>
                      <a:pt x="79686" y="48"/>
                      <a:pt x="80011" y="48"/>
                    </a:cubicBezTo>
                    <a:cubicBezTo>
                      <a:pt x="80771" y="48"/>
                      <a:pt x="81639" y="157"/>
                      <a:pt x="82398" y="157"/>
                    </a:cubicBezTo>
                    <a:cubicBezTo>
                      <a:pt x="82181" y="157"/>
                      <a:pt x="82073" y="157"/>
                      <a:pt x="81856" y="157"/>
                    </a:cubicBezTo>
                    <a:cubicBezTo>
                      <a:pt x="82290" y="157"/>
                      <a:pt x="82724" y="157"/>
                      <a:pt x="83158" y="265"/>
                    </a:cubicBezTo>
                    <a:cubicBezTo>
                      <a:pt x="82941" y="265"/>
                      <a:pt x="82832" y="265"/>
                      <a:pt x="82615" y="265"/>
                    </a:cubicBezTo>
                    <a:cubicBezTo>
                      <a:pt x="84568" y="374"/>
                      <a:pt x="86629" y="591"/>
                      <a:pt x="88583" y="808"/>
                    </a:cubicBezTo>
                    <a:cubicBezTo>
                      <a:pt x="90752" y="1025"/>
                      <a:pt x="92922" y="1350"/>
                      <a:pt x="95092" y="1784"/>
                    </a:cubicBezTo>
                    <a:cubicBezTo>
                      <a:pt x="95092" y="1784"/>
                      <a:pt x="94984" y="1784"/>
                      <a:pt x="94984" y="1784"/>
                    </a:cubicBezTo>
                    <a:cubicBezTo>
                      <a:pt x="95092" y="1784"/>
                      <a:pt x="95309" y="1784"/>
                      <a:pt x="95418" y="1893"/>
                    </a:cubicBezTo>
                    <a:cubicBezTo>
                      <a:pt x="95418" y="1893"/>
                      <a:pt x="95526" y="1893"/>
                      <a:pt x="95526" y="1893"/>
                    </a:cubicBezTo>
                    <a:cubicBezTo>
                      <a:pt x="95526" y="1893"/>
                      <a:pt x="95418" y="1893"/>
                      <a:pt x="95418" y="1893"/>
                    </a:cubicBezTo>
                    <a:cubicBezTo>
                      <a:pt x="95526" y="1893"/>
                      <a:pt x="95526" y="1893"/>
                      <a:pt x="95635" y="1893"/>
                    </a:cubicBezTo>
                    <a:cubicBezTo>
                      <a:pt x="95743" y="1893"/>
                      <a:pt x="95852" y="1893"/>
                      <a:pt x="96069" y="2001"/>
                    </a:cubicBezTo>
                    <a:cubicBezTo>
                      <a:pt x="96394" y="2110"/>
                      <a:pt x="96828" y="2110"/>
                      <a:pt x="97154" y="2218"/>
                    </a:cubicBezTo>
                    <a:cubicBezTo>
                      <a:pt x="97262" y="2218"/>
                      <a:pt x="97262" y="2218"/>
                      <a:pt x="97371" y="2218"/>
                    </a:cubicBezTo>
                    <a:cubicBezTo>
                      <a:pt x="97262" y="2218"/>
                      <a:pt x="97262" y="2218"/>
                      <a:pt x="97154" y="2218"/>
                    </a:cubicBezTo>
                    <a:cubicBezTo>
                      <a:pt x="97154" y="2218"/>
                      <a:pt x="97154" y="2218"/>
                      <a:pt x="97154" y="2218"/>
                    </a:cubicBezTo>
                    <a:cubicBezTo>
                      <a:pt x="97262" y="2218"/>
                      <a:pt x="97262" y="2218"/>
                      <a:pt x="97371" y="2218"/>
                    </a:cubicBezTo>
                    <a:cubicBezTo>
                      <a:pt x="100951" y="2869"/>
                      <a:pt x="104423" y="3846"/>
                      <a:pt x="107895" y="4931"/>
                    </a:cubicBezTo>
                    <a:cubicBezTo>
                      <a:pt x="111584" y="6016"/>
                      <a:pt x="115381" y="7101"/>
                      <a:pt x="118745" y="9054"/>
                    </a:cubicBezTo>
                    <a:cubicBezTo>
                      <a:pt x="120264" y="9922"/>
                      <a:pt x="120806" y="11766"/>
                      <a:pt x="120155" y="13285"/>
                    </a:cubicBezTo>
                    <a:cubicBezTo>
                      <a:pt x="119830" y="14045"/>
                      <a:pt x="119179" y="14804"/>
                      <a:pt x="118311" y="15129"/>
                    </a:cubicBezTo>
                    <a:cubicBezTo>
                      <a:pt x="117443" y="15455"/>
                      <a:pt x="116575" y="15455"/>
                      <a:pt x="115707" y="15129"/>
                    </a:cubicBezTo>
                    <a:cubicBezTo>
                      <a:pt x="112452" y="14045"/>
                      <a:pt x="109197" y="13068"/>
                      <a:pt x="105942" y="12091"/>
                    </a:cubicBezTo>
                    <a:cubicBezTo>
                      <a:pt x="102579" y="11115"/>
                      <a:pt x="99215" y="10139"/>
                      <a:pt x="95743" y="9379"/>
                    </a:cubicBezTo>
                    <a:cubicBezTo>
                      <a:pt x="95635" y="9379"/>
                      <a:pt x="95526" y="9379"/>
                      <a:pt x="95418" y="9271"/>
                    </a:cubicBezTo>
                    <a:cubicBezTo>
                      <a:pt x="95526" y="9271"/>
                      <a:pt x="95526" y="9271"/>
                      <a:pt x="95635" y="9271"/>
                    </a:cubicBezTo>
                    <a:cubicBezTo>
                      <a:pt x="95635" y="9271"/>
                      <a:pt x="95635" y="9271"/>
                      <a:pt x="95635" y="9271"/>
                    </a:cubicBezTo>
                    <a:cubicBezTo>
                      <a:pt x="94767" y="9054"/>
                      <a:pt x="93790" y="8945"/>
                      <a:pt x="92922" y="8728"/>
                    </a:cubicBezTo>
                    <a:cubicBezTo>
                      <a:pt x="93031" y="8728"/>
                      <a:pt x="93139" y="8728"/>
                      <a:pt x="93248" y="8837"/>
                    </a:cubicBezTo>
                    <a:cubicBezTo>
                      <a:pt x="91403" y="8511"/>
                      <a:pt x="89451" y="8294"/>
                      <a:pt x="87606" y="7969"/>
                    </a:cubicBezTo>
                    <a:cubicBezTo>
                      <a:pt x="85870" y="7752"/>
                      <a:pt x="84242" y="7535"/>
                      <a:pt x="82507" y="7426"/>
                    </a:cubicBezTo>
                    <a:cubicBezTo>
                      <a:pt x="81096" y="7318"/>
                      <a:pt x="79686" y="7318"/>
                      <a:pt x="78384" y="7209"/>
                    </a:cubicBezTo>
                    <a:cubicBezTo>
                      <a:pt x="78384" y="7209"/>
                      <a:pt x="78275" y="7209"/>
                      <a:pt x="78275" y="7209"/>
                    </a:cubicBezTo>
                    <a:cubicBezTo>
                      <a:pt x="76756" y="7209"/>
                      <a:pt x="75237" y="7209"/>
                      <a:pt x="73718" y="7209"/>
                    </a:cubicBezTo>
                    <a:cubicBezTo>
                      <a:pt x="73067" y="7209"/>
                      <a:pt x="72308" y="7318"/>
                      <a:pt x="71657" y="7318"/>
                    </a:cubicBezTo>
                    <a:cubicBezTo>
                      <a:pt x="70897" y="7318"/>
                      <a:pt x="70246" y="7426"/>
                      <a:pt x="69487" y="7426"/>
                    </a:cubicBezTo>
                    <a:cubicBezTo>
                      <a:pt x="66883" y="7643"/>
                      <a:pt x="64279" y="8077"/>
                      <a:pt x="61675" y="8511"/>
                    </a:cubicBezTo>
                    <a:cubicBezTo>
                      <a:pt x="59180" y="8945"/>
                      <a:pt x="56793" y="9488"/>
                      <a:pt x="54406" y="9922"/>
                    </a:cubicBezTo>
                    <a:cubicBezTo>
                      <a:pt x="51259" y="10681"/>
                      <a:pt x="48113" y="11549"/>
                      <a:pt x="45075" y="12526"/>
                    </a:cubicBezTo>
                    <a:cubicBezTo>
                      <a:pt x="42254" y="13502"/>
                      <a:pt x="39541" y="14695"/>
                      <a:pt x="36829" y="16106"/>
                    </a:cubicBezTo>
                    <a:cubicBezTo>
                      <a:pt x="34659" y="17299"/>
                      <a:pt x="32598" y="18493"/>
                      <a:pt x="30536" y="19903"/>
                    </a:cubicBezTo>
                    <a:cubicBezTo>
                      <a:pt x="28800" y="21097"/>
                      <a:pt x="27173" y="22399"/>
                      <a:pt x="25545" y="23809"/>
                    </a:cubicBezTo>
                    <a:cubicBezTo>
                      <a:pt x="25545" y="23809"/>
                      <a:pt x="25545" y="23809"/>
                      <a:pt x="25654" y="23701"/>
                    </a:cubicBezTo>
                    <a:cubicBezTo>
                      <a:pt x="25654" y="23701"/>
                      <a:pt x="25654" y="23701"/>
                      <a:pt x="25545" y="23809"/>
                    </a:cubicBezTo>
                    <a:cubicBezTo>
                      <a:pt x="25437" y="23918"/>
                      <a:pt x="25328" y="23918"/>
                      <a:pt x="25328" y="24026"/>
                    </a:cubicBezTo>
                    <a:cubicBezTo>
                      <a:pt x="25437" y="23918"/>
                      <a:pt x="25437" y="23918"/>
                      <a:pt x="25545" y="23809"/>
                    </a:cubicBezTo>
                    <a:cubicBezTo>
                      <a:pt x="23809" y="25437"/>
                      <a:pt x="22073" y="27064"/>
                      <a:pt x="20554" y="28909"/>
                    </a:cubicBezTo>
                    <a:cubicBezTo>
                      <a:pt x="18818" y="30862"/>
                      <a:pt x="17191" y="32923"/>
                      <a:pt x="15780" y="35202"/>
                    </a:cubicBezTo>
                    <a:cubicBezTo>
                      <a:pt x="15780" y="35202"/>
                      <a:pt x="15780" y="35093"/>
                      <a:pt x="15889" y="35093"/>
                    </a:cubicBezTo>
                    <a:cubicBezTo>
                      <a:pt x="14695" y="36938"/>
                      <a:pt x="13610" y="38890"/>
                      <a:pt x="12634" y="40843"/>
                    </a:cubicBezTo>
                    <a:cubicBezTo>
                      <a:pt x="11766" y="42579"/>
                      <a:pt x="11007" y="44315"/>
                      <a:pt x="10355" y="46160"/>
                    </a:cubicBezTo>
                    <a:cubicBezTo>
                      <a:pt x="9921" y="47353"/>
                      <a:pt x="9488" y="48655"/>
                      <a:pt x="9162" y="49849"/>
                    </a:cubicBezTo>
                    <a:cubicBezTo>
                      <a:pt x="8728" y="51476"/>
                      <a:pt x="8403" y="53104"/>
                      <a:pt x="8077" y="54731"/>
                    </a:cubicBezTo>
                    <a:cubicBezTo>
                      <a:pt x="7969" y="55382"/>
                      <a:pt x="7860" y="55925"/>
                      <a:pt x="7752" y="56576"/>
                    </a:cubicBezTo>
                    <a:cubicBezTo>
                      <a:pt x="7752" y="56576"/>
                      <a:pt x="7752" y="56576"/>
                      <a:pt x="7752" y="56467"/>
                    </a:cubicBezTo>
                    <a:cubicBezTo>
                      <a:pt x="7752" y="56467"/>
                      <a:pt x="7752" y="56576"/>
                      <a:pt x="7752" y="56576"/>
                    </a:cubicBezTo>
                    <a:cubicBezTo>
                      <a:pt x="7752" y="56576"/>
                      <a:pt x="7752" y="56576"/>
                      <a:pt x="7752" y="56684"/>
                    </a:cubicBezTo>
                    <a:cubicBezTo>
                      <a:pt x="7752" y="56684"/>
                      <a:pt x="7752" y="56684"/>
                      <a:pt x="7752" y="56576"/>
                    </a:cubicBezTo>
                    <a:cubicBezTo>
                      <a:pt x="7426" y="58529"/>
                      <a:pt x="7209" y="60590"/>
                      <a:pt x="7101" y="62543"/>
                    </a:cubicBezTo>
                    <a:cubicBezTo>
                      <a:pt x="7101" y="63628"/>
                      <a:pt x="6992" y="64713"/>
                      <a:pt x="6992" y="65689"/>
                    </a:cubicBezTo>
                    <a:cubicBezTo>
                      <a:pt x="6992" y="66774"/>
                      <a:pt x="6992" y="67751"/>
                      <a:pt x="6992" y="68836"/>
                    </a:cubicBezTo>
                    <a:cubicBezTo>
                      <a:pt x="6992" y="68727"/>
                      <a:pt x="6992" y="68510"/>
                      <a:pt x="6992" y="68402"/>
                    </a:cubicBezTo>
                    <a:cubicBezTo>
                      <a:pt x="7101" y="69378"/>
                      <a:pt x="7101" y="70463"/>
                      <a:pt x="7209" y="71440"/>
                    </a:cubicBezTo>
                    <a:cubicBezTo>
                      <a:pt x="7426" y="73393"/>
                      <a:pt x="7643" y="75237"/>
                      <a:pt x="7860" y="77190"/>
                    </a:cubicBezTo>
                    <a:cubicBezTo>
                      <a:pt x="8186" y="79360"/>
                      <a:pt x="8728" y="81530"/>
                      <a:pt x="9162" y="83700"/>
                    </a:cubicBezTo>
                    <a:cubicBezTo>
                      <a:pt x="9162" y="83592"/>
                      <a:pt x="9162" y="83483"/>
                      <a:pt x="9054" y="83266"/>
                    </a:cubicBezTo>
                    <a:cubicBezTo>
                      <a:pt x="9488" y="85002"/>
                      <a:pt x="9921" y="86738"/>
                      <a:pt x="10464" y="88474"/>
                    </a:cubicBezTo>
                    <a:cubicBezTo>
                      <a:pt x="11007" y="90210"/>
                      <a:pt x="11549" y="91837"/>
                      <a:pt x="12200" y="93573"/>
                    </a:cubicBezTo>
                    <a:cubicBezTo>
                      <a:pt x="12960" y="95418"/>
                      <a:pt x="13719" y="97262"/>
                      <a:pt x="14695" y="99107"/>
                    </a:cubicBezTo>
                    <a:cubicBezTo>
                      <a:pt x="15238" y="100083"/>
                      <a:pt x="15889" y="101060"/>
                      <a:pt x="16431" y="102036"/>
                    </a:cubicBezTo>
                    <a:cubicBezTo>
                      <a:pt x="17299" y="103338"/>
                      <a:pt x="18276" y="104640"/>
                      <a:pt x="19361" y="105834"/>
                    </a:cubicBezTo>
                    <a:cubicBezTo>
                      <a:pt x="19903" y="106485"/>
                      <a:pt x="20554" y="107027"/>
                      <a:pt x="21097" y="107570"/>
                    </a:cubicBezTo>
                    <a:cubicBezTo>
                      <a:pt x="20988" y="107570"/>
                      <a:pt x="20988" y="107461"/>
                      <a:pt x="20880" y="107461"/>
                    </a:cubicBezTo>
                    <a:cubicBezTo>
                      <a:pt x="20988" y="107461"/>
                      <a:pt x="20988" y="107570"/>
                      <a:pt x="21097" y="107570"/>
                    </a:cubicBezTo>
                    <a:cubicBezTo>
                      <a:pt x="21097" y="107570"/>
                      <a:pt x="21205" y="107570"/>
                      <a:pt x="21205" y="107678"/>
                    </a:cubicBezTo>
                    <a:cubicBezTo>
                      <a:pt x="21205" y="107678"/>
                      <a:pt x="21205" y="107678"/>
                      <a:pt x="21097" y="107570"/>
                    </a:cubicBezTo>
                    <a:cubicBezTo>
                      <a:pt x="21748" y="108112"/>
                      <a:pt x="22399" y="108655"/>
                      <a:pt x="23158" y="109089"/>
                    </a:cubicBezTo>
                    <a:cubicBezTo>
                      <a:pt x="23809" y="109523"/>
                      <a:pt x="24460" y="109848"/>
                      <a:pt x="25220" y="110282"/>
                    </a:cubicBezTo>
                    <a:cubicBezTo>
                      <a:pt x="25871" y="110608"/>
                      <a:pt x="26630" y="110933"/>
                      <a:pt x="27390" y="111150"/>
                    </a:cubicBezTo>
                    <a:cubicBezTo>
                      <a:pt x="28258" y="111476"/>
                      <a:pt x="29126" y="111693"/>
                      <a:pt x="29994" y="111910"/>
                    </a:cubicBezTo>
                    <a:cubicBezTo>
                      <a:pt x="31730" y="112235"/>
                      <a:pt x="33574" y="112344"/>
                      <a:pt x="35310" y="112452"/>
                    </a:cubicBezTo>
                    <a:cubicBezTo>
                      <a:pt x="35202" y="112452"/>
                      <a:pt x="35093" y="112452"/>
                      <a:pt x="34985" y="112452"/>
                    </a:cubicBezTo>
                    <a:cubicBezTo>
                      <a:pt x="36069" y="112452"/>
                      <a:pt x="37046" y="112561"/>
                      <a:pt x="38131" y="112452"/>
                    </a:cubicBezTo>
                    <a:cubicBezTo>
                      <a:pt x="38456" y="112452"/>
                      <a:pt x="38890" y="112344"/>
                      <a:pt x="39216" y="112344"/>
                    </a:cubicBezTo>
                    <a:cubicBezTo>
                      <a:pt x="39324" y="112344"/>
                      <a:pt x="39541" y="112235"/>
                      <a:pt x="39650" y="112235"/>
                    </a:cubicBezTo>
                    <a:cubicBezTo>
                      <a:pt x="39650" y="112235"/>
                      <a:pt x="39650" y="112235"/>
                      <a:pt x="39650" y="112235"/>
                    </a:cubicBezTo>
                    <a:cubicBezTo>
                      <a:pt x="39650" y="112235"/>
                      <a:pt x="39650" y="112235"/>
                      <a:pt x="39650" y="112235"/>
                    </a:cubicBezTo>
                    <a:cubicBezTo>
                      <a:pt x="39650" y="112235"/>
                      <a:pt x="39650" y="112235"/>
                      <a:pt x="39650" y="112235"/>
                    </a:cubicBezTo>
                    <a:cubicBezTo>
                      <a:pt x="40301" y="111584"/>
                      <a:pt x="41386" y="111584"/>
                      <a:pt x="42145" y="112235"/>
                    </a:cubicBezTo>
                    <a:cubicBezTo>
                      <a:pt x="42796" y="112886"/>
                      <a:pt x="42905" y="114080"/>
                      <a:pt x="42145" y="114622"/>
                    </a:cubicBezTo>
                    <a:cubicBezTo>
                      <a:pt x="42037" y="114730"/>
                      <a:pt x="41820" y="114948"/>
                      <a:pt x="41711" y="115056"/>
                    </a:cubicBezTo>
                    <a:cubicBezTo>
                      <a:pt x="41277" y="115381"/>
                      <a:pt x="40843" y="115707"/>
                      <a:pt x="40301" y="115924"/>
                    </a:cubicBezTo>
                    <a:cubicBezTo>
                      <a:pt x="39108" y="116466"/>
                      <a:pt x="37805" y="116575"/>
                      <a:pt x="36504" y="116683"/>
                    </a:cubicBezTo>
                    <a:cubicBezTo>
                      <a:pt x="35527" y="116792"/>
                      <a:pt x="34550" y="116792"/>
                      <a:pt x="33574" y="116792"/>
                    </a:cubicBezTo>
                    <a:cubicBezTo>
                      <a:pt x="33032" y="117117"/>
                      <a:pt x="32706" y="117009"/>
                      <a:pt x="32272" y="117009"/>
                    </a:cubicBezTo>
                    <a:close/>
                  </a:path>
                </a:pathLst>
              </a:custGeom>
              <a:solidFill>
                <a:srgbClr val="132237"/>
              </a:solidFill>
              <a:ln w="10838" cap="flat">
                <a:noFill/>
                <a:prstDash val="solid"/>
                <a:miter/>
              </a:ln>
            </p:spPr>
            <p:txBody>
              <a:bodyPr rtlCol="0" anchor="ctr"/>
              <a:lstStyle/>
              <a:p>
                <a:endParaRPr lang="nb-NO"/>
              </a:p>
            </p:txBody>
          </p:sp>
        </p:grpSp>
        <p:grpSp>
          <p:nvGrpSpPr>
            <p:cNvPr id="165" name="Grafikk 6">
              <a:extLst>
                <a:ext uri="{FF2B5EF4-FFF2-40B4-BE49-F238E27FC236}">
                  <a16:creationId xmlns:a16="http://schemas.microsoft.com/office/drawing/2014/main" id="{E7D1EBA2-7768-42FC-AA66-0606BDC89A11}"/>
                </a:ext>
              </a:extLst>
            </p:cNvPr>
            <p:cNvGrpSpPr/>
            <p:nvPr/>
          </p:nvGrpSpPr>
          <p:grpSpPr>
            <a:xfrm>
              <a:off x="3511158" y="5207137"/>
              <a:ext cx="834456" cy="613666"/>
              <a:chOff x="3511158" y="5207137"/>
              <a:chExt cx="834456" cy="613666"/>
            </a:xfrm>
            <a:solidFill>
              <a:srgbClr val="646369"/>
            </a:solidFill>
          </p:grpSpPr>
          <p:sp>
            <p:nvSpPr>
              <p:cNvPr id="166" name="Frihåndsform: figur 165">
                <a:extLst>
                  <a:ext uri="{FF2B5EF4-FFF2-40B4-BE49-F238E27FC236}">
                    <a16:creationId xmlns:a16="http://schemas.microsoft.com/office/drawing/2014/main" id="{A46B6211-7AE0-4545-B274-1E69C947F259}"/>
                  </a:ext>
                </a:extLst>
              </p:cNvPr>
              <p:cNvSpPr/>
              <p:nvPr/>
            </p:nvSpPr>
            <p:spPr>
              <a:xfrm>
                <a:off x="3643417" y="5207137"/>
                <a:ext cx="661945" cy="613666"/>
              </a:xfrm>
              <a:custGeom>
                <a:avLst/>
                <a:gdLst>
                  <a:gd name="connsiteX0" fmla="*/ 283613 w 661945"/>
                  <a:gd name="connsiteY0" fmla="*/ 613603 h 613666"/>
                  <a:gd name="connsiteX1" fmla="*/ 255946 w 661945"/>
                  <a:gd name="connsiteY1" fmla="*/ 611325 h 613666"/>
                  <a:gd name="connsiteX2" fmla="*/ 238044 w 661945"/>
                  <a:gd name="connsiteY2" fmla="*/ 609047 h 613666"/>
                  <a:gd name="connsiteX3" fmla="*/ 238044 w 661945"/>
                  <a:gd name="connsiteY3" fmla="*/ 609047 h 613666"/>
                  <a:gd name="connsiteX4" fmla="*/ 237936 w 661945"/>
                  <a:gd name="connsiteY4" fmla="*/ 609047 h 613666"/>
                  <a:gd name="connsiteX5" fmla="*/ 237719 w 661945"/>
                  <a:gd name="connsiteY5" fmla="*/ 609047 h 613666"/>
                  <a:gd name="connsiteX6" fmla="*/ 237719 w 661945"/>
                  <a:gd name="connsiteY6" fmla="*/ 609047 h 613666"/>
                  <a:gd name="connsiteX7" fmla="*/ 224157 w 661945"/>
                  <a:gd name="connsiteY7" fmla="*/ 606985 h 613666"/>
                  <a:gd name="connsiteX8" fmla="*/ 217104 w 661945"/>
                  <a:gd name="connsiteY8" fmla="*/ 605791 h 613666"/>
                  <a:gd name="connsiteX9" fmla="*/ 210811 w 661945"/>
                  <a:gd name="connsiteY9" fmla="*/ 604598 h 613666"/>
                  <a:gd name="connsiteX10" fmla="*/ 183578 w 661945"/>
                  <a:gd name="connsiteY10" fmla="*/ 598414 h 613666"/>
                  <a:gd name="connsiteX11" fmla="*/ 159709 w 661945"/>
                  <a:gd name="connsiteY11" fmla="*/ 592338 h 613666"/>
                  <a:gd name="connsiteX12" fmla="*/ 147123 w 661945"/>
                  <a:gd name="connsiteY12" fmla="*/ 589083 h 613666"/>
                  <a:gd name="connsiteX13" fmla="*/ 135948 w 661945"/>
                  <a:gd name="connsiteY13" fmla="*/ 586045 h 613666"/>
                  <a:gd name="connsiteX14" fmla="*/ 135948 w 661945"/>
                  <a:gd name="connsiteY14" fmla="*/ 586045 h 613666"/>
                  <a:gd name="connsiteX15" fmla="*/ 135839 w 661945"/>
                  <a:gd name="connsiteY15" fmla="*/ 586045 h 613666"/>
                  <a:gd name="connsiteX16" fmla="*/ 135839 w 661945"/>
                  <a:gd name="connsiteY16" fmla="*/ 586045 h 613666"/>
                  <a:gd name="connsiteX17" fmla="*/ 135839 w 661945"/>
                  <a:gd name="connsiteY17" fmla="*/ 586045 h 613666"/>
                  <a:gd name="connsiteX18" fmla="*/ 135839 w 661945"/>
                  <a:gd name="connsiteY18" fmla="*/ 586045 h 613666"/>
                  <a:gd name="connsiteX19" fmla="*/ 135731 w 661945"/>
                  <a:gd name="connsiteY19" fmla="*/ 586045 h 613666"/>
                  <a:gd name="connsiteX20" fmla="*/ 135731 w 661945"/>
                  <a:gd name="connsiteY20" fmla="*/ 586045 h 613666"/>
                  <a:gd name="connsiteX21" fmla="*/ 135731 w 661945"/>
                  <a:gd name="connsiteY21" fmla="*/ 586045 h 613666"/>
                  <a:gd name="connsiteX22" fmla="*/ 135731 w 661945"/>
                  <a:gd name="connsiteY22" fmla="*/ 586045 h 613666"/>
                  <a:gd name="connsiteX23" fmla="*/ 135731 w 661945"/>
                  <a:gd name="connsiteY23" fmla="*/ 586045 h 613666"/>
                  <a:gd name="connsiteX24" fmla="*/ 135731 w 661945"/>
                  <a:gd name="connsiteY24" fmla="*/ 586045 h 613666"/>
                  <a:gd name="connsiteX25" fmla="*/ 135731 w 661945"/>
                  <a:gd name="connsiteY25" fmla="*/ 586045 h 613666"/>
                  <a:gd name="connsiteX26" fmla="*/ 135622 w 661945"/>
                  <a:gd name="connsiteY26" fmla="*/ 586045 h 613666"/>
                  <a:gd name="connsiteX27" fmla="*/ 135731 w 661945"/>
                  <a:gd name="connsiteY27" fmla="*/ 586045 h 613666"/>
                  <a:gd name="connsiteX28" fmla="*/ 133235 w 661945"/>
                  <a:gd name="connsiteY28" fmla="*/ 585286 h 613666"/>
                  <a:gd name="connsiteX29" fmla="*/ 133235 w 661945"/>
                  <a:gd name="connsiteY29" fmla="*/ 585286 h 613666"/>
                  <a:gd name="connsiteX30" fmla="*/ 131825 w 661945"/>
                  <a:gd name="connsiteY30" fmla="*/ 584851 h 613666"/>
                  <a:gd name="connsiteX31" fmla="*/ 131499 w 661945"/>
                  <a:gd name="connsiteY31" fmla="*/ 584743 h 613666"/>
                  <a:gd name="connsiteX32" fmla="*/ 131499 w 661945"/>
                  <a:gd name="connsiteY32" fmla="*/ 584743 h 613666"/>
                  <a:gd name="connsiteX33" fmla="*/ 131391 w 661945"/>
                  <a:gd name="connsiteY33" fmla="*/ 584743 h 613666"/>
                  <a:gd name="connsiteX34" fmla="*/ 131174 w 661945"/>
                  <a:gd name="connsiteY34" fmla="*/ 584635 h 613666"/>
                  <a:gd name="connsiteX35" fmla="*/ 131174 w 661945"/>
                  <a:gd name="connsiteY35" fmla="*/ 584635 h 613666"/>
                  <a:gd name="connsiteX36" fmla="*/ 131174 w 661945"/>
                  <a:gd name="connsiteY36" fmla="*/ 584635 h 613666"/>
                  <a:gd name="connsiteX37" fmla="*/ 131174 w 661945"/>
                  <a:gd name="connsiteY37" fmla="*/ 584635 h 613666"/>
                  <a:gd name="connsiteX38" fmla="*/ 131174 w 661945"/>
                  <a:gd name="connsiteY38" fmla="*/ 584635 h 613666"/>
                  <a:gd name="connsiteX39" fmla="*/ 131174 w 661945"/>
                  <a:gd name="connsiteY39" fmla="*/ 584635 h 613666"/>
                  <a:gd name="connsiteX40" fmla="*/ 118263 w 661945"/>
                  <a:gd name="connsiteY40" fmla="*/ 580837 h 613666"/>
                  <a:gd name="connsiteX41" fmla="*/ 105026 w 661945"/>
                  <a:gd name="connsiteY41" fmla="*/ 576931 h 613666"/>
                  <a:gd name="connsiteX42" fmla="*/ 79203 w 661945"/>
                  <a:gd name="connsiteY42" fmla="*/ 568685 h 613666"/>
                  <a:gd name="connsiteX43" fmla="*/ 53055 w 661945"/>
                  <a:gd name="connsiteY43" fmla="*/ 559572 h 613666"/>
                  <a:gd name="connsiteX44" fmla="*/ 28101 w 661945"/>
                  <a:gd name="connsiteY44" fmla="*/ 550675 h 613666"/>
                  <a:gd name="connsiteX45" fmla="*/ 15624 w 661945"/>
                  <a:gd name="connsiteY45" fmla="*/ 545792 h 613666"/>
                  <a:gd name="connsiteX46" fmla="*/ 3689 w 661945"/>
                  <a:gd name="connsiteY46" fmla="*/ 540801 h 613666"/>
                  <a:gd name="connsiteX47" fmla="*/ 3797 w 661945"/>
                  <a:gd name="connsiteY47" fmla="*/ 540801 h 613666"/>
                  <a:gd name="connsiteX48" fmla="*/ 0 w 661945"/>
                  <a:gd name="connsiteY48" fmla="*/ 539174 h 613666"/>
                  <a:gd name="connsiteX49" fmla="*/ 325 w 661945"/>
                  <a:gd name="connsiteY49" fmla="*/ 537763 h 613666"/>
                  <a:gd name="connsiteX50" fmla="*/ 651 w 661945"/>
                  <a:gd name="connsiteY50" fmla="*/ 535919 h 613666"/>
                  <a:gd name="connsiteX51" fmla="*/ 976 w 661945"/>
                  <a:gd name="connsiteY51" fmla="*/ 534400 h 613666"/>
                  <a:gd name="connsiteX52" fmla="*/ 1085 w 661945"/>
                  <a:gd name="connsiteY52" fmla="*/ 533858 h 613666"/>
                  <a:gd name="connsiteX53" fmla="*/ 1085 w 661945"/>
                  <a:gd name="connsiteY53" fmla="*/ 533858 h 613666"/>
                  <a:gd name="connsiteX54" fmla="*/ 1519 w 661945"/>
                  <a:gd name="connsiteY54" fmla="*/ 531579 h 613666"/>
                  <a:gd name="connsiteX55" fmla="*/ 1844 w 661945"/>
                  <a:gd name="connsiteY55" fmla="*/ 530060 h 613666"/>
                  <a:gd name="connsiteX56" fmla="*/ 1844 w 661945"/>
                  <a:gd name="connsiteY56" fmla="*/ 530060 h 613666"/>
                  <a:gd name="connsiteX57" fmla="*/ 1844 w 661945"/>
                  <a:gd name="connsiteY57" fmla="*/ 529843 h 613666"/>
                  <a:gd name="connsiteX58" fmla="*/ 1844 w 661945"/>
                  <a:gd name="connsiteY58" fmla="*/ 529626 h 613666"/>
                  <a:gd name="connsiteX59" fmla="*/ 3255 w 661945"/>
                  <a:gd name="connsiteY59" fmla="*/ 521272 h 613666"/>
                  <a:gd name="connsiteX60" fmla="*/ 6293 w 661945"/>
                  <a:gd name="connsiteY60" fmla="*/ 504129 h 613666"/>
                  <a:gd name="connsiteX61" fmla="*/ 8897 w 661945"/>
                  <a:gd name="connsiteY61" fmla="*/ 489265 h 613666"/>
                  <a:gd name="connsiteX62" fmla="*/ 8897 w 661945"/>
                  <a:gd name="connsiteY62" fmla="*/ 489156 h 613666"/>
                  <a:gd name="connsiteX63" fmla="*/ 9222 w 661945"/>
                  <a:gd name="connsiteY63" fmla="*/ 486987 h 613666"/>
                  <a:gd name="connsiteX64" fmla="*/ 12260 w 661945"/>
                  <a:gd name="connsiteY64" fmla="*/ 470278 h 613666"/>
                  <a:gd name="connsiteX65" fmla="*/ 15624 w 661945"/>
                  <a:gd name="connsiteY65" fmla="*/ 454003 h 613666"/>
                  <a:gd name="connsiteX66" fmla="*/ 17685 w 661945"/>
                  <a:gd name="connsiteY66" fmla="*/ 445432 h 613666"/>
                  <a:gd name="connsiteX67" fmla="*/ 19530 w 661945"/>
                  <a:gd name="connsiteY67" fmla="*/ 437294 h 613666"/>
                  <a:gd name="connsiteX68" fmla="*/ 19530 w 661945"/>
                  <a:gd name="connsiteY68" fmla="*/ 437512 h 613666"/>
                  <a:gd name="connsiteX69" fmla="*/ 19638 w 661945"/>
                  <a:gd name="connsiteY69" fmla="*/ 437186 h 613666"/>
                  <a:gd name="connsiteX70" fmla="*/ 19747 w 661945"/>
                  <a:gd name="connsiteY70" fmla="*/ 436427 h 613666"/>
                  <a:gd name="connsiteX71" fmla="*/ 19747 w 661945"/>
                  <a:gd name="connsiteY71" fmla="*/ 436535 h 613666"/>
                  <a:gd name="connsiteX72" fmla="*/ 19747 w 661945"/>
                  <a:gd name="connsiteY72" fmla="*/ 436427 h 613666"/>
                  <a:gd name="connsiteX73" fmla="*/ 19747 w 661945"/>
                  <a:gd name="connsiteY73" fmla="*/ 436427 h 613666"/>
                  <a:gd name="connsiteX74" fmla="*/ 23327 w 661945"/>
                  <a:gd name="connsiteY74" fmla="*/ 421345 h 613666"/>
                  <a:gd name="connsiteX75" fmla="*/ 23219 w 661945"/>
                  <a:gd name="connsiteY75" fmla="*/ 421888 h 613666"/>
                  <a:gd name="connsiteX76" fmla="*/ 27775 w 661945"/>
                  <a:gd name="connsiteY76" fmla="*/ 404637 h 613666"/>
                  <a:gd name="connsiteX77" fmla="*/ 32441 w 661945"/>
                  <a:gd name="connsiteY77" fmla="*/ 389338 h 613666"/>
                  <a:gd name="connsiteX78" fmla="*/ 33200 w 661945"/>
                  <a:gd name="connsiteY78" fmla="*/ 386843 h 613666"/>
                  <a:gd name="connsiteX79" fmla="*/ 33200 w 661945"/>
                  <a:gd name="connsiteY79" fmla="*/ 386843 h 613666"/>
                  <a:gd name="connsiteX80" fmla="*/ 34611 w 661945"/>
                  <a:gd name="connsiteY80" fmla="*/ 382612 h 613666"/>
                  <a:gd name="connsiteX81" fmla="*/ 38625 w 661945"/>
                  <a:gd name="connsiteY81" fmla="*/ 383696 h 613666"/>
                  <a:gd name="connsiteX82" fmla="*/ 52404 w 661945"/>
                  <a:gd name="connsiteY82" fmla="*/ 387494 h 613666"/>
                  <a:gd name="connsiteX83" fmla="*/ 67811 w 661945"/>
                  <a:gd name="connsiteY83" fmla="*/ 393136 h 613666"/>
                  <a:gd name="connsiteX84" fmla="*/ 83218 w 661945"/>
                  <a:gd name="connsiteY84" fmla="*/ 399971 h 613666"/>
                  <a:gd name="connsiteX85" fmla="*/ 98950 w 661945"/>
                  <a:gd name="connsiteY85" fmla="*/ 407566 h 613666"/>
                  <a:gd name="connsiteX86" fmla="*/ 103507 w 661945"/>
                  <a:gd name="connsiteY86" fmla="*/ 409519 h 613666"/>
                  <a:gd name="connsiteX87" fmla="*/ 109908 w 661945"/>
                  <a:gd name="connsiteY87" fmla="*/ 412340 h 613666"/>
                  <a:gd name="connsiteX88" fmla="*/ 115225 w 661945"/>
                  <a:gd name="connsiteY88" fmla="*/ 414727 h 613666"/>
                  <a:gd name="connsiteX89" fmla="*/ 130631 w 661945"/>
                  <a:gd name="connsiteY89" fmla="*/ 421671 h 613666"/>
                  <a:gd name="connsiteX90" fmla="*/ 146255 w 661945"/>
                  <a:gd name="connsiteY90" fmla="*/ 428506 h 613666"/>
                  <a:gd name="connsiteX91" fmla="*/ 162096 w 661945"/>
                  <a:gd name="connsiteY91" fmla="*/ 435233 h 613666"/>
                  <a:gd name="connsiteX92" fmla="*/ 166436 w 661945"/>
                  <a:gd name="connsiteY92" fmla="*/ 437077 h 613666"/>
                  <a:gd name="connsiteX93" fmla="*/ 166219 w 661945"/>
                  <a:gd name="connsiteY93" fmla="*/ 436861 h 613666"/>
                  <a:gd name="connsiteX94" fmla="*/ 143651 w 661945"/>
                  <a:gd name="connsiteY94" fmla="*/ 417656 h 613666"/>
                  <a:gd name="connsiteX95" fmla="*/ 120650 w 661945"/>
                  <a:gd name="connsiteY95" fmla="*/ 398344 h 613666"/>
                  <a:gd name="connsiteX96" fmla="*/ 99059 w 661945"/>
                  <a:gd name="connsiteY96" fmla="*/ 378272 h 613666"/>
                  <a:gd name="connsiteX97" fmla="*/ 77684 w 661945"/>
                  <a:gd name="connsiteY97" fmla="*/ 357223 h 613666"/>
                  <a:gd name="connsiteX98" fmla="*/ 68245 w 661945"/>
                  <a:gd name="connsiteY98" fmla="*/ 346156 h 613666"/>
                  <a:gd name="connsiteX99" fmla="*/ 59674 w 661945"/>
                  <a:gd name="connsiteY99" fmla="*/ 334330 h 613666"/>
                  <a:gd name="connsiteX100" fmla="*/ 51645 w 661945"/>
                  <a:gd name="connsiteY100" fmla="*/ 321419 h 613666"/>
                  <a:gd name="connsiteX101" fmla="*/ 44810 w 661945"/>
                  <a:gd name="connsiteY101" fmla="*/ 308616 h 613666"/>
                  <a:gd name="connsiteX102" fmla="*/ 41555 w 661945"/>
                  <a:gd name="connsiteY102" fmla="*/ 301455 h 613666"/>
                  <a:gd name="connsiteX103" fmla="*/ 38842 w 661945"/>
                  <a:gd name="connsiteY103" fmla="*/ 294620 h 613666"/>
                  <a:gd name="connsiteX104" fmla="*/ 36564 w 661945"/>
                  <a:gd name="connsiteY104" fmla="*/ 287784 h 613666"/>
                  <a:gd name="connsiteX105" fmla="*/ 34502 w 661945"/>
                  <a:gd name="connsiteY105" fmla="*/ 280515 h 613666"/>
                  <a:gd name="connsiteX106" fmla="*/ 29294 w 661945"/>
                  <a:gd name="connsiteY106" fmla="*/ 251438 h 613666"/>
                  <a:gd name="connsiteX107" fmla="*/ 29186 w 661945"/>
                  <a:gd name="connsiteY107" fmla="*/ 221492 h 613666"/>
                  <a:gd name="connsiteX108" fmla="*/ 29728 w 661945"/>
                  <a:gd name="connsiteY108" fmla="*/ 214657 h 613666"/>
                  <a:gd name="connsiteX109" fmla="*/ 30705 w 661945"/>
                  <a:gd name="connsiteY109" fmla="*/ 207279 h 613666"/>
                  <a:gd name="connsiteX110" fmla="*/ 33309 w 661945"/>
                  <a:gd name="connsiteY110" fmla="*/ 193391 h 613666"/>
                  <a:gd name="connsiteX111" fmla="*/ 41338 w 661945"/>
                  <a:gd name="connsiteY111" fmla="*/ 164856 h 613666"/>
                  <a:gd name="connsiteX112" fmla="*/ 51536 w 661945"/>
                  <a:gd name="connsiteY112" fmla="*/ 137949 h 613666"/>
                  <a:gd name="connsiteX113" fmla="*/ 63905 w 661945"/>
                  <a:gd name="connsiteY113" fmla="*/ 111258 h 613666"/>
                  <a:gd name="connsiteX114" fmla="*/ 73453 w 661945"/>
                  <a:gd name="connsiteY114" fmla="*/ 93899 h 613666"/>
                  <a:gd name="connsiteX115" fmla="*/ 73236 w 661945"/>
                  <a:gd name="connsiteY115" fmla="*/ 94333 h 613666"/>
                  <a:gd name="connsiteX116" fmla="*/ 81156 w 661945"/>
                  <a:gd name="connsiteY116" fmla="*/ 80988 h 613666"/>
                  <a:gd name="connsiteX117" fmla="*/ 88534 w 661945"/>
                  <a:gd name="connsiteY117" fmla="*/ 68944 h 613666"/>
                  <a:gd name="connsiteX118" fmla="*/ 96997 w 661945"/>
                  <a:gd name="connsiteY118" fmla="*/ 56359 h 613666"/>
                  <a:gd name="connsiteX119" fmla="*/ 105351 w 661945"/>
                  <a:gd name="connsiteY119" fmla="*/ 44641 h 613666"/>
                  <a:gd name="connsiteX120" fmla="*/ 106979 w 661945"/>
                  <a:gd name="connsiteY120" fmla="*/ 42037 h 613666"/>
                  <a:gd name="connsiteX121" fmla="*/ 109257 w 661945"/>
                  <a:gd name="connsiteY121" fmla="*/ 37914 h 613666"/>
                  <a:gd name="connsiteX122" fmla="*/ 110125 w 661945"/>
                  <a:gd name="connsiteY122" fmla="*/ 36178 h 613666"/>
                  <a:gd name="connsiteX123" fmla="*/ 111102 w 661945"/>
                  <a:gd name="connsiteY123" fmla="*/ 34659 h 613666"/>
                  <a:gd name="connsiteX124" fmla="*/ 113923 w 661945"/>
                  <a:gd name="connsiteY124" fmla="*/ 34876 h 613666"/>
                  <a:gd name="connsiteX125" fmla="*/ 114357 w 661945"/>
                  <a:gd name="connsiteY125" fmla="*/ 36395 h 613666"/>
                  <a:gd name="connsiteX126" fmla="*/ 114357 w 661945"/>
                  <a:gd name="connsiteY126" fmla="*/ 36395 h 613666"/>
                  <a:gd name="connsiteX127" fmla="*/ 114140 w 661945"/>
                  <a:gd name="connsiteY127" fmla="*/ 37697 h 613666"/>
                  <a:gd name="connsiteX128" fmla="*/ 113814 w 661945"/>
                  <a:gd name="connsiteY128" fmla="*/ 38673 h 613666"/>
                  <a:gd name="connsiteX129" fmla="*/ 113814 w 661945"/>
                  <a:gd name="connsiteY129" fmla="*/ 38782 h 613666"/>
                  <a:gd name="connsiteX130" fmla="*/ 112621 w 661945"/>
                  <a:gd name="connsiteY130" fmla="*/ 42037 h 613666"/>
                  <a:gd name="connsiteX131" fmla="*/ 109366 w 661945"/>
                  <a:gd name="connsiteY131" fmla="*/ 48547 h 613666"/>
                  <a:gd name="connsiteX132" fmla="*/ 107630 w 661945"/>
                  <a:gd name="connsiteY132" fmla="*/ 51476 h 613666"/>
                  <a:gd name="connsiteX133" fmla="*/ 115225 w 661945"/>
                  <a:gd name="connsiteY133" fmla="*/ 47570 h 613666"/>
                  <a:gd name="connsiteX134" fmla="*/ 114791 w 661945"/>
                  <a:gd name="connsiteY134" fmla="*/ 47679 h 613666"/>
                  <a:gd name="connsiteX135" fmla="*/ 124230 w 661945"/>
                  <a:gd name="connsiteY135" fmla="*/ 45726 h 613666"/>
                  <a:gd name="connsiteX136" fmla="*/ 129004 w 661945"/>
                  <a:gd name="connsiteY136" fmla="*/ 45292 h 613666"/>
                  <a:gd name="connsiteX137" fmla="*/ 134646 w 661945"/>
                  <a:gd name="connsiteY137" fmla="*/ 45400 h 613666"/>
                  <a:gd name="connsiteX138" fmla="*/ 134103 w 661945"/>
                  <a:gd name="connsiteY138" fmla="*/ 45400 h 613666"/>
                  <a:gd name="connsiteX139" fmla="*/ 140613 w 661945"/>
                  <a:gd name="connsiteY139" fmla="*/ 46160 h 613666"/>
                  <a:gd name="connsiteX140" fmla="*/ 160902 w 661945"/>
                  <a:gd name="connsiteY140" fmla="*/ 52344 h 613666"/>
                  <a:gd name="connsiteX141" fmla="*/ 160902 w 661945"/>
                  <a:gd name="connsiteY141" fmla="*/ 52344 h 613666"/>
                  <a:gd name="connsiteX142" fmla="*/ 164157 w 661945"/>
                  <a:gd name="connsiteY142" fmla="*/ 53538 h 613666"/>
                  <a:gd name="connsiteX143" fmla="*/ 185531 w 661945"/>
                  <a:gd name="connsiteY143" fmla="*/ 62001 h 613666"/>
                  <a:gd name="connsiteX144" fmla="*/ 195839 w 661945"/>
                  <a:gd name="connsiteY144" fmla="*/ 66123 h 613666"/>
                  <a:gd name="connsiteX145" fmla="*/ 201806 w 661945"/>
                  <a:gd name="connsiteY145" fmla="*/ 68619 h 613666"/>
                  <a:gd name="connsiteX146" fmla="*/ 206905 w 661945"/>
                  <a:gd name="connsiteY146" fmla="*/ 71006 h 613666"/>
                  <a:gd name="connsiteX147" fmla="*/ 217104 w 661945"/>
                  <a:gd name="connsiteY147" fmla="*/ 76431 h 613666"/>
                  <a:gd name="connsiteX148" fmla="*/ 227411 w 661945"/>
                  <a:gd name="connsiteY148" fmla="*/ 82290 h 613666"/>
                  <a:gd name="connsiteX149" fmla="*/ 247809 w 661945"/>
                  <a:gd name="connsiteY149" fmla="*/ 93031 h 613666"/>
                  <a:gd name="connsiteX150" fmla="*/ 272438 w 661945"/>
                  <a:gd name="connsiteY150" fmla="*/ 106051 h 613666"/>
                  <a:gd name="connsiteX151" fmla="*/ 272329 w 661945"/>
                  <a:gd name="connsiteY151" fmla="*/ 106051 h 613666"/>
                  <a:gd name="connsiteX152" fmla="*/ 272438 w 661945"/>
                  <a:gd name="connsiteY152" fmla="*/ 106051 h 613666"/>
                  <a:gd name="connsiteX153" fmla="*/ 276778 w 661945"/>
                  <a:gd name="connsiteY153" fmla="*/ 108221 h 613666"/>
                  <a:gd name="connsiteX154" fmla="*/ 286326 w 661945"/>
                  <a:gd name="connsiteY154" fmla="*/ 112669 h 613666"/>
                  <a:gd name="connsiteX155" fmla="*/ 291208 w 661945"/>
                  <a:gd name="connsiteY155" fmla="*/ 114730 h 613666"/>
                  <a:gd name="connsiteX156" fmla="*/ 295765 w 661945"/>
                  <a:gd name="connsiteY156" fmla="*/ 116358 h 613666"/>
                  <a:gd name="connsiteX157" fmla="*/ 300756 w 661945"/>
                  <a:gd name="connsiteY157" fmla="*/ 117877 h 613666"/>
                  <a:gd name="connsiteX158" fmla="*/ 303251 w 661945"/>
                  <a:gd name="connsiteY158" fmla="*/ 118528 h 613666"/>
                  <a:gd name="connsiteX159" fmla="*/ 305530 w 661945"/>
                  <a:gd name="connsiteY159" fmla="*/ 119070 h 613666"/>
                  <a:gd name="connsiteX160" fmla="*/ 310521 w 661945"/>
                  <a:gd name="connsiteY160" fmla="*/ 119938 h 613666"/>
                  <a:gd name="connsiteX161" fmla="*/ 313016 w 661945"/>
                  <a:gd name="connsiteY161" fmla="*/ 120264 h 613666"/>
                  <a:gd name="connsiteX162" fmla="*/ 315837 w 661945"/>
                  <a:gd name="connsiteY162" fmla="*/ 120589 h 613666"/>
                  <a:gd name="connsiteX163" fmla="*/ 320828 w 661945"/>
                  <a:gd name="connsiteY163" fmla="*/ 120915 h 613666"/>
                  <a:gd name="connsiteX164" fmla="*/ 327880 w 661945"/>
                  <a:gd name="connsiteY164" fmla="*/ 121023 h 613666"/>
                  <a:gd name="connsiteX165" fmla="*/ 331135 w 661945"/>
                  <a:gd name="connsiteY165" fmla="*/ 120915 h 613666"/>
                  <a:gd name="connsiteX166" fmla="*/ 335041 w 661945"/>
                  <a:gd name="connsiteY166" fmla="*/ 120698 h 613666"/>
                  <a:gd name="connsiteX167" fmla="*/ 341226 w 661945"/>
                  <a:gd name="connsiteY167" fmla="*/ 119938 h 613666"/>
                  <a:gd name="connsiteX168" fmla="*/ 344047 w 661945"/>
                  <a:gd name="connsiteY168" fmla="*/ 119504 h 613666"/>
                  <a:gd name="connsiteX169" fmla="*/ 347627 w 661945"/>
                  <a:gd name="connsiteY169" fmla="*/ 118853 h 613666"/>
                  <a:gd name="connsiteX170" fmla="*/ 347193 w 661945"/>
                  <a:gd name="connsiteY170" fmla="*/ 118962 h 613666"/>
                  <a:gd name="connsiteX171" fmla="*/ 364119 w 661945"/>
                  <a:gd name="connsiteY171" fmla="*/ 114296 h 613666"/>
                  <a:gd name="connsiteX172" fmla="*/ 363685 w 661945"/>
                  <a:gd name="connsiteY172" fmla="*/ 114405 h 613666"/>
                  <a:gd name="connsiteX173" fmla="*/ 364553 w 661945"/>
                  <a:gd name="connsiteY173" fmla="*/ 114079 h 613666"/>
                  <a:gd name="connsiteX174" fmla="*/ 365746 w 661945"/>
                  <a:gd name="connsiteY174" fmla="*/ 113645 h 613666"/>
                  <a:gd name="connsiteX175" fmla="*/ 365312 w 661945"/>
                  <a:gd name="connsiteY175" fmla="*/ 113754 h 613666"/>
                  <a:gd name="connsiteX176" fmla="*/ 365963 w 661945"/>
                  <a:gd name="connsiteY176" fmla="*/ 113537 h 613666"/>
                  <a:gd name="connsiteX177" fmla="*/ 365855 w 661945"/>
                  <a:gd name="connsiteY177" fmla="*/ 113537 h 613666"/>
                  <a:gd name="connsiteX178" fmla="*/ 366614 w 661945"/>
                  <a:gd name="connsiteY178" fmla="*/ 113211 h 613666"/>
                  <a:gd name="connsiteX179" fmla="*/ 366180 w 661945"/>
                  <a:gd name="connsiteY179" fmla="*/ 113320 h 613666"/>
                  <a:gd name="connsiteX180" fmla="*/ 386035 w 661945"/>
                  <a:gd name="connsiteY180" fmla="*/ 105074 h 613666"/>
                  <a:gd name="connsiteX181" fmla="*/ 404480 w 661945"/>
                  <a:gd name="connsiteY181" fmla="*/ 96394 h 613666"/>
                  <a:gd name="connsiteX182" fmla="*/ 404263 w 661945"/>
                  <a:gd name="connsiteY182" fmla="*/ 96503 h 613666"/>
                  <a:gd name="connsiteX183" fmla="*/ 405456 w 661945"/>
                  <a:gd name="connsiteY183" fmla="*/ 95852 h 613666"/>
                  <a:gd name="connsiteX184" fmla="*/ 405348 w 661945"/>
                  <a:gd name="connsiteY184" fmla="*/ 95960 h 613666"/>
                  <a:gd name="connsiteX185" fmla="*/ 407735 w 661945"/>
                  <a:gd name="connsiteY185" fmla="*/ 94767 h 613666"/>
                  <a:gd name="connsiteX186" fmla="*/ 413051 w 661945"/>
                  <a:gd name="connsiteY186" fmla="*/ 90752 h 613666"/>
                  <a:gd name="connsiteX187" fmla="*/ 421406 w 661945"/>
                  <a:gd name="connsiteY187" fmla="*/ 84677 h 613666"/>
                  <a:gd name="connsiteX188" fmla="*/ 429543 w 661945"/>
                  <a:gd name="connsiteY188" fmla="*/ 79143 h 613666"/>
                  <a:gd name="connsiteX189" fmla="*/ 433774 w 661945"/>
                  <a:gd name="connsiteY189" fmla="*/ 76322 h 613666"/>
                  <a:gd name="connsiteX190" fmla="*/ 438223 w 661945"/>
                  <a:gd name="connsiteY190" fmla="*/ 73393 h 613666"/>
                  <a:gd name="connsiteX191" fmla="*/ 442671 w 661945"/>
                  <a:gd name="connsiteY191" fmla="*/ 70463 h 613666"/>
                  <a:gd name="connsiteX192" fmla="*/ 447445 w 661945"/>
                  <a:gd name="connsiteY192" fmla="*/ 67317 h 613666"/>
                  <a:gd name="connsiteX193" fmla="*/ 447445 w 661945"/>
                  <a:gd name="connsiteY193" fmla="*/ 67317 h 613666"/>
                  <a:gd name="connsiteX194" fmla="*/ 456233 w 661945"/>
                  <a:gd name="connsiteY194" fmla="*/ 61675 h 613666"/>
                  <a:gd name="connsiteX195" fmla="*/ 456125 w 661945"/>
                  <a:gd name="connsiteY195" fmla="*/ 61783 h 613666"/>
                  <a:gd name="connsiteX196" fmla="*/ 458729 w 661945"/>
                  <a:gd name="connsiteY196" fmla="*/ 60156 h 613666"/>
                  <a:gd name="connsiteX197" fmla="*/ 458729 w 661945"/>
                  <a:gd name="connsiteY197" fmla="*/ 60156 h 613666"/>
                  <a:gd name="connsiteX198" fmla="*/ 458946 w 661945"/>
                  <a:gd name="connsiteY198" fmla="*/ 60047 h 613666"/>
                  <a:gd name="connsiteX199" fmla="*/ 459054 w 661945"/>
                  <a:gd name="connsiteY199" fmla="*/ 59939 h 613666"/>
                  <a:gd name="connsiteX200" fmla="*/ 459054 w 661945"/>
                  <a:gd name="connsiteY200" fmla="*/ 59939 h 613666"/>
                  <a:gd name="connsiteX201" fmla="*/ 460139 w 661945"/>
                  <a:gd name="connsiteY201" fmla="*/ 59288 h 613666"/>
                  <a:gd name="connsiteX202" fmla="*/ 460139 w 661945"/>
                  <a:gd name="connsiteY202" fmla="*/ 59288 h 613666"/>
                  <a:gd name="connsiteX203" fmla="*/ 460248 w 661945"/>
                  <a:gd name="connsiteY203" fmla="*/ 59179 h 613666"/>
                  <a:gd name="connsiteX204" fmla="*/ 460248 w 661945"/>
                  <a:gd name="connsiteY204" fmla="*/ 59179 h 613666"/>
                  <a:gd name="connsiteX205" fmla="*/ 460248 w 661945"/>
                  <a:gd name="connsiteY205" fmla="*/ 59179 h 613666"/>
                  <a:gd name="connsiteX206" fmla="*/ 460248 w 661945"/>
                  <a:gd name="connsiteY206" fmla="*/ 59179 h 613666"/>
                  <a:gd name="connsiteX207" fmla="*/ 460248 w 661945"/>
                  <a:gd name="connsiteY207" fmla="*/ 59179 h 613666"/>
                  <a:gd name="connsiteX208" fmla="*/ 460248 w 661945"/>
                  <a:gd name="connsiteY208" fmla="*/ 59179 h 613666"/>
                  <a:gd name="connsiteX209" fmla="*/ 477824 w 661945"/>
                  <a:gd name="connsiteY209" fmla="*/ 48655 h 613666"/>
                  <a:gd name="connsiteX210" fmla="*/ 494642 w 661945"/>
                  <a:gd name="connsiteY210" fmla="*/ 38999 h 613666"/>
                  <a:gd name="connsiteX211" fmla="*/ 511784 w 661945"/>
                  <a:gd name="connsiteY211" fmla="*/ 29560 h 613666"/>
                  <a:gd name="connsiteX212" fmla="*/ 520573 w 661945"/>
                  <a:gd name="connsiteY212" fmla="*/ 24786 h 613666"/>
                  <a:gd name="connsiteX213" fmla="*/ 529578 w 661945"/>
                  <a:gd name="connsiteY213" fmla="*/ 20120 h 613666"/>
                  <a:gd name="connsiteX214" fmla="*/ 541296 w 661945"/>
                  <a:gd name="connsiteY214" fmla="*/ 14370 h 613666"/>
                  <a:gd name="connsiteX215" fmla="*/ 541187 w 661945"/>
                  <a:gd name="connsiteY215" fmla="*/ 14370 h 613666"/>
                  <a:gd name="connsiteX216" fmla="*/ 541947 w 661945"/>
                  <a:gd name="connsiteY216" fmla="*/ 14044 h 613666"/>
                  <a:gd name="connsiteX217" fmla="*/ 541513 w 661945"/>
                  <a:gd name="connsiteY217" fmla="*/ 14261 h 613666"/>
                  <a:gd name="connsiteX218" fmla="*/ 543032 w 661945"/>
                  <a:gd name="connsiteY218" fmla="*/ 13610 h 613666"/>
                  <a:gd name="connsiteX219" fmla="*/ 542598 w 661945"/>
                  <a:gd name="connsiteY219" fmla="*/ 13827 h 613666"/>
                  <a:gd name="connsiteX220" fmla="*/ 543574 w 661945"/>
                  <a:gd name="connsiteY220" fmla="*/ 13393 h 613666"/>
                  <a:gd name="connsiteX221" fmla="*/ 543140 w 661945"/>
                  <a:gd name="connsiteY221" fmla="*/ 13610 h 613666"/>
                  <a:gd name="connsiteX222" fmla="*/ 544225 w 661945"/>
                  <a:gd name="connsiteY222" fmla="*/ 13068 h 613666"/>
                  <a:gd name="connsiteX223" fmla="*/ 543791 w 661945"/>
                  <a:gd name="connsiteY223" fmla="*/ 13285 h 613666"/>
                  <a:gd name="connsiteX224" fmla="*/ 551386 w 661945"/>
                  <a:gd name="connsiteY224" fmla="*/ 9922 h 613666"/>
                  <a:gd name="connsiteX225" fmla="*/ 558438 w 661945"/>
                  <a:gd name="connsiteY225" fmla="*/ 7209 h 613666"/>
                  <a:gd name="connsiteX226" fmla="*/ 558438 w 661945"/>
                  <a:gd name="connsiteY226" fmla="*/ 7209 h 613666"/>
                  <a:gd name="connsiteX227" fmla="*/ 564406 w 661945"/>
                  <a:gd name="connsiteY227" fmla="*/ 5256 h 613666"/>
                  <a:gd name="connsiteX228" fmla="*/ 564297 w 661945"/>
                  <a:gd name="connsiteY228" fmla="*/ 5256 h 613666"/>
                  <a:gd name="connsiteX229" fmla="*/ 564514 w 661945"/>
                  <a:gd name="connsiteY229" fmla="*/ 5148 h 613666"/>
                  <a:gd name="connsiteX230" fmla="*/ 564731 w 661945"/>
                  <a:gd name="connsiteY230" fmla="*/ 5039 h 613666"/>
                  <a:gd name="connsiteX231" fmla="*/ 564731 w 661945"/>
                  <a:gd name="connsiteY231" fmla="*/ 5039 h 613666"/>
                  <a:gd name="connsiteX232" fmla="*/ 573628 w 661945"/>
                  <a:gd name="connsiteY232" fmla="*/ 2652 h 613666"/>
                  <a:gd name="connsiteX233" fmla="*/ 578510 w 661945"/>
                  <a:gd name="connsiteY233" fmla="*/ 1676 h 613666"/>
                  <a:gd name="connsiteX234" fmla="*/ 582959 w 661945"/>
                  <a:gd name="connsiteY234" fmla="*/ 916 h 613666"/>
                  <a:gd name="connsiteX235" fmla="*/ 602597 w 661945"/>
                  <a:gd name="connsiteY235" fmla="*/ 265 h 613666"/>
                  <a:gd name="connsiteX236" fmla="*/ 602597 w 661945"/>
                  <a:gd name="connsiteY236" fmla="*/ 265 h 613666"/>
                  <a:gd name="connsiteX237" fmla="*/ 607913 w 661945"/>
                  <a:gd name="connsiteY237" fmla="*/ 808 h 613666"/>
                  <a:gd name="connsiteX238" fmla="*/ 612687 w 661945"/>
                  <a:gd name="connsiteY238" fmla="*/ 1567 h 613666"/>
                  <a:gd name="connsiteX239" fmla="*/ 622344 w 661945"/>
                  <a:gd name="connsiteY239" fmla="*/ 3954 h 613666"/>
                  <a:gd name="connsiteX240" fmla="*/ 631566 w 661945"/>
                  <a:gd name="connsiteY240" fmla="*/ 7535 h 613666"/>
                  <a:gd name="connsiteX241" fmla="*/ 636123 w 661945"/>
                  <a:gd name="connsiteY241" fmla="*/ 10138 h 613666"/>
                  <a:gd name="connsiteX242" fmla="*/ 640137 w 661945"/>
                  <a:gd name="connsiteY242" fmla="*/ 12959 h 613666"/>
                  <a:gd name="connsiteX243" fmla="*/ 648600 w 661945"/>
                  <a:gd name="connsiteY243" fmla="*/ 20880 h 613666"/>
                  <a:gd name="connsiteX244" fmla="*/ 650336 w 661945"/>
                  <a:gd name="connsiteY244" fmla="*/ 23158 h 613666"/>
                  <a:gd name="connsiteX245" fmla="*/ 652072 w 661945"/>
                  <a:gd name="connsiteY245" fmla="*/ 25979 h 613666"/>
                  <a:gd name="connsiteX246" fmla="*/ 654567 w 661945"/>
                  <a:gd name="connsiteY246" fmla="*/ 30970 h 613666"/>
                  <a:gd name="connsiteX247" fmla="*/ 654676 w 661945"/>
                  <a:gd name="connsiteY247" fmla="*/ 31079 h 613666"/>
                  <a:gd name="connsiteX248" fmla="*/ 654676 w 661945"/>
                  <a:gd name="connsiteY248" fmla="*/ 31187 h 613666"/>
                  <a:gd name="connsiteX249" fmla="*/ 656629 w 661945"/>
                  <a:gd name="connsiteY249" fmla="*/ 36503 h 613666"/>
                  <a:gd name="connsiteX250" fmla="*/ 656520 w 661945"/>
                  <a:gd name="connsiteY250" fmla="*/ 36070 h 613666"/>
                  <a:gd name="connsiteX251" fmla="*/ 657063 w 661945"/>
                  <a:gd name="connsiteY251" fmla="*/ 37805 h 613666"/>
                  <a:gd name="connsiteX252" fmla="*/ 657063 w 661945"/>
                  <a:gd name="connsiteY252" fmla="*/ 37697 h 613666"/>
                  <a:gd name="connsiteX253" fmla="*/ 660969 w 661945"/>
                  <a:gd name="connsiteY253" fmla="*/ 56793 h 613666"/>
                  <a:gd name="connsiteX254" fmla="*/ 661728 w 661945"/>
                  <a:gd name="connsiteY254" fmla="*/ 66666 h 613666"/>
                  <a:gd name="connsiteX255" fmla="*/ 661945 w 661945"/>
                  <a:gd name="connsiteY255" fmla="*/ 76431 h 613666"/>
                  <a:gd name="connsiteX256" fmla="*/ 661294 w 661945"/>
                  <a:gd name="connsiteY256" fmla="*/ 88365 h 613666"/>
                  <a:gd name="connsiteX257" fmla="*/ 661294 w 661945"/>
                  <a:gd name="connsiteY257" fmla="*/ 87823 h 613666"/>
                  <a:gd name="connsiteX258" fmla="*/ 661186 w 661945"/>
                  <a:gd name="connsiteY258" fmla="*/ 88474 h 613666"/>
                  <a:gd name="connsiteX259" fmla="*/ 661186 w 661945"/>
                  <a:gd name="connsiteY259" fmla="*/ 88474 h 613666"/>
                  <a:gd name="connsiteX260" fmla="*/ 661186 w 661945"/>
                  <a:gd name="connsiteY260" fmla="*/ 88582 h 613666"/>
                  <a:gd name="connsiteX261" fmla="*/ 661186 w 661945"/>
                  <a:gd name="connsiteY261" fmla="*/ 88799 h 613666"/>
                  <a:gd name="connsiteX262" fmla="*/ 661186 w 661945"/>
                  <a:gd name="connsiteY262" fmla="*/ 88908 h 613666"/>
                  <a:gd name="connsiteX263" fmla="*/ 661186 w 661945"/>
                  <a:gd name="connsiteY263" fmla="*/ 88908 h 613666"/>
                  <a:gd name="connsiteX264" fmla="*/ 661077 w 661945"/>
                  <a:gd name="connsiteY264" fmla="*/ 89667 h 613666"/>
                  <a:gd name="connsiteX265" fmla="*/ 659884 w 661945"/>
                  <a:gd name="connsiteY265" fmla="*/ 101928 h 613666"/>
                  <a:gd name="connsiteX266" fmla="*/ 658799 w 661945"/>
                  <a:gd name="connsiteY266" fmla="*/ 111801 h 613666"/>
                  <a:gd name="connsiteX267" fmla="*/ 657388 w 661945"/>
                  <a:gd name="connsiteY267" fmla="*/ 122868 h 613666"/>
                  <a:gd name="connsiteX268" fmla="*/ 654459 w 661945"/>
                  <a:gd name="connsiteY268" fmla="*/ 144459 h 613666"/>
                  <a:gd name="connsiteX269" fmla="*/ 650770 w 661945"/>
                  <a:gd name="connsiteY269" fmla="*/ 165507 h 613666"/>
                  <a:gd name="connsiteX270" fmla="*/ 646322 w 661945"/>
                  <a:gd name="connsiteY270" fmla="*/ 187858 h 613666"/>
                  <a:gd name="connsiteX271" fmla="*/ 646322 w 661945"/>
                  <a:gd name="connsiteY271" fmla="*/ 187749 h 613666"/>
                  <a:gd name="connsiteX272" fmla="*/ 645454 w 661945"/>
                  <a:gd name="connsiteY272" fmla="*/ 191872 h 613666"/>
                  <a:gd name="connsiteX273" fmla="*/ 640571 w 661945"/>
                  <a:gd name="connsiteY273" fmla="*/ 212704 h 613666"/>
                  <a:gd name="connsiteX274" fmla="*/ 635797 w 661945"/>
                  <a:gd name="connsiteY274" fmla="*/ 233102 h 613666"/>
                  <a:gd name="connsiteX275" fmla="*/ 634929 w 661945"/>
                  <a:gd name="connsiteY275" fmla="*/ 236899 h 613666"/>
                  <a:gd name="connsiteX276" fmla="*/ 635038 w 661945"/>
                  <a:gd name="connsiteY276" fmla="*/ 236465 h 613666"/>
                  <a:gd name="connsiteX277" fmla="*/ 632759 w 661945"/>
                  <a:gd name="connsiteY277" fmla="*/ 246447 h 613666"/>
                  <a:gd name="connsiteX278" fmla="*/ 630481 w 661945"/>
                  <a:gd name="connsiteY278" fmla="*/ 256211 h 613666"/>
                  <a:gd name="connsiteX279" fmla="*/ 629721 w 661945"/>
                  <a:gd name="connsiteY279" fmla="*/ 259683 h 613666"/>
                  <a:gd name="connsiteX280" fmla="*/ 629721 w 661945"/>
                  <a:gd name="connsiteY280" fmla="*/ 259901 h 613666"/>
                  <a:gd name="connsiteX281" fmla="*/ 629830 w 661945"/>
                  <a:gd name="connsiteY281" fmla="*/ 259467 h 613666"/>
                  <a:gd name="connsiteX282" fmla="*/ 628962 w 661945"/>
                  <a:gd name="connsiteY282" fmla="*/ 263372 h 613666"/>
                  <a:gd name="connsiteX283" fmla="*/ 629070 w 661945"/>
                  <a:gd name="connsiteY283" fmla="*/ 262939 h 613666"/>
                  <a:gd name="connsiteX284" fmla="*/ 628202 w 661945"/>
                  <a:gd name="connsiteY284" fmla="*/ 266736 h 613666"/>
                  <a:gd name="connsiteX285" fmla="*/ 628202 w 661945"/>
                  <a:gd name="connsiteY285" fmla="*/ 266736 h 613666"/>
                  <a:gd name="connsiteX286" fmla="*/ 628202 w 661945"/>
                  <a:gd name="connsiteY286" fmla="*/ 266736 h 613666"/>
                  <a:gd name="connsiteX287" fmla="*/ 628202 w 661945"/>
                  <a:gd name="connsiteY287" fmla="*/ 266736 h 613666"/>
                  <a:gd name="connsiteX288" fmla="*/ 628202 w 661945"/>
                  <a:gd name="connsiteY288" fmla="*/ 266953 h 613666"/>
                  <a:gd name="connsiteX289" fmla="*/ 628202 w 661945"/>
                  <a:gd name="connsiteY289" fmla="*/ 267170 h 613666"/>
                  <a:gd name="connsiteX290" fmla="*/ 628202 w 661945"/>
                  <a:gd name="connsiteY290" fmla="*/ 267061 h 613666"/>
                  <a:gd name="connsiteX291" fmla="*/ 627443 w 661945"/>
                  <a:gd name="connsiteY291" fmla="*/ 270425 h 613666"/>
                  <a:gd name="connsiteX292" fmla="*/ 626683 w 661945"/>
                  <a:gd name="connsiteY292" fmla="*/ 273788 h 613666"/>
                  <a:gd name="connsiteX293" fmla="*/ 626683 w 661945"/>
                  <a:gd name="connsiteY293" fmla="*/ 273788 h 613666"/>
                  <a:gd name="connsiteX294" fmla="*/ 626683 w 661945"/>
                  <a:gd name="connsiteY294" fmla="*/ 273788 h 613666"/>
                  <a:gd name="connsiteX295" fmla="*/ 626683 w 661945"/>
                  <a:gd name="connsiteY295" fmla="*/ 273788 h 613666"/>
                  <a:gd name="connsiteX296" fmla="*/ 626683 w 661945"/>
                  <a:gd name="connsiteY296" fmla="*/ 274005 h 613666"/>
                  <a:gd name="connsiteX297" fmla="*/ 626683 w 661945"/>
                  <a:gd name="connsiteY297" fmla="*/ 274114 h 613666"/>
                  <a:gd name="connsiteX298" fmla="*/ 626683 w 661945"/>
                  <a:gd name="connsiteY298" fmla="*/ 274114 h 613666"/>
                  <a:gd name="connsiteX299" fmla="*/ 626683 w 661945"/>
                  <a:gd name="connsiteY299" fmla="*/ 274114 h 613666"/>
                  <a:gd name="connsiteX300" fmla="*/ 626683 w 661945"/>
                  <a:gd name="connsiteY300" fmla="*/ 274114 h 613666"/>
                  <a:gd name="connsiteX301" fmla="*/ 626575 w 661945"/>
                  <a:gd name="connsiteY301" fmla="*/ 274656 h 613666"/>
                  <a:gd name="connsiteX302" fmla="*/ 626575 w 661945"/>
                  <a:gd name="connsiteY302" fmla="*/ 274656 h 613666"/>
                  <a:gd name="connsiteX303" fmla="*/ 626141 w 661945"/>
                  <a:gd name="connsiteY303" fmla="*/ 276392 h 613666"/>
                  <a:gd name="connsiteX304" fmla="*/ 626141 w 661945"/>
                  <a:gd name="connsiteY304" fmla="*/ 276392 h 613666"/>
                  <a:gd name="connsiteX305" fmla="*/ 626141 w 661945"/>
                  <a:gd name="connsiteY305" fmla="*/ 276392 h 613666"/>
                  <a:gd name="connsiteX306" fmla="*/ 626141 w 661945"/>
                  <a:gd name="connsiteY306" fmla="*/ 276501 h 613666"/>
                  <a:gd name="connsiteX307" fmla="*/ 626141 w 661945"/>
                  <a:gd name="connsiteY307" fmla="*/ 276501 h 613666"/>
                  <a:gd name="connsiteX308" fmla="*/ 625924 w 661945"/>
                  <a:gd name="connsiteY308" fmla="*/ 277260 h 613666"/>
                  <a:gd name="connsiteX309" fmla="*/ 625924 w 661945"/>
                  <a:gd name="connsiteY309" fmla="*/ 277260 h 613666"/>
                  <a:gd name="connsiteX310" fmla="*/ 625924 w 661945"/>
                  <a:gd name="connsiteY310" fmla="*/ 277260 h 613666"/>
                  <a:gd name="connsiteX311" fmla="*/ 625924 w 661945"/>
                  <a:gd name="connsiteY311" fmla="*/ 277260 h 613666"/>
                  <a:gd name="connsiteX312" fmla="*/ 625924 w 661945"/>
                  <a:gd name="connsiteY312" fmla="*/ 277260 h 613666"/>
                  <a:gd name="connsiteX313" fmla="*/ 625924 w 661945"/>
                  <a:gd name="connsiteY313" fmla="*/ 277369 h 613666"/>
                  <a:gd name="connsiteX314" fmla="*/ 625924 w 661945"/>
                  <a:gd name="connsiteY314" fmla="*/ 277369 h 613666"/>
                  <a:gd name="connsiteX315" fmla="*/ 625924 w 661945"/>
                  <a:gd name="connsiteY315" fmla="*/ 277369 h 613666"/>
                  <a:gd name="connsiteX316" fmla="*/ 625924 w 661945"/>
                  <a:gd name="connsiteY316" fmla="*/ 277369 h 613666"/>
                  <a:gd name="connsiteX317" fmla="*/ 625924 w 661945"/>
                  <a:gd name="connsiteY317" fmla="*/ 277369 h 613666"/>
                  <a:gd name="connsiteX318" fmla="*/ 625924 w 661945"/>
                  <a:gd name="connsiteY318" fmla="*/ 277369 h 613666"/>
                  <a:gd name="connsiteX319" fmla="*/ 625924 w 661945"/>
                  <a:gd name="connsiteY319" fmla="*/ 277369 h 613666"/>
                  <a:gd name="connsiteX320" fmla="*/ 625924 w 661945"/>
                  <a:gd name="connsiteY320" fmla="*/ 277477 h 613666"/>
                  <a:gd name="connsiteX321" fmla="*/ 625815 w 661945"/>
                  <a:gd name="connsiteY321" fmla="*/ 278128 h 613666"/>
                  <a:gd name="connsiteX322" fmla="*/ 625815 w 661945"/>
                  <a:gd name="connsiteY322" fmla="*/ 277911 h 613666"/>
                  <a:gd name="connsiteX323" fmla="*/ 625490 w 661945"/>
                  <a:gd name="connsiteY323" fmla="*/ 279322 h 613666"/>
                  <a:gd name="connsiteX324" fmla="*/ 625490 w 661945"/>
                  <a:gd name="connsiteY324" fmla="*/ 279322 h 613666"/>
                  <a:gd name="connsiteX325" fmla="*/ 625490 w 661945"/>
                  <a:gd name="connsiteY325" fmla="*/ 279539 h 613666"/>
                  <a:gd name="connsiteX326" fmla="*/ 625490 w 661945"/>
                  <a:gd name="connsiteY326" fmla="*/ 279756 h 613666"/>
                  <a:gd name="connsiteX327" fmla="*/ 625490 w 661945"/>
                  <a:gd name="connsiteY327" fmla="*/ 279756 h 613666"/>
                  <a:gd name="connsiteX328" fmla="*/ 625490 w 661945"/>
                  <a:gd name="connsiteY328" fmla="*/ 279756 h 613666"/>
                  <a:gd name="connsiteX329" fmla="*/ 625382 w 661945"/>
                  <a:gd name="connsiteY329" fmla="*/ 280298 h 613666"/>
                  <a:gd name="connsiteX330" fmla="*/ 625382 w 661945"/>
                  <a:gd name="connsiteY330" fmla="*/ 280298 h 613666"/>
                  <a:gd name="connsiteX331" fmla="*/ 625056 w 661945"/>
                  <a:gd name="connsiteY331" fmla="*/ 281600 h 613666"/>
                  <a:gd name="connsiteX332" fmla="*/ 624947 w 661945"/>
                  <a:gd name="connsiteY332" fmla="*/ 282143 h 613666"/>
                  <a:gd name="connsiteX333" fmla="*/ 624947 w 661945"/>
                  <a:gd name="connsiteY333" fmla="*/ 282034 h 613666"/>
                  <a:gd name="connsiteX334" fmla="*/ 624731 w 661945"/>
                  <a:gd name="connsiteY334" fmla="*/ 282902 h 613666"/>
                  <a:gd name="connsiteX335" fmla="*/ 624731 w 661945"/>
                  <a:gd name="connsiteY335" fmla="*/ 282902 h 613666"/>
                  <a:gd name="connsiteX336" fmla="*/ 624731 w 661945"/>
                  <a:gd name="connsiteY336" fmla="*/ 283010 h 613666"/>
                  <a:gd name="connsiteX337" fmla="*/ 624731 w 661945"/>
                  <a:gd name="connsiteY337" fmla="*/ 283119 h 613666"/>
                  <a:gd name="connsiteX338" fmla="*/ 624731 w 661945"/>
                  <a:gd name="connsiteY338" fmla="*/ 283119 h 613666"/>
                  <a:gd name="connsiteX339" fmla="*/ 624731 w 661945"/>
                  <a:gd name="connsiteY339" fmla="*/ 283228 h 613666"/>
                  <a:gd name="connsiteX340" fmla="*/ 624731 w 661945"/>
                  <a:gd name="connsiteY340" fmla="*/ 283228 h 613666"/>
                  <a:gd name="connsiteX341" fmla="*/ 624731 w 661945"/>
                  <a:gd name="connsiteY341" fmla="*/ 283228 h 613666"/>
                  <a:gd name="connsiteX342" fmla="*/ 624514 w 661945"/>
                  <a:gd name="connsiteY342" fmla="*/ 284313 h 613666"/>
                  <a:gd name="connsiteX343" fmla="*/ 624622 w 661945"/>
                  <a:gd name="connsiteY343" fmla="*/ 283879 h 613666"/>
                  <a:gd name="connsiteX344" fmla="*/ 624188 w 661945"/>
                  <a:gd name="connsiteY344" fmla="*/ 285940 h 613666"/>
                  <a:gd name="connsiteX345" fmla="*/ 623863 w 661945"/>
                  <a:gd name="connsiteY345" fmla="*/ 287459 h 613666"/>
                  <a:gd name="connsiteX346" fmla="*/ 623863 w 661945"/>
                  <a:gd name="connsiteY346" fmla="*/ 287133 h 613666"/>
                  <a:gd name="connsiteX347" fmla="*/ 623103 w 661945"/>
                  <a:gd name="connsiteY347" fmla="*/ 290280 h 613666"/>
                  <a:gd name="connsiteX348" fmla="*/ 623103 w 661945"/>
                  <a:gd name="connsiteY348" fmla="*/ 290280 h 613666"/>
                  <a:gd name="connsiteX349" fmla="*/ 623103 w 661945"/>
                  <a:gd name="connsiteY349" fmla="*/ 290280 h 613666"/>
                  <a:gd name="connsiteX350" fmla="*/ 623103 w 661945"/>
                  <a:gd name="connsiteY350" fmla="*/ 290280 h 613666"/>
                  <a:gd name="connsiteX351" fmla="*/ 623103 w 661945"/>
                  <a:gd name="connsiteY351" fmla="*/ 290389 h 613666"/>
                  <a:gd name="connsiteX352" fmla="*/ 622995 w 661945"/>
                  <a:gd name="connsiteY352" fmla="*/ 290605 h 613666"/>
                  <a:gd name="connsiteX353" fmla="*/ 622995 w 661945"/>
                  <a:gd name="connsiteY353" fmla="*/ 290497 h 613666"/>
                  <a:gd name="connsiteX354" fmla="*/ 618221 w 661945"/>
                  <a:gd name="connsiteY354" fmla="*/ 310569 h 613666"/>
                  <a:gd name="connsiteX355" fmla="*/ 613338 w 661945"/>
                  <a:gd name="connsiteY355" fmla="*/ 331075 h 613666"/>
                  <a:gd name="connsiteX356" fmla="*/ 611819 w 661945"/>
                  <a:gd name="connsiteY356" fmla="*/ 337585 h 613666"/>
                  <a:gd name="connsiteX357" fmla="*/ 611819 w 661945"/>
                  <a:gd name="connsiteY357" fmla="*/ 337585 h 613666"/>
                  <a:gd name="connsiteX358" fmla="*/ 611819 w 661945"/>
                  <a:gd name="connsiteY358" fmla="*/ 337585 h 613666"/>
                  <a:gd name="connsiteX359" fmla="*/ 611711 w 661945"/>
                  <a:gd name="connsiteY359" fmla="*/ 337911 h 613666"/>
                  <a:gd name="connsiteX360" fmla="*/ 611711 w 661945"/>
                  <a:gd name="connsiteY360" fmla="*/ 337911 h 613666"/>
                  <a:gd name="connsiteX361" fmla="*/ 611711 w 661945"/>
                  <a:gd name="connsiteY361" fmla="*/ 337911 h 613666"/>
                  <a:gd name="connsiteX362" fmla="*/ 611711 w 661945"/>
                  <a:gd name="connsiteY362" fmla="*/ 337911 h 613666"/>
                  <a:gd name="connsiteX363" fmla="*/ 611711 w 661945"/>
                  <a:gd name="connsiteY363" fmla="*/ 337911 h 613666"/>
                  <a:gd name="connsiteX364" fmla="*/ 611494 w 661945"/>
                  <a:gd name="connsiteY364" fmla="*/ 338670 h 613666"/>
                  <a:gd name="connsiteX365" fmla="*/ 611494 w 661945"/>
                  <a:gd name="connsiteY365" fmla="*/ 338670 h 613666"/>
                  <a:gd name="connsiteX366" fmla="*/ 611494 w 661945"/>
                  <a:gd name="connsiteY366" fmla="*/ 338887 h 613666"/>
                  <a:gd name="connsiteX367" fmla="*/ 611494 w 661945"/>
                  <a:gd name="connsiteY367" fmla="*/ 339104 h 613666"/>
                  <a:gd name="connsiteX368" fmla="*/ 611494 w 661945"/>
                  <a:gd name="connsiteY368" fmla="*/ 338995 h 613666"/>
                  <a:gd name="connsiteX369" fmla="*/ 601729 w 661945"/>
                  <a:gd name="connsiteY369" fmla="*/ 376210 h 613666"/>
                  <a:gd name="connsiteX370" fmla="*/ 597606 w 661945"/>
                  <a:gd name="connsiteY370" fmla="*/ 392268 h 613666"/>
                  <a:gd name="connsiteX371" fmla="*/ 594351 w 661945"/>
                  <a:gd name="connsiteY371" fmla="*/ 403443 h 613666"/>
                  <a:gd name="connsiteX372" fmla="*/ 593483 w 661945"/>
                  <a:gd name="connsiteY372" fmla="*/ 405830 h 613666"/>
                  <a:gd name="connsiteX373" fmla="*/ 592073 w 661945"/>
                  <a:gd name="connsiteY373" fmla="*/ 406373 h 613666"/>
                  <a:gd name="connsiteX374" fmla="*/ 592073 w 661945"/>
                  <a:gd name="connsiteY374" fmla="*/ 406373 h 613666"/>
                  <a:gd name="connsiteX375" fmla="*/ 588926 w 661945"/>
                  <a:gd name="connsiteY375" fmla="*/ 407675 h 613666"/>
                  <a:gd name="connsiteX376" fmla="*/ 588601 w 661945"/>
                  <a:gd name="connsiteY376" fmla="*/ 407783 h 613666"/>
                  <a:gd name="connsiteX377" fmla="*/ 587624 w 661945"/>
                  <a:gd name="connsiteY377" fmla="*/ 408108 h 613666"/>
                  <a:gd name="connsiteX378" fmla="*/ 587624 w 661945"/>
                  <a:gd name="connsiteY378" fmla="*/ 408108 h 613666"/>
                  <a:gd name="connsiteX379" fmla="*/ 586756 w 661945"/>
                  <a:gd name="connsiteY379" fmla="*/ 408434 h 613666"/>
                  <a:gd name="connsiteX380" fmla="*/ 586539 w 661945"/>
                  <a:gd name="connsiteY380" fmla="*/ 408542 h 613666"/>
                  <a:gd name="connsiteX381" fmla="*/ 585997 w 661945"/>
                  <a:gd name="connsiteY381" fmla="*/ 408760 h 613666"/>
                  <a:gd name="connsiteX382" fmla="*/ 585563 w 661945"/>
                  <a:gd name="connsiteY382" fmla="*/ 408868 h 613666"/>
                  <a:gd name="connsiteX383" fmla="*/ 585563 w 661945"/>
                  <a:gd name="connsiteY383" fmla="*/ 408868 h 613666"/>
                  <a:gd name="connsiteX384" fmla="*/ 584695 w 661945"/>
                  <a:gd name="connsiteY384" fmla="*/ 409193 h 613666"/>
                  <a:gd name="connsiteX385" fmla="*/ 576232 w 661945"/>
                  <a:gd name="connsiteY385" fmla="*/ 411798 h 613666"/>
                  <a:gd name="connsiteX386" fmla="*/ 574821 w 661945"/>
                  <a:gd name="connsiteY386" fmla="*/ 412123 h 613666"/>
                  <a:gd name="connsiteX387" fmla="*/ 566359 w 661945"/>
                  <a:gd name="connsiteY387" fmla="*/ 413533 h 613666"/>
                  <a:gd name="connsiteX388" fmla="*/ 557679 w 661945"/>
                  <a:gd name="connsiteY388" fmla="*/ 414944 h 613666"/>
                  <a:gd name="connsiteX389" fmla="*/ 540536 w 661945"/>
                  <a:gd name="connsiteY389" fmla="*/ 417439 h 613666"/>
                  <a:gd name="connsiteX390" fmla="*/ 540536 w 661945"/>
                  <a:gd name="connsiteY390" fmla="*/ 417439 h 613666"/>
                  <a:gd name="connsiteX391" fmla="*/ 540536 w 661945"/>
                  <a:gd name="connsiteY391" fmla="*/ 417439 h 613666"/>
                  <a:gd name="connsiteX392" fmla="*/ 540536 w 661945"/>
                  <a:gd name="connsiteY392" fmla="*/ 417439 h 613666"/>
                  <a:gd name="connsiteX393" fmla="*/ 540536 w 661945"/>
                  <a:gd name="connsiteY393" fmla="*/ 417439 h 613666"/>
                  <a:gd name="connsiteX394" fmla="*/ 540536 w 661945"/>
                  <a:gd name="connsiteY394" fmla="*/ 417439 h 613666"/>
                  <a:gd name="connsiteX395" fmla="*/ 540536 w 661945"/>
                  <a:gd name="connsiteY395" fmla="*/ 417439 h 613666"/>
                  <a:gd name="connsiteX396" fmla="*/ 539560 w 661945"/>
                  <a:gd name="connsiteY396" fmla="*/ 417548 h 613666"/>
                  <a:gd name="connsiteX397" fmla="*/ 539451 w 661945"/>
                  <a:gd name="connsiteY397" fmla="*/ 417548 h 613666"/>
                  <a:gd name="connsiteX398" fmla="*/ 539126 w 661945"/>
                  <a:gd name="connsiteY398" fmla="*/ 417548 h 613666"/>
                  <a:gd name="connsiteX399" fmla="*/ 539126 w 661945"/>
                  <a:gd name="connsiteY399" fmla="*/ 417548 h 613666"/>
                  <a:gd name="connsiteX400" fmla="*/ 522309 w 661945"/>
                  <a:gd name="connsiteY400" fmla="*/ 418958 h 613666"/>
                  <a:gd name="connsiteX401" fmla="*/ 506902 w 661945"/>
                  <a:gd name="connsiteY401" fmla="*/ 419609 h 613666"/>
                  <a:gd name="connsiteX402" fmla="*/ 506251 w 661945"/>
                  <a:gd name="connsiteY402" fmla="*/ 419609 h 613666"/>
                  <a:gd name="connsiteX403" fmla="*/ 498439 w 661945"/>
                  <a:gd name="connsiteY403" fmla="*/ 419392 h 613666"/>
                  <a:gd name="connsiteX404" fmla="*/ 481296 w 661945"/>
                  <a:gd name="connsiteY404" fmla="*/ 418307 h 613666"/>
                  <a:gd name="connsiteX405" fmla="*/ 464479 w 661945"/>
                  <a:gd name="connsiteY405" fmla="*/ 416897 h 613666"/>
                  <a:gd name="connsiteX406" fmla="*/ 447879 w 661945"/>
                  <a:gd name="connsiteY406" fmla="*/ 415161 h 613666"/>
                  <a:gd name="connsiteX407" fmla="*/ 439850 w 661945"/>
                  <a:gd name="connsiteY407" fmla="*/ 414401 h 613666"/>
                  <a:gd name="connsiteX408" fmla="*/ 439742 w 661945"/>
                  <a:gd name="connsiteY408" fmla="*/ 414401 h 613666"/>
                  <a:gd name="connsiteX409" fmla="*/ 438006 w 661945"/>
                  <a:gd name="connsiteY409" fmla="*/ 414076 h 613666"/>
                  <a:gd name="connsiteX410" fmla="*/ 429977 w 661945"/>
                  <a:gd name="connsiteY410" fmla="*/ 412449 h 613666"/>
                  <a:gd name="connsiteX411" fmla="*/ 426722 w 661945"/>
                  <a:gd name="connsiteY411" fmla="*/ 411689 h 613666"/>
                  <a:gd name="connsiteX412" fmla="*/ 424443 w 661945"/>
                  <a:gd name="connsiteY412" fmla="*/ 411147 h 613666"/>
                  <a:gd name="connsiteX413" fmla="*/ 426939 w 661945"/>
                  <a:gd name="connsiteY413" fmla="*/ 395848 h 613666"/>
                  <a:gd name="connsiteX414" fmla="*/ 429868 w 661945"/>
                  <a:gd name="connsiteY414" fmla="*/ 379899 h 613666"/>
                  <a:gd name="connsiteX415" fmla="*/ 431713 w 661945"/>
                  <a:gd name="connsiteY415" fmla="*/ 370785 h 613666"/>
                  <a:gd name="connsiteX416" fmla="*/ 433666 w 661945"/>
                  <a:gd name="connsiteY416" fmla="*/ 361238 h 613666"/>
                  <a:gd name="connsiteX417" fmla="*/ 433666 w 661945"/>
                  <a:gd name="connsiteY417" fmla="*/ 361346 h 613666"/>
                  <a:gd name="connsiteX418" fmla="*/ 434642 w 661945"/>
                  <a:gd name="connsiteY418" fmla="*/ 357115 h 613666"/>
                  <a:gd name="connsiteX419" fmla="*/ 434534 w 661945"/>
                  <a:gd name="connsiteY419" fmla="*/ 357549 h 613666"/>
                  <a:gd name="connsiteX420" fmla="*/ 434859 w 661945"/>
                  <a:gd name="connsiteY420" fmla="*/ 356246 h 613666"/>
                  <a:gd name="connsiteX421" fmla="*/ 434751 w 661945"/>
                  <a:gd name="connsiteY421" fmla="*/ 356681 h 613666"/>
                  <a:gd name="connsiteX422" fmla="*/ 443105 w 661945"/>
                  <a:gd name="connsiteY422" fmla="*/ 323589 h 613666"/>
                  <a:gd name="connsiteX423" fmla="*/ 450700 w 661945"/>
                  <a:gd name="connsiteY423" fmla="*/ 297332 h 613666"/>
                  <a:gd name="connsiteX424" fmla="*/ 445058 w 661945"/>
                  <a:gd name="connsiteY424" fmla="*/ 302540 h 613666"/>
                  <a:gd name="connsiteX425" fmla="*/ 445058 w 661945"/>
                  <a:gd name="connsiteY425" fmla="*/ 302540 h 613666"/>
                  <a:gd name="connsiteX426" fmla="*/ 438548 w 661945"/>
                  <a:gd name="connsiteY426" fmla="*/ 308182 h 613666"/>
                  <a:gd name="connsiteX427" fmla="*/ 438657 w 661945"/>
                  <a:gd name="connsiteY427" fmla="*/ 308074 h 613666"/>
                  <a:gd name="connsiteX428" fmla="*/ 432364 w 661945"/>
                  <a:gd name="connsiteY428" fmla="*/ 313281 h 613666"/>
                  <a:gd name="connsiteX429" fmla="*/ 426179 w 661945"/>
                  <a:gd name="connsiteY429" fmla="*/ 318055 h 613666"/>
                  <a:gd name="connsiteX430" fmla="*/ 419995 w 661945"/>
                  <a:gd name="connsiteY430" fmla="*/ 322612 h 613666"/>
                  <a:gd name="connsiteX431" fmla="*/ 416740 w 661945"/>
                  <a:gd name="connsiteY431" fmla="*/ 324891 h 613666"/>
                  <a:gd name="connsiteX432" fmla="*/ 413051 w 661945"/>
                  <a:gd name="connsiteY432" fmla="*/ 327386 h 613666"/>
                  <a:gd name="connsiteX433" fmla="*/ 413160 w 661945"/>
                  <a:gd name="connsiteY433" fmla="*/ 327386 h 613666"/>
                  <a:gd name="connsiteX434" fmla="*/ 413377 w 661945"/>
                  <a:gd name="connsiteY434" fmla="*/ 327278 h 613666"/>
                  <a:gd name="connsiteX435" fmla="*/ 413051 w 661945"/>
                  <a:gd name="connsiteY435" fmla="*/ 327495 h 613666"/>
                  <a:gd name="connsiteX436" fmla="*/ 413051 w 661945"/>
                  <a:gd name="connsiteY436" fmla="*/ 327495 h 613666"/>
                  <a:gd name="connsiteX437" fmla="*/ 413051 w 661945"/>
                  <a:gd name="connsiteY437" fmla="*/ 327495 h 613666"/>
                  <a:gd name="connsiteX438" fmla="*/ 413051 w 661945"/>
                  <a:gd name="connsiteY438" fmla="*/ 327495 h 613666"/>
                  <a:gd name="connsiteX439" fmla="*/ 413051 w 661945"/>
                  <a:gd name="connsiteY439" fmla="*/ 327495 h 613666"/>
                  <a:gd name="connsiteX440" fmla="*/ 412943 w 661945"/>
                  <a:gd name="connsiteY440" fmla="*/ 327603 h 613666"/>
                  <a:gd name="connsiteX441" fmla="*/ 411749 w 661945"/>
                  <a:gd name="connsiteY441" fmla="*/ 328363 h 613666"/>
                  <a:gd name="connsiteX442" fmla="*/ 411858 w 661945"/>
                  <a:gd name="connsiteY442" fmla="*/ 328254 h 613666"/>
                  <a:gd name="connsiteX443" fmla="*/ 409254 w 661945"/>
                  <a:gd name="connsiteY443" fmla="*/ 329990 h 613666"/>
                  <a:gd name="connsiteX444" fmla="*/ 409254 w 661945"/>
                  <a:gd name="connsiteY444" fmla="*/ 329990 h 613666"/>
                  <a:gd name="connsiteX445" fmla="*/ 377789 w 661945"/>
                  <a:gd name="connsiteY445" fmla="*/ 349194 h 613666"/>
                  <a:gd name="connsiteX446" fmla="*/ 370954 w 661945"/>
                  <a:gd name="connsiteY446" fmla="*/ 352775 h 613666"/>
                  <a:gd name="connsiteX447" fmla="*/ 371388 w 661945"/>
                  <a:gd name="connsiteY447" fmla="*/ 352558 h 613666"/>
                  <a:gd name="connsiteX448" fmla="*/ 362491 w 661945"/>
                  <a:gd name="connsiteY448" fmla="*/ 356898 h 613666"/>
                  <a:gd name="connsiteX449" fmla="*/ 380719 w 661945"/>
                  <a:gd name="connsiteY449" fmla="*/ 389555 h 613666"/>
                  <a:gd name="connsiteX450" fmla="*/ 381804 w 661945"/>
                  <a:gd name="connsiteY450" fmla="*/ 391291 h 613666"/>
                  <a:gd name="connsiteX451" fmla="*/ 390484 w 661945"/>
                  <a:gd name="connsiteY451" fmla="*/ 406047 h 613666"/>
                  <a:gd name="connsiteX452" fmla="*/ 396343 w 661945"/>
                  <a:gd name="connsiteY452" fmla="*/ 416572 h 613666"/>
                  <a:gd name="connsiteX453" fmla="*/ 402201 w 661945"/>
                  <a:gd name="connsiteY453" fmla="*/ 427530 h 613666"/>
                  <a:gd name="connsiteX454" fmla="*/ 401985 w 661945"/>
                  <a:gd name="connsiteY454" fmla="*/ 427096 h 613666"/>
                  <a:gd name="connsiteX455" fmla="*/ 403612 w 661945"/>
                  <a:gd name="connsiteY455" fmla="*/ 430134 h 613666"/>
                  <a:gd name="connsiteX456" fmla="*/ 405131 w 661945"/>
                  <a:gd name="connsiteY456" fmla="*/ 433063 h 613666"/>
                  <a:gd name="connsiteX457" fmla="*/ 405348 w 661945"/>
                  <a:gd name="connsiteY457" fmla="*/ 433389 h 613666"/>
                  <a:gd name="connsiteX458" fmla="*/ 405565 w 661945"/>
                  <a:gd name="connsiteY458" fmla="*/ 433714 h 613666"/>
                  <a:gd name="connsiteX459" fmla="*/ 405456 w 661945"/>
                  <a:gd name="connsiteY459" fmla="*/ 433605 h 613666"/>
                  <a:gd name="connsiteX460" fmla="*/ 405565 w 661945"/>
                  <a:gd name="connsiteY460" fmla="*/ 433714 h 613666"/>
                  <a:gd name="connsiteX461" fmla="*/ 405673 w 661945"/>
                  <a:gd name="connsiteY461" fmla="*/ 434040 h 613666"/>
                  <a:gd name="connsiteX462" fmla="*/ 405565 w 661945"/>
                  <a:gd name="connsiteY462" fmla="*/ 433823 h 613666"/>
                  <a:gd name="connsiteX463" fmla="*/ 405999 w 661945"/>
                  <a:gd name="connsiteY463" fmla="*/ 434691 h 613666"/>
                  <a:gd name="connsiteX464" fmla="*/ 405782 w 661945"/>
                  <a:gd name="connsiteY464" fmla="*/ 434256 h 613666"/>
                  <a:gd name="connsiteX465" fmla="*/ 406107 w 661945"/>
                  <a:gd name="connsiteY465" fmla="*/ 434907 h 613666"/>
                  <a:gd name="connsiteX466" fmla="*/ 406107 w 661945"/>
                  <a:gd name="connsiteY466" fmla="*/ 434907 h 613666"/>
                  <a:gd name="connsiteX467" fmla="*/ 406107 w 661945"/>
                  <a:gd name="connsiteY467" fmla="*/ 435016 h 613666"/>
                  <a:gd name="connsiteX468" fmla="*/ 406107 w 661945"/>
                  <a:gd name="connsiteY468" fmla="*/ 435016 h 613666"/>
                  <a:gd name="connsiteX469" fmla="*/ 406107 w 661945"/>
                  <a:gd name="connsiteY469" fmla="*/ 435016 h 613666"/>
                  <a:gd name="connsiteX470" fmla="*/ 406107 w 661945"/>
                  <a:gd name="connsiteY470" fmla="*/ 435016 h 613666"/>
                  <a:gd name="connsiteX471" fmla="*/ 406107 w 661945"/>
                  <a:gd name="connsiteY471" fmla="*/ 435016 h 613666"/>
                  <a:gd name="connsiteX472" fmla="*/ 406107 w 661945"/>
                  <a:gd name="connsiteY472" fmla="*/ 435016 h 613666"/>
                  <a:gd name="connsiteX473" fmla="*/ 406107 w 661945"/>
                  <a:gd name="connsiteY473" fmla="*/ 435016 h 613666"/>
                  <a:gd name="connsiteX474" fmla="*/ 406107 w 661945"/>
                  <a:gd name="connsiteY474" fmla="*/ 435125 h 613666"/>
                  <a:gd name="connsiteX475" fmla="*/ 406107 w 661945"/>
                  <a:gd name="connsiteY475" fmla="*/ 435125 h 613666"/>
                  <a:gd name="connsiteX476" fmla="*/ 406107 w 661945"/>
                  <a:gd name="connsiteY476" fmla="*/ 435125 h 613666"/>
                  <a:gd name="connsiteX477" fmla="*/ 406107 w 661945"/>
                  <a:gd name="connsiteY477" fmla="*/ 435125 h 613666"/>
                  <a:gd name="connsiteX478" fmla="*/ 406107 w 661945"/>
                  <a:gd name="connsiteY478" fmla="*/ 435125 h 613666"/>
                  <a:gd name="connsiteX479" fmla="*/ 406433 w 661945"/>
                  <a:gd name="connsiteY479" fmla="*/ 435667 h 613666"/>
                  <a:gd name="connsiteX480" fmla="*/ 406541 w 661945"/>
                  <a:gd name="connsiteY480" fmla="*/ 435992 h 613666"/>
                  <a:gd name="connsiteX481" fmla="*/ 406541 w 661945"/>
                  <a:gd name="connsiteY481" fmla="*/ 435884 h 613666"/>
                  <a:gd name="connsiteX482" fmla="*/ 413160 w 661945"/>
                  <a:gd name="connsiteY482" fmla="*/ 449338 h 613666"/>
                  <a:gd name="connsiteX483" fmla="*/ 418802 w 661945"/>
                  <a:gd name="connsiteY483" fmla="*/ 462900 h 613666"/>
                  <a:gd name="connsiteX484" fmla="*/ 418693 w 661945"/>
                  <a:gd name="connsiteY484" fmla="*/ 462683 h 613666"/>
                  <a:gd name="connsiteX485" fmla="*/ 418802 w 661945"/>
                  <a:gd name="connsiteY485" fmla="*/ 463009 h 613666"/>
                  <a:gd name="connsiteX486" fmla="*/ 418802 w 661945"/>
                  <a:gd name="connsiteY486" fmla="*/ 463009 h 613666"/>
                  <a:gd name="connsiteX487" fmla="*/ 418802 w 661945"/>
                  <a:gd name="connsiteY487" fmla="*/ 463009 h 613666"/>
                  <a:gd name="connsiteX488" fmla="*/ 418802 w 661945"/>
                  <a:gd name="connsiteY488" fmla="*/ 463009 h 613666"/>
                  <a:gd name="connsiteX489" fmla="*/ 418802 w 661945"/>
                  <a:gd name="connsiteY489" fmla="*/ 463117 h 613666"/>
                  <a:gd name="connsiteX490" fmla="*/ 418910 w 661945"/>
                  <a:gd name="connsiteY490" fmla="*/ 463442 h 613666"/>
                  <a:gd name="connsiteX491" fmla="*/ 418910 w 661945"/>
                  <a:gd name="connsiteY491" fmla="*/ 463334 h 613666"/>
                  <a:gd name="connsiteX492" fmla="*/ 419019 w 661945"/>
                  <a:gd name="connsiteY492" fmla="*/ 463768 h 613666"/>
                  <a:gd name="connsiteX493" fmla="*/ 419019 w 661945"/>
                  <a:gd name="connsiteY493" fmla="*/ 463768 h 613666"/>
                  <a:gd name="connsiteX494" fmla="*/ 419127 w 661945"/>
                  <a:gd name="connsiteY494" fmla="*/ 463876 h 613666"/>
                  <a:gd name="connsiteX495" fmla="*/ 419236 w 661945"/>
                  <a:gd name="connsiteY495" fmla="*/ 464093 h 613666"/>
                  <a:gd name="connsiteX496" fmla="*/ 419344 w 661945"/>
                  <a:gd name="connsiteY496" fmla="*/ 464202 h 613666"/>
                  <a:gd name="connsiteX497" fmla="*/ 419453 w 661945"/>
                  <a:gd name="connsiteY497" fmla="*/ 464419 h 613666"/>
                  <a:gd name="connsiteX498" fmla="*/ 419453 w 661945"/>
                  <a:gd name="connsiteY498" fmla="*/ 464419 h 613666"/>
                  <a:gd name="connsiteX499" fmla="*/ 419453 w 661945"/>
                  <a:gd name="connsiteY499" fmla="*/ 464419 h 613666"/>
                  <a:gd name="connsiteX500" fmla="*/ 419453 w 661945"/>
                  <a:gd name="connsiteY500" fmla="*/ 464419 h 613666"/>
                  <a:gd name="connsiteX501" fmla="*/ 419453 w 661945"/>
                  <a:gd name="connsiteY501" fmla="*/ 464419 h 613666"/>
                  <a:gd name="connsiteX502" fmla="*/ 419453 w 661945"/>
                  <a:gd name="connsiteY502" fmla="*/ 464419 h 613666"/>
                  <a:gd name="connsiteX503" fmla="*/ 419453 w 661945"/>
                  <a:gd name="connsiteY503" fmla="*/ 464419 h 613666"/>
                  <a:gd name="connsiteX504" fmla="*/ 419453 w 661945"/>
                  <a:gd name="connsiteY504" fmla="*/ 464419 h 613666"/>
                  <a:gd name="connsiteX505" fmla="*/ 419453 w 661945"/>
                  <a:gd name="connsiteY505" fmla="*/ 464419 h 613666"/>
                  <a:gd name="connsiteX506" fmla="*/ 419453 w 661945"/>
                  <a:gd name="connsiteY506" fmla="*/ 464419 h 613666"/>
                  <a:gd name="connsiteX507" fmla="*/ 419453 w 661945"/>
                  <a:gd name="connsiteY507" fmla="*/ 464419 h 613666"/>
                  <a:gd name="connsiteX508" fmla="*/ 419453 w 661945"/>
                  <a:gd name="connsiteY508" fmla="*/ 464419 h 613666"/>
                  <a:gd name="connsiteX509" fmla="*/ 419561 w 661945"/>
                  <a:gd name="connsiteY509" fmla="*/ 464527 h 613666"/>
                  <a:gd name="connsiteX510" fmla="*/ 419561 w 661945"/>
                  <a:gd name="connsiteY510" fmla="*/ 464527 h 613666"/>
                  <a:gd name="connsiteX511" fmla="*/ 419561 w 661945"/>
                  <a:gd name="connsiteY511" fmla="*/ 464527 h 613666"/>
                  <a:gd name="connsiteX512" fmla="*/ 419670 w 661945"/>
                  <a:gd name="connsiteY512" fmla="*/ 464853 h 613666"/>
                  <a:gd name="connsiteX513" fmla="*/ 419670 w 661945"/>
                  <a:gd name="connsiteY513" fmla="*/ 464853 h 613666"/>
                  <a:gd name="connsiteX514" fmla="*/ 424443 w 661945"/>
                  <a:gd name="connsiteY514" fmla="*/ 480911 h 613666"/>
                  <a:gd name="connsiteX515" fmla="*/ 427373 w 661945"/>
                  <a:gd name="connsiteY515" fmla="*/ 496317 h 613666"/>
                  <a:gd name="connsiteX516" fmla="*/ 428566 w 661945"/>
                  <a:gd name="connsiteY516" fmla="*/ 503261 h 613666"/>
                  <a:gd name="connsiteX517" fmla="*/ 428892 w 661945"/>
                  <a:gd name="connsiteY517" fmla="*/ 516498 h 613666"/>
                  <a:gd name="connsiteX518" fmla="*/ 427481 w 661945"/>
                  <a:gd name="connsiteY518" fmla="*/ 529843 h 613666"/>
                  <a:gd name="connsiteX519" fmla="*/ 425962 w 661945"/>
                  <a:gd name="connsiteY519" fmla="*/ 536896 h 613666"/>
                  <a:gd name="connsiteX520" fmla="*/ 424118 w 661945"/>
                  <a:gd name="connsiteY520" fmla="*/ 543839 h 613666"/>
                  <a:gd name="connsiteX521" fmla="*/ 419127 w 661945"/>
                  <a:gd name="connsiteY521" fmla="*/ 556642 h 613666"/>
                  <a:gd name="connsiteX522" fmla="*/ 412292 w 661945"/>
                  <a:gd name="connsiteY522" fmla="*/ 568034 h 613666"/>
                  <a:gd name="connsiteX523" fmla="*/ 407843 w 661945"/>
                  <a:gd name="connsiteY523" fmla="*/ 573568 h 613666"/>
                  <a:gd name="connsiteX524" fmla="*/ 402961 w 661945"/>
                  <a:gd name="connsiteY524" fmla="*/ 578559 h 613666"/>
                  <a:gd name="connsiteX525" fmla="*/ 392545 w 661945"/>
                  <a:gd name="connsiteY525" fmla="*/ 587456 h 613666"/>
                  <a:gd name="connsiteX526" fmla="*/ 386903 w 661945"/>
                  <a:gd name="connsiteY526" fmla="*/ 591470 h 613666"/>
                  <a:gd name="connsiteX527" fmla="*/ 380285 w 661945"/>
                  <a:gd name="connsiteY527" fmla="*/ 595159 h 613666"/>
                  <a:gd name="connsiteX528" fmla="*/ 369218 w 661945"/>
                  <a:gd name="connsiteY528" fmla="*/ 599933 h 613666"/>
                  <a:gd name="connsiteX529" fmla="*/ 369652 w 661945"/>
                  <a:gd name="connsiteY529" fmla="*/ 599716 h 613666"/>
                  <a:gd name="connsiteX530" fmla="*/ 362817 w 661945"/>
                  <a:gd name="connsiteY530" fmla="*/ 602103 h 613666"/>
                  <a:gd name="connsiteX531" fmla="*/ 356198 w 661945"/>
                  <a:gd name="connsiteY531" fmla="*/ 604056 h 613666"/>
                  <a:gd name="connsiteX532" fmla="*/ 343287 w 661945"/>
                  <a:gd name="connsiteY532" fmla="*/ 606985 h 613666"/>
                  <a:gd name="connsiteX533" fmla="*/ 329725 w 661945"/>
                  <a:gd name="connsiteY533" fmla="*/ 609264 h 613666"/>
                  <a:gd name="connsiteX534" fmla="*/ 315729 w 661945"/>
                  <a:gd name="connsiteY534" fmla="*/ 611000 h 613666"/>
                  <a:gd name="connsiteX535" fmla="*/ 315078 w 661945"/>
                  <a:gd name="connsiteY535" fmla="*/ 611108 h 613666"/>
                  <a:gd name="connsiteX536" fmla="*/ 315078 w 661945"/>
                  <a:gd name="connsiteY536" fmla="*/ 611108 h 613666"/>
                  <a:gd name="connsiteX537" fmla="*/ 315078 w 661945"/>
                  <a:gd name="connsiteY537" fmla="*/ 611108 h 613666"/>
                  <a:gd name="connsiteX538" fmla="*/ 315078 w 661945"/>
                  <a:gd name="connsiteY538" fmla="*/ 611108 h 613666"/>
                  <a:gd name="connsiteX539" fmla="*/ 315078 w 661945"/>
                  <a:gd name="connsiteY539" fmla="*/ 611108 h 613666"/>
                  <a:gd name="connsiteX540" fmla="*/ 314861 w 661945"/>
                  <a:gd name="connsiteY540" fmla="*/ 611108 h 613666"/>
                  <a:gd name="connsiteX541" fmla="*/ 314644 w 661945"/>
                  <a:gd name="connsiteY541" fmla="*/ 611108 h 613666"/>
                  <a:gd name="connsiteX542" fmla="*/ 314644 w 661945"/>
                  <a:gd name="connsiteY542" fmla="*/ 611108 h 613666"/>
                  <a:gd name="connsiteX543" fmla="*/ 312582 w 661945"/>
                  <a:gd name="connsiteY543" fmla="*/ 611325 h 613666"/>
                  <a:gd name="connsiteX544" fmla="*/ 312582 w 661945"/>
                  <a:gd name="connsiteY544" fmla="*/ 611325 h 613666"/>
                  <a:gd name="connsiteX545" fmla="*/ 312040 w 661945"/>
                  <a:gd name="connsiteY545" fmla="*/ 611434 h 613666"/>
                  <a:gd name="connsiteX546" fmla="*/ 312040 w 661945"/>
                  <a:gd name="connsiteY546" fmla="*/ 611434 h 613666"/>
                  <a:gd name="connsiteX547" fmla="*/ 311931 w 661945"/>
                  <a:gd name="connsiteY547" fmla="*/ 611434 h 613666"/>
                  <a:gd name="connsiteX548" fmla="*/ 311931 w 661945"/>
                  <a:gd name="connsiteY548" fmla="*/ 611434 h 613666"/>
                  <a:gd name="connsiteX549" fmla="*/ 311823 w 661945"/>
                  <a:gd name="connsiteY549" fmla="*/ 611434 h 613666"/>
                  <a:gd name="connsiteX550" fmla="*/ 311823 w 661945"/>
                  <a:gd name="connsiteY550" fmla="*/ 611434 h 613666"/>
                  <a:gd name="connsiteX551" fmla="*/ 298152 w 661945"/>
                  <a:gd name="connsiteY551" fmla="*/ 612519 h 613666"/>
                  <a:gd name="connsiteX552" fmla="*/ 293487 w 661945"/>
                  <a:gd name="connsiteY552" fmla="*/ 612627 h 613666"/>
                  <a:gd name="connsiteX553" fmla="*/ 283613 w 661945"/>
                  <a:gd name="connsiteY553" fmla="*/ 613603 h 61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Lst>
                <a:rect l="l" t="t" r="r" b="b"/>
                <a:pathLst>
                  <a:path w="661945" h="613666">
                    <a:moveTo>
                      <a:pt x="283613" y="613603"/>
                    </a:moveTo>
                    <a:cubicBezTo>
                      <a:pt x="274391" y="613170"/>
                      <a:pt x="265169" y="612410"/>
                      <a:pt x="255946" y="611325"/>
                    </a:cubicBezTo>
                    <a:cubicBezTo>
                      <a:pt x="249979" y="610565"/>
                      <a:pt x="244012" y="610023"/>
                      <a:pt x="238044" y="609047"/>
                    </a:cubicBezTo>
                    <a:cubicBezTo>
                      <a:pt x="238044" y="609047"/>
                      <a:pt x="238044" y="609047"/>
                      <a:pt x="238044" y="609047"/>
                    </a:cubicBezTo>
                    <a:cubicBezTo>
                      <a:pt x="238044" y="609047"/>
                      <a:pt x="237936" y="609047"/>
                      <a:pt x="237936" y="609047"/>
                    </a:cubicBezTo>
                    <a:cubicBezTo>
                      <a:pt x="237827" y="609047"/>
                      <a:pt x="237719" y="609047"/>
                      <a:pt x="237719" y="609047"/>
                    </a:cubicBezTo>
                    <a:cubicBezTo>
                      <a:pt x="237719" y="609047"/>
                      <a:pt x="237719" y="609047"/>
                      <a:pt x="237719" y="609047"/>
                    </a:cubicBezTo>
                    <a:cubicBezTo>
                      <a:pt x="233162" y="608396"/>
                      <a:pt x="228605" y="607636"/>
                      <a:pt x="224157" y="606985"/>
                    </a:cubicBezTo>
                    <a:cubicBezTo>
                      <a:pt x="221770" y="606660"/>
                      <a:pt x="219491" y="606117"/>
                      <a:pt x="217104" y="605791"/>
                    </a:cubicBezTo>
                    <a:cubicBezTo>
                      <a:pt x="215043" y="605466"/>
                      <a:pt x="212981" y="605032"/>
                      <a:pt x="210811" y="604598"/>
                    </a:cubicBezTo>
                    <a:cubicBezTo>
                      <a:pt x="201697" y="602754"/>
                      <a:pt x="192584" y="600692"/>
                      <a:pt x="183578" y="598414"/>
                    </a:cubicBezTo>
                    <a:cubicBezTo>
                      <a:pt x="175658" y="596352"/>
                      <a:pt x="167629" y="594291"/>
                      <a:pt x="159709" y="592338"/>
                    </a:cubicBezTo>
                    <a:cubicBezTo>
                      <a:pt x="155477" y="591253"/>
                      <a:pt x="151354" y="590168"/>
                      <a:pt x="147123" y="589083"/>
                    </a:cubicBezTo>
                    <a:cubicBezTo>
                      <a:pt x="143434" y="588107"/>
                      <a:pt x="139637" y="587130"/>
                      <a:pt x="135948" y="586045"/>
                    </a:cubicBezTo>
                    <a:cubicBezTo>
                      <a:pt x="135948" y="586045"/>
                      <a:pt x="135948" y="586045"/>
                      <a:pt x="135948" y="586045"/>
                    </a:cubicBezTo>
                    <a:cubicBezTo>
                      <a:pt x="135948" y="586045"/>
                      <a:pt x="135839" y="586045"/>
                      <a:pt x="135839" y="586045"/>
                    </a:cubicBezTo>
                    <a:cubicBezTo>
                      <a:pt x="135839" y="586045"/>
                      <a:pt x="135839" y="586045"/>
                      <a:pt x="135839" y="586045"/>
                    </a:cubicBezTo>
                    <a:cubicBezTo>
                      <a:pt x="135839" y="586045"/>
                      <a:pt x="135839" y="586045"/>
                      <a:pt x="135839" y="586045"/>
                    </a:cubicBezTo>
                    <a:cubicBezTo>
                      <a:pt x="135839" y="586045"/>
                      <a:pt x="135839" y="586045"/>
                      <a:pt x="135839" y="586045"/>
                    </a:cubicBezTo>
                    <a:cubicBezTo>
                      <a:pt x="135839" y="586045"/>
                      <a:pt x="135731" y="586045"/>
                      <a:pt x="135731" y="586045"/>
                    </a:cubicBezTo>
                    <a:cubicBezTo>
                      <a:pt x="135731" y="586045"/>
                      <a:pt x="135731" y="586045"/>
                      <a:pt x="135731" y="586045"/>
                    </a:cubicBezTo>
                    <a:cubicBezTo>
                      <a:pt x="135731" y="586045"/>
                      <a:pt x="135731" y="586045"/>
                      <a:pt x="135731" y="586045"/>
                    </a:cubicBezTo>
                    <a:cubicBezTo>
                      <a:pt x="135731" y="586045"/>
                      <a:pt x="135731" y="586045"/>
                      <a:pt x="135731" y="586045"/>
                    </a:cubicBezTo>
                    <a:lnTo>
                      <a:pt x="135731" y="586045"/>
                    </a:lnTo>
                    <a:cubicBezTo>
                      <a:pt x="135731" y="586045"/>
                      <a:pt x="135731" y="586045"/>
                      <a:pt x="135731" y="586045"/>
                    </a:cubicBezTo>
                    <a:lnTo>
                      <a:pt x="135731" y="586045"/>
                    </a:lnTo>
                    <a:cubicBezTo>
                      <a:pt x="135731" y="586045"/>
                      <a:pt x="135622" y="586045"/>
                      <a:pt x="135622" y="586045"/>
                    </a:cubicBezTo>
                    <a:cubicBezTo>
                      <a:pt x="135622" y="586045"/>
                      <a:pt x="135731" y="586045"/>
                      <a:pt x="135731" y="586045"/>
                    </a:cubicBezTo>
                    <a:cubicBezTo>
                      <a:pt x="134863" y="585828"/>
                      <a:pt x="134103" y="585611"/>
                      <a:pt x="133235" y="585286"/>
                    </a:cubicBezTo>
                    <a:lnTo>
                      <a:pt x="133235" y="585286"/>
                    </a:lnTo>
                    <a:cubicBezTo>
                      <a:pt x="132801" y="585177"/>
                      <a:pt x="132259" y="584960"/>
                      <a:pt x="131825" y="584851"/>
                    </a:cubicBezTo>
                    <a:cubicBezTo>
                      <a:pt x="131716" y="584851"/>
                      <a:pt x="131608" y="584743"/>
                      <a:pt x="131499" y="584743"/>
                    </a:cubicBezTo>
                    <a:lnTo>
                      <a:pt x="131499" y="584743"/>
                    </a:lnTo>
                    <a:cubicBezTo>
                      <a:pt x="131499" y="584743"/>
                      <a:pt x="131391" y="584743"/>
                      <a:pt x="131391" y="584743"/>
                    </a:cubicBezTo>
                    <a:cubicBezTo>
                      <a:pt x="131282" y="584743"/>
                      <a:pt x="131282" y="584743"/>
                      <a:pt x="131174" y="584635"/>
                    </a:cubicBezTo>
                    <a:cubicBezTo>
                      <a:pt x="131174" y="584635"/>
                      <a:pt x="131174" y="584635"/>
                      <a:pt x="131174" y="584635"/>
                    </a:cubicBezTo>
                    <a:cubicBezTo>
                      <a:pt x="131174" y="584635"/>
                      <a:pt x="131174" y="584635"/>
                      <a:pt x="131174" y="584635"/>
                    </a:cubicBezTo>
                    <a:cubicBezTo>
                      <a:pt x="131174" y="584635"/>
                      <a:pt x="131174" y="584635"/>
                      <a:pt x="131174" y="584635"/>
                    </a:cubicBezTo>
                    <a:cubicBezTo>
                      <a:pt x="131174" y="584635"/>
                      <a:pt x="131174" y="584635"/>
                      <a:pt x="131174" y="584635"/>
                    </a:cubicBezTo>
                    <a:cubicBezTo>
                      <a:pt x="131174" y="584635"/>
                      <a:pt x="131174" y="584635"/>
                      <a:pt x="131174" y="584635"/>
                    </a:cubicBezTo>
                    <a:cubicBezTo>
                      <a:pt x="126834" y="583441"/>
                      <a:pt x="122494" y="582031"/>
                      <a:pt x="118263" y="580837"/>
                    </a:cubicBezTo>
                    <a:cubicBezTo>
                      <a:pt x="113814" y="579535"/>
                      <a:pt x="109474" y="578233"/>
                      <a:pt x="105026" y="576931"/>
                    </a:cubicBezTo>
                    <a:cubicBezTo>
                      <a:pt x="96346" y="574327"/>
                      <a:pt x="87775" y="571615"/>
                      <a:pt x="79203" y="568685"/>
                    </a:cubicBezTo>
                    <a:cubicBezTo>
                      <a:pt x="70415" y="565756"/>
                      <a:pt x="61735" y="562610"/>
                      <a:pt x="53055" y="559572"/>
                    </a:cubicBezTo>
                    <a:cubicBezTo>
                      <a:pt x="44701" y="556642"/>
                      <a:pt x="36347" y="553713"/>
                      <a:pt x="28101" y="550675"/>
                    </a:cubicBezTo>
                    <a:cubicBezTo>
                      <a:pt x="23869" y="549156"/>
                      <a:pt x="19747" y="547528"/>
                      <a:pt x="15624" y="545792"/>
                    </a:cubicBezTo>
                    <a:cubicBezTo>
                      <a:pt x="11609" y="544165"/>
                      <a:pt x="7595" y="542537"/>
                      <a:pt x="3689" y="540801"/>
                    </a:cubicBezTo>
                    <a:cubicBezTo>
                      <a:pt x="3689" y="540801"/>
                      <a:pt x="3689" y="540801"/>
                      <a:pt x="3797" y="540801"/>
                    </a:cubicBezTo>
                    <a:cubicBezTo>
                      <a:pt x="2495" y="540259"/>
                      <a:pt x="1302" y="539716"/>
                      <a:pt x="0" y="539174"/>
                    </a:cubicBezTo>
                    <a:cubicBezTo>
                      <a:pt x="108" y="538740"/>
                      <a:pt x="217" y="538198"/>
                      <a:pt x="325" y="537763"/>
                    </a:cubicBezTo>
                    <a:cubicBezTo>
                      <a:pt x="434" y="537113"/>
                      <a:pt x="542" y="536570"/>
                      <a:pt x="651" y="535919"/>
                    </a:cubicBezTo>
                    <a:cubicBezTo>
                      <a:pt x="759" y="535377"/>
                      <a:pt x="868" y="534942"/>
                      <a:pt x="976" y="534400"/>
                    </a:cubicBezTo>
                    <a:cubicBezTo>
                      <a:pt x="976" y="534183"/>
                      <a:pt x="1085" y="534075"/>
                      <a:pt x="1085" y="533858"/>
                    </a:cubicBezTo>
                    <a:cubicBezTo>
                      <a:pt x="1085" y="533858"/>
                      <a:pt x="1085" y="533858"/>
                      <a:pt x="1085" y="533858"/>
                    </a:cubicBezTo>
                    <a:cubicBezTo>
                      <a:pt x="1193" y="533098"/>
                      <a:pt x="1410" y="532339"/>
                      <a:pt x="1519" y="531579"/>
                    </a:cubicBezTo>
                    <a:cubicBezTo>
                      <a:pt x="1627" y="531037"/>
                      <a:pt x="1736" y="530494"/>
                      <a:pt x="1844" y="530060"/>
                    </a:cubicBezTo>
                    <a:cubicBezTo>
                      <a:pt x="1844" y="530060"/>
                      <a:pt x="1844" y="530060"/>
                      <a:pt x="1844" y="530060"/>
                    </a:cubicBezTo>
                    <a:cubicBezTo>
                      <a:pt x="1844" y="529952"/>
                      <a:pt x="1844" y="529843"/>
                      <a:pt x="1844" y="529843"/>
                    </a:cubicBezTo>
                    <a:cubicBezTo>
                      <a:pt x="1844" y="529735"/>
                      <a:pt x="1844" y="529626"/>
                      <a:pt x="1844" y="529626"/>
                    </a:cubicBezTo>
                    <a:cubicBezTo>
                      <a:pt x="2387" y="526805"/>
                      <a:pt x="2821" y="524093"/>
                      <a:pt x="3255" y="521272"/>
                    </a:cubicBezTo>
                    <a:cubicBezTo>
                      <a:pt x="4231" y="515522"/>
                      <a:pt x="5208" y="509879"/>
                      <a:pt x="6293" y="504129"/>
                    </a:cubicBezTo>
                    <a:cubicBezTo>
                      <a:pt x="7161" y="499138"/>
                      <a:pt x="8137" y="494256"/>
                      <a:pt x="8897" y="489265"/>
                    </a:cubicBezTo>
                    <a:cubicBezTo>
                      <a:pt x="8897" y="489265"/>
                      <a:pt x="8897" y="489265"/>
                      <a:pt x="8897" y="489156"/>
                    </a:cubicBezTo>
                    <a:cubicBezTo>
                      <a:pt x="9005" y="488397"/>
                      <a:pt x="9114" y="487746"/>
                      <a:pt x="9222" y="486987"/>
                    </a:cubicBezTo>
                    <a:cubicBezTo>
                      <a:pt x="10199" y="481344"/>
                      <a:pt x="11067" y="475811"/>
                      <a:pt x="12260" y="470278"/>
                    </a:cubicBezTo>
                    <a:cubicBezTo>
                      <a:pt x="13454" y="464853"/>
                      <a:pt x="14430" y="459428"/>
                      <a:pt x="15624" y="454003"/>
                    </a:cubicBezTo>
                    <a:cubicBezTo>
                      <a:pt x="16275" y="451074"/>
                      <a:pt x="16926" y="448253"/>
                      <a:pt x="17685" y="445432"/>
                    </a:cubicBezTo>
                    <a:cubicBezTo>
                      <a:pt x="18336" y="442719"/>
                      <a:pt x="18879" y="440007"/>
                      <a:pt x="19530" y="437294"/>
                    </a:cubicBezTo>
                    <a:cubicBezTo>
                      <a:pt x="19530" y="437403"/>
                      <a:pt x="19530" y="437403"/>
                      <a:pt x="19530" y="437512"/>
                    </a:cubicBezTo>
                    <a:cubicBezTo>
                      <a:pt x="19530" y="437403"/>
                      <a:pt x="19530" y="437294"/>
                      <a:pt x="19638" y="437186"/>
                    </a:cubicBezTo>
                    <a:cubicBezTo>
                      <a:pt x="19638" y="436969"/>
                      <a:pt x="19747" y="436752"/>
                      <a:pt x="19747" y="436427"/>
                    </a:cubicBezTo>
                    <a:cubicBezTo>
                      <a:pt x="19747" y="436427"/>
                      <a:pt x="19747" y="436427"/>
                      <a:pt x="19747" y="436535"/>
                    </a:cubicBezTo>
                    <a:cubicBezTo>
                      <a:pt x="19747" y="436535"/>
                      <a:pt x="19747" y="436535"/>
                      <a:pt x="19747" y="436427"/>
                    </a:cubicBezTo>
                    <a:cubicBezTo>
                      <a:pt x="19747" y="436427"/>
                      <a:pt x="19747" y="436427"/>
                      <a:pt x="19747" y="436427"/>
                    </a:cubicBezTo>
                    <a:cubicBezTo>
                      <a:pt x="20940" y="431436"/>
                      <a:pt x="22134" y="426336"/>
                      <a:pt x="23327" y="421345"/>
                    </a:cubicBezTo>
                    <a:cubicBezTo>
                      <a:pt x="23327" y="421562"/>
                      <a:pt x="23219" y="421671"/>
                      <a:pt x="23219" y="421888"/>
                    </a:cubicBezTo>
                    <a:cubicBezTo>
                      <a:pt x="24629" y="416137"/>
                      <a:pt x="26148" y="410278"/>
                      <a:pt x="27775" y="404637"/>
                    </a:cubicBezTo>
                    <a:cubicBezTo>
                      <a:pt x="29294" y="399537"/>
                      <a:pt x="30813" y="394438"/>
                      <a:pt x="32441" y="389338"/>
                    </a:cubicBezTo>
                    <a:cubicBezTo>
                      <a:pt x="32658" y="388470"/>
                      <a:pt x="32983" y="387711"/>
                      <a:pt x="33200" y="386843"/>
                    </a:cubicBezTo>
                    <a:lnTo>
                      <a:pt x="33200" y="386843"/>
                    </a:lnTo>
                    <a:cubicBezTo>
                      <a:pt x="33634" y="385432"/>
                      <a:pt x="34068" y="384022"/>
                      <a:pt x="34611" y="382612"/>
                    </a:cubicBezTo>
                    <a:cubicBezTo>
                      <a:pt x="35913" y="383045"/>
                      <a:pt x="37323" y="383371"/>
                      <a:pt x="38625" y="383696"/>
                    </a:cubicBezTo>
                    <a:cubicBezTo>
                      <a:pt x="43291" y="384890"/>
                      <a:pt x="47848" y="386083"/>
                      <a:pt x="52404" y="387494"/>
                    </a:cubicBezTo>
                    <a:cubicBezTo>
                      <a:pt x="57612" y="389230"/>
                      <a:pt x="62820" y="391075"/>
                      <a:pt x="67811" y="393136"/>
                    </a:cubicBezTo>
                    <a:cubicBezTo>
                      <a:pt x="73019" y="395306"/>
                      <a:pt x="78118" y="397584"/>
                      <a:pt x="83218" y="399971"/>
                    </a:cubicBezTo>
                    <a:cubicBezTo>
                      <a:pt x="88534" y="402467"/>
                      <a:pt x="93742" y="404962"/>
                      <a:pt x="98950" y="407566"/>
                    </a:cubicBezTo>
                    <a:cubicBezTo>
                      <a:pt x="100469" y="408217"/>
                      <a:pt x="101988" y="408868"/>
                      <a:pt x="103507" y="409519"/>
                    </a:cubicBezTo>
                    <a:cubicBezTo>
                      <a:pt x="105677" y="410495"/>
                      <a:pt x="107738" y="411472"/>
                      <a:pt x="109908" y="412340"/>
                    </a:cubicBezTo>
                    <a:cubicBezTo>
                      <a:pt x="111644" y="413100"/>
                      <a:pt x="113489" y="413859"/>
                      <a:pt x="115225" y="414727"/>
                    </a:cubicBezTo>
                    <a:cubicBezTo>
                      <a:pt x="120432" y="417005"/>
                      <a:pt x="125423" y="419501"/>
                      <a:pt x="130631" y="421671"/>
                    </a:cubicBezTo>
                    <a:cubicBezTo>
                      <a:pt x="135839" y="423949"/>
                      <a:pt x="141047" y="426228"/>
                      <a:pt x="146255" y="428506"/>
                    </a:cubicBezTo>
                    <a:cubicBezTo>
                      <a:pt x="151571" y="430785"/>
                      <a:pt x="156779" y="432955"/>
                      <a:pt x="162096" y="435233"/>
                    </a:cubicBezTo>
                    <a:cubicBezTo>
                      <a:pt x="163615" y="435884"/>
                      <a:pt x="165025" y="436535"/>
                      <a:pt x="166436" y="437077"/>
                    </a:cubicBezTo>
                    <a:cubicBezTo>
                      <a:pt x="166327" y="436969"/>
                      <a:pt x="166327" y="436969"/>
                      <a:pt x="166219" y="436861"/>
                    </a:cubicBezTo>
                    <a:cubicBezTo>
                      <a:pt x="158841" y="430351"/>
                      <a:pt x="151246" y="424058"/>
                      <a:pt x="143651" y="417656"/>
                    </a:cubicBezTo>
                    <a:cubicBezTo>
                      <a:pt x="135948" y="411255"/>
                      <a:pt x="128244" y="404962"/>
                      <a:pt x="120650" y="398344"/>
                    </a:cubicBezTo>
                    <a:cubicBezTo>
                      <a:pt x="113272" y="391942"/>
                      <a:pt x="106219" y="384999"/>
                      <a:pt x="99059" y="378272"/>
                    </a:cubicBezTo>
                    <a:cubicBezTo>
                      <a:pt x="91789" y="371436"/>
                      <a:pt x="84411" y="364601"/>
                      <a:pt x="77684" y="357223"/>
                    </a:cubicBezTo>
                    <a:cubicBezTo>
                      <a:pt x="74430" y="353643"/>
                      <a:pt x="71175" y="349954"/>
                      <a:pt x="68245" y="346156"/>
                    </a:cubicBezTo>
                    <a:cubicBezTo>
                      <a:pt x="65207" y="342359"/>
                      <a:pt x="62386" y="338453"/>
                      <a:pt x="59674" y="334330"/>
                    </a:cubicBezTo>
                    <a:cubicBezTo>
                      <a:pt x="56853" y="330099"/>
                      <a:pt x="54140" y="325867"/>
                      <a:pt x="51645" y="321419"/>
                    </a:cubicBezTo>
                    <a:cubicBezTo>
                      <a:pt x="49150" y="317188"/>
                      <a:pt x="46871" y="312956"/>
                      <a:pt x="44810" y="308616"/>
                    </a:cubicBezTo>
                    <a:cubicBezTo>
                      <a:pt x="43725" y="306229"/>
                      <a:pt x="42531" y="303842"/>
                      <a:pt x="41555" y="301455"/>
                    </a:cubicBezTo>
                    <a:cubicBezTo>
                      <a:pt x="40578" y="299177"/>
                      <a:pt x="39710" y="296898"/>
                      <a:pt x="38842" y="294620"/>
                    </a:cubicBezTo>
                    <a:cubicBezTo>
                      <a:pt x="37974" y="292341"/>
                      <a:pt x="37215" y="290063"/>
                      <a:pt x="36564" y="287784"/>
                    </a:cubicBezTo>
                    <a:cubicBezTo>
                      <a:pt x="35804" y="285397"/>
                      <a:pt x="35153" y="282902"/>
                      <a:pt x="34502" y="280515"/>
                    </a:cubicBezTo>
                    <a:cubicBezTo>
                      <a:pt x="32007" y="270967"/>
                      <a:pt x="30054" y="261311"/>
                      <a:pt x="29294" y="251438"/>
                    </a:cubicBezTo>
                    <a:cubicBezTo>
                      <a:pt x="28535" y="241456"/>
                      <a:pt x="28643" y="231474"/>
                      <a:pt x="29186" y="221492"/>
                    </a:cubicBezTo>
                    <a:cubicBezTo>
                      <a:pt x="29294" y="219214"/>
                      <a:pt x="29511" y="216935"/>
                      <a:pt x="29728" y="214657"/>
                    </a:cubicBezTo>
                    <a:cubicBezTo>
                      <a:pt x="29945" y="212161"/>
                      <a:pt x="30271" y="209774"/>
                      <a:pt x="30705" y="207279"/>
                    </a:cubicBezTo>
                    <a:cubicBezTo>
                      <a:pt x="31464" y="202614"/>
                      <a:pt x="32224" y="197948"/>
                      <a:pt x="33309" y="193391"/>
                    </a:cubicBezTo>
                    <a:cubicBezTo>
                      <a:pt x="35479" y="183735"/>
                      <a:pt x="38191" y="174187"/>
                      <a:pt x="41338" y="164856"/>
                    </a:cubicBezTo>
                    <a:cubicBezTo>
                      <a:pt x="44376" y="155743"/>
                      <a:pt x="47848" y="146846"/>
                      <a:pt x="51536" y="137949"/>
                    </a:cubicBezTo>
                    <a:cubicBezTo>
                      <a:pt x="55334" y="128944"/>
                      <a:pt x="59348" y="119938"/>
                      <a:pt x="63905" y="111258"/>
                    </a:cubicBezTo>
                    <a:cubicBezTo>
                      <a:pt x="66943" y="105400"/>
                      <a:pt x="70198" y="99649"/>
                      <a:pt x="73453" y="93899"/>
                    </a:cubicBezTo>
                    <a:cubicBezTo>
                      <a:pt x="73344" y="94007"/>
                      <a:pt x="73344" y="94116"/>
                      <a:pt x="73236" y="94333"/>
                    </a:cubicBezTo>
                    <a:cubicBezTo>
                      <a:pt x="75840" y="89776"/>
                      <a:pt x="78444" y="85328"/>
                      <a:pt x="81156" y="80988"/>
                    </a:cubicBezTo>
                    <a:cubicBezTo>
                      <a:pt x="83652" y="76973"/>
                      <a:pt x="86039" y="72959"/>
                      <a:pt x="88534" y="68944"/>
                    </a:cubicBezTo>
                    <a:cubicBezTo>
                      <a:pt x="91247" y="64713"/>
                      <a:pt x="94068" y="60482"/>
                      <a:pt x="96997" y="56359"/>
                    </a:cubicBezTo>
                    <a:cubicBezTo>
                      <a:pt x="99818" y="52453"/>
                      <a:pt x="102747" y="48655"/>
                      <a:pt x="105351" y="44641"/>
                    </a:cubicBezTo>
                    <a:cubicBezTo>
                      <a:pt x="105894" y="43773"/>
                      <a:pt x="106436" y="42905"/>
                      <a:pt x="106979" y="42037"/>
                    </a:cubicBezTo>
                    <a:cubicBezTo>
                      <a:pt x="107738" y="40735"/>
                      <a:pt x="108498" y="39324"/>
                      <a:pt x="109257" y="37914"/>
                    </a:cubicBezTo>
                    <a:cubicBezTo>
                      <a:pt x="109583" y="37371"/>
                      <a:pt x="109800" y="36721"/>
                      <a:pt x="110125" y="36178"/>
                    </a:cubicBezTo>
                    <a:cubicBezTo>
                      <a:pt x="110451" y="35635"/>
                      <a:pt x="110668" y="35093"/>
                      <a:pt x="111102" y="34659"/>
                    </a:cubicBezTo>
                    <a:cubicBezTo>
                      <a:pt x="111861" y="33899"/>
                      <a:pt x="113272" y="34008"/>
                      <a:pt x="113923" y="34876"/>
                    </a:cubicBezTo>
                    <a:cubicBezTo>
                      <a:pt x="114248" y="35310"/>
                      <a:pt x="114465" y="35853"/>
                      <a:pt x="114357" y="36395"/>
                    </a:cubicBezTo>
                    <a:cubicBezTo>
                      <a:pt x="114357" y="36395"/>
                      <a:pt x="114357" y="36395"/>
                      <a:pt x="114357" y="36395"/>
                    </a:cubicBezTo>
                    <a:cubicBezTo>
                      <a:pt x="114357" y="36829"/>
                      <a:pt x="114248" y="37263"/>
                      <a:pt x="114140" y="37697"/>
                    </a:cubicBezTo>
                    <a:cubicBezTo>
                      <a:pt x="114140" y="38022"/>
                      <a:pt x="114031" y="38348"/>
                      <a:pt x="113814" y="38673"/>
                    </a:cubicBezTo>
                    <a:cubicBezTo>
                      <a:pt x="113814" y="38673"/>
                      <a:pt x="113814" y="38782"/>
                      <a:pt x="113814" y="38782"/>
                    </a:cubicBezTo>
                    <a:cubicBezTo>
                      <a:pt x="113489" y="39867"/>
                      <a:pt x="113055" y="40952"/>
                      <a:pt x="112621" y="42037"/>
                    </a:cubicBezTo>
                    <a:cubicBezTo>
                      <a:pt x="111644" y="44315"/>
                      <a:pt x="110559" y="46485"/>
                      <a:pt x="109366" y="48547"/>
                    </a:cubicBezTo>
                    <a:cubicBezTo>
                      <a:pt x="108823" y="49523"/>
                      <a:pt x="108281" y="50500"/>
                      <a:pt x="107630" y="51476"/>
                    </a:cubicBezTo>
                    <a:cubicBezTo>
                      <a:pt x="109908" y="49849"/>
                      <a:pt x="112512" y="48547"/>
                      <a:pt x="115225" y="47570"/>
                    </a:cubicBezTo>
                    <a:cubicBezTo>
                      <a:pt x="115116" y="47570"/>
                      <a:pt x="114899" y="47679"/>
                      <a:pt x="114791" y="47679"/>
                    </a:cubicBezTo>
                    <a:cubicBezTo>
                      <a:pt x="117829" y="46594"/>
                      <a:pt x="120975" y="46051"/>
                      <a:pt x="124230" y="45726"/>
                    </a:cubicBezTo>
                    <a:cubicBezTo>
                      <a:pt x="125857" y="45509"/>
                      <a:pt x="127377" y="45400"/>
                      <a:pt x="129004" y="45292"/>
                    </a:cubicBezTo>
                    <a:cubicBezTo>
                      <a:pt x="130848" y="45183"/>
                      <a:pt x="132693" y="45292"/>
                      <a:pt x="134646" y="45400"/>
                    </a:cubicBezTo>
                    <a:cubicBezTo>
                      <a:pt x="134429" y="45400"/>
                      <a:pt x="134320" y="45400"/>
                      <a:pt x="134103" y="45400"/>
                    </a:cubicBezTo>
                    <a:cubicBezTo>
                      <a:pt x="136273" y="45509"/>
                      <a:pt x="138443" y="45726"/>
                      <a:pt x="140613" y="46160"/>
                    </a:cubicBezTo>
                    <a:cubicBezTo>
                      <a:pt x="147557" y="47570"/>
                      <a:pt x="154175" y="49957"/>
                      <a:pt x="160902" y="52344"/>
                    </a:cubicBezTo>
                    <a:cubicBezTo>
                      <a:pt x="160902" y="52344"/>
                      <a:pt x="160902" y="52344"/>
                      <a:pt x="160902" y="52344"/>
                    </a:cubicBezTo>
                    <a:cubicBezTo>
                      <a:pt x="161987" y="52670"/>
                      <a:pt x="163072" y="53104"/>
                      <a:pt x="164157" y="53538"/>
                    </a:cubicBezTo>
                    <a:cubicBezTo>
                      <a:pt x="171427" y="56033"/>
                      <a:pt x="178370" y="59179"/>
                      <a:pt x="185531" y="62001"/>
                    </a:cubicBezTo>
                    <a:cubicBezTo>
                      <a:pt x="189003" y="63411"/>
                      <a:pt x="192475" y="64713"/>
                      <a:pt x="195839" y="66123"/>
                    </a:cubicBezTo>
                    <a:cubicBezTo>
                      <a:pt x="197792" y="66991"/>
                      <a:pt x="199745" y="67751"/>
                      <a:pt x="201806" y="68619"/>
                    </a:cubicBezTo>
                    <a:cubicBezTo>
                      <a:pt x="203542" y="69378"/>
                      <a:pt x="205278" y="70246"/>
                      <a:pt x="206905" y="71006"/>
                    </a:cubicBezTo>
                    <a:cubicBezTo>
                      <a:pt x="210377" y="72633"/>
                      <a:pt x="213741" y="74586"/>
                      <a:pt x="217104" y="76431"/>
                    </a:cubicBezTo>
                    <a:cubicBezTo>
                      <a:pt x="220576" y="78384"/>
                      <a:pt x="223940" y="80337"/>
                      <a:pt x="227411" y="82290"/>
                    </a:cubicBezTo>
                    <a:cubicBezTo>
                      <a:pt x="234138" y="85978"/>
                      <a:pt x="240974" y="89450"/>
                      <a:pt x="247809" y="93031"/>
                    </a:cubicBezTo>
                    <a:cubicBezTo>
                      <a:pt x="256055" y="97371"/>
                      <a:pt x="264192" y="101819"/>
                      <a:pt x="272438" y="106051"/>
                    </a:cubicBezTo>
                    <a:cubicBezTo>
                      <a:pt x="272438" y="106051"/>
                      <a:pt x="272329" y="106051"/>
                      <a:pt x="272329" y="106051"/>
                    </a:cubicBezTo>
                    <a:cubicBezTo>
                      <a:pt x="272329" y="106051"/>
                      <a:pt x="272329" y="106051"/>
                      <a:pt x="272438" y="106051"/>
                    </a:cubicBezTo>
                    <a:cubicBezTo>
                      <a:pt x="273849" y="106702"/>
                      <a:pt x="275259" y="107461"/>
                      <a:pt x="276778" y="108221"/>
                    </a:cubicBezTo>
                    <a:cubicBezTo>
                      <a:pt x="279924" y="109740"/>
                      <a:pt x="283179" y="111150"/>
                      <a:pt x="286326" y="112669"/>
                    </a:cubicBezTo>
                    <a:cubicBezTo>
                      <a:pt x="287953" y="113428"/>
                      <a:pt x="289581" y="113971"/>
                      <a:pt x="291208" y="114730"/>
                    </a:cubicBezTo>
                    <a:cubicBezTo>
                      <a:pt x="292727" y="115381"/>
                      <a:pt x="294246" y="115815"/>
                      <a:pt x="295765" y="116358"/>
                    </a:cubicBezTo>
                    <a:cubicBezTo>
                      <a:pt x="297393" y="116900"/>
                      <a:pt x="299020" y="117334"/>
                      <a:pt x="300756" y="117877"/>
                    </a:cubicBezTo>
                    <a:cubicBezTo>
                      <a:pt x="301624" y="118094"/>
                      <a:pt x="302492" y="118311"/>
                      <a:pt x="303251" y="118528"/>
                    </a:cubicBezTo>
                    <a:cubicBezTo>
                      <a:pt x="304011" y="118745"/>
                      <a:pt x="304770" y="118853"/>
                      <a:pt x="305530" y="119070"/>
                    </a:cubicBezTo>
                    <a:cubicBezTo>
                      <a:pt x="307157" y="119396"/>
                      <a:pt x="308785" y="119721"/>
                      <a:pt x="310521" y="119938"/>
                    </a:cubicBezTo>
                    <a:cubicBezTo>
                      <a:pt x="311280" y="120047"/>
                      <a:pt x="312148" y="120155"/>
                      <a:pt x="313016" y="120264"/>
                    </a:cubicBezTo>
                    <a:cubicBezTo>
                      <a:pt x="313993" y="120372"/>
                      <a:pt x="314861" y="120481"/>
                      <a:pt x="315837" y="120589"/>
                    </a:cubicBezTo>
                    <a:cubicBezTo>
                      <a:pt x="317465" y="120698"/>
                      <a:pt x="319201" y="120806"/>
                      <a:pt x="320828" y="120915"/>
                    </a:cubicBezTo>
                    <a:cubicBezTo>
                      <a:pt x="323107" y="121023"/>
                      <a:pt x="325494" y="121023"/>
                      <a:pt x="327880" y="121023"/>
                    </a:cubicBezTo>
                    <a:cubicBezTo>
                      <a:pt x="328965" y="121023"/>
                      <a:pt x="330050" y="121023"/>
                      <a:pt x="331135" y="120915"/>
                    </a:cubicBezTo>
                    <a:cubicBezTo>
                      <a:pt x="332437" y="120806"/>
                      <a:pt x="333739" y="120806"/>
                      <a:pt x="335041" y="120698"/>
                    </a:cubicBezTo>
                    <a:cubicBezTo>
                      <a:pt x="337103" y="120481"/>
                      <a:pt x="339164" y="120264"/>
                      <a:pt x="341226" y="119938"/>
                    </a:cubicBezTo>
                    <a:cubicBezTo>
                      <a:pt x="342202" y="119830"/>
                      <a:pt x="343070" y="119721"/>
                      <a:pt x="344047" y="119504"/>
                    </a:cubicBezTo>
                    <a:cubicBezTo>
                      <a:pt x="345240" y="119287"/>
                      <a:pt x="346434" y="119070"/>
                      <a:pt x="347627" y="118853"/>
                    </a:cubicBezTo>
                    <a:cubicBezTo>
                      <a:pt x="347519" y="118853"/>
                      <a:pt x="347302" y="118962"/>
                      <a:pt x="347193" y="118962"/>
                    </a:cubicBezTo>
                    <a:cubicBezTo>
                      <a:pt x="352943" y="117768"/>
                      <a:pt x="358585" y="116249"/>
                      <a:pt x="364119" y="114296"/>
                    </a:cubicBezTo>
                    <a:cubicBezTo>
                      <a:pt x="364010" y="114296"/>
                      <a:pt x="363793" y="114405"/>
                      <a:pt x="363685" y="114405"/>
                    </a:cubicBezTo>
                    <a:cubicBezTo>
                      <a:pt x="364010" y="114296"/>
                      <a:pt x="364227" y="114188"/>
                      <a:pt x="364553" y="114079"/>
                    </a:cubicBezTo>
                    <a:cubicBezTo>
                      <a:pt x="364987" y="113971"/>
                      <a:pt x="365421" y="113754"/>
                      <a:pt x="365746" y="113645"/>
                    </a:cubicBezTo>
                    <a:cubicBezTo>
                      <a:pt x="365638" y="113645"/>
                      <a:pt x="365421" y="113754"/>
                      <a:pt x="365312" y="113754"/>
                    </a:cubicBezTo>
                    <a:cubicBezTo>
                      <a:pt x="365529" y="113645"/>
                      <a:pt x="365746" y="113645"/>
                      <a:pt x="365963" y="113537"/>
                    </a:cubicBezTo>
                    <a:cubicBezTo>
                      <a:pt x="365963" y="113537"/>
                      <a:pt x="365963" y="113537"/>
                      <a:pt x="365855" y="113537"/>
                    </a:cubicBezTo>
                    <a:cubicBezTo>
                      <a:pt x="366072" y="113428"/>
                      <a:pt x="366397" y="113320"/>
                      <a:pt x="366614" y="113211"/>
                    </a:cubicBezTo>
                    <a:cubicBezTo>
                      <a:pt x="366506" y="113211"/>
                      <a:pt x="366289" y="113320"/>
                      <a:pt x="366180" y="113320"/>
                    </a:cubicBezTo>
                    <a:cubicBezTo>
                      <a:pt x="372907" y="110933"/>
                      <a:pt x="379525" y="108004"/>
                      <a:pt x="386035" y="105074"/>
                    </a:cubicBezTo>
                    <a:cubicBezTo>
                      <a:pt x="392220" y="102253"/>
                      <a:pt x="398404" y="99432"/>
                      <a:pt x="404480" y="96394"/>
                    </a:cubicBezTo>
                    <a:cubicBezTo>
                      <a:pt x="404371" y="96394"/>
                      <a:pt x="404371" y="96503"/>
                      <a:pt x="404263" y="96503"/>
                    </a:cubicBezTo>
                    <a:cubicBezTo>
                      <a:pt x="404697" y="96286"/>
                      <a:pt x="405022" y="96069"/>
                      <a:pt x="405456" y="95852"/>
                    </a:cubicBezTo>
                    <a:cubicBezTo>
                      <a:pt x="405456" y="95852"/>
                      <a:pt x="405348" y="95852"/>
                      <a:pt x="405348" y="95960"/>
                    </a:cubicBezTo>
                    <a:cubicBezTo>
                      <a:pt x="406107" y="95526"/>
                      <a:pt x="406975" y="95201"/>
                      <a:pt x="407735" y="94767"/>
                    </a:cubicBezTo>
                    <a:cubicBezTo>
                      <a:pt x="409471" y="93465"/>
                      <a:pt x="411315" y="92163"/>
                      <a:pt x="413051" y="90752"/>
                    </a:cubicBezTo>
                    <a:cubicBezTo>
                      <a:pt x="415764" y="88691"/>
                      <a:pt x="418585" y="86629"/>
                      <a:pt x="421406" y="84677"/>
                    </a:cubicBezTo>
                    <a:cubicBezTo>
                      <a:pt x="424118" y="82724"/>
                      <a:pt x="426830" y="80988"/>
                      <a:pt x="429543" y="79143"/>
                    </a:cubicBezTo>
                    <a:cubicBezTo>
                      <a:pt x="430953" y="78167"/>
                      <a:pt x="432364" y="77299"/>
                      <a:pt x="433774" y="76322"/>
                    </a:cubicBezTo>
                    <a:cubicBezTo>
                      <a:pt x="435185" y="75346"/>
                      <a:pt x="436704" y="74369"/>
                      <a:pt x="438223" y="73393"/>
                    </a:cubicBezTo>
                    <a:cubicBezTo>
                      <a:pt x="439742" y="72416"/>
                      <a:pt x="441152" y="71440"/>
                      <a:pt x="442671" y="70463"/>
                    </a:cubicBezTo>
                    <a:cubicBezTo>
                      <a:pt x="444299" y="69378"/>
                      <a:pt x="445818" y="68293"/>
                      <a:pt x="447445" y="67317"/>
                    </a:cubicBezTo>
                    <a:cubicBezTo>
                      <a:pt x="447445" y="67317"/>
                      <a:pt x="447445" y="67317"/>
                      <a:pt x="447445" y="67317"/>
                    </a:cubicBezTo>
                    <a:cubicBezTo>
                      <a:pt x="450374" y="65364"/>
                      <a:pt x="453304" y="63520"/>
                      <a:pt x="456233" y="61675"/>
                    </a:cubicBezTo>
                    <a:cubicBezTo>
                      <a:pt x="456233" y="61675"/>
                      <a:pt x="456125" y="61675"/>
                      <a:pt x="456125" y="61783"/>
                    </a:cubicBezTo>
                    <a:cubicBezTo>
                      <a:pt x="456993" y="61241"/>
                      <a:pt x="457861" y="60698"/>
                      <a:pt x="458729" y="60156"/>
                    </a:cubicBezTo>
                    <a:cubicBezTo>
                      <a:pt x="458729" y="60156"/>
                      <a:pt x="458729" y="60156"/>
                      <a:pt x="458729" y="60156"/>
                    </a:cubicBezTo>
                    <a:cubicBezTo>
                      <a:pt x="458837" y="60156"/>
                      <a:pt x="458837" y="60047"/>
                      <a:pt x="458946" y="60047"/>
                    </a:cubicBezTo>
                    <a:cubicBezTo>
                      <a:pt x="458946" y="60047"/>
                      <a:pt x="459054" y="60047"/>
                      <a:pt x="459054" y="59939"/>
                    </a:cubicBezTo>
                    <a:cubicBezTo>
                      <a:pt x="459054" y="59939"/>
                      <a:pt x="459054" y="59939"/>
                      <a:pt x="459054" y="59939"/>
                    </a:cubicBezTo>
                    <a:cubicBezTo>
                      <a:pt x="459380" y="59722"/>
                      <a:pt x="459705" y="59505"/>
                      <a:pt x="460139" y="59288"/>
                    </a:cubicBezTo>
                    <a:cubicBezTo>
                      <a:pt x="460139" y="59288"/>
                      <a:pt x="460139" y="59288"/>
                      <a:pt x="460139" y="59288"/>
                    </a:cubicBezTo>
                    <a:cubicBezTo>
                      <a:pt x="460139" y="59288"/>
                      <a:pt x="460248" y="59288"/>
                      <a:pt x="460248" y="59179"/>
                    </a:cubicBezTo>
                    <a:cubicBezTo>
                      <a:pt x="460248" y="59179"/>
                      <a:pt x="460248" y="59179"/>
                      <a:pt x="460248" y="59179"/>
                    </a:cubicBezTo>
                    <a:cubicBezTo>
                      <a:pt x="460248" y="59179"/>
                      <a:pt x="460248" y="59179"/>
                      <a:pt x="460248" y="59179"/>
                    </a:cubicBezTo>
                    <a:cubicBezTo>
                      <a:pt x="460248" y="59179"/>
                      <a:pt x="460248" y="59179"/>
                      <a:pt x="460248" y="59179"/>
                    </a:cubicBezTo>
                    <a:cubicBezTo>
                      <a:pt x="460248" y="59179"/>
                      <a:pt x="460248" y="59179"/>
                      <a:pt x="460248" y="59179"/>
                    </a:cubicBezTo>
                    <a:cubicBezTo>
                      <a:pt x="460248" y="59179"/>
                      <a:pt x="460248" y="59179"/>
                      <a:pt x="460248" y="59179"/>
                    </a:cubicBezTo>
                    <a:cubicBezTo>
                      <a:pt x="465998" y="55491"/>
                      <a:pt x="471966" y="52127"/>
                      <a:pt x="477824" y="48655"/>
                    </a:cubicBezTo>
                    <a:cubicBezTo>
                      <a:pt x="483358" y="45400"/>
                      <a:pt x="489000" y="42145"/>
                      <a:pt x="494642" y="38999"/>
                    </a:cubicBezTo>
                    <a:cubicBezTo>
                      <a:pt x="500284" y="35853"/>
                      <a:pt x="506034" y="32598"/>
                      <a:pt x="511784" y="29560"/>
                    </a:cubicBezTo>
                    <a:cubicBezTo>
                      <a:pt x="514714" y="27932"/>
                      <a:pt x="517643" y="26305"/>
                      <a:pt x="520573" y="24786"/>
                    </a:cubicBezTo>
                    <a:cubicBezTo>
                      <a:pt x="523502" y="23158"/>
                      <a:pt x="526540" y="21639"/>
                      <a:pt x="529578" y="20120"/>
                    </a:cubicBezTo>
                    <a:cubicBezTo>
                      <a:pt x="533484" y="18167"/>
                      <a:pt x="537390" y="16214"/>
                      <a:pt x="541296" y="14370"/>
                    </a:cubicBezTo>
                    <a:cubicBezTo>
                      <a:pt x="541296" y="14370"/>
                      <a:pt x="541187" y="14370"/>
                      <a:pt x="541187" y="14370"/>
                    </a:cubicBezTo>
                    <a:cubicBezTo>
                      <a:pt x="541404" y="14261"/>
                      <a:pt x="541621" y="14153"/>
                      <a:pt x="541947" y="14044"/>
                    </a:cubicBezTo>
                    <a:cubicBezTo>
                      <a:pt x="541838" y="14153"/>
                      <a:pt x="541621" y="14153"/>
                      <a:pt x="541513" y="14261"/>
                    </a:cubicBezTo>
                    <a:cubicBezTo>
                      <a:pt x="542055" y="14044"/>
                      <a:pt x="542489" y="13827"/>
                      <a:pt x="543032" y="13610"/>
                    </a:cubicBezTo>
                    <a:cubicBezTo>
                      <a:pt x="542923" y="13719"/>
                      <a:pt x="542706" y="13719"/>
                      <a:pt x="542598" y="13827"/>
                    </a:cubicBezTo>
                    <a:cubicBezTo>
                      <a:pt x="542923" y="13719"/>
                      <a:pt x="543249" y="13502"/>
                      <a:pt x="543574" y="13393"/>
                    </a:cubicBezTo>
                    <a:cubicBezTo>
                      <a:pt x="543466" y="13502"/>
                      <a:pt x="543249" y="13502"/>
                      <a:pt x="543140" y="13610"/>
                    </a:cubicBezTo>
                    <a:cubicBezTo>
                      <a:pt x="543466" y="13393"/>
                      <a:pt x="543791" y="13285"/>
                      <a:pt x="544225" y="13068"/>
                    </a:cubicBezTo>
                    <a:cubicBezTo>
                      <a:pt x="544117" y="13177"/>
                      <a:pt x="543900" y="13177"/>
                      <a:pt x="543791" y="13285"/>
                    </a:cubicBezTo>
                    <a:cubicBezTo>
                      <a:pt x="546287" y="12091"/>
                      <a:pt x="548782" y="11006"/>
                      <a:pt x="551386" y="9922"/>
                    </a:cubicBezTo>
                    <a:cubicBezTo>
                      <a:pt x="553773" y="8945"/>
                      <a:pt x="556051" y="7968"/>
                      <a:pt x="558438" y="7209"/>
                    </a:cubicBezTo>
                    <a:cubicBezTo>
                      <a:pt x="558438" y="7209"/>
                      <a:pt x="558438" y="7209"/>
                      <a:pt x="558438" y="7209"/>
                    </a:cubicBezTo>
                    <a:cubicBezTo>
                      <a:pt x="560391" y="6558"/>
                      <a:pt x="562453" y="5907"/>
                      <a:pt x="564406" y="5256"/>
                    </a:cubicBezTo>
                    <a:cubicBezTo>
                      <a:pt x="564406" y="5256"/>
                      <a:pt x="564297" y="5256"/>
                      <a:pt x="564297" y="5256"/>
                    </a:cubicBezTo>
                    <a:cubicBezTo>
                      <a:pt x="564406" y="5256"/>
                      <a:pt x="564406" y="5256"/>
                      <a:pt x="564514" y="5148"/>
                    </a:cubicBezTo>
                    <a:cubicBezTo>
                      <a:pt x="564623" y="5148"/>
                      <a:pt x="564623" y="5148"/>
                      <a:pt x="564731" y="5039"/>
                    </a:cubicBezTo>
                    <a:cubicBezTo>
                      <a:pt x="564731" y="5039"/>
                      <a:pt x="564731" y="5039"/>
                      <a:pt x="564731" y="5039"/>
                    </a:cubicBezTo>
                    <a:cubicBezTo>
                      <a:pt x="567661" y="4171"/>
                      <a:pt x="570699" y="3412"/>
                      <a:pt x="573628" y="2652"/>
                    </a:cubicBezTo>
                    <a:cubicBezTo>
                      <a:pt x="575256" y="2218"/>
                      <a:pt x="576883" y="2001"/>
                      <a:pt x="578510" y="1676"/>
                    </a:cubicBezTo>
                    <a:cubicBezTo>
                      <a:pt x="580029" y="1350"/>
                      <a:pt x="581440" y="1133"/>
                      <a:pt x="582959" y="916"/>
                    </a:cubicBezTo>
                    <a:cubicBezTo>
                      <a:pt x="589469" y="48"/>
                      <a:pt x="596087" y="-277"/>
                      <a:pt x="602597" y="265"/>
                    </a:cubicBezTo>
                    <a:cubicBezTo>
                      <a:pt x="602597" y="265"/>
                      <a:pt x="602597" y="265"/>
                      <a:pt x="602597" y="265"/>
                    </a:cubicBezTo>
                    <a:cubicBezTo>
                      <a:pt x="604333" y="374"/>
                      <a:pt x="606177" y="591"/>
                      <a:pt x="607913" y="808"/>
                    </a:cubicBezTo>
                    <a:cubicBezTo>
                      <a:pt x="609541" y="1025"/>
                      <a:pt x="611168" y="1242"/>
                      <a:pt x="612687" y="1567"/>
                    </a:cubicBezTo>
                    <a:cubicBezTo>
                      <a:pt x="615942" y="2110"/>
                      <a:pt x="619197" y="2978"/>
                      <a:pt x="622344" y="3954"/>
                    </a:cubicBezTo>
                    <a:cubicBezTo>
                      <a:pt x="625490" y="4931"/>
                      <a:pt x="628636" y="6124"/>
                      <a:pt x="631566" y="7535"/>
                    </a:cubicBezTo>
                    <a:cubicBezTo>
                      <a:pt x="633085" y="8294"/>
                      <a:pt x="634604" y="9162"/>
                      <a:pt x="636123" y="10138"/>
                    </a:cubicBezTo>
                    <a:cubicBezTo>
                      <a:pt x="637533" y="11006"/>
                      <a:pt x="638944" y="11983"/>
                      <a:pt x="640137" y="12959"/>
                    </a:cubicBezTo>
                    <a:cubicBezTo>
                      <a:pt x="643175" y="15346"/>
                      <a:pt x="646105" y="17842"/>
                      <a:pt x="648600" y="20880"/>
                    </a:cubicBezTo>
                    <a:cubicBezTo>
                      <a:pt x="649251" y="21639"/>
                      <a:pt x="649794" y="22399"/>
                      <a:pt x="650336" y="23158"/>
                    </a:cubicBezTo>
                    <a:cubicBezTo>
                      <a:pt x="650987" y="24026"/>
                      <a:pt x="651530" y="25003"/>
                      <a:pt x="652072" y="25979"/>
                    </a:cubicBezTo>
                    <a:cubicBezTo>
                      <a:pt x="653049" y="27607"/>
                      <a:pt x="653808" y="29343"/>
                      <a:pt x="654567" y="30970"/>
                    </a:cubicBezTo>
                    <a:cubicBezTo>
                      <a:pt x="654567" y="31079"/>
                      <a:pt x="654567" y="31079"/>
                      <a:pt x="654676" y="31079"/>
                    </a:cubicBezTo>
                    <a:cubicBezTo>
                      <a:pt x="654676" y="31079"/>
                      <a:pt x="654676" y="31079"/>
                      <a:pt x="654676" y="31187"/>
                    </a:cubicBezTo>
                    <a:cubicBezTo>
                      <a:pt x="655435" y="32923"/>
                      <a:pt x="656086" y="34767"/>
                      <a:pt x="656629" y="36503"/>
                    </a:cubicBezTo>
                    <a:cubicBezTo>
                      <a:pt x="656629" y="36395"/>
                      <a:pt x="656520" y="36178"/>
                      <a:pt x="656520" y="36070"/>
                    </a:cubicBezTo>
                    <a:cubicBezTo>
                      <a:pt x="656737" y="36612"/>
                      <a:pt x="656846" y="37263"/>
                      <a:pt x="657063" y="37805"/>
                    </a:cubicBezTo>
                    <a:cubicBezTo>
                      <a:pt x="657063" y="37805"/>
                      <a:pt x="657063" y="37697"/>
                      <a:pt x="657063" y="37697"/>
                    </a:cubicBezTo>
                    <a:cubicBezTo>
                      <a:pt x="659016" y="43881"/>
                      <a:pt x="660318" y="50391"/>
                      <a:pt x="660969" y="56793"/>
                    </a:cubicBezTo>
                    <a:cubicBezTo>
                      <a:pt x="661294" y="60047"/>
                      <a:pt x="661511" y="63411"/>
                      <a:pt x="661728" y="66666"/>
                    </a:cubicBezTo>
                    <a:cubicBezTo>
                      <a:pt x="661945" y="69921"/>
                      <a:pt x="661945" y="73176"/>
                      <a:pt x="661945" y="76431"/>
                    </a:cubicBezTo>
                    <a:cubicBezTo>
                      <a:pt x="661837" y="80445"/>
                      <a:pt x="661620" y="84460"/>
                      <a:pt x="661294" y="88365"/>
                    </a:cubicBezTo>
                    <a:cubicBezTo>
                      <a:pt x="661294" y="88148"/>
                      <a:pt x="661294" y="88040"/>
                      <a:pt x="661294" y="87823"/>
                    </a:cubicBezTo>
                    <a:cubicBezTo>
                      <a:pt x="661294" y="88040"/>
                      <a:pt x="661294" y="88257"/>
                      <a:pt x="661186" y="88474"/>
                    </a:cubicBezTo>
                    <a:cubicBezTo>
                      <a:pt x="661186" y="88474"/>
                      <a:pt x="661186" y="88474"/>
                      <a:pt x="661186" y="88474"/>
                    </a:cubicBezTo>
                    <a:cubicBezTo>
                      <a:pt x="661186" y="88474"/>
                      <a:pt x="661186" y="88582"/>
                      <a:pt x="661186" y="88582"/>
                    </a:cubicBezTo>
                    <a:cubicBezTo>
                      <a:pt x="661186" y="88691"/>
                      <a:pt x="661186" y="88799"/>
                      <a:pt x="661186" y="88799"/>
                    </a:cubicBezTo>
                    <a:cubicBezTo>
                      <a:pt x="661186" y="88799"/>
                      <a:pt x="661186" y="88908"/>
                      <a:pt x="661186" y="88908"/>
                    </a:cubicBezTo>
                    <a:lnTo>
                      <a:pt x="661186" y="88908"/>
                    </a:lnTo>
                    <a:cubicBezTo>
                      <a:pt x="661186" y="89125"/>
                      <a:pt x="661186" y="89342"/>
                      <a:pt x="661077" y="89667"/>
                    </a:cubicBezTo>
                    <a:cubicBezTo>
                      <a:pt x="660752" y="93790"/>
                      <a:pt x="660318" y="97805"/>
                      <a:pt x="659884" y="101928"/>
                    </a:cubicBezTo>
                    <a:cubicBezTo>
                      <a:pt x="659558" y="105183"/>
                      <a:pt x="659124" y="108438"/>
                      <a:pt x="658799" y="111801"/>
                    </a:cubicBezTo>
                    <a:cubicBezTo>
                      <a:pt x="658365" y="115490"/>
                      <a:pt x="657822" y="119179"/>
                      <a:pt x="657388" y="122868"/>
                    </a:cubicBezTo>
                    <a:cubicBezTo>
                      <a:pt x="656412" y="130029"/>
                      <a:pt x="655544" y="137298"/>
                      <a:pt x="654459" y="144459"/>
                    </a:cubicBezTo>
                    <a:cubicBezTo>
                      <a:pt x="653374" y="151511"/>
                      <a:pt x="652072" y="158563"/>
                      <a:pt x="650770" y="165507"/>
                    </a:cubicBezTo>
                    <a:cubicBezTo>
                      <a:pt x="649359" y="172994"/>
                      <a:pt x="648058" y="180480"/>
                      <a:pt x="646322" y="187858"/>
                    </a:cubicBezTo>
                    <a:cubicBezTo>
                      <a:pt x="646322" y="187858"/>
                      <a:pt x="646322" y="187858"/>
                      <a:pt x="646322" y="187749"/>
                    </a:cubicBezTo>
                    <a:cubicBezTo>
                      <a:pt x="645996" y="189160"/>
                      <a:pt x="645671" y="190462"/>
                      <a:pt x="645454" y="191872"/>
                    </a:cubicBezTo>
                    <a:cubicBezTo>
                      <a:pt x="643935" y="198816"/>
                      <a:pt x="642199" y="205760"/>
                      <a:pt x="640571" y="212704"/>
                    </a:cubicBezTo>
                    <a:cubicBezTo>
                      <a:pt x="638944" y="219539"/>
                      <a:pt x="637316" y="226266"/>
                      <a:pt x="635797" y="233102"/>
                    </a:cubicBezTo>
                    <a:cubicBezTo>
                      <a:pt x="635472" y="234404"/>
                      <a:pt x="635255" y="235597"/>
                      <a:pt x="634929" y="236899"/>
                    </a:cubicBezTo>
                    <a:cubicBezTo>
                      <a:pt x="634929" y="236791"/>
                      <a:pt x="635038" y="236573"/>
                      <a:pt x="635038" y="236465"/>
                    </a:cubicBezTo>
                    <a:cubicBezTo>
                      <a:pt x="634278" y="239828"/>
                      <a:pt x="633519" y="243083"/>
                      <a:pt x="632759" y="246447"/>
                    </a:cubicBezTo>
                    <a:cubicBezTo>
                      <a:pt x="632000" y="249702"/>
                      <a:pt x="631349" y="252957"/>
                      <a:pt x="630481" y="256211"/>
                    </a:cubicBezTo>
                    <a:cubicBezTo>
                      <a:pt x="630264" y="257405"/>
                      <a:pt x="629938" y="258490"/>
                      <a:pt x="629721" y="259683"/>
                    </a:cubicBezTo>
                    <a:cubicBezTo>
                      <a:pt x="629721" y="259792"/>
                      <a:pt x="629721" y="259792"/>
                      <a:pt x="629721" y="259901"/>
                    </a:cubicBezTo>
                    <a:cubicBezTo>
                      <a:pt x="629721" y="259792"/>
                      <a:pt x="629830" y="259575"/>
                      <a:pt x="629830" y="259467"/>
                    </a:cubicBezTo>
                    <a:cubicBezTo>
                      <a:pt x="629504" y="260768"/>
                      <a:pt x="629287" y="262070"/>
                      <a:pt x="628962" y="263372"/>
                    </a:cubicBezTo>
                    <a:cubicBezTo>
                      <a:pt x="628962" y="263264"/>
                      <a:pt x="629070" y="263047"/>
                      <a:pt x="629070" y="262939"/>
                    </a:cubicBezTo>
                    <a:cubicBezTo>
                      <a:pt x="628853" y="264241"/>
                      <a:pt x="628528" y="265434"/>
                      <a:pt x="628202" y="266736"/>
                    </a:cubicBezTo>
                    <a:cubicBezTo>
                      <a:pt x="628202" y="266736"/>
                      <a:pt x="628202" y="266736"/>
                      <a:pt x="628202" y="266736"/>
                    </a:cubicBezTo>
                    <a:cubicBezTo>
                      <a:pt x="628202" y="266736"/>
                      <a:pt x="628202" y="266736"/>
                      <a:pt x="628202" y="266736"/>
                    </a:cubicBezTo>
                    <a:cubicBezTo>
                      <a:pt x="628202" y="266736"/>
                      <a:pt x="628202" y="266736"/>
                      <a:pt x="628202" y="266736"/>
                    </a:cubicBezTo>
                    <a:cubicBezTo>
                      <a:pt x="628202" y="266844"/>
                      <a:pt x="628202" y="266844"/>
                      <a:pt x="628202" y="266953"/>
                    </a:cubicBezTo>
                    <a:cubicBezTo>
                      <a:pt x="628202" y="267061"/>
                      <a:pt x="628202" y="267061"/>
                      <a:pt x="628202" y="267170"/>
                    </a:cubicBezTo>
                    <a:cubicBezTo>
                      <a:pt x="628202" y="267170"/>
                      <a:pt x="628202" y="267170"/>
                      <a:pt x="628202" y="267061"/>
                    </a:cubicBezTo>
                    <a:cubicBezTo>
                      <a:pt x="627986" y="268146"/>
                      <a:pt x="627660" y="269340"/>
                      <a:pt x="627443" y="270425"/>
                    </a:cubicBezTo>
                    <a:cubicBezTo>
                      <a:pt x="627226" y="271510"/>
                      <a:pt x="626900" y="272595"/>
                      <a:pt x="626683" y="273788"/>
                    </a:cubicBezTo>
                    <a:cubicBezTo>
                      <a:pt x="626683" y="273788"/>
                      <a:pt x="626683" y="273788"/>
                      <a:pt x="626683" y="273788"/>
                    </a:cubicBezTo>
                    <a:cubicBezTo>
                      <a:pt x="626683" y="273788"/>
                      <a:pt x="626683" y="273788"/>
                      <a:pt x="626683" y="273788"/>
                    </a:cubicBezTo>
                    <a:cubicBezTo>
                      <a:pt x="626683" y="273788"/>
                      <a:pt x="626683" y="273788"/>
                      <a:pt x="626683" y="273788"/>
                    </a:cubicBezTo>
                    <a:cubicBezTo>
                      <a:pt x="626683" y="273788"/>
                      <a:pt x="626683" y="273897"/>
                      <a:pt x="626683" y="274005"/>
                    </a:cubicBezTo>
                    <a:cubicBezTo>
                      <a:pt x="626683" y="274005"/>
                      <a:pt x="626683" y="274114"/>
                      <a:pt x="626683" y="274114"/>
                    </a:cubicBezTo>
                    <a:cubicBezTo>
                      <a:pt x="626683" y="274114"/>
                      <a:pt x="626683" y="274114"/>
                      <a:pt x="626683" y="274114"/>
                    </a:cubicBezTo>
                    <a:cubicBezTo>
                      <a:pt x="626683" y="274114"/>
                      <a:pt x="626683" y="274114"/>
                      <a:pt x="626683" y="274114"/>
                    </a:cubicBezTo>
                    <a:cubicBezTo>
                      <a:pt x="626683" y="274114"/>
                      <a:pt x="626683" y="274114"/>
                      <a:pt x="626683" y="274114"/>
                    </a:cubicBezTo>
                    <a:cubicBezTo>
                      <a:pt x="626683" y="274331"/>
                      <a:pt x="626575" y="274439"/>
                      <a:pt x="626575" y="274656"/>
                    </a:cubicBezTo>
                    <a:cubicBezTo>
                      <a:pt x="626575" y="274656"/>
                      <a:pt x="626575" y="274656"/>
                      <a:pt x="626575" y="274656"/>
                    </a:cubicBezTo>
                    <a:cubicBezTo>
                      <a:pt x="626467" y="275199"/>
                      <a:pt x="626358" y="275850"/>
                      <a:pt x="626141" y="276392"/>
                    </a:cubicBezTo>
                    <a:cubicBezTo>
                      <a:pt x="626141" y="276392"/>
                      <a:pt x="626141" y="276392"/>
                      <a:pt x="626141" y="276392"/>
                    </a:cubicBezTo>
                    <a:cubicBezTo>
                      <a:pt x="626141" y="276392"/>
                      <a:pt x="626141" y="276392"/>
                      <a:pt x="626141" y="276392"/>
                    </a:cubicBezTo>
                    <a:cubicBezTo>
                      <a:pt x="626141" y="276392"/>
                      <a:pt x="626141" y="276501"/>
                      <a:pt x="626141" y="276501"/>
                    </a:cubicBezTo>
                    <a:cubicBezTo>
                      <a:pt x="626141" y="276501"/>
                      <a:pt x="626141" y="276501"/>
                      <a:pt x="626141" y="276501"/>
                    </a:cubicBezTo>
                    <a:cubicBezTo>
                      <a:pt x="626141" y="276718"/>
                      <a:pt x="626032" y="277043"/>
                      <a:pt x="625924" y="277260"/>
                    </a:cubicBezTo>
                    <a:cubicBezTo>
                      <a:pt x="625924" y="277260"/>
                      <a:pt x="625924" y="277260"/>
                      <a:pt x="625924" y="277260"/>
                    </a:cubicBezTo>
                    <a:lnTo>
                      <a:pt x="625924" y="277260"/>
                    </a:lnTo>
                    <a:cubicBezTo>
                      <a:pt x="625924" y="277260"/>
                      <a:pt x="625924" y="277260"/>
                      <a:pt x="625924" y="277260"/>
                    </a:cubicBezTo>
                    <a:cubicBezTo>
                      <a:pt x="625924" y="277260"/>
                      <a:pt x="625924" y="277260"/>
                      <a:pt x="625924" y="277260"/>
                    </a:cubicBezTo>
                    <a:cubicBezTo>
                      <a:pt x="625924" y="277260"/>
                      <a:pt x="625924" y="277260"/>
                      <a:pt x="625924" y="277369"/>
                    </a:cubicBezTo>
                    <a:cubicBezTo>
                      <a:pt x="625924" y="277369"/>
                      <a:pt x="625924" y="277369"/>
                      <a:pt x="625924" y="277369"/>
                    </a:cubicBezTo>
                    <a:cubicBezTo>
                      <a:pt x="625924" y="277369"/>
                      <a:pt x="625924" y="277369"/>
                      <a:pt x="625924" y="277369"/>
                    </a:cubicBezTo>
                    <a:cubicBezTo>
                      <a:pt x="625924" y="277369"/>
                      <a:pt x="625924" y="277369"/>
                      <a:pt x="625924" y="277369"/>
                    </a:cubicBezTo>
                    <a:cubicBezTo>
                      <a:pt x="625924" y="277369"/>
                      <a:pt x="625924" y="277369"/>
                      <a:pt x="625924" y="277369"/>
                    </a:cubicBezTo>
                    <a:cubicBezTo>
                      <a:pt x="625924" y="277369"/>
                      <a:pt x="625924" y="277369"/>
                      <a:pt x="625924" y="277369"/>
                    </a:cubicBezTo>
                    <a:lnTo>
                      <a:pt x="625924" y="277369"/>
                    </a:lnTo>
                    <a:cubicBezTo>
                      <a:pt x="625924" y="277369"/>
                      <a:pt x="625924" y="277477"/>
                      <a:pt x="625924" y="277477"/>
                    </a:cubicBezTo>
                    <a:cubicBezTo>
                      <a:pt x="625924" y="277694"/>
                      <a:pt x="625815" y="277911"/>
                      <a:pt x="625815" y="278128"/>
                    </a:cubicBezTo>
                    <a:cubicBezTo>
                      <a:pt x="625815" y="278128"/>
                      <a:pt x="625815" y="278020"/>
                      <a:pt x="625815" y="277911"/>
                    </a:cubicBezTo>
                    <a:cubicBezTo>
                      <a:pt x="625707" y="278345"/>
                      <a:pt x="625599" y="278888"/>
                      <a:pt x="625490" y="279322"/>
                    </a:cubicBezTo>
                    <a:cubicBezTo>
                      <a:pt x="625490" y="279322"/>
                      <a:pt x="625490" y="279322"/>
                      <a:pt x="625490" y="279322"/>
                    </a:cubicBezTo>
                    <a:cubicBezTo>
                      <a:pt x="625490" y="279430"/>
                      <a:pt x="625490" y="279539"/>
                      <a:pt x="625490" y="279539"/>
                    </a:cubicBezTo>
                    <a:cubicBezTo>
                      <a:pt x="625490" y="279647"/>
                      <a:pt x="625490" y="279647"/>
                      <a:pt x="625490" y="279756"/>
                    </a:cubicBezTo>
                    <a:lnTo>
                      <a:pt x="625490" y="279756"/>
                    </a:lnTo>
                    <a:lnTo>
                      <a:pt x="625490" y="279756"/>
                    </a:lnTo>
                    <a:cubicBezTo>
                      <a:pt x="625490" y="279972"/>
                      <a:pt x="625382" y="280081"/>
                      <a:pt x="625382" y="280298"/>
                    </a:cubicBezTo>
                    <a:cubicBezTo>
                      <a:pt x="625382" y="280298"/>
                      <a:pt x="625382" y="280298"/>
                      <a:pt x="625382" y="280298"/>
                    </a:cubicBezTo>
                    <a:cubicBezTo>
                      <a:pt x="625273" y="280732"/>
                      <a:pt x="625164" y="281166"/>
                      <a:pt x="625056" y="281600"/>
                    </a:cubicBezTo>
                    <a:cubicBezTo>
                      <a:pt x="625056" y="281817"/>
                      <a:pt x="624947" y="281926"/>
                      <a:pt x="624947" y="282143"/>
                    </a:cubicBezTo>
                    <a:cubicBezTo>
                      <a:pt x="624947" y="282143"/>
                      <a:pt x="624947" y="282034"/>
                      <a:pt x="624947" y="282034"/>
                    </a:cubicBezTo>
                    <a:cubicBezTo>
                      <a:pt x="624839" y="282359"/>
                      <a:pt x="624839" y="282577"/>
                      <a:pt x="624731" y="282902"/>
                    </a:cubicBezTo>
                    <a:lnTo>
                      <a:pt x="624731" y="282902"/>
                    </a:lnTo>
                    <a:cubicBezTo>
                      <a:pt x="624731" y="282902"/>
                      <a:pt x="624731" y="283010"/>
                      <a:pt x="624731" y="283010"/>
                    </a:cubicBezTo>
                    <a:cubicBezTo>
                      <a:pt x="624731" y="283010"/>
                      <a:pt x="624731" y="283119"/>
                      <a:pt x="624731" y="283119"/>
                    </a:cubicBezTo>
                    <a:cubicBezTo>
                      <a:pt x="624731" y="283119"/>
                      <a:pt x="624731" y="283119"/>
                      <a:pt x="624731" y="283119"/>
                    </a:cubicBezTo>
                    <a:cubicBezTo>
                      <a:pt x="624731" y="283119"/>
                      <a:pt x="624731" y="283119"/>
                      <a:pt x="624731" y="283228"/>
                    </a:cubicBezTo>
                    <a:cubicBezTo>
                      <a:pt x="624731" y="283228"/>
                      <a:pt x="624731" y="283228"/>
                      <a:pt x="624731" y="283228"/>
                    </a:cubicBezTo>
                    <a:lnTo>
                      <a:pt x="624731" y="283228"/>
                    </a:lnTo>
                    <a:cubicBezTo>
                      <a:pt x="624622" y="283553"/>
                      <a:pt x="624514" y="283987"/>
                      <a:pt x="624514" y="284313"/>
                    </a:cubicBezTo>
                    <a:cubicBezTo>
                      <a:pt x="624514" y="284204"/>
                      <a:pt x="624622" y="283987"/>
                      <a:pt x="624622" y="283879"/>
                    </a:cubicBezTo>
                    <a:cubicBezTo>
                      <a:pt x="624514" y="284530"/>
                      <a:pt x="624296" y="285289"/>
                      <a:pt x="624188" y="285940"/>
                    </a:cubicBezTo>
                    <a:cubicBezTo>
                      <a:pt x="624080" y="286482"/>
                      <a:pt x="623971" y="286917"/>
                      <a:pt x="623863" y="287459"/>
                    </a:cubicBezTo>
                    <a:cubicBezTo>
                      <a:pt x="623863" y="287351"/>
                      <a:pt x="623863" y="287242"/>
                      <a:pt x="623863" y="287133"/>
                    </a:cubicBezTo>
                    <a:cubicBezTo>
                      <a:pt x="623646" y="288218"/>
                      <a:pt x="623428" y="289195"/>
                      <a:pt x="623103" y="290280"/>
                    </a:cubicBezTo>
                    <a:cubicBezTo>
                      <a:pt x="623103" y="290280"/>
                      <a:pt x="623103" y="290280"/>
                      <a:pt x="623103" y="290280"/>
                    </a:cubicBezTo>
                    <a:lnTo>
                      <a:pt x="623103" y="290280"/>
                    </a:lnTo>
                    <a:cubicBezTo>
                      <a:pt x="623103" y="290280"/>
                      <a:pt x="623103" y="290280"/>
                      <a:pt x="623103" y="290280"/>
                    </a:cubicBezTo>
                    <a:cubicBezTo>
                      <a:pt x="623103" y="290280"/>
                      <a:pt x="623103" y="290389"/>
                      <a:pt x="623103" y="290389"/>
                    </a:cubicBezTo>
                    <a:cubicBezTo>
                      <a:pt x="623103" y="290497"/>
                      <a:pt x="623103" y="290605"/>
                      <a:pt x="622995" y="290605"/>
                    </a:cubicBezTo>
                    <a:cubicBezTo>
                      <a:pt x="622995" y="290605"/>
                      <a:pt x="622995" y="290605"/>
                      <a:pt x="622995" y="290497"/>
                    </a:cubicBezTo>
                    <a:cubicBezTo>
                      <a:pt x="621476" y="297224"/>
                      <a:pt x="619848" y="303842"/>
                      <a:pt x="618221" y="310569"/>
                    </a:cubicBezTo>
                    <a:cubicBezTo>
                      <a:pt x="616593" y="317404"/>
                      <a:pt x="614966" y="324240"/>
                      <a:pt x="613338" y="331075"/>
                    </a:cubicBezTo>
                    <a:cubicBezTo>
                      <a:pt x="612796" y="333245"/>
                      <a:pt x="612362" y="335415"/>
                      <a:pt x="611819" y="337585"/>
                    </a:cubicBezTo>
                    <a:lnTo>
                      <a:pt x="611819" y="337585"/>
                    </a:lnTo>
                    <a:cubicBezTo>
                      <a:pt x="611819" y="337585"/>
                      <a:pt x="611819" y="337585"/>
                      <a:pt x="611819" y="337585"/>
                    </a:cubicBezTo>
                    <a:cubicBezTo>
                      <a:pt x="611819" y="337693"/>
                      <a:pt x="611819" y="337802"/>
                      <a:pt x="611711" y="337911"/>
                    </a:cubicBezTo>
                    <a:lnTo>
                      <a:pt x="611711" y="337911"/>
                    </a:lnTo>
                    <a:cubicBezTo>
                      <a:pt x="611711" y="337911"/>
                      <a:pt x="611711" y="337911"/>
                      <a:pt x="611711" y="337911"/>
                    </a:cubicBezTo>
                    <a:cubicBezTo>
                      <a:pt x="611711" y="337911"/>
                      <a:pt x="611711" y="337911"/>
                      <a:pt x="611711" y="337911"/>
                    </a:cubicBezTo>
                    <a:cubicBezTo>
                      <a:pt x="611711" y="337911"/>
                      <a:pt x="611711" y="337911"/>
                      <a:pt x="611711" y="337911"/>
                    </a:cubicBezTo>
                    <a:cubicBezTo>
                      <a:pt x="611602" y="338128"/>
                      <a:pt x="611602" y="338453"/>
                      <a:pt x="611494" y="338670"/>
                    </a:cubicBezTo>
                    <a:cubicBezTo>
                      <a:pt x="611494" y="338670"/>
                      <a:pt x="611494" y="338670"/>
                      <a:pt x="611494" y="338670"/>
                    </a:cubicBezTo>
                    <a:cubicBezTo>
                      <a:pt x="611494" y="338778"/>
                      <a:pt x="611494" y="338778"/>
                      <a:pt x="611494" y="338887"/>
                    </a:cubicBezTo>
                    <a:cubicBezTo>
                      <a:pt x="611494" y="338995"/>
                      <a:pt x="611494" y="338995"/>
                      <a:pt x="611494" y="339104"/>
                    </a:cubicBezTo>
                    <a:cubicBezTo>
                      <a:pt x="611494" y="339104"/>
                      <a:pt x="611494" y="339104"/>
                      <a:pt x="611494" y="338995"/>
                    </a:cubicBezTo>
                    <a:cubicBezTo>
                      <a:pt x="608673" y="351473"/>
                      <a:pt x="605201" y="363841"/>
                      <a:pt x="601729" y="376210"/>
                    </a:cubicBezTo>
                    <a:cubicBezTo>
                      <a:pt x="600319" y="381527"/>
                      <a:pt x="599016" y="386952"/>
                      <a:pt x="597606" y="392268"/>
                    </a:cubicBezTo>
                    <a:cubicBezTo>
                      <a:pt x="596630" y="396065"/>
                      <a:pt x="595545" y="399754"/>
                      <a:pt x="594351" y="403443"/>
                    </a:cubicBezTo>
                    <a:cubicBezTo>
                      <a:pt x="594134" y="404311"/>
                      <a:pt x="593809" y="405070"/>
                      <a:pt x="593483" y="405830"/>
                    </a:cubicBezTo>
                    <a:cubicBezTo>
                      <a:pt x="593049" y="406047"/>
                      <a:pt x="592615" y="406156"/>
                      <a:pt x="592073" y="406373"/>
                    </a:cubicBezTo>
                    <a:cubicBezTo>
                      <a:pt x="592073" y="406373"/>
                      <a:pt x="592073" y="406373"/>
                      <a:pt x="592073" y="406373"/>
                    </a:cubicBezTo>
                    <a:cubicBezTo>
                      <a:pt x="590988" y="406806"/>
                      <a:pt x="590011" y="407241"/>
                      <a:pt x="588926" y="407675"/>
                    </a:cubicBezTo>
                    <a:cubicBezTo>
                      <a:pt x="588818" y="407675"/>
                      <a:pt x="588709" y="407783"/>
                      <a:pt x="588601" y="407783"/>
                    </a:cubicBezTo>
                    <a:cubicBezTo>
                      <a:pt x="588275" y="407892"/>
                      <a:pt x="587950" y="408000"/>
                      <a:pt x="587624" y="408108"/>
                    </a:cubicBezTo>
                    <a:lnTo>
                      <a:pt x="587624" y="408108"/>
                    </a:lnTo>
                    <a:cubicBezTo>
                      <a:pt x="587299" y="408217"/>
                      <a:pt x="587082" y="408326"/>
                      <a:pt x="586756" y="408434"/>
                    </a:cubicBezTo>
                    <a:cubicBezTo>
                      <a:pt x="586648" y="408434"/>
                      <a:pt x="586648" y="408434"/>
                      <a:pt x="586539" y="408542"/>
                    </a:cubicBezTo>
                    <a:cubicBezTo>
                      <a:pt x="586322" y="408651"/>
                      <a:pt x="586214" y="408651"/>
                      <a:pt x="585997" y="408760"/>
                    </a:cubicBezTo>
                    <a:cubicBezTo>
                      <a:pt x="585888" y="408760"/>
                      <a:pt x="585671" y="408868"/>
                      <a:pt x="585563" y="408868"/>
                    </a:cubicBezTo>
                    <a:cubicBezTo>
                      <a:pt x="585563" y="408868"/>
                      <a:pt x="585563" y="408868"/>
                      <a:pt x="585563" y="408868"/>
                    </a:cubicBezTo>
                    <a:cubicBezTo>
                      <a:pt x="585237" y="408977"/>
                      <a:pt x="584912" y="409085"/>
                      <a:pt x="584695" y="409193"/>
                    </a:cubicBezTo>
                    <a:cubicBezTo>
                      <a:pt x="581874" y="410170"/>
                      <a:pt x="579053" y="411147"/>
                      <a:pt x="576232" y="411798"/>
                    </a:cubicBezTo>
                    <a:cubicBezTo>
                      <a:pt x="575690" y="411906"/>
                      <a:pt x="575256" y="412015"/>
                      <a:pt x="574821" y="412123"/>
                    </a:cubicBezTo>
                    <a:cubicBezTo>
                      <a:pt x="572001" y="412665"/>
                      <a:pt x="569180" y="413100"/>
                      <a:pt x="566359" y="413533"/>
                    </a:cubicBezTo>
                    <a:cubicBezTo>
                      <a:pt x="563429" y="413967"/>
                      <a:pt x="560608" y="414510"/>
                      <a:pt x="557679" y="414944"/>
                    </a:cubicBezTo>
                    <a:cubicBezTo>
                      <a:pt x="552037" y="416029"/>
                      <a:pt x="546287" y="416788"/>
                      <a:pt x="540536" y="417439"/>
                    </a:cubicBezTo>
                    <a:cubicBezTo>
                      <a:pt x="540536" y="417439"/>
                      <a:pt x="540536" y="417439"/>
                      <a:pt x="540536" y="417439"/>
                    </a:cubicBezTo>
                    <a:lnTo>
                      <a:pt x="540536" y="417439"/>
                    </a:lnTo>
                    <a:cubicBezTo>
                      <a:pt x="540536" y="417439"/>
                      <a:pt x="540536" y="417439"/>
                      <a:pt x="540536" y="417439"/>
                    </a:cubicBezTo>
                    <a:cubicBezTo>
                      <a:pt x="540536" y="417439"/>
                      <a:pt x="540536" y="417439"/>
                      <a:pt x="540536" y="417439"/>
                    </a:cubicBezTo>
                    <a:cubicBezTo>
                      <a:pt x="540536" y="417439"/>
                      <a:pt x="540536" y="417439"/>
                      <a:pt x="540536" y="417439"/>
                    </a:cubicBezTo>
                    <a:cubicBezTo>
                      <a:pt x="540536" y="417439"/>
                      <a:pt x="540536" y="417439"/>
                      <a:pt x="540536" y="417439"/>
                    </a:cubicBezTo>
                    <a:cubicBezTo>
                      <a:pt x="540211" y="417439"/>
                      <a:pt x="539885" y="417548"/>
                      <a:pt x="539560" y="417548"/>
                    </a:cubicBezTo>
                    <a:cubicBezTo>
                      <a:pt x="539560" y="417548"/>
                      <a:pt x="539451" y="417548"/>
                      <a:pt x="539451" y="417548"/>
                    </a:cubicBezTo>
                    <a:cubicBezTo>
                      <a:pt x="539343" y="417548"/>
                      <a:pt x="539234" y="417548"/>
                      <a:pt x="539126" y="417548"/>
                    </a:cubicBezTo>
                    <a:cubicBezTo>
                      <a:pt x="539126" y="417548"/>
                      <a:pt x="539126" y="417548"/>
                      <a:pt x="539126" y="417548"/>
                    </a:cubicBezTo>
                    <a:cubicBezTo>
                      <a:pt x="533484" y="418199"/>
                      <a:pt x="527951" y="418633"/>
                      <a:pt x="522309" y="418958"/>
                    </a:cubicBezTo>
                    <a:cubicBezTo>
                      <a:pt x="517209" y="419284"/>
                      <a:pt x="512001" y="419609"/>
                      <a:pt x="506902" y="419609"/>
                    </a:cubicBezTo>
                    <a:cubicBezTo>
                      <a:pt x="506685" y="419609"/>
                      <a:pt x="506468" y="419609"/>
                      <a:pt x="506251" y="419609"/>
                    </a:cubicBezTo>
                    <a:cubicBezTo>
                      <a:pt x="503647" y="419609"/>
                      <a:pt x="501043" y="419501"/>
                      <a:pt x="498439" y="419392"/>
                    </a:cubicBezTo>
                    <a:cubicBezTo>
                      <a:pt x="492689" y="419175"/>
                      <a:pt x="487047" y="418741"/>
                      <a:pt x="481296" y="418307"/>
                    </a:cubicBezTo>
                    <a:cubicBezTo>
                      <a:pt x="475654" y="417873"/>
                      <a:pt x="470121" y="417439"/>
                      <a:pt x="464479" y="416897"/>
                    </a:cubicBezTo>
                    <a:cubicBezTo>
                      <a:pt x="458946" y="416354"/>
                      <a:pt x="453412" y="415703"/>
                      <a:pt x="447879" y="415161"/>
                    </a:cubicBezTo>
                    <a:cubicBezTo>
                      <a:pt x="445167" y="414944"/>
                      <a:pt x="442563" y="414618"/>
                      <a:pt x="439850" y="414401"/>
                    </a:cubicBezTo>
                    <a:cubicBezTo>
                      <a:pt x="439850" y="414401"/>
                      <a:pt x="439850" y="414401"/>
                      <a:pt x="439742" y="414401"/>
                    </a:cubicBezTo>
                    <a:cubicBezTo>
                      <a:pt x="439199" y="414293"/>
                      <a:pt x="438548" y="414185"/>
                      <a:pt x="438006" y="414076"/>
                    </a:cubicBezTo>
                    <a:cubicBezTo>
                      <a:pt x="435293" y="413533"/>
                      <a:pt x="432689" y="412991"/>
                      <a:pt x="429977" y="412449"/>
                    </a:cubicBezTo>
                    <a:cubicBezTo>
                      <a:pt x="428892" y="412231"/>
                      <a:pt x="427807" y="412015"/>
                      <a:pt x="426722" y="411689"/>
                    </a:cubicBezTo>
                    <a:cubicBezTo>
                      <a:pt x="425962" y="411472"/>
                      <a:pt x="425203" y="411364"/>
                      <a:pt x="424443" y="411147"/>
                    </a:cubicBezTo>
                    <a:cubicBezTo>
                      <a:pt x="424986" y="405939"/>
                      <a:pt x="426071" y="400948"/>
                      <a:pt x="426939" y="395848"/>
                    </a:cubicBezTo>
                    <a:cubicBezTo>
                      <a:pt x="427915" y="390532"/>
                      <a:pt x="428783" y="385216"/>
                      <a:pt x="429868" y="379899"/>
                    </a:cubicBezTo>
                    <a:cubicBezTo>
                      <a:pt x="430519" y="376861"/>
                      <a:pt x="431170" y="373823"/>
                      <a:pt x="431713" y="370785"/>
                    </a:cubicBezTo>
                    <a:cubicBezTo>
                      <a:pt x="432364" y="367639"/>
                      <a:pt x="433015" y="364384"/>
                      <a:pt x="433666" y="361238"/>
                    </a:cubicBezTo>
                    <a:cubicBezTo>
                      <a:pt x="433666" y="361238"/>
                      <a:pt x="433666" y="361238"/>
                      <a:pt x="433666" y="361346"/>
                    </a:cubicBezTo>
                    <a:cubicBezTo>
                      <a:pt x="433991" y="359936"/>
                      <a:pt x="434317" y="358525"/>
                      <a:pt x="434642" y="357115"/>
                    </a:cubicBezTo>
                    <a:cubicBezTo>
                      <a:pt x="434642" y="357223"/>
                      <a:pt x="434534" y="357440"/>
                      <a:pt x="434534" y="357549"/>
                    </a:cubicBezTo>
                    <a:cubicBezTo>
                      <a:pt x="434642" y="357115"/>
                      <a:pt x="434751" y="356681"/>
                      <a:pt x="434859" y="356246"/>
                    </a:cubicBezTo>
                    <a:cubicBezTo>
                      <a:pt x="434859" y="356355"/>
                      <a:pt x="434751" y="356572"/>
                      <a:pt x="434751" y="356681"/>
                    </a:cubicBezTo>
                    <a:cubicBezTo>
                      <a:pt x="437246" y="345614"/>
                      <a:pt x="440067" y="334547"/>
                      <a:pt x="443105" y="323589"/>
                    </a:cubicBezTo>
                    <a:cubicBezTo>
                      <a:pt x="445492" y="314801"/>
                      <a:pt x="448096" y="306121"/>
                      <a:pt x="450700" y="297332"/>
                    </a:cubicBezTo>
                    <a:cubicBezTo>
                      <a:pt x="448855" y="299068"/>
                      <a:pt x="447011" y="300804"/>
                      <a:pt x="445058" y="302540"/>
                    </a:cubicBezTo>
                    <a:lnTo>
                      <a:pt x="445058" y="302540"/>
                    </a:lnTo>
                    <a:cubicBezTo>
                      <a:pt x="442888" y="304493"/>
                      <a:pt x="440718" y="306338"/>
                      <a:pt x="438548" y="308182"/>
                    </a:cubicBezTo>
                    <a:cubicBezTo>
                      <a:pt x="438548" y="308182"/>
                      <a:pt x="438548" y="308182"/>
                      <a:pt x="438657" y="308074"/>
                    </a:cubicBezTo>
                    <a:cubicBezTo>
                      <a:pt x="436595" y="309918"/>
                      <a:pt x="434425" y="311545"/>
                      <a:pt x="432364" y="313281"/>
                    </a:cubicBezTo>
                    <a:cubicBezTo>
                      <a:pt x="430302" y="314909"/>
                      <a:pt x="428241" y="316537"/>
                      <a:pt x="426179" y="318055"/>
                    </a:cubicBezTo>
                    <a:cubicBezTo>
                      <a:pt x="424118" y="319574"/>
                      <a:pt x="422057" y="321093"/>
                      <a:pt x="419995" y="322612"/>
                    </a:cubicBezTo>
                    <a:cubicBezTo>
                      <a:pt x="418910" y="323372"/>
                      <a:pt x="417825" y="324131"/>
                      <a:pt x="416740" y="324891"/>
                    </a:cubicBezTo>
                    <a:cubicBezTo>
                      <a:pt x="415547" y="325759"/>
                      <a:pt x="414353" y="326627"/>
                      <a:pt x="413051" y="327386"/>
                    </a:cubicBezTo>
                    <a:cubicBezTo>
                      <a:pt x="413051" y="327386"/>
                      <a:pt x="413051" y="327386"/>
                      <a:pt x="413160" y="327386"/>
                    </a:cubicBezTo>
                    <a:cubicBezTo>
                      <a:pt x="413268" y="327386"/>
                      <a:pt x="413268" y="327278"/>
                      <a:pt x="413377" y="327278"/>
                    </a:cubicBezTo>
                    <a:cubicBezTo>
                      <a:pt x="413268" y="327386"/>
                      <a:pt x="413160" y="327386"/>
                      <a:pt x="413051" y="327495"/>
                    </a:cubicBezTo>
                    <a:cubicBezTo>
                      <a:pt x="413051" y="327495"/>
                      <a:pt x="413051" y="327495"/>
                      <a:pt x="413051" y="327495"/>
                    </a:cubicBezTo>
                    <a:lnTo>
                      <a:pt x="413051" y="327495"/>
                    </a:lnTo>
                    <a:cubicBezTo>
                      <a:pt x="413051" y="327495"/>
                      <a:pt x="413051" y="327495"/>
                      <a:pt x="413051" y="327495"/>
                    </a:cubicBezTo>
                    <a:cubicBezTo>
                      <a:pt x="413051" y="327495"/>
                      <a:pt x="413051" y="327495"/>
                      <a:pt x="413051" y="327495"/>
                    </a:cubicBezTo>
                    <a:cubicBezTo>
                      <a:pt x="413051" y="327495"/>
                      <a:pt x="412943" y="327603"/>
                      <a:pt x="412943" y="327603"/>
                    </a:cubicBezTo>
                    <a:cubicBezTo>
                      <a:pt x="412509" y="327820"/>
                      <a:pt x="412183" y="328146"/>
                      <a:pt x="411749" y="328363"/>
                    </a:cubicBezTo>
                    <a:cubicBezTo>
                      <a:pt x="411749" y="328363"/>
                      <a:pt x="411858" y="328363"/>
                      <a:pt x="411858" y="328254"/>
                    </a:cubicBezTo>
                    <a:cubicBezTo>
                      <a:pt x="410990" y="328797"/>
                      <a:pt x="410122" y="329447"/>
                      <a:pt x="409254" y="329990"/>
                    </a:cubicBezTo>
                    <a:cubicBezTo>
                      <a:pt x="409254" y="329990"/>
                      <a:pt x="409254" y="329990"/>
                      <a:pt x="409254" y="329990"/>
                    </a:cubicBezTo>
                    <a:cubicBezTo>
                      <a:pt x="399055" y="336934"/>
                      <a:pt x="388639" y="343444"/>
                      <a:pt x="377789" y="349194"/>
                    </a:cubicBezTo>
                    <a:cubicBezTo>
                      <a:pt x="375511" y="350388"/>
                      <a:pt x="373232" y="351581"/>
                      <a:pt x="370954" y="352775"/>
                    </a:cubicBezTo>
                    <a:cubicBezTo>
                      <a:pt x="371063" y="352666"/>
                      <a:pt x="371280" y="352666"/>
                      <a:pt x="371388" y="352558"/>
                    </a:cubicBezTo>
                    <a:cubicBezTo>
                      <a:pt x="368459" y="354077"/>
                      <a:pt x="365529" y="355487"/>
                      <a:pt x="362491" y="356898"/>
                    </a:cubicBezTo>
                    <a:cubicBezTo>
                      <a:pt x="368459" y="367856"/>
                      <a:pt x="374643" y="378597"/>
                      <a:pt x="380719" y="389555"/>
                    </a:cubicBezTo>
                    <a:cubicBezTo>
                      <a:pt x="381044" y="390098"/>
                      <a:pt x="381370" y="390640"/>
                      <a:pt x="381804" y="391291"/>
                    </a:cubicBezTo>
                    <a:cubicBezTo>
                      <a:pt x="384733" y="396174"/>
                      <a:pt x="387663" y="401056"/>
                      <a:pt x="390484" y="406047"/>
                    </a:cubicBezTo>
                    <a:cubicBezTo>
                      <a:pt x="392437" y="409519"/>
                      <a:pt x="394390" y="413100"/>
                      <a:pt x="396343" y="416572"/>
                    </a:cubicBezTo>
                    <a:cubicBezTo>
                      <a:pt x="398295" y="420260"/>
                      <a:pt x="400357" y="423841"/>
                      <a:pt x="402201" y="427530"/>
                    </a:cubicBezTo>
                    <a:cubicBezTo>
                      <a:pt x="402093" y="427421"/>
                      <a:pt x="402093" y="427204"/>
                      <a:pt x="401985" y="427096"/>
                    </a:cubicBezTo>
                    <a:cubicBezTo>
                      <a:pt x="402527" y="428072"/>
                      <a:pt x="403069" y="429157"/>
                      <a:pt x="403612" y="430134"/>
                    </a:cubicBezTo>
                    <a:cubicBezTo>
                      <a:pt x="404154" y="431110"/>
                      <a:pt x="404588" y="432087"/>
                      <a:pt x="405131" y="433063"/>
                    </a:cubicBezTo>
                    <a:cubicBezTo>
                      <a:pt x="405239" y="433172"/>
                      <a:pt x="405239" y="433280"/>
                      <a:pt x="405348" y="433389"/>
                    </a:cubicBezTo>
                    <a:cubicBezTo>
                      <a:pt x="405456" y="433497"/>
                      <a:pt x="405456" y="433605"/>
                      <a:pt x="405565" y="433714"/>
                    </a:cubicBezTo>
                    <a:cubicBezTo>
                      <a:pt x="405565" y="433714"/>
                      <a:pt x="405565" y="433605"/>
                      <a:pt x="405456" y="433605"/>
                    </a:cubicBezTo>
                    <a:cubicBezTo>
                      <a:pt x="405456" y="433605"/>
                      <a:pt x="405456" y="433714"/>
                      <a:pt x="405565" y="433714"/>
                    </a:cubicBezTo>
                    <a:cubicBezTo>
                      <a:pt x="405565" y="433823"/>
                      <a:pt x="405673" y="433931"/>
                      <a:pt x="405673" y="434040"/>
                    </a:cubicBezTo>
                    <a:cubicBezTo>
                      <a:pt x="405673" y="433931"/>
                      <a:pt x="405565" y="433931"/>
                      <a:pt x="405565" y="433823"/>
                    </a:cubicBezTo>
                    <a:cubicBezTo>
                      <a:pt x="405673" y="434148"/>
                      <a:pt x="405890" y="434365"/>
                      <a:pt x="405999" y="434691"/>
                    </a:cubicBezTo>
                    <a:cubicBezTo>
                      <a:pt x="405890" y="434582"/>
                      <a:pt x="405890" y="434365"/>
                      <a:pt x="405782" y="434256"/>
                    </a:cubicBezTo>
                    <a:cubicBezTo>
                      <a:pt x="405890" y="434474"/>
                      <a:pt x="405999" y="434691"/>
                      <a:pt x="406107" y="434907"/>
                    </a:cubicBezTo>
                    <a:cubicBezTo>
                      <a:pt x="406107" y="434907"/>
                      <a:pt x="406107" y="434907"/>
                      <a:pt x="406107" y="434907"/>
                    </a:cubicBezTo>
                    <a:cubicBezTo>
                      <a:pt x="406107" y="434907"/>
                      <a:pt x="406107" y="435016"/>
                      <a:pt x="406107" y="435016"/>
                    </a:cubicBezTo>
                    <a:cubicBezTo>
                      <a:pt x="406107" y="435016"/>
                      <a:pt x="406107" y="435016"/>
                      <a:pt x="406107" y="435016"/>
                    </a:cubicBezTo>
                    <a:cubicBezTo>
                      <a:pt x="406107" y="435016"/>
                      <a:pt x="406107" y="435016"/>
                      <a:pt x="406107" y="435016"/>
                    </a:cubicBezTo>
                    <a:cubicBezTo>
                      <a:pt x="406107" y="435016"/>
                      <a:pt x="406107" y="435016"/>
                      <a:pt x="406107" y="435016"/>
                    </a:cubicBezTo>
                    <a:cubicBezTo>
                      <a:pt x="406107" y="435016"/>
                      <a:pt x="406107" y="435016"/>
                      <a:pt x="406107" y="435016"/>
                    </a:cubicBezTo>
                    <a:cubicBezTo>
                      <a:pt x="406107" y="435016"/>
                      <a:pt x="406107" y="435016"/>
                      <a:pt x="406107" y="435016"/>
                    </a:cubicBezTo>
                    <a:cubicBezTo>
                      <a:pt x="406107" y="435016"/>
                      <a:pt x="406107" y="435016"/>
                      <a:pt x="406107" y="435016"/>
                    </a:cubicBezTo>
                    <a:cubicBezTo>
                      <a:pt x="406107" y="435016"/>
                      <a:pt x="406107" y="435016"/>
                      <a:pt x="406107" y="435125"/>
                    </a:cubicBezTo>
                    <a:cubicBezTo>
                      <a:pt x="406107" y="435125"/>
                      <a:pt x="406107" y="435125"/>
                      <a:pt x="406107" y="435125"/>
                    </a:cubicBezTo>
                    <a:cubicBezTo>
                      <a:pt x="406107" y="435125"/>
                      <a:pt x="406107" y="435125"/>
                      <a:pt x="406107" y="435125"/>
                    </a:cubicBezTo>
                    <a:cubicBezTo>
                      <a:pt x="406107" y="435125"/>
                      <a:pt x="406107" y="435125"/>
                      <a:pt x="406107" y="435125"/>
                    </a:cubicBezTo>
                    <a:cubicBezTo>
                      <a:pt x="406107" y="435125"/>
                      <a:pt x="406107" y="435125"/>
                      <a:pt x="406107" y="435125"/>
                    </a:cubicBezTo>
                    <a:cubicBezTo>
                      <a:pt x="406216" y="435341"/>
                      <a:pt x="406324" y="435450"/>
                      <a:pt x="406433" y="435667"/>
                    </a:cubicBezTo>
                    <a:cubicBezTo>
                      <a:pt x="406433" y="435776"/>
                      <a:pt x="406541" y="435884"/>
                      <a:pt x="406541" y="435992"/>
                    </a:cubicBezTo>
                    <a:cubicBezTo>
                      <a:pt x="406541" y="435992"/>
                      <a:pt x="406541" y="435992"/>
                      <a:pt x="406541" y="435884"/>
                    </a:cubicBezTo>
                    <a:cubicBezTo>
                      <a:pt x="408928" y="440332"/>
                      <a:pt x="411098" y="444781"/>
                      <a:pt x="413160" y="449338"/>
                    </a:cubicBezTo>
                    <a:cubicBezTo>
                      <a:pt x="415221" y="453786"/>
                      <a:pt x="417066" y="458343"/>
                      <a:pt x="418802" y="462900"/>
                    </a:cubicBezTo>
                    <a:cubicBezTo>
                      <a:pt x="418802" y="462791"/>
                      <a:pt x="418802" y="462791"/>
                      <a:pt x="418693" y="462683"/>
                    </a:cubicBezTo>
                    <a:cubicBezTo>
                      <a:pt x="418693" y="462791"/>
                      <a:pt x="418802" y="462900"/>
                      <a:pt x="418802" y="463009"/>
                    </a:cubicBezTo>
                    <a:cubicBezTo>
                      <a:pt x="418802" y="463009"/>
                      <a:pt x="418802" y="463009"/>
                      <a:pt x="418802" y="463009"/>
                    </a:cubicBezTo>
                    <a:cubicBezTo>
                      <a:pt x="418802" y="463009"/>
                      <a:pt x="418802" y="463009"/>
                      <a:pt x="418802" y="463009"/>
                    </a:cubicBezTo>
                    <a:lnTo>
                      <a:pt x="418802" y="463009"/>
                    </a:lnTo>
                    <a:cubicBezTo>
                      <a:pt x="418802" y="463009"/>
                      <a:pt x="418802" y="463117"/>
                      <a:pt x="418802" y="463117"/>
                    </a:cubicBezTo>
                    <a:cubicBezTo>
                      <a:pt x="418802" y="463225"/>
                      <a:pt x="418910" y="463334"/>
                      <a:pt x="418910" y="463442"/>
                    </a:cubicBezTo>
                    <a:cubicBezTo>
                      <a:pt x="418910" y="463442"/>
                      <a:pt x="418910" y="463442"/>
                      <a:pt x="418910" y="463334"/>
                    </a:cubicBezTo>
                    <a:cubicBezTo>
                      <a:pt x="418910" y="463442"/>
                      <a:pt x="419019" y="463660"/>
                      <a:pt x="419019" y="463768"/>
                    </a:cubicBezTo>
                    <a:lnTo>
                      <a:pt x="419019" y="463768"/>
                    </a:lnTo>
                    <a:cubicBezTo>
                      <a:pt x="419019" y="463768"/>
                      <a:pt x="419019" y="463876"/>
                      <a:pt x="419127" y="463876"/>
                    </a:cubicBezTo>
                    <a:cubicBezTo>
                      <a:pt x="419127" y="463985"/>
                      <a:pt x="419127" y="463985"/>
                      <a:pt x="419236" y="464093"/>
                    </a:cubicBezTo>
                    <a:cubicBezTo>
                      <a:pt x="419236" y="464093"/>
                      <a:pt x="419236" y="464202"/>
                      <a:pt x="419344" y="464202"/>
                    </a:cubicBezTo>
                    <a:cubicBezTo>
                      <a:pt x="419344" y="464311"/>
                      <a:pt x="419453" y="464311"/>
                      <a:pt x="419453" y="464419"/>
                    </a:cubicBezTo>
                    <a:cubicBezTo>
                      <a:pt x="419453" y="464419"/>
                      <a:pt x="419453" y="464419"/>
                      <a:pt x="419453" y="464419"/>
                    </a:cubicBezTo>
                    <a:cubicBezTo>
                      <a:pt x="419453" y="464419"/>
                      <a:pt x="419453" y="464419"/>
                      <a:pt x="419453" y="464419"/>
                    </a:cubicBezTo>
                    <a:cubicBezTo>
                      <a:pt x="419453" y="464419"/>
                      <a:pt x="419453" y="464419"/>
                      <a:pt x="419453" y="464419"/>
                    </a:cubicBezTo>
                    <a:cubicBezTo>
                      <a:pt x="419453" y="464419"/>
                      <a:pt x="419453" y="464419"/>
                      <a:pt x="419453" y="464419"/>
                    </a:cubicBezTo>
                    <a:cubicBezTo>
                      <a:pt x="419453" y="464419"/>
                      <a:pt x="419453" y="464419"/>
                      <a:pt x="419453" y="464419"/>
                    </a:cubicBezTo>
                    <a:cubicBezTo>
                      <a:pt x="419453" y="464419"/>
                      <a:pt x="419453" y="464419"/>
                      <a:pt x="419453" y="464419"/>
                    </a:cubicBezTo>
                    <a:cubicBezTo>
                      <a:pt x="419453" y="464419"/>
                      <a:pt x="419453" y="464419"/>
                      <a:pt x="419453" y="464419"/>
                    </a:cubicBezTo>
                    <a:cubicBezTo>
                      <a:pt x="419453" y="464419"/>
                      <a:pt x="419453" y="464419"/>
                      <a:pt x="419453" y="464419"/>
                    </a:cubicBezTo>
                    <a:cubicBezTo>
                      <a:pt x="419453" y="464419"/>
                      <a:pt x="419453" y="464419"/>
                      <a:pt x="419453" y="464419"/>
                    </a:cubicBezTo>
                    <a:cubicBezTo>
                      <a:pt x="419453" y="464419"/>
                      <a:pt x="419453" y="464419"/>
                      <a:pt x="419453" y="464419"/>
                    </a:cubicBezTo>
                    <a:cubicBezTo>
                      <a:pt x="419453" y="464419"/>
                      <a:pt x="419453" y="464419"/>
                      <a:pt x="419453" y="464419"/>
                    </a:cubicBezTo>
                    <a:cubicBezTo>
                      <a:pt x="419453" y="464419"/>
                      <a:pt x="419453" y="464527"/>
                      <a:pt x="419561" y="464527"/>
                    </a:cubicBezTo>
                    <a:cubicBezTo>
                      <a:pt x="419561" y="464527"/>
                      <a:pt x="419561" y="464527"/>
                      <a:pt x="419561" y="464527"/>
                    </a:cubicBezTo>
                    <a:cubicBezTo>
                      <a:pt x="419561" y="464527"/>
                      <a:pt x="419561" y="464527"/>
                      <a:pt x="419561" y="464527"/>
                    </a:cubicBezTo>
                    <a:cubicBezTo>
                      <a:pt x="419561" y="464636"/>
                      <a:pt x="419670" y="464744"/>
                      <a:pt x="419670" y="464853"/>
                    </a:cubicBezTo>
                    <a:cubicBezTo>
                      <a:pt x="419670" y="464853"/>
                      <a:pt x="419670" y="464853"/>
                      <a:pt x="419670" y="464853"/>
                    </a:cubicBezTo>
                    <a:cubicBezTo>
                      <a:pt x="421623" y="470061"/>
                      <a:pt x="423033" y="475486"/>
                      <a:pt x="424443" y="480911"/>
                    </a:cubicBezTo>
                    <a:cubicBezTo>
                      <a:pt x="425746" y="486010"/>
                      <a:pt x="426613" y="491110"/>
                      <a:pt x="427373" y="496317"/>
                    </a:cubicBezTo>
                    <a:cubicBezTo>
                      <a:pt x="427915" y="498596"/>
                      <a:pt x="428349" y="500874"/>
                      <a:pt x="428566" y="503261"/>
                    </a:cubicBezTo>
                    <a:cubicBezTo>
                      <a:pt x="429000" y="507710"/>
                      <a:pt x="429000" y="512050"/>
                      <a:pt x="428892" y="516498"/>
                    </a:cubicBezTo>
                    <a:cubicBezTo>
                      <a:pt x="428783" y="520946"/>
                      <a:pt x="428349" y="525503"/>
                      <a:pt x="427481" y="529843"/>
                    </a:cubicBezTo>
                    <a:cubicBezTo>
                      <a:pt x="427047" y="532230"/>
                      <a:pt x="426505" y="534509"/>
                      <a:pt x="425962" y="536896"/>
                    </a:cubicBezTo>
                    <a:cubicBezTo>
                      <a:pt x="425420" y="539174"/>
                      <a:pt x="424769" y="541561"/>
                      <a:pt x="424118" y="543839"/>
                    </a:cubicBezTo>
                    <a:cubicBezTo>
                      <a:pt x="422816" y="548288"/>
                      <a:pt x="421189" y="552628"/>
                      <a:pt x="419127" y="556642"/>
                    </a:cubicBezTo>
                    <a:cubicBezTo>
                      <a:pt x="417174" y="560548"/>
                      <a:pt x="415004" y="564454"/>
                      <a:pt x="412292" y="568034"/>
                    </a:cubicBezTo>
                    <a:cubicBezTo>
                      <a:pt x="410881" y="569987"/>
                      <a:pt x="409362" y="571832"/>
                      <a:pt x="407843" y="573568"/>
                    </a:cubicBezTo>
                    <a:cubicBezTo>
                      <a:pt x="406324" y="575304"/>
                      <a:pt x="404588" y="576931"/>
                      <a:pt x="402961" y="578559"/>
                    </a:cubicBezTo>
                    <a:cubicBezTo>
                      <a:pt x="399706" y="581705"/>
                      <a:pt x="396126" y="584635"/>
                      <a:pt x="392545" y="587456"/>
                    </a:cubicBezTo>
                    <a:cubicBezTo>
                      <a:pt x="390701" y="588866"/>
                      <a:pt x="388856" y="590276"/>
                      <a:pt x="386903" y="591470"/>
                    </a:cubicBezTo>
                    <a:cubicBezTo>
                      <a:pt x="384733" y="592772"/>
                      <a:pt x="382563" y="594074"/>
                      <a:pt x="380285" y="595159"/>
                    </a:cubicBezTo>
                    <a:cubicBezTo>
                      <a:pt x="376705" y="597003"/>
                      <a:pt x="373016" y="598522"/>
                      <a:pt x="369218" y="599933"/>
                    </a:cubicBezTo>
                    <a:cubicBezTo>
                      <a:pt x="369327" y="599824"/>
                      <a:pt x="369544" y="599824"/>
                      <a:pt x="369652" y="599716"/>
                    </a:cubicBezTo>
                    <a:cubicBezTo>
                      <a:pt x="367374" y="600584"/>
                      <a:pt x="365204" y="601452"/>
                      <a:pt x="362817" y="602103"/>
                    </a:cubicBezTo>
                    <a:cubicBezTo>
                      <a:pt x="360647" y="602862"/>
                      <a:pt x="358477" y="603405"/>
                      <a:pt x="356198" y="604056"/>
                    </a:cubicBezTo>
                    <a:cubicBezTo>
                      <a:pt x="351967" y="605249"/>
                      <a:pt x="347627" y="606226"/>
                      <a:pt x="343287" y="606985"/>
                    </a:cubicBezTo>
                    <a:cubicBezTo>
                      <a:pt x="338839" y="607853"/>
                      <a:pt x="334282" y="608613"/>
                      <a:pt x="329725" y="609264"/>
                    </a:cubicBezTo>
                    <a:cubicBezTo>
                      <a:pt x="325059" y="609914"/>
                      <a:pt x="320394" y="610457"/>
                      <a:pt x="315729" y="611000"/>
                    </a:cubicBezTo>
                    <a:cubicBezTo>
                      <a:pt x="315512" y="611000"/>
                      <a:pt x="315295" y="611000"/>
                      <a:pt x="315078" y="611108"/>
                    </a:cubicBezTo>
                    <a:cubicBezTo>
                      <a:pt x="315078" y="611108"/>
                      <a:pt x="315078" y="611108"/>
                      <a:pt x="315078" y="611108"/>
                    </a:cubicBezTo>
                    <a:lnTo>
                      <a:pt x="315078" y="611108"/>
                    </a:lnTo>
                    <a:cubicBezTo>
                      <a:pt x="315078" y="611108"/>
                      <a:pt x="315078" y="611108"/>
                      <a:pt x="315078" y="611108"/>
                    </a:cubicBezTo>
                    <a:cubicBezTo>
                      <a:pt x="315078" y="611108"/>
                      <a:pt x="315078" y="611108"/>
                      <a:pt x="315078" y="611108"/>
                    </a:cubicBezTo>
                    <a:cubicBezTo>
                      <a:pt x="314969" y="611108"/>
                      <a:pt x="314969" y="611108"/>
                      <a:pt x="314861" y="611108"/>
                    </a:cubicBezTo>
                    <a:cubicBezTo>
                      <a:pt x="314752" y="611108"/>
                      <a:pt x="314644" y="611108"/>
                      <a:pt x="314644" y="611108"/>
                    </a:cubicBezTo>
                    <a:lnTo>
                      <a:pt x="314644" y="611108"/>
                    </a:lnTo>
                    <a:cubicBezTo>
                      <a:pt x="313993" y="611216"/>
                      <a:pt x="313233" y="611216"/>
                      <a:pt x="312582" y="611325"/>
                    </a:cubicBezTo>
                    <a:lnTo>
                      <a:pt x="312582" y="611325"/>
                    </a:lnTo>
                    <a:cubicBezTo>
                      <a:pt x="312474" y="611325"/>
                      <a:pt x="312257" y="611325"/>
                      <a:pt x="312040" y="611434"/>
                    </a:cubicBezTo>
                    <a:cubicBezTo>
                      <a:pt x="312040" y="611434"/>
                      <a:pt x="312040" y="611434"/>
                      <a:pt x="312040" y="611434"/>
                    </a:cubicBezTo>
                    <a:cubicBezTo>
                      <a:pt x="312040" y="611434"/>
                      <a:pt x="312040" y="611434"/>
                      <a:pt x="311931" y="611434"/>
                    </a:cubicBezTo>
                    <a:cubicBezTo>
                      <a:pt x="311931" y="611434"/>
                      <a:pt x="311931" y="611434"/>
                      <a:pt x="311931" y="611434"/>
                    </a:cubicBezTo>
                    <a:cubicBezTo>
                      <a:pt x="311931" y="611434"/>
                      <a:pt x="311823" y="611434"/>
                      <a:pt x="311823" y="611434"/>
                    </a:cubicBezTo>
                    <a:cubicBezTo>
                      <a:pt x="311823" y="611434"/>
                      <a:pt x="311823" y="611434"/>
                      <a:pt x="311823" y="611434"/>
                    </a:cubicBezTo>
                    <a:cubicBezTo>
                      <a:pt x="307266" y="611868"/>
                      <a:pt x="302709" y="612301"/>
                      <a:pt x="298152" y="612519"/>
                    </a:cubicBezTo>
                    <a:cubicBezTo>
                      <a:pt x="296633" y="612627"/>
                      <a:pt x="295006" y="612627"/>
                      <a:pt x="293487" y="612627"/>
                    </a:cubicBezTo>
                    <a:cubicBezTo>
                      <a:pt x="289472" y="613821"/>
                      <a:pt x="286543" y="613712"/>
                      <a:pt x="283613" y="613603"/>
                    </a:cubicBezTo>
                    <a:close/>
                  </a:path>
                </a:pathLst>
              </a:custGeom>
              <a:solidFill>
                <a:srgbClr val="646369"/>
              </a:solidFill>
              <a:ln w="10838" cap="flat">
                <a:noFill/>
                <a:prstDash val="solid"/>
                <a:miter/>
              </a:ln>
            </p:spPr>
            <p:txBody>
              <a:bodyPr rtlCol="0" anchor="ctr"/>
              <a:lstStyle/>
              <a:p>
                <a:endParaRPr lang="nb-NO"/>
              </a:p>
            </p:txBody>
          </p:sp>
          <p:sp>
            <p:nvSpPr>
              <p:cNvPr id="167" name="Frihåndsform: figur 166">
                <a:extLst>
                  <a:ext uri="{FF2B5EF4-FFF2-40B4-BE49-F238E27FC236}">
                    <a16:creationId xmlns:a16="http://schemas.microsoft.com/office/drawing/2014/main" id="{434F44ED-F5FF-4B7B-A99E-AEC9051D4FC2}"/>
                  </a:ext>
                </a:extLst>
              </p:cNvPr>
              <p:cNvSpPr/>
              <p:nvPr/>
            </p:nvSpPr>
            <p:spPr>
              <a:xfrm>
                <a:off x="3511158" y="5562950"/>
                <a:ext cx="154392" cy="200395"/>
              </a:xfrm>
              <a:custGeom>
                <a:avLst/>
                <a:gdLst>
                  <a:gd name="connsiteX0" fmla="*/ 71826 w 154392"/>
                  <a:gd name="connsiteY0" fmla="*/ 199853 h 200395"/>
                  <a:gd name="connsiteX1" fmla="*/ 71392 w 154392"/>
                  <a:gd name="connsiteY1" fmla="*/ 199853 h 200395"/>
                  <a:gd name="connsiteX2" fmla="*/ 71283 w 154392"/>
                  <a:gd name="connsiteY2" fmla="*/ 199853 h 200395"/>
                  <a:gd name="connsiteX3" fmla="*/ 71175 w 154392"/>
                  <a:gd name="connsiteY3" fmla="*/ 199853 h 200395"/>
                  <a:gd name="connsiteX4" fmla="*/ 68679 w 154392"/>
                  <a:gd name="connsiteY4" fmla="*/ 199636 h 200395"/>
                  <a:gd name="connsiteX5" fmla="*/ 68462 w 154392"/>
                  <a:gd name="connsiteY5" fmla="*/ 199636 h 200395"/>
                  <a:gd name="connsiteX6" fmla="*/ 68462 w 154392"/>
                  <a:gd name="connsiteY6" fmla="*/ 199636 h 200395"/>
                  <a:gd name="connsiteX7" fmla="*/ 68462 w 154392"/>
                  <a:gd name="connsiteY7" fmla="*/ 199636 h 200395"/>
                  <a:gd name="connsiteX8" fmla="*/ 68462 w 154392"/>
                  <a:gd name="connsiteY8" fmla="*/ 199636 h 200395"/>
                  <a:gd name="connsiteX9" fmla="*/ 68354 w 154392"/>
                  <a:gd name="connsiteY9" fmla="*/ 199636 h 200395"/>
                  <a:gd name="connsiteX10" fmla="*/ 68137 w 154392"/>
                  <a:gd name="connsiteY10" fmla="*/ 199636 h 200395"/>
                  <a:gd name="connsiteX11" fmla="*/ 64773 w 154392"/>
                  <a:gd name="connsiteY11" fmla="*/ 199419 h 200395"/>
                  <a:gd name="connsiteX12" fmla="*/ 63797 w 154392"/>
                  <a:gd name="connsiteY12" fmla="*/ 199310 h 200395"/>
                  <a:gd name="connsiteX13" fmla="*/ 63471 w 154392"/>
                  <a:gd name="connsiteY13" fmla="*/ 199310 h 200395"/>
                  <a:gd name="connsiteX14" fmla="*/ 63254 w 154392"/>
                  <a:gd name="connsiteY14" fmla="*/ 199310 h 200395"/>
                  <a:gd name="connsiteX15" fmla="*/ 57395 w 154392"/>
                  <a:gd name="connsiteY15" fmla="*/ 198551 h 200395"/>
                  <a:gd name="connsiteX16" fmla="*/ 56744 w 154392"/>
                  <a:gd name="connsiteY16" fmla="*/ 198442 h 200395"/>
                  <a:gd name="connsiteX17" fmla="*/ 50452 w 154392"/>
                  <a:gd name="connsiteY17" fmla="*/ 197249 h 200395"/>
                  <a:gd name="connsiteX18" fmla="*/ 48824 w 154392"/>
                  <a:gd name="connsiteY18" fmla="*/ 196815 h 200395"/>
                  <a:gd name="connsiteX19" fmla="*/ 42748 w 154392"/>
                  <a:gd name="connsiteY19" fmla="*/ 195188 h 200395"/>
                  <a:gd name="connsiteX20" fmla="*/ 41772 w 154392"/>
                  <a:gd name="connsiteY20" fmla="*/ 194862 h 200395"/>
                  <a:gd name="connsiteX21" fmla="*/ 35045 w 154392"/>
                  <a:gd name="connsiteY21" fmla="*/ 192584 h 200395"/>
                  <a:gd name="connsiteX22" fmla="*/ 30379 w 154392"/>
                  <a:gd name="connsiteY22" fmla="*/ 190414 h 200395"/>
                  <a:gd name="connsiteX23" fmla="*/ 30162 w 154392"/>
                  <a:gd name="connsiteY23" fmla="*/ 190305 h 200395"/>
                  <a:gd name="connsiteX24" fmla="*/ 22676 w 154392"/>
                  <a:gd name="connsiteY24" fmla="*/ 185857 h 200395"/>
                  <a:gd name="connsiteX25" fmla="*/ 15732 w 154392"/>
                  <a:gd name="connsiteY25" fmla="*/ 180323 h 200395"/>
                  <a:gd name="connsiteX26" fmla="*/ 15624 w 154392"/>
                  <a:gd name="connsiteY26" fmla="*/ 180106 h 200395"/>
                  <a:gd name="connsiteX27" fmla="*/ 15624 w 154392"/>
                  <a:gd name="connsiteY27" fmla="*/ 180106 h 200395"/>
                  <a:gd name="connsiteX28" fmla="*/ 15624 w 154392"/>
                  <a:gd name="connsiteY28" fmla="*/ 179998 h 200395"/>
                  <a:gd name="connsiteX29" fmla="*/ 15515 w 154392"/>
                  <a:gd name="connsiteY29" fmla="*/ 179889 h 200395"/>
                  <a:gd name="connsiteX30" fmla="*/ 11501 w 154392"/>
                  <a:gd name="connsiteY30" fmla="*/ 175658 h 200395"/>
                  <a:gd name="connsiteX31" fmla="*/ 6944 w 154392"/>
                  <a:gd name="connsiteY31" fmla="*/ 169474 h 200395"/>
                  <a:gd name="connsiteX32" fmla="*/ 4340 w 154392"/>
                  <a:gd name="connsiteY32" fmla="*/ 164700 h 200395"/>
                  <a:gd name="connsiteX33" fmla="*/ 4123 w 154392"/>
                  <a:gd name="connsiteY33" fmla="*/ 164266 h 200395"/>
                  <a:gd name="connsiteX34" fmla="*/ 2278 w 154392"/>
                  <a:gd name="connsiteY34" fmla="*/ 159492 h 200395"/>
                  <a:gd name="connsiteX35" fmla="*/ 651 w 154392"/>
                  <a:gd name="connsiteY35" fmla="*/ 152222 h 200395"/>
                  <a:gd name="connsiteX36" fmla="*/ 651 w 154392"/>
                  <a:gd name="connsiteY36" fmla="*/ 151897 h 200395"/>
                  <a:gd name="connsiteX37" fmla="*/ 651 w 154392"/>
                  <a:gd name="connsiteY37" fmla="*/ 151897 h 200395"/>
                  <a:gd name="connsiteX38" fmla="*/ 0 w 154392"/>
                  <a:gd name="connsiteY38" fmla="*/ 146363 h 200395"/>
                  <a:gd name="connsiteX39" fmla="*/ 434 w 154392"/>
                  <a:gd name="connsiteY39" fmla="*/ 142458 h 200395"/>
                  <a:gd name="connsiteX40" fmla="*/ 1193 w 154392"/>
                  <a:gd name="connsiteY40" fmla="*/ 138768 h 200395"/>
                  <a:gd name="connsiteX41" fmla="*/ 2387 w 154392"/>
                  <a:gd name="connsiteY41" fmla="*/ 135080 h 200395"/>
                  <a:gd name="connsiteX42" fmla="*/ 4665 w 154392"/>
                  <a:gd name="connsiteY42" fmla="*/ 129655 h 200395"/>
                  <a:gd name="connsiteX43" fmla="*/ 5425 w 154392"/>
                  <a:gd name="connsiteY43" fmla="*/ 127919 h 200395"/>
                  <a:gd name="connsiteX44" fmla="*/ 9656 w 154392"/>
                  <a:gd name="connsiteY44" fmla="*/ 118371 h 200395"/>
                  <a:gd name="connsiteX45" fmla="*/ 10090 w 154392"/>
                  <a:gd name="connsiteY45" fmla="*/ 117178 h 200395"/>
                  <a:gd name="connsiteX46" fmla="*/ 11609 w 154392"/>
                  <a:gd name="connsiteY46" fmla="*/ 113706 h 200395"/>
                  <a:gd name="connsiteX47" fmla="*/ 13345 w 154392"/>
                  <a:gd name="connsiteY47" fmla="*/ 110342 h 200395"/>
                  <a:gd name="connsiteX48" fmla="*/ 14105 w 154392"/>
                  <a:gd name="connsiteY48" fmla="*/ 108932 h 200395"/>
                  <a:gd name="connsiteX49" fmla="*/ 13996 w 154392"/>
                  <a:gd name="connsiteY49" fmla="*/ 109257 h 200395"/>
                  <a:gd name="connsiteX50" fmla="*/ 15298 w 154392"/>
                  <a:gd name="connsiteY50" fmla="*/ 106436 h 200395"/>
                  <a:gd name="connsiteX51" fmla="*/ 15624 w 154392"/>
                  <a:gd name="connsiteY51" fmla="*/ 105677 h 200395"/>
                  <a:gd name="connsiteX52" fmla="*/ 15515 w 154392"/>
                  <a:gd name="connsiteY52" fmla="*/ 106002 h 200395"/>
                  <a:gd name="connsiteX53" fmla="*/ 15732 w 154392"/>
                  <a:gd name="connsiteY53" fmla="*/ 105568 h 200395"/>
                  <a:gd name="connsiteX54" fmla="*/ 15841 w 154392"/>
                  <a:gd name="connsiteY54" fmla="*/ 105351 h 200395"/>
                  <a:gd name="connsiteX55" fmla="*/ 15732 w 154392"/>
                  <a:gd name="connsiteY55" fmla="*/ 105677 h 200395"/>
                  <a:gd name="connsiteX56" fmla="*/ 16817 w 154392"/>
                  <a:gd name="connsiteY56" fmla="*/ 103507 h 200395"/>
                  <a:gd name="connsiteX57" fmla="*/ 16817 w 154392"/>
                  <a:gd name="connsiteY57" fmla="*/ 103507 h 200395"/>
                  <a:gd name="connsiteX58" fmla="*/ 16817 w 154392"/>
                  <a:gd name="connsiteY58" fmla="*/ 103507 h 200395"/>
                  <a:gd name="connsiteX59" fmla="*/ 16817 w 154392"/>
                  <a:gd name="connsiteY59" fmla="*/ 103507 h 200395"/>
                  <a:gd name="connsiteX60" fmla="*/ 16817 w 154392"/>
                  <a:gd name="connsiteY60" fmla="*/ 103398 h 200395"/>
                  <a:gd name="connsiteX61" fmla="*/ 24521 w 154392"/>
                  <a:gd name="connsiteY61" fmla="*/ 89294 h 200395"/>
                  <a:gd name="connsiteX62" fmla="*/ 27233 w 154392"/>
                  <a:gd name="connsiteY62" fmla="*/ 84737 h 200395"/>
                  <a:gd name="connsiteX63" fmla="*/ 32875 w 154392"/>
                  <a:gd name="connsiteY63" fmla="*/ 75189 h 200395"/>
                  <a:gd name="connsiteX64" fmla="*/ 36998 w 154392"/>
                  <a:gd name="connsiteY64" fmla="*/ 68354 h 200395"/>
                  <a:gd name="connsiteX65" fmla="*/ 37215 w 154392"/>
                  <a:gd name="connsiteY65" fmla="*/ 68028 h 200395"/>
                  <a:gd name="connsiteX66" fmla="*/ 40795 w 154392"/>
                  <a:gd name="connsiteY66" fmla="*/ 61952 h 200395"/>
                  <a:gd name="connsiteX67" fmla="*/ 40687 w 154392"/>
                  <a:gd name="connsiteY67" fmla="*/ 62278 h 200395"/>
                  <a:gd name="connsiteX68" fmla="*/ 41772 w 154392"/>
                  <a:gd name="connsiteY68" fmla="*/ 59674 h 200395"/>
                  <a:gd name="connsiteX69" fmla="*/ 42206 w 154392"/>
                  <a:gd name="connsiteY69" fmla="*/ 58155 h 200395"/>
                  <a:gd name="connsiteX70" fmla="*/ 42423 w 154392"/>
                  <a:gd name="connsiteY70" fmla="*/ 56744 h 200395"/>
                  <a:gd name="connsiteX71" fmla="*/ 42423 w 154392"/>
                  <a:gd name="connsiteY71" fmla="*/ 54357 h 200395"/>
                  <a:gd name="connsiteX72" fmla="*/ 42314 w 154392"/>
                  <a:gd name="connsiteY72" fmla="*/ 53164 h 200395"/>
                  <a:gd name="connsiteX73" fmla="*/ 42097 w 154392"/>
                  <a:gd name="connsiteY73" fmla="*/ 47522 h 200395"/>
                  <a:gd name="connsiteX74" fmla="*/ 44376 w 154392"/>
                  <a:gd name="connsiteY74" fmla="*/ 42856 h 200395"/>
                  <a:gd name="connsiteX75" fmla="*/ 45027 w 154392"/>
                  <a:gd name="connsiteY75" fmla="*/ 41555 h 200395"/>
                  <a:gd name="connsiteX76" fmla="*/ 45895 w 154392"/>
                  <a:gd name="connsiteY76" fmla="*/ 39927 h 200395"/>
                  <a:gd name="connsiteX77" fmla="*/ 48607 w 154392"/>
                  <a:gd name="connsiteY77" fmla="*/ 35045 h 200395"/>
                  <a:gd name="connsiteX78" fmla="*/ 51970 w 154392"/>
                  <a:gd name="connsiteY78" fmla="*/ 29620 h 200395"/>
                  <a:gd name="connsiteX79" fmla="*/ 52187 w 154392"/>
                  <a:gd name="connsiteY79" fmla="*/ 29294 h 200395"/>
                  <a:gd name="connsiteX80" fmla="*/ 53272 w 154392"/>
                  <a:gd name="connsiteY80" fmla="*/ 27775 h 200395"/>
                  <a:gd name="connsiteX81" fmla="*/ 55117 w 154392"/>
                  <a:gd name="connsiteY81" fmla="*/ 25171 h 200395"/>
                  <a:gd name="connsiteX82" fmla="*/ 56202 w 154392"/>
                  <a:gd name="connsiteY82" fmla="*/ 23652 h 200395"/>
                  <a:gd name="connsiteX83" fmla="*/ 58263 w 154392"/>
                  <a:gd name="connsiteY83" fmla="*/ 20940 h 200395"/>
                  <a:gd name="connsiteX84" fmla="*/ 59457 w 154392"/>
                  <a:gd name="connsiteY84" fmla="*/ 19421 h 200395"/>
                  <a:gd name="connsiteX85" fmla="*/ 61627 w 154392"/>
                  <a:gd name="connsiteY85" fmla="*/ 16708 h 200395"/>
                  <a:gd name="connsiteX86" fmla="*/ 63037 w 154392"/>
                  <a:gd name="connsiteY86" fmla="*/ 15081 h 200395"/>
                  <a:gd name="connsiteX87" fmla="*/ 64882 w 154392"/>
                  <a:gd name="connsiteY87" fmla="*/ 12911 h 200395"/>
                  <a:gd name="connsiteX88" fmla="*/ 68679 w 154392"/>
                  <a:gd name="connsiteY88" fmla="*/ 8680 h 200395"/>
                  <a:gd name="connsiteX89" fmla="*/ 68462 w 154392"/>
                  <a:gd name="connsiteY89" fmla="*/ 8897 h 200395"/>
                  <a:gd name="connsiteX90" fmla="*/ 68679 w 154392"/>
                  <a:gd name="connsiteY90" fmla="*/ 8680 h 200395"/>
                  <a:gd name="connsiteX91" fmla="*/ 68679 w 154392"/>
                  <a:gd name="connsiteY91" fmla="*/ 8680 h 200395"/>
                  <a:gd name="connsiteX92" fmla="*/ 68679 w 154392"/>
                  <a:gd name="connsiteY92" fmla="*/ 8571 h 200395"/>
                  <a:gd name="connsiteX93" fmla="*/ 68679 w 154392"/>
                  <a:gd name="connsiteY93" fmla="*/ 8680 h 200395"/>
                  <a:gd name="connsiteX94" fmla="*/ 71283 w 154392"/>
                  <a:gd name="connsiteY94" fmla="*/ 5967 h 200395"/>
                  <a:gd name="connsiteX95" fmla="*/ 72043 w 154392"/>
                  <a:gd name="connsiteY95" fmla="*/ 5099 h 200395"/>
                  <a:gd name="connsiteX96" fmla="*/ 74538 w 154392"/>
                  <a:gd name="connsiteY96" fmla="*/ 2712 h 200395"/>
                  <a:gd name="connsiteX97" fmla="*/ 75623 w 154392"/>
                  <a:gd name="connsiteY97" fmla="*/ 1627 h 200395"/>
                  <a:gd name="connsiteX98" fmla="*/ 77250 w 154392"/>
                  <a:gd name="connsiteY98" fmla="*/ 0 h 200395"/>
                  <a:gd name="connsiteX99" fmla="*/ 85279 w 154392"/>
                  <a:gd name="connsiteY99" fmla="*/ 1411 h 200395"/>
                  <a:gd name="connsiteX100" fmla="*/ 85496 w 154392"/>
                  <a:gd name="connsiteY100" fmla="*/ 1519 h 200395"/>
                  <a:gd name="connsiteX101" fmla="*/ 85496 w 154392"/>
                  <a:gd name="connsiteY101" fmla="*/ 1519 h 200395"/>
                  <a:gd name="connsiteX102" fmla="*/ 98516 w 154392"/>
                  <a:gd name="connsiteY102" fmla="*/ 5533 h 200395"/>
                  <a:gd name="connsiteX103" fmla="*/ 98950 w 154392"/>
                  <a:gd name="connsiteY103" fmla="*/ 5750 h 200395"/>
                  <a:gd name="connsiteX104" fmla="*/ 99710 w 154392"/>
                  <a:gd name="connsiteY104" fmla="*/ 6076 h 200395"/>
                  <a:gd name="connsiteX105" fmla="*/ 101663 w 154392"/>
                  <a:gd name="connsiteY105" fmla="*/ 6835 h 200395"/>
                  <a:gd name="connsiteX106" fmla="*/ 101879 w 154392"/>
                  <a:gd name="connsiteY106" fmla="*/ 6944 h 200395"/>
                  <a:gd name="connsiteX107" fmla="*/ 101879 w 154392"/>
                  <a:gd name="connsiteY107" fmla="*/ 6944 h 200395"/>
                  <a:gd name="connsiteX108" fmla="*/ 102097 w 154392"/>
                  <a:gd name="connsiteY108" fmla="*/ 7052 h 200395"/>
                  <a:gd name="connsiteX109" fmla="*/ 102856 w 154392"/>
                  <a:gd name="connsiteY109" fmla="*/ 7378 h 200395"/>
                  <a:gd name="connsiteX110" fmla="*/ 103832 w 154392"/>
                  <a:gd name="connsiteY110" fmla="*/ 7812 h 200395"/>
                  <a:gd name="connsiteX111" fmla="*/ 112404 w 154392"/>
                  <a:gd name="connsiteY111" fmla="*/ 11392 h 200395"/>
                  <a:gd name="connsiteX112" fmla="*/ 116310 w 154392"/>
                  <a:gd name="connsiteY112" fmla="*/ 13128 h 200395"/>
                  <a:gd name="connsiteX113" fmla="*/ 122711 w 154392"/>
                  <a:gd name="connsiteY113" fmla="*/ 15949 h 200395"/>
                  <a:gd name="connsiteX114" fmla="*/ 128787 w 154392"/>
                  <a:gd name="connsiteY114" fmla="*/ 18662 h 200395"/>
                  <a:gd name="connsiteX115" fmla="*/ 130414 w 154392"/>
                  <a:gd name="connsiteY115" fmla="*/ 19421 h 200395"/>
                  <a:gd name="connsiteX116" fmla="*/ 152222 w 154392"/>
                  <a:gd name="connsiteY116" fmla="*/ 27450 h 200395"/>
                  <a:gd name="connsiteX117" fmla="*/ 151788 w 154392"/>
                  <a:gd name="connsiteY117" fmla="*/ 27450 h 200395"/>
                  <a:gd name="connsiteX118" fmla="*/ 154392 w 154392"/>
                  <a:gd name="connsiteY118" fmla="*/ 27992 h 200395"/>
                  <a:gd name="connsiteX119" fmla="*/ 149185 w 154392"/>
                  <a:gd name="connsiteY119" fmla="*/ 39276 h 200395"/>
                  <a:gd name="connsiteX120" fmla="*/ 146147 w 154392"/>
                  <a:gd name="connsiteY120" fmla="*/ 46437 h 200395"/>
                  <a:gd name="connsiteX121" fmla="*/ 144411 w 154392"/>
                  <a:gd name="connsiteY121" fmla="*/ 50886 h 200395"/>
                  <a:gd name="connsiteX122" fmla="*/ 143109 w 154392"/>
                  <a:gd name="connsiteY122" fmla="*/ 54249 h 200395"/>
                  <a:gd name="connsiteX123" fmla="*/ 137684 w 154392"/>
                  <a:gd name="connsiteY123" fmla="*/ 69004 h 200395"/>
                  <a:gd name="connsiteX124" fmla="*/ 137575 w 154392"/>
                  <a:gd name="connsiteY124" fmla="*/ 69113 h 200395"/>
                  <a:gd name="connsiteX125" fmla="*/ 137467 w 154392"/>
                  <a:gd name="connsiteY125" fmla="*/ 69222 h 200395"/>
                  <a:gd name="connsiteX126" fmla="*/ 137358 w 154392"/>
                  <a:gd name="connsiteY126" fmla="*/ 69439 h 200395"/>
                  <a:gd name="connsiteX127" fmla="*/ 137358 w 154392"/>
                  <a:gd name="connsiteY127" fmla="*/ 69439 h 200395"/>
                  <a:gd name="connsiteX128" fmla="*/ 137358 w 154392"/>
                  <a:gd name="connsiteY128" fmla="*/ 69439 h 200395"/>
                  <a:gd name="connsiteX129" fmla="*/ 137358 w 154392"/>
                  <a:gd name="connsiteY129" fmla="*/ 69439 h 200395"/>
                  <a:gd name="connsiteX130" fmla="*/ 137358 w 154392"/>
                  <a:gd name="connsiteY130" fmla="*/ 69439 h 200395"/>
                  <a:gd name="connsiteX131" fmla="*/ 137358 w 154392"/>
                  <a:gd name="connsiteY131" fmla="*/ 69439 h 200395"/>
                  <a:gd name="connsiteX132" fmla="*/ 137358 w 154392"/>
                  <a:gd name="connsiteY132" fmla="*/ 69547 h 200395"/>
                  <a:gd name="connsiteX133" fmla="*/ 137358 w 154392"/>
                  <a:gd name="connsiteY133" fmla="*/ 69547 h 200395"/>
                  <a:gd name="connsiteX134" fmla="*/ 137250 w 154392"/>
                  <a:gd name="connsiteY134" fmla="*/ 69981 h 200395"/>
                  <a:gd name="connsiteX135" fmla="*/ 133344 w 154392"/>
                  <a:gd name="connsiteY135" fmla="*/ 82024 h 200395"/>
                  <a:gd name="connsiteX136" fmla="*/ 131499 w 154392"/>
                  <a:gd name="connsiteY136" fmla="*/ 88209 h 200395"/>
                  <a:gd name="connsiteX137" fmla="*/ 130414 w 154392"/>
                  <a:gd name="connsiteY137" fmla="*/ 92223 h 200395"/>
                  <a:gd name="connsiteX138" fmla="*/ 129872 w 154392"/>
                  <a:gd name="connsiteY138" fmla="*/ 94285 h 200395"/>
                  <a:gd name="connsiteX139" fmla="*/ 129112 w 154392"/>
                  <a:gd name="connsiteY139" fmla="*/ 97323 h 200395"/>
                  <a:gd name="connsiteX140" fmla="*/ 128136 w 154392"/>
                  <a:gd name="connsiteY140" fmla="*/ 101120 h 200395"/>
                  <a:gd name="connsiteX141" fmla="*/ 126509 w 154392"/>
                  <a:gd name="connsiteY141" fmla="*/ 108064 h 200395"/>
                  <a:gd name="connsiteX142" fmla="*/ 124990 w 154392"/>
                  <a:gd name="connsiteY142" fmla="*/ 115550 h 200395"/>
                  <a:gd name="connsiteX143" fmla="*/ 124881 w 154392"/>
                  <a:gd name="connsiteY143" fmla="*/ 116201 h 200395"/>
                  <a:gd name="connsiteX144" fmla="*/ 124773 w 154392"/>
                  <a:gd name="connsiteY144" fmla="*/ 116852 h 200395"/>
                  <a:gd name="connsiteX145" fmla="*/ 123905 w 154392"/>
                  <a:gd name="connsiteY145" fmla="*/ 117286 h 200395"/>
                  <a:gd name="connsiteX146" fmla="*/ 120867 w 154392"/>
                  <a:gd name="connsiteY146" fmla="*/ 118263 h 200395"/>
                  <a:gd name="connsiteX147" fmla="*/ 120324 w 154392"/>
                  <a:gd name="connsiteY147" fmla="*/ 118371 h 200395"/>
                  <a:gd name="connsiteX148" fmla="*/ 119890 w 154392"/>
                  <a:gd name="connsiteY148" fmla="*/ 118479 h 200395"/>
                  <a:gd name="connsiteX149" fmla="*/ 116527 w 154392"/>
                  <a:gd name="connsiteY149" fmla="*/ 117937 h 200395"/>
                  <a:gd name="connsiteX150" fmla="*/ 115876 w 154392"/>
                  <a:gd name="connsiteY150" fmla="*/ 117828 h 200395"/>
                  <a:gd name="connsiteX151" fmla="*/ 110559 w 154392"/>
                  <a:gd name="connsiteY151" fmla="*/ 116961 h 200395"/>
                  <a:gd name="connsiteX152" fmla="*/ 110125 w 154392"/>
                  <a:gd name="connsiteY152" fmla="*/ 116852 h 200395"/>
                  <a:gd name="connsiteX153" fmla="*/ 110125 w 154392"/>
                  <a:gd name="connsiteY153" fmla="*/ 116852 h 200395"/>
                  <a:gd name="connsiteX154" fmla="*/ 106545 w 154392"/>
                  <a:gd name="connsiteY154" fmla="*/ 116743 h 200395"/>
                  <a:gd name="connsiteX155" fmla="*/ 102097 w 154392"/>
                  <a:gd name="connsiteY155" fmla="*/ 117069 h 200395"/>
                  <a:gd name="connsiteX156" fmla="*/ 102205 w 154392"/>
                  <a:gd name="connsiteY156" fmla="*/ 117069 h 200395"/>
                  <a:gd name="connsiteX157" fmla="*/ 95370 w 154392"/>
                  <a:gd name="connsiteY157" fmla="*/ 119130 h 200395"/>
                  <a:gd name="connsiteX158" fmla="*/ 94936 w 154392"/>
                  <a:gd name="connsiteY158" fmla="*/ 119348 h 200395"/>
                  <a:gd name="connsiteX159" fmla="*/ 90053 w 154392"/>
                  <a:gd name="connsiteY159" fmla="*/ 121843 h 200395"/>
                  <a:gd name="connsiteX160" fmla="*/ 89836 w 154392"/>
                  <a:gd name="connsiteY160" fmla="*/ 121951 h 200395"/>
                  <a:gd name="connsiteX161" fmla="*/ 81590 w 154392"/>
                  <a:gd name="connsiteY161" fmla="*/ 129763 h 200395"/>
                  <a:gd name="connsiteX162" fmla="*/ 81265 w 154392"/>
                  <a:gd name="connsiteY162" fmla="*/ 130740 h 200395"/>
                  <a:gd name="connsiteX163" fmla="*/ 79963 w 154392"/>
                  <a:gd name="connsiteY163" fmla="*/ 132150 h 200395"/>
                  <a:gd name="connsiteX164" fmla="*/ 76382 w 154392"/>
                  <a:gd name="connsiteY164" fmla="*/ 136816 h 200395"/>
                  <a:gd name="connsiteX165" fmla="*/ 68896 w 154392"/>
                  <a:gd name="connsiteY165" fmla="*/ 149944 h 200395"/>
                  <a:gd name="connsiteX166" fmla="*/ 68788 w 154392"/>
                  <a:gd name="connsiteY166" fmla="*/ 150161 h 200395"/>
                  <a:gd name="connsiteX167" fmla="*/ 68571 w 154392"/>
                  <a:gd name="connsiteY167" fmla="*/ 150595 h 200395"/>
                  <a:gd name="connsiteX168" fmla="*/ 68788 w 154392"/>
                  <a:gd name="connsiteY168" fmla="*/ 150270 h 200395"/>
                  <a:gd name="connsiteX169" fmla="*/ 65750 w 154392"/>
                  <a:gd name="connsiteY169" fmla="*/ 156454 h 200395"/>
                  <a:gd name="connsiteX170" fmla="*/ 63254 w 154392"/>
                  <a:gd name="connsiteY170" fmla="*/ 162313 h 200395"/>
                  <a:gd name="connsiteX171" fmla="*/ 63254 w 154392"/>
                  <a:gd name="connsiteY171" fmla="*/ 162204 h 200395"/>
                  <a:gd name="connsiteX172" fmla="*/ 63254 w 154392"/>
                  <a:gd name="connsiteY172" fmla="*/ 162313 h 200395"/>
                  <a:gd name="connsiteX173" fmla="*/ 62820 w 154392"/>
                  <a:gd name="connsiteY173" fmla="*/ 163723 h 200395"/>
                  <a:gd name="connsiteX174" fmla="*/ 62712 w 154392"/>
                  <a:gd name="connsiteY174" fmla="*/ 164374 h 200395"/>
                  <a:gd name="connsiteX175" fmla="*/ 62712 w 154392"/>
                  <a:gd name="connsiteY175" fmla="*/ 164917 h 200395"/>
                  <a:gd name="connsiteX176" fmla="*/ 62712 w 154392"/>
                  <a:gd name="connsiteY176" fmla="*/ 165351 h 200395"/>
                  <a:gd name="connsiteX177" fmla="*/ 62712 w 154392"/>
                  <a:gd name="connsiteY177" fmla="*/ 165351 h 200395"/>
                  <a:gd name="connsiteX178" fmla="*/ 62820 w 154392"/>
                  <a:gd name="connsiteY178" fmla="*/ 165676 h 200395"/>
                  <a:gd name="connsiteX179" fmla="*/ 62929 w 154392"/>
                  <a:gd name="connsiteY179" fmla="*/ 166002 h 200395"/>
                  <a:gd name="connsiteX180" fmla="*/ 63254 w 154392"/>
                  <a:gd name="connsiteY180" fmla="*/ 166436 h 200395"/>
                  <a:gd name="connsiteX181" fmla="*/ 64122 w 154392"/>
                  <a:gd name="connsiteY181" fmla="*/ 167412 h 200395"/>
                  <a:gd name="connsiteX182" fmla="*/ 67920 w 154392"/>
                  <a:gd name="connsiteY182" fmla="*/ 170992 h 200395"/>
                  <a:gd name="connsiteX183" fmla="*/ 72260 w 154392"/>
                  <a:gd name="connsiteY183" fmla="*/ 175115 h 200395"/>
                  <a:gd name="connsiteX184" fmla="*/ 79746 w 154392"/>
                  <a:gd name="connsiteY184" fmla="*/ 184229 h 200395"/>
                  <a:gd name="connsiteX185" fmla="*/ 84520 w 154392"/>
                  <a:gd name="connsiteY185" fmla="*/ 192909 h 200395"/>
                  <a:gd name="connsiteX186" fmla="*/ 85171 w 154392"/>
                  <a:gd name="connsiteY186" fmla="*/ 196164 h 200395"/>
                  <a:gd name="connsiteX187" fmla="*/ 84628 w 154392"/>
                  <a:gd name="connsiteY187" fmla="*/ 198551 h 200395"/>
                  <a:gd name="connsiteX188" fmla="*/ 83869 w 154392"/>
                  <a:gd name="connsiteY188" fmla="*/ 199745 h 200395"/>
                  <a:gd name="connsiteX189" fmla="*/ 83435 w 154392"/>
                  <a:gd name="connsiteY189" fmla="*/ 200287 h 200395"/>
                  <a:gd name="connsiteX190" fmla="*/ 83109 w 154392"/>
                  <a:gd name="connsiteY190" fmla="*/ 200287 h 200395"/>
                  <a:gd name="connsiteX191" fmla="*/ 81373 w 154392"/>
                  <a:gd name="connsiteY191" fmla="*/ 200287 h 200395"/>
                  <a:gd name="connsiteX192" fmla="*/ 76816 w 154392"/>
                  <a:gd name="connsiteY192" fmla="*/ 200396 h 200395"/>
                  <a:gd name="connsiteX193" fmla="*/ 71826 w 154392"/>
                  <a:gd name="connsiteY193" fmla="*/ 199853 h 20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154392" h="200395">
                    <a:moveTo>
                      <a:pt x="71826" y="199853"/>
                    </a:moveTo>
                    <a:cubicBezTo>
                      <a:pt x="71609" y="199853"/>
                      <a:pt x="71500" y="199853"/>
                      <a:pt x="71392" y="199853"/>
                    </a:cubicBezTo>
                    <a:cubicBezTo>
                      <a:pt x="71392" y="199853"/>
                      <a:pt x="71283" y="199853"/>
                      <a:pt x="71283" y="199853"/>
                    </a:cubicBezTo>
                    <a:cubicBezTo>
                      <a:pt x="71283" y="199853"/>
                      <a:pt x="71175" y="199853"/>
                      <a:pt x="71175" y="199853"/>
                    </a:cubicBezTo>
                    <a:cubicBezTo>
                      <a:pt x="70307" y="199853"/>
                      <a:pt x="69547" y="199745"/>
                      <a:pt x="68679" y="199636"/>
                    </a:cubicBezTo>
                    <a:cubicBezTo>
                      <a:pt x="68679" y="199636"/>
                      <a:pt x="68571" y="199636"/>
                      <a:pt x="68462" y="199636"/>
                    </a:cubicBezTo>
                    <a:lnTo>
                      <a:pt x="68462" y="199636"/>
                    </a:lnTo>
                    <a:lnTo>
                      <a:pt x="68462" y="199636"/>
                    </a:lnTo>
                    <a:lnTo>
                      <a:pt x="68462" y="199636"/>
                    </a:lnTo>
                    <a:cubicBezTo>
                      <a:pt x="68462" y="199636"/>
                      <a:pt x="68354" y="199636"/>
                      <a:pt x="68354" y="199636"/>
                    </a:cubicBezTo>
                    <a:cubicBezTo>
                      <a:pt x="68354" y="199636"/>
                      <a:pt x="68137" y="199636"/>
                      <a:pt x="68137" y="199636"/>
                    </a:cubicBezTo>
                    <a:cubicBezTo>
                      <a:pt x="66943" y="199527"/>
                      <a:pt x="65858" y="199527"/>
                      <a:pt x="64773" y="199419"/>
                    </a:cubicBezTo>
                    <a:lnTo>
                      <a:pt x="63797" y="199310"/>
                    </a:lnTo>
                    <a:lnTo>
                      <a:pt x="63471" y="199310"/>
                    </a:lnTo>
                    <a:lnTo>
                      <a:pt x="63254" y="199310"/>
                    </a:lnTo>
                    <a:cubicBezTo>
                      <a:pt x="61301" y="199094"/>
                      <a:pt x="59348" y="198768"/>
                      <a:pt x="57395" y="198551"/>
                    </a:cubicBezTo>
                    <a:lnTo>
                      <a:pt x="56744" y="198442"/>
                    </a:lnTo>
                    <a:cubicBezTo>
                      <a:pt x="54357" y="198117"/>
                      <a:pt x="52296" y="197683"/>
                      <a:pt x="50452" y="197249"/>
                    </a:cubicBezTo>
                    <a:lnTo>
                      <a:pt x="48824" y="196815"/>
                    </a:lnTo>
                    <a:cubicBezTo>
                      <a:pt x="46871" y="196381"/>
                      <a:pt x="44701" y="195838"/>
                      <a:pt x="42748" y="195188"/>
                    </a:cubicBezTo>
                    <a:lnTo>
                      <a:pt x="41772" y="194862"/>
                    </a:lnTo>
                    <a:cubicBezTo>
                      <a:pt x="39493" y="194102"/>
                      <a:pt x="37323" y="193343"/>
                      <a:pt x="35045" y="192584"/>
                    </a:cubicBezTo>
                    <a:cubicBezTo>
                      <a:pt x="33417" y="191933"/>
                      <a:pt x="31790" y="191173"/>
                      <a:pt x="30379" y="190414"/>
                    </a:cubicBezTo>
                    <a:lnTo>
                      <a:pt x="30162" y="190305"/>
                    </a:lnTo>
                    <a:cubicBezTo>
                      <a:pt x="27558" y="188895"/>
                      <a:pt x="25171" y="187484"/>
                      <a:pt x="22676" y="185857"/>
                    </a:cubicBezTo>
                    <a:cubicBezTo>
                      <a:pt x="20181" y="184012"/>
                      <a:pt x="17902" y="182276"/>
                      <a:pt x="15732" y="180323"/>
                    </a:cubicBezTo>
                    <a:lnTo>
                      <a:pt x="15624" y="180106"/>
                    </a:lnTo>
                    <a:lnTo>
                      <a:pt x="15624" y="180106"/>
                    </a:lnTo>
                    <a:lnTo>
                      <a:pt x="15624" y="179998"/>
                    </a:lnTo>
                    <a:lnTo>
                      <a:pt x="15515" y="179889"/>
                    </a:lnTo>
                    <a:cubicBezTo>
                      <a:pt x="13996" y="178370"/>
                      <a:pt x="12694" y="177068"/>
                      <a:pt x="11501" y="175658"/>
                    </a:cubicBezTo>
                    <a:cubicBezTo>
                      <a:pt x="9873" y="173705"/>
                      <a:pt x="8354" y="171643"/>
                      <a:pt x="6944" y="169474"/>
                    </a:cubicBezTo>
                    <a:cubicBezTo>
                      <a:pt x="6076" y="168063"/>
                      <a:pt x="5208" y="166436"/>
                      <a:pt x="4340" y="164700"/>
                    </a:cubicBezTo>
                    <a:cubicBezTo>
                      <a:pt x="4231" y="164483"/>
                      <a:pt x="4231" y="164374"/>
                      <a:pt x="4123" y="164266"/>
                    </a:cubicBezTo>
                    <a:cubicBezTo>
                      <a:pt x="3363" y="162638"/>
                      <a:pt x="2712" y="161011"/>
                      <a:pt x="2278" y="159492"/>
                    </a:cubicBezTo>
                    <a:cubicBezTo>
                      <a:pt x="1519" y="156888"/>
                      <a:pt x="977" y="154284"/>
                      <a:pt x="651" y="152222"/>
                    </a:cubicBezTo>
                    <a:lnTo>
                      <a:pt x="651" y="151897"/>
                    </a:lnTo>
                    <a:lnTo>
                      <a:pt x="651" y="151897"/>
                    </a:lnTo>
                    <a:cubicBezTo>
                      <a:pt x="325" y="150161"/>
                      <a:pt x="109" y="148425"/>
                      <a:pt x="0" y="146363"/>
                    </a:cubicBezTo>
                    <a:cubicBezTo>
                      <a:pt x="109" y="145062"/>
                      <a:pt x="217" y="143760"/>
                      <a:pt x="434" y="142458"/>
                    </a:cubicBezTo>
                    <a:cubicBezTo>
                      <a:pt x="651" y="141047"/>
                      <a:pt x="868" y="139854"/>
                      <a:pt x="1193" y="138768"/>
                    </a:cubicBezTo>
                    <a:cubicBezTo>
                      <a:pt x="1519" y="137575"/>
                      <a:pt x="1953" y="136273"/>
                      <a:pt x="2387" y="135080"/>
                    </a:cubicBezTo>
                    <a:cubicBezTo>
                      <a:pt x="3038" y="133235"/>
                      <a:pt x="3906" y="131391"/>
                      <a:pt x="4665" y="129655"/>
                    </a:cubicBezTo>
                    <a:lnTo>
                      <a:pt x="5425" y="127919"/>
                    </a:lnTo>
                    <a:cubicBezTo>
                      <a:pt x="6835" y="124664"/>
                      <a:pt x="8246" y="121517"/>
                      <a:pt x="9656" y="118371"/>
                    </a:cubicBezTo>
                    <a:lnTo>
                      <a:pt x="10090" y="117178"/>
                    </a:lnTo>
                    <a:cubicBezTo>
                      <a:pt x="10633" y="115984"/>
                      <a:pt x="11067" y="114899"/>
                      <a:pt x="11609" y="113706"/>
                    </a:cubicBezTo>
                    <a:cubicBezTo>
                      <a:pt x="12152" y="112512"/>
                      <a:pt x="12694" y="111427"/>
                      <a:pt x="13345" y="110342"/>
                    </a:cubicBezTo>
                    <a:lnTo>
                      <a:pt x="14105" y="108932"/>
                    </a:lnTo>
                    <a:lnTo>
                      <a:pt x="13996" y="109257"/>
                    </a:lnTo>
                    <a:cubicBezTo>
                      <a:pt x="14430" y="108281"/>
                      <a:pt x="14864" y="107413"/>
                      <a:pt x="15298" y="106436"/>
                    </a:cubicBezTo>
                    <a:lnTo>
                      <a:pt x="15624" y="105677"/>
                    </a:lnTo>
                    <a:lnTo>
                      <a:pt x="15515" y="106002"/>
                    </a:lnTo>
                    <a:lnTo>
                      <a:pt x="15732" y="105568"/>
                    </a:lnTo>
                    <a:lnTo>
                      <a:pt x="15841" y="105351"/>
                    </a:lnTo>
                    <a:lnTo>
                      <a:pt x="15732" y="105677"/>
                    </a:lnTo>
                    <a:cubicBezTo>
                      <a:pt x="16058" y="104917"/>
                      <a:pt x="16383" y="104158"/>
                      <a:pt x="16817" y="103507"/>
                    </a:cubicBezTo>
                    <a:cubicBezTo>
                      <a:pt x="16817" y="103507"/>
                      <a:pt x="16817" y="103507"/>
                      <a:pt x="16817" y="103507"/>
                    </a:cubicBezTo>
                    <a:lnTo>
                      <a:pt x="16817" y="103507"/>
                    </a:lnTo>
                    <a:lnTo>
                      <a:pt x="16817" y="103507"/>
                    </a:lnTo>
                    <a:lnTo>
                      <a:pt x="16817" y="103398"/>
                    </a:lnTo>
                    <a:cubicBezTo>
                      <a:pt x="19096" y="98733"/>
                      <a:pt x="21700" y="94067"/>
                      <a:pt x="24521" y="89294"/>
                    </a:cubicBezTo>
                    <a:lnTo>
                      <a:pt x="27233" y="84737"/>
                    </a:lnTo>
                    <a:cubicBezTo>
                      <a:pt x="29077" y="81590"/>
                      <a:pt x="31030" y="78444"/>
                      <a:pt x="32875" y="75189"/>
                    </a:cubicBezTo>
                    <a:cubicBezTo>
                      <a:pt x="34177" y="72911"/>
                      <a:pt x="35587" y="70632"/>
                      <a:pt x="36998" y="68354"/>
                    </a:cubicBezTo>
                    <a:lnTo>
                      <a:pt x="37215" y="68028"/>
                    </a:lnTo>
                    <a:cubicBezTo>
                      <a:pt x="38408" y="66075"/>
                      <a:pt x="39710" y="64014"/>
                      <a:pt x="40795" y="61952"/>
                    </a:cubicBezTo>
                    <a:lnTo>
                      <a:pt x="40687" y="62278"/>
                    </a:lnTo>
                    <a:cubicBezTo>
                      <a:pt x="41012" y="61410"/>
                      <a:pt x="41446" y="60542"/>
                      <a:pt x="41772" y="59674"/>
                    </a:cubicBezTo>
                    <a:cubicBezTo>
                      <a:pt x="41880" y="59131"/>
                      <a:pt x="42097" y="58697"/>
                      <a:pt x="42206" y="58155"/>
                    </a:cubicBezTo>
                    <a:cubicBezTo>
                      <a:pt x="42314" y="57721"/>
                      <a:pt x="42314" y="57287"/>
                      <a:pt x="42423" y="56744"/>
                    </a:cubicBezTo>
                    <a:cubicBezTo>
                      <a:pt x="42423" y="55985"/>
                      <a:pt x="42423" y="55117"/>
                      <a:pt x="42423" y="54357"/>
                    </a:cubicBezTo>
                    <a:lnTo>
                      <a:pt x="42314" y="53164"/>
                    </a:lnTo>
                    <a:cubicBezTo>
                      <a:pt x="42206" y="51319"/>
                      <a:pt x="41989" y="49366"/>
                      <a:pt x="42097" y="47522"/>
                    </a:cubicBezTo>
                    <a:cubicBezTo>
                      <a:pt x="42857" y="46003"/>
                      <a:pt x="43616" y="44376"/>
                      <a:pt x="44376" y="42856"/>
                    </a:cubicBezTo>
                    <a:lnTo>
                      <a:pt x="45027" y="41555"/>
                    </a:lnTo>
                    <a:lnTo>
                      <a:pt x="45895" y="39927"/>
                    </a:lnTo>
                    <a:cubicBezTo>
                      <a:pt x="46763" y="38300"/>
                      <a:pt x="47631" y="36672"/>
                      <a:pt x="48607" y="35045"/>
                    </a:cubicBezTo>
                    <a:cubicBezTo>
                      <a:pt x="49692" y="33200"/>
                      <a:pt x="50777" y="31356"/>
                      <a:pt x="51970" y="29620"/>
                    </a:cubicBezTo>
                    <a:lnTo>
                      <a:pt x="52187" y="29294"/>
                    </a:lnTo>
                    <a:lnTo>
                      <a:pt x="53272" y="27775"/>
                    </a:lnTo>
                    <a:cubicBezTo>
                      <a:pt x="53923" y="26907"/>
                      <a:pt x="54466" y="25931"/>
                      <a:pt x="55117" y="25171"/>
                    </a:cubicBezTo>
                    <a:lnTo>
                      <a:pt x="56202" y="23652"/>
                    </a:lnTo>
                    <a:cubicBezTo>
                      <a:pt x="56853" y="22785"/>
                      <a:pt x="57504" y="21808"/>
                      <a:pt x="58263" y="20940"/>
                    </a:cubicBezTo>
                    <a:cubicBezTo>
                      <a:pt x="58697" y="20506"/>
                      <a:pt x="59023" y="19964"/>
                      <a:pt x="59457" y="19421"/>
                    </a:cubicBezTo>
                    <a:cubicBezTo>
                      <a:pt x="60108" y="18553"/>
                      <a:pt x="60867" y="17577"/>
                      <a:pt x="61627" y="16708"/>
                    </a:cubicBezTo>
                    <a:lnTo>
                      <a:pt x="63037" y="15081"/>
                    </a:lnTo>
                    <a:cubicBezTo>
                      <a:pt x="63688" y="14321"/>
                      <a:pt x="64231" y="13671"/>
                      <a:pt x="64882" y="12911"/>
                    </a:cubicBezTo>
                    <a:cubicBezTo>
                      <a:pt x="66184" y="11501"/>
                      <a:pt x="67486" y="10090"/>
                      <a:pt x="68679" y="8680"/>
                    </a:cubicBezTo>
                    <a:lnTo>
                      <a:pt x="68462" y="8897"/>
                    </a:lnTo>
                    <a:cubicBezTo>
                      <a:pt x="68571" y="8788"/>
                      <a:pt x="68571" y="8788"/>
                      <a:pt x="68679" y="8680"/>
                    </a:cubicBezTo>
                    <a:lnTo>
                      <a:pt x="68679" y="8680"/>
                    </a:lnTo>
                    <a:lnTo>
                      <a:pt x="68679" y="8571"/>
                    </a:lnTo>
                    <a:lnTo>
                      <a:pt x="68679" y="8680"/>
                    </a:lnTo>
                    <a:cubicBezTo>
                      <a:pt x="69547" y="7812"/>
                      <a:pt x="70415" y="6835"/>
                      <a:pt x="71283" y="5967"/>
                    </a:cubicBezTo>
                    <a:lnTo>
                      <a:pt x="72043" y="5099"/>
                    </a:lnTo>
                    <a:cubicBezTo>
                      <a:pt x="72802" y="4231"/>
                      <a:pt x="73670" y="3472"/>
                      <a:pt x="74538" y="2712"/>
                    </a:cubicBezTo>
                    <a:lnTo>
                      <a:pt x="75623" y="1627"/>
                    </a:lnTo>
                    <a:cubicBezTo>
                      <a:pt x="76166" y="1085"/>
                      <a:pt x="76708" y="542"/>
                      <a:pt x="77250" y="0"/>
                    </a:cubicBezTo>
                    <a:cubicBezTo>
                      <a:pt x="80288" y="434"/>
                      <a:pt x="82892" y="868"/>
                      <a:pt x="85279" y="1411"/>
                    </a:cubicBezTo>
                    <a:lnTo>
                      <a:pt x="85496" y="1519"/>
                    </a:lnTo>
                    <a:lnTo>
                      <a:pt x="85496" y="1519"/>
                    </a:lnTo>
                    <a:cubicBezTo>
                      <a:pt x="90162" y="2604"/>
                      <a:pt x="94393" y="4014"/>
                      <a:pt x="98516" y="5533"/>
                    </a:cubicBezTo>
                    <a:lnTo>
                      <a:pt x="98950" y="5750"/>
                    </a:lnTo>
                    <a:lnTo>
                      <a:pt x="99710" y="6076"/>
                    </a:lnTo>
                    <a:cubicBezTo>
                      <a:pt x="100360" y="6293"/>
                      <a:pt x="101011" y="6618"/>
                      <a:pt x="101663" y="6835"/>
                    </a:cubicBezTo>
                    <a:lnTo>
                      <a:pt x="101879" y="6944"/>
                    </a:lnTo>
                    <a:lnTo>
                      <a:pt x="101879" y="6944"/>
                    </a:lnTo>
                    <a:lnTo>
                      <a:pt x="102097" y="7052"/>
                    </a:lnTo>
                    <a:lnTo>
                      <a:pt x="102856" y="7378"/>
                    </a:lnTo>
                    <a:lnTo>
                      <a:pt x="103832" y="7812"/>
                    </a:lnTo>
                    <a:cubicBezTo>
                      <a:pt x="106870" y="9005"/>
                      <a:pt x="109691" y="10199"/>
                      <a:pt x="112404" y="11392"/>
                    </a:cubicBezTo>
                    <a:lnTo>
                      <a:pt x="116310" y="13128"/>
                    </a:lnTo>
                    <a:cubicBezTo>
                      <a:pt x="118480" y="13996"/>
                      <a:pt x="120541" y="14973"/>
                      <a:pt x="122711" y="15949"/>
                    </a:cubicBezTo>
                    <a:cubicBezTo>
                      <a:pt x="124664" y="16817"/>
                      <a:pt x="126725" y="17793"/>
                      <a:pt x="128787" y="18662"/>
                    </a:cubicBezTo>
                    <a:lnTo>
                      <a:pt x="130414" y="19421"/>
                    </a:lnTo>
                    <a:cubicBezTo>
                      <a:pt x="137467" y="22459"/>
                      <a:pt x="144628" y="25605"/>
                      <a:pt x="152222" y="27450"/>
                    </a:cubicBezTo>
                    <a:lnTo>
                      <a:pt x="151788" y="27450"/>
                    </a:lnTo>
                    <a:cubicBezTo>
                      <a:pt x="152548" y="27558"/>
                      <a:pt x="153524" y="27775"/>
                      <a:pt x="154392" y="27992"/>
                    </a:cubicBezTo>
                    <a:cubicBezTo>
                      <a:pt x="152656" y="31790"/>
                      <a:pt x="150812" y="35479"/>
                      <a:pt x="149185" y="39276"/>
                    </a:cubicBezTo>
                    <a:cubicBezTo>
                      <a:pt x="147991" y="41989"/>
                      <a:pt x="147015" y="44267"/>
                      <a:pt x="146147" y="46437"/>
                    </a:cubicBezTo>
                    <a:cubicBezTo>
                      <a:pt x="145604" y="47956"/>
                      <a:pt x="145062" y="49366"/>
                      <a:pt x="144411" y="50886"/>
                    </a:cubicBezTo>
                    <a:lnTo>
                      <a:pt x="143109" y="54249"/>
                    </a:lnTo>
                    <a:cubicBezTo>
                      <a:pt x="141264" y="58914"/>
                      <a:pt x="139528" y="63797"/>
                      <a:pt x="137684" y="69004"/>
                    </a:cubicBezTo>
                    <a:cubicBezTo>
                      <a:pt x="137684" y="69004"/>
                      <a:pt x="137684" y="69113"/>
                      <a:pt x="137575" y="69113"/>
                    </a:cubicBezTo>
                    <a:cubicBezTo>
                      <a:pt x="137575" y="69113"/>
                      <a:pt x="137467" y="69222"/>
                      <a:pt x="137467" y="69222"/>
                    </a:cubicBezTo>
                    <a:lnTo>
                      <a:pt x="137358" y="69439"/>
                    </a:lnTo>
                    <a:lnTo>
                      <a:pt x="137358" y="69439"/>
                    </a:lnTo>
                    <a:lnTo>
                      <a:pt x="137358" y="69439"/>
                    </a:lnTo>
                    <a:lnTo>
                      <a:pt x="137358" y="69439"/>
                    </a:lnTo>
                    <a:lnTo>
                      <a:pt x="137358" y="69439"/>
                    </a:lnTo>
                    <a:lnTo>
                      <a:pt x="137358" y="69439"/>
                    </a:lnTo>
                    <a:lnTo>
                      <a:pt x="137358" y="69547"/>
                    </a:lnTo>
                    <a:lnTo>
                      <a:pt x="137358" y="69547"/>
                    </a:lnTo>
                    <a:lnTo>
                      <a:pt x="137250" y="69981"/>
                    </a:lnTo>
                    <a:cubicBezTo>
                      <a:pt x="135622" y="74755"/>
                      <a:pt x="134320" y="78444"/>
                      <a:pt x="133344" y="82024"/>
                    </a:cubicBezTo>
                    <a:cubicBezTo>
                      <a:pt x="132693" y="84086"/>
                      <a:pt x="132150" y="86147"/>
                      <a:pt x="131499" y="88209"/>
                    </a:cubicBezTo>
                    <a:cubicBezTo>
                      <a:pt x="131174" y="89511"/>
                      <a:pt x="130740" y="90921"/>
                      <a:pt x="130414" y="92223"/>
                    </a:cubicBezTo>
                    <a:lnTo>
                      <a:pt x="129872" y="94285"/>
                    </a:lnTo>
                    <a:cubicBezTo>
                      <a:pt x="129655" y="95261"/>
                      <a:pt x="129329" y="96238"/>
                      <a:pt x="129112" y="97323"/>
                    </a:cubicBezTo>
                    <a:cubicBezTo>
                      <a:pt x="128787" y="98624"/>
                      <a:pt x="128461" y="99818"/>
                      <a:pt x="128136" y="101120"/>
                    </a:cubicBezTo>
                    <a:cubicBezTo>
                      <a:pt x="127485" y="103398"/>
                      <a:pt x="127051" y="105785"/>
                      <a:pt x="126509" y="108064"/>
                    </a:cubicBezTo>
                    <a:cubicBezTo>
                      <a:pt x="125857" y="110885"/>
                      <a:pt x="125423" y="113163"/>
                      <a:pt x="124990" y="115550"/>
                    </a:cubicBezTo>
                    <a:lnTo>
                      <a:pt x="124881" y="116201"/>
                    </a:lnTo>
                    <a:lnTo>
                      <a:pt x="124773" y="116852"/>
                    </a:lnTo>
                    <a:cubicBezTo>
                      <a:pt x="124447" y="117069"/>
                      <a:pt x="124230" y="117178"/>
                      <a:pt x="123905" y="117286"/>
                    </a:cubicBezTo>
                    <a:cubicBezTo>
                      <a:pt x="122928" y="117720"/>
                      <a:pt x="121952" y="118046"/>
                      <a:pt x="120867" y="118263"/>
                    </a:cubicBezTo>
                    <a:lnTo>
                      <a:pt x="120324" y="118371"/>
                    </a:lnTo>
                    <a:lnTo>
                      <a:pt x="119890" y="118479"/>
                    </a:lnTo>
                    <a:cubicBezTo>
                      <a:pt x="118805" y="118263"/>
                      <a:pt x="117720" y="118154"/>
                      <a:pt x="116527" y="117937"/>
                    </a:cubicBezTo>
                    <a:lnTo>
                      <a:pt x="115876" y="117828"/>
                    </a:lnTo>
                    <a:cubicBezTo>
                      <a:pt x="114140" y="117503"/>
                      <a:pt x="112295" y="117178"/>
                      <a:pt x="110559" y="116961"/>
                    </a:cubicBezTo>
                    <a:lnTo>
                      <a:pt x="110125" y="116852"/>
                    </a:lnTo>
                    <a:lnTo>
                      <a:pt x="110125" y="116852"/>
                    </a:lnTo>
                    <a:cubicBezTo>
                      <a:pt x="109040" y="116743"/>
                      <a:pt x="107738" y="116743"/>
                      <a:pt x="106545" y="116743"/>
                    </a:cubicBezTo>
                    <a:cubicBezTo>
                      <a:pt x="105026" y="116743"/>
                      <a:pt x="103615" y="116852"/>
                      <a:pt x="102097" y="117069"/>
                    </a:cubicBezTo>
                    <a:lnTo>
                      <a:pt x="102205" y="117069"/>
                    </a:lnTo>
                    <a:cubicBezTo>
                      <a:pt x="100144" y="117394"/>
                      <a:pt x="97865" y="118046"/>
                      <a:pt x="95370" y="119130"/>
                    </a:cubicBezTo>
                    <a:cubicBezTo>
                      <a:pt x="95261" y="119130"/>
                      <a:pt x="95153" y="119239"/>
                      <a:pt x="94936" y="119348"/>
                    </a:cubicBezTo>
                    <a:cubicBezTo>
                      <a:pt x="93091" y="120107"/>
                      <a:pt x="91464" y="120975"/>
                      <a:pt x="90053" y="121843"/>
                    </a:cubicBezTo>
                    <a:lnTo>
                      <a:pt x="89836" y="121951"/>
                    </a:lnTo>
                    <a:cubicBezTo>
                      <a:pt x="86039" y="124230"/>
                      <a:pt x="83326" y="126834"/>
                      <a:pt x="81590" y="129763"/>
                    </a:cubicBezTo>
                    <a:cubicBezTo>
                      <a:pt x="81373" y="130089"/>
                      <a:pt x="81265" y="130306"/>
                      <a:pt x="81265" y="130740"/>
                    </a:cubicBezTo>
                    <a:cubicBezTo>
                      <a:pt x="80831" y="131174"/>
                      <a:pt x="80397" y="131716"/>
                      <a:pt x="79963" y="132150"/>
                    </a:cubicBezTo>
                    <a:cubicBezTo>
                      <a:pt x="78878" y="133452"/>
                      <a:pt x="77684" y="134971"/>
                      <a:pt x="76382" y="136816"/>
                    </a:cubicBezTo>
                    <a:cubicBezTo>
                      <a:pt x="73562" y="141047"/>
                      <a:pt x="71283" y="145387"/>
                      <a:pt x="68896" y="149944"/>
                    </a:cubicBezTo>
                    <a:lnTo>
                      <a:pt x="68788" y="150161"/>
                    </a:lnTo>
                    <a:lnTo>
                      <a:pt x="68571" y="150595"/>
                    </a:lnTo>
                    <a:lnTo>
                      <a:pt x="68788" y="150270"/>
                    </a:lnTo>
                    <a:cubicBezTo>
                      <a:pt x="67811" y="152331"/>
                      <a:pt x="66726" y="154392"/>
                      <a:pt x="65750" y="156454"/>
                    </a:cubicBezTo>
                    <a:cubicBezTo>
                      <a:pt x="64882" y="158298"/>
                      <a:pt x="64014" y="160251"/>
                      <a:pt x="63254" y="162313"/>
                    </a:cubicBezTo>
                    <a:lnTo>
                      <a:pt x="63254" y="162204"/>
                    </a:lnTo>
                    <a:lnTo>
                      <a:pt x="63254" y="162313"/>
                    </a:lnTo>
                    <a:cubicBezTo>
                      <a:pt x="63146" y="162747"/>
                      <a:pt x="62929" y="163289"/>
                      <a:pt x="62820" y="163723"/>
                    </a:cubicBezTo>
                    <a:cubicBezTo>
                      <a:pt x="62820" y="163940"/>
                      <a:pt x="62712" y="164157"/>
                      <a:pt x="62712" y="164374"/>
                    </a:cubicBezTo>
                    <a:cubicBezTo>
                      <a:pt x="62712" y="164591"/>
                      <a:pt x="62712" y="164700"/>
                      <a:pt x="62712" y="164917"/>
                    </a:cubicBezTo>
                    <a:lnTo>
                      <a:pt x="62712" y="165351"/>
                    </a:lnTo>
                    <a:lnTo>
                      <a:pt x="62712" y="165351"/>
                    </a:lnTo>
                    <a:cubicBezTo>
                      <a:pt x="62712" y="165459"/>
                      <a:pt x="62820" y="165567"/>
                      <a:pt x="62820" y="165676"/>
                    </a:cubicBezTo>
                    <a:cubicBezTo>
                      <a:pt x="62820" y="165785"/>
                      <a:pt x="62929" y="165893"/>
                      <a:pt x="62929" y="166002"/>
                    </a:cubicBezTo>
                    <a:lnTo>
                      <a:pt x="63254" y="166436"/>
                    </a:lnTo>
                    <a:cubicBezTo>
                      <a:pt x="63580" y="166761"/>
                      <a:pt x="63797" y="167087"/>
                      <a:pt x="64122" y="167412"/>
                    </a:cubicBezTo>
                    <a:cubicBezTo>
                      <a:pt x="65316" y="168714"/>
                      <a:pt x="66618" y="169908"/>
                      <a:pt x="67920" y="170992"/>
                    </a:cubicBezTo>
                    <a:cubicBezTo>
                      <a:pt x="69439" y="172295"/>
                      <a:pt x="70849" y="173705"/>
                      <a:pt x="72260" y="175115"/>
                    </a:cubicBezTo>
                    <a:cubicBezTo>
                      <a:pt x="75080" y="177936"/>
                      <a:pt x="77576" y="180974"/>
                      <a:pt x="79746" y="184229"/>
                    </a:cubicBezTo>
                    <a:cubicBezTo>
                      <a:pt x="81807" y="187267"/>
                      <a:pt x="83435" y="189979"/>
                      <a:pt x="84520" y="192909"/>
                    </a:cubicBezTo>
                    <a:cubicBezTo>
                      <a:pt x="84954" y="194211"/>
                      <a:pt x="85171" y="195188"/>
                      <a:pt x="85171" y="196164"/>
                    </a:cubicBezTo>
                    <a:cubicBezTo>
                      <a:pt x="85171" y="197032"/>
                      <a:pt x="84954" y="197791"/>
                      <a:pt x="84628" y="198551"/>
                    </a:cubicBezTo>
                    <a:cubicBezTo>
                      <a:pt x="84411" y="198985"/>
                      <a:pt x="84194" y="199310"/>
                      <a:pt x="83869" y="199745"/>
                    </a:cubicBezTo>
                    <a:cubicBezTo>
                      <a:pt x="83760" y="199961"/>
                      <a:pt x="83543" y="200070"/>
                      <a:pt x="83435" y="200287"/>
                    </a:cubicBezTo>
                    <a:cubicBezTo>
                      <a:pt x="83326" y="200287"/>
                      <a:pt x="83218" y="200287"/>
                      <a:pt x="83109" y="200287"/>
                    </a:cubicBezTo>
                    <a:lnTo>
                      <a:pt x="81373" y="200287"/>
                    </a:lnTo>
                    <a:cubicBezTo>
                      <a:pt x="79854" y="200396"/>
                      <a:pt x="78335" y="200396"/>
                      <a:pt x="76816" y="200396"/>
                    </a:cubicBezTo>
                    <a:cubicBezTo>
                      <a:pt x="74646" y="200070"/>
                      <a:pt x="73128" y="200070"/>
                      <a:pt x="71826" y="199853"/>
                    </a:cubicBezTo>
                    <a:close/>
                  </a:path>
                </a:pathLst>
              </a:custGeom>
              <a:solidFill>
                <a:srgbClr val="646369"/>
              </a:solidFill>
              <a:ln w="10838" cap="flat">
                <a:noFill/>
                <a:prstDash val="solid"/>
                <a:miter/>
              </a:ln>
            </p:spPr>
            <p:txBody>
              <a:bodyPr rtlCol="0" anchor="ctr"/>
              <a:lstStyle/>
              <a:p>
                <a:endParaRPr lang="nb-NO"/>
              </a:p>
            </p:txBody>
          </p:sp>
          <p:sp>
            <p:nvSpPr>
              <p:cNvPr id="168" name="Frihåndsform: figur 167">
                <a:extLst>
                  <a:ext uri="{FF2B5EF4-FFF2-40B4-BE49-F238E27FC236}">
                    <a16:creationId xmlns:a16="http://schemas.microsoft.com/office/drawing/2014/main" id="{F6847C04-24CE-4791-BB55-B12AA6D1F34A}"/>
                  </a:ext>
                </a:extLst>
              </p:cNvPr>
              <p:cNvSpPr/>
              <p:nvPr/>
            </p:nvSpPr>
            <p:spPr>
              <a:xfrm>
                <a:off x="4080920" y="5657668"/>
                <a:ext cx="264694" cy="114052"/>
              </a:xfrm>
              <a:custGeom>
                <a:avLst/>
                <a:gdLst>
                  <a:gd name="connsiteX0" fmla="*/ 36090 w 264694"/>
                  <a:gd name="connsiteY0" fmla="*/ 113272 h 114052"/>
                  <a:gd name="connsiteX1" fmla="*/ 35764 w 264694"/>
                  <a:gd name="connsiteY1" fmla="*/ 113272 h 114052"/>
                  <a:gd name="connsiteX2" fmla="*/ 35439 w 264694"/>
                  <a:gd name="connsiteY2" fmla="*/ 113272 h 114052"/>
                  <a:gd name="connsiteX3" fmla="*/ 35113 w 264694"/>
                  <a:gd name="connsiteY3" fmla="*/ 113272 h 114052"/>
                  <a:gd name="connsiteX4" fmla="*/ 34788 w 264694"/>
                  <a:gd name="connsiteY4" fmla="*/ 113272 h 114052"/>
                  <a:gd name="connsiteX5" fmla="*/ 34462 w 264694"/>
                  <a:gd name="connsiteY5" fmla="*/ 113272 h 114052"/>
                  <a:gd name="connsiteX6" fmla="*/ 34137 w 264694"/>
                  <a:gd name="connsiteY6" fmla="*/ 113272 h 114052"/>
                  <a:gd name="connsiteX7" fmla="*/ 33811 w 264694"/>
                  <a:gd name="connsiteY7" fmla="*/ 113272 h 114052"/>
                  <a:gd name="connsiteX8" fmla="*/ 33486 w 264694"/>
                  <a:gd name="connsiteY8" fmla="*/ 113272 h 114052"/>
                  <a:gd name="connsiteX9" fmla="*/ 24047 w 264694"/>
                  <a:gd name="connsiteY9" fmla="*/ 111861 h 114052"/>
                  <a:gd name="connsiteX10" fmla="*/ 15367 w 264694"/>
                  <a:gd name="connsiteY10" fmla="*/ 110017 h 114052"/>
                  <a:gd name="connsiteX11" fmla="*/ 14933 w 264694"/>
                  <a:gd name="connsiteY11" fmla="*/ 109908 h 114052"/>
                  <a:gd name="connsiteX12" fmla="*/ 7663 w 264694"/>
                  <a:gd name="connsiteY12" fmla="*/ 107739 h 114052"/>
                  <a:gd name="connsiteX13" fmla="*/ 4083 w 264694"/>
                  <a:gd name="connsiteY13" fmla="*/ 106436 h 114052"/>
                  <a:gd name="connsiteX14" fmla="*/ 3975 w 264694"/>
                  <a:gd name="connsiteY14" fmla="*/ 105677 h 114052"/>
                  <a:gd name="connsiteX15" fmla="*/ 3866 w 264694"/>
                  <a:gd name="connsiteY15" fmla="*/ 102965 h 114052"/>
                  <a:gd name="connsiteX16" fmla="*/ 3866 w 264694"/>
                  <a:gd name="connsiteY16" fmla="*/ 101880 h 114052"/>
                  <a:gd name="connsiteX17" fmla="*/ 3866 w 264694"/>
                  <a:gd name="connsiteY17" fmla="*/ 101446 h 114052"/>
                  <a:gd name="connsiteX18" fmla="*/ 3866 w 264694"/>
                  <a:gd name="connsiteY18" fmla="*/ 101011 h 114052"/>
                  <a:gd name="connsiteX19" fmla="*/ 3649 w 264694"/>
                  <a:gd name="connsiteY19" fmla="*/ 99276 h 114052"/>
                  <a:gd name="connsiteX20" fmla="*/ 2564 w 264694"/>
                  <a:gd name="connsiteY20" fmla="*/ 95587 h 114052"/>
                  <a:gd name="connsiteX21" fmla="*/ 828 w 264694"/>
                  <a:gd name="connsiteY21" fmla="*/ 89511 h 114052"/>
                  <a:gd name="connsiteX22" fmla="*/ 394 w 264694"/>
                  <a:gd name="connsiteY22" fmla="*/ 73019 h 114052"/>
                  <a:gd name="connsiteX23" fmla="*/ 1696 w 264694"/>
                  <a:gd name="connsiteY23" fmla="*/ 63146 h 114052"/>
                  <a:gd name="connsiteX24" fmla="*/ 2021 w 264694"/>
                  <a:gd name="connsiteY24" fmla="*/ 60976 h 114052"/>
                  <a:gd name="connsiteX25" fmla="*/ 3432 w 264694"/>
                  <a:gd name="connsiteY25" fmla="*/ 55117 h 114052"/>
                  <a:gd name="connsiteX26" fmla="*/ 5493 w 264694"/>
                  <a:gd name="connsiteY26" fmla="*/ 43074 h 114052"/>
                  <a:gd name="connsiteX27" fmla="*/ 6578 w 264694"/>
                  <a:gd name="connsiteY27" fmla="*/ 34503 h 114052"/>
                  <a:gd name="connsiteX28" fmla="*/ 7446 w 264694"/>
                  <a:gd name="connsiteY28" fmla="*/ 27993 h 114052"/>
                  <a:gd name="connsiteX29" fmla="*/ 7663 w 264694"/>
                  <a:gd name="connsiteY29" fmla="*/ 26582 h 114052"/>
                  <a:gd name="connsiteX30" fmla="*/ 9725 w 264694"/>
                  <a:gd name="connsiteY30" fmla="*/ 13345 h 114052"/>
                  <a:gd name="connsiteX31" fmla="*/ 9833 w 264694"/>
                  <a:gd name="connsiteY31" fmla="*/ 12803 h 114052"/>
                  <a:gd name="connsiteX32" fmla="*/ 11352 w 264694"/>
                  <a:gd name="connsiteY32" fmla="*/ 6835 h 114052"/>
                  <a:gd name="connsiteX33" fmla="*/ 15150 w 264694"/>
                  <a:gd name="connsiteY33" fmla="*/ 8029 h 114052"/>
                  <a:gd name="connsiteX34" fmla="*/ 22636 w 264694"/>
                  <a:gd name="connsiteY34" fmla="*/ 9873 h 114052"/>
                  <a:gd name="connsiteX35" fmla="*/ 22636 w 264694"/>
                  <a:gd name="connsiteY35" fmla="*/ 9873 h 114052"/>
                  <a:gd name="connsiteX36" fmla="*/ 37066 w 264694"/>
                  <a:gd name="connsiteY36" fmla="*/ 11718 h 114052"/>
                  <a:gd name="connsiteX37" fmla="*/ 45095 w 264694"/>
                  <a:gd name="connsiteY37" fmla="*/ 12043 h 114052"/>
                  <a:gd name="connsiteX38" fmla="*/ 46289 w 264694"/>
                  <a:gd name="connsiteY38" fmla="*/ 12043 h 114052"/>
                  <a:gd name="connsiteX39" fmla="*/ 51713 w 264694"/>
                  <a:gd name="connsiteY39" fmla="*/ 11935 h 114052"/>
                  <a:gd name="connsiteX40" fmla="*/ 52364 w 264694"/>
                  <a:gd name="connsiteY40" fmla="*/ 11935 h 114052"/>
                  <a:gd name="connsiteX41" fmla="*/ 55077 w 264694"/>
                  <a:gd name="connsiteY41" fmla="*/ 11826 h 114052"/>
                  <a:gd name="connsiteX42" fmla="*/ 67120 w 264694"/>
                  <a:gd name="connsiteY42" fmla="*/ 11284 h 114052"/>
                  <a:gd name="connsiteX43" fmla="*/ 67120 w 264694"/>
                  <a:gd name="connsiteY43" fmla="*/ 11284 h 114052"/>
                  <a:gd name="connsiteX44" fmla="*/ 71352 w 264694"/>
                  <a:gd name="connsiteY44" fmla="*/ 10958 h 114052"/>
                  <a:gd name="connsiteX45" fmla="*/ 80791 w 264694"/>
                  <a:gd name="connsiteY45" fmla="*/ 9982 h 114052"/>
                  <a:gd name="connsiteX46" fmla="*/ 86541 w 264694"/>
                  <a:gd name="connsiteY46" fmla="*/ 9006 h 114052"/>
                  <a:gd name="connsiteX47" fmla="*/ 88820 w 264694"/>
                  <a:gd name="connsiteY47" fmla="*/ 8571 h 114052"/>
                  <a:gd name="connsiteX48" fmla="*/ 90664 w 264694"/>
                  <a:gd name="connsiteY48" fmla="*/ 8246 h 114052"/>
                  <a:gd name="connsiteX49" fmla="*/ 97174 w 264694"/>
                  <a:gd name="connsiteY49" fmla="*/ 7053 h 114052"/>
                  <a:gd name="connsiteX50" fmla="*/ 105094 w 264694"/>
                  <a:gd name="connsiteY50" fmla="*/ 4774 h 114052"/>
                  <a:gd name="connsiteX51" fmla="*/ 108132 w 264694"/>
                  <a:gd name="connsiteY51" fmla="*/ 3797 h 114052"/>
                  <a:gd name="connsiteX52" fmla="*/ 112689 w 264694"/>
                  <a:gd name="connsiteY52" fmla="*/ 2279 h 114052"/>
                  <a:gd name="connsiteX53" fmla="*/ 113123 w 264694"/>
                  <a:gd name="connsiteY53" fmla="*/ 2061 h 114052"/>
                  <a:gd name="connsiteX54" fmla="*/ 118440 w 264694"/>
                  <a:gd name="connsiteY54" fmla="*/ 0 h 114052"/>
                  <a:gd name="connsiteX55" fmla="*/ 118874 w 264694"/>
                  <a:gd name="connsiteY55" fmla="*/ 6184 h 114052"/>
                  <a:gd name="connsiteX56" fmla="*/ 119850 w 264694"/>
                  <a:gd name="connsiteY56" fmla="*/ 13779 h 114052"/>
                  <a:gd name="connsiteX57" fmla="*/ 121695 w 264694"/>
                  <a:gd name="connsiteY57" fmla="*/ 20072 h 114052"/>
                  <a:gd name="connsiteX58" fmla="*/ 122671 w 264694"/>
                  <a:gd name="connsiteY58" fmla="*/ 22459 h 114052"/>
                  <a:gd name="connsiteX59" fmla="*/ 124624 w 264694"/>
                  <a:gd name="connsiteY59" fmla="*/ 25823 h 114052"/>
                  <a:gd name="connsiteX60" fmla="*/ 126360 w 264694"/>
                  <a:gd name="connsiteY60" fmla="*/ 28101 h 114052"/>
                  <a:gd name="connsiteX61" fmla="*/ 127662 w 264694"/>
                  <a:gd name="connsiteY61" fmla="*/ 29403 h 114052"/>
                  <a:gd name="connsiteX62" fmla="*/ 128747 w 264694"/>
                  <a:gd name="connsiteY62" fmla="*/ 30271 h 114052"/>
                  <a:gd name="connsiteX63" fmla="*/ 130483 w 264694"/>
                  <a:gd name="connsiteY63" fmla="*/ 31247 h 114052"/>
                  <a:gd name="connsiteX64" fmla="*/ 132327 w 264694"/>
                  <a:gd name="connsiteY64" fmla="*/ 32007 h 114052"/>
                  <a:gd name="connsiteX65" fmla="*/ 134931 w 264694"/>
                  <a:gd name="connsiteY65" fmla="*/ 32658 h 114052"/>
                  <a:gd name="connsiteX66" fmla="*/ 135257 w 264694"/>
                  <a:gd name="connsiteY66" fmla="*/ 32767 h 114052"/>
                  <a:gd name="connsiteX67" fmla="*/ 135257 w 264694"/>
                  <a:gd name="connsiteY67" fmla="*/ 32767 h 114052"/>
                  <a:gd name="connsiteX68" fmla="*/ 141007 w 264694"/>
                  <a:gd name="connsiteY68" fmla="*/ 33634 h 114052"/>
                  <a:gd name="connsiteX69" fmla="*/ 142309 w 264694"/>
                  <a:gd name="connsiteY69" fmla="*/ 33852 h 114052"/>
                  <a:gd name="connsiteX70" fmla="*/ 150663 w 264694"/>
                  <a:gd name="connsiteY70" fmla="*/ 35045 h 114052"/>
                  <a:gd name="connsiteX71" fmla="*/ 157390 w 264694"/>
                  <a:gd name="connsiteY71" fmla="*/ 36021 h 114052"/>
                  <a:gd name="connsiteX72" fmla="*/ 167481 w 264694"/>
                  <a:gd name="connsiteY72" fmla="*/ 37432 h 114052"/>
                  <a:gd name="connsiteX73" fmla="*/ 171821 w 264694"/>
                  <a:gd name="connsiteY73" fmla="*/ 37974 h 114052"/>
                  <a:gd name="connsiteX74" fmla="*/ 176269 w 264694"/>
                  <a:gd name="connsiteY74" fmla="*/ 38517 h 114052"/>
                  <a:gd name="connsiteX75" fmla="*/ 181911 w 264694"/>
                  <a:gd name="connsiteY75" fmla="*/ 39276 h 114052"/>
                  <a:gd name="connsiteX76" fmla="*/ 184623 w 264694"/>
                  <a:gd name="connsiteY76" fmla="*/ 39602 h 114052"/>
                  <a:gd name="connsiteX77" fmla="*/ 187553 w 264694"/>
                  <a:gd name="connsiteY77" fmla="*/ 40036 h 114052"/>
                  <a:gd name="connsiteX78" fmla="*/ 202091 w 264694"/>
                  <a:gd name="connsiteY78" fmla="*/ 42097 h 114052"/>
                  <a:gd name="connsiteX79" fmla="*/ 202851 w 264694"/>
                  <a:gd name="connsiteY79" fmla="*/ 42206 h 114052"/>
                  <a:gd name="connsiteX80" fmla="*/ 212399 w 264694"/>
                  <a:gd name="connsiteY80" fmla="*/ 43833 h 114052"/>
                  <a:gd name="connsiteX81" fmla="*/ 212941 w 264694"/>
                  <a:gd name="connsiteY81" fmla="*/ 43942 h 114052"/>
                  <a:gd name="connsiteX82" fmla="*/ 213158 w 264694"/>
                  <a:gd name="connsiteY82" fmla="*/ 43942 h 114052"/>
                  <a:gd name="connsiteX83" fmla="*/ 213267 w 264694"/>
                  <a:gd name="connsiteY83" fmla="*/ 44050 h 114052"/>
                  <a:gd name="connsiteX84" fmla="*/ 224551 w 264694"/>
                  <a:gd name="connsiteY84" fmla="*/ 46329 h 114052"/>
                  <a:gd name="connsiteX85" fmla="*/ 228457 w 264694"/>
                  <a:gd name="connsiteY85" fmla="*/ 47197 h 114052"/>
                  <a:gd name="connsiteX86" fmla="*/ 243321 w 264694"/>
                  <a:gd name="connsiteY86" fmla="*/ 51103 h 114052"/>
                  <a:gd name="connsiteX87" fmla="*/ 256991 w 264694"/>
                  <a:gd name="connsiteY87" fmla="*/ 57070 h 114052"/>
                  <a:gd name="connsiteX88" fmla="*/ 262416 w 264694"/>
                  <a:gd name="connsiteY88" fmla="*/ 61953 h 114052"/>
                  <a:gd name="connsiteX89" fmla="*/ 264044 w 264694"/>
                  <a:gd name="connsiteY89" fmla="*/ 64231 h 114052"/>
                  <a:gd name="connsiteX90" fmla="*/ 264152 w 264694"/>
                  <a:gd name="connsiteY90" fmla="*/ 64448 h 114052"/>
                  <a:gd name="connsiteX91" fmla="*/ 264695 w 264694"/>
                  <a:gd name="connsiteY91" fmla="*/ 67052 h 114052"/>
                  <a:gd name="connsiteX92" fmla="*/ 263284 w 264694"/>
                  <a:gd name="connsiteY92" fmla="*/ 69764 h 114052"/>
                  <a:gd name="connsiteX93" fmla="*/ 261331 w 264694"/>
                  <a:gd name="connsiteY93" fmla="*/ 71500 h 114052"/>
                  <a:gd name="connsiteX94" fmla="*/ 252434 w 264694"/>
                  <a:gd name="connsiteY94" fmla="*/ 76708 h 114052"/>
                  <a:gd name="connsiteX95" fmla="*/ 251566 w 264694"/>
                  <a:gd name="connsiteY95" fmla="*/ 77142 h 114052"/>
                  <a:gd name="connsiteX96" fmla="*/ 250590 w 264694"/>
                  <a:gd name="connsiteY96" fmla="*/ 77576 h 114052"/>
                  <a:gd name="connsiteX97" fmla="*/ 250916 w 264694"/>
                  <a:gd name="connsiteY97" fmla="*/ 77359 h 114052"/>
                  <a:gd name="connsiteX98" fmla="*/ 249722 w 264694"/>
                  <a:gd name="connsiteY98" fmla="*/ 78010 h 114052"/>
                  <a:gd name="connsiteX99" fmla="*/ 249722 w 264694"/>
                  <a:gd name="connsiteY99" fmla="*/ 78010 h 114052"/>
                  <a:gd name="connsiteX100" fmla="*/ 242344 w 264694"/>
                  <a:gd name="connsiteY100" fmla="*/ 81265 h 114052"/>
                  <a:gd name="connsiteX101" fmla="*/ 240825 w 264694"/>
                  <a:gd name="connsiteY101" fmla="*/ 81916 h 114052"/>
                  <a:gd name="connsiteX102" fmla="*/ 230192 w 264694"/>
                  <a:gd name="connsiteY102" fmla="*/ 86039 h 114052"/>
                  <a:gd name="connsiteX103" fmla="*/ 229758 w 264694"/>
                  <a:gd name="connsiteY103" fmla="*/ 86147 h 114052"/>
                  <a:gd name="connsiteX104" fmla="*/ 215111 w 264694"/>
                  <a:gd name="connsiteY104" fmla="*/ 90487 h 114052"/>
                  <a:gd name="connsiteX105" fmla="*/ 211205 w 264694"/>
                  <a:gd name="connsiteY105" fmla="*/ 91464 h 114052"/>
                  <a:gd name="connsiteX106" fmla="*/ 207408 w 264694"/>
                  <a:gd name="connsiteY106" fmla="*/ 92440 h 114052"/>
                  <a:gd name="connsiteX107" fmla="*/ 206757 w 264694"/>
                  <a:gd name="connsiteY107" fmla="*/ 92549 h 114052"/>
                  <a:gd name="connsiteX108" fmla="*/ 199922 w 264694"/>
                  <a:gd name="connsiteY108" fmla="*/ 94176 h 114052"/>
                  <a:gd name="connsiteX109" fmla="*/ 199922 w 264694"/>
                  <a:gd name="connsiteY109" fmla="*/ 94176 h 114052"/>
                  <a:gd name="connsiteX110" fmla="*/ 199596 w 264694"/>
                  <a:gd name="connsiteY110" fmla="*/ 94285 h 114052"/>
                  <a:gd name="connsiteX111" fmla="*/ 199271 w 264694"/>
                  <a:gd name="connsiteY111" fmla="*/ 94393 h 114052"/>
                  <a:gd name="connsiteX112" fmla="*/ 193629 w 264694"/>
                  <a:gd name="connsiteY112" fmla="*/ 95370 h 114052"/>
                  <a:gd name="connsiteX113" fmla="*/ 191133 w 264694"/>
                  <a:gd name="connsiteY113" fmla="*/ 95804 h 114052"/>
                  <a:gd name="connsiteX114" fmla="*/ 182996 w 264694"/>
                  <a:gd name="connsiteY114" fmla="*/ 97106 h 114052"/>
                  <a:gd name="connsiteX115" fmla="*/ 176486 w 264694"/>
                  <a:gd name="connsiteY115" fmla="*/ 97865 h 114052"/>
                  <a:gd name="connsiteX116" fmla="*/ 174750 w 264694"/>
                  <a:gd name="connsiteY116" fmla="*/ 98082 h 114052"/>
                  <a:gd name="connsiteX117" fmla="*/ 166938 w 264694"/>
                  <a:gd name="connsiteY117" fmla="*/ 98733 h 114052"/>
                  <a:gd name="connsiteX118" fmla="*/ 167047 w 264694"/>
                  <a:gd name="connsiteY118" fmla="*/ 98733 h 114052"/>
                  <a:gd name="connsiteX119" fmla="*/ 166721 w 264694"/>
                  <a:gd name="connsiteY119" fmla="*/ 98733 h 114052"/>
                  <a:gd name="connsiteX120" fmla="*/ 166613 w 264694"/>
                  <a:gd name="connsiteY120" fmla="*/ 98733 h 114052"/>
                  <a:gd name="connsiteX121" fmla="*/ 166613 w 264694"/>
                  <a:gd name="connsiteY121" fmla="*/ 98733 h 114052"/>
                  <a:gd name="connsiteX122" fmla="*/ 166070 w 264694"/>
                  <a:gd name="connsiteY122" fmla="*/ 98733 h 114052"/>
                  <a:gd name="connsiteX123" fmla="*/ 165636 w 264694"/>
                  <a:gd name="connsiteY123" fmla="*/ 98733 h 114052"/>
                  <a:gd name="connsiteX124" fmla="*/ 165636 w 264694"/>
                  <a:gd name="connsiteY124" fmla="*/ 98733 h 114052"/>
                  <a:gd name="connsiteX125" fmla="*/ 157390 w 264694"/>
                  <a:gd name="connsiteY125" fmla="*/ 99059 h 114052"/>
                  <a:gd name="connsiteX126" fmla="*/ 156848 w 264694"/>
                  <a:gd name="connsiteY126" fmla="*/ 99059 h 114052"/>
                  <a:gd name="connsiteX127" fmla="*/ 151966 w 264694"/>
                  <a:gd name="connsiteY127" fmla="*/ 99167 h 114052"/>
                  <a:gd name="connsiteX128" fmla="*/ 148060 w 264694"/>
                  <a:gd name="connsiteY128" fmla="*/ 99276 h 114052"/>
                  <a:gd name="connsiteX129" fmla="*/ 141658 w 264694"/>
                  <a:gd name="connsiteY129" fmla="*/ 99384 h 114052"/>
                  <a:gd name="connsiteX130" fmla="*/ 139488 w 264694"/>
                  <a:gd name="connsiteY130" fmla="*/ 99384 h 114052"/>
                  <a:gd name="connsiteX131" fmla="*/ 131025 w 264694"/>
                  <a:gd name="connsiteY131" fmla="*/ 99710 h 114052"/>
                  <a:gd name="connsiteX132" fmla="*/ 120718 w 264694"/>
                  <a:gd name="connsiteY132" fmla="*/ 100252 h 114052"/>
                  <a:gd name="connsiteX133" fmla="*/ 120393 w 264694"/>
                  <a:gd name="connsiteY133" fmla="*/ 100252 h 114052"/>
                  <a:gd name="connsiteX134" fmla="*/ 120067 w 264694"/>
                  <a:gd name="connsiteY134" fmla="*/ 100252 h 114052"/>
                  <a:gd name="connsiteX135" fmla="*/ 114642 w 264694"/>
                  <a:gd name="connsiteY135" fmla="*/ 100795 h 114052"/>
                  <a:gd name="connsiteX136" fmla="*/ 106396 w 264694"/>
                  <a:gd name="connsiteY136" fmla="*/ 101446 h 114052"/>
                  <a:gd name="connsiteX137" fmla="*/ 102382 w 264694"/>
                  <a:gd name="connsiteY137" fmla="*/ 101988 h 114052"/>
                  <a:gd name="connsiteX138" fmla="*/ 96523 w 264694"/>
                  <a:gd name="connsiteY138" fmla="*/ 102531 h 114052"/>
                  <a:gd name="connsiteX139" fmla="*/ 96849 w 264694"/>
                  <a:gd name="connsiteY139" fmla="*/ 102422 h 114052"/>
                  <a:gd name="connsiteX140" fmla="*/ 94353 w 264694"/>
                  <a:gd name="connsiteY140" fmla="*/ 103182 h 114052"/>
                  <a:gd name="connsiteX141" fmla="*/ 92075 w 264694"/>
                  <a:gd name="connsiteY141" fmla="*/ 105460 h 114052"/>
                  <a:gd name="connsiteX142" fmla="*/ 91315 w 264694"/>
                  <a:gd name="connsiteY142" fmla="*/ 107196 h 114052"/>
                  <a:gd name="connsiteX143" fmla="*/ 90339 w 264694"/>
                  <a:gd name="connsiteY143" fmla="*/ 110451 h 114052"/>
                  <a:gd name="connsiteX144" fmla="*/ 84914 w 264694"/>
                  <a:gd name="connsiteY144" fmla="*/ 111319 h 114052"/>
                  <a:gd name="connsiteX145" fmla="*/ 84914 w 264694"/>
                  <a:gd name="connsiteY145" fmla="*/ 111319 h 114052"/>
                  <a:gd name="connsiteX146" fmla="*/ 84371 w 264694"/>
                  <a:gd name="connsiteY146" fmla="*/ 111427 h 114052"/>
                  <a:gd name="connsiteX147" fmla="*/ 83286 w 264694"/>
                  <a:gd name="connsiteY147" fmla="*/ 111644 h 114052"/>
                  <a:gd name="connsiteX148" fmla="*/ 83286 w 264694"/>
                  <a:gd name="connsiteY148" fmla="*/ 111644 h 114052"/>
                  <a:gd name="connsiteX149" fmla="*/ 83503 w 264694"/>
                  <a:gd name="connsiteY149" fmla="*/ 111536 h 114052"/>
                  <a:gd name="connsiteX150" fmla="*/ 82852 w 264694"/>
                  <a:gd name="connsiteY150" fmla="*/ 111753 h 114052"/>
                  <a:gd name="connsiteX151" fmla="*/ 81876 w 264694"/>
                  <a:gd name="connsiteY151" fmla="*/ 111970 h 114052"/>
                  <a:gd name="connsiteX152" fmla="*/ 81659 w 264694"/>
                  <a:gd name="connsiteY152" fmla="*/ 111970 h 114052"/>
                  <a:gd name="connsiteX153" fmla="*/ 81333 w 264694"/>
                  <a:gd name="connsiteY153" fmla="*/ 111970 h 114052"/>
                  <a:gd name="connsiteX154" fmla="*/ 81008 w 264694"/>
                  <a:gd name="connsiteY154" fmla="*/ 111970 h 114052"/>
                  <a:gd name="connsiteX155" fmla="*/ 80682 w 264694"/>
                  <a:gd name="connsiteY155" fmla="*/ 111970 h 114052"/>
                  <a:gd name="connsiteX156" fmla="*/ 80682 w 264694"/>
                  <a:gd name="connsiteY156" fmla="*/ 111970 h 114052"/>
                  <a:gd name="connsiteX157" fmla="*/ 80140 w 264694"/>
                  <a:gd name="connsiteY157" fmla="*/ 112078 h 114052"/>
                  <a:gd name="connsiteX158" fmla="*/ 59091 w 264694"/>
                  <a:gd name="connsiteY158" fmla="*/ 114031 h 114052"/>
                  <a:gd name="connsiteX159" fmla="*/ 58223 w 264694"/>
                  <a:gd name="connsiteY159" fmla="*/ 114031 h 114052"/>
                  <a:gd name="connsiteX160" fmla="*/ 57572 w 264694"/>
                  <a:gd name="connsiteY160" fmla="*/ 114031 h 114052"/>
                  <a:gd name="connsiteX161" fmla="*/ 56921 w 264694"/>
                  <a:gd name="connsiteY161" fmla="*/ 114031 h 114052"/>
                  <a:gd name="connsiteX162" fmla="*/ 52690 w 264694"/>
                  <a:gd name="connsiteY162" fmla="*/ 114031 h 114052"/>
                  <a:gd name="connsiteX163" fmla="*/ 36090 w 264694"/>
                  <a:gd name="connsiteY163" fmla="*/ 113272 h 11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264694" h="114052">
                    <a:moveTo>
                      <a:pt x="36090" y="113272"/>
                    </a:moveTo>
                    <a:lnTo>
                      <a:pt x="35764" y="113272"/>
                    </a:lnTo>
                    <a:lnTo>
                      <a:pt x="35439" y="113272"/>
                    </a:lnTo>
                    <a:lnTo>
                      <a:pt x="35113" y="113272"/>
                    </a:lnTo>
                    <a:lnTo>
                      <a:pt x="34788" y="113272"/>
                    </a:lnTo>
                    <a:lnTo>
                      <a:pt x="34462" y="113272"/>
                    </a:lnTo>
                    <a:lnTo>
                      <a:pt x="34137" y="113272"/>
                    </a:lnTo>
                    <a:lnTo>
                      <a:pt x="33811" y="113272"/>
                    </a:lnTo>
                    <a:lnTo>
                      <a:pt x="33486" y="113272"/>
                    </a:lnTo>
                    <a:cubicBezTo>
                      <a:pt x="30014" y="112838"/>
                      <a:pt x="26976" y="112404"/>
                      <a:pt x="24047" y="111861"/>
                    </a:cubicBezTo>
                    <a:cubicBezTo>
                      <a:pt x="20900" y="111319"/>
                      <a:pt x="17971" y="110668"/>
                      <a:pt x="15367" y="110017"/>
                    </a:cubicBezTo>
                    <a:cubicBezTo>
                      <a:pt x="15150" y="110017"/>
                      <a:pt x="15041" y="109908"/>
                      <a:pt x="14933" y="109908"/>
                    </a:cubicBezTo>
                    <a:cubicBezTo>
                      <a:pt x="12437" y="109257"/>
                      <a:pt x="10050" y="108606"/>
                      <a:pt x="7663" y="107739"/>
                    </a:cubicBezTo>
                    <a:cubicBezTo>
                      <a:pt x="6470" y="107305"/>
                      <a:pt x="5276" y="106870"/>
                      <a:pt x="4083" y="106436"/>
                    </a:cubicBezTo>
                    <a:cubicBezTo>
                      <a:pt x="3975" y="106219"/>
                      <a:pt x="3975" y="105894"/>
                      <a:pt x="3975" y="105677"/>
                    </a:cubicBezTo>
                    <a:cubicBezTo>
                      <a:pt x="3866" y="104809"/>
                      <a:pt x="3866" y="103833"/>
                      <a:pt x="3866" y="102965"/>
                    </a:cubicBezTo>
                    <a:lnTo>
                      <a:pt x="3866" y="101880"/>
                    </a:lnTo>
                    <a:lnTo>
                      <a:pt x="3866" y="101446"/>
                    </a:lnTo>
                    <a:lnTo>
                      <a:pt x="3866" y="101011"/>
                    </a:lnTo>
                    <a:cubicBezTo>
                      <a:pt x="3866" y="100469"/>
                      <a:pt x="3757" y="99818"/>
                      <a:pt x="3649" y="99276"/>
                    </a:cubicBezTo>
                    <a:cubicBezTo>
                      <a:pt x="3324" y="97974"/>
                      <a:pt x="2998" y="96780"/>
                      <a:pt x="2564" y="95587"/>
                    </a:cubicBezTo>
                    <a:cubicBezTo>
                      <a:pt x="1805" y="93417"/>
                      <a:pt x="1262" y="91464"/>
                      <a:pt x="828" y="89511"/>
                    </a:cubicBezTo>
                    <a:cubicBezTo>
                      <a:pt x="-366" y="83652"/>
                      <a:pt x="-40" y="77684"/>
                      <a:pt x="394" y="73019"/>
                    </a:cubicBezTo>
                    <a:cubicBezTo>
                      <a:pt x="720" y="69764"/>
                      <a:pt x="1262" y="66401"/>
                      <a:pt x="1696" y="63146"/>
                    </a:cubicBezTo>
                    <a:lnTo>
                      <a:pt x="2021" y="60976"/>
                    </a:lnTo>
                    <a:cubicBezTo>
                      <a:pt x="2564" y="59023"/>
                      <a:pt x="2998" y="57070"/>
                      <a:pt x="3432" y="55117"/>
                    </a:cubicBezTo>
                    <a:cubicBezTo>
                      <a:pt x="4408" y="50886"/>
                      <a:pt x="5059" y="46654"/>
                      <a:pt x="5493" y="43074"/>
                    </a:cubicBezTo>
                    <a:cubicBezTo>
                      <a:pt x="5927" y="40253"/>
                      <a:pt x="6253" y="37323"/>
                      <a:pt x="6578" y="34503"/>
                    </a:cubicBezTo>
                    <a:cubicBezTo>
                      <a:pt x="6795" y="32332"/>
                      <a:pt x="7121" y="30162"/>
                      <a:pt x="7446" y="27993"/>
                    </a:cubicBezTo>
                    <a:lnTo>
                      <a:pt x="7663" y="26582"/>
                    </a:lnTo>
                    <a:cubicBezTo>
                      <a:pt x="8206" y="22242"/>
                      <a:pt x="8857" y="17794"/>
                      <a:pt x="9725" y="13345"/>
                    </a:cubicBezTo>
                    <a:cubicBezTo>
                      <a:pt x="9833" y="13020"/>
                      <a:pt x="9833" y="12911"/>
                      <a:pt x="9833" y="12803"/>
                    </a:cubicBezTo>
                    <a:cubicBezTo>
                      <a:pt x="10267" y="10633"/>
                      <a:pt x="10810" y="8680"/>
                      <a:pt x="11352" y="6835"/>
                    </a:cubicBezTo>
                    <a:cubicBezTo>
                      <a:pt x="12654" y="7270"/>
                      <a:pt x="13848" y="7595"/>
                      <a:pt x="15150" y="8029"/>
                    </a:cubicBezTo>
                    <a:cubicBezTo>
                      <a:pt x="18079" y="8897"/>
                      <a:pt x="20358" y="9440"/>
                      <a:pt x="22636" y="9873"/>
                    </a:cubicBezTo>
                    <a:cubicBezTo>
                      <a:pt x="22636" y="9873"/>
                      <a:pt x="22636" y="9873"/>
                      <a:pt x="22636" y="9873"/>
                    </a:cubicBezTo>
                    <a:cubicBezTo>
                      <a:pt x="27301" y="10850"/>
                      <a:pt x="32184" y="11501"/>
                      <a:pt x="37066" y="11718"/>
                    </a:cubicBezTo>
                    <a:cubicBezTo>
                      <a:pt x="39887" y="11935"/>
                      <a:pt x="42708" y="11935"/>
                      <a:pt x="45095" y="12043"/>
                    </a:cubicBezTo>
                    <a:cubicBezTo>
                      <a:pt x="45421" y="12043"/>
                      <a:pt x="45855" y="12043"/>
                      <a:pt x="46289" y="12043"/>
                    </a:cubicBezTo>
                    <a:cubicBezTo>
                      <a:pt x="48133" y="12043"/>
                      <a:pt x="49869" y="11935"/>
                      <a:pt x="51713" y="11935"/>
                    </a:cubicBezTo>
                    <a:lnTo>
                      <a:pt x="52364" y="11935"/>
                    </a:lnTo>
                    <a:lnTo>
                      <a:pt x="55077" y="11826"/>
                    </a:lnTo>
                    <a:cubicBezTo>
                      <a:pt x="58983" y="11718"/>
                      <a:pt x="63106" y="11609"/>
                      <a:pt x="67120" y="11284"/>
                    </a:cubicBezTo>
                    <a:cubicBezTo>
                      <a:pt x="67120" y="11284"/>
                      <a:pt x="67120" y="11284"/>
                      <a:pt x="67120" y="11284"/>
                    </a:cubicBezTo>
                    <a:cubicBezTo>
                      <a:pt x="68639" y="11175"/>
                      <a:pt x="69941" y="11067"/>
                      <a:pt x="71352" y="10958"/>
                    </a:cubicBezTo>
                    <a:cubicBezTo>
                      <a:pt x="74498" y="10742"/>
                      <a:pt x="77644" y="10416"/>
                      <a:pt x="80791" y="9982"/>
                    </a:cubicBezTo>
                    <a:cubicBezTo>
                      <a:pt x="82744" y="9656"/>
                      <a:pt x="84697" y="9331"/>
                      <a:pt x="86541" y="9006"/>
                    </a:cubicBezTo>
                    <a:lnTo>
                      <a:pt x="88820" y="8571"/>
                    </a:lnTo>
                    <a:lnTo>
                      <a:pt x="90664" y="8246"/>
                    </a:lnTo>
                    <a:cubicBezTo>
                      <a:pt x="92834" y="7920"/>
                      <a:pt x="95004" y="7486"/>
                      <a:pt x="97174" y="7053"/>
                    </a:cubicBezTo>
                    <a:cubicBezTo>
                      <a:pt x="99995" y="6401"/>
                      <a:pt x="102707" y="5533"/>
                      <a:pt x="105094" y="4774"/>
                    </a:cubicBezTo>
                    <a:cubicBezTo>
                      <a:pt x="106071" y="4448"/>
                      <a:pt x="107047" y="4123"/>
                      <a:pt x="108132" y="3797"/>
                    </a:cubicBezTo>
                    <a:cubicBezTo>
                      <a:pt x="109651" y="3363"/>
                      <a:pt x="111170" y="2821"/>
                      <a:pt x="112689" y="2279"/>
                    </a:cubicBezTo>
                    <a:cubicBezTo>
                      <a:pt x="112906" y="2170"/>
                      <a:pt x="113015" y="2170"/>
                      <a:pt x="113123" y="2061"/>
                    </a:cubicBezTo>
                    <a:cubicBezTo>
                      <a:pt x="114968" y="1411"/>
                      <a:pt x="116704" y="760"/>
                      <a:pt x="118440" y="0"/>
                    </a:cubicBezTo>
                    <a:cubicBezTo>
                      <a:pt x="118440" y="2061"/>
                      <a:pt x="118548" y="4123"/>
                      <a:pt x="118874" y="6184"/>
                    </a:cubicBezTo>
                    <a:cubicBezTo>
                      <a:pt x="119091" y="8897"/>
                      <a:pt x="119525" y="11501"/>
                      <a:pt x="119850" y="13779"/>
                    </a:cubicBezTo>
                    <a:cubicBezTo>
                      <a:pt x="120284" y="16058"/>
                      <a:pt x="120827" y="18119"/>
                      <a:pt x="121695" y="20072"/>
                    </a:cubicBezTo>
                    <a:cubicBezTo>
                      <a:pt x="122020" y="21049"/>
                      <a:pt x="122346" y="21700"/>
                      <a:pt x="122671" y="22459"/>
                    </a:cubicBezTo>
                    <a:cubicBezTo>
                      <a:pt x="123322" y="23653"/>
                      <a:pt x="123865" y="24737"/>
                      <a:pt x="124624" y="25823"/>
                    </a:cubicBezTo>
                    <a:cubicBezTo>
                      <a:pt x="125167" y="26582"/>
                      <a:pt x="125709" y="27342"/>
                      <a:pt x="126360" y="28101"/>
                    </a:cubicBezTo>
                    <a:cubicBezTo>
                      <a:pt x="126794" y="28535"/>
                      <a:pt x="127228" y="28969"/>
                      <a:pt x="127662" y="29403"/>
                    </a:cubicBezTo>
                    <a:cubicBezTo>
                      <a:pt x="127987" y="29729"/>
                      <a:pt x="128422" y="29946"/>
                      <a:pt x="128747" y="30271"/>
                    </a:cubicBezTo>
                    <a:cubicBezTo>
                      <a:pt x="129290" y="30596"/>
                      <a:pt x="129832" y="30922"/>
                      <a:pt x="130483" y="31247"/>
                    </a:cubicBezTo>
                    <a:cubicBezTo>
                      <a:pt x="131025" y="31573"/>
                      <a:pt x="131676" y="31790"/>
                      <a:pt x="132327" y="32007"/>
                    </a:cubicBezTo>
                    <a:cubicBezTo>
                      <a:pt x="133195" y="32224"/>
                      <a:pt x="134063" y="32441"/>
                      <a:pt x="134931" y="32658"/>
                    </a:cubicBezTo>
                    <a:lnTo>
                      <a:pt x="135257" y="32767"/>
                    </a:lnTo>
                    <a:lnTo>
                      <a:pt x="135257" y="32767"/>
                    </a:lnTo>
                    <a:cubicBezTo>
                      <a:pt x="137101" y="33092"/>
                      <a:pt x="139054" y="33309"/>
                      <a:pt x="141007" y="33634"/>
                    </a:cubicBezTo>
                    <a:lnTo>
                      <a:pt x="142309" y="33852"/>
                    </a:lnTo>
                    <a:lnTo>
                      <a:pt x="150663" y="35045"/>
                    </a:lnTo>
                    <a:cubicBezTo>
                      <a:pt x="152942" y="35370"/>
                      <a:pt x="155221" y="35696"/>
                      <a:pt x="157390" y="36021"/>
                    </a:cubicBezTo>
                    <a:cubicBezTo>
                      <a:pt x="160754" y="36455"/>
                      <a:pt x="164117" y="36998"/>
                      <a:pt x="167481" y="37432"/>
                    </a:cubicBezTo>
                    <a:cubicBezTo>
                      <a:pt x="168891" y="37649"/>
                      <a:pt x="170302" y="37757"/>
                      <a:pt x="171821" y="37974"/>
                    </a:cubicBezTo>
                    <a:cubicBezTo>
                      <a:pt x="173340" y="38191"/>
                      <a:pt x="174750" y="38300"/>
                      <a:pt x="176269" y="38517"/>
                    </a:cubicBezTo>
                    <a:cubicBezTo>
                      <a:pt x="178222" y="38734"/>
                      <a:pt x="180066" y="39059"/>
                      <a:pt x="181911" y="39276"/>
                    </a:cubicBezTo>
                    <a:lnTo>
                      <a:pt x="184623" y="39602"/>
                    </a:lnTo>
                    <a:lnTo>
                      <a:pt x="187553" y="40036"/>
                    </a:lnTo>
                    <a:cubicBezTo>
                      <a:pt x="192435" y="40687"/>
                      <a:pt x="197318" y="41338"/>
                      <a:pt x="202091" y="42097"/>
                    </a:cubicBezTo>
                    <a:lnTo>
                      <a:pt x="202851" y="42206"/>
                    </a:lnTo>
                    <a:cubicBezTo>
                      <a:pt x="205997" y="42640"/>
                      <a:pt x="209252" y="43182"/>
                      <a:pt x="212399" y="43833"/>
                    </a:cubicBezTo>
                    <a:lnTo>
                      <a:pt x="212941" y="43942"/>
                    </a:lnTo>
                    <a:cubicBezTo>
                      <a:pt x="212941" y="43942"/>
                      <a:pt x="213158" y="43942"/>
                      <a:pt x="213158" y="43942"/>
                    </a:cubicBezTo>
                    <a:cubicBezTo>
                      <a:pt x="213158" y="43942"/>
                      <a:pt x="213375" y="44050"/>
                      <a:pt x="213267" y="44050"/>
                    </a:cubicBezTo>
                    <a:cubicBezTo>
                      <a:pt x="217064" y="44701"/>
                      <a:pt x="220862" y="45569"/>
                      <a:pt x="224551" y="46329"/>
                    </a:cubicBezTo>
                    <a:lnTo>
                      <a:pt x="228457" y="47197"/>
                    </a:lnTo>
                    <a:cubicBezTo>
                      <a:pt x="232905" y="48173"/>
                      <a:pt x="238113" y="49367"/>
                      <a:pt x="243321" y="51103"/>
                    </a:cubicBezTo>
                    <a:cubicBezTo>
                      <a:pt x="247661" y="52513"/>
                      <a:pt x="252760" y="54249"/>
                      <a:pt x="256991" y="57070"/>
                    </a:cubicBezTo>
                    <a:cubicBezTo>
                      <a:pt x="259053" y="58480"/>
                      <a:pt x="260897" y="60108"/>
                      <a:pt x="262416" y="61953"/>
                    </a:cubicBezTo>
                    <a:cubicBezTo>
                      <a:pt x="263067" y="62712"/>
                      <a:pt x="263610" y="63471"/>
                      <a:pt x="264044" y="64231"/>
                    </a:cubicBezTo>
                    <a:lnTo>
                      <a:pt x="264152" y="64448"/>
                    </a:lnTo>
                    <a:cubicBezTo>
                      <a:pt x="264586" y="65424"/>
                      <a:pt x="264695" y="66184"/>
                      <a:pt x="264695" y="67052"/>
                    </a:cubicBezTo>
                    <a:cubicBezTo>
                      <a:pt x="264586" y="68028"/>
                      <a:pt x="264152" y="68896"/>
                      <a:pt x="263284" y="69764"/>
                    </a:cubicBezTo>
                    <a:cubicBezTo>
                      <a:pt x="262742" y="70415"/>
                      <a:pt x="261982" y="70958"/>
                      <a:pt x="261331" y="71500"/>
                    </a:cubicBezTo>
                    <a:cubicBezTo>
                      <a:pt x="258293" y="73670"/>
                      <a:pt x="255255" y="75298"/>
                      <a:pt x="252434" y="76708"/>
                    </a:cubicBezTo>
                    <a:lnTo>
                      <a:pt x="251566" y="77142"/>
                    </a:lnTo>
                    <a:lnTo>
                      <a:pt x="250590" y="77576"/>
                    </a:lnTo>
                    <a:lnTo>
                      <a:pt x="250916" y="77359"/>
                    </a:lnTo>
                    <a:cubicBezTo>
                      <a:pt x="250482" y="77576"/>
                      <a:pt x="250156" y="77793"/>
                      <a:pt x="249722" y="78010"/>
                    </a:cubicBezTo>
                    <a:lnTo>
                      <a:pt x="249722" y="78010"/>
                    </a:lnTo>
                    <a:cubicBezTo>
                      <a:pt x="247335" y="79204"/>
                      <a:pt x="244840" y="80180"/>
                      <a:pt x="242344" y="81265"/>
                    </a:cubicBezTo>
                    <a:lnTo>
                      <a:pt x="240825" y="81916"/>
                    </a:lnTo>
                    <a:cubicBezTo>
                      <a:pt x="236919" y="83652"/>
                      <a:pt x="233447" y="84845"/>
                      <a:pt x="230192" y="86039"/>
                    </a:cubicBezTo>
                    <a:lnTo>
                      <a:pt x="229758" y="86147"/>
                    </a:lnTo>
                    <a:cubicBezTo>
                      <a:pt x="224117" y="87992"/>
                      <a:pt x="219560" y="89402"/>
                      <a:pt x="215111" y="90487"/>
                    </a:cubicBezTo>
                    <a:lnTo>
                      <a:pt x="211205" y="91464"/>
                    </a:lnTo>
                    <a:lnTo>
                      <a:pt x="207408" y="92440"/>
                    </a:lnTo>
                    <a:lnTo>
                      <a:pt x="206757" y="92549"/>
                    </a:lnTo>
                    <a:cubicBezTo>
                      <a:pt x="204587" y="93091"/>
                      <a:pt x="202200" y="93634"/>
                      <a:pt x="199922" y="94176"/>
                    </a:cubicBezTo>
                    <a:lnTo>
                      <a:pt x="199922" y="94176"/>
                    </a:lnTo>
                    <a:lnTo>
                      <a:pt x="199596" y="94285"/>
                    </a:lnTo>
                    <a:lnTo>
                      <a:pt x="199271" y="94393"/>
                    </a:lnTo>
                    <a:cubicBezTo>
                      <a:pt x="197426" y="94719"/>
                      <a:pt x="195473" y="95044"/>
                      <a:pt x="193629" y="95370"/>
                    </a:cubicBezTo>
                    <a:lnTo>
                      <a:pt x="191133" y="95804"/>
                    </a:lnTo>
                    <a:cubicBezTo>
                      <a:pt x="188421" y="96238"/>
                      <a:pt x="185708" y="96672"/>
                      <a:pt x="182996" y="97106"/>
                    </a:cubicBezTo>
                    <a:cubicBezTo>
                      <a:pt x="180826" y="97431"/>
                      <a:pt x="178656" y="97648"/>
                      <a:pt x="176486" y="97865"/>
                    </a:cubicBezTo>
                    <a:lnTo>
                      <a:pt x="174750" y="98082"/>
                    </a:lnTo>
                    <a:cubicBezTo>
                      <a:pt x="172038" y="98408"/>
                      <a:pt x="169434" y="98624"/>
                      <a:pt x="166938" y="98733"/>
                    </a:cubicBezTo>
                    <a:cubicBezTo>
                      <a:pt x="167047" y="98733"/>
                      <a:pt x="167047" y="98733"/>
                      <a:pt x="167047" y="98733"/>
                    </a:cubicBezTo>
                    <a:lnTo>
                      <a:pt x="166721" y="98733"/>
                    </a:lnTo>
                    <a:cubicBezTo>
                      <a:pt x="166721" y="98733"/>
                      <a:pt x="166613" y="98733"/>
                      <a:pt x="166613" y="98733"/>
                    </a:cubicBezTo>
                    <a:cubicBezTo>
                      <a:pt x="166613" y="98733"/>
                      <a:pt x="166613" y="98733"/>
                      <a:pt x="166613" y="98733"/>
                    </a:cubicBezTo>
                    <a:lnTo>
                      <a:pt x="166070" y="98733"/>
                    </a:lnTo>
                    <a:lnTo>
                      <a:pt x="165636" y="98733"/>
                    </a:lnTo>
                    <a:lnTo>
                      <a:pt x="165636" y="98733"/>
                    </a:lnTo>
                    <a:cubicBezTo>
                      <a:pt x="162924" y="98950"/>
                      <a:pt x="160103" y="98950"/>
                      <a:pt x="157390" y="99059"/>
                    </a:cubicBezTo>
                    <a:lnTo>
                      <a:pt x="156848" y="99059"/>
                    </a:lnTo>
                    <a:cubicBezTo>
                      <a:pt x="155221" y="99059"/>
                      <a:pt x="153593" y="99167"/>
                      <a:pt x="151966" y="99167"/>
                    </a:cubicBezTo>
                    <a:lnTo>
                      <a:pt x="148060" y="99276"/>
                    </a:lnTo>
                    <a:cubicBezTo>
                      <a:pt x="145890" y="99276"/>
                      <a:pt x="143828" y="99384"/>
                      <a:pt x="141658" y="99384"/>
                    </a:cubicBezTo>
                    <a:lnTo>
                      <a:pt x="139488" y="99384"/>
                    </a:lnTo>
                    <a:cubicBezTo>
                      <a:pt x="136667" y="99384"/>
                      <a:pt x="133846" y="99493"/>
                      <a:pt x="131025" y="99710"/>
                    </a:cubicBezTo>
                    <a:cubicBezTo>
                      <a:pt x="127554" y="99927"/>
                      <a:pt x="124190" y="100035"/>
                      <a:pt x="120718" y="100252"/>
                    </a:cubicBezTo>
                    <a:lnTo>
                      <a:pt x="120393" y="100252"/>
                    </a:lnTo>
                    <a:lnTo>
                      <a:pt x="120067" y="100252"/>
                    </a:lnTo>
                    <a:cubicBezTo>
                      <a:pt x="118006" y="100361"/>
                      <a:pt x="116378" y="100578"/>
                      <a:pt x="114642" y="100795"/>
                    </a:cubicBezTo>
                    <a:cubicBezTo>
                      <a:pt x="112038" y="100903"/>
                      <a:pt x="109434" y="101120"/>
                      <a:pt x="106396" y="101446"/>
                    </a:cubicBezTo>
                    <a:cubicBezTo>
                      <a:pt x="105094" y="101663"/>
                      <a:pt x="103792" y="101771"/>
                      <a:pt x="102382" y="101988"/>
                    </a:cubicBezTo>
                    <a:cubicBezTo>
                      <a:pt x="100429" y="102097"/>
                      <a:pt x="98476" y="102314"/>
                      <a:pt x="96523" y="102531"/>
                    </a:cubicBezTo>
                    <a:lnTo>
                      <a:pt x="96849" y="102422"/>
                    </a:lnTo>
                    <a:cubicBezTo>
                      <a:pt x="96089" y="102639"/>
                      <a:pt x="95221" y="102747"/>
                      <a:pt x="94353" y="103182"/>
                    </a:cubicBezTo>
                    <a:cubicBezTo>
                      <a:pt x="93377" y="103724"/>
                      <a:pt x="92726" y="104483"/>
                      <a:pt x="92075" y="105460"/>
                    </a:cubicBezTo>
                    <a:cubicBezTo>
                      <a:pt x="91749" y="106003"/>
                      <a:pt x="91532" y="106654"/>
                      <a:pt x="91315" y="107196"/>
                    </a:cubicBezTo>
                    <a:cubicBezTo>
                      <a:pt x="90881" y="108390"/>
                      <a:pt x="90556" y="109474"/>
                      <a:pt x="90339" y="110451"/>
                    </a:cubicBezTo>
                    <a:cubicBezTo>
                      <a:pt x="88494" y="110777"/>
                      <a:pt x="86650" y="111102"/>
                      <a:pt x="84914" y="111319"/>
                    </a:cubicBezTo>
                    <a:lnTo>
                      <a:pt x="84914" y="111319"/>
                    </a:lnTo>
                    <a:lnTo>
                      <a:pt x="84371" y="111427"/>
                    </a:lnTo>
                    <a:lnTo>
                      <a:pt x="83286" y="111644"/>
                    </a:lnTo>
                    <a:lnTo>
                      <a:pt x="83286" y="111644"/>
                    </a:lnTo>
                    <a:lnTo>
                      <a:pt x="83503" y="111536"/>
                    </a:lnTo>
                    <a:lnTo>
                      <a:pt x="82852" y="111753"/>
                    </a:lnTo>
                    <a:lnTo>
                      <a:pt x="81876" y="111970"/>
                    </a:lnTo>
                    <a:lnTo>
                      <a:pt x="81659" y="111970"/>
                    </a:lnTo>
                    <a:lnTo>
                      <a:pt x="81333" y="111970"/>
                    </a:lnTo>
                    <a:lnTo>
                      <a:pt x="81008" y="111970"/>
                    </a:lnTo>
                    <a:lnTo>
                      <a:pt x="80682" y="111970"/>
                    </a:lnTo>
                    <a:lnTo>
                      <a:pt x="80682" y="111970"/>
                    </a:lnTo>
                    <a:lnTo>
                      <a:pt x="80140" y="112078"/>
                    </a:lnTo>
                    <a:cubicBezTo>
                      <a:pt x="73196" y="113163"/>
                      <a:pt x="66035" y="113814"/>
                      <a:pt x="59091" y="114031"/>
                    </a:cubicBezTo>
                    <a:cubicBezTo>
                      <a:pt x="58874" y="114031"/>
                      <a:pt x="58549" y="114031"/>
                      <a:pt x="58223" y="114031"/>
                    </a:cubicBezTo>
                    <a:lnTo>
                      <a:pt x="57572" y="114031"/>
                    </a:lnTo>
                    <a:lnTo>
                      <a:pt x="56921" y="114031"/>
                    </a:lnTo>
                    <a:cubicBezTo>
                      <a:pt x="55294" y="114031"/>
                      <a:pt x="53992" y="114031"/>
                      <a:pt x="52690" y="114031"/>
                    </a:cubicBezTo>
                    <a:cubicBezTo>
                      <a:pt x="46614" y="114140"/>
                      <a:pt x="41189" y="113814"/>
                      <a:pt x="36090" y="113272"/>
                    </a:cubicBezTo>
                    <a:close/>
                  </a:path>
                </a:pathLst>
              </a:custGeom>
              <a:solidFill>
                <a:srgbClr val="646369"/>
              </a:solidFill>
              <a:ln w="10838" cap="flat">
                <a:noFill/>
                <a:prstDash val="solid"/>
                <a:miter/>
              </a:ln>
            </p:spPr>
            <p:txBody>
              <a:bodyPr rtlCol="0" anchor="ctr"/>
              <a:lstStyle/>
              <a:p>
                <a:endParaRPr lang="nb-NO"/>
              </a:p>
            </p:txBody>
          </p:sp>
        </p:grpSp>
        <p:sp>
          <p:nvSpPr>
            <p:cNvPr id="169" name="Frihåndsform: figur 168">
              <a:extLst>
                <a:ext uri="{FF2B5EF4-FFF2-40B4-BE49-F238E27FC236}">
                  <a16:creationId xmlns:a16="http://schemas.microsoft.com/office/drawing/2014/main" id="{D16DD574-69FC-447F-8EF1-ECDD1F8946C2}"/>
                </a:ext>
              </a:extLst>
            </p:cNvPr>
            <p:cNvSpPr/>
            <p:nvPr/>
          </p:nvSpPr>
          <p:spPr>
            <a:xfrm>
              <a:off x="3724140" y="4889178"/>
              <a:ext cx="659992" cy="516015"/>
            </a:xfrm>
            <a:custGeom>
              <a:avLst/>
              <a:gdLst>
                <a:gd name="connsiteX0" fmla="*/ 272980 w 659992"/>
                <a:gd name="connsiteY0" fmla="*/ 516016 h 516015"/>
                <a:gd name="connsiteX1" fmla="*/ 273089 w 659992"/>
                <a:gd name="connsiteY1" fmla="*/ 516016 h 516015"/>
                <a:gd name="connsiteX2" fmla="*/ 272438 w 659992"/>
                <a:gd name="connsiteY2" fmla="*/ 516016 h 516015"/>
                <a:gd name="connsiteX3" fmla="*/ 272438 w 659992"/>
                <a:gd name="connsiteY3" fmla="*/ 516016 h 516015"/>
                <a:gd name="connsiteX4" fmla="*/ 272221 w 659992"/>
                <a:gd name="connsiteY4" fmla="*/ 516016 h 516015"/>
                <a:gd name="connsiteX5" fmla="*/ 272004 w 659992"/>
                <a:gd name="connsiteY5" fmla="*/ 516016 h 516015"/>
                <a:gd name="connsiteX6" fmla="*/ 270594 w 659992"/>
                <a:gd name="connsiteY6" fmla="*/ 516016 h 516015"/>
                <a:gd name="connsiteX7" fmla="*/ 270594 w 659992"/>
                <a:gd name="connsiteY7" fmla="*/ 516016 h 516015"/>
                <a:gd name="connsiteX8" fmla="*/ 270051 w 659992"/>
                <a:gd name="connsiteY8" fmla="*/ 516016 h 516015"/>
                <a:gd name="connsiteX9" fmla="*/ 270051 w 659992"/>
                <a:gd name="connsiteY9" fmla="*/ 516016 h 516015"/>
                <a:gd name="connsiteX10" fmla="*/ 269943 w 659992"/>
                <a:gd name="connsiteY10" fmla="*/ 516016 h 516015"/>
                <a:gd name="connsiteX11" fmla="*/ 269617 w 659992"/>
                <a:gd name="connsiteY11" fmla="*/ 516016 h 516015"/>
                <a:gd name="connsiteX12" fmla="*/ 268858 w 659992"/>
                <a:gd name="connsiteY12" fmla="*/ 516016 h 516015"/>
                <a:gd name="connsiteX13" fmla="*/ 269292 w 659992"/>
                <a:gd name="connsiteY13" fmla="*/ 516016 h 516015"/>
                <a:gd name="connsiteX14" fmla="*/ 260395 w 659992"/>
                <a:gd name="connsiteY14" fmla="*/ 515365 h 516015"/>
                <a:gd name="connsiteX15" fmla="*/ 251281 w 659992"/>
                <a:gd name="connsiteY15" fmla="*/ 514171 h 516015"/>
                <a:gd name="connsiteX16" fmla="*/ 242493 w 659992"/>
                <a:gd name="connsiteY16" fmla="*/ 512435 h 516015"/>
                <a:gd name="connsiteX17" fmla="*/ 233596 w 659992"/>
                <a:gd name="connsiteY17" fmla="*/ 510265 h 516015"/>
                <a:gd name="connsiteX18" fmla="*/ 231534 w 659992"/>
                <a:gd name="connsiteY18" fmla="*/ 509723 h 516015"/>
                <a:gd name="connsiteX19" fmla="*/ 231968 w 659992"/>
                <a:gd name="connsiteY19" fmla="*/ 509831 h 516015"/>
                <a:gd name="connsiteX20" fmla="*/ 223072 w 659992"/>
                <a:gd name="connsiteY20" fmla="*/ 507011 h 516015"/>
                <a:gd name="connsiteX21" fmla="*/ 213849 w 659992"/>
                <a:gd name="connsiteY21" fmla="*/ 503973 h 516015"/>
                <a:gd name="connsiteX22" fmla="*/ 196056 w 659992"/>
                <a:gd name="connsiteY22" fmla="*/ 497137 h 516015"/>
                <a:gd name="connsiteX23" fmla="*/ 192692 w 659992"/>
                <a:gd name="connsiteY23" fmla="*/ 495727 h 516015"/>
                <a:gd name="connsiteX24" fmla="*/ 193126 w 659992"/>
                <a:gd name="connsiteY24" fmla="*/ 495944 h 516015"/>
                <a:gd name="connsiteX25" fmla="*/ 175766 w 659992"/>
                <a:gd name="connsiteY25" fmla="*/ 487915 h 516015"/>
                <a:gd name="connsiteX26" fmla="*/ 158841 w 659992"/>
                <a:gd name="connsiteY26" fmla="*/ 479343 h 516015"/>
                <a:gd name="connsiteX27" fmla="*/ 142024 w 659992"/>
                <a:gd name="connsiteY27" fmla="*/ 469796 h 516015"/>
                <a:gd name="connsiteX28" fmla="*/ 125641 w 659992"/>
                <a:gd name="connsiteY28" fmla="*/ 460465 h 516015"/>
                <a:gd name="connsiteX29" fmla="*/ 120650 w 659992"/>
                <a:gd name="connsiteY29" fmla="*/ 457535 h 516015"/>
                <a:gd name="connsiteX30" fmla="*/ 120650 w 659992"/>
                <a:gd name="connsiteY30" fmla="*/ 457535 h 516015"/>
                <a:gd name="connsiteX31" fmla="*/ 88209 w 659992"/>
                <a:gd name="connsiteY31" fmla="*/ 437029 h 516015"/>
                <a:gd name="connsiteX32" fmla="*/ 85062 w 659992"/>
                <a:gd name="connsiteY32" fmla="*/ 435076 h 516015"/>
                <a:gd name="connsiteX33" fmla="*/ 85496 w 659992"/>
                <a:gd name="connsiteY33" fmla="*/ 435293 h 516015"/>
                <a:gd name="connsiteX34" fmla="*/ 82784 w 659992"/>
                <a:gd name="connsiteY34" fmla="*/ 433557 h 516015"/>
                <a:gd name="connsiteX35" fmla="*/ 65641 w 659992"/>
                <a:gd name="connsiteY35" fmla="*/ 421080 h 516015"/>
                <a:gd name="connsiteX36" fmla="*/ 51319 w 659992"/>
                <a:gd name="connsiteY36" fmla="*/ 410881 h 516015"/>
                <a:gd name="connsiteX37" fmla="*/ 44267 w 659992"/>
                <a:gd name="connsiteY37" fmla="*/ 406107 h 516015"/>
                <a:gd name="connsiteX38" fmla="*/ 37649 w 659992"/>
                <a:gd name="connsiteY38" fmla="*/ 401876 h 516015"/>
                <a:gd name="connsiteX39" fmla="*/ 37649 w 659992"/>
                <a:gd name="connsiteY39" fmla="*/ 401876 h 516015"/>
                <a:gd name="connsiteX40" fmla="*/ 37649 w 659992"/>
                <a:gd name="connsiteY40" fmla="*/ 401876 h 516015"/>
                <a:gd name="connsiteX41" fmla="*/ 37649 w 659992"/>
                <a:gd name="connsiteY41" fmla="*/ 401876 h 516015"/>
                <a:gd name="connsiteX42" fmla="*/ 37649 w 659992"/>
                <a:gd name="connsiteY42" fmla="*/ 401876 h 516015"/>
                <a:gd name="connsiteX43" fmla="*/ 37540 w 659992"/>
                <a:gd name="connsiteY43" fmla="*/ 401876 h 516015"/>
                <a:gd name="connsiteX44" fmla="*/ 37540 w 659992"/>
                <a:gd name="connsiteY44" fmla="*/ 401876 h 516015"/>
                <a:gd name="connsiteX45" fmla="*/ 37323 w 659992"/>
                <a:gd name="connsiteY45" fmla="*/ 401767 h 516015"/>
                <a:gd name="connsiteX46" fmla="*/ 37540 w 659992"/>
                <a:gd name="connsiteY46" fmla="*/ 401876 h 516015"/>
                <a:gd name="connsiteX47" fmla="*/ 37540 w 659992"/>
                <a:gd name="connsiteY47" fmla="*/ 401876 h 516015"/>
                <a:gd name="connsiteX48" fmla="*/ 37540 w 659992"/>
                <a:gd name="connsiteY48" fmla="*/ 401876 h 516015"/>
                <a:gd name="connsiteX49" fmla="*/ 37432 w 659992"/>
                <a:gd name="connsiteY49" fmla="*/ 401876 h 516015"/>
                <a:gd name="connsiteX50" fmla="*/ 21700 w 659992"/>
                <a:gd name="connsiteY50" fmla="*/ 392762 h 516015"/>
                <a:gd name="connsiteX51" fmla="*/ 5642 w 659992"/>
                <a:gd name="connsiteY51" fmla="*/ 385059 h 516015"/>
                <a:gd name="connsiteX52" fmla="*/ 5316 w 659992"/>
                <a:gd name="connsiteY52" fmla="*/ 384950 h 516015"/>
                <a:gd name="connsiteX53" fmla="*/ 0 w 659992"/>
                <a:gd name="connsiteY53" fmla="*/ 382672 h 516015"/>
                <a:gd name="connsiteX54" fmla="*/ 1302 w 659992"/>
                <a:gd name="connsiteY54" fmla="*/ 379417 h 516015"/>
                <a:gd name="connsiteX55" fmla="*/ 3255 w 659992"/>
                <a:gd name="connsiteY55" fmla="*/ 374860 h 516015"/>
                <a:gd name="connsiteX56" fmla="*/ 7486 w 659992"/>
                <a:gd name="connsiteY56" fmla="*/ 365746 h 516015"/>
                <a:gd name="connsiteX57" fmla="*/ 15298 w 659992"/>
                <a:gd name="connsiteY57" fmla="*/ 346325 h 516015"/>
                <a:gd name="connsiteX58" fmla="*/ 20072 w 659992"/>
                <a:gd name="connsiteY58" fmla="*/ 333739 h 516015"/>
                <a:gd name="connsiteX59" fmla="*/ 20181 w 659992"/>
                <a:gd name="connsiteY59" fmla="*/ 333522 h 516015"/>
                <a:gd name="connsiteX60" fmla="*/ 20181 w 659992"/>
                <a:gd name="connsiteY60" fmla="*/ 333522 h 516015"/>
                <a:gd name="connsiteX61" fmla="*/ 20723 w 659992"/>
                <a:gd name="connsiteY61" fmla="*/ 332003 h 516015"/>
                <a:gd name="connsiteX62" fmla="*/ 20723 w 659992"/>
                <a:gd name="connsiteY62" fmla="*/ 332003 h 516015"/>
                <a:gd name="connsiteX63" fmla="*/ 24087 w 659992"/>
                <a:gd name="connsiteY63" fmla="*/ 322130 h 516015"/>
                <a:gd name="connsiteX64" fmla="*/ 27233 w 659992"/>
                <a:gd name="connsiteY64" fmla="*/ 311389 h 516015"/>
                <a:gd name="connsiteX65" fmla="*/ 32983 w 659992"/>
                <a:gd name="connsiteY65" fmla="*/ 290449 h 516015"/>
                <a:gd name="connsiteX66" fmla="*/ 38625 w 659992"/>
                <a:gd name="connsiteY66" fmla="*/ 269183 h 516015"/>
                <a:gd name="connsiteX67" fmla="*/ 43833 w 659992"/>
                <a:gd name="connsiteY67" fmla="*/ 247484 h 516015"/>
                <a:gd name="connsiteX68" fmla="*/ 44050 w 659992"/>
                <a:gd name="connsiteY68" fmla="*/ 246616 h 516015"/>
                <a:gd name="connsiteX69" fmla="*/ 44050 w 659992"/>
                <a:gd name="connsiteY69" fmla="*/ 246398 h 516015"/>
                <a:gd name="connsiteX70" fmla="*/ 44050 w 659992"/>
                <a:gd name="connsiteY70" fmla="*/ 246398 h 516015"/>
                <a:gd name="connsiteX71" fmla="*/ 44050 w 659992"/>
                <a:gd name="connsiteY71" fmla="*/ 246290 h 516015"/>
                <a:gd name="connsiteX72" fmla="*/ 44050 w 659992"/>
                <a:gd name="connsiteY72" fmla="*/ 246182 h 516015"/>
                <a:gd name="connsiteX73" fmla="*/ 44050 w 659992"/>
                <a:gd name="connsiteY73" fmla="*/ 246073 h 516015"/>
                <a:gd name="connsiteX74" fmla="*/ 44159 w 659992"/>
                <a:gd name="connsiteY74" fmla="*/ 245748 h 516015"/>
                <a:gd name="connsiteX75" fmla="*/ 44159 w 659992"/>
                <a:gd name="connsiteY75" fmla="*/ 245639 h 516015"/>
                <a:gd name="connsiteX76" fmla="*/ 44159 w 659992"/>
                <a:gd name="connsiteY76" fmla="*/ 245748 h 516015"/>
                <a:gd name="connsiteX77" fmla="*/ 44159 w 659992"/>
                <a:gd name="connsiteY77" fmla="*/ 245531 h 516015"/>
                <a:gd name="connsiteX78" fmla="*/ 44159 w 659992"/>
                <a:gd name="connsiteY78" fmla="*/ 245314 h 516015"/>
                <a:gd name="connsiteX79" fmla="*/ 44159 w 659992"/>
                <a:gd name="connsiteY79" fmla="*/ 245314 h 516015"/>
                <a:gd name="connsiteX80" fmla="*/ 44267 w 659992"/>
                <a:gd name="connsiteY80" fmla="*/ 244663 h 516015"/>
                <a:gd name="connsiteX81" fmla="*/ 44267 w 659992"/>
                <a:gd name="connsiteY81" fmla="*/ 244663 h 516015"/>
                <a:gd name="connsiteX82" fmla="*/ 44267 w 659992"/>
                <a:gd name="connsiteY82" fmla="*/ 244554 h 516015"/>
                <a:gd name="connsiteX83" fmla="*/ 44376 w 659992"/>
                <a:gd name="connsiteY83" fmla="*/ 244229 h 516015"/>
                <a:gd name="connsiteX84" fmla="*/ 44376 w 659992"/>
                <a:gd name="connsiteY84" fmla="*/ 244120 h 516015"/>
                <a:gd name="connsiteX85" fmla="*/ 44376 w 659992"/>
                <a:gd name="connsiteY85" fmla="*/ 244012 h 516015"/>
                <a:gd name="connsiteX86" fmla="*/ 44376 w 659992"/>
                <a:gd name="connsiteY86" fmla="*/ 244012 h 516015"/>
                <a:gd name="connsiteX87" fmla="*/ 44376 w 659992"/>
                <a:gd name="connsiteY87" fmla="*/ 243795 h 516015"/>
                <a:gd name="connsiteX88" fmla="*/ 47196 w 659992"/>
                <a:gd name="connsiteY88" fmla="*/ 230992 h 516015"/>
                <a:gd name="connsiteX89" fmla="*/ 47088 w 659992"/>
                <a:gd name="connsiteY89" fmla="*/ 231426 h 516015"/>
                <a:gd name="connsiteX90" fmla="*/ 47196 w 659992"/>
                <a:gd name="connsiteY90" fmla="*/ 230666 h 516015"/>
                <a:gd name="connsiteX91" fmla="*/ 47196 w 659992"/>
                <a:gd name="connsiteY91" fmla="*/ 230775 h 516015"/>
                <a:gd name="connsiteX92" fmla="*/ 47196 w 659992"/>
                <a:gd name="connsiteY92" fmla="*/ 230558 h 516015"/>
                <a:gd name="connsiteX93" fmla="*/ 47196 w 659992"/>
                <a:gd name="connsiteY93" fmla="*/ 230341 h 516015"/>
                <a:gd name="connsiteX94" fmla="*/ 47522 w 659992"/>
                <a:gd name="connsiteY94" fmla="*/ 228713 h 516015"/>
                <a:gd name="connsiteX95" fmla="*/ 47414 w 659992"/>
                <a:gd name="connsiteY95" fmla="*/ 229147 h 516015"/>
                <a:gd name="connsiteX96" fmla="*/ 52404 w 659992"/>
                <a:gd name="connsiteY96" fmla="*/ 207773 h 516015"/>
                <a:gd name="connsiteX97" fmla="*/ 57612 w 659992"/>
                <a:gd name="connsiteY97" fmla="*/ 186942 h 516015"/>
                <a:gd name="connsiteX98" fmla="*/ 63580 w 659992"/>
                <a:gd name="connsiteY98" fmla="*/ 165242 h 516015"/>
                <a:gd name="connsiteX99" fmla="*/ 69873 w 659992"/>
                <a:gd name="connsiteY99" fmla="*/ 144085 h 516015"/>
                <a:gd name="connsiteX100" fmla="*/ 77793 w 659992"/>
                <a:gd name="connsiteY100" fmla="*/ 120216 h 516015"/>
                <a:gd name="connsiteX101" fmla="*/ 77576 w 659992"/>
                <a:gd name="connsiteY101" fmla="*/ 120650 h 516015"/>
                <a:gd name="connsiteX102" fmla="*/ 77901 w 659992"/>
                <a:gd name="connsiteY102" fmla="*/ 119782 h 516015"/>
                <a:gd name="connsiteX103" fmla="*/ 77901 w 659992"/>
                <a:gd name="connsiteY103" fmla="*/ 119782 h 516015"/>
                <a:gd name="connsiteX104" fmla="*/ 77901 w 659992"/>
                <a:gd name="connsiteY104" fmla="*/ 119782 h 516015"/>
                <a:gd name="connsiteX105" fmla="*/ 77901 w 659992"/>
                <a:gd name="connsiteY105" fmla="*/ 119782 h 516015"/>
                <a:gd name="connsiteX106" fmla="*/ 77901 w 659992"/>
                <a:gd name="connsiteY106" fmla="*/ 119782 h 516015"/>
                <a:gd name="connsiteX107" fmla="*/ 77901 w 659992"/>
                <a:gd name="connsiteY107" fmla="*/ 119782 h 516015"/>
                <a:gd name="connsiteX108" fmla="*/ 78335 w 659992"/>
                <a:gd name="connsiteY108" fmla="*/ 118697 h 516015"/>
                <a:gd name="connsiteX109" fmla="*/ 78118 w 659992"/>
                <a:gd name="connsiteY109" fmla="*/ 119131 h 516015"/>
                <a:gd name="connsiteX110" fmla="*/ 78661 w 659992"/>
                <a:gd name="connsiteY110" fmla="*/ 117612 h 516015"/>
                <a:gd name="connsiteX111" fmla="*/ 78552 w 659992"/>
                <a:gd name="connsiteY111" fmla="*/ 118046 h 516015"/>
                <a:gd name="connsiteX112" fmla="*/ 87015 w 659992"/>
                <a:gd name="connsiteY112" fmla="*/ 98516 h 516015"/>
                <a:gd name="connsiteX113" fmla="*/ 97865 w 659992"/>
                <a:gd name="connsiteY113" fmla="*/ 80180 h 516015"/>
                <a:gd name="connsiteX114" fmla="*/ 97648 w 659992"/>
                <a:gd name="connsiteY114" fmla="*/ 80614 h 516015"/>
                <a:gd name="connsiteX115" fmla="*/ 110993 w 659992"/>
                <a:gd name="connsiteY115" fmla="*/ 62820 h 516015"/>
                <a:gd name="connsiteX116" fmla="*/ 112946 w 659992"/>
                <a:gd name="connsiteY116" fmla="*/ 60542 h 516015"/>
                <a:gd name="connsiteX117" fmla="*/ 111970 w 659992"/>
                <a:gd name="connsiteY117" fmla="*/ 60433 h 516015"/>
                <a:gd name="connsiteX118" fmla="*/ 107847 w 659992"/>
                <a:gd name="connsiteY118" fmla="*/ 59999 h 516015"/>
                <a:gd name="connsiteX119" fmla="*/ 106002 w 659992"/>
                <a:gd name="connsiteY119" fmla="*/ 59782 h 516015"/>
                <a:gd name="connsiteX120" fmla="*/ 102313 w 659992"/>
                <a:gd name="connsiteY120" fmla="*/ 58914 h 516015"/>
                <a:gd name="connsiteX121" fmla="*/ 101662 w 659992"/>
                <a:gd name="connsiteY121" fmla="*/ 58589 h 516015"/>
                <a:gd name="connsiteX122" fmla="*/ 102747 w 659992"/>
                <a:gd name="connsiteY122" fmla="*/ 56093 h 516015"/>
                <a:gd name="connsiteX123" fmla="*/ 118697 w 659992"/>
                <a:gd name="connsiteY123" fmla="*/ 25063 h 516015"/>
                <a:gd name="connsiteX124" fmla="*/ 121083 w 659992"/>
                <a:gd name="connsiteY124" fmla="*/ 21157 h 516015"/>
                <a:gd name="connsiteX125" fmla="*/ 131608 w 659992"/>
                <a:gd name="connsiteY125" fmla="*/ 5750 h 516015"/>
                <a:gd name="connsiteX126" fmla="*/ 136273 w 659992"/>
                <a:gd name="connsiteY126" fmla="*/ 543 h 516015"/>
                <a:gd name="connsiteX127" fmla="*/ 136816 w 659992"/>
                <a:gd name="connsiteY127" fmla="*/ 0 h 516015"/>
                <a:gd name="connsiteX128" fmla="*/ 148317 w 659992"/>
                <a:gd name="connsiteY128" fmla="*/ 759 h 516015"/>
                <a:gd name="connsiteX129" fmla="*/ 148208 w 659992"/>
                <a:gd name="connsiteY129" fmla="*/ 759 h 516015"/>
                <a:gd name="connsiteX130" fmla="*/ 148967 w 659992"/>
                <a:gd name="connsiteY130" fmla="*/ 868 h 516015"/>
                <a:gd name="connsiteX131" fmla="*/ 148859 w 659992"/>
                <a:gd name="connsiteY131" fmla="*/ 868 h 516015"/>
                <a:gd name="connsiteX132" fmla="*/ 149185 w 659992"/>
                <a:gd name="connsiteY132" fmla="*/ 868 h 516015"/>
                <a:gd name="connsiteX133" fmla="*/ 149293 w 659992"/>
                <a:gd name="connsiteY133" fmla="*/ 868 h 516015"/>
                <a:gd name="connsiteX134" fmla="*/ 149293 w 659992"/>
                <a:gd name="connsiteY134" fmla="*/ 868 h 516015"/>
                <a:gd name="connsiteX135" fmla="*/ 149510 w 659992"/>
                <a:gd name="connsiteY135" fmla="*/ 868 h 516015"/>
                <a:gd name="connsiteX136" fmla="*/ 149510 w 659992"/>
                <a:gd name="connsiteY136" fmla="*/ 868 h 516015"/>
                <a:gd name="connsiteX137" fmla="*/ 156020 w 659992"/>
                <a:gd name="connsiteY137" fmla="*/ 1627 h 516015"/>
                <a:gd name="connsiteX138" fmla="*/ 156020 w 659992"/>
                <a:gd name="connsiteY138" fmla="*/ 1627 h 516015"/>
                <a:gd name="connsiteX139" fmla="*/ 157430 w 659992"/>
                <a:gd name="connsiteY139" fmla="*/ 1844 h 516015"/>
                <a:gd name="connsiteX140" fmla="*/ 166544 w 659992"/>
                <a:gd name="connsiteY140" fmla="*/ 3146 h 516015"/>
                <a:gd name="connsiteX141" fmla="*/ 172729 w 659992"/>
                <a:gd name="connsiteY141" fmla="*/ 4123 h 516015"/>
                <a:gd name="connsiteX142" fmla="*/ 188027 w 659992"/>
                <a:gd name="connsiteY142" fmla="*/ 8029 h 516015"/>
                <a:gd name="connsiteX143" fmla="*/ 196815 w 659992"/>
                <a:gd name="connsiteY143" fmla="*/ 10958 h 516015"/>
                <a:gd name="connsiteX144" fmla="*/ 196706 w 659992"/>
                <a:gd name="connsiteY144" fmla="*/ 10958 h 516015"/>
                <a:gd name="connsiteX145" fmla="*/ 210703 w 659992"/>
                <a:gd name="connsiteY145" fmla="*/ 16926 h 516015"/>
                <a:gd name="connsiteX146" fmla="*/ 217213 w 659992"/>
                <a:gd name="connsiteY146" fmla="*/ 20181 h 516015"/>
                <a:gd name="connsiteX147" fmla="*/ 223831 w 659992"/>
                <a:gd name="connsiteY147" fmla="*/ 23652 h 516015"/>
                <a:gd name="connsiteX148" fmla="*/ 225024 w 659992"/>
                <a:gd name="connsiteY148" fmla="*/ 24303 h 516015"/>
                <a:gd name="connsiteX149" fmla="*/ 226652 w 659992"/>
                <a:gd name="connsiteY149" fmla="*/ 25171 h 516015"/>
                <a:gd name="connsiteX150" fmla="*/ 226218 w 659992"/>
                <a:gd name="connsiteY150" fmla="*/ 24955 h 516015"/>
                <a:gd name="connsiteX151" fmla="*/ 237176 w 659992"/>
                <a:gd name="connsiteY151" fmla="*/ 31356 h 516015"/>
                <a:gd name="connsiteX152" fmla="*/ 242167 w 659992"/>
                <a:gd name="connsiteY152" fmla="*/ 34611 h 516015"/>
                <a:gd name="connsiteX153" fmla="*/ 247484 w 659992"/>
                <a:gd name="connsiteY153" fmla="*/ 38300 h 516015"/>
                <a:gd name="connsiteX154" fmla="*/ 247484 w 659992"/>
                <a:gd name="connsiteY154" fmla="*/ 38300 h 516015"/>
                <a:gd name="connsiteX155" fmla="*/ 275476 w 659992"/>
                <a:gd name="connsiteY155" fmla="*/ 61627 h 516015"/>
                <a:gd name="connsiteX156" fmla="*/ 286000 w 659992"/>
                <a:gd name="connsiteY156" fmla="*/ 72694 h 516015"/>
                <a:gd name="connsiteX157" fmla="*/ 295765 w 659992"/>
                <a:gd name="connsiteY157" fmla="*/ 83977 h 516015"/>
                <a:gd name="connsiteX158" fmla="*/ 295657 w 659992"/>
                <a:gd name="connsiteY158" fmla="*/ 83869 h 516015"/>
                <a:gd name="connsiteX159" fmla="*/ 295982 w 659992"/>
                <a:gd name="connsiteY159" fmla="*/ 84194 h 516015"/>
                <a:gd name="connsiteX160" fmla="*/ 295982 w 659992"/>
                <a:gd name="connsiteY160" fmla="*/ 84194 h 516015"/>
                <a:gd name="connsiteX161" fmla="*/ 295982 w 659992"/>
                <a:gd name="connsiteY161" fmla="*/ 84194 h 516015"/>
                <a:gd name="connsiteX162" fmla="*/ 296199 w 659992"/>
                <a:gd name="connsiteY162" fmla="*/ 84411 h 516015"/>
                <a:gd name="connsiteX163" fmla="*/ 297067 w 659992"/>
                <a:gd name="connsiteY163" fmla="*/ 85496 h 516015"/>
                <a:gd name="connsiteX164" fmla="*/ 297067 w 659992"/>
                <a:gd name="connsiteY164" fmla="*/ 85496 h 516015"/>
                <a:gd name="connsiteX165" fmla="*/ 297067 w 659992"/>
                <a:gd name="connsiteY165" fmla="*/ 85496 h 516015"/>
                <a:gd name="connsiteX166" fmla="*/ 297067 w 659992"/>
                <a:gd name="connsiteY166" fmla="*/ 85496 h 516015"/>
                <a:gd name="connsiteX167" fmla="*/ 297067 w 659992"/>
                <a:gd name="connsiteY167" fmla="*/ 85496 h 516015"/>
                <a:gd name="connsiteX168" fmla="*/ 297067 w 659992"/>
                <a:gd name="connsiteY168" fmla="*/ 85496 h 516015"/>
                <a:gd name="connsiteX169" fmla="*/ 297067 w 659992"/>
                <a:gd name="connsiteY169" fmla="*/ 85496 h 516015"/>
                <a:gd name="connsiteX170" fmla="*/ 297176 w 659992"/>
                <a:gd name="connsiteY170" fmla="*/ 85605 h 516015"/>
                <a:gd name="connsiteX171" fmla="*/ 297176 w 659992"/>
                <a:gd name="connsiteY171" fmla="*/ 85605 h 516015"/>
                <a:gd name="connsiteX172" fmla="*/ 297176 w 659992"/>
                <a:gd name="connsiteY172" fmla="*/ 85605 h 516015"/>
                <a:gd name="connsiteX173" fmla="*/ 297176 w 659992"/>
                <a:gd name="connsiteY173" fmla="*/ 85605 h 516015"/>
                <a:gd name="connsiteX174" fmla="*/ 297176 w 659992"/>
                <a:gd name="connsiteY174" fmla="*/ 85713 h 516015"/>
                <a:gd name="connsiteX175" fmla="*/ 306940 w 659992"/>
                <a:gd name="connsiteY175" fmla="*/ 98299 h 516015"/>
                <a:gd name="connsiteX176" fmla="*/ 316488 w 659992"/>
                <a:gd name="connsiteY176" fmla="*/ 112187 h 516015"/>
                <a:gd name="connsiteX177" fmla="*/ 316271 w 659992"/>
                <a:gd name="connsiteY177" fmla="*/ 111753 h 516015"/>
                <a:gd name="connsiteX178" fmla="*/ 320720 w 659992"/>
                <a:gd name="connsiteY178" fmla="*/ 119348 h 516015"/>
                <a:gd name="connsiteX179" fmla="*/ 324517 w 659992"/>
                <a:gd name="connsiteY179" fmla="*/ 126725 h 516015"/>
                <a:gd name="connsiteX180" fmla="*/ 327663 w 659992"/>
                <a:gd name="connsiteY180" fmla="*/ 134103 h 516015"/>
                <a:gd name="connsiteX181" fmla="*/ 328097 w 659992"/>
                <a:gd name="connsiteY181" fmla="*/ 134320 h 516015"/>
                <a:gd name="connsiteX182" fmla="*/ 337754 w 659992"/>
                <a:gd name="connsiteY182" fmla="*/ 138552 h 516015"/>
                <a:gd name="connsiteX183" fmla="*/ 337754 w 659992"/>
                <a:gd name="connsiteY183" fmla="*/ 138552 h 516015"/>
                <a:gd name="connsiteX184" fmla="*/ 341443 w 659992"/>
                <a:gd name="connsiteY184" fmla="*/ 140179 h 516015"/>
                <a:gd name="connsiteX185" fmla="*/ 341443 w 659992"/>
                <a:gd name="connsiteY185" fmla="*/ 140179 h 516015"/>
                <a:gd name="connsiteX186" fmla="*/ 341551 w 659992"/>
                <a:gd name="connsiteY186" fmla="*/ 140179 h 516015"/>
                <a:gd name="connsiteX187" fmla="*/ 341551 w 659992"/>
                <a:gd name="connsiteY187" fmla="*/ 140179 h 516015"/>
                <a:gd name="connsiteX188" fmla="*/ 341551 w 659992"/>
                <a:gd name="connsiteY188" fmla="*/ 140179 h 516015"/>
                <a:gd name="connsiteX189" fmla="*/ 341551 w 659992"/>
                <a:gd name="connsiteY189" fmla="*/ 140179 h 516015"/>
                <a:gd name="connsiteX190" fmla="*/ 341660 w 659992"/>
                <a:gd name="connsiteY190" fmla="*/ 140179 h 516015"/>
                <a:gd name="connsiteX191" fmla="*/ 341660 w 659992"/>
                <a:gd name="connsiteY191" fmla="*/ 140179 h 516015"/>
                <a:gd name="connsiteX192" fmla="*/ 341660 w 659992"/>
                <a:gd name="connsiteY192" fmla="*/ 140179 h 516015"/>
                <a:gd name="connsiteX193" fmla="*/ 341660 w 659992"/>
                <a:gd name="connsiteY193" fmla="*/ 140179 h 516015"/>
                <a:gd name="connsiteX194" fmla="*/ 341660 w 659992"/>
                <a:gd name="connsiteY194" fmla="*/ 140179 h 516015"/>
                <a:gd name="connsiteX195" fmla="*/ 341660 w 659992"/>
                <a:gd name="connsiteY195" fmla="*/ 140179 h 516015"/>
                <a:gd name="connsiteX196" fmla="*/ 341660 w 659992"/>
                <a:gd name="connsiteY196" fmla="*/ 140179 h 516015"/>
                <a:gd name="connsiteX197" fmla="*/ 342528 w 659992"/>
                <a:gd name="connsiteY197" fmla="*/ 140505 h 516015"/>
                <a:gd name="connsiteX198" fmla="*/ 342528 w 659992"/>
                <a:gd name="connsiteY198" fmla="*/ 140505 h 516015"/>
                <a:gd name="connsiteX199" fmla="*/ 343179 w 659992"/>
                <a:gd name="connsiteY199" fmla="*/ 140830 h 516015"/>
                <a:gd name="connsiteX200" fmla="*/ 343070 w 659992"/>
                <a:gd name="connsiteY200" fmla="*/ 140830 h 516015"/>
                <a:gd name="connsiteX201" fmla="*/ 359345 w 659992"/>
                <a:gd name="connsiteY201" fmla="*/ 147340 h 516015"/>
                <a:gd name="connsiteX202" fmla="*/ 375402 w 659992"/>
                <a:gd name="connsiteY202" fmla="*/ 153524 h 516015"/>
                <a:gd name="connsiteX203" fmla="*/ 391677 w 659992"/>
                <a:gd name="connsiteY203" fmla="*/ 159600 h 516015"/>
                <a:gd name="connsiteX204" fmla="*/ 408386 w 659992"/>
                <a:gd name="connsiteY204" fmla="*/ 165459 h 516015"/>
                <a:gd name="connsiteX205" fmla="*/ 433449 w 659992"/>
                <a:gd name="connsiteY205" fmla="*/ 175007 h 516015"/>
                <a:gd name="connsiteX206" fmla="*/ 434208 w 659992"/>
                <a:gd name="connsiteY206" fmla="*/ 175333 h 516015"/>
                <a:gd name="connsiteX207" fmla="*/ 434100 w 659992"/>
                <a:gd name="connsiteY207" fmla="*/ 175333 h 516015"/>
                <a:gd name="connsiteX208" fmla="*/ 438006 w 659992"/>
                <a:gd name="connsiteY208" fmla="*/ 176960 h 516015"/>
                <a:gd name="connsiteX209" fmla="*/ 438006 w 659992"/>
                <a:gd name="connsiteY209" fmla="*/ 176960 h 516015"/>
                <a:gd name="connsiteX210" fmla="*/ 440284 w 659992"/>
                <a:gd name="connsiteY210" fmla="*/ 177936 h 516015"/>
                <a:gd name="connsiteX211" fmla="*/ 444190 w 659992"/>
                <a:gd name="connsiteY211" fmla="*/ 179672 h 516015"/>
                <a:gd name="connsiteX212" fmla="*/ 447987 w 659992"/>
                <a:gd name="connsiteY212" fmla="*/ 181408 h 516015"/>
                <a:gd name="connsiteX213" fmla="*/ 456016 w 659992"/>
                <a:gd name="connsiteY213" fmla="*/ 185314 h 516015"/>
                <a:gd name="connsiteX214" fmla="*/ 471206 w 659992"/>
                <a:gd name="connsiteY214" fmla="*/ 193452 h 516015"/>
                <a:gd name="connsiteX215" fmla="*/ 471423 w 659992"/>
                <a:gd name="connsiteY215" fmla="*/ 193560 h 516015"/>
                <a:gd name="connsiteX216" fmla="*/ 471098 w 659992"/>
                <a:gd name="connsiteY216" fmla="*/ 191933 h 516015"/>
                <a:gd name="connsiteX217" fmla="*/ 471423 w 659992"/>
                <a:gd name="connsiteY217" fmla="*/ 189871 h 516015"/>
                <a:gd name="connsiteX218" fmla="*/ 472834 w 659992"/>
                <a:gd name="connsiteY218" fmla="*/ 187918 h 516015"/>
                <a:gd name="connsiteX219" fmla="*/ 476197 w 659992"/>
                <a:gd name="connsiteY219" fmla="*/ 186399 h 516015"/>
                <a:gd name="connsiteX220" fmla="*/ 479886 w 659992"/>
                <a:gd name="connsiteY220" fmla="*/ 186616 h 516015"/>
                <a:gd name="connsiteX221" fmla="*/ 481730 w 659992"/>
                <a:gd name="connsiteY221" fmla="*/ 179130 h 516015"/>
                <a:gd name="connsiteX222" fmla="*/ 485636 w 659992"/>
                <a:gd name="connsiteY222" fmla="*/ 172295 h 516015"/>
                <a:gd name="connsiteX223" fmla="*/ 486287 w 659992"/>
                <a:gd name="connsiteY223" fmla="*/ 171318 h 516015"/>
                <a:gd name="connsiteX224" fmla="*/ 486287 w 659992"/>
                <a:gd name="connsiteY224" fmla="*/ 171318 h 516015"/>
                <a:gd name="connsiteX225" fmla="*/ 486613 w 659992"/>
                <a:gd name="connsiteY225" fmla="*/ 170884 h 516015"/>
                <a:gd name="connsiteX226" fmla="*/ 486504 w 659992"/>
                <a:gd name="connsiteY226" fmla="*/ 171101 h 516015"/>
                <a:gd name="connsiteX227" fmla="*/ 486830 w 659992"/>
                <a:gd name="connsiteY227" fmla="*/ 170559 h 516015"/>
                <a:gd name="connsiteX228" fmla="*/ 486830 w 659992"/>
                <a:gd name="connsiteY228" fmla="*/ 170559 h 516015"/>
                <a:gd name="connsiteX229" fmla="*/ 487155 w 659992"/>
                <a:gd name="connsiteY229" fmla="*/ 170125 h 516015"/>
                <a:gd name="connsiteX230" fmla="*/ 487481 w 659992"/>
                <a:gd name="connsiteY230" fmla="*/ 169582 h 516015"/>
                <a:gd name="connsiteX231" fmla="*/ 487481 w 659992"/>
                <a:gd name="connsiteY231" fmla="*/ 169582 h 516015"/>
                <a:gd name="connsiteX232" fmla="*/ 488132 w 659992"/>
                <a:gd name="connsiteY232" fmla="*/ 168714 h 516015"/>
                <a:gd name="connsiteX233" fmla="*/ 488132 w 659992"/>
                <a:gd name="connsiteY233" fmla="*/ 168714 h 516015"/>
                <a:gd name="connsiteX234" fmla="*/ 488349 w 659992"/>
                <a:gd name="connsiteY234" fmla="*/ 168389 h 516015"/>
                <a:gd name="connsiteX235" fmla="*/ 488349 w 659992"/>
                <a:gd name="connsiteY235" fmla="*/ 168389 h 516015"/>
                <a:gd name="connsiteX236" fmla="*/ 497897 w 659992"/>
                <a:gd name="connsiteY236" fmla="*/ 155152 h 516015"/>
                <a:gd name="connsiteX237" fmla="*/ 507770 w 659992"/>
                <a:gd name="connsiteY237" fmla="*/ 141915 h 516015"/>
                <a:gd name="connsiteX238" fmla="*/ 510048 w 659992"/>
                <a:gd name="connsiteY238" fmla="*/ 138660 h 516015"/>
                <a:gd name="connsiteX239" fmla="*/ 509723 w 659992"/>
                <a:gd name="connsiteY239" fmla="*/ 139094 h 516015"/>
                <a:gd name="connsiteX240" fmla="*/ 510591 w 659992"/>
                <a:gd name="connsiteY240" fmla="*/ 137792 h 516015"/>
                <a:gd name="connsiteX241" fmla="*/ 510265 w 659992"/>
                <a:gd name="connsiteY241" fmla="*/ 138226 h 516015"/>
                <a:gd name="connsiteX242" fmla="*/ 510916 w 659992"/>
                <a:gd name="connsiteY242" fmla="*/ 137358 h 516015"/>
                <a:gd name="connsiteX243" fmla="*/ 510591 w 659992"/>
                <a:gd name="connsiteY243" fmla="*/ 137792 h 516015"/>
                <a:gd name="connsiteX244" fmla="*/ 515039 w 659992"/>
                <a:gd name="connsiteY244" fmla="*/ 130957 h 516015"/>
                <a:gd name="connsiteX245" fmla="*/ 519596 w 659992"/>
                <a:gd name="connsiteY245" fmla="*/ 123579 h 516015"/>
                <a:gd name="connsiteX246" fmla="*/ 527950 w 659992"/>
                <a:gd name="connsiteY246" fmla="*/ 109040 h 516015"/>
                <a:gd name="connsiteX247" fmla="*/ 528276 w 659992"/>
                <a:gd name="connsiteY247" fmla="*/ 108281 h 516015"/>
                <a:gd name="connsiteX248" fmla="*/ 528384 w 659992"/>
                <a:gd name="connsiteY248" fmla="*/ 108064 h 516015"/>
                <a:gd name="connsiteX249" fmla="*/ 528384 w 659992"/>
                <a:gd name="connsiteY249" fmla="*/ 108064 h 516015"/>
                <a:gd name="connsiteX250" fmla="*/ 528384 w 659992"/>
                <a:gd name="connsiteY250" fmla="*/ 108064 h 516015"/>
                <a:gd name="connsiteX251" fmla="*/ 528493 w 659992"/>
                <a:gd name="connsiteY251" fmla="*/ 107847 h 516015"/>
                <a:gd name="connsiteX252" fmla="*/ 528493 w 659992"/>
                <a:gd name="connsiteY252" fmla="*/ 107847 h 516015"/>
                <a:gd name="connsiteX253" fmla="*/ 528493 w 659992"/>
                <a:gd name="connsiteY253" fmla="*/ 107847 h 516015"/>
                <a:gd name="connsiteX254" fmla="*/ 528493 w 659992"/>
                <a:gd name="connsiteY254" fmla="*/ 107847 h 516015"/>
                <a:gd name="connsiteX255" fmla="*/ 528493 w 659992"/>
                <a:gd name="connsiteY255" fmla="*/ 107847 h 516015"/>
                <a:gd name="connsiteX256" fmla="*/ 528493 w 659992"/>
                <a:gd name="connsiteY256" fmla="*/ 107847 h 516015"/>
                <a:gd name="connsiteX257" fmla="*/ 528493 w 659992"/>
                <a:gd name="connsiteY257" fmla="*/ 107738 h 516015"/>
                <a:gd name="connsiteX258" fmla="*/ 528493 w 659992"/>
                <a:gd name="connsiteY258" fmla="*/ 107738 h 516015"/>
                <a:gd name="connsiteX259" fmla="*/ 528818 w 659992"/>
                <a:gd name="connsiteY259" fmla="*/ 107196 h 516015"/>
                <a:gd name="connsiteX260" fmla="*/ 528818 w 659992"/>
                <a:gd name="connsiteY260" fmla="*/ 107196 h 516015"/>
                <a:gd name="connsiteX261" fmla="*/ 528818 w 659992"/>
                <a:gd name="connsiteY261" fmla="*/ 107087 h 516015"/>
                <a:gd name="connsiteX262" fmla="*/ 528818 w 659992"/>
                <a:gd name="connsiteY262" fmla="*/ 107087 h 516015"/>
                <a:gd name="connsiteX263" fmla="*/ 528818 w 659992"/>
                <a:gd name="connsiteY263" fmla="*/ 107087 h 516015"/>
                <a:gd name="connsiteX264" fmla="*/ 529469 w 659992"/>
                <a:gd name="connsiteY264" fmla="*/ 105785 h 516015"/>
                <a:gd name="connsiteX265" fmla="*/ 529252 w 659992"/>
                <a:gd name="connsiteY265" fmla="*/ 106219 h 516015"/>
                <a:gd name="connsiteX266" fmla="*/ 535979 w 659992"/>
                <a:gd name="connsiteY266" fmla="*/ 92223 h 516015"/>
                <a:gd name="connsiteX267" fmla="*/ 535762 w 659992"/>
                <a:gd name="connsiteY267" fmla="*/ 92657 h 516015"/>
                <a:gd name="connsiteX268" fmla="*/ 535979 w 659992"/>
                <a:gd name="connsiteY268" fmla="*/ 92223 h 516015"/>
                <a:gd name="connsiteX269" fmla="*/ 535979 w 659992"/>
                <a:gd name="connsiteY269" fmla="*/ 92223 h 516015"/>
                <a:gd name="connsiteX270" fmla="*/ 535979 w 659992"/>
                <a:gd name="connsiteY270" fmla="*/ 92223 h 516015"/>
                <a:gd name="connsiteX271" fmla="*/ 536847 w 659992"/>
                <a:gd name="connsiteY271" fmla="*/ 90596 h 516015"/>
                <a:gd name="connsiteX272" fmla="*/ 536630 w 659992"/>
                <a:gd name="connsiteY272" fmla="*/ 91030 h 516015"/>
                <a:gd name="connsiteX273" fmla="*/ 537281 w 659992"/>
                <a:gd name="connsiteY273" fmla="*/ 89836 h 516015"/>
                <a:gd name="connsiteX274" fmla="*/ 537064 w 659992"/>
                <a:gd name="connsiteY274" fmla="*/ 90270 h 516015"/>
                <a:gd name="connsiteX275" fmla="*/ 537607 w 659992"/>
                <a:gd name="connsiteY275" fmla="*/ 89294 h 516015"/>
                <a:gd name="connsiteX276" fmla="*/ 537607 w 659992"/>
                <a:gd name="connsiteY276" fmla="*/ 89294 h 516015"/>
                <a:gd name="connsiteX277" fmla="*/ 537715 w 659992"/>
                <a:gd name="connsiteY277" fmla="*/ 89077 h 516015"/>
                <a:gd name="connsiteX278" fmla="*/ 537824 w 659992"/>
                <a:gd name="connsiteY278" fmla="*/ 88860 h 516015"/>
                <a:gd name="connsiteX279" fmla="*/ 537824 w 659992"/>
                <a:gd name="connsiteY279" fmla="*/ 88968 h 516015"/>
                <a:gd name="connsiteX280" fmla="*/ 537932 w 659992"/>
                <a:gd name="connsiteY280" fmla="*/ 88860 h 516015"/>
                <a:gd name="connsiteX281" fmla="*/ 538041 w 659992"/>
                <a:gd name="connsiteY281" fmla="*/ 88643 h 516015"/>
                <a:gd name="connsiteX282" fmla="*/ 538149 w 659992"/>
                <a:gd name="connsiteY282" fmla="*/ 88534 h 516015"/>
                <a:gd name="connsiteX283" fmla="*/ 538149 w 659992"/>
                <a:gd name="connsiteY283" fmla="*/ 88534 h 516015"/>
                <a:gd name="connsiteX284" fmla="*/ 538149 w 659992"/>
                <a:gd name="connsiteY284" fmla="*/ 88534 h 516015"/>
                <a:gd name="connsiteX285" fmla="*/ 538149 w 659992"/>
                <a:gd name="connsiteY285" fmla="*/ 88534 h 516015"/>
                <a:gd name="connsiteX286" fmla="*/ 538149 w 659992"/>
                <a:gd name="connsiteY286" fmla="*/ 88534 h 516015"/>
                <a:gd name="connsiteX287" fmla="*/ 538149 w 659992"/>
                <a:gd name="connsiteY287" fmla="*/ 88534 h 516015"/>
                <a:gd name="connsiteX288" fmla="*/ 538149 w 659992"/>
                <a:gd name="connsiteY288" fmla="*/ 88534 h 516015"/>
                <a:gd name="connsiteX289" fmla="*/ 538149 w 659992"/>
                <a:gd name="connsiteY289" fmla="*/ 88534 h 516015"/>
                <a:gd name="connsiteX290" fmla="*/ 538149 w 659992"/>
                <a:gd name="connsiteY290" fmla="*/ 88426 h 516015"/>
                <a:gd name="connsiteX291" fmla="*/ 538149 w 659992"/>
                <a:gd name="connsiteY291" fmla="*/ 88426 h 516015"/>
                <a:gd name="connsiteX292" fmla="*/ 538149 w 659992"/>
                <a:gd name="connsiteY292" fmla="*/ 88426 h 516015"/>
                <a:gd name="connsiteX293" fmla="*/ 545093 w 659992"/>
                <a:gd name="connsiteY293" fmla="*/ 73779 h 516015"/>
                <a:gd name="connsiteX294" fmla="*/ 548348 w 659992"/>
                <a:gd name="connsiteY294" fmla="*/ 66401 h 516015"/>
                <a:gd name="connsiteX295" fmla="*/ 551711 w 659992"/>
                <a:gd name="connsiteY295" fmla="*/ 59131 h 516015"/>
                <a:gd name="connsiteX296" fmla="*/ 556702 w 659992"/>
                <a:gd name="connsiteY296" fmla="*/ 48715 h 516015"/>
                <a:gd name="connsiteX297" fmla="*/ 556702 w 659992"/>
                <a:gd name="connsiteY297" fmla="*/ 48824 h 516015"/>
                <a:gd name="connsiteX298" fmla="*/ 556919 w 659992"/>
                <a:gd name="connsiteY298" fmla="*/ 48499 h 516015"/>
                <a:gd name="connsiteX299" fmla="*/ 556919 w 659992"/>
                <a:gd name="connsiteY299" fmla="*/ 48499 h 516015"/>
                <a:gd name="connsiteX300" fmla="*/ 557353 w 659992"/>
                <a:gd name="connsiteY300" fmla="*/ 47631 h 516015"/>
                <a:gd name="connsiteX301" fmla="*/ 557245 w 659992"/>
                <a:gd name="connsiteY301" fmla="*/ 47848 h 516015"/>
                <a:gd name="connsiteX302" fmla="*/ 565599 w 659992"/>
                <a:gd name="connsiteY302" fmla="*/ 30488 h 516015"/>
                <a:gd name="connsiteX303" fmla="*/ 565599 w 659992"/>
                <a:gd name="connsiteY303" fmla="*/ 30488 h 516015"/>
                <a:gd name="connsiteX304" fmla="*/ 565599 w 659992"/>
                <a:gd name="connsiteY304" fmla="*/ 30488 h 516015"/>
                <a:gd name="connsiteX305" fmla="*/ 565599 w 659992"/>
                <a:gd name="connsiteY305" fmla="*/ 30488 h 516015"/>
                <a:gd name="connsiteX306" fmla="*/ 565708 w 659992"/>
                <a:gd name="connsiteY306" fmla="*/ 30162 h 516015"/>
                <a:gd name="connsiteX307" fmla="*/ 565708 w 659992"/>
                <a:gd name="connsiteY307" fmla="*/ 30271 h 516015"/>
                <a:gd name="connsiteX308" fmla="*/ 568203 w 659992"/>
                <a:gd name="connsiteY308" fmla="*/ 24846 h 516015"/>
                <a:gd name="connsiteX309" fmla="*/ 569505 w 659992"/>
                <a:gd name="connsiteY309" fmla="*/ 22025 h 516015"/>
                <a:gd name="connsiteX310" fmla="*/ 570590 w 659992"/>
                <a:gd name="connsiteY310" fmla="*/ 20072 h 516015"/>
                <a:gd name="connsiteX311" fmla="*/ 570482 w 659992"/>
                <a:gd name="connsiteY311" fmla="*/ 20181 h 516015"/>
                <a:gd name="connsiteX312" fmla="*/ 570590 w 659992"/>
                <a:gd name="connsiteY312" fmla="*/ 20072 h 516015"/>
                <a:gd name="connsiteX313" fmla="*/ 570590 w 659992"/>
                <a:gd name="connsiteY313" fmla="*/ 20072 h 516015"/>
                <a:gd name="connsiteX314" fmla="*/ 570590 w 659992"/>
                <a:gd name="connsiteY314" fmla="*/ 20072 h 516015"/>
                <a:gd name="connsiteX315" fmla="*/ 570590 w 659992"/>
                <a:gd name="connsiteY315" fmla="*/ 20072 h 516015"/>
                <a:gd name="connsiteX316" fmla="*/ 570590 w 659992"/>
                <a:gd name="connsiteY316" fmla="*/ 20072 h 516015"/>
                <a:gd name="connsiteX317" fmla="*/ 570590 w 659992"/>
                <a:gd name="connsiteY317" fmla="*/ 20072 h 516015"/>
                <a:gd name="connsiteX318" fmla="*/ 570590 w 659992"/>
                <a:gd name="connsiteY318" fmla="*/ 20072 h 516015"/>
                <a:gd name="connsiteX319" fmla="*/ 570590 w 659992"/>
                <a:gd name="connsiteY319" fmla="*/ 20072 h 516015"/>
                <a:gd name="connsiteX320" fmla="*/ 570590 w 659992"/>
                <a:gd name="connsiteY320" fmla="*/ 20072 h 516015"/>
                <a:gd name="connsiteX321" fmla="*/ 570590 w 659992"/>
                <a:gd name="connsiteY321" fmla="*/ 20072 h 516015"/>
                <a:gd name="connsiteX322" fmla="*/ 570590 w 659992"/>
                <a:gd name="connsiteY322" fmla="*/ 20072 h 516015"/>
                <a:gd name="connsiteX323" fmla="*/ 570590 w 659992"/>
                <a:gd name="connsiteY323" fmla="*/ 20072 h 516015"/>
                <a:gd name="connsiteX324" fmla="*/ 570590 w 659992"/>
                <a:gd name="connsiteY324" fmla="*/ 20072 h 516015"/>
                <a:gd name="connsiteX325" fmla="*/ 570590 w 659992"/>
                <a:gd name="connsiteY325" fmla="*/ 20072 h 516015"/>
                <a:gd name="connsiteX326" fmla="*/ 570590 w 659992"/>
                <a:gd name="connsiteY326" fmla="*/ 20072 h 516015"/>
                <a:gd name="connsiteX327" fmla="*/ 572543 w 659992"/>
                <a:gd name="connsiteY327" fmla="*/ 15624 h 516015"/>
                <a:gd name="connsiteX328" fmla="*/ 575907 w 659992"/>
                <a:gd name="connsiteY328" fmla="*/ 8354 h 516015"/>
                <a:gd name="connsiteX329" fmla="*/ 575690 w 659992"/>
                <a:gd name="connsiteY329" fmla="*/ 8788 h 516015"/>
                <a:gd name="connsiteX330" fmla="*/ 577208 w 659992"/>
                <a:gd name="connsiteY330" fmla="*/ 6184 h 516015"/>
                <a:gd name="connsiteX331" fmla="*/ 577642 w 659992"/>
                <a:gd name="connsiteY331" fmla="*/ 5642 h 516015"/>
                <a:gd name="connsiteX332" fmla="*/ 590771 w 659992"/>
                <a:gd name="connsiteY332" fmla="*/ 12152 h 516015"/>
                <a:gd name="connsiteX333" fmla="*/ 605743 w 659992"/>
                <a:gd name="connsiteY333" fmla="*/ 19747 h 516015"/>
                <a:gd name="connsiteX334" fmla="*/ 605852 w 659992"/>
                <a:gd name="connsiteY334" fmla="*/ 19855 h 516015"/>
                <a:gd name="connsiteX335" fmla="*/ 605852 w 659992"/>
                <a:gd name="connsiteY335" fmla="*/ 19855 h 516015"/>
                <a:gd name="connsiteX336" fmla="*/ 605960 w 659992"/>
                <a:gd name="connsiteY336" fmla="*/ 19855 h 516015"/>
                <a:gd name="connsiteX337" fmla="*/ 607479 w 659992"/>
                <a:gd name="connsiteY337" fmla="*/ 20723 h 516015"/>
                <a:gd name="connsiteX338" fmla="*/ 607479 w 659992"/>
                <a:gd name="connsiteY338" fmla="*/ 20723 h 516015"/>
                <a:gd name="connsiteX339" fmla="*/ 607479 w 659992"/>
                <a:gd name="connsiteY339" fmla="*/ 20723 h 516015"/>
                <a:gd name="connsiteX340" fmla="*/ 614532 w 659992"/>
                <a:gd name="connsiteY340" fmla="*/ 24846 h 516015"/>
                <a:gd name="connsiteX341" fmla="*/ 621801 w 659992"/>
                <a:gd name="connsiteY341" fmla="*/ 29403 h 516015"/>
                <a:gd name="connsiteX342" fmla="*/ 636123 w 659992"/>
                <a:gd name="connsiteY342" fmla="*/ 38191 h 516015"/>
                <a:gd name="connsiteX343" fmla="*/ 636774 w 659992"/>
                <a:gd name="connsiteY343" fmla="*/ 38625 h 516015"/>
                <a:gd name="connsiteX344" fmla="*/ 637208 w 659992"/>
                <a:gd name="connsiteY344" fmla="*/ 38951 h 516015"/>
                <a:gd name="connsiteX345" fmla="*/ 650119 w 659992"/>
                <a:gd name="connsiteY345" fmla="*/ 47088 h 516015"/>
                <a:gd name="connsiteX346" fmla="*/ 653157 w 659992"/>
                <a:gd name="connsiteY346" fmla="*/ 49041 h 516015"/>
                <a:gd name="connsiteX347" fmla="*/ 653157 w 659992"/>
                <a:gd name="connsiteY347" fmla="*/ 49041 h 516015"/>
                <a:gd name="connsiteX348" fmla="*/ 659992 w 659992"/>
                <a:gd name="connsiteY348" fmla="*/ 53706 h 516015"/>
                <a:gd name="connsiteX349" fmla="*/ 659884 w 659992"/>
                <a:gd name="connsiteY349" fmla="*/ 54032 h 516015"/>
                <a:gd name="connsiteX350" fmla="*/ 657931 w 659992"/>
                <a:gd name="connsiteY350" fmla="*/ 61410 h 516015"/>
                <a:gd name="connsiteX351" fmla="*/ 656086 w 659992"/>
                <a:gd name="connsiteY351" fmla="*/ 68571 h 516015"/>
                <a:gd name="connsiteX352" fmla="*/ 654025 w 659992"/>
                <a:gd name="connsiteY352" fmla="*/ 76925 h 516015"/>
                <a:gd name="connsiteX353" fmla="*/ 651746 w 659992"/>
                <a:gd name="connsiteY353" fmla="*/ 85279 h 516015"/>
                <a:gd name="connsiteX354" fmla="*/ 646430 w 659992"/>
                <a:gd name="connsiteY354" fmla="*/ 102639 h 516015"/>
                <a:gd name="connsiteX355" fmla="*/ 640897 w 659992"/>
                <a:gd name="connsiteY355" fmla="*/ 119456 h 516015"/>
                <a:gd name="connsiteX356" fmla="*/ 640897 w 659992"/>
                <a:gd name="connsiteY356" fmla="*/ 119456 h 516015"/>
                <a:gd name="connsiteX357" fmla="*/ 640788 w 659992"/>
                <a:gd name="connsiteY357" fmla="*/ 119890 h 516015"/>
                <a:gd name="connsiteX358" fmla="*/ 640897 w 659992"/>
                <a:gd name="connsiteY358" fmla="*/ 119565 h 516015"/>
                <a:gd name="connsiteX359" fmla="*/ 640246 w 659992"/>
                <a:gd name="connsiteY359" fmla="*/ 121518 h 516015"/>
                <a:gd name="connsiteX360" fmla="*/ 640246 w 659992"/>
                <a:gd name="connsiteY360" fmla="*/ 121626 h 516015"/>
                <a:gd name="connsiteX361" fmla="*/ 640137 w 659992"/>
                <a:gd name="connsiteY361" fmla="*/ 121843 h 516015"/>
                <a:gd name="connsiteX362" fmla="*/ 639595 w 659992"/>
                <a:gd name="connsiteY362" fmla="*/ 123579 h 516015"/>
                <a:gd name="connsiteX363" fmla="*/ 639595 w 659992"/>
                <a:gd name="connsiteY363" fmla="*/ 123687 h 516015"/>
                <a:gd name="connsiteX364" fmla="*/ 639486 w 659992"/>
                <a:gd name="connsiteY364" fmla="*/ 123905 h 516015"/>
                <a:gd name="connsiteX365" fmla="*/ 639486 w 659992"/>
                <a:gd name="connsiteY365" fmla="*/ 123905 h 516015"/>
                <a:gd name="connsiteX366" fmla="*/ 639486 w 659992"/>
                <a:gd name="connsiteY366" fmla="*/ 123905 h 516015"/>
                <a:gd name="connsiteX367" fmla="*/ 639486 w 659992"/>
                <a:gd name="connsiteY367" fmla="*/ 124013 h 516015"/>
                <a:gd name="connsiteX368" fmla="*/ 639486 w 659992"/>
                <a:gd name="connsiteY368" fmla="*/ 124013 h 516015"/>
                <a:gd name="connsiteX369" fmla="*/ 639378 w 659992"/>
                <a:gd name="connsiteY369" fmla="*/ 124447 h 516015"/>
                <a:gd name="connsiteX370" fmla="*/ 639161 w 659992"/>
                <a:gd name="connsiteY370" fmla="*/ 125098 h 516015"/>
                <a:gd name="connsiteX371" fmla="*/ 638944 w 659992"/>
                <a:gd name="connsiteY371" fmla="*/ 125749 h 516015"/>
                <a:gd name="connsiteX372" fmla="*/ 638944 w 659992"/>
                <a:gd name="connsiteY372" fmla="*/ 125749 h 516015"/>
                <a:gd name="connsiteX373" fmla="*/ 638944 w 659992"/>
                <a:gd name="connsiteY373" fmla="*/ 125857 h 516015"/>
                <a:gd name="connsiteX374" fmla="*/ 638835 w 659992"/>
                <a:gd name="connsiteY374" fmla="*/ 126183 h 516015"/>
                <a:gd name="connsiteX375" fmla="*/ 638835 w 659992"/>
                <a:gd name="connsiteY375" fmla="*/ 126074 h 516015"/>
                <a:gd name="connsiteX376" fmla="*/ 638727 w 659992"/>
                <a:gd name="connsiteY376" fmla="*/ 126400 h 516015"/>
                <a:gd name="connsiteX377" fmla="*/ 638727 w 659992"/>
                <a:gd name="connsiteY377" fmla="*/ 126509 h 516015"/>
                <a:gd name="connsiteX378" fmla="*/ 638727 w 659992"/>
                <a:gd name="connsiteY378" fmla="*/ 126617 h 516015"/>
                <a:gd name="connsiteX379" fmla="*/ 638401 w 659992"/>
                <a:gd name="connsiteY379" fmla="*/ 127376 h 516015"/>
                <a:gd name="connsiteX380" fmla="*/ 638293 w 659992"/>
                <a:gd name="connsiteY380" fmla="*/ 127702 h 516015"/>
                <a:gd name="connsiteX381" fmla="*/ 638293 w 659992"/>
                <a:gd name="connsiteY381" fmla="*/ 127702 h 516015"/>
                <a:gd name="connsiteX382" fmla="*/ 638184 w 659992"/>
                <a:gd name="connsiteY382" fmla="*/ 127919 h 516015"/>
                <a:gd name="connsiteX383" fmla="*/ 638076 w 659992"/>
                <a:gd name="connsiteY383" fmla="*/ 128244 h 516015"/>
                <a:gd name="connsiteX384" fmla="*/ 638076 w 659992"/>
                <a:gd name="connsiteY384" fmla="*/ 128136 h 516015"/>
                <a:gd name="connsiteX385" fmla="*/ 637859 w 659992"/>
                <a:gd name="connsiteY385" fmla="*/ 128570 h 516015"/>
                <a:gd name="connsiteX386" fmla="*/ 637859 w 659992"/>
                <a:gd name="connsiteY386" fmla="*/ 128461 h 516015"/>
                <a:gd name="connsiteX387" fmla="*/ 637750 w 659992"/>
                <a:gd name="connsiteY387" fmla="*/ 128895 h 516015"/>
                <a:gd name="connsiteX388" fmla="*/ 637750 w 659992"/>
                <a:gd name="connsiteY388" fmla="*/ 128895 h 516015"/>
                <a:gd name="connsiteX389" fmla="*/ 637750 w 659992"/>
                <a:gd name="connsiteY389" fmla="*/ 128895 h 516015"/>
                <a:gd name="connsiteX390" fmla="*/ 637642 w 659992"/>
                <a:gd name="connsiteY390" fmla="*/ 129329 h 516015"/>
                <a:gd name="connsiteX391" fmla="*/ 637533 w 659992"/>
                <a:gd name="connsiteY391" fmla="*/ 129763 h 516015"/>
                <a:gd name="connsiteX392" fmla="*/ 637533 w 659992"/>
                <a:gd name="connsiteY392" fmla="*/ 129763 h 516015"/>
                <a:gd name="connsiteX393" fmla="*/ 633953 w 659992"/>
                <a:gd name="connsiteY393" fmla="*/ 140396 h 516015"/>
                <a:gd name="connsiteX394" fmla="*/ 633953 w 659992"/>
                <a:gd name="connsiteY394" fmla="*/ 140288 h 516015"/>
                <a:gd name="connsiteX395" fmla="*/ 633953 w 659992"/>
                <a:gd name="connsiteY395" fmla="*/ 140505 h 516015"/>
                <a:gd name="connsiteX396" fmla="*/ 633844 w 659992"/>
                <a:gd name="connsiteY396" fmla="*/ 140830 h 516015"/>
                <a:gd name="connsiteX397" fmla="*/ 633953 w 659992"/>
                <a:gd name="connsiteY397" fmla="*/ 140613 h 516015"/>
                <a:gd name="connsiteX398" fmla="*/ 633302 w 659992"/>
                <a:gd name="connsiteY398" fmla="*/ 142458 h 516015"/>
                <a:gd name="connsiteX399" fmla="*/ 633302 w 659992"/>
                <a:gd name="connsiteY399" fmla="*/ 142458 h 516015"/>
                <a:gd name="connsiteX400" fmla="*/ 633302 w 659992"/>
                <a:gd name="connsiteY400" fmla="*/ 142458 h 516015"/>
                <a:gd name="connsiteX401" fmla="*/ 633302 w 659992"/>
                <a:gd name="connsiteY401" fmla="*/ 142458 h 516015"/>
                <a:gd name="connsiteX402" fmla="*/ 633193 w 659992"/>
                <a:gd name="connsiteY402" fmla="*/ 142892 h 516015"/>
                <a:gd name="connsiteX403" fmla="*/ 633193 w 659992"/>
                <a:gd name="connsiteY403" fmla="*/ 142783 h 516015"/>
                <a:gd name="connsiteX404" fmla="*/ 632434 w 659992"/>
                <a:gd name="connsiteY404" fmla="*/ 144845 h 516015"/>
                <a:gd name="connsiteX405" fmla="*/ 632542 w 659992"/>
                <a:gd name="connsiteY405" fmla="*/ 144519 h 516015"/>
                <a:gd name="connsiteX406" fmla="*/ 626683 w 659992"/>
                <a:gd name="connsiteY406" fmla="*/ 162313 h 516015"/>
                <a:gd name="connsiteX407" fmla="*/ 621042 w 659992"/>
                <a:gd name="connsiteY407" fmla="*/ 180106 h 516015"/>
                <a:gd name="connsiteX408" fmla="*/ 609649 w 659992"/>
                <a:gd name="connsiteY408" fmla="*/ 215694 h 516015"/>
                <a:gd name="connsiteX409" fmla="*/ 604007 w 659992"/>
                <a:gd name="connsiteY409" fmla="*/ 233813 h 516015"/>
                <a:gd name="connsiteX410" fmla="*/ 597389 w 659992"/>
                <a:gd name="connsiteY410" fmla="*/ 251607 h 516015"/>
                <a:gd name="connsiteX411" fmla="*/ 590445 w 659992"/>
                <a:gd name="connsiteY411" fmla="*/ 268207 h 516015"/>
                <a:gd name="connsiteX412" fmla="*/ 589035 w 659992"/>
                <a:gd name="connsiteY412" fmla="*/ 271136 h 516015"/>
                <a:gd name="connsiteX413" fmla="*/ 589143 w 659992"/>
                <a:gd name="connsiteY413" fmla="*/ 270919 h 516015"/>
                <a:gd name="connsiteX414" fmla="*/ 588601 w 659992"/>
                <a:gd name="connsiteY414" fmla="*/ 271896 h 516015"/>
                <a:gd name="connsiteX415" fmla="*/ 588818 w 659992"/>
                <a:gd name="connsiteY415" fmla="*/ 271462 h 516015"/>
                <a:gd name="connsiteX416" fmla="*/ 579161 w 659992"/>
                <a:gd name="connsiteY416" fmla="*/ 287628 h 516015"/>
                <a:gd name="connsiteX417" fmla="*/ 567227 w 659992"/>
                <a:gd name="connsiteY417" fmla="*/ 301299 h 516015"/>
                <a:gd name="connsiteX418" fmla="*/ 560066 w 659992"/>
                <a:gd name="connsiteY418" fmla="*/ 307808 h 516015"/>
                <a:gd name="connsiteX419" fmla="*/ 552362 w 659992"/>
                <a:gd name="connsiteY419" fmla="*/ 313342 h 516015"/>
                <a:gd name="connsiteX420" fmla="*/ 552688 w 659992"/>
                <a:gd name="connsiteY420" fmla="*/ 313125 h 516015"/>
                <a:gd name="connsiteX421" fmla="*/ 552254 w 659992"/>
                <a:gd name="connsiteY421" fmla="*/ 313342 h 516015"/>
                <a:gd name="connsiteX422" fmla="*/ 552254 w 659992"/>
                <a:gd name="connsiteY422" fmla="*/ 313342 h 516015"/>
                <a:gd name="connsiteX423" fmla="*/ 552254 w 659992"/>
                <a:gd name="connsiteY423" fmla="*/ 313342 h 516015"/>
                <a:gd name="connsiteX424" fmla="*/ 552037 w 659992"/>
                <a:gd name="connsiteY424" fmla="*/ 313450 h 516015"/>
                <a:gd name="connsiteX425" fmla="*/ 551820 w 659992"/>
                <a:gd name="connsiteY425" fmla="*/ 313559 h 516015"/>
                <a:gd name="connsiteX426" fmla="*/ 538475 w 659992"/>
                <a:gd name="connsiteY426" fmla="*/ 321479 h 516015"/>
                <a:gd name="connsiteX427" fmla="*/ 524587 w 659992"/>
                <a:gd name="connsiteY427" fmla="*/ 327338 h 516015"/>
                <a:gd name="connsiteX428" fmla="*/ 524804 w 659992"/>
                <a:gd name="connsiteY428" fmla="*/ 327230 h 516015"/>
                <a:gd name="connsiteX429" fmla="*/ 513520 w 659992"/>
                <a:gd name="connsiteY429" fmla="*/ 330484 h 516015"/>
                <a:gd name="connsiteX430" fmla="*/ 513520 w 659992"/>
                <a:gd name="connsiteY430" fmla="*/ 330484 h 516015"/>
                <a:gd name="connsiteX431" fmla="*/ 513520 w 659992"/>
                <a:gd name="connsiteY431" fmla="*/ 330484 h 516015"/>
                <a:gd name="connsiteX432" fmla="*/ 513520 w 659992"/>
                <a:gd name="connsiteY432" fmla="*/ 330484 h 516015"/>
                <a:gd name="connsiteX433" fmla="*/ 513520 w 659992"/>
                <a:gd name="connsiteY433" fmla="*/ 330484 h 516015"/>
                <a:gd name="connsiteX434" fmla="*/ 513520 w 659992"/>
                <a:gd name="connsiteY434" fmla="*/ 330484 h 516015"/>
                <a:gd name="connsiteX435" fmla="*/ 513412 w 659992"/>
                <a:gd name="connsiteY435" fmla="*/ 330484 h 516015"/>
                <a:gd name="connsiteX436" fmla="*/ 513412 w 659992"/>
                <a:gd name="connsiteY436" fmla="*/ 330484 h 516015"/>
                <a:gd name="connsiteX437" fmla="*/ 504840 w 659992"/>
                <a:gd name="connsiteY437" fmla="*/ 332003 h 516015"/>
                <a:gd name="connsiteX438" fmla="*/ 502236 w 659992"/>
                <a:gd name="connsiteY438" fmla="*/ 332329 h 516015"/>
                <a:gd name="connsiteX439" fmla="*/ 485311 w 659992"/>
                <a:gd name="connsiteY439" fmla="*/ 335367 h 516015"/>
                <a:gd name="connsiteX440" fmla="*/ 485311 w 659992"/>
                <a:gd name="connsiteY440" fmla="*/ 335367 h 516015"/>
                <a:gd name="connsiteX441" fmla="*/ 484334 w 659992"/>
                <a:gd name="connsiteY441" fmla="*/ 335475 h 516015"/>
                <a:gd name="connsiteX442" fmla="*/ 484334 w 659992"/>
                <a:gd name="connsiteY442" fmla="*/ 335475 h 516015"/>
                <a:gd name="connsiteX443" fmla="*/ 483575 w 659992"/>
                <a:gd name="connsiteY443" fmla="*/ 335584 h 516015"/>
                <a:gd name="connsiteX444" fmla="*/ 483683 w 659992"/>
                <a:gd name="connsiteY444" fmla="*/ 335584 h 516015"/>
                <a:gd name="connsiteX445" fmla="*/ 483466 w 659992"/>
                <a:gd name="connsiteY445" fmla="*/ 335584 h 516015"/>
                <a:gd name="connsiteX446" fmla="*/ 483575 w 659992"/>
                <a:gd name="connsiteY446" fmla="*/ 335584 h 516015"/>
                <a:gd name="connsiteX447" fmla="*/ 483358 w 659992"/>
                <a:gd name="connsiteY447" fmla="*/ 335584 h 516015"/>
                <a:gd name="connsiteX448" fmla="*/ 483358 w 659992"/>
                <a:gd name="connsiteY448" fmla="*/ 335584 h 516015"/>
                <a:gd name="connsiteX449" fmla="*/ 482924 w 659992"/>
                <a:gd name="connsiteY449" fmla="*/ 335584 h 516015"/>
                <a:gd name="connsiteX450" fmla="*/ 483032 w 659992"/>
                <a:gd name="connsiteY450" fmla="*/ 335584 h 516015"/>
                <a:gd name="connsiteX451" fmla="*/ 465673 w 659992"/>
                <a:gd name="connsiteY451" fmla="*/ 337103 h 516015"/>
                <a:gd name="connsiteX452" fmla="*/ 454606 w 659992"/>
                <a:gd name="connsiteY452" fmla="*/ 337320 h 516015"/>
                <a:gd name="connsiteX453" fmla="*/ 447228 w 659992"/>
                <a:gd name="connsiteY453" fmla="*/ 337211 h 516015"/>
                <a:gd name="connsiteX454" fmla="*/ 412509 w 659992"/>
                <a:gd name="connsiteY454" fmla="*/ 335367 h 516015"/>
                <a:gd name="connsiteX455" fmla="*/ 395475 w 659992"/>
                <a:gd name="connsiteY455" fmla="*/ 334065 h 516015"/>
                <a:gd name="connsiteX456" fmla="*/ 378440 w 659992"/>
                <a:gd name="connsiteY456" fmla="*/ 332654 h 516015"/>
                <a:gd name="connsiteX457" fmla="*/ 368676 w 659992"/>
                <a:gd name="connsiteY457" fmla="*/ 331569 h 516015"/>
                <a:gd name="connsiteX458" fmla="*/ 363576 w 659992"/>
                <a:gd name="connsiteY458" fmla="*/ 331027 h 516015"/>
                <a:gd name="connsiteX459" fmla="*/ 361623 w 659992"/>
                <a:gd name="connsiteY459" fmla="*/ 338947 h 516015"/>
                <a:gd name="connsiteX460" fmla="*/ 357175 w 659992"/>
                <a:gd name="connsiteY460" fmla="*/ 355764 h 516015"/>
                <a:gd name="connsiteX461" fmla="*/ 354354 w 659992"/>
                <a:gd name="connsiteY461" fmla="*/ 365529 h 516015"/>
                <a:gd name="connsiteX462" fmla="*/ 354245 w 659992"/>
                <a:gd name="connsiteY462" fmla="*/ 365855 h 516015"/>
                <a:gd name="connsiteX463" fmla="*/ 354245 w 659992"/>
                <a:gd name="connsiteY463" fmla="*/ 365855 h 516015"/>
                <a:gd name="connsiteX464" fmla="*/ 354245 w 659992"/>
                <a:gd name="connsiteY464" fmla="*/ 365855 h 516015"/>
                <a:gd name="connsiteX465" fmla="*/ 354245 w 659992"/>
                <a:gd name="connsiteY465" fmla="*/ 365855 h 516015"/>
                <a:gd name="connsiteX466" fmla="*/ 354137 w 659992"/>
                <a:gd name="connsiteY466" fmla="*/ 366289 h 516015"/>
                <a:gd name="connsiteX467" fmla="*/ 354245 w 659992"/>
                <a:gd name="connsiteY467" fmla="*/ 365855 h 516015"/>
                <a:gd name="connsiteX468" fmla="*/ 351750 w 659992"/>
                <a:gd name="connsiteY468" fmla="*/ 373883 h 516015"/>
                <a:gd name="connsiteX469" fmla="*/ 351750 w 659992"/>
                <a:gd name="connsiteY469" fmla="*/ 373883 h 516015"/>
                <a:gd name="connsiteX470" fmla="*/ 346325 w 659992"/>
                <a:gd name="connsiteY470" fmla="*/ 390701 h 516015"/>
                <a:gd name="connsiteX471" fmla="*/ 341009 w 659992"/>
                <a:gd name="connsiteY471" fmla="*/ 407301 h 516015"/>
                <a:gd name="connsiteX472" fmla="*/ 335909 w 659992"/>
                <a:gd name="connsiteY472" fmla="*/ 423359 h 516015"/>
                <a:gd name="connsiteX473" fmla="*/ 330159 w 659992"/>
                <a:gd name="connsiteY473" fmla="*/ 440718 h 516015"/>
                <a:gd name="connsiteX474" fmla="*/ 318550 w 659992"/>
                <a:gd name="connsiteY474" fmla="*/ 472833 h 516015"/>
                <a:gd name="connsiteX475" fmla="*/ 305855 w 659992"/>
                <a:gd name="connsiteY475" fmla="*/ 503755 h 516015"/>
                <a:gd name="connsiteX476" fmla="*/ 302926 w 659992"/>
                <a:gd name="connsiteY476" fmla="*/ 510699 h 516015"/>
                <a:gd name="connsiteX477" fmla="*/ 301298 w 659992"/>
                <a:gd name="connsiteY477" fmla="*/ 512544 h 516015"/>
                <a:gd name="connsiteX478" fmla="*/ 301190 w 659992"/>
                <a:gd name="connsiteY478" fmla="*/ 512544 h 516015"/>
                <a:gd name="connsiteX479" fmla="*/ 300431 w 659992"/>
                <a:gd name="connsiteY479" fmla="*/ 513086 h 516015"/>
                <a:gd name="connsiteX480" fmla="*/ 299237 w 659992"/>
                <a:gd name="connsiteY480" fmla="*/ 513629 h 516015"/>
                <a:gd name="connsiteX481" fmla="*/ 295223 w 659992"/>
                <a:gd name="connsiteY481" fmla="*/ 514497 h 516015"/>
                <a:gd name="connsiteX482" fmla="*/ 290123 w 659992"/>
                <a:gd name="connsiteY482" fmla="*/ 515256 h 516015"/>
                <a:gd name="connsiteX483" fmla="*/ 290666 w 659992"/>
                <a:gd name="connsiteY483" fmla="*/ 515148 h 516015"/>
                <a:gd name="connsiteX484" fmla="*/ 277212 w 659992"/>
                <a:gd name="connsiteY484" fmla="*/ 515799 h 516015"/>
                <a:gd name="connsiteX485" fmla="*/ 272980 w 659992"/>
                <a:gd name="connsiteY485" fmla="*/ 516016 h 51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659992" h="516015">
                  <a:moveTo>
                    <a:pt x="272980" y="516016"/>
                  </a:moveTo>
                  <a:cubicBezTo>
                    <a:pt x="272980" y="516016"/>
                    <a:pt x="273089" y="516016"/>
                    <a:pt x="273089" y="516016"/>
                  </a:cubicBezTo>
                  <a:cubicBezTo>
                    <a:pt x="272872" y="516016"/>
                    <a:pt x="272655" y="516016"/>
                    <a:pt x="272438" y="516016"/>
                  </a:cubicBezTo>
                  <a:cubicBezTo>
                    <a:pt x="272438" y="516016"/>
                    <a:pt x="272438" y="516016"/>
                    <a:pt x="272438" y="516016"/>
                  </a:cubicBezTo>
                  <a:cubicBezTo>
                    <a:pt x="272329" y="516016"/>
                    <a:pt x="272221" y="516016"/>
                    <a:pt x="272221" y="516016"/>
                  </a:cubicBezTo>
                  <a:cubicBezTo>
                    <a:pt x="272113" y="516016"/>
                    <a:pt x="272113" y="516016"/>
                    <a:pt x="272004" y="516016"/>
                  </a:cubicBezTo>
                  <a:cubicBezTo>
                    <a:pt x="271570" y="516016"/>
                    <a:pt x="271028" y="516016"/>
                    <a:pt x="270594" y="516016"/>
                  </a:cubicBezTo>
                  <a:cubicBezTo>
                    <a:pt x="270594" y="516016"/>
                    <a:pt x="270594" y="516016"/>
                    <a:pt x="270594" y="516016"/>
                  </a:cubicBezTo>
                  <a:cubicBezTo>
                    <a:pt x="270377" y="516016"/>
                    <a:pt x="270160" y="516016"/>
                    <a:pt x="270051" y="516016"/>
                  </a:cubicBezTo>
                  <a:cubicBezTo>
                    <a:pt x="270051" y="516016"/>
                    <a:pt x="270051" y="516016"/>
                    <a:pt x="270051" y="516016"/>
                  </a:cubicBezTo>
                  <a:cubicBezTo>
                    <a:pt x="270051" y="516016"/>
                    <a:pt x="270051" y="516016"/>
                    <a:pt x="269943" y="516016"/>
                  </a:cubicBezTo>
                  <a:cubicBezTo>
                    <a:pt x="269834" y="516016"/>
                    <a:pt x="269726" y="516016"/>
                    <a:pt x="269617" y="516016"/>
                  </a:cubicBezTo>
                  <a:cubicBezTo>
                    <a:pt x="269400" y="516016"/>
                    <a:pt x="269075" y="516016"/>
                    <a:pt x="268858" y="516016"/>
                  </a:cubicBezTo>
                  <a:cubicBezTo>
                    <a:pt x="268966" y="516016"/>
                    <a:pt x="269183" y="516016"/>
                    <a:pt x="269292" y="516016"/>
                  </a:cubicBezTo>
                  <a:cubicBezTo>
                    <a:pt x="266254" y="516016"/>
                    <a:pt x="263324" y="515690"/>
                    <a:pt x="260395" y="515365"/>
                  </a:cubicBezTo>
                  <a:cubicBezTo>
                    <a:pt x="257357" y="515039"/>
                    <a:pt x="254319" y="514714"/>
                    <a:pt x="251281" y="514171"/>
                  </a:cubicBezTo>
                  <a:cubicBezTo>
                    <a:pt x="248352" y="513737"/>
                    <a:pt x="245422" y="513086"/>
                    <a:pt x="242493" y="512435"/>
                  </a:cubicBezTo>
                  <a:cubicBezTo>
                    <a:pt x="239563" y="511784"/>
                    <a:pt x="236525" y="511133"/>
                    <a:pt x="233596" y="510265"/>
                  </a:cubicBezTo>
                  <a:cubicBezTo>
                    <a:pt x="232945" y="510048"/>
                    <a:pt x="232185" y="509831"/>
                    <a:pt x="231534" y="509723"/>
                  </a:cubicBezTo>
                  <a:cubicBezTo>
                    <a:pt x="231643" y="509723"/>
                    <a:pt x="231860" y="509831"/>
                    <a:pt x="231968" y="509831"/>
                  </a:cubicBezTo>
                  <a:cubicBezTo>
                    <a:pt x="229039" y="508963"/>
                    <a:pt x="226001" y="507987"/>
                    <a:pt x="223072" y="507011"/>
                  </a:cubicBezTo>
                  <a:cubicBezTo>
                    <a:pt x="219925" y="506034"/>
                    <a:pt x="216887" y="504949"/>
                    <a:pt x="213849" y="503973"/>
                  </a:cubicBezTo>
                  <a:cubicBezTo>
                    <a:pt x="207882" y="501911"/>
                    <a:pt x="201914" y="499632"/>
                    <a:pt x="196056" y="497137"/>
                  </a:cubicBezTo>
                  <a:cubicBezTo>
                    <a:pt x="194971" y="496703"/>
                    <a:pt x="193777" y="496269"/>
                    <a:pt x="192692" y="495727"/>
                  </a:cubicBezTo>
                  <a:cubicBezTo>
                    <a:pt x="192801" y="495835"/>
                    <a:pt x="193018" y="495835"/>
                    <a:pt x="193126" y="495944"/>
                  </a:cubicBezTo>
                  <a:cubicBezTo>
                    <a:pt x="187267" y="493448"/>
                    <a:pt x="181517" y="490736"/>
                    <a:pt x="175766" y="487915"/>
                  </a:cubicBezTo>
                  <a:cubicBezTo>
                    <a:pt x="170125" y="485094"/>
                    <a:pt x="164374" y="482273"/>
                    <a:pt x="158841" y="479343"/>
                  </a:cubicBezTo>
                  <a:cubicBezTo>
                    <a:pt x="153199" y="476305"/>
                    <a:pt x="147666" y="473051"/>
                    <a:pt x="142024" y="469796"/>
                  </a:cubicBezTo>
                  <a:cubicBezTo>
                    <a:pt x="136599" y="466649"/>
                    <a:pt x="131065" y="463611"/>
                    <a:pt x="125641" y="460465"/>
                  </a:cubicBezTo>
                  <a:cubicBezTo>
                    <a:pt x="124013" y="459488"/>
                    <a:pt x="122277" y="458512"/>
                    <a:pt x="120650" y="457535"/>
                  </a:cubicBezTo>
                  <a:cubicBezTo>
                    <a:pt x="120650" y="457535"/>
                    <a:pt x="120650" y="457535"/>
                    <a:pt x="120650" y="457535"/>
                  </a:cubicBezTo>
                  <a:cubicBezTo>
                    <a:pt x="109583" y="451026"/>
                    <a:pt x="99058" y="443756"/>
                    <a:pt x="88209" y="437029"/>
                  </a:cubicBezTo>
                  <a:cubicBezTo>
                    <a:pt x="87124" y="436378"/>
                    <a:pt x="86147" y="435727"/>
                    <a:pt x="85062" y="435076"/>
                  </a:cubicBezTo>
                  <a:cubicBezTo>
                    <a:pt x="85171" y="435185"/>
                    <a:pt x="85388" y="435293"/>
                    <a:pt x="85496" y="435293"/>
                  </a:cubicBezTo>
                  <a:cubicBezTo>
                    <a:pt x="84628" y="434751"/>
                    <a:pt x="83652" y="434208"/>
                    <a:pt x="82784" y="433557"/>
                  </a:cubicBezTo>
                  <a:cubicBezTo>
                    <a:pt x="77142" y="429326"/>
                    <a:pt x="71392" y="425203"/>
                    <a:pt x="65641" y="421080"/>
                  </a:cubicBezTo>
                  <a:cubicBezTo>
                    <a:pt x="60867" y="417608"/>
                    <a:pt x="56093" y="414245"/>
                    <a:pt x="51319" y="410881"/>
                  </a:cubicBezTo>
                  <a:cubicBezTo>
                    <a:pt x="49041" y="409254"/>
                    <a:pt x="46654" y="407735"/>
                    <a:pt x="44267" y="406107"/>
                  </a:cubicBezTo>
                  <a:cubicBezTo>
                    <a:pt x="42097" y="404588"/>
                    <a:pt x="39819" y="403178"/>
                    <a:pt x="37649" y="401876"/>
                  </a:cubicBezTo>
                  <a:cubicBezTo>
                    <a:pt x="37649" y="401876"/>
                    <a:pt x="37649" y="401876"/>
                    <a:pt x="37649" y="401876"/>
                  </a:cubicBezTo>
                  <a:cubicBezTo>
                    <a:pt x="37649" y="401876"/>
                    <a:pt x="37649" y="401876"/>
                    <a:pt x="37649" y="401876"/>
                  </a:cubicBezTo>
                  <a:cubicBezTo>
                    <a:pt x="37649" y="401876"/>
                    <a:pt x="37649" y="401876"/>
                    <a:pt x="37649" y="401876"/>
                  </a:cubicBezTo>
                  <a:cubicBezTo>
                    <a:pt x="37649" y="401876"/>
                    <a:pt x="37649" y="401876"/>
                    <a:pt x="37649" y="401876"/>
                  </a:cubicBezTo>
                  <a:cubicBezTo>
                    <a:pt x="37649" y="401876"/>
                    <a:pt x="37649" y="401876"/>
                    <a:pt x="37540" y="401876"/>
                  </a:cubicBezTo>
                  <a:cubicBezTo>
                    <a:pt x="37540" y="401876"/>
                    <a:pt x="37540" y="401876"/>
                    <a:pt x="37540" y="401876"/>
                  </a:cubicBezTo>
                  <a:cubicBezTo>
                    <a:pt x="37432" y="401876"/>
                    <a:pt x="37432" y="401767"/>
                    <a:pt x="37323" y="401767"/>
                  </a:cubicBezTo>
                  <a:cubicBezTo>
                    <a:pt x="37432" y="401767"/>
                    <a:pt x="37432" y="401876"/>
                    <a:pt x="37540" y="401876"/>
                  </a:cubicBezTo>
                  <a:cubicBezTo>
                    <a:pt x="37540" y="401876"/>
                    <a:pt x="37540" y="401876"/>
                    <a:pt x="37540" y="401876"/>
                  </a:cubicBezTo>
                  <a:cubicBezTo>
                    <a:pt x="37540" y="401876"/>
                    <a:pt x="37540" y="401876"/>
                    <a:pt x="37540" y="401876"/>
                  </a:cubicBezTo>
                  <a:cubicBezTo>
                    <a:pt x="37540" y="401876"/>
                    <a:pt x="37540" y="401876"/>
                    <a:pt x="37432" y="401876"/>
                  </a:cubicBezTo>
                  <a:cubicBezTo>
                    <a:pt x="32332" y="398730"/>
                    <a:pt x="27124" y="395583"/>
                    <a:pt x="21700" y="392762"/>
                  </a:cubicBezTo>
                  <a:cubicBezTo>
                    <a:pt x="16383" y="390050"/>
                    <a:pt x="11067" y="387446"/>
                    <a:pt x="5642" y="385059"/>
                  </a:cubicBezTo>
                  <a:cubicBezTo>
                    <a:pt x="5533" y="385059"/>
                    <a:pt x="5425" y="384950"/>
                    <a:pt x="5316" y="384950"/>
                  </a:cubicBezTo>
                  <a:cubicBezTo>
                    <a:pt x="3580" y="384191"/>
                    <a:pt x="1736" y="383431"/>
                    <a:pt x="0" y="382672"/>
                  </a:cubicBezTo>
                  <a:cubicBezTo>
                    <a:pt x="434" y="381587"/>
                    <a:pt x="868" y="380502"/>
                    <a:pt x="1302" y="379417"/>
                  </a:cubicBezTo>
                  <a:cubicBezTo>
                    <a:pt x="1953" y="377898"/>
                    <a:pt x="2604" y="376379"/>
                    <a:pt x="3255" y="374860"/>
                  </a:cubicBezTo>
                  <a:cubicBezTo>
                    <a:pt x="4665" y="371822"/>
                    <a:pt x="6076" y="368784"/>
                    <a:pt x="7486" y="365746"/>
                  </a:cubicBezTo>
                  <a:cubicBezTo>
                    <a:pt x="10416" y="359453"/>
                    <a:pt x="12803" y="352835"/>
                    <a:pt x="15298" y="346325"/>
                  </a:cubicBezTo>
                  <a:cubicBezTo>
                    <a:pt x="16926" y="342094"/>
                    <a:pt x="18553" y="337971"/>
                    <a:pt x="20072" y="333739"/>
                  </a:cubicBezTo>
                  <a:cubicBezTo>
                    <a:pt x="20072" y="333739"/>
                    <a:pt x="20072" y="333631"/>
                    <a:pt x="20181" y="333522"/>
                  </a:cubicBezTo>
                  <a:cubicBezTo>
                    <a:pt x="20181" y="333522"/>
                    <a:pt x="20181" y="333522"/>
                    <a:pt x="20181" y="333522"/>
                  </a:cubicBezTo>
                  <a:cubicBezTo>
                    <a:pt x="20397" y="332980"/>
                    <a:pt x="20506" y="332546"/>
                    <a:pt x="20723" y="332003"/>
                  </a:cubicBezTo>
                  <a:cubicBezTo>
                    <a:pt x="20723" y="332003"/>
                    <a:pt x="20723" y="332003"/>
                    <a:pt x="20723" y="332003"/>
                  </a:cubicBezTo>
                  <a:cubicBezTo>
                    <a:pt x="21916" y="328748"/>
                    <a:pt x="23110" y="325494"/>
                    <a:pt x="24087" y="322130"/>
                  </a:cubicBezTo>
                  <a:cubicBezTo>
                    <a:pt x="25171" y="318550"/>
                    <a:pt x="26256" y="314969"/>
                    <a:pt x="27233" y="311389"/>
                  </a:cubicBezTo>
                  <a:cubicBezTo>
                    <a:pt x="29186" y="304445"/>
                    <a:pt x="31139" y="297501"/>
                    <a:pt x="32983" y="290449"/>
                  </a:cubicBezTo>
                  <a:cubicBezTo>
                    <a:pt x="34936" y="283396"/>
                    <a:pt x="36889" y="276344"/>
                    <a:pt x="38625" y="269183"/>
                  </a:cubicBezTo>
                  <a:cubicBezTo>
                    <a:pt x="40470" y="262022"/>
                    <a:pt x="42206" y="254753"/>
                    <a:pt x="43833" y="247484"/>
                  </a:cubicBezTo>
                  <a:cubicBezTo>
                    <a:pt x="43942" y="247158"/>
                    <a:pt x="43942" y="246941"/>
                    <a:pt x="44050" y="246616"/>
                  </a:cubicBezTo>
                  <a:cubicBezTo>
                    <a:pt x="44050" y="246616"/>
                    <a:pt x="44050" y="246507"/>
                    <a:pt x="44050" y="246398"/>
                  </a:cubicBezTo>
                  <a:cubicBezTo>
                    <a:pt x="44050" y="246398"/>
                    <a:pt x="44050" y="246398"/>
                    <a:pt x="44050" y="246398"/>
                  </a:cubicBezTo>
                  <a:cubicBezTo>
                    <a:pt x="44050" y="246398"/>
                    <a:pt x="44050" y="246290"/>
                    <a:pt x="44050" y="246290"/>
                  </a:cubicBezTo>
                  <a:cubicBezTo>
                    <a:pt x="44050" y="246290"/>
                    <a:pt x="44050" y="246182"/>
                    <a:pt x="44050" y="246182"/>
                  </a:cubicBezTo>
                  <a:cubicBezTo>
                    <a:pt x="44050" y="246182"/>
                    <a:pt x="44050" y="246073"/>
                    <a:pt x="44050" y="246073"/>
                  </a:cubicBezTo>
                  <a:cubicBezTo>
                    <a:pt x="44050" y="245965"/>
                    <a:pt x="44050" y="245856"/>
                    <a:pt x="44159" y="245748"/>
                  </a:cubicBezTo>
                  <a:cubicBezTo>
                    <a:pt x="44159" y="245748"/>
                    <a:pt x="44159" y="245748"/>
                    <a:pt x="44159" y="245639"/>
                  </a:cubicBezTo>
                  <a:cubicBezTo>
                    <a:pt x="44159" y="245639"/>
                    <a:pt x="44159" y="245639"/>
                    <a:pt x="44159" y="245748"/>
                  </a:cubicBezTo>
                  <a:cubicBezTo>
                    <a:pt x="44159" y="245639"/>
                    <a:pt x="44159" y="245639"/>
                    <a:pt x="44159" y="245531"/>
                  </a:cubicBezTo>
                  <a:cubicBezTo>
                    <a:pt x="44159" y="245422"/>
                    <a:pt x="44159" y="245422"/>
                    <a:pt x="44159" y="245314"/>
                  </a:cubicBezTo>
                  <a:lnTo>
                    <a:pt x="44159" y="245314"/>
                  </a:lnTo>
                  <a:cubicBezTo>
                    <a:pt x="44159" y="245097"/>
                    <a:pt x="44267" y="244880"/>
                    <a:pt x="44267" y="244663"/>
                  </a:cubicBezTo>
                  <a:cubicBezTo>
                    <a:pt x="44267" y="244663"/>
                    <a:pt x="44267" y="244663"/>
                    <a:pt x="44267" y="244663"/>
                  </a:cubicBezTo>
                  <a:cubicBezTo>
                    <a:pt x="44267" y="244663"/>
                    <a:pt x="44267" y="244663"/>
                    <a:pt x="44267" y="244554"/>
                  </a:cubicBezTo>
                  <a:cubicBezTo>
                    <a:pt x="44267" y="244446"/>
                    <a:pt x="44267" y="244337"/>
                    <a:pt x="44376" y="244229"/>
                  </a:cubicBezTo>
                  <a:cubicBezTo>
                    <a:pt x="44376" y="244229"/>
                    <a:pt x="44376" y="244229"/>
                    <a:pt x="44376" y="244120"/>
                  </a:cubicBezTo>
                  <a:cubicBezTo>
                    <a:pt x="44376" y="244120"/>
                    <a:pt x="44376" y="244120"/>
                    <a:pt x="44376" y="244012"/>
                  </a:cubicBezTo>
                  <a:cubicBezTo>
                    <a:pt x="44376" y="244012"/>
                    <a:pt x="44376" y="244012"/>
                    <a:pt x="44376" y="244012"/>
                  </a:cubicBezTo>
                  <a:cubicBezTo>
                    <a:pt x="44376" y="243903"/>
                    <a:pt x="44376" y="243795"/>
                    <a:pt x="44376" y="243795"/>
                  </a:cubicBezTo>
                  <a:cubicBezTo>
                    <a:pt x="45352" y="239563"/>
                    <a:pt x="46220" y="235223"/>
                    <a:pt x="47196" y="230992"/>
                  </a:cubicBezTo>
                  <a:cubicBezTo>
                    <a:pt x="47196" y="231100"/>
                    <a:pt x="47088" y="231317"/>
                    <a:pt x="47088" y="231426"/>
                  </a:cubicBezTo>
                  <a:cubicBezTo>
                    <a:pt x="47088" y="231209"/>
                    <a:pt x="47196" y="230992"/>
                    <a:pt x="47196" y="230666"/>
                  </a:cubicBezTo>
                  <a:cubicBezTo>
                    <a:pt x="47196" y="230666"/>
                    <a:pt x="47196" y="230666"/>
                    <a:pt x="47196" y="230775"/>
                  </a:cubicBezTo>
                  <a:cubicBezTo>
                    <a:pt x="47196" y="230666"/>
                    <a:pt x="47196" y="230558"/>
                    <a:pt x="47196" y="230558"/>
                  </a:cubicBezTo>
                  <a:cubicBezTo>
                    <a:pt x="47196" y="230449"/>
                    <a:pt x="47196" y="230449"/>
                    <a:pt x="47196" y="230341"/>
                  </a:cubicBezTo>
                  <a:cubicBezTo>
                    <a:pt x="47305" y="229798"/>
                    <a:pt x="47414" y="229256"/>
                    <a:pt x="47522" y="228713"/>
                  </a:cubicBezTo>
                  <a:cubicBezTo>
                    <a:pt x="47522" y="228822"/>
                    <a:pt x="47414" y="229039"/>
                    <a:pt x="47414" y="229147"/>
                  </a:cubicBezTo>
                  <a:cubicBezTo>
                    <a:pt x="49041" y="221986"/>
                    <a:pt x="50777" y="214934"/>
                    <a:pt x="52404" y="207773"/>
                  </a:cubicBezTo>
                  <a:cubicBezTo>
                    <a:pt x="54032" y="200829"/>
                    <a:pt x="55768" y="193886"/>
                    <a:pt x="57612" y="186942"/>
                  </a:cubicBezTo>
                  <a:cubicBezTo>
                    <a:pt x="59565" y="179672"/>
                    <a:pt x="61410" y="172403"/>
                    <a:pt x="63580" y="165242"/>
                  </a:cubicBezTo>
                  <a:cubicBezTo>
                    <a:pt x="65641" y="158190"/>
                    <a:pt x="67703" y="151137"/>
                    <a:pt x="69873" y="144085"/>
                  </a:cubicBezTo>
                  <a:cubicBezTo>
                    <a:pt x="72368" y="136056"/>
                    <a:pt x="74972" y="128027"/>
                    <a:pt x="77793" y="120216"/>
                  </a:cubicBezTo>
                  <a:cubicBezTo>
                    <a:pt x="77684" y="120324"/>
                    <a:pt x="77684" y="120541"/>
                    <a:pt x="77576" y="120650"/>
                  </a:cubicBezTo>
                  <a:cubicBezTo>
                    <a:pt x="77684" y="120324"/>
                    <a:pt x="77793" y="120107"/>
                    <a:pt x="77901" y="119782"/>
                  </a:cubicBezTo>
                  <a:cubicBezTo>
                    <a:pt x="77901" y="119782"/>
                    <a:pt x="77901" y="119782"/>
                    <a:pt x="77901" y="119782"/>
                  </a:cubicBezTo>
                  <a:cubicBezTo>
                    <a:pt x="77901" y="119782"/>
                    <a:pt x="77901" y="119782"/>
                    <a:pt x="77901" y="119782"/>
                  </a:cubicBezTo>
                  <a:lnTo>
                    <a:pt x="77901" y="119782"/>
                  </a:lnTo>
                  <a:cubicBezTo>
                    <a:pt x="77901" y="119782"/>
                    <a:pt x="77901" y="119782"/>
                    <a:pt x="77901" y="119782"/>
                  </a:cubicBezTo>
                  <a:lnTo>
                    <a:pt x="77901" y="119782"/>
                  </a:lnTo>
                  <a:cubicBezTo>
                    <a:pt x="78010" y="119456"/>
                    <a:pt x="78118" y="119131"/>
                    <a:pt x="78335" y="118697"/>
                  </a:cubicBezTo>
                  <a:cubicBezTo>
                    <a:pt x="78227" y="118805"/>
                    <a:pt x="78227" y="119022"/>
                    <a:pt x="78118" y="119131"/>
                  </a:cubicBezTo>
                  <a:cubicBezTo>
                    <a:pt x="78335" y="118697"/>
                    <a:pt x="78444" y="118154"/>
                    <a:pt x="78661" y="117612"/>
                  </a:cubicBezTo>
                  <a:cubicBezTo>
                    <a:pt x="78661" y="117720"/>
                    <a:pt x="78552" y="117937"/>
                    <a:pt x="78552" y="118046"/>
                  </a:cubicBezTo>
                  <a:cubicBezTo>
                    <a:pt x="81048" y="111319"/>
                    <a:pt x="83760" y="104809"/>
                    <a:pt x="87015" y="98516"/>
                  </a:cubicBezTo>
                  <a:cubicBezTo>
                    <a:pt x="90270" y="92223"/>
                    <a:pt x="93851" y="85930"/>
                    <a:pt x="97865" y="80180"/>
                  </a:cubicBezTo>
                  <a:cubicBezTo>
                    <a:pt x="97756" y="80288"/>
                    <a:pt x="97648" y="80397"/>
                    <a:pt x="97648" y="80614"/>
                  </a:cubicBezTo>
                  <a:cubicBezTo>
                    <a:pt x="101879" y="74538"/>
                    <a:pt x="106328" y="68571"/>
                    <a:pt x="110993" y="62820"/>
                  </a:cubicBezTo>
                  <a:cubicBezTo>
                    <a:pt x="111644" y="62061"/>
                    <a:pt x="112295" y="61301"/>
                    <a:pt x="112946" y="60542"/>
                  </a:cubicBezTo>
                  <a:cubicBezTo>
                    <a:pt x="112621" y="60542"/>
                    <a:pt x="112295" y="60433"/>
                    <a:pt x="111970" y="60433"/>
                  </a:cubicBezTo>
                  <a:cubicBezTo>
                    <a:pt x="110559" y="60325"/>
                    <a:pt x="109149" y="60108"/>
                    <a:pt x="107847" y="59999"/>
                  </a:cubicBezTo>
                  <a:cubicBezTo>
                    <a:pt x="107196" y="59891"/>
                    <a:pt x="106653" y="59891"/>
                    <a:pt x="106002" y="59782"/>
                  </a:cubicBezTo>
                  <a:cubicBezTo>
                    <a:pt x="104700" y="59565"/>
                    <a:pt x="103398" y="59457"/>
                    <a:pt x="102313" y="58914"/>
                  </a:cubicBezTo>
                  <a:cubicBezTo>
                    <a:pt x="102096" y="58806"/>
                    <a:pt x="101879" y="58697"/>
                    <a:pt x="101662" y="58589"/>
                  </a:cubicBezTo>
                  <a:cubicBezTo>
                    <a:pt x="101988" y="57721"/>
                    <a:pt x="102422" y="56961"/>
                    <a:pt x="102747" y="56093"/>
                  </a:cubicBezTo>
                  <a:cubicBezTo>
                    <a:pt x="107521" y="45461"/>
                    <a:pt x="112838" y="35153"/>
                    <a:pt x="118697" y="25063"/>
                  </a:cubicBezTo>
                  <a:cubicBezTo>
                    <a:pt x="119456" y="23761"/>
                    <a:pt x="120324" y="22459"/>
                    <a:pt x="121083" y="21157"/>
                  </a:cubicBezTo>
                  <a:cubicBezTo>
                    <a:pt x="124338" y="15841"/>
                    <a:pt x="127810" y="10633"/>
                    <a:pt x="131608" y="5750"/>
                  </a:cubicBezTo>
                  <a:cubicBezTo>
                    <a:pt x="133127" y="4014"/>
                    <a:pt x="134646" y="2170"/>
                    <a:pt x="136273" y="543"/>
                  </a:cubicBezTo>
                  <a:cubicBezTo>
                    <a:pt x="136490" y="325"/>
                    <a:pt x="136599" y="217"/>
                    <a:pt x="136816" y="0"/>
                  </a:cubicBezTo>
                  <a:cubicBezTo>
                    <a:pt x="140613" y="108"/>
                    <a:pt x="144411" y="434"/>
                    <a:pt x="148317" y="759"/>
                  </a:cubicBezTo>
                  <a:cubicBezTo>
                    <a:pt x="148317" y="759"/>
                    <a:pt x="148208" y="759"/>
                    <a:pt x="148208" y="759"/>
                  </a:cubicBezTo>
                  <a:cubicBezTo>
                    <a:pt x="148425" y="759"/>
                    <a:pt x="148750" y="868"/>
                    <a:pt x="148967" y="868"/>
                  </a:cubicBezTo>
                  <a:cubicBezTo>
                    <a:pt x="148967" y="868"/>
                    <a:pt x="148859" y="868"/>
                    <a:pt x="148859" y="868"/>
                  </a:cubicBezTo>
                  <a:cubicBezTo>
                    <a:pt x="148967" y="868"/>
                    <a:pt x="149076" y="868"/>
                    <a:pt x="149185" y="868"/>
                  </a:cubicBezTo>
                  <a:cubicBezTo>
                    <a:pt x="149185" y="868"/>
                    <a:pt x="149293" y="868"/>
                    <a:pt x="149293" y="868"/>
                  </a:cubicBezTo>
                  <a:cubicBezTo>
                    <a:pt x="149293" y="868"/>
                    <a:pt x="149293" y="868"/>
                    <a:pt x="149293" y="868"/>
                  </a:cubicBezTo>
                  <a:cubicBezTo>
                    <a:pt x="149401" y="868"/>
                    <a:pt x="149401" y="868"/>
                    <a:pt x="149510" y="868"/>
                  </a:cubicBezTo>
                  <a:cubicBezTo>
                    <a:pt x="149510" y="868"/>
                    <a:pt x="149510" y="868"/>
                    <a:pt x="149510" y="868"/>
                  </a:cubicBezTo>
                  <a:cubicBezTo>
                    <a:pt x="151680" y="1085"/>
                    <a:pt x="153850" y="1411"/>
                    <a:pt x="156020" y="1627"/>
                  </a:cubicBezTo>
                  <a:cubicBezTo>
                    <a:pt x="156020" y="1627"/>
                    <a:pt x="156020" y="1627"/>
                    <a:pt x="156020" y="1627"/>
                  </a:cubicBezTo>
                  <a:cubicBezTo>
                    <a:pt x="156454" y="1736"/>
                    <a:pt x="156996" y="1736"/>
                    <a:pt x="157430" y="1844"/>
                  </a:cubicBezTo>
                  <a:cubicBezTo>
                    <a:pt x="160468" y="2278"/>
                    <a:pt x="163506" y="2712"/>
                    <a:pt x="166544" y="3146"/>
                  </a:cubicBezTo>
                  <a:cubicBezTo>
                    <a:pt x="168606" y="3472"/>
                    <a:pt x="170667" y="3797"/>
                    <a:pt x="172729" y="4123"/>
                  </a:cubicBezTo>
                  <a:cubicBezTo>
                    <a:pt x="177936" y="5208"/>
                    <a:pt x="183036" y="6510"/>
                    <a:pt x="188027" y="8029"/>
                  </a:cubicBezTo>
                  <a:cubicBezTo>
                    <a:pt x="190956" y="8897"/>
                    <a:pt x="193994" y="9873"/>
                    <a:pt x="196815" y="10958"/>
                  </a:cubicBezTo>
                  <a:cubicBezTo>
                    <a:pt x="196815" y="10958"/>
                    <a:pt x="196815" y="10958"/>
                    <a:pt x="196706" y="10958"/>
                  </a:cubicBezTo>
                  <a:cubicBezTo>
                    <a:pt x="201480" y="12803"/>
                    <a:pt x="206146" y="14756"/>
                    <a:pt x="210703" y="16926"/>
                  </a:cubicBezTo>
                  <a:cubicBezTo>
                    <a:pt x="212873" y="18011"/>
                    <a:pt x="215043" y="19096"/>
                    <a:pt x="217213" y="20181"/>
                  </a:cubicBezTo>
                  <a:cubicBezTo>
                    <a:pt x="219383" y="21265"/>
                    <a:pt x="221661" y="22459"/>
                    <a:pt x="223831" y="23652"/>
                  </a:cubicBezTo>
                  <a:cubicBezTo>
                    <a:pt x="224265" y="23869"/>
                    <a:pt x="224699" y="24087"/>
                    <a:pt x="225024" y="24303"/>
                  </a:cubicBezTo>
                  <a:cubicBezTo>
                    <a:pt x="225567" y="24629"/>
                    <a:pt x="226109" y="24846"/>
                    <a:pt x="226652" y="25171"/>
                  </a:cubicBezTo>
                  <a:cubicBezTo>
                    <a:pt x="226543" y="25063"/>
                    <a:pt x="226326" y="25063"/>
                    <a:pt x="226218" y="24955"/>
                  </a:cubicBezTo>
                  <a:cubicBezTo>
                    <a:pt x="229907" y="26907"/>
                    <a:pt x="233487" y="29077"/>
                    <a:pt x="237176" y="31356"/>
                  </a:cubicBezTo>
                  <a:cubicBezTo>
                    <a:pt x="238912" y="32441"/>
                    <a:pt x="240540" y="33526"/>
                    <a:pt x="242167" y="34611"/>
                  </a:cubicBezTo>
                  <a:cubicBezTo>
                    <a:pt x="244012" y="35804"/>
                    <a:pt x="245748" y="36998"/>
                    <a:pt x="247484" y="38300"/>
                  </a:cubicBezTo>
                  <a:cubicBezTo>
                    <a:pt x="247484" y="38300"/>
                    <a:pt x="247484" y="38300"/>
                    <a:pt x="247484" y="38300"/>
                  </a:cubicBezTo>
                  <a:cubicBezTo>
                    <a:pt x="257357" y="45352"/>
                    <a:pt x="266796" y="53164"/>
                    <a:pt x="275476" y="61627"/>
                  </a:cubicBezTo>
                  <a:cubicBezTo>
                    <a:pt x="279165" y="65099"/>
                    <a:pt x="282528" y="68896"/>
                    <a:pt x="286000" y="72694"/>
                  </a:cubicBezTo>
                  <a:cubicBezTo>
                    <a:pt x="289364" y="76382"/>
                    <a:pt x="292619" y="80071"/>
                    <a:pt x="295765" y="83977"/>
                  </a:cubicBezTo>
                  <a:cubicBezTo>
                    <a:pt x="295765" y="83977"/>
                    <a:pt x="295657" y="83869"/>
                    <a:pt x="295657" y="83869"/>
                  </a:cubicBezTo>
                  <a:cubicBezTo>
                    <a:pt x="295765" y="83977"/>
                    <a:pt x="295873" y="84086"/>
                    <a:pt x="295982" y="84194"/>
                  </a:cubicBezTo>
                  <a:cubicBezTo>
                    <a:pt x="295982" y="84194"/>
                    <a:pt x="295982" y="84194"/>
                    <a:pt x="295982" y="84194"/>
                  </a:cubicBezTo>
                  <a:cubicBezTo>
                    <a:pt x="295982" y="84194"/>
                    <a:pt x="295982" y="84194"/>
                    <a:pt x="295982" y="84194"/>
                  </a:cubicBezTo>
                  <a:cubicBezTo>
                    <a:pt x="295982" y="84303"/>
                    <a:pt x="296091" y="84303"/>
                    <a:pt x="296199" y="84411"/>
                  </a:cubicBezTo>
                  <a:cubicBezTo>
                    <a:pt x="296525" y="84737"/>
                    <a:pt x="296741" y="85062"/>
                    <a:pt x="297067" y="85496"/>
                  </a:cubicBezTo>
                  <a:cubicBezTo>
                    <a:pt x="297067" y="85496"/>
                    <a:pt x="297067" y="85496"/>
                    <a:pt x="297067" y="85496"/>
                  </a:cubicBezTo>
                  <a:cubicBezTo>
                    <a:pt x="297067" y="85496"/>
                    <a:pt x="297067" y="85496"/>
                    <a:pt x="297067" y="85496"/>
                  </a:cubicBezTo>
                  <a:cubicBezTo>
                    <a:pt x="297067" y="85496"/>
                    <a:pt x="297067" y="85496"/>
                    <a:pt x="297067" y="85496"/>
                  </a:cubicBezTo>
                  <a:cubicBezTo>
                    <a:pt x="297067" y="85496"/>
                    <a:pt x="297067" y="85496"/>
                    <a:pt x="297067" y="85496"/>
                  </a:cubicBezTo>
                  <a:cubicBezTo>
                    <a:pt x="297067" y="85496"/>
                    <a:pt x="297067" y="85496"/>
                    <a:pt x="297067" y="85496"/>
                  </a:cubicBezTo>
                  <a:cubicBezTo>
                    <a:pt x="297067" y="85496"/>
                    <a:pt x="297067" y="85496"/>
                    <a:pt x="297067" y="85496"/>
                  </a:cubicBezTo>
                  <a:cubicBezTo>
                    <a:pt x="297067" y="85496"/>
                    <a:pt x="297176" y="85605"/>
                    <a:pt x="297176" y="85605"/>
                  </a:cubicBezTo>
                  <a:cubicBezTo>
                    <a:pt x="297176" y="85605"/>
                    <a:pt x="297176" y="85605"/>
                    <a:pt x="297176" y="85605"/>
                  </a:cubicBezTo>
                  <a:cubicBezTo>
                    <a:pt x="297176" y="85605"/>
                    <a:pt x="297176" y="85605"/>
                    <a:pt x="297176" y="85605"/>
                  </a:cubicBezTo>
                  <a:lnTo>
                    <a:pt x="297176" y="85605"/>
                  </a:lnTo>
                  <a:cubicBezTo>
                    <a:pt x="297176" y="85605"/>
                    <a:pt x="297176" y="85605"/>
                    <a:pt x="297176" y="85713"/>
                  </a:cubicBezTo>
                  <a:cubicBezTo>
                    <a:pt x="300539" y="89836"/>
                    <a:pt x="303794" y="94068"/>
                    <a:pt x="306940" y="98299"/>
                  </a:cubicBezTo>
                  <a:cubicBezTo>
                    <a:pt x="310304" y="102856"/>
                    <a:pt x="313559" y="107413"/>
                    <a:pt x="316488" y="112187"/>
                  </a:cubicBezTo>
                  <a:cubicBezTo>
                    <a:pt x="316380" y="112078"/>
                    <a:pt x="316380" y="111970"/>
                    <a:pt x="316271" y="111753"/>
                  </a:cubicBezTo>
                  <a:cubicBezTo>
                    <a:pt x="317790" y="114248"/>
                    <a:pt x="319309" y="116852"/>
                    <a:pt x="320720" y="119348"/>
                  </a:cubicBezTo>
                  <a:cubicBezTo>
                    <a:pt x="322022" y="121735"/>
                    <a:pt x="323432" y="124230"/>
                    <a:pt x="324517" y="126725"/>
                  </a:cubicBezTo>
                  <a:cubicBezTo>
                    <a:pt x="325602" y="129112"/>
                    <a:pt x="326687" y="131608"/>
                    <a:pt x="327663" y="134103"/>
                  </a:cubicBezTo>
                  <a:cubicBezTo>
                    <a:pt x="327772" y="134212"/>
                    <a:pt x="327989" y="134212"/>
                    <a:pt x="328097" y="134320"/>
                  </a:cubicBezTo>
                  <a:cubicBezTo>
                    <a:pt x="331352" y="135731"/>
                    <a:pt x="334499" y="137141"/>
                    <a:pt x="337754" y="138552"/>
                  </a:cubicBezTo>
                  <a:lnTo>
                    <a:pt x="337754" y="138552"/>
                  </a:lnTo>
                  <a:cubicBezTo>
                    <a:pt x="338947" y="139094"/>
                    <a:pt x="340249" y="139637"/>
                    <a:pt x="341443" y="140179"/>
                  </a:cubicBezTo>
                  <a:cubicBezTo>
                    <a:pt x="341443" y="140179"/>
                    <a:pt x="341443" y="140179"/>
                    <a:pt x="341443" y="140179"/>
                  </a:cubicBezTo>
                  <a:cubicBezTo>
                    <a:pt x="341443" y="140179"/>
                    <a:pt x="341443" y="140179"/>
                    <a:pt x="341551" y="140179"/>
                  </a:cubicBezTo>
                  <a:cubicBezTo>
                    <a:pt x="341551" y="140179"/>
                    <a:pt x="341551" y="140179"/>
                    <a:pt x="341551" y="140179"/>
                  </a:cubicBezTo>
                  <a:cubicBezTo>
                    <a:pt x="341551" y="140179"/>
                    <a:pt x="341551" y="140179"/>
                    <a:pt x="341551" y="140179"/>
                  </a:cubicBezTo>
                  <a:cubicBezTo>
                    <a:pt x="341551" y="140179"/>
                    <a:pt x="341551" y="140179"/>
                    <a:pt x="341551" y="140179"/>
                  </a:cubicBezTo>
                  <a:cubicBezTo>
                    <a:pt x="341551" y="140179"/>
                    <a:pt x="341551" y="140179"/>
                    <a:pt x="341660" y="140179"/>
                  </a:cubicBezTo>
                  <a:cubicBezTo>
                    <a:pt x="341660" y="140179"/>
                    <a:pt x="341660" y="140179"/>
                    <a:pt x="341660" y="140179"/>
                  </a:cubicBezTo>
                  <a:cubicBezTo>
                    <a:pt x="341660" y="140179"/>
                    <a:pt x="341660" y="140179"/>
                    <a:pt x="341660" y="140179"/>
                  </a:cubicBezTo>
                  <a:cubicBezTo>
                    <a:pt x="341660" y="140179"/>
                    <a:pt x="341660" y="140179"/>
                    <a:pt x="341660" y="140179"/>
                  </a:cubicBezTo>
                  <a:cubicBezTo>
                    <a:pt x="341660" y="140179"/>
                    <a:pt x="341660" y="140179"/>
                    <a:pt x="341660" y="140179"/>
                  </a:cubicBezTo>
                  <a:cubicBezTo>
                    <a:pt x="341660" y="140179"/>
                    <a:pt x="341660" y="140179"/>
                    <a:pt x="341660" y="140179"/>
                  </a:cubicBezTo>
                  <a:cubicBezTo>
                    <a:pt x="341660" y="140179"/>
                    <a:pt x="341660" y="140179"/>
                    <a:pt x="341660" y="140179"/>
                  </a:cubicBezTo>
                  <a:cubicBezTo>
                    <a:pt x="341985" y="140288"/>
                    <a:pt x="342202" y="140396"/>
                    <a:pt x="342528" y="140505"/>
                  </a:cubicBezTo>
                  <a:lnTo>
                    <a:pt x="342528" y="140505"/>
                  </a:lnTo>
                  <a:cubicBezTo>
                    <a:pt x="342745" y="140613"/>
                    <a:pt x="342962" y="140722"/>
                    <a:pt x="343179" y="140830"/>
                  </a:cubicBezTo>
                  <a:cubicBezTo>
                    <a:pt x="343179" y="140830"/>
                    <a:pt x="343179" y="140830"/>
                    <a:pt x="343070" y="140830"/>
                  </a:cubicBezTo>
                  <a:cubicBezTo>
                    <a:pt x="348495" y="143109"/>
                    <a:pt x="353920" y="145170"/>
                    <a:pt x="359345" y="147340"/>
                  </a:cubicBezTo>
                  <a:cubicBezTo>
                    <a:pt x="364661" y="149402"/>
                    <a:pt x="369978" y="151571"/>
                    <a:pt x="375402" y="153524"/>
                  </a:cubicBezTo>
                  <a:cubicBezTo>
                    <a:pt x="380827" y="155586"/>
                    <a:pt x="386252" y="157647"/>
                    <a:pt x="391677" y="159600"/>
                  </a:cubicBezTo>
                  <a:cubicBezTo>
                    <a:pt x="397211" y="161553"/>
                    <a:pt x="402852" y="163506"/>
                    <a:pt x="408386" y="165459"/>
                  </a:cubicBezTo>
                  <a:cubicBezTo>
                    <a:pt x="416849" y="168389"/>
                    <a:pt x="425203" y="171535"/>
                    <a:pt x="433449" y="175007"/>
                  </a:cubicBezTo>
                  <a:cubicBezTo>
                    <a:pt x="433666" y="175116"/>
                    <a:pt x="433883" y="175224"/>
                    <a:pt x="434208" y="175333"/>
                  </a:cubicBezTo>
                  <a:cubicBezTo>
                    <a:pt x="434208" y="175333"/>
                    <a:pt x="434100" y="175333"/>
                    <a:pt x="434100" y="175333"/>
                  </a:cubicBezTo>
                  <a:cubicBezTo>
                    <a:pt x="435402" y="175875"/>
                    <a:pt x="436704" y="176417"/>
                    <a:pt x="438006" y="176960"/>
                  </a:cubicBezTo>
                  <a:cubicBezTo>
                    <a:pt x="438006" y="176960"/>
                    <a:pt x="438006" y="176960"/>
                    <a:pt x="438006" y="176960"/>
                  </a:cubicBezTo>
                  <a:cubicBezTo>
                    <a:pt x="438765" y="177285"/>
                    <a:pt x="439525" y="177611"/>
                    <a:pt x="440284" y="177936"/>
                  </a:cubicBezTo>
                  <a:cubicBezTo>
                    <a:pt x="441586" y="178479"/>
                    <a:pt x="442888" y="179130"/>
                    <a:pt x="444190" y="179672"/>
                  </a:cubicBezTo>
                  <a:cubicBezTo>
                    <a:pt x="445492" y="180215"/>
                    <a:pt x="446686" y="180866"/>
                    <a:pt x="447987" y="181408"/>
                  </a:cubicBezTo>
                  <a:cubicBezTo>
                    <a:pt x="450700" y="182710"/>
                    <a:pt x="453412" y="184012"/>
                    <a:pt x="456016" y="185314"/>
                  </a:cubicBezTo>
                  <a:cubicBezTo>
                    <a:pt x="461116" y="187810"/>
                    <a:pt x="466107" y="190631"/>
                    <a:pt x="471206" y="193452"/>
                  </a:cubicBezTo>
                  <a:cubicBezTo>
                    <a:pt x="471315" y="193452"/>
                    <a:pt x="471423" y="193560"/>
                    <a:pt x="471423" y="193560"/>
                  </a:cubicBezTo>
                  <a:cubicBezTo>
                    <a:pt x="471206" y="193018"/>
                    <a:pt x="471206" y="192475"/>
                    <a:pt x="471098" y="191933"/>
                  </a:cubicBezTo>
                  <a:cubicBezTo>
                    <a:pt x="471098" y="191282"/>
                    <a:pt x="471206" y="190522"/>
                    <a:pt x="471423" y="189871"/>
                  </a:cubicBezTo>
                  <a:cubicBezTo>
                    <a:pt x="471640" y="189112"/>
                    <a:pt x="472182" y="188352"/>
                    <a:pt x="472834" y="187918"/>
                  </a:cubicBezTo>
                  <a:cubicBezTo>
                    <a:pt x="473810" y="187159"/>
                    <a:pt x="474895" y="186616"/>
                    <a:pt x="476197" y="186399"/>
                  </a:cubicBezTo>
                  <a:cubicBezTo>
                    <a:pt x="477390" y="186182"/>
                    <a:pt x="478692" y="186399"/>
                    <a:pt x="479886" y="186616"/>
                  </a:cubicBezTo>
                  <a:cubicBezTo>
                    <a:pt x="479669" y="184012"/>
                    <a:pt x="480754" y="181408"/>
                    <a:pt x="481730" y="179130"/>
                  </a:cubicBezTo>
                  <a:cubicBezTo>
                    <a:pt x="482815" y="176743"/>
                    <a:pt x="484226" y="174465"/>
                    <a:pt x="485636" y="172295"/>
                  </a:cubicBezTo>
                  <a:cubicBezTo>
                    <a:pt x="485853" y="171969"/>
                    <a:pt x="486070" y="171643"/>
                    <a:pt x="486287" y="171318"/>
                  </a:cubicBezTo>
                  <a:lnTo>
                    <a:pt x="486287" y="171318"/>
                  </a:lnTo>
                  <a:cubicBezTo>
                    <a:pt x="486396" y="171101"/>
                    <a:pt x="486504" y="170993"/>
                    <a:pt x="486613" y="170884"/>
                  </a:cubicBezTo>
                  <a:cubicBezTo>
                    <a:pt x="486613" y="170993"/>
                    <a:pt x="486504" y="170993"/>
                    <a:pt x="486504" y="171101"/>
                  </a:cubicBezTo>
                  <a:cubicBezTo>
                    <a:pt x="486613" y="170884"/>
                    <a:pt x="486721" y="170775"/>
                    <a:pt x="486830" y="170559"/>
                  </a:cubicBezTo>
                  <a:cubicBezTo>
                    <a:pt x="486830" y="170559"/>
                    <a:pt x="486830" y="170559"/>
                    <a:pt x="486830" y="170559"/>
                  </a:cubicBezTo>
                  <a:cubicBezTo>
                    <a:pt x="486938" y="170450"/>
                    <a:pt x="487047" y="170342"/>
                    <a:pt x="487155" y="170125"/>
                  </a:cubicBezTo>
                  <a:cubicBezTo>
                    <a:pt x="487264" y="169908"/>
                    <a:pt x="487372" y="169799"/>
                    <a:pt x="487481" y="169582"/>
                  </a:cubicBezTo>
                  <a:lnTo>
                    <a:pt x="487481" y="169582"/>
                  </a:lnTo>
                  <a:cubicBezTo>
                    <a:pt x="487698" y="169257"/>
                    <a:pt x="487915" y="168931"/>
                    <a:pt x="488132" y="168714"/>
                  </a:cubicBezTo>
                  <a:cubicBezTo>
                    <a:pt x="488132" y="168714"/>
                    <a:pt x="488132" y="168714"/>
                    <a:pt x="488132" y="168714"/>
                  </a:cubicBezTo>
                  <a:cubicBezTo>
                    <a:pt x="488240" y="168606"/>
                    <a:pt x="488240" y="168497"/>
                    <a:pt x="488349" y="168389"/>
                  </a:cubicBezTo>
                  <a:lnTo>
                    <a:pt x="488349" y="168389"/>
                  </a:lnTo>
                  <a:cubicBezTo>
                    <a:pt x="491387" y="163832"/>
                    <a:pt x="494642" y="159492"/>
                    <a:pt x="497897" y="155152"/>
                  </a:cubicBezTo>
                  <a:cubicBezTo>
                    <a:pt x="501260" y="150812"/>
                    <a:pt x="504623" y="146363"/>
                    <a:pt x="507770" y="141915"/>
                  </a:cubicBezTo>
                  <a:cubicBezTo>
                    <a:pt x="508529" y="140830"/>
                    <a:pt x="509289" y="139745"/>
                    <a:pt x="510048" y="138660"/>
                  </a:cubicBezTo>
                  <a:cubicBezTo>
                    <a:pt x="509940" y="138769"/>
                    <a:pt x="509831" y="138877"/>
                    <a:pt x="509723" y="139094"/>
                  </a:cubicBezTo>
                  <a:cubicBezTo>
                    <a:pt x="510048" y="138660"/>
                    <a:pt x="510374" y="138226"/>
                    <a:pt x="510591" y="137792"/>
                  </a:cubicBezTo>
                  <a:cubicBezTo>
                    <a:pt x="510482" y="137901"/>
                    <a:pt x="510374" y="138009"/>
                    <a:pt x="510265" y="138226"/>
                  </a:cubicBezTo>
                  <a:cubicBezTo>
                    <a:pt x="510482" y="137901"/>
                    <a:pt x="510699" y="137575"/>
                    <a:pt x="510916" y="137358"/>
                  </a:cubicBezTo>
                  <a:cubicBezTo>
                    <a:pt x="510808" y="137467"/>
                    <a:pt x="510699" y="137575"/>
                    <a:pt x="510591" y="137792"/>
                  </a:cubicBezTo>
                  <a:cubicBezTo>
                    <a:pt x="512110" y="135514"/>
                    <a:pt x="513520" y="133235"/>
                    <a:pt x="515039" y="130957"/>
                  </a:cubicBezTo>
                  <a:cubicBezTo>
                    <a:pt x="516558" y="128461"/>
                    <a:pt x="518077" y="126074"/>
                    <a:pt x="519596" y="123579"/>
                  </a:cubicBezTo>
                  <a:cubicBezTo>
                    <a:pt x="522417" y="118805"/>
                    <a:pt x="525347" y="113923"/>
                    <a:pt x="527950" y="109040"/>
                  </a:cubicBezTo>
                  <a:cubicBezTo>
                    <a:pt x="528059" y="108823"/>
                    <a:pt x="528167" y="108606"/>
                    <a:pt x="528276" y="108281"/>
                  </a:cubicBezTo>
                  <a:cubicBezTo>
                    <a:pt x="528276" y="108172"/>
                    <a:pt x="528384" y="108064"/>
                    <a:pt x="528384" y="108064"/>
                  </a:cubicBezTo>
                  <a:cubicBezTo>
                    <a:pt x="528384" y="108064"/>
                    <a:pt x="528384" y="108064"/>
                    <a:pt x="528384" y="108064"/>
                  </a:cubicBezTo>
                  <a:cubicBezTo>
                    <a:pt x="528384" y="108064"/>
                    <a:pt x="528384" y="108064"/>
                    <a:pt x="528384" y="108064"/>
                  </a:cubicBezTo>
                  <a:cubicBezTo>
                    <a:pt x="528384" y="107955"/>
                    <a:pt x="528493" y="107955"/>
                    <a:pt x="528493" y="107847"/>
                  </a:cubicBezTo>
                  <a:cubicBezTo>
                    <a:pt x="528493" y="107847"/>
                    <a:pt x="528493" y="107847"/>
                    <a:pt x="528493" y="107847"/>
                  </a:cubicBezTo>
                  <a:cubicBezTo>
                    <a:pt x="528493" y="107847"/>
                    <a:pt x="528493" y="107847"/>
                    <a:pt x="528493" y="107847"/>
                  </a:cubicBezTo>
                  <a:cubicBezTo>
                    <a:pt x="528493" y="107847"/>
                    <a:pt x="528493" y="107847"/>
                    <a:pt x="528493" y="107847"/>
                  </a:cubicBezTo>
                  <a:cubicBezTo>
                    <a:pt x="528493" y="107847"/>
                    <a:pt x="528493" y="107847"/>
                    <a:pt x="528493" y="107847"/>
                  </a:cubicBezTo>
                  <a:cubicBezTo>
                    <a:pt x="528493" y="107847"/>
                    <a:pt x="528493" y="107847"/>
                    <a:pt x="528493" y="107847"/>
                  </a:cubicBezTo>
                  <a:cubicBezTo>
                    <a:pt x="528493" y="107847"/>
                    <a:pt x="528493" y="107738"/>
                    <a:pt x="528493" y="107738"/>
                  </a:cubicBezTo>
                  <a:cubicBezTo>
                    <a:pt x="528493" y="107738"/>
                    <a:pt x="528493" y="107738"/>
                    <a:pt x="528493" y="107738"/>
                  </a:cubicBezTo>
                  <a:cubicBezTo>
                    <a:pt x="528601" y="107521"/>
                    <a:pt x="528710" y="107413"/>
                    <a:pt x="528818" y="107196"/>
                  </a:cubicBezTo>
                  <a:lnTo>
                    <a:pt x="528818" y="107196"/>
                  </a:lnTo>
                  <a:cubicBezTo>
                    <a:pt x="528818" y="107196"/>
                    <a:pt x="528818" y="107087"/>
                    <a:pt x="528818" y="107087"/>
                  </a:cubicBezTo>
                  <a:cubicBezTo>
                    <a:pt x="528818" y="107087"/>
                    <a:pt x="528818" y="107087"/>
                    <a:pt x="528818" y="107087"/>
                  </a:cubicBezTo>
                  <a:cubicBezTo>
                    <a:pt x="528818" y="107087"/>
                    <a:pt x="528818" y="107087"/>
                    <a:pt x="528818" y="107087"/>
                  </a:cubicBezTo>
                  <a:cubicBezTo>
                    <a:pt x="529035" y="106653"/>
                    <a:pt x="529252" y="106219"/>
                    <a:pt x="529469" y="105785"/>
                  </a:cubicBezTo>
                  <a:cubicBezTo>
                    <a:pt x="529361" y="105894"/>
                    <a:pt x="529361" y="106111"/>
                    <a:pt x="529252" y="106219"/>
                  </a:cubicBezTo>
                  <a:cubicBezTo>
                    <a:pt x="531531" y="101554"/>
                    <a:pt x="533701" y="96888"/>
                    <a:pt x="535979" y="92223"/>
                  </a:cubicBezTo>
                  <a:cubicBezTo>
                    <a:pt x="535871" y="92332"/>
                    <a:pt x="535871" y="92549"/>
                    <a:pt x="535762" y="92657"/>
                  </a:cubicBezTo>
                  <a:cubicBezTo>
                    <a:pt x="535871" y="92549"/>
                    <a:pt x="535871" y="92332"/>
                    <a:pt x="535979" y="92223"/>
                  </a:cubicBezTo>
                  <a:cubicBezTo>
                    <a:pt x="535979" y="92223"/>
                    <a:pt x="535979" y="92223"/>
                    <a:pt x="535979" y="92223"/>
                  </a:cubicBezTo>
                  <a:lnTo>
                    <a:pt x="535979" y="92223"/>
                  </a:lnTo>
                  <a:cubicBezTo>
                    <a:pt x="536305" y="91681"/>
                    <a:pt x="536522" y="91138"/>
                    <a:pt x="536847" y="90596"/>
                  </a:cubicBezTo>
                  <a:cubicBezTo>
                    <a:pt x="536739" y="90704"/>
                    <a:pt x="536739" y="90921"/>
                    <a:pt x="536630" y="91030"/>
                  </a:cubicBezTo>
                  <a:cubicBezTo>
                    <a:pt x="536847" y="90596"/>
                    <a:pt x="537064" y="90162"/>
                    <a:pt x="537281" y="89836"/>
                  </a:cubicBezTo>
                  <a:cubicBezTo>
                    <a:pt x="537173" y="89945"/>
                    <a:pt x="537173" y="90162"/>
                    <a:pt x="537064" y="90270"/>
                  </a:cubicBezTo>
                  <a:cubicBezTo>
                    <a:pt x="537281" y="89945"/>
                    <a:pt x="537390" y="89619"/>
                    <a:pt x="537607" y="89294"/>
                  </a:cubicBezTo>
                  <a:cubicBezTo>
                    <a:pt x="537607" y="89294"/>
                    <a:pt x="537607" y="89294"/>
                    <a:pt x="537607" y="89294"/>
                  </a:cubicBezTo>
                  <a:cubicBezTo>
                    <a:pt x="537607" y="89185"/>
                    <a:pt x="537607" y="89185"/>
                    <a:pt x="537715" y="89077"/>
                  </a:cubicBezTo>
                  <a:cubicBezTo>
                    <a:pt x="537715" y="88968"/>
                    <a:pt x="537824" y="88968"/>
                    <a:pt x="537824" y="88860"/>
                  </a:cubicBezTo>
                  <a:cubicBezTo>
                    <a:pt x="537824" y="88860"/>
                    <a:pt x="537824" y="88860"/>
                    <a:pt x="537824" y="88968"/>
                  </a:cubicBezTo>
                  <a:cubicBezTo>
                    <a:pt x="537824" y="88968"/>
                    <a:pt x="537824" y="88860"/>
                    <a:pt x="537932" y="88860"/>
                  </a:cubicBezTo>
                  <a:cubicBezTo>
                    <a:pt x="537932" y="88751"/>
                    <a:pt x="538041" y="88751"/>
                    <a:pt x="538041" y="88643"/>
                  </a:cubicBezTo>
                  <a:cubicBezTo>
                    <a:pt x="538041" y="88643"/>
                    <a:pt x="538149" y="88534"/>
                    <a:pt x="538149" y="88534"/>
                  </a:cubicBezTo>
                  <a:cubicBezTo>
                    <a:pt x="538149" y="88534"/>
                    <a:pt x="538149" y="88534"/>
                    <a:pt x="538149" y="88534"/>
                  </a:cubicBezTo>
                  <a:lnTo>
                    <a:pt x="538149" y="88534"/>
                  </a:lnTo>
                  <a:cubicBezTo>
                    <a:pt x="538149" y="88534"/>
                    <a:pt x="538149" y="88534"/>
                    <a:pt x="538149" y="88534"/>
                  </a:cubicBezTo>
                  <a:lnTo>
                    <a:pt x="538149" y="88534"/>
                  </a:lnTo>
                  <a:lnTo>
                    <a:pt x="538149" y="88534"/>
                  </a:lnTo>
                  <a:lnTo>
                    <a:pt x="538149" y="88534"/>
                  </a:lnTo>
                  <a:cubicBezTo>
                    <a:pt x="538149" y="88534"/>
                    <a:pt x="538149" y="88534"/>
                    <a:pt x="538149" y="88534"/>
                  </a:cubicBezTo>
                  <a:cubicBezTo>
                    <a:pt x="538149" y="88534"/>
                    <a:pt x="538149" y="88534"/>
                    <a:pt x="538149" y="88426"/>
                  </a:cubicBezTo>
                  <a:cubicBezTo>
                    <a:pt x="538149" y="88426"/>
                    <a:pt x="538149" y="88426"/>
                    <a:pt x="538149" y="88426"/>
                  </a:cubicBezTo>
                  <a:cubicBezTo>
                    <a:pt x="538149" y="88426"/>
                    <a:pt x="538149" y="88426"/>
                    <a:pt x="538149" y="88426"/>
                  </a:cubicBezTo>
                  <a:cubicBezTo>
                    <a:pt x="540536" y="83543"/>
                    <a:pt x="542815" y="78661"/>
                    <a:pt x="545093" y="73779"/>
                  </a:cubicBezTo>
                  <a:cubicBezTo>
                    <a:pt x="546178" y="71392"/>
                    <a:pt x="547263" y="68896"/>
                    <a:pt x="548348" y="66401"/>
                  </a:cubicBezTo>
                  <a:cubicBezTo>
                    <a:pt x="549433" y="63905"/>
                    <a:pt x="550518" y="61518"/>
                    <a:pt x="551711" y="59131"/>
                  </a:cubicBezTo>
                  <a:cubicBezTo>
                    <a:pt x="553339" y="55659"/>
                    <a:pt x="554966" y="52187"/>
                    <a:pt x="556702" y="48715"/>
                  </a:cubicBezTo>
                  <a:cubicBezTo>
                    <a:pt x="556702" y="48715"/>
                    <a:pt x="556702" y="48715"/>
                    <a:pt x="556702" y="48824"/>
                  </a:cubicBezTo>
                  <a:cubicBezTo>
                    <a:pt x="556811" y="48715"/>
                    <a:pt x="556811" y="48607"/>
                    <a:pt x="556919" y="48499"/>
                  </a:cubicBezTo>
                  <a:cubicBezTo>
                    <a:pt x="556919" y="48499"/>
                    <a:pt x="556919" y="48499"/>
                    <a:pt x="556919" y="48499"/>
                  </a:cubicBezTo>
                  <a:cubicBezTo>
                    <a:pt x="557028" y="48173"/>
                    <a:pt x="557245" y="47956"/>
                    <a:pt x="557353" y="47631"/>
                  </a:cubicBezTo>
                  <a:cubicBezTo>
                    <a:pt x="557353" y="47739"/>
                    <a:pt x="557245" y="47739"/>
                    <a:pt x="557245" y="47848"/>
                  </a:cubicBezTo>
                  <a:cubicBezTo>
                    <a:pt x="560066" y="42097"/>
                    <a:pt x="562670" y="36130"/>
                    <a:pt x="565599" y="30488"/>
                  </a:cubicBezTo>
                  <a:cubicBezTo>
                    <a:pt x="565599" y="30488"/>
                    <a:pt x="565599" y="30488"/>
                    <a:pt x="565599" y="30488"/>
                  </a:cubicBezTo>
                  <a:cubicBezTo>
                    <a:pt x="565599" y="30488"/>
                    <a:pt x="565599" y="30488"/>
                    <a:pt x="565599" y="30488"/>
                  </a:cubicBezTo>
                  <a:cubicBezTo>
                    <a:pt x="565599" y="30488"/>
                    <a:pt x="565599" y="30488"/>
                    <a:pt x="565599" y="30488"/>
                  </a:cubicBezTo>
                  <a:cubicBezTo>
                    <a:pt x="565599" y="30379"/>
                    <a:pt x="565708" y="30271"/>
                    <a:pt x="565708" y="30162"/>
                  </a:cubicBezTo>
                  <a:cubicBezTo>
                    <a:pt x="565708" y="30162"/>
                    <a:pt x="565708" y="30271"/>
                    <a:pt x="565708" y="30271"/>
                  </a:cubicBezTo>
                  <a:cubicBezTo>
                    <a:pt x="566576" y="28535"/>
                    <a:pt x="567444" y="26690"/>
                    <a:pt x="568203" y="24846"/>
                  </a:cubicBezTo>
                  <a:cubicBezTo>
                    <a:pt x="568637" y="23869"/>
                    <a:pt x="569071" y="22893"/>
                    <a:pt x="569505" y="22025"/>
                  </a:cubicBezTo>
                  <a:cubicBezTo>
                    <a:pt x="569831" y="21374"/>
                    <a:pt x="570265" y="20723"/>
                    <a:pt x="570590" y="20072"/>
                  </a:cubicBezTo>
                  <a:cubicBezTo>
                    <a:pt x="570590" y="20072"/>
                    <a:pt x="570590" y="20181"/>
                    <a:pt x="570482" y="20181"/>
                  </a:cubicBezTo>
                  <a:cubicBezTo>
                    <a:pt x="570482" y="20181"/>
                    <a:pt x="570482" y="20072"/>
                    <a:pt x="570590" y="20072"/>
                  </a:cubicBezTo>
                  <a:cubicBezTo>
                    <a:pt x="570590" y="20072"/>
                    <a:pt x="570590" y="20072"/>
                    <a:pt x="570590" y="20072"/>
                  </a:cubicBezTo>
                  <a:cubicBezTo>
                    <a:pt x="570590" y="20072"/>
                    <a:pt x="570590" y="20072"/>
                    <a:pt x="570590" y="20072"/>
                  </a:cubicBezTo>
                  <a:cubicBezTo>
                    <a:pt x="570590" y="20072"/>
                    <a:pt x="570590" y="20072"/>
                    <a:pt x="570590" y="20072"/>
                  </a:cubicBezTo>
                  <a:cubicBezTo>
                    <a:pt x="570590" y="20072"/>
                    <a:pt x="570590" y="20072"/>
                    <a:pt x="570590" y="20072"/>
                  </a:cubicBezTo>
                  <a:lnTo>
                    <a:pt x="570590" y="20072"/>
                  </a:lnTo>
                  <a:cubicBezTo>
                    <a:pt x="570590" y="20072"/>
                    <a:pt x="570590" y="20072"/>
                    <a:pt x="570590" y="20072"/>
                  </a:cubicBezTo>
                  <a:cubicBezTo>
                    <a:pt x="570590" y="20072"/>
                    <a:pt x="570590" y="20072"/>
                    <a:pt x="570590" y="20072"/>
                  </a:cubicBezTo>
                  <a:cubicBezTo>
                    <a:pt x="570590" y="20072"/>
                    <a:pt x="570590" y="20072"/>
                    <a:pt x="570590" y="20072"/>
                  </a:cubicBezTo>
                  <a:cubicBezTo>
                    <a:pt x="570590" y="20072"/>
                    <a:pt x="570590" y="20072"/>
                    <a:pt x="570590" y="20072"/>
                  </a:cubicBezTo>
                  <a:cubicBezTo>
                    <a:pt x="570590" y="20072"/>
                    <a:pt x="570590" y="20072"/>
                    <a:pt x="570590" y="20072"/>
                  </a:cubicBezTo>
                  <a:cubicBezTo>
                    <a:pt x="570590" y="20072"/>
                    <a:pt x="570590" y="20072"/>
                    <a:pt x="570590" y="20072"/>
                  </a:cubicBezTo>
                  <a:cubicBezTo>
                    <a:pt x="570590" y="20072"/>
                    <a:pt x="570590" y="20072"/>
                    <a:pt x="570590" y="20072"/>
                  </a:cubicBezTo>
                  <a:cubicBezTo>
                    <a:pt x="570590" y="20072"/>
                    <a:pt x="570590" y="20072"/>
                    <a:pt x="570590" y="20072"/>
                  </a:cubicBezTo>
                  <a:cubicBezTo>
                    <a:pt x="570590" y="20072"/>
                    <a:pt x="570590" y="20072"/>
                    <a:pt x="570590" y="20072"/>
                  </a:cubicBezTo>
                  <a:cubicBezTo>
                    <a:pt x="571241" y="18662"/>
                    <a:pt x="571892" y="17143"/>
                    <a:pt x="572543" y="15624"/>
                  </a:cubicBezTo>
                  <a:cubicBezTo>
                    <a:pt x="573628" y="13128"/>
                    <a:pt x="574713" y="10741"/>
                    <a:pt x="575907" y="8354"/>
                  </a:cubicBezTo>
                  <a:cubicBezTo>
                    <a:pt x="575798" y="8463"/>
                    <a:pt x="575798" y="8680"/>
                    <a:pt x="575690" y="8788"/>
                  </a:cubicBezTo>
                  <a:cubicBezTo>
                    <a:pt x="576123" y="7812"/>
                    <a:pt x="576666" y="6944"/>
                    <a:pt x="577208" y="6184"/>
                  </a:cubicBezTo>
                  <a:cubicBezTo>
                    <a:pt x="577317" y="5967"/>
                    <a:pt x="577426" y="5859"/>
                    <a:pt x="577642" y="5642"/>
                  </a:cubicBezTo>
                  <a:cubicBezTo>
                    <a:pt x="581982" y="7703"/>
                    <a:pt x="586431" y="9873"/>
                    <a:pt x="590771" y="12152"/>
                  </a:cubicBezTo>
                  <a:cubicBezTo>
                    <a:pt x="595762" y="14756"/>
                    <a:pt x="600752" y="17143"/>
                    <a:pt x="605743" y="19747"/>
                  </a:cubicBezTo>
                  <a:cubicBezTo>
                    <a:pt x="605743" y="19747"/>
                    <a:pt x="605852" y="19747"/>
                    <a:pt x="605852" y="19855"/>
                  </a:cubicBezTo>
                  <a:lnTo>
                    <a:pt x="605852" y="19855"/>
                  </a:lnTo>
                  <a:cubicBezTo>
                    <a:pt x="605852" y="19855"/>
                    <a:pt x="605960" y="19855"/>
                    <a:pt x="605960" y="19855"/>
                  </a:cubicBezTo>
                  <a:cubicBezTo>
                    <a:pt x="606503" y="20181"/>
                    <a:pt x="606937" y="20398"/>
                    <a:pt x="607479" y="20723"/>
                  </a:cubicBezTo>
                  <a:cubicBezTo>
                    <a:pt x="607479" y="20723"/>
                    <a:pt x="607479" y="20723"/>
                    <a:pt x="607479" y="20723"/>
                  </a:cubicBezTo>
                  <a:cubicBezTo>
                    <a:pt x="607479" y="20723"/>
                    <a:pt x="607479" y="20723"/>
                    <a:pt x="607479" y="20723"/>
                  </a:cubicBezTo>
                  <a:cubicBezTo>
                    <a:pt x="609866" y="22025"/>
                    <a:pt x="612145" y="23436"/>
                    <a:pt x="614532" y="24846"/>
                  </a:cubicBezTo>
                  <a:cubicBezTo>
                    <a:pt x="617027" y="26365"/>
                    <a:pt x="619414" y="27884"/>
                    <a:pt x="621801" y="29403"/>
                  </a:cubicBezTo>
                  <a:cubicBezTo>
                    <a:pt x="626575" y="32332"/>
                    <a:pt x="631349" y="35262"/>
                    <a:pt x="636123" y="38191"/>
                  </a:cubicBezTo>
                  <a:cubicBezTo>
                    <a:pt x="636340" y="38300"/>
                    <a:pt x="636557" y="38408"/>
                    <a:pt x="636774" y="38625"/>
                  </a:cubicBezTo>
                  <a:cubicBezTo>
                    <a:pt x="636991" y="38734"/>
                    <a:pt x="637099" y="38842"/>
                    <a:pt x="637208" y="38951"/>
                  </a:cubicBezTo>
                  <a:cubicBezTo>
                    <a:pt x="641548" y="41663"/>
                    <a:pt x="645888" y="44376"/>
                    <a:pt x="650119" y="47088"/>
                  </a:cubicBezTo>
                  <a:cubicBezTo>
                    <a:pt x="651095" y="47739"/>
                    <a:pt x="652181" y="48390"/>
                    <a:pt x="653157" y="49041"/>
                  </a:cubicBezTo>
                  <a:lnTo>
                    <a:pt x="653157" y="49041"/>
                  </a:lnTo>
                  <a:cubicBezTo>
                    <a:pt x="655435" y="50560"/>
                    <a:pt x="657714" y="52079"/>
                    <a:pt x="659992" y="53706"/>
                  </a:cubicBezTo>
                  <a:cubicBezTo>
                    <a:pt x="659992" y="53815"/>
                    <a:pt x="659992" y="53923"/>
                    <a:pt x="659884" y="54032"/>
                  </a:cubicBezTo>
                  <a:cubicBezTo>
                    <a:pt x="659341" y="56527"/>
                    <a:pt x="658582" y="58914"/>
                    <a:pt x="657931" y="61410"/>
                  </a:cubicBezTo>
                  <a:cubicBezTo>
                    <a:pt x="657280" y="63797"/>
                    <a:pt x="656737" y="66184"/>
                    <a:pt x="656086" y="68571"/>
                  </a:cubicBezTo>
                  <a:cubicBezTo>
                    <a:pt x="655435" y="71392"/>
                    <a:pt x="654784" y="74104"/>
                    <a:pt x="654025" y="76925"/>
                  </a:cubicBezTo>
                  <a:cubicBezTo>
                    <a:pt x="653265" y="79746"/>
                    <a:pt x="652506" y="82458"/>
                    <a:pt x="651746" y="85279"/>
                  </a:cubicBezTo>
                  <a:cubicBezTo>
                    <a:pt x="650119" y="91138"/>
                    <a:pt x="648275" y="96888"/>
                    <a:pt x="646430" y="102639"/>
                  </a:cubicBezTo>
                  <a:cubicBezTo>
                    <a:pt x="644586" y="108281"/>
                    <a:pt x="642850" y="113923"/>
                    <a:pt x="640897" y="119456"/>
                  </a:cubicBezTo>
                  <a:cubicBezTo>
                    <a:pt x="640897" y="119456"/>
                    <a:pt x="640897" y="119456"/>
                    <a:pt x="640897" y="119456"/>
                  </a:cubicBezTo>
                  <a:cubicBezTo>
                    <a:pt x="640897" y="119565"/>
                    <a:pt x="640788" y="119782"/>
                    <a:pt x="640788" y="119890"/>
                  </a:cubicBezTo>
                  <a:cubicBezTo>
                    <a:pt x="640788" y="119782"/>
                    <a:pt x="640897" y="119673"/>
                    <a:pt x="640897" y="119565"/>
                  </a:cubicBezTo>
                  <a:cubicBezTo>
                    <a:pt x="640680" y="120216"/>
                    <a:pt x="640463" y="120867"/>
                    <a:pt x="640246" y="121518"/>
                  </a:cubicBezTo>
                  <a:cubicBezTo>
                    <a:pt x="640246" y="121518"/>
                    <a:pt x="640246" y="121626"/>
                    <a:pt x="640246" y="121626"/>
                  </a:cubicBezTo>
                  <a:cubicBezTo>
                    <a:pt x="640246" y="121735"/>
                    <a:pt x="640246" y="121735"/>
                    <a:pt x="640137" y="121843"/>
                  </a:cubicBezTo>
                  <a:cubicBezTo>
                    <a:pt x="639920" y="122386"/>
                    <a:pt x="639703" y="123037"/>
                    <a:pt x="639595" y="123579"/>
                  </a:cubicBezTo>
                  <a:cubicBezTo>
                    <a:pt x="639595" y="123579"/>
                    <a:pt x="639595" y="123687"/>
                    <a:pt x="639595" y="123687"/>
                  </a:cubicBezTo>
                  <a:cubicBezTo>
                    <a:pt x="639595" y="123687"/>
                    <a:pt x="639595" y="123796"/>
                    <a:pt x="639486" y="123905"/>
                  </a:cubicBezTo>
                  <a:cubicBezTo>
                    <a:pt x="639486" y="123905"/>
                    <a:pt x="639486" y="123905"/>
                    <a:pt x="639486" y="123905"/>
                  </a:cubicBezTo>
                  <a:cubicBezTo>
                    <a:pt x="639486" y="123905"/>
                    <a:pt x="639486" y="123905"/>
                    <a:pt x="639486" y="123905"/>
                  </a:cubicBezTo>
                  <a:cubicBezTo>
                    <a:pt x="639486" y="123905"/>
                    <a:pt x="639486" y="123905"/>
                    <a:pt x="639486" y="124013"/>
                  </a:cubicBezTo>
                  <a:cubicBezTo>
                    <a:pt x="639486" y="124013"/>
                    <a:pt x="639486" y="124013"/>
                    <a:pt x="639486" y="124013"/>
                  </a:cubicBezTo>
                  <a:cubicBezTo>
                    <a:pt x="639486" y="124122"/>
                    <a:pt x="639378" y="124338"/>
                    <a:pt x="639378" y="124447"/>
                  </a:cubicBezTo>
                  <a:cubicBezTo>
                    <a:pt x="639269" y="124664"/>
                    <a:pt x="639269" y="124881"/>
                    <a:pt x="639161" y="125098"/>
                  </a:cubicBezTo>
                  <a:cubicBezTo>
                    <a:pt x="639052" y="125315"/>
                    <a:pt x="639052" y="125532"/>
                    <a:pt x="638944" y="125749"/>
                  </a:cubicBezTo>
                  <a:cubicBezTo>
                    <a:pt x="638944" y="125749"/>
                    <a:pt x="638944" y="125749"/>
                    <a:pt x="638944" y="125749"/>
                  </a:cubicBezTo>
                  <a:cubicBezTo>
                    <a:pt x="638944" y="125749"/>
                    <a:pt x="638944" y="125857"/>
                    <a:pt x="638944" y="125857"/>
                  </a:cubicBezTo>
                  <a:cubicBezTo>
                    <a:pt x="638944" y="125966"/>
                    <a:pt x="638835" y="126074"/>
                    <a:pt x="638835" y="126183"/>
                  </a:cubicBezTo>
                  <a:cubicBezTo>
                    <a:pt x="638835" y="126183"/>
                    <a:pt x="638835" y="126183"/>
                    <a:pt x="638835" y="126074"/>
                  </a:cubicBezTo>
                  <a:cubicBezTo>
                    <a:pt x="638835" y="126183"/>
                    <a:pt x="638727" y="126291"/>
                    <a:pt x="638727" y="126400"/>
                  </a:cubicBezTo>
                  <a:cubicBezTo>
                    <a:pt x="638727" y="126400"/>
                    <a:pt x="638727" y="126509"/>
                    <a:pt x="638727" y="126509"/>
                  </a:cubicBezTo>
                  <a:cubicBezTo>
                    <a:pt x="638727" y="126509"/>
                    <a:pt x="638727" y="126617"/>
                    <a:pt x="638727" y="126617"/>
                  </a:cubicBezTo>
                  <a:cubicBezTo>
                    <a:pt x="638618" y="126834"/>
                    <a:pt x="638510" y="127159"/>
                    <a:pt x="638401" y="127376"/>
                  </a:cubicBezTo>
                  <a:cubicBezTo>
                    <a:pt x="638401" y="127485"/>
                    <a:pt x="638293" y="127593"/>
                    <a:pt x="638293" y="127702"/>
                  </a:cubicBezTo>
                  <a:cubicBezTo>
                    <a:pt x="638293" y="127702"/>
                    <a:pt x="638293" y="127702"/>
                    <a:pt x="638293" y="127702"/>
                  </a:cubicBezTo>
                  <a:cubicBezTo>
                    <a:pt x="638293" y="127810"/>
                    <a:pt x="638293" y="127810"/>
                    <a:pt x="638184" y="127919"/>
                  </a:cubicBezTo>
                  <a:cubicBezTo>
                    <a:pt x="638184" y="128027"/>
                    <a:pt x="638076" y="128136"/>
                    <a:pt x="638076" y="128244"/>
                  </a:cubicBezTo>
                  <a:cubicBezTo>
                    <a:pt x="638076" y="128244"/>
                    <a:pt x="638076" y="128244"/>
                    <a:pt x="638076" y="128136"/>
                  </a:cubicBezTo>
                  <a:cubicBezTo>
                    <a:pt x="638076" y="128244"/>
                    <a:pt x="637967" y="128461"/>
                    <a:pt x="637859" y="128570"/>
                  </a:cubicBezTo>
                  <a:cubicBezTo>
                    <a:pt x="637859" y="128570"/>
                    <a:pt x="637859" y="128461"/>
                    <a:pt x="637859" y="128461"/>
                  </a:cubicBezTo>
                  <a:cubicBezTo>
                    <a:pt x="637859" y="128570"/>
                    <a:pt x="637750" y="128787"/>
                    <a:pt x="637750" y="128895"/>
                  </a:cubicBezTo>
                  <a:cubicBezTo>
                    <a:pt x="637750" y="128895"/>
                    <a:pt x="637750" y="128895"/>
                    <a:pt x="637750" y="128895"/>
                  </a:cubicBezTo>
                  <a:cubicBezTo>
                    <a:pt x="637750" y="128895"/>
                    <a:pt x="637750" y="128895"/>
                    <a:pt x="637750" y="128895"/>
                  </a:cubicBezTo>
                  <a:cubicBezTo>
                    <a:pt x="637750" y="129004"/>
                    <a:pt x="637642" y="129221"/>
                    <a:pt x="637642" y="129329"/>
                  </a:cubicBezTo>
                  <a:cubicBezTo>
                    <a:pt x="637642" y="129438"/>
                    <a:pt x="637533" y="129655"/>
                    <a:pt x="637533" y="129763"/>
                  </a:cubicBezTo>
                  <a:cubicBezTo>
                    <a:pt x="637533" y="129763"/>
                    <a:pt x="637533" y="129763"/>
                    <a:pt x="637533" y="129763"/>
                  </a:cubicBezTo>
                  <a:cubicBezTo>
                    <a:pt x="636340" y="133344"/>
                    <a:pt x="635146" y="136816"/>
                    <a:pt x="633953" y="140396"/>
                  </a:cubicBezTo>
                  <a:cubicBezTo>
                    <a:pt x="633953" y="140396"/>
                    <a:pt x="633953" y="140288"/>
                    <a:pt x="633953" y="140288"/>
                  </a:cubicBezTo>
                  <a:cubicBezTo>
                    <a:pt x="633953" y="140396"/>
                    <a:pt x="633953" y="140396"/>
                    <a:pt x="633953" y="140505"/>
                  </a:cubicBezTo>
                  <a:cubicBezTo>
                    <a:pt x="633953" y="140613"/>
                    <a:pt x="633844" y="140722"/>
                    <a:pt x="633844" y="140830"/>
                  </a:cubicBezTo>
                  <a:cubicBezTo>
                    <a:pt x="633844" y="140830"/>
                    <a:pt x="633844" y="140722"/>
                    <a:pt x="633953" y="140613"/>
                  </a:cubicBezTo>
                  <a:cubicBezTo>
                    <a:pt x="633736" y="141264"/>
                    <a:pt x="633519" y="141807"/>
                    <a:pt x="633302" y="142458"/>
                  </a:cubicBezTo>
                  <a:cubicBezTo>
                    <a:pt x="633302" y="142458"/>
                    <a:pt x="633302" y="142458"/>
                    <a:pt x="633302" y="142458"/>
                  </a:cubicBezTo>
                  <a:lnTo>
                    <a:pt x="633302" y="142458"/>
                  </a:lnTo>
                  <a:cubicBezTo>
                    <a:pt x="633302" y="142458"/>
                    <a:pt x="633302" y="142458"/>
                    <a:pt x="633302" y="142458"/>
                  </a:cubicBezTo>
                  <a:cubicBezTo>
                    <a:pt x="633302" y="142566"/>
                    <a:pt x="633193" y="142783"/>
                    <a:pt x="633193" y="142892"/>
                  </a:cubicBezTo>
                  <a:cubicBezTo>
                    <a:pt x="633193" y="142892"/>
                    <a:pt x="633193" y="142892"/>
                    <a:pt x="633193" y="142783"/>
                  </a:cubicBezTo>
                  <a:cubicBezTo>
                    <a:pt x="632976" y="143434"/>
                    <a:pt x="632759" y="144194"/>
                    <a:pt x="632434" y="144845"/>
                  </a:cubicBezTo>
                  <a:cubicBezTo>
                    <a:pt x="632434" y="144736"/>
                    <a:pt x="632542" y="144628"/>
                    <a:pt x="632542" y="144519"/>
                  </a:cubicBezTo>
                  <a:cubicBezTo>
                    <a:pt x="630589" y="150486"/>
                    <a:pt x="628528" y="156345"/>
                    <a:pt x="626683" y="162313"/>
                  </a:cubicBezTo>
                  <a:cubicBezTo>
                    <a:pt x="624839" y="168280"/>
                    <a:pt x="622995" y="174139"/>
                    <a:pt x="621042" y="180106"/>
                  </a:cubicBezTo>
                  <a:cubicBezTo>
                    <a:pt x="617136" y="191933"/>
                    <a:pt x="613230" y="203759"/>
                    <a:pt x="609649" y="215694"/>
                  </a:cubicBezTo>
                  <a:cubicBezTo>
                    <a:pt x="607913" y="221770"/>
                    <a:pt x="606069" y="227845"/>
                    <a:pt x="604007" y="233813"/>
                  </a:cubicBezTo>
                  <a:cubicBezTo>
                    <a:pt x="601946" y="239780"/>
                    <a:pt x="599667" y="245639"/>
                    <a:pt x="597389" y="251607"/>
                  </a:cubicBezTo>
                  <a:cubicBezTo>
                    <a:pt x="595219" y="257248"/>
                    <a:pt x="593049" y="262782"/>
                    <a:pt x="590445" y="268207"/>
                  </a:cubicBezTo>
                  <a:cubicBezTo>
                    <a:pt x="590011" y="269183"/>
                    <a:pt x="589469" y="270160"/>
                    <a:pt x="589035" y="271136"/>
                  </a:cubicBezTo>
                  <a:cubicBezTo>
                    <a:pt x="589035" y="271028"/>
                    <a:pt x="589143" y="271028"/>
                    <a:pt x="589143" y="270919"/>
                  </a:cubicBezTo>
                  <a:cubicBezTo>
                    <a:pt x="588926" y="271245"/>
                    <a:pt x="588818" y="271570"/>
                    <a:pt x="588601" y="271896"/>
                  </a:cubicBezTo>
                  <a:cubicBezTo>
                    <a:pt x="588709" y="271787"/>
                    <a:pt x="588709" y="271570"/>
                    <a:pt x="588818" y="271462"/>
                  </a:cubicBezTo>
                  <a:cubicBezTo>
                    <a:pt x="585997" y="277103"/>
                    <a:pt x="582850" y="282528"/>
                    <a:pt x="579161" y="287628"/>
                  </a:cubicBezTo>
                  <a:cubicBezTo>
                    <a:pt x="575581" y="292619"/>
                    <a:pt x="571567" y="297067"/>
                    <a:pt x="567227" y="301299"/>
                  </a:cubicBezTo>
                  <a:cubicBezTo>
                    <a:pt x="564948" y="303577"/>
                    <a:pt x="562561" y="305855"/>
                    <a:pt x="560066" y="307808"/>
                  </a:cubicBezTo>
                  <a:cubicBezTo>
                    <a:pt x="557570" y="309761"/>
                    <a:pt x="554966" y="311497"/>
                    <a:pt x="552362" y="313342"/>
                  </a:cubicBezTo>
                  <a:cubicBezTo>
                    <a:pt x="552471" y="313233"/>
                    <a:pt x="552579" y="313125"/>
                    <a:pt x="552688" y="313125"/>
                  </a:cubicBezTo>
                  <a:cubicBezTo>
                    <a:pt x="552579" y="313233"/>
                    <a:pt x="552471" y="313342"/>
                    <a:pt x="552254" y="313342"/>
                  </a:cubicBezTo>
                  <a:cubicBezTo>
                    <a:pt x="552254" y="313342"/>
                    <a:pt x="552254" y="313342"/>
                    <a:pt x="552254" y="313342"/>
                  </a:cubicBezTo>
                  <a:cubicBezTo>
                    <a:pt x="552254" y="313342"/>
                    <a:pt x="552254" y="313342"/>
                    <a:pt x="552254" y="313342"/>
                  </a:cubicBezTo>
                  <a:cubicBezTo>
                    <a:pt x="552254" y="313342"/>
                    <a:pt x="552145" y="313450"/>
                    <a:pt x="552037" y="313450"/>
                  </a:cubicBezTo>
                  <a:cubicBezTo>
                    <a:pt x="552037" y="313450"/>
                    <a:pt x="551928" y="313559"/>
                    <a:pt x="551820" y="313559"/>
                  </a:cubicBezTo>
                  <a:cubicBezTo>
                    <a:pt x="547480" y="316488"/>
                    <a:pt x="543140" y="319201"/>
                    <a:pt x="538475" y="321479"/>
                  </a:cubicBezTo>
                  <a:cubicBezTo>
                    <a:pt x="533918" y="323758"/>
                    <a:pt x="529252" y="325711"/>
                    <a:pt x="524587" y="327338"/>
                  </a:cubicBezTo>
                  <a:cubicBezTo>
                    <a:pt x="524696" y="327338"/>
                    <a:pt x="524696" y="327338"/>
                    <a:pt x="524804" y="327230"/>
                  </a:cubicBezTo>
                  <a:cubicBezTo>
                    <a:pt x="521115" y="328531"/>
                    <a:pt x="517318" y="329725"/>
                    <a:pt x="513520" y="330484"/>
                  </a:cubicBezTo>
                  <a:lnTo>
                    <a:pt x="513520" y="330484"/>
                  </a:lnTo>
                  <a:cubicBezTo>
                    <a:pt x="513520" y="330484"/>
                    <a:pt x="513520" y="330484"/>
                    <a:pt x="513520" y="330484"/>
                  </a:cubicBezTo>
                  <a:cubicBezTo>
                    <a:pt x="513520" y="330484"/>
                    <a:pt x="513520" y="330484"/>
                    <a:pt x="513520" y="330484"/>
                  </a:cubicBezTo>
                  <a:cubicBezTo>
                    <a:pt x="513520" y="330484"/>
                    <a:pt x="513520" y="330484"/>
                    <a:pt x="513520" y="330484"/>
                  </a:cubicBezTo>
                  <a:cubicBezTo>
                    <a:pt x="513520" y="330484"/>
                    <a:pt x="513520" y="330484"/>
                    <a:pt x="513520" y="330484"/>
                  </a:cubicBezTo>
                  <a:cubicBezTo>
                    <a:pt x="513520" y="330484"/>
                    <a:pt x="513412" y="330484"/>
                    <a:pt x="513412" y="330484"/>
                  </a:cubicBezTo>
                  <a:cubicBezTo>
                    <a:pt x="513412" y="330484"/>
                    <a:pt x="513412" y="330484"/>
                    <a:pt x="513412" y="330484"/>
                  </a:cubicBezTo>
                  <a:cubicBezTo>
                    <a:pt x="510591" y="331027"/>
                    <a:pt x="507770" y="331569"/>
                    <a:pt x="504840" y="332003"/>
                  </a:cubicBezTo>
                  <a:cubicBezTo>
                    <a:pt x="503972" y="332112"/>
                    <a:pt x="503104" y="332220"/>
                    <a:pt x="502236" y="332329"/>
                  </a:cubicBezTo>
                  <a:cubicBezTo>
                    <a:pt x="496703" y="333739"/>
                    <a:pt x="491061" y="334716"/>
                    <a:pt x="485311" y="335367"/>
                  </a:cubicBezTo>
                  <a:cubicBezTo>
                    <a:pt x="485311" y="335367"/>
                    <a:pt x="485311" y="335367"/>
                    <a:pt x="485311" y="335367"/>
                  </a:cubicBezTo>
                  <a:cubicBezTo>
                    <a:pt x="484985" y="335367"/>
                    <a:pt x="484660" y="335475"/>
                    <a:pt x="484334" y="335475"/>
                  </a:cubicBezTo>
                  <a:cubicBezTo>
                    <a:pt x="484334" y="335475"/>
                    <a:pt x="484334" y="335475"/>
                    <a:pt x="484334" y="335475"/>
                  </a:cubicBezTo>
                  <a:cubicBezTo>
                    <a:pt x="484117" y="335475"/>
                    <a:pt x="483792" y="335584"/>
                    <a:pt x="483575" y="335584"/>
                  </a:cubicBezTo>
                  <a:cubicBezTo>
                    <a:pt x="483575" y="335584"/>
                    <a:pt x="483575" y="335584"/>
                    <a:pt x="483683" y="335584"/>
                  </a:cubicBezTo>
                  <a:cubicBezTo>
                    <a:pt x="483575" y="335584"/>
                    <a:pt x="483575" y="335584"/>
                    <a:pt x="483466" y="335584"/>
                  </a:cubicBezTo>
                  <a:cubicBezTo>
                    <a:pt x="483466" y="335584"/>
                    <a:pt x="483575" y="335584"/>
                    <a:pt x="483575" y="335584"/>
                  </a:cubicBezTo>
                  <a:cubicBezTo>
                    <a:pt x="483466" y="335584"/>
                    <a:pt x="483358" y="335584"/>
                    <a:pt x="483358" y="335584"/>
                  </a:cubicBezTo>
                  <a:lnTo>
                    <a:pt x="483358" y="335584"/>
                  </a:lnTo>
                  <a:cubicBezTo>
                    <a:pt x="483249" y="335584"/>
                    <a:pt x="483032" y="335584"/>
                    <a:pt x="482924" y="335584"/>
                  </a:cubicBezTo>
                  <a:cubicBezTo>
                    <a:pt x="482924" y="335584"/>
                    <a:pt x="482924" y="335584"/>
                    <a:pt x="483032" y="335584"/>
                  </a:cubicBezTo>
                  <a:cubicBezTo>
                    <a:pt x="477282" y="336235"/>
                    <a:pt x="471423" y="336886"/>
                    <a:pt x="465673" y="337103"/>
                  </a:cubicBezTo>
                  <a:cubicBezTo>
                    <a:pt x="461984" y="337320"/>
                    <a:pt x="458295" y="337320"/>
                    <a:pt x="454606" y="337320"/>
                  </a:cubicBezTo>
                  <a:cubicBezTo>
                    <a:pt x="452110" y="337320"/>
                    <a:pt x="449615" y="337320"/>
                    <a:pt x="447228" y="337211"/>
                  </a:cubicBezTo>
                  <a:cubicBezTo>
                    <a:pt x="435619" y="336886"/>
                    <a:pt x="424010" y="336126"/>
                    <a:pt x="412509" y="335367"/>
                  </a:cubicBezTo>
                  <a:cubicBezTo>
                    <a:pt x="406867" y="335041"/>
                    <a:pt x="401117" y="334499"/>
                    <a:pt x="395475" y="334065"/>
                  </a:cubicBezTo>
                  <a:cubicBezTo>
                    <a:pt x="389833" y="333631"/>
                    <a:pt x="384082" y="333197"/>
                    <a:pt x="378440" y="332654"/>
                  </a:cubicBezTo>
                  <a:cubicBezTo>
                    <a:pt x="375186" y="332329"/>
                    <a:pt x="371931" y="332003"/>
                    <a:pt x="368676" y="331569"/>
                  </a:cubicBezTo>
                  <a:cubicBezTo>
                    <a:pt x="366940" y="331352"/>
                    <a:pt x="365204" y="331135"/>
                    <a:pt x="363576" y="331027"/>
                  </a:cubicBezTo>
                  <a:cubicBezTo>
                    <a:pt x="362925" y="333631"/>
                    <a:pt x="362274" y="336343"/>
                    <a:pt x="361623" y="338947"/>
                  </a:cubicBezTo>
                  <a:cubicBezTo>
                    <a:pt x="360213" y="344589"/>
                    <a:pt x="358694" y="350231"/>
                    <a:pt x="357175" y="355764"/>
                  </a:cubicBezTo>
                  <a:cubicBezTo>
                    <a:pt x="356307" y="359019"/>
                    <a:pt x="355330" y="362274"/>
                    <a:pt x="354354" y="365529"/>
                  </a:cubicBezTo>
                  <a:cubicBezTo>
                    <a:pt x="354354" y="365638"/>
                    <a:pt x="354245" y="365746"/>
                    <a:pt x="354245" y="365855"/>
                  </a:cubicBezTo>
                  <a:lnTo>
                    <a:pt x="354245" y="365855"/>
                  </a:lnTo>
                  <a:cubicBezTo>
                    <a:pt x="354245" y="365855"/>
                    <a:pt x="354245" y="365855"/>
                    <a:pt x="354245" y="365855"/>
                  </a:cubicBezTo>
                  <a:lnTo>
                    <a:pt x="354245" y="365855"/>
                  </a:lnTo>
                  <a:cubicBezTo>
                    <a:pt x="354245" y="365963"/>
                    <a:pt x="354137" y="366180"/>
                    <a:pt x="354137" y="366289"/>
                  </a:cubicBezTo>
                  <a:cubicBezTo>
                    <a:pt x="354137" y="366180"/>
                    <a:pt x="354245" y="365963"/>
                    <a:pt x="354245" y="365855"/>
                  </a:cubicBezTo>
                  <a:cubicBezTo>
                    <a:pt x="353486" y="368567"/>
                    <a:pt x="352618" y="371280"/>
                    <a:pt x="351750" y="373883"/>
                  </a:cubicBezTo>
                  <a:cubicBezTo>
                    <a:pt x="351750" y="373883"/>
                    <a:pt x="351750" y="373883"/>
                    <a:pt x="351750" y="373883"/>
                  </a:cubicBezTo>
                  <a:cubicBezTo>
                    <a:pt x="350122" y="379525"/>
                    <a:pt x="348170" y="385059"/>
                    <a:pt x="346325" y="390701"/>
                  </a:cubicBezTo>
                  <a:cubicBezTo>
                    <a:pt x="344481" y="396234"/>
                    <a:pt x="342745" y="401767"/>
                    <a:pt x="341009" y="407301"/>
                  </a:cubicBezTo>
                  <a:cubicBezTo>
                    <a:pt x="339381" y="412617"/>
                    <a:pt x="337645" y="418042"/>
                    <a:pt x="335909" y="423359"/>
                  </a:cubicBezTo>
                  <a:cubicBezTo>
                    <a:pt x="334065" y="429109"/>
                    <a:pt x="332112" y="434968"/>
                    <a:pt x="330159" y="440718"/>
                  </a:cubicBezTo>
                  <a:cubicBezTo>
                    <a:pt x="326578" y="451568"/>
                    <a:pt x="322672" y="462201"/>
                    <a:pt x="318550" y="472833"/>
                  </a:cubicBezTo>
                  <a:cubicBezTo>
                    <a:pt x="314427" y="483141"/>
                    <a:pt x="310195" y="493448"/>
                    <a:pt x="305855" y="503755"/>
                  </a:cubicBezTo>
                  <a:cubicBezTo>
                    <a:pt x="304879" y="506034"/>
                    <a:pt x="303902" y="508421"/>
                    <a:pt x="302926" y="510699"/>
                  </a:cubicBezTo>
                  <a:cubicBezTo>
                    <a:pt x="302600" y="511459"/>
                    <a:pt x="302058" y="512110"/>
                    <a:pt x="301298" y="512544"/>
                  </a:cubicBezTo>
                  <a:cubicBezTo>
                    <a:pt x="301298" y="512544"/>
                    <a:pt x="301190" y="512544"/>
                    <a:pt x="301190" y="512544"/>
                  </a:cubicBezTo>
                  <a:cubicBezTo>
                    <a:pt x="300973" y="512761"/>
                    <a:pt x="300756" y="512978"/>
                    <a:pt x="300431" y="513086"/>
                  </a:cubicBezTo>
                  <a:cubicBezTo>
                    <a:pt x="299996" y="513303"/>
                    <a:pt x="299671" y="513520"/>
                    <a:pt x="299237" y="513629"/>
                  </a:cubicBezTo>
                  <a:cubicBezTo>
                    <a:pt x="297935" y="514063"/>
                    <a:pt x="296525" y="514280"/>
                    <a:pt x="295223" y="514497"/>
                  </a:cubicBezTo>
                  <a:cubicBezTo>
                    <a:pt x="293595" y="514822"/>
                    <a:pt x="291859" y="515039"/>
                    <a:pt x="290123" y="515256"/>
                  </a:cubicBezTo>
                  <a:cubicBezTo>
                    <a:pt x="290340" y="515256"/>
                    <a:pt x="290449" y="515256"/>
                    <a:pt x="290666" y="515148"/>
                  </a:cubicBezTo>
                  <a:cubicBezTo>
                    <a:pt x="286217" y="515690"/>
                    <a:pt x="281769" y="515799"/>
                    <a:pt x="277212" y="515799"/>
                  </a:cubicBezTo>
                  <a:cubicBezTo>
                    <a:pt x="275801" y="516016"/>
                    <a:pt x="274391" y="516016"/>
                    <a:pt x="272980" y="516016"/>
                  </a:cubicBezTo>
                  <a:close/>
                </a:path>
              </a:pathLst>
            </a:custGeom>
            <a:solidFill>
              <a:srgbClr val="9CD3CB"/>
            </a:solidFill>
            <a:ln w="10838" cap="flat">
              <a:noFill/>
              <a:prstDash val="solid"/>
              <a:miter/>
            </a:ln>
          </p:spPr>
          <p:txBody>
            <a:bodyPr rtlCol="0" anchor="ctr"/>
            <a:lstStyle/>
            <a:p>
              <a:endParaRPr lang="nb-NO"/>
            </a:p>
          </p:txBody>
        </p:sp>
      </p:grpSp>
      <p:grpSp>
        <p:nvGrpSpPr>
          <p:cNvPr id="170" name="Grafikk 6">
            <a:extLst>
              <a:ext uri="{FF2B5EF4-FFF2-40B4-BE49-F238E27FC236}">
                <a16:creationId xmlns:a16="http://schemas.microsoft.com/office/drawing/2014/main" id="{992CD7EE-2C44-4D17-BA47-7BD59AF56F39}"/>
              </a:ext>
            </a:extLst>
          </p:cNvPr>
          <p:cNvGrpSpPr/>
          <p:nvPr/>
        </p:nvGrpSpPr>
        <p:grpSpPr>
          <a:xfrm>
            <a:off x="4120983" y="3807226"/>
            <a:ext cx="4034865" cy="2312631"/>
            <a:chOff x="3541863" y="3449086"/>
            <a:chExt cx="4034865" cy="2312631"/>
          </a:xfrm>
        </p:grpSpPr>
        <p:sp>
          <p:nvSpPr>
            <p:cNvPr id="171" name="Frihåndsform: figur 170">
              <a:extLst>
                <a:ext uri="{FF2B5EF4-FFF2-40B4-BE49-F238E27FC236}">
                  <a16:creationId xmlns:a16="http://schemas.microsoft.com/office/drawing/2014/main" id="{C79FD45D-0406-46CB-A1CD-85589E8A0E71}"/>
                </a:ext>
              </a:extLst>
            </p:cNvPr>
            <p:cNvSpPr/>
            <p:nvPr/>
          </p:nvSpPr>
          <p:spPr>
            <a:xfrm>
              <a:off x="4514004" y="3513100"/>
              <a:ext cx="179672" cy="179780"/>
            </a:xfrm>
            <a:custGeom>
              <a:avLst/>
              <a:gdLst>
                <a:gd name="connsiteX0" fmla="*/ 217 w 179672"/>
                <a:gd name="connsiteY0" fmla="*/ 179781 h 179780"/>
                <a:gd name="connsiteX1" fmla="*/ 0 w 179672"/>
                <a:gd name="connsiteY1" fmla="*/ 179564 h 179780"/>
                <a:gd name="connsiteX2" fmla="*/ 0 w 179672"/>
                <a:gd name="connsiteY2" fmla="*/ 325 h 179780"/>
                <a:gd name="connsiteX3" fmla="*/ 217 w 179672"/>
                <a:gd name="connsiteY3" fmla="*/ 0 h 179780"/>
                <a:gd name="connsiteX4" fmla="*/ 179455 w 179672"/>
                <a:gd name="connsiteY4" fmla="*/ 0 h 179780"/>
                <a:gd name="connsiteX5" fmla="*/ 179672 w 179672"/>
                <a:gd name="connsiteY5" fmla="*/ 217 h 179780"/>
                <a:gd name="connsiteX6" fmla="*/ 179672 w 179672"/>
                <a:gd name="connsiteY6" fmla="*/ 179455 h 179780"/>
                <a:gd name="connsiteX7" fmla="*/ 179347 w 179672"/>
                <a:gd name="connsiteY7" fmla="*/ 179672 h 179780"/>
                <a:gd name="connsiteX8" fmla="*/ 217 w 179672"/>
                <a:gd name="connsiteY8" fmla="*/ 179672 h 17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2" h="179780">
                  <a:moveTo>
                    <a:pt x="217" y="179781"/>
                  </a:moveTo>
                  <a:lnTo>
                    <a:pt x="0" y="179564"/>
                  </a:lnTo>
                  <a:lnTo>
                    <a:pt x="0" y="325"/>
                  </a:lnTo>
                  <a:cubicBezTo>
                    <a:pt x="0" y="217"/>
                    <a:pt x="108" y="0"/>
                    <a:pt x="217" y="0"/>
                  </a:cubicBezTo>
                  <a:lnTo>
                    <a:pt x="179455" y="0"/>
                  </a:lnTo>
                  <a:lnTo>
                    <a:pt x="179672" y="217"/>
                  </a:lnTo>
                  <a:lnTo>
                    <a:pt x="179672" y="179455"/>
                  </a:lnTo>
                  <a:cubicBezTo>
                    <a:pt x="179672" y="179564"/>
                    <a:pt x="179564" y="179672"/>
                    <a:pt x="179347" y="179672"/>
                  </a:cubicBezTo>
                  <a:lnTo>
                    <a:pt x="217" y="179672"/>
                  </a:lnTo>
                  <a:close/>
                </a:path>
              </a:pathLst>
            </a:custGeom>
            <a:solidFill>
              <a:srgbClr val="FFFFFF"/>
            </a:solidFill>
            <a:ln w="10838" cap="flat">
              <a:noFill/>
              <a:prstDash val="solid"/>
              <a:miter/>
            </a:ln>
          </p:spPr>
          <p:txBody>
            <a:bodyPr rtlCol="0" anchor="ctr"/>
            <a:lstStyle/>
            <a:p>
              <a:endParaRPr lang="nb-NO"/>
            </a:p>
          </p:txBody>
        </p:sp>
        <p:sp>
          <p:nvSpPr>
            <p:cNvPr id="172" name="Frihåndsform: figur 171">
              <a:extLst>
                <a:ext uri="{FF2B5EF4-FFF2-40B4-BE49-F238E27FC236}">
                  <a16:creationId xmlns:a16="http://schemas.microsoft.com/office/drawing/2014/main" id="{0B9C1016-6BED-46BF-B2CE-1D66A3CC4A14}"/>
                </a:ext>
              </a:extLst>
            </p:cNvPr>
            <p:cNvSpPr/>
            <p:nvPr/>
          </p:nvSpPr>
          <p:spPr>
            <a:xfrm>
              <a:off x="4514004" y="4624769"/>
              <a:ext cx="179672" cy="179780"/>
            </a:xfrm>
            <a:custGeom>
              <a:avLst/>
              <a:gdLst>
                <a:gd name="connsiteX0" fmla="*/ 217 w 179672"/>
                <a:gd name="connsiteY0" fmla="*/ 179781 h 179780"/>
                <a:gd name="connsiteX1" fmla="*/ 0 w 179672"/>
                <a:gd name="connsiteY1" fmla="*/ 179564 h 179780"/>
                <a:gd name="connsiteX2" fmla="*/ 0 w 179672"/>
                <a:gd name="connsiteY2" fmla="*/ 325 h 179780"/>
                <a:gd name="connsiteX3" fmla="*/ 217 w 179672"/>
                <a:gd name="connsiteY3" fmla="*/ 0 h 179780"/>
                <a:gd name="connsiteX4" fmla="*/ 179455 w 179672"/>
                <a:gd name="connsiteY4" fmla="*/ 0 h 179780"/>
                <a:gd name="connsiteX5" fmla="*/ 179672 w 179672"/>
                <a:gd name="connsiteY5" fmla="*/ 217 h 179780"/>
                <a:gd name="connsiteX6" fmla="*/ 179672 w 179672"/>
                <a:gd name="connsiteY6" fmla="*/ 179455 h 179780"/>
                <a:gd name="connsiteX7" fmla="*/ 179347 w 179672"/>
                <a:gd name="connsiteY7" fmla="*/ 179672 h 179780"/>
                <a:gd name="connsiteX8" fmla="*/ 217 w 179672"/>
                <a:gd name="connsiteY8" fmla="*/ 179672 h 17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2" h="179780">
                  <a:moveTo>
                    <a:pt x="217" y="179781"/>
                  </a:moveTo>
                  <a:lnTo>
                    <a:pt x="0" y="179564"/>
                  </a:lnTo>
                  <a:lnTo>
                    <a:pt x="0" y="325"/>
                  </a:lnTo>
                  <a:cubicBezTo>
                    <a:pt x="0" y="217"/>
                    <a:pt x="108" y="0"/>
                    <a:pt x="217" y="0"/>
                  </a:cubicBezTo>
                  <a:lnTo>
                    <a:pt x="179455" y="0"/>
                  </a:lnTo>
                  <a:lnTo>
                    <a:pt x="179672" y="217"/>
                  </a:lnTo>
                  <a:lnTo>
                    <a:pt x="179672" y="179455"/>
                  </a:lnTo>
                  <a:cubicBezTo>
                    <a:pt x="179672" y="179564"/>
                    <a:pt x="179564" y="179672"/>
                    <a:pt x="179347" y="179672"/>
                  </a:cubicBezTo>
                  <a:lnTo>
                    <a:pt x="217" y="179672"/>
                  </a:lnTo>
                  <a:close/>
                </a:path>
              </a:pathLst>
            </a:custGeom>
            <a:solidFill>
              <a:srgbClr val="FFFFFF"/>
            </a:solidFill>
            <a:ln w="10838" cap="flat">
              <a:noFill/>
              <a:prstDash val="solid"/>
              <a:miter/>
            </a:ln>
          </p:spPr>
          <p:txBody>
            <a:bodyPr rtlCol="0" anchor="ctr"/>
            <a:lstStyle/>
            <a:p>
              <a:endParaRPr lang="nb-NO"/>
            </a:p>
          </p:txBody>
        </p:sp>
        <p:sp>
          <p:nvSpPr>
            <p:cNvPr id="173" name="Frihåndsform: figur 172">
              <a:extLst>
                <a:ext uri="{FF2B5EF4-FFF2-40B4-BE49-F238E27FC236}">
                  <a16:creationId xmlns:a16="http://schemas.microsoft.com/office/drawing/2014/main" id="{8AB5B264-D08A-41EE-A439-8E8867C808A9}"/>
                </a:ext>
              </a:extLst>
            </p:cNvPr>
            <p:cNvSpPr/>
            <p:nvPr/>
          </p:nvSpPr>
          <p:spPr>
            <a:xfrm>
              <a:off x="4514004" y="5116589"/>
              <a:ext cx="179672" cy="179780"/>
            </a:xfrm>
            <a:custGeom>
              <a:avLst/>
              <a:gdLst>
                <a:gd name="connsiteX0" fmla="*/ 217 w 179672"/>
                <a:gd name="connsiteY0" fmla="*/ 179781 h 179780"/>
                <a:gd name="connsiteX1" fmla="*/ 0 w 179672"/>
                <a:gd name="connsiteY1" fmla="*/ 179564 h 179780"/>
                <a:gd name="connsiteX2" fmla="*/ 0 w 179672"/>
                <a:gd name="connsiteY2" fmla="*/ 325 h 179780"/>
                <a:gd name="connsiteX3" fmla="*/ 217 w 179672"/>
                <a:gd name="connsiteY3" fmla="*/ 0 h 179780"/>
                <a:gd name="connsiteX4" fmla="*/ 179455 w 179672"/>
                <a:gd name="connsiteY4" fmla="*/ 0 h 179780"/>
                <a:gd name="connsiteX5" fmla="*/ 179672 w 179672"/>
                <a:gd name="connsiteY5" fmla="*/ 217 h 179780"/>
                <a:gd name="connsiteX6" fmla="*/ 179672 w 179672"/>
                <a:gd name="connsiteY6" fmla="*/ 179456 h 179780"/>
                <a:gd name="connsiteX7" fmla="*/ 179347 w 179672"/>
                <a:gd name="connsiteY7" fmla="*/ 179673 h 179780"/>
                <a:gd name="connsiteX8" fmla="*/ 217 w 179672"/>
                <a:gd name="connsiteY8" fmla="*/ 179673 h 17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2" h="179780">
                  <a:moveTo>
                    <a:pt x="217" y="179781"/>
                  </a:moveTo>
                  <a:lnTo>
                    <a:pt x="0" y="179564"/>
                  </a:lnTo>
                  <a:lnTo>
                    <a:pt x="0" y="325"/>
                  </a:lnTo>
                  <a:cubicBezTo>
                    <a:pt x="0" y="217"/>
                    <a:pt x="108" y="0"/>
                    <a:pt x="217" y="0"/>
                  </a:cubicBezTo>
                  <a:lnTo>
                    <a:pt x="179455" y="0"/>
                  </a:lnTo>
                  <a:lnTo>
                    <a:pt x="179672" y="217"/>
                  </a:lnTo>
                  <a:lnTo>
                    <a:pt x="179672" y="179456"/>
                  </a:lnTo>
                  <a:cubicBezTo>
                    <a:pt x="179672" y="179564"/>
                    <a:pt x="179564" y="179673"/>
                    <a:pt x="179347" y="179673"/>
                  </a:cubicBezTo>
                  <a:lnTo>
                    <a:pt x="217" y="179673"/>
                  </a:lnTo>
                  <a:close/>
                </a:path>
              </a:pathLst>
            </a:custGeom>
            <a:solidFill>
              <a:srgbClr val="FFFFFF"/>
            </a:solidFill>
            <a:ln w="10838" cap="flat">
              <a:noFill/>
              <a:prstDash val="solid"/>
              <a:miter/>
            </a:ln>
          </p:spPr>
          <p:txBody>
            <a:bodyPr rtlCol="0" anchor="ctr"/>
            <a:lstStyle/>
            <a:p>
              <a:endParaRPr lang="nb-NO"/>
            </a:p>
          </p:txBody>
        </p:sp>
        <p:sp>
          <p:nvSpPr>
            <p:cNvPr id="174" name="Frihåndsform: figur 173">
              <a:extLst>
                <a:ext uri="{FF2B5EF4-FFF2-40B4-BE49-F238E27FC236}">
                  <a16:creationId xmlns:a16="http://schemas.microsoft.com/office/drawing/2014/main" id="{93B54969-295E-4619-809F-235274F5B30C}"/>
                </a:ext>
              </a:extLst>
            </p:cNvPr>
            <p:cNvSpPr/>
            <p:nvPr/>
          </p:nvSpPr>
          <p:spPr>
            <a:xfrm>
              <a:off x="4514004" y="4099314"/>
              <a:ext cx="179672" cy="179780"/>
            </a:xfrm>
            <a:custGeom>
              <a:avLst/>
              <a:gdLst>
                <a:gd name="connsiteX0" fmla="*/ 217 w 179672"/>
                <a:gd name="connsiteY0" fmla="*/ 179781 h 179780"/>
                <a:gd name="connsiteX1" fmla="*/ 0 w 179672"/>
                <a:gd name="connsiteY1" fmla="*/ 179564 h 179780"/>
                <a:gd name="connsiteX2" fmla="*/ 0 w 179672"/>
                <a:gd name="connsiteY2" fmla="*/ 325 h 179780"/>
                <a:gd name="connsiteX3" fmla="*/ 217 w 179672"/>
                <a:gd name="connsiteY3" fmla="*/ 0 h 179780"/>
                <a:gd name="connsiteX4" fmla="*/ 179455 w 179672"/>
                <a:gd name="connsiteY4" fmla="*/ 0 h 179780"/>
                <a:gd name="connsiteX5" fmla="*/ 179672 w 179672"/>
                <a:gd name="connsiteY5" fmla="*/ 217 h 179780"/>
                <a:gd name="connsiteX6" fmla="*/ 179672 w 179672"/>
                <a:gd name="connsiteY6" fmla="*/ 179455 h 179780"/>
                <a:gd name="connsiteX7" fmla="*/ 179347 w 179672"/>
                <a:gd name="connsiteY7" fmla="*/ 179672 h 179780"/>
                <a:gd name="connsiteX8" fmla="*/ 217 w 179672"/>
                <a:gd name="connsiteY8" fmla="*/ 179672 h 17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2" h="179780">
                  <a:moveTo>
                    <a:pt x="217" y="179781"/>
                  </a:moveTo>
                  <a:lnTo>
                    <a:pt x="0" y="179564"/>
                  </a:lnTo>
                  <a:lnTo>
                    <a:pt x="0" y="325"/>
                  </a:lnTo>
                  <a:cubicBezTo>
                    <a:pt x="0" y="217"/>
                    <a:pt x="108" y="0"/>
                    <a:pt x="217" y="0"/>
                  </a:cubicBezTo>
                  <a:lnTo>
                    <a:pt x="179455" y="0"/>
                  </a:lnTo>
                  <a:lnTo>
                    <a:pt x="179672" y="217"/>
                  </a:lnTo>
                  <a:lnTo>
                    <a:pt x="179672" y="179455"/>
                  </a:lnTo>
                  <a:cubicBezTo>
                    <a:pt x="179672" y="179564"/>
                    <a:pt x="179564" y="179672"/>
                    <a:pt x="179347" y="179672"/>
                  </a:cubicBezTo>
                  <a:lnTo>
                    <a:pt x="217" y="179672"/>
                  </a:lnTo>
                  <a:close/>
                </a:path>
              </a:pathLst>
            </a:custGeom>
            <a:solidFill>
              <a:srgbClr val="FFFFFF"/>
            </a:solidFill>
            <a:ln w="10838" cap="flat">
              <a:noFill/>
              <a:prstDash val="solid"/>
              <a:miter/>
            </a:ln>
          </p:spPr>
          <p:txBody>
            <a:bodyPr rtlCol="0" anchor="ctr"/>
            <a:lstStyle/>
            <a:p>
              <a:endParaRPr lang="nb-NO"/>
            </a:p>
          </p:txBody>
        </p:sp>
        <p:sp>
          <p:nvSpPr>
            <p:cNvPr id="175" name="Frihåndsform: figur 174">
              <a:extLst>
                <a:ext uri="{FF2B5EF4-FFF2-40B4-BE49-F238E27FC236}">
                  <a16:creationId xmlns:a16="http://schemas.microsoft.com/office/drawing/2014/main" id="{52C86729-D357-4F09-B7F3-9B9624018145}"/>
                </a:ext>
              </a:extLst>
            </p:cNvPr>
            <p:cNvSpPr/>
            <p:nvPr/>
          </p:nvSpPr>
          <p:spPr>
            <a:xfrm>
              <a:off x="4829407" y="3513208"/>
              <a:ext cx="1054490" cy="10220"/>
            </a:xfrm>
            <a:custGeom>
              <a:avLst/>
              <a:gdLst>
                <a:gd name="connsiteX0" fmla="*/ 790298 w 1054490"/>
                <a:gd name="connsiteY0" fmla="*/ 9765 h 10220"/>
                <a:gd name="connsiteX1" fmla="*/ 628094 w 1054490"/>
                <a:gd name="connsiteY1" fmla="*/ 8788 h 10220"/>
                <a:gd name="connsiteX2" fmla="*/ 466975 w 1054490"/>
                <a:gd name="connsiteY2" fmla="*/ 8463 h 10220"/>
                <a:gd name="connsiteX3" fmla="*/ 304987 w 1054490"/>
                <a:gd name="connsiteY3" fmla="*/ 8246 h 10220"/>
                <a:gd name="connsiteX4" fmla="*/ 140830 w 1054490"/>
                <a:gd name="connsiteY4" fmla="*/ 8571 h 10220"/>
                <a:gd name="connsiteX5" fmla="*/ 104917 w 1054490"/>
                <a:gd name="connsiteY5" fmla="*/ 8788 h 10220"/>
                <a:gd name="connsiteX6" fmla="*/ 69547 w 1054490"/>
                <a:gd name="connsiteY6" fmla="*/ 9114 h 10220"/>
                <a:gd name="connsiteX7" fmla="*/ 32549 w 1054490"/>
                <a:gd name="connsiteY7" fmla="*/ 8354 h 10220"/>
                <a:gd name="connsiteX8" fmla="*/ 760 w 1054490"/>
                <a:gd name="connsiteY8" fmla="*/ 6401 h 10220"/>
                <a:gd name="connsiteX9" fmla="*/ 760 w 1054490"/>
                <a:gd name="connsiteY9" fmla="*/ 6401 h 10220"/>
                <a:gd name="connsiteX10" fmla="*/ 0 w 1054490"/>
                <a:gd name="connsiteY10" fmla="*/ 5642 h 10220"/>
                <a:gd name="connsiteX11" fmla="*/ 0 w 1054490"/>
                <a:gd name="connsiteY11" fmla="*/ 5533 h 10220"/>
                <a:gd name="connsiteX12" fmla="*/ 0 w 1054490"/>
                <a:gd name="connsiteY12" fmla="*/ 5425 h 10220"/>
                <a:gd name="connsiteX13" fmla="*/ 0 w 1054490"/>
                <a:gd name="connsiteY13" fmla="*/ 5425 h 10220"/>
                <a:gd name="connsiteX14" fmla="*/ 760 w 1054490"/>
                <a:gd name="connsiteY14" fmla="*/ 4665 h 10220"/>
                <a:gd name="connsiteX15" fmla="*/ 36455 w 1054490"/>
                <a:gd name="connsiteY15" fmla="*/ 2495 h 10220"/>
                <a:gd name="connsiteX16" fmla="*/ 75189 w 1054490"/>
                <a:gd name="connsiteY16" fmla="*/ 1953 h 10220"/>
                <a:gd name="connsiteX17" fmla="*/ 158841 w 1054490"/>
                <a:gd name="connsiteY17" fmla="*/ 2604 h 10220"/>
                <a:gd name="connsiteX18" fmla="*/ 321153 w 1054490"/>
                <a:gd name="connsiteY18" fmla="*/ 2929 h 10220"/>
                <a:gd name="connsiteX19" fmla="*/ 484009 w 1054490"/>
                <a:gd name="connsiteY19" fmla="*/ 2604 h 10220"/>
                <a:gd name="connsiteX20" fmla="*/ 645020 w 1054490"/>
                <a:gd name="connsiteY20" fmla="*/ 2387 h 10220"/>
                <a:gd name="connsiteX21" fmla="*/ 806464 w 1054490"/>
                <a:gd name="connsiteY21" fmla="*/ 1193 h 10220"/>
                <a:gd name="connsiteX22" fmla="*/ 963895 w 1054490"/>
                <a:gd name="connsiteY22" fmla="*/ 217 h 10220"/>
                <a:gd name="connsiteX23" fmla="*/ 997854 w 1054490"/>
                <a:gd name="connsiteY23" fmla="*/ 0 h 10220"/>
                <a:gd name="connsiteX24" fmla="*/ 1000675 w 1054490"/>
                <a:gd name="connsiteY24" fmla="*/ 108 h 10220"/>
                <a:gd name="connsiteX25" fmla="*/ 1054490 w 1054490"/>
                <a:gd name="connsiteY25" fmla="*/ 3146 h 10220"/>
                <a:gd name="connsiteX26" fmla="*/ 1052537 w 1054490"/>
                <a:gd name="connsiteY26" fmla="*/ 4123 h 10220"/>
                <a:gd name="connsiteX27" fmla="*/ 1051344 w 1054490"/>
                <a:gd name="connsiteY27" fmla="*/ 4665 h 10220"/>
                <a:gd name="connsiteX28" fmla="*/ 988415 w 1054490"/>
                <a:gd name="connsiteY28" fmla="*/ 5750 h 10220"/>
                <a:gd name="connsiteX29" fmla="*/ 990260 w 1054490"/>
                <a:gd name="connsiteY29" fmla="*/ 5750 h 10220"/>
                <a:gd name="connsiteX30" fmla="*/ 973334 w 1054490"/>
                <a:gd name="connsiteY30" fmla="*/ 6293 h 10220"/>
                <a:gd name="connsiteX31" fmla="*/ 975070 w 1054490"/>
                <a:gd name="connsiteY31" fmla="*/ 6184 h 10220"/>
                <a:gd name="connsiteX32" fmla="*/ 943606 w 1054490"/>
                <a:gd name="connsiteY32" fmla="*/ 7703 h 10220"/>
                <a:gd name="connsiteX33" fmla="*/ 945233 w 1054490"/>
                <a:gd name="connsiteY33" fmla="*/ 7595 h 10220"/>
                <a:gd name="connsiteX34" fmla="*/ 931671 w 1054490"/>
                <a:gd name="connsiteY34" fmla="*/ 8463 h 10220"/>
                <a:gd name="connsiteX35" fmla="*/ 931779 w 1054490"/>
                <a:gd name="connsiteY35" fmla="*/ 8463 h 10220"/>
                <a:gd name="connsiteX36" fmla="*/ 917132 w 1054490"/>
                <a:gd name="connsiteY36" fmla="*/ 9331 h 10220"/>
                <a:gd name="connsiteX37" fmla="*/ 888163 w 1054490"/>
                <a:gd name="connsiteY37" fmla="*/ 9548 h 10220"/>
                <a:gd name="connsiteX38" fmla="*/ 862992 w 1054490"/>
                <a:gd name="connsiteY38" fmla="*/ 10199 h 10220"/>
                <a:gd name="connsiteX39" fmla="*/ 790298 w 1054490"/>
                <a:gd name="connsiteY39" fmla="*/ 9765 h 1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4490" h="10220">
                  <a:moveTo>
                    <a:pt x="790298" y="9765"/>
                  </a:moveTo>
                  <a:cubicBezTo>
                    <a:pt x="736266" y="9114"/>
                    <a:pt x="682126" y="8788"/>
                    <a:pt x="628094" y="8788"/>
                  </a:cubicBezTo>
                  <a:cubicBezTo>
                    <a:pt x="574387" y="8788"/>
                    <a:pt x="520681" y="8680"/>
                    <a:pt x="466975" y="8463"/>
                  </a:cubicBezTo>
                  <a:cubicBezTo>
                    <a:pt x="412943" y="8246"/>
                    <a:pt x="359019" y="8137"/>
                    <a:pt x="304987" y="8246"/>
                  </a:cubicBezTo>
                  <a:cubicBezTo>
                    <a:pt x="250305" y="8354"/>
                    <a:pt x="195622" y="8246"/>
                    <a:pt x="140830" y="8571"/>
                  </a:cubicBezTo>
                  <a:cubicBezTo>
                    <a:pt x="128895" y="8680"/>
                    <a:pt x="116852" y="8788"/>
                    <a:pt x="104917" y="8788"/>
                  </a:cubicBezTo>
                  <a:cubicBezTo>
                    <a:pt x="93091" y="8897"/>
                    <a:pt x="81265" y="9114"/>
                    <a:pt x="69547" y="9114"/>
                  </a:cubicBezTo>
                  <a:cubicBezTo>
                    <a:pt x="57178" y="9222"/>
                    <a:pt x="44918" y="8897"/>
                    <a:pt x="32549" y="8354"/>
                  </a:cubicBezTo>
                  <a:cubicBezTo>
                    <a:pt x="21917" y="7920"/>
                    <a:pt x="11284" y="7161"/>
                    <a:pt x="760" y="6401"/>
                  </a:cubicBezTo>
                  <a:cubicBezTo>
                    <a:pt x="760" y="6401"/>
                    <a:pt x="760" y="6401"/>
                    <a:pt x="760" y="6401"/>
                  </a:cubicBezTo>
                  <a:cubicBezTo>
                    <a:pt x="325" y="6401"/>
                    <a:pt x="0" y="5967"/>
                    <a:pt x="0" y="5642"/>
                  </a:cubicBezTo>
                  <a:cubicBezTo>
                    <a:pt x="0" y="5642"/>
                    <a:pt x="0" y="5642"/>
                    <a:pt x="0" y="5533"/>
                  </a:cubicBezTo>
                  <a:cubicBezTo>
                    <a:pt x="0" y="5533"/>
                    <a:pt x="0" y="5533"/>
                    <a:pt x="0" y="5425"/>
                  </a:cubicBezTo>
                  <a:lnTo>
                    <a:pt x="0" y="5425"/>
                  </a:lnTo>
                  <a:cubicBezTo>
                    <a:pt x="0" y="5099"/>
                    <a:pt x="325" y="4665"/>
                    <a:pt x="760" y="4665"/>
                  </a:cubicBezTo>
                  <a:cubicBezTo>
                    <a:pt x="12694" y="3797"/>
                    <a:pt x="24520" y="2929"/>
                    <a:pt x="36455" y="2495"/>
                  </a:cubicBezTo>
                  <a:cubicBezTo>
                    <a:pt x="49367" y="2061"/>
                    <a:pt x="62278" y="1844"/>
                    <a:pt x="75189" y="1953"/>
                  </a:cubicBezTo>
                  <a:cubicBezTo>
                    <a:pt x="103073" y="2278"/>
                    <a:pt x="130957" y="2495"/>
                    <a:pt x="158841" y="2604"/>
                  </a:cubicBezTo>
                  <a:cubicBezTo>
                    <a:pt x="212981" y="2821"/>
                    <a:pt x="267122" y="2821"/>
                    <a:pt x="321153" y="2929"/>
                  </a:cubicBezTo>
                  <a:cubicBezTo>
                    <a:pt x="375402" y="2929"/>
                    <a:pt x="429760" y="2821"/>
                    <a:pt x="484009" y="2604"/>
                  </a:cubicBezTo>
                  <a:cubicBezTo>
                    <a:pt x="537715" y="2387"/>
                    <a:pt x="591313" y="2495"/>
                    <a:pt x="645020" y="2387"/>
                  </a:cubicBezTo>
                  <a:cubicBezTo>
                    <a:pt x="698834" y="2278"/>
                    <a:pt x="752650" y="1844"/>
                    <a:pt x="806464" y="1193"/>
                  </a:cubicBezTo>
                  <a:cubicBezTo>
                    <a:pt x="858977" y="542"/>
                    <a:pt x="911382" y="651"/>
                    <a:pt x="963895" y="217"/>
                  </a:cubicBezTo>
                  <a:cubicBezTo>
                    <a:pt x="975287" y="108"/>
                    <a:pt x="986571" y="108"/>
                    <a:pt x="997854" y="0"/>
                  </a:cubicBezTo>
                  <a:cubicBezTo>
                    <a:pt x="998831" y="0"/>
                    <a:pt x="999699" y="108"/>
                    <a:pt x="1000675" y="108"/>
                  </a:cubicBezTo>
                  <a:cubicBezTo>
                    <a:pt x="1018578" y="1085"/>
                    <a:pt x="1036480" y="2170"/>
                    <a:pt x="1054490" y="3146"/>
                  </a:cubicBezTo>
                  <a:cubicBezTo>
                    <a:pt x="1053839" y="3472"/>
                    <a:pt x="1053188" y="3797"/>
                    <a:pt x="1052537" y="4123"/>
                  </a:cubicBezTo>
                  <a:cubicBezTo>
                    <a:pt x="1052103" y="4340"/>
                    <a:pt x="1051670" y="4448"/>
                    <a:pt x="1051344" y="4665"/>
                  </a:cubicBezTo>
                  <a:cubicBezTo>
                    <a:pt x="1030404" y="4665"/>
                    <a:pt x="1009356" y="5099"/>
                    <a:pt x="988415" y="5750"/>
                  </a:cubicBezTo>
                  <a:cubicBezTo>
                    <a:pt x="989066" y="5750"/>
                    <a:pt x="989609" y="5750"/>
                    <a:pt x="990260" y="5750"/>
                  </a:cubicBezTo>
                  <a:cubicBezTo>
                    <a:pt x="984618" y="5859"/>
                    <a:pt x="978976" y="6076"/>
                    <a:pt x="973334" y="6293"/>
                  </a:cubicBezTo>
                  <a:cubicBezTo>
                    <a:pt x="973877" y="6293"/>
                    <a:pt x="974527" y="6293"/>
                    <a:pt x="975070" y="6184"/>
                  </a:cubicBezTo>
                  <a:cubicBezTo>
                    <a:pt x="964546" y="6510"/>
                    <a:pt x="954130" y="7161"/>
                    <a:pt x="943606" y="7703"/>
                  </a:cubicBezTo>
                  <a:cubicBezTo>
                    <a:pt x="944148" y="7703"/>
                    <a:pt x="944691" y="7703"/>
                    <a:pt x="945233" y="7595"/>
                  </a:cubicBezTo>
                  <a:cubicBezTo>
                    <a:pt x="940676" y="7812"/>
                    <a:pt x="936228" y="8137"/>
                    <a:pt x="931671" y="8463"/>
                  </a:cubicBezTo>
                  <a:cubicBezTo>
                    <a:pt x="931671" y="8463"/>
                    <a:pt x="931671" y="8463"/>
                    <a:pt x="931779" y="8463"/>
                  </a:cubicBezTo>
                  <a:cubicBezTo>
                    <a:pt x="926897" y="8788"/>
                    <a:pt x="922015" y="9114"/>
                    <a:pt x="917132" y="9331"/>
                  </a:cubicBezTo>
                  <a:cubicBezTo>
                    <a:pt x="907476" y="9331"/>
                    <a:pt x="897820" y="9331"/>
                    <a:pt x="888163" y="9548"/>
                  </a:cubicBezTo>
                  <a:cubicBezTo>
                    <a:pt x="879809" y="9765"/>
                    <a:pt x="871455" y="9873"/>
                    <a:pt x="862992" y="10199"/>
                  </a:cubicBezTo>
                  <a:cubicBezTo>
                    <a:pt x="838580" y="10307"/>
                    <a:pt x="814385" y="9982"/>
                    <a:pt x="790298" y="9765"/>
                  </a:cubicBezTo>
                  <a:close/>
                </a:path>
              </a:pathLst>
            </a:custGeom>
            <a:solidFill>
              <a:srgbClr val="132237"/>
            </a:solidFill>
            <a:ln w="10838" cap="flat">
              <a:noFill/>
              <a:prstDash val="solid"/>
              <a:miter/>
            </a:ln>
          </p:spPr>
          <p:txBody>
            <a:bodyPr rtlCol="0" anchor="ctr"/>
            <a:lstStyle/>
            <a:p>
              <a:endParaRPr lang="nb-NO"/>
            </a:p>
          </p:txBody>
        </p:sp>
        <p:sp>
          <p:nvSpPr>
            <p:cNvPr id="176" name="Frihåndsform: figur 175">
              <a:extLst>
                <a:ext uri="{FF2B5EF4-FFF2-40B4-BE49-F238E27FC236}">
                  <a16:creationId xmlns:a16="http://schemas.microsoft.com/office/drawing/2014/main" id="{2F60D254-2DBF-4706-9781-D512D4B598EE}"/>
                </a:ext>
              </a:extLst>
            </p:cNvPr>
            <p:cNvSpPr/>
            <p:nvPr/>
          </p:nvSpPr>
          <p:spPr>
            <a:xfrm>
              <a:off x="4829190" y="3590242"/>
              <a:ext cx="872431" cy="9547"/>
            </a:xfrm>
            <a:custGeom>
              <a:avLst/>
              <a:gdLst>
                <a:gd name="connsiteX0" fmla="*/ 647190 w 872431"/>
                <a:gd name="connsiteY0" fmla="*/ 9439 h 9547"/>
                <a:gd name="connsiteX1" fmla="*/ 536847 w 872431"/>
                <a:gd name="connsiteY1" fmla="*/ 9005 h 9547"/>
                <a:gd name="connsiteX2" fmla="*/ 423467 w 872431"/>
                <a:gd name="connsiteY2" fmla="*/ 8571 h 9547"/>
                <a:gd name="connsiteX3" fmla="*/ 308568 w 872431"/>
                <a:gd name="connsiteY3" fmla="*/ 8463 h 9547"/>
                <a:gd name="connsiteX4" fmla="*/ 195730 w 872431"/>
                <a:gd name="connsiteY4" fmla="*/ 8354 h 9547"/>
                <a:gd name="connsiteX5" fmla="*/ 83652 w 872431"/>
                <a:gd name="connsiteY5" fmla="*/ 8246 h 9547"/>
                <a:gd name="connsiteX6" fmla="*/ 109 w 872431"/>
                <a:gd name="connsiteY6" fmla="*/ 4774 h 9547"/>
                <a:gd name="connsiteX7" fmla="*/ 0 w 872431"/>
                <a:gd name="connsiteY7" fmla="*/ 4665 h 9547"/>
                <a:gd name="connsiteX8" fmla="*/ 109 w 872431"/>
                <a:gd name="connsiteY8" fmla="*/ 4557 h 9547"/>
                <a:gd name="connsiteX9" fmla="*/ 53381 w 872431"/>
                <a:gd name="connsiteY9" fmla="*/ 1627 h 9547"/>
                <a:gd name="connsiteX10" fmla="*/ 109040 w 872431"/>
                <a:gd name="connsiteY10" fmla="*/ 1193 h 9547"/>
                <a:gd name="connsiteX11" fmla="*/ 223180 w 872431"/>
                <a:gd name="connsiteY11" fmla="*/ 976 h 9547"/>
                <a:gd name="connsiteX12" fmla="*/ 279707 w 872431"/>
                <a:gd name="connsiteY12" fmla="*/ 976 h 9547"/>
                <a:gd name="connsiteX13" fmla="*/ 306398 w 872431"/>
                <a:gd name="connsiteY13" fmla="*/ 976 h 9547"/>
                <a:gd name="connsiteX14" fmla="*/ 336126 w 872431"/>
                <a:gd name="connsiteY14" fmla="*/ 976 h 9547"/>
                <a:gd name="connsiteX15" fmla="*/ 448205 w 872431"/>
                <a:gd name="connsiteY15" fmla="*/ 759 h 9547"/>
                <a:gd name="connsiteX16" fmla="*/ 562344 w 872431"/>
                <a:gd name="connsiteY16" fmla="*/ 325 h 9547"/>
                <a:gd name="connsiteX17" fmla="*/ 671276 w 872431"/>
                <a:gd name="connsiteY17" fmla="*/ 0 h 9547"/>
                <a:gd name="connsiteX18" fmla="*/ 726285 w 872431"/>
                <a:gd name="connsiteY18" fmla="*/ 217 h 9547"/>
                <a:gd name="connsiteX19" fmla="*/ 783029 w 872431"/>
                <a:gd name="connsiteY19" fmla="*/ 868 h 9547"/>
                <a:gd name="connsiteX20" fmla="*/ 804403 w 872431"/>
                <a:gd name="connsiteY20" fmla="*/ 1193 h 9547"/>
                <a:gd name="connsiteX21" fmla="*/ 825126 w 872431"/>
                <a:gd name="connsiteY21" fmla="*/ 1953 h 9547"/>
                <a:gd name="connsiteX22" fmla="*/ 867874 w 872431"/>
                <a:gd name="connsiteY22" fmla="*/ 4340 h 9547"/>
                <a:gd name="connsiteX23" fmla="*/ 867874 w 872431"/>
                <a:gd name="connsiteY23" fmla="*/ 4340 h 9547"/>
                <a:gd name="connsiteX24" fmla="*/ 872431 w 872431"/>
                <a:gd name="connsiteY24" fmla="*/ 4665 h 9547"/>
                <a:gd name="connsiteX25" fmla="*/ 872431 w 872431"/>
                <a:gd name="connsiteY25" fmla="*/ 4774 h 9547"/>
                <a:gd name="connsiteX26" fmla="*/ 867874 w 872431"/>
                <a:gd name="connsiteY26" fmla="*/ 5099 h 9547"/>
                <a:gd name="connsiteX27" fmla="*/ 867874 w 872431"/>
                <a:gd name="connsiteY27" fmla="*/ 5099 h 9547"/>
                <a:gd name="connsiteX28" fmla="*/ 812106 w 872431"/>
                <a:gd name="connsiteY28" fmla="*/ 8029 h 9547"/>
                <a:gd name="connsiteX29" fmla="*/ 756447 w 872431"/>
                <a:gd name="connsiteY29" fmla="*/ 8897 h 9547"/>
                <a:gd name="connsiteX30" fmla="*/ 701764 w 872431"/>
                <a:gd name="connsiteY30" fmla="*/ 9439 h 9547"/>
                <a:gd name="connsiteX31" fmla="*/ 681258 w 872431"/>
                <a:gd name="connsiteY31" fmla="*/ 9548 h 9547"/>
                <a:gd name="connsiteX32" fmla="*/ 647190 w 872431"/>
                <a:gd name="connsiteY32" fmla="*/ 9439 h 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72431" h="9547">
                  <a:moveTo>
                    <a:pt x="647190" y="9439"/>
                  </a:moveTo>
                  <a:cubicBezTo>
                    <a:pt x="610409" y="9439"/>
                    <a:pt x="573628" y="9222"/>
                    <a:pt x="536847" y="9005"/>
                  </a:cubicBezTo>
                  <a:cubicBezTo>
                    <a:pt x="499090" y="8897"/>
                    <a:pt x="461224" y="8680"/>
                    <a:pt x="423467" y="8571"/>
                  </a:cubicBezTo>
                  <a:cubicBezTo>
                    <a:pt x="385167" y="8463"/>
                    <a:pt x="346868" y="8354"/>
                    <a:pt x="308568" y="8463"/>
                  </a:cubicBezTo>
                  <a:cubicBezTo>
                    <a:pt x="270919" y="8463"/>
                    <a:pt x="233379" y="8463"/>
                    <a:pt x="195730" y="8354"/>
                  </a:cubicBezTo>
                  <a:cubicBezTo>
                    <a:pt x="158407" y="8246"/>
                    <a:pt x="120975" y="8246"/>
                    <a:pt x="83652" y="8246"/>
                  </a:cubicBezTo>
                  <a:cubicBezTo>
                    <a:pt x="55768" y="8246"/>
                    <a:pt x="27884" y="7161"/>
                    <a:pt x="109" y="4774"/>
                  </a:cubicBezTo>
                  <a:cubicBezTo>
                    <a:pt x="0" y="4774"/>
                    <a:pt x="0" y="4665"/>
                    <a:pt x="0" y="4665"/>
                  </a:cubicBezTo>
                  <a:cubicBezTo>
                    <a:pt x="0" y="4557"/>
                    <a:pt x="0" y="4557"/>
                    <a:pt x="109" y="4557"/>
                  </a:cubicBezTo>
                  <a:cubicBezTo>
                    <a:pt x="17794" y="3038"/>
                    <a:pt x="35587" y="2170"/>
                    <a:pt x="53381" y="1627"/>
                  </a:cubicBezTo>
                  <a:cubicBezTo>
                    <a:pt x="71934" y="1085"/>
                    <a:pt x="90487" y="1193"/>
                    <a:pt x="109040" y="1193"/>
                  </a:cubicBezTo>
                  <a:cubicBezTo>
                    <a:pt x="147123" y="1193"/>
                    <a:pt x="185097" y="1085"/>
                    <a:pt x="223180" y="976"/>
                  </a:cubicBezTo>
                  <a:cubicBezTo>
                    <a:pt x="242059" y="976"/>
                    <a:pt x="260829" y="976"/>
                    <a:pt x="279707" y="976"/>
                  </a:cubicBezTo>
                  <a:cubicBezTo>
                    <a:pt x="288604" y="976"/>
                    <a:pt x="297501" y="976"/>
                    <a:pt x="306398" y="976"/>
                  </a:cubicBezTo>
                  <a:cubicBezTo>
                    <a:pt x="316271" y="976"/>
                    <a:pt x="326253" y="976"/>
                    <a:pt x="336126" y="976"/>
                  </a:cubicBezTo>
                  <a:cubicBezTo>
                    <a:pt x="373450" y="868"/>
                    <a:pt x="410881" y="976"/>
                    <a:pt x="448205" y="759"/>
                  </a:cubicBezTo>
                  <a:cubicBezTo>
                    <a:pt x="486287" y="651"/>
                    <a:pt x="524370" y="434"/>
                    <a:pt x="562344" y="325"/>
                  </a:cubicBezTo>
                  <a:cubicBezTo>
                    <a:pt x="598691" y="217"/>
                    <a:pt x="634930" y="0"/>
                    <a:pt x="671276" y="0"/>
                  </a:cubicBezTo>
                  <a:cubicBezTo>
                    <a:pt x="689612" y="0"/>
                    <a:pt x="707948" y="0"/>
                    <a:pt x="726285" y="217"/>
                  </a:cubicBezTo>
                  <a:cubicBezTo>
                    <a:pt x="745163" y="434"/>
                    <a:pt x="764150" y="651"/>
                    <a:pt x="783029" y="868"/>
                  </a:cubicBezTo>
                  <a:cubicBezTo>
                    <a:pt x="790190" y="976"/>
                    <a:pt x="797242" y="976"/>
                    <a:pt x="804403" y="1193"/>
                  </a:cubicBezTo>
                  <a:cubicBezTo>
                    <a:pt x="811347" y="1410"/>
                    <a:pt x="818182" y="1736"/>
                    <a:pt x="825126" y="1953"/>
                  </a:cubicBezTo>
                  <a:cubicBezTo>
                    <a:pt x="839448" y="2604"/>
                    <a:pt x="853661" y="3363"/>
                    <a:pt x="867874" y="4340"/>
                  </a:cubicBezTo>
                  <a:cubicBezTo>
                    <a:pt x="867874" y="4340"/>
                    <a:pt x="867874" y="4340"/>
                    <a:pt x="867874" y="4340"/>
                  </a:cubicBezTo>
                  <a:cubicBezTo>
                    <a:pt x="869393" y="4448"/>
                    <a:pt x="870912" y="4557"/>
                    <a:pt x="872431" y="4665"/>
                  </a:cubicBezTo>
                  <a:cubicBezTo>
                    <a:pt x="872431" y="4665"/>
                    <a:pt x="872431" y="4774"/>
                    <a:pt x="872431" y="4774"/>
                  </a:cubicBezTo>
                  <a:cubicBezTo>
                    <a:pt x="870912" y="4882"/>
                    <a:pt x="869393" y="4991"/>
                    <a:pt x="867874" y="5099"/>
                  </a:cubicBezTo>
                  <a:cubicBezTo>
                    <a:pt x="867874" y="5099"/>
                    <a:pt x="867874" y="5099"/>
                    <a:pt x="867874" y="5099"/>
                  </a:cubicBezTo>
                  <a:cubicBezTo>
                    <a:pt x="849321" y="6401"/>
                    <a:pt x="830659" y="7378"/>
                    <a:pt x="812106" y="8029"/>
                  </a:cubicBezTo>
                  <a:cubicBezTo>
                    <a:pt x="793553" y="8680"/>
                    <a:pt x="775000" y="8680"/>
                    <a:pt x="756447" y="8897"/>
                  </a:cubicBezTo>
                  <a:cubicBezTo>
                    <a:pt x="738219" y="9114"/>
                    <a:pt x="719992" y="9331"/>
                    <a:pt x="701764" y="9439"/>
                  </a:cubicBezTo>
                  <a:cubicBezTo>
                    <a:pt x="694929" y="9439"/>
                    <a:pt x="688093" y="9548"/>
                    <a:pt x="681258" y="9548"/>
                  </a:cubicBezTo>
                  <a:cubicBezTo>
                    <a:pt x="669974" y="9439"/>
                    <a:pt x="658582" y="9439"/>
                    <a:pt x="647190" y="9439"/>
                  </a:cubicBezTo>
                  <a:close/>
                </a:path>
              </a:pathLst>
            </a:custGeom>
            <a:solidFill>
              <a:srgbClr val="132237"/>
            </a:solidFill>
            <a:ln w="10838" cap="flat">
              <a:noFill/>
              <a:prstDash val="solid"/>
              <a:miter/>
            </a:ln>
          </p:spPr>
          <p:txBody>
            <a:bodyPr rtlCol="0" anchor="ctr"/>
            <a:lstStyle/>
            <a:p>
              <a:endParaRPr lang="nb-NO"/>
            </a:p>
          </p:txBody>
        </p:sp>
        <p:sp>
          <p:nvSpPr>
            <p:cNvPr id="177" name="Frihåndsform: figur 176">
              <a:extLst>
                <a:ext uri="{FF2B5EF4-FFF2-40B4-BE49-F238E27FC236}">
                  <a16:creationId xmlns:a16="http://schemas.microsoft.com/office/drawing/2014/main" id="{649C1B9C-4B0F-4CDB-9117-F1378AF11573}"/>
                </a:ext>
              </a:extLst>
            </p:cNvPr>
            <p:cNvSpPr/>
            <p:nvPr/>
          </p:nvSpPr>
          <p:spPr>
            <a:xfrm>
              <a:off x="4838195" y="3670313"/>
              <a:ext cx="820786" cy="8896"/>
            </a:xfrm>
            <a:custGeom>
              <a:avLst/>
              <a:gdLst>
                <a:gd name="connsiteX0" fmla="*/ 631457 w 820786"/>
                <a:gd name="connsiteY0" fmla="*/ 8680 h 8896"/>
                <a:gd name="connsiteX1" fmla="*/ 528819 w 820786"/>
                <a:gd name="connsiteY1" fmla="*/ 8354 h 8896"/>
                <a:gd name="connsiteX2" fmla="*/ 476957 w 820786"/>
                <a:gd name="connsiteY2" fmla="*/ 8246 h 8896"/>
                <a:gd name="connsiteX3" fmla="*/ 423684 w 820786"/>
                <a:gd name="connsiteY3" fmla="*/ 8029 h 8896"/>
                <a:gd name="connsiteX4" fmla="*/ 369978 w 820786"/>
                <a:gd name="connsiteY4" fmla="*/ 7812 h 8896"/>
                <a:gd name="connsiteX5" fmla="*/ 339490 w 820786"/>
                <a:gd name="connsiteY5" fmla="*/ 7812 h 8896"/>
                <a:gd name="connsiteX6" fmla="*/ 318550 w 820786"/>
                <a:gd name="connsiteY6" fmla="*/ 7812 h 8896"/>
                <a:gd name="connsiteX7" fmla="*/ 211462 w 820786"/>
                <a:gd name="connsiteY7" fmla="*/ 7595 h 8896"/>
                <a:gd name="connsiteX8" fmla="*/ 105134 w 820786"/>
                <a:gd name="connsiteY8" fmla="*/ 7703 h 8896"/>
                <a:gd name="connsiteX9" fmla="*/ 77793 w 820786"/>
                <a:gd name="connsiteY9" fmla="*/ 7812 h 8896"/>
                <a:gd name="connsiteX10" fmla="*/ 51211 w 820786"/>
                <a:gd name="connsiteY10" fmla="*/ 7486 h 8896"/>
                <a:gd name="connsiteX11" fmla="*/ 976 w 820786"/>
                <a:gd name="connsiteY11" fmla="*/ 4774 h 8896"/>
                <a:gd name="connsiteX12" fmla="*/ 217 w 820786"/>
                <a:gd name="connsiteY12" fmla="*/ 4665 h 8896"/>
                <a:gd name="connsiteX13" fmla="*/ 0 w 820786"/>
                <a:gd name="connsiteY13" fmla="*/ 4448 h 8896"/>
                <a:gd name="connsiteX14" fmla="*/ 217 w 820786"/>
                <a:gd name="connsiteY14" fmla="*/ 4231 h 8896"/>
                <a:gd name="connsiteX15" fmla="*/ 50452 w 820786"/>
                <a:gd name="connsiteY15" fmla="*/ 1411 h 8896"/>
                <a:gd name="connsiteX16" fmla="*/ 77034 w 820786"/>
                <a:gd name="connsiteY16" fmla="*/ 1085 h 8896"/>
                <a:gd name="connsiteX17" fmla="*/ 101988 w 820786"/>
                <a:gd name="connsiteY17" fmla="*/ 1193 h 8896"/>
                <a:gd name="connsiteX18" fmla="*/ 208316 w 820786"/>
                <a:gd name="connsiteY18" fmla="*/ 1302 h 8896"/>
                <a:gd name="connsiteX19" fmla="*/ 315620 w 820786"/>
                <a:gd name="connsiteY19" fmla="*/ 1085 h 8896"/>
                <a:gd name="connsiteX20" fmla="*/ 369110 w 820786"/>
                <a:gd name="connsiteY20" fmla="*/ 977 h 8896"/>
                <a:gd name="connsiteX21" fmla="*/ 421623 w 820786"/>
                <a:gd name="connsiteY21" fmla="*/ 759 h 8896"/>
                <a:gd name="connsiteX22" fmla="*/ 474027 w 820786"/>
                <a:gd name="connsiteY22" fmla="*/ 543 h 8896"/>
                <a:gd name="connsiteX23" fmla="*/ 525672 w 820786"/>
                <a:gd name="connsiteY23" fmla="*/ 434 h 8896"/>
                <a:gd name="connsiteX24" fmla="*/ 629070 w 820786"/>
                <a:gd name="connsiteY24" fmla="*/ 109 h 8896"/>
                <a:gd name="connsiteX25" fmla="*/ 678763 w 820786"/>
                <a:gd name="connsiteY25" fmla="*/ 0 h 8896"/>
                <a:gd name="connsiteX26" fmla="*/ 722921 w 820786"/>
                <a:gd name="connsiteY26" fmla="*/ 217 h 8896"/>
                <a:gd name="connsiteX27" fmla="*/ 738111 w 820786"/>
                <a:gd name="connsiteY27" fmla="*/ 217 h 8896"/>
                <a:gd name="connsiteX28" fmla="*/ 746574 w 820786"/>
                <a:gd name="connsiteY28" fmla="*/ 217 h 8896"/>
                <a:gd name="connsiteX29" fmla="*/ 768273 w 820786"/>
                <a:gd name="connsiteY29" fmla="*/ 759 h 8896"/>
                <a:gd name="connsiteX30" fmla="*/ 793662 w 820786"/>
                <a:gd name="connsiteY30" fmla="*/ 2170 h 8896"/>
                <a:gd name="connsiteX31" fmla="*/ 817857 w 820786"/>
                <a:gd name="connsiteY31" fmla="*/ 4123 h 8896"/>
                <a:gd name="connsiteX32" fmla="*/ 820786 w 820786"/>
                <a:gd name="connsiteY32" fmla="*/ 4340 h 8896"/>
                <a:gd name="connsiteX33" fmla="*/ 820786 w 820786"/>
                <a:gd name="connsiteY33" fmla="*/ 4448 h 8896"/>
                <a:gd name="connsiteX34" fmla="*/ 795506 w 820786"/>
                <a:gd name="connsiteY34" fmla="*/ 6510 h 8896"/>
                <a:gd name="connsiteX35" fmla="*/ 770335 w 820786"/>
                <a:gd name="connsiteY35" fmla="*/ 8029 h 8896"/>
                <a:gd name="connsiteX36" fmla="*/ 748310 w 820786"/>
                <a:gd name="connsiteY36" fmla="*/ 8680 h 8896"/>
                <a:gd name="connsiteX37" fmla="*/ 735724 w 820786"/>
                <a:gd name="connsiteY37" fmla="*/ 8680 h 8896"/>
                <a:gd name="connsiteX38" fmla="*/ 724874 w 820786"/>
                <a:gd name="connsiteY38" fmla="*/ 8680 h 8896"/>
                <a:gd name="connsiteX39" fmla="*/ 680607 w 820786"/>
                <a:gd name="connsiteY39" fmla="*/ 8897 h 8896"/>
                <a:gd name="connsiteX40" fmla="*/ 673555 w 820786"/>
                <a:gd name="connsiteY40" fmla="*/ 8897 h 8896"/>
                <a:gd name="connsiteX41" fmla="*/ 631457 w 820786"/>
                <a:gd name="connsiteY41" fmla="*/ 8680 h 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20786" h="8896">
                  <a:moveTo>
                    <a:pt x="631457" y="8680"/>
                  </a:moveTo>
                  <a:cubicBezTo>
                    <a:pt x="597281" y="8680"/>
                    <a:pt x="562995" y="8463"/>
                    <a:pt x="528819" y="8354"/>
                  </a:cubicBezTo>
                  <a:cubicBezTo>
                    <a:pt x="511567" y="8246"/>
                    <a:pt x="494208" y="8354"/>
                    <a:pt x="476957" y="8246"/>
                  </a:cubicBezTo>
                  <a:cubicBezTo>
                    <a:pt x="459163" y="8137"/>
                    <a:pt x="441478" y="8029"/>
                    <a:pt x="423684" y="8029"/>
                  </a:cubicBezTo>
                  <a:cubicBezTo>
                    <a:pt x="405782" y="7920"/>
                    <a:pt x="387880" y="7920"/>
                    <a:pt x="369978" y="7812"/>
                  </a:cubicBezTo>
                  <a:cubicBezTo>
                    <a:pt x="359779" y="7703"/>
                    <a:pt x="349688" y="7812"/>
                    <a:pt x="339490" y="7812"/>
                  </a:cubicBezTo>
                  <a:cubicBezTo>
                    <a:pt x="332546" y="7812"/>
                    <a:pt x="325494" y="7812"/>
                    <a:pt x="318550" y="7812"/>
                  </a:cubicBezTo>
                  <a:cubicBezTo>
                    <a:pt x="282854" y="7703"/>
                    <a:pt x="247158" y="7703"/>
                    <a:pt x="211462" y="7595"/>
                  </a:cubicBezTo>
                  <a:cubicBezTo>
                    <a:pt x="175984" y="7486"/>
                    <a:pt x="140613" y="7486"/>
                    <a:pt x="105134" y="7703"/>
                  </a:cubicBezTo>
                  <a:cubicBezTo>
                    <a:pt x="96021" y="7703"/>
                    <a:pt x="86907" y="7812"/>
                    <a:pt x="77793" y="7812"/>
                  </a:cubicBezTo>
                  <a:cubicBezTo>
                    <a:pt x="68896" y="7812"/>
                    <a:pt x="60108" y="7703"/>
                    <a:pt x="51211" y="7486"/>
                  </a:cubicBezTo>
                  <a:cubicBezTo>
                    <a:pt x="34502" y="7052"/>
                    <a:pt x="17685" y="6076"/>
                    <a:pt x="976" y="4774"/>
                  </a:cubicBezTo>
                  <a:cubicBezTo>
                    <a:pt x="760" y="4774"/>
                    <a:pt x="434" y="4774"/>
                    <a:pt x="217" y="4665"/>
                  </a:cubicBezTo>
                  <a:cubicBezTo>
                    <a:pt x="109" y="4665"/>
                    <a:pt x="0" y="4557"/>
                    <a:pt x="0" y="4448"/>
                  </a:cubicBezTo>
                  <a:cubicBezTo>
                    <a:pt x="0" y="4340"/>
                    <a:pt x="109" y="4231"/>
                    <a:pt x="217" y="4231"/>
                  </a:cubicBezTo>
                  <a:cubicBezTo>
                    <a:pt x="16926" y="2929"/>
                    <a:pt x="33634" y="1953"/>
                    <a:pt x="50452" y="1411"/>
                  </a:cubicBezTo>
                  <a:cubicBezTo>
                    <a:pt x="59240" y="1193"/>
                    <a:pt x="68137" y="977"/>
                    <a:pt x="77034" y="1085"/>
                  </a:cubicBezTo>
                  <a:cubicBezTo>
                    <a:pt x="85388" y="1085"/>
                    <a:pt x="93742" y="1193"/>
                    <a:pt x="101988" y="1193"/>
                  </a:cubicBezTo>
                  <a:cubicBezTo>
                    <a:pt x="137467" y="1411"/>
                    <a:pt x="172837" y="1411"/>
                    <a:pt x="208316" y="1302"/>
                  </a:cubicBezTo>
                  <a:cubicBezTo>
                    <a:pt x="244120" y="1193"/>
                    <a:pt x="279924" y="1085"/>
                    <a:pt x="315620" y="1085"/>
                  </a:cubicBezTo>
                  <a:cubicBezTo>
                    <a:pt x="333414" y="1085"/>
                    <a:pt x="351208" y="1085"/>
                    <a:pt x="369110" y="977"/>
                  </a:cubicBezTo>
                  <a:cubicBezTo>
                    <a:pt x="386686" y="977"/>
                    <a:pt x="404155" y="759"/>
                    <a:pt x="421623" y="759"/>
                  </a:cubicBezTo>
                  <a:cubicBezTo>
                    <a:pt x="439091" y="759"/>
                    <a:pt x="456559" y="543"/>
                    <a:pt x="474027" y="543"/>
                  </a:cubicBezTo>
                  <a:cubicBezTo>
                    <a:pt x="491278" y="434"/>
                    <a:pt x="508421" y="543"/>
                    <a:pt x="525672" y="434"/>
                  </a:cubicBezTo>
                  <a:cubicBezTo>
                    <a:pt x="560174" y="325"/>
                    <a:pt x="594568" y="109"/>
                    <a:pt x="629070" y="109"/>
                  </a:cubicBezTo>
                  <a:cubicBezTo>
                    <a:pt x="645671" y="109"/>
                    <a:pt x="662162" y="0"/>
                    <a:pt x="678763" y="0"/>
                  </a:cubicBezTo>
                  <a:cubicBezTo>
                    <a:pt x="693518" y="0"/>
                    <a:pt x="708165" y="109"/>
                    <a:pt x="722921" y="217"/>
                  </a:cubicBezTo>
                  <a:cubicBezTo>
                    <a:pt x="728020" y="217"/>
                    <a:pt x="733012" y="217"/>
                    <a:pt x="738111" y="217"/>
                  </a:cubicBezTo>
                  <a:cubicBezTo>
                    <a:pt x="740932" y="217"/>
                    <a:pt x="743753" y="217"/>
                    <a:pt x="746574" y="217"/>
                  </a:cubicBezTo>
                  <a:cubicBezTo>
                    <a:pt x="753843" y="217"/>
                    <a:pt x="761004" y="434"/>
                    <a:pt x="768273" y="759"/>
                  </a:cubicBezTo>
                  <a:cubicBezTo>
                    <a:pt x="776736" y="1085"/>
                    <a:pt x="785199" y="1519"/>
                    <a:pt x="793662" y="2170"/>
                  </a:cubicBezTo>
                  <a:cubicBezTo>
                    <a:pt x="801691" y="2821"/>
                    <a:pt x="809828" y="3472"/>
                    <a:pt x="817857" y="4123"/>
                  </a:cubicBezTo>
                  <a:cubicBezTo>
                    <a:pt x="818833" y="4231"/>
                    <a:pt x="819810" y="4231"/>
                    <a:pt x="820786" y="4340"/>
                  </a:cubicBezTo>
                  <a:cubicBezTo>
                    <a:pt x="820786" y="4340"/>
                    <a:pt x="820786" y="4448"/>
                    <a:pt x="820786" y="4448"/>
                  </a:cubicBezTo>
                  <a:cubicBezTo>
                    <a:pt x="812323" y="5099"/>
                    <a:pt x="803969" y="5750"/>
                    <a:pt x="795506" y="6510"/>
                  </a:cubicBezTo>
                  <a:cubicBezTo>
                    <a:pt x="787152" y="7161"/>
                    <a:pt x="778689" y="7703"/>
                    <a:pt x="770335" y="8029"/>
                  </a:cubicBezTo>
                  <a:cubicBezTo>
                    <a:pt x="762957" y="8354"/>
                    <a:pt x="755688" y="8571"/>
                    <a:pt x="748310" y="8680"/>
                  </a:cubicBezTo>
                  <a:cubicBezTo>
                    <a:pt x="744078" y="8680"/>
                    <a:pt x="739847" y="8680"/>
                    <a:pt x="735724" y="8680"/>
                  </a:cubicBezTo>
                  <a:cubicBezTo>
                    <a:pt x="732143" y="8680"/>
                    <a:pt x="728563" y="8680"/>
                    <a:pt x="724874" y="8680"/>
                  </a:cubicBezTo>
                  <a:cubicBezTo>
                    <a:pt x="710118" y="8788"/>
                    <a:pt x="695363" y="8897"/>
                    <a:pt x="680607" y="8897"/>
                  </a:cubicBezTo>
                  <a:cubicBezTo>
                    <a:pt x="678220" y="8897"/>
                    <a:pt x="675942" y="8897"/>
                    <a:pt x="673555" y="8897"/>
                  </a:cubicBezTo>
                  <a:cubicBezTo>
                    <a:pt x="659558" y="8788"/>
                    <a:pt x="645454" y="8680"/>
                    <a:pt x="631457" y="8680"/>
                  </a:cubicBezTo>
                  <a:close/>
                </a:path>
              </a:pathLst>
            </a:custGeom>
            <a:solidFill>
              <a:srgbClr val="132237"/>
            </a:solidFill>
            <a:ln w="10838" cap="flat">
              <a:noFill/>
              <a:prstDash val="solid"/>
              <a:miter/>
            </a:ln>
          </p:spPr>
          <p:txBody>
            <a:bodyPr rtlCol="0" anchor="ctr"/>
            <a:lstStyle/>
            <a:p>
              <a:endParaRPr lang="nb-NO"/>
            </a:p>
          </p:txBody>
        </p:sp>
        <p:sp>
          <p:nvSpPr>
            <p:cNvPr id="178" name="Frihåndsform: figur 177">
              <a:extLst>
                <a:ext uri="{FF2B5EF4-FFF2-40B4-BE49-F238E27FC236}">
                  <a16:creationId xmlns:a16="http://schemas.microsoft.com/office/drawing/2014/main" id="{675E4F3A-4057-4F2B-85AC-EE9EBF55D1DA}"/>
                </a:ext>
              </a:extLst>
            </p:cNvPr>
            <p:cNvSpPr/>
            <p:nvPr/>
          </p:nvSpPr>
          <p:spPr>
            <a:xfrm>
              <a:off x="4868358" y="4100399"/>
              <a:ext cx="908994" cy="7920"/>
            </a:xfrm>
            <a:custGeom>
              <a:avLst/>
              <a:gdLst>
                <a:gd name="connsiteX0" fmla="*/ 669974 w 908994"/>
                <a:gd name="connsiteY0" fmla="*/ 7378 h 7920"/>
                <a:gd name="connsiteX1" fmla="*/ 552580 w 908994"/>
                <a:gd name="connsiteY1" fmla="*/ 6944 h 7920"/>
                <a:gd name="connsiteX2" fmla="*/ 434751 w 908994"/>
                <a:gd name="connsiteY2" fmla="*/ 6510 h 7920"/>
                <a:gd name="connsiteX3" fmla="*/ 314101 w 908994"/>
                <a:gd name="connsiteY3" fmla="*/ 6401 h 7920"/>
                <a:gd name="connsiteX4" fmla="*/ 257357 w 908994"/>
                <a:gd name="connsiteY4" fmla="*/ 6401 h 7920"/>
                <a:gd name="connsiteX5" fmla="*/ 198334 w 908994"/>
                <a:gd name="connsiteY5" fmla="*/ 6401 h 7920"/>
                <a:gd name="connsiteX6" fmla="*/ 77034 w 908994"/>
                <a:gd name="connsiteY6" fmla="*/ 6727 h 7920"/>
                <a:gd name="connsiteX7" fmla="*/ 217 w 908994"/>
                <a:gd name="connsiteY7" fmla="*/ 4014 h 7920"/>
                <a:gd name="connsiteX8" fmla="*/ 0 w 908994"/>
                <a:gd name="connsiteY8" fmla="*/ 3797 h 7920"/>
                <a:gd name="connsiteX9" fmla="*/ 217 w 908994"/>
                <a:gd name="connsiteY9" fmla="*/ 3580 h 7920"/>
                <a:gd name="connsiteX10" fmla="*/ 55985 w 908994"/>
                <a:gd name="connsiteY10" fmla="*/ 976 h 7920"/>
                <a:gd name="connsiteX11" fmla="*/ 113489 w 908994"/>
                <a:gd name="connsiteY11" fmla="*/ 976 h 7920"/>
                <a:gd name="connsiteX12" fmla="*/ 233162 w 908994"/>
                <a:gd name="connsiteY12" fmla="*/ 1193 h 7920"/>
                <a:gd name="connsiteX13" fmla="*/ 353160 w 908994"/>
                <a:gd name="connsiteY13" fmla="*/ 1193 h 7920"/>
                <a:gd name="connsiteX14" fmla="*/ 375945 w 908994"/>
                <a:gd name="connsiteY14" fmla="*/ 1193 h 7920"/>
                <a:gd name="connsiteX15" fmla="*/ 410230 w 908994"/>
                <a:gd name="connsiteY15" fmla="*/ 1193 h 7920"/>
                <a:gd name="connsiteX16" fmla="*/ 469253 w 908994"/>
                <a:gd name="connsiteY16" fmla="*/ 976 h 7920"/>
                <a:gd name="connsiteX17" fmla="*/ 530880 w 908994"/>
                <a:gd name="connsiteY17" fmla="*/ 759 h 7920"/>
                <a:gd name="connsiteX18" fmla="*/ 558655 w 908994"/>
                <a:gd name="connsiteY18" fmla="*/ 651 h 7920"/>
                <a:gd name="connsiteX19" fmla="*/ 588926 w 908994"/>
                <a:gd name="connsiteY19" fmla="*/ 542 h 7920"/>
                <a:gd name="connsiteX20" fmla="*/ 706538 w 908994"/>
                <a:gd name="connsiteY20" fmla="*/ 108 h 7920"/>
                <a:gd name="connsiteX21" fmla="*/ 735724 w 908994"/>
                <a:gd name="connsiteY21" fmla="*/ 0 h 7920"/>
                <a:gd name="connsiteX22" fmla="*/ 766320 w 908994"/>
                <a:gd name="connsiteY22" fmla="*/ 0 h 7920"/>
                <a:gd name="connsiteX23" fmla="*/ 822848 w 908994"/>
                <a:gd name="connsiteY23" fmla="*/ 217 h 7920"/>
                <a:gd name="connsiteX24" fmla="*/ 842594 w 908994"/>
                <a:gd name="connsiteY24" fmla="*/ 434 h 7920"/>
                <a:gd name="connsiteX25" fmla="*/ 862992 w 908994"/>
                <a:gd name="connsiteY25" fmla="*/ 1193 h 7920"/>
                <a:gd name="connsiteX26" fmla="*/ 901509 w 908994"/>
                <a:gd name="connsiteY26" fmla="*/ 3363 h 7920"/>
                <a:gd name="connsiteX27" fmla="*/ 901400 w 908994"/>
                <a:gd name="connsiteY27" fmla="*/ 3363 h 7920"/>
                <a:gd name="connsiteX28" fmla="*/ 908995 w 908994"/>
                <a:gd name="connsiteY28" fmla="*/ 3906 h 7920"/>
                <a:gd name="connsiteX29" fmla="*/ 908995 w 908994"/>
                <a:gd name="connsiteY29" fmla="*/ 4014 h 7920"/>
                <a:gd name="connsiteX30" fmla="*/ 901400 w 908994"/>
                <a:gd name="connsiteY30" fmla="*/ 4557 h 7920"/>
                <a:gd name="connsiteX31" fmla="*/ 901509 w 908994"/>
                <a:gd name="connsiteY31" fmla="*/ 4557 h 7920"/>
                <a:gd name="connsiteX32" fmla="*/ 844547 w 908994"/>
                <a:gd name="connsiteY32" fmla="*/ 7486 h 7920"/>
                <a:gd name="connsiteX33" fmla="*/ 815904 w 908994"/>
                <a:gd name="connsiteY33" fmla="*/ 7703 h 7920"/>
                <a:gd name="connsiteX34" fmla="*/ 786935 w 908994"/>
                <a:gd name="connsiteY34" fmla="*/ 7812 h 7920"/>
                <a:gd name="connsiteX35" fmla="*/ 759051 w 908994"/>
                <a:gd name="connsiteY35" fmla="*/ 7920 h 7920"/>
                <a:gd name="connsiteX36" fmla="*/ 669974 w 908994"/>
                <a:gd name="connsiteY36" fmla="*/ 7378 h 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08994" h="7920">
                  <a:moveTo>
                    <a:pt x="669974" y="7378"/>
                  </a:moveTo>
                  <a:cubicBezTo>
                    <a:pt x="630806" y="7269"/>
                    <a:pt x="591747" y="7052"/>
                    <a:pt x="552580" y="6944"/>
                  </a:cubicBezTo>
                  <a:cubicBezTo>
                    <a:pt x="513303" y="6835"/>
                    <a:pt x="474027" y="6618"/>
                    <a:pt x="434751" y="6510"/>
                  </a:cubicBezTo>
                  <a:cubicBezTo>
                    <a:pt x="394498" y="6401"/>
                    <a:pt x="354354" y="6401"/>
                    <a:pt x="314101" y="6401"/>
                  </a:cubicBezTo>
                  <a:cubicBezTo>
                    <a:pt x="295223" y="6401"/>
                    <a:pt x="276344" y="6401"/>
                    <a:pt x="257357" y="6401"/>
                  </a:cubicBezTo>
                  <a:cubicBezTo>
                    <a:pt x="237719" y="6401"/>
                    <a:pt x="218081" y="6401"/>
                    <a:pt x="198334" y="6401"/>
                  </a:cubicBezTo>
                  <a:cubicBezTo>
                    <a:pt x="157864" y="6510"/>
                    <a:pt x="117395" y="6510"/>
                    <a:pt x="77034" y="6727"/>
                  </a:cubicBezTo>
                  <a:cubicBezTo>
                    <a:pt x="51428" y="6835"/>
                    <a:pt x="25823" y="5859"/>
                    <a:pt x="217" y="4014"/>
                  </a:cubicBezTo>
                  <a:cubicBezTo>
                    <a:pt x="109" y="4014"/>
                    <a:pt x="0" y="3906"/>
                    <a:pt x="0" y="3797"/>
                  </a:cubicBezTo>
                  <a:cubicBezTo>
                    <a:pt x="0" y="3689"/>
                    <a:pt x="0" y="3580"/>
                    <a:pt x="217" y="3580"/>
                  </a:cubicBezTo>
                  <a:cubicBezTo>
                    <a:pt x="18770" y="2170"/>
                    <a:pt x="37432" y="1410"/>
                    <a:pt x="55985" y="976"/>
                  </a:cubicBezTo>
                  <a:cubicBezTo>
                    <a:pt x="75189" y="651"/>
                    <a:pt x="94285" y="976"/>
                    <a:pt x="113489" y="976"/>
                  </a:cubicBezTo>
                  <a:cubicBezTo>
                    <a:pt x="153416" y="1085"/>
                    <a:pt x="193235" y="1193"/>
                    <a:pt x="233162" y="1193"/>
                  </a:cubicBezTo>
                  <a:cubicBezTo>
                    <a:pt x="273198" y="1193"/>
                    <a:pt x="313125" y="1193"/>
                    <a:pt x="353160" y="1193"/>
                  </a:cubicBezTo>
                  <a:cubicBezTo>
                    <a:pt x="360755" y="1193"/>
                    <a:pt x="368350" y="1193"/>
                    <a:pt x="375945" y="1193"/>
                  </a:cubicBezTo>
                  <a:cubicBezTo>
                    <a:pt x="387337" y="1193"/>
                    <a:pt x="398838" y="1193"/>
                    <a:pt x="410230" y="1193"/>
                  </a:cubicBezTo>
                  <a:cubicBezTo>
                    <a:pt x="429869" y="1085"/>
                    <a:pt x="449507" y="1085"/>
                    <a:pt x="469253" y="976"/>
                  </a:cubicBezTo>
                  <a:cubicBezTo>
                    <a:pt x="489759" y="868"/>
                    <a:pt x="510374" y="759"/>
                    <a:pt x="530880" y="759"/>
                  </a:cubicBezTo>
                  <a:cubicBezTo>
                    <a:pt x="540102" y="759"/>
                    <a:pt x="549433" y="759"/>
                    <a:pt x="558655" y="651"/>
                  </a:cubicBezTo>
                  <a:cubicBezTo>
                    <a:pt x="568746" y="651"/>
                    <a:pt x="578836" y="542"/>
                    <a:pt x="588926" y="542"/>
                  </a:cubicBezTo>
                  <a:cubicBezTo>
                    <a:pt x="628094" y="542"/>
                    <a:pt x="667370" y="108"/>
                    <a:pt x="706538" y="108"/>
                  </a:cubicBezTo>
                  <a:cubicBezTo>
                    <a:pt x="716303" y="108"/>
                    <a:pt x="725959" y="0"/>
                    <a:pt x="735724" y="0"/>
                  </a:cubicBezTo>
                  <a:cubicBezTo>
                    <a:pt x="745923" y="0"/>
                    <a:pt x="756122" y="0"/>
                    <a:pt x="766320" y="0"/>
                  </a:cubicBezTo>
                  <a:cubicBezTo>
                    <a:pt x="785199" y="0"/>
                    <a:pt x="803969" y="108"/>
                    <a:pt x="822848" y="217"/>
                  </a:cubicBezTo>
                  <a:cubicBezTo>
                    <a:pt x="829466" y="217"/>
                    <a:pt x="835976" y="217"/>
                    <a:pt x="842594" y="434"/>
                  </a:cubicBezTo>
                  <a:cubicBezTo>
                    <a:pt x="849429" y="651"/>
                    <a:pt x="856265" y="868"/>
                    <a:pt x="862992" y="1193"/>
                  </a:cubicBezTo>
                  <a:cubicBezTo>
                    <a:pt x="875795" y="1736"/>
                    <a:pt x="888706" y="2495"/>
                    <a:pt x="901509" y="3363"/>
                  </a:cubicBezTo>
                  <a:cubicBezTo>
                    <a:pt x="901509" y="3363"/>
                    <a:pt x="901509" y="3363"/>
                    <a:pt x="901400" y="3363"/>
                  </a:cubicBezTo>
                  <a:cubicBezTo>
                    <a:pt x="903896" y="3580"/>
                    <a:pt x="906499" y="3689"/>
                    <a:pt x="908995" y="3906"/>
                  </a:cubicBezTo>
                  <a:cubicBezTo>
                    <a:pt x="908995" y="3906"/>
                    <a:pt x="908995" y="4014"/>
                    <a:pt x="908995" y="4014"/>
                  </a:cubicBezTo>
                  <a:cubicBezTo>
                    <a:pt x="906499" y="4231"/>
                    <a:pt x="903896" y="4340"/>
                    <a:pt x="901400" y="4557"/>
                  </a:cubicBezTo>
                  <a:cubicBezTo>
                    <a:pt x="901400" y="4557"/>
                    <a:pt x="901400" y="4557"/>
                    <a:pt x="901509" y="4557"/>
                  </a:cubicBezTo>
                  <a:cubicBezTo>
                    <a:pt x="882522" y="5859"/>
                    <a:pt x="863534" y="6944"/>
                    <a:pt x="844547" y="7486"/>
                  </a:cubicBezTo>
                  <a:cubicBezTo>
                    <a:pt x="834999" y="7703"/>
                    <a:pt x="825452" y="7703"/>
                    <a:pt x="815904" y="7703"/>
                  </a:cubicBezTo>
                  <a:cubicBezTo>
                    <a:pt x="806248" y="7703"/>
                    <a:pt x="796591" y="7703"/>
                    <a:pt x="786935" y="7812"/>
                  </a:cubicBezTo>
                  <a:cubicBezTo>
                    <a:pt x="777604" y="7812"/>
                    <a:pt x="768382" y="7920"/>
                    <a:pt x="759051" y="7920"/>
                  </a:cubicBezTo>
                  <a:cubicBezTo>
                    <a:pt x="729323" y="7703"/>
                    <a:pt x="699703" y="7486"/>
                    <a:pt x="669974" y="7378"/>
                  </a:cubicBezTo>
                  <a:close/>
                </a:path>
              </a:pathLst>
            </a:custGeom>
            <a:solidFill>
              <a:srgbClr val="132237"/>
            </a:solidFill>
            <a:ln w="10838" cap="flat">
              <a:noFill/>
              <a:prstDash val="solid"/>
              <a:miter/>
            </a:ln>
          </p:spPr>
          <p:txBody>
            <a:bodyPr rtlCol="0" anchor="ctr"/>
            <a:lstStyle/>
            <a:p>
              <a:endParaRPr lang="nb-NO"/>
            </a:p>
          </p:txBody>
        </p:sp>
        <p:sp>
          <p:nvSpPr>
            <p:cNvPr id="179" name="Frihåndsform: figur 178">
              <a:extLst>
                <a:ext uri="{FF2B5EF4-FFF2-40B4-BE49-F238E27FC236}">
                  <a16:creationId xmlns:a16="http://schemas.microsoft.com/office/drawing/2014/main" id="{E8B9EF6A-D39E-493D-BB33-431F2BAE3F2A}"/>
                </a:ext>
              </a:extLst>
            </p:cNvPr>
            <p:cNvSpPr/>
            <p:nvPr/>
          </p:nvSpPr>
          <p:spPr>
            <a:xfrm>
              <a:off x="4867815" y="4180470"/>
              <a:ext cx="957710" cy="7052"/>
            </a:xfrm>
            <a:custGeom>
              <a:avLst/>
              <a:gdLst>
                <a:gd name="connsiteX0" fmla="*/ 951743 w 957710"/>
                <a:gd name="connsiteY0" fmla="*/ 6944 h 7052"/>
                <a:gd name="connsiteX1" fmla="*/ 814168 w 957710"/>
                <a:gd name="connsiteY1" fmla="*/ 6401 h 7052"/>
                <a:gd name="connsiteX2" fmla="*/ 673229 w 957710"/>
                <a:gd name="connsiteY2" fmla="*/ 6184 h 7052"/>
                <a:gd name="connsiteX3" fmla="*/ 532508 w 957710"/>
                <a:gd name="connsiteY3" fmla="*/ 5750 h 7052"/>
                <a:gd name="connsiteX4" fmla="*/ 461658 w 957710"/>
                <a:gd name="connsiteY4" fmla="*/ 5642 h 7052"/>
                <a:gd name="connsiteX5" fmla="*/ 390375 w 957710"/>
                <a:gd name="connsiteY5" fmla="*/ 5642 h 7052"/>
                <a:gd name="connsiteX6" fmla="*/ 246507 w 957710"/>
                <a:gd name="connsiteY6" fmla="*/ 5750 h 7052"/>
                <a:gd name="connsiteX7" fmla="*/ 105677 w 957710"/>
                <a:gd name="connsiteY7" fmla="*/ 6076 h 7052"/>
                <a:gd name="connsiteX8" fmla="*/ 50235 w 957710"/>
                <a:gd name="connsiteY8" fmla="*/ 6076 h 7052"/>
                <a:gd name="connsiteX9" fmla="*/ 326 w 957710"/>
                <a:gd name="connsiteY9" fmla="*/ 3797 h 7052"/>
                <a:gd name="connsiteX10" fmla="*/ 326 w 957710"/>
                <a:gd name="connsiteY10" fmla="*/ 3797 h 7052"/>
                <a:gd name="connsiteX11" fmla="*/ 0 w 957710"/>
                <a:gd name="connsiteY11" fmla="*/ 3472 h 7052"/>
                <a:gd name="connsiteX12" fmla="*/ 326 w 957710"/>
                <a:gd name="connsiteY12" fmla="*/ 3147 h 7052"/>
                <a:gd name="connsiteX13" fmla="*/ 434 w 957710"/>
                <a:gd name="connsiteY13" fmla="*/ 3147 h 7052"/>
                <a:gd name="connsiteX14" fmla="*/ 434 w 957710"/>
                <a:gd name="connsiteY14" fmla="*/ 3147 h 7052"/>
                <a:gd name="connsiteX15" fmla="*/ 66184 w 957710"/>
                <a:gd name="connsiteY15" fmla="*/ 651 h 7052"/>
                <a:gd name="connsiteX16" fmla="*/ 101554 w 957710"/>
                <a:gd name="connsiteY16" fmla="*/ 868 h 7052"/>
                <a:gd name="connsiteX17" fmla="*/ 138335 w 957710"/>
                <a:gd name="connsiteY17" fmla="*/ 1085 h 7052"/>
                <a:gd name="connsiteX18" fmla="*/ 278514 w 957710"/>
                <a:gd name="connsiteY18" fmla="*/ 1302 h 7052"/>
                <a:gd name="connsiteX19" fmla="*/ 421297 w 957710"/>
                <a:gd name="connsiteY19" fmla="*/ 1411 h 7052"/>
                <a:gd name="connsiteX20" fmla="*/ 564731 w 957710"/>
                <a:gd name="connsiteY20" fmla="*/ 1302 h 7052"/>
                <a:gd name="connsiteX21" fmla="*/ 635472 w 957710"/>
                <a:gd name="connsiteY21" fmla="*/ 1085 h 7052"/>
                <a:gd name="connsiteX22" fmla="*/ 704694 w 957710"/>
                <a:gd name="connsiteY22" fmla="*/ 868 h 7052"/>
                <a:gd name="connsiteX23" fmla="*/ 775217 w 957710"/>
                <a:gd name="connsiteY23" fmla="*/ 760 h 7052"/>
                <a:gd name="connsiteX24" fmla="*/ 845307 w 957710"/>
                <a:gd name="connsiteY24" fmla="*/ 543 h 7052"/>
                <a:gd name="connsiteX25" fmla="*/ 957711 w 957710"/>
                <a:gd name="connsiteY25" fmla="*/ 0 h 7052"/>
                <a:gd name="connsiteX26" fmla="*/ 956408 w 957710"/>
                <a:gd name="connsiteY26" fmla="*/ 7052 h 7052"/>
                <a:gd name="connsiteX27" fmla="*/ 951743 w 957710"/>
                <a:gd name="connsiteY27" fmla="*/ 6944 h 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7710" h="7052">
                  <a:moveTo>
                    <a:pt x="951743" y="6944"/>
                  </a:moveTo>
                  <a:cubicBezTo>
                    <a:pt x="905849" y="6727"/>
                    <a:pt x="860063" y="6510"/>
                    <a:pt x="814168" y="6401"/>
                  </a:cubicBezTo>
                  <a:cubicBezTo>
                    <a:pt x="767188" y="6293"/>
                    <a:pt x="720209" y="6293"/>
                    <a:pt x="673229" y="6184"/>
                  </a:cubicBezTo>
                  <a:cubicBezTo>
                    <a:pt x="626358" y="6076"/>
                    <a:pt x="579378" y="5859"/>
                    <a:pt x="532508" y="5750"/>
                  </a:cubicBezTo>
                  <a:cubicBezTo>
                    <a:pt x="508855" y="5642"/>
                    <a:pt x="485202" y="5750"/>
                    <a:pt x="461658" y="5642"/>
                  </a:cubicBezTo>
                  <a:cubicBezTo>
                    <a:pt x="437897" y="5642"/>
                    <a:pt x="414136" y="5642"/>
                    <a:pt x="390375" y="5642"/>
                  </a:cubicBezTo>
                  <a:cubicBezTo>
                    <a:pt x="342419" y="5642"/>
                    <a:pt x="294463" y="5750"/>
                    <a:pt x="246507" y="5750"/>
                  </a:cubicBezTo>
                  <a:cubicBezTo>
                    <a:pt x="199528" y="5750"/>
                    <a:pt x="152548" y="5859"/>
                    <a:pt x="105677" y="6076"/>
                  </a:cubicBezTo>
                  <a:cubicBezTo>
                    <a:pt x="87232" y="6184"/>
                    <a:pt x="68679" y="6401"/>
                    <a:pt x="50235" y="6076"/>
                  </a:cubicBezTo>
                  <a:cubicBezTo>
                    <a:pt x="33526" y="5750"/>
                    <a:pt x="16926" y="4991"/>
                    <a:pt x="326" y="3797"/>
                  </a:cubicBezTo>
                  <a:cubicBezTo>
                    <a:pt x="326" y="3797"/>
                    <a:pt x="326" y="3797"/>
                    <a:pt x="326" y="3797"/>
                  </a:cubicBezTo>
                  <a:cubicBezTo>
                    <a:pt x="109" y="3797"/>
                    <a:pt x="0" y="3689"/>
                    <a:pt x="0" y="3472"/>
                  </a:cubicBezTo>
                  <a:cubicBezTo>
                    <a:pt x="0" y="3363"/>
                    <a:pt x="109" y="3147"/>
                    <a:pt x="326" y="3147"/>
                  </a:cubicBezTo>
                  <a:cubicBezTo>
                    <a:pt x="326" y="3147"/>
                    <a:pt x="326" y="3147"/>
                    <a:pt x="434" y="3147"/>
                  </a:cubicBezTo>
                  <a:cubicBezTo>
                    <a:pt x="434" y="3147"/>
                    <a:pt x="434" y="3147"/>
                    <a:pt x="434" y="3147"/>
                  </a:cubicBezTo>
                  <a:cubicBezTo>
                    <a:pt x="22351" y="1519"/>
                    <a:pt x="44267" y="868"/>
                    <a:pt x="66184" y="651"/>
                  </a:cubicBezTo>
                  <a:cubicBezTo>
                    <a:pt x="78010" y="543"/>
                    <a:pt x="89836" y="760"/>
                    <a:pt x="101554" y="868"/>
                  </a:cubicBezTo>
                  <a:cubicBezTo>
                    <a:pt x="113814" y="977"/>
                    <a:pt x="126075" y="977"/>
                    <a:pt x="138335" y="1085"/>
                  </a:cubicBezTo>
                  <a:cubicBezTo>
                    <a:pt x="185097" y="1193"/>
                    <a:pt x="231751" y="1193"/>
                    <a:pt x="278514" y="1302"/>
                  </a:cubicBezTo>
                  <a:cubicBezTo>
                    <a:pt x="326144" y="1411"/>
                    <a:pt x="373667" y="1302"/>
                    <a:pt x="421297" y="1411"/>
                  </a:cubicBezTo>
                  <a:cubicBezTo>
                    <a:pt x="469145" y="1411"/>
                    <a:pt x="516884" y="1411"/>
                    <a:pt x="564731" y="1302"/>
                  </a:cubicBezTo>
                  <a:cubicBezTo>
                    <a:pt x="588275" y="1193"/>
                    <a:pt x="611928" y="1193"/>
                    <a:pt x="635472" y="1085"/>
                  </a:cubicBezTo>
                  <a:cubicBezTo>
                    <a:pt x="658582" y="977"/>
                    <a:pt x="681692" y="868"/>
                    <a:pt x="704694" y="868"/>
                  </a:cubicBezTo>
                  <a:cubicBezTo>
                    <a:pt x="728237" y="868"/>
                    <a:pt x="751673" y="760"/>
                    <a:pt x="775217" y="760"/>
                  </a:cubicBezTo>
                  <a:cubicBezTo>
                    <a:pt x="798544" y="760"/>
                    <a:pt x="821871" y="651"/>
                    <a:pt x="845307" y="543"/>
                  </a:cubicBezTo>
                  <a:cubicBezTo>
                    <a:pt x="882739" y="434"/>
                    <a:pt x="920279" y="217"/>
                    <a:pt x="957711" y="0"/>
                  </a:cubicBezTo>
                  <a:cubicBezTo>
                    <a:pt x="957168" y="2279"/>
                    <a:pt x="956734" y="4665"/>
                    <a:pt x="956408" y="7052"/>
                  </a:cubicBezTo>
                  <a:cubicBezTo>
                    <a:pt x="954673" y="7052"/>
                    <a:pt x="953154" y="7052"/>
                    <a:pt x="951743" y="6944"/>
                  </a:cubicBezTo>
                  <a:close/>
                </a:path>
              </a:pathLst>
            </a:custGeom>
            <a:solidFill>
              <a:srgbClr val="132237"/>
            </a:solidFill>
            <a:ln w="10838" cap="flat">
              <a:noFill/>
              <a:prstDash val="solid"/>
              <a:miter/>
            </a:ln>
          </p:spPr>
          <p:txBody>
            <a:bodyPr rtlCol="0" anchor="ctr"/>
            <a:lstStyle/>
            <a:p>
              <a:endParaRPr lang="nb-NO"/>
            </a:p>
          </p:txBody>
        </p:sp>
        <p:sp>
          <p:nvSpPr>
            <p:cNvPr id="180" name="Frihåndsform: figur 179">
              <a:extLst>
                <a:ext uri="{FF2B5EF4-FFF2-40B4-BE49-F238E27FC236}">
                  <a16:creationId xmlns:a16="http://schemas.microsoft.com/office/drawing/2014/main" id="{FF3ED631-B38A-4B31-B6D6-71FA11185BBE}"/>
                </a:ext>
              </a:extLst>
            </p:cNvPr>
            <p:cNvSpPr/>
            <p:nvPr/>
          </p:nvSpPr>
          <p:spPr>
            <a:xfrm>
              <a:off x="4863801" y="4277965"/>
              <a:ext cx="828815" cy="8616"/>
            </a:xfrm>
            <a:custGeom>
              <a:avLst/>
              <a:gdLst>
                <a:gd name="connsiteX0" fmla="*/ 666068 w 828815"/>
                <a:gd name="connsiteY0" fmla="*/ 8182 h 8616"/>
                <a:gd name="connsiteX1" fmla="*/ 615617 w 828815"/>
                <a:gd name="connsiteY1" fmla="*/ 7857 h 8616"/>
                <a:gd name="connsiteX2" fmla="*/ 509397 w 828815"/>
                <a:gd name="connsiteY2" fmla="*/ 7206 h 8616"/>
                <a:gd name="connsiteX3" fmla="*/ 402961 w 828815"/>
                <a:gd name="connsiteY3" fmla="*/ 6772 h 8616"/>
                <a:gd name="connsiteX4" fmla="*/ 293487 w 828815"/>
                <a:gd name="connsiteY4" fmla="*/ 6555 h 8616"/>
                <a:gd name="connsiteX5" fmla="*/ 185748 w 828815"/>
                <a:gd name="connsiteY5" fmla="*/ 6338 h 8616"/>
                <a:gd name="connsiteX6" fmla="*/ 132042 w 828815"/>
                <a:gd name="connsiteY6" fmla="*/ 6446 h 8616"/>
                <a:gd name="connsiteX7" fmla="*/ 75189 w 828815"/>
                <a:gd name="connsiteY7" fmla="*/ 6880 h 8616"/>
                <a:gd name="connsiteX8" fmla="*/ 36889 w 828815"/>
                <a:gd name="connsiteY8" fmla="*/ 6663 h 8616"/>
                <a:gd name="connsiteX9" fmla="*/ 18662 w 828815"/>
                <a:gd name="connsiteY9" fmla="*/ 6012 h 8616"/>
                <a:gd name="connsiteX10" fmla="*/ 9114 w 828815"/>
                <a:gd name="connsiteY10" fmla="*/ 5578 h 8616"/>
                <a:gd name="connsiteX11" fmla="*/ 976 w 828815"/>
                <a:gd name="connsiteY11" fmla="*/ 5144 h 8616"/>
                <a:gd name="connsiteX12" fmla="*/ 0 w 828815"/>
                <a:gd name="connsiteY12" fmla="*/ 4168 h 8616"/>
                <a:gd name="connsiteX13" fmla="*/ 976 w 828815"/>
                <a:gd name="connsiteY13" fmla="*/ 3191 h 8616"/>
                <a:gd name="connsiteX14" fmla="*/ 5859 w 828815"/>
                <a:gd name="connsiteY14" fmla="*/ 2866 h 8616"/>
                <a:gd name="connsiteX15" fmla="*/ 13128 w 828815"/>
                <a:gd name="connsiteY15" fmla="*/ 2432 h 8616"/>
                <a:gd name="connsiteX16" fmla="*/ 25714 w 828815"/>
                <a:gd name="connsiteY16" fmla="*/ 1889 h 8616"/>
                <a:gd name="connsiteX17" fmla="*/ 54032 w 828815"/>
                <a:gd name="connsiteY17" fmla="*/ 1238 h 8616"/>
                <a:gd name="connsiteX18" fmla="*/ 106762 w 828815"/>
                <a:gd name="connsiteY18" fmla="*/ 1564 h 8616"/>
                <a:gd name="connsiteX19" fmla="*/ 217430 w 828815"/>
                <a:gd name="connsiteY19" fmla="*/ 1781 h 8616"/>
                <a:gd name="connsiteX20" fmla="*/ 324843 w 828815"/>
                <a:gd name="connsiteY20" fmla="*/ 1564 h 8616"/>
                <a:gd name="connsiteX21" fmla="*/ 377790 w 828815"/>
                <a:gd name="connsiteY21" fmla="*/ 1455 h 8616"/>
                <a:gd name="connsiteX22" fmla="*/ 433449 w 828815"/>
                <a:gd name="connsiteY22" fmla="*/ 1347 h 8616"/>
                <a:gd name="connsiteX23" fmla="*/ 486613 w 828815"/>
                <a:gd name="connsiteY23" fmla="*/ 1130 h 8616"/>
                <a:gd name="connsiteX24" fmla="*/ 540970 w 828815"/>
                <a:gd name="connsiteY24" fmla="*/ 804 h 8616"/>
                <a:gd name="connsiteX25" fmla="*/ 645020 w 828815"/>
                <a:gd name="connsiteY25" fmla="*/ 153 h 8616"/>
                <a:gd name="connsiteX26" fmla="*/ 694278 w 828815"/>
                <a:gd name="connsiteY26" fmla="*/ 45 h 8616"/>
                <a:gd name="connsiteX27" fmla="*/ 743644 w 828815"/>
                <a:gd name="connsiteY27" fmla="*/ 262 h 8616"/>
                <a:gd name="connsiteX28" fmla="*/ 761112 w 828815"/>
                <a:gd name="connsiteY28" fmla="*/ 479 h 8616"/>
                <a:gd name="connsiteX29" fmla="*/ 779557 w 828815"/>
                <a:gd name="connsiteY29" fmla="*/ 1130 h 8616"/>
                <a:gd name="connsiteX30" fmla="*/ 815904 w 828815"/>
                <a:gd name="connsiteY30" fmla="*/ 3300 h 8616"/>
                <a:gd name="connsiteX31" fmla="*/ 815904 w 828815"/>
                <a:gd name="connsiteY31" fmla="*/ 3300 h 8616"/>
                <a:gd name="connsiteX32" fmla="*/ 828815 w 828815"/>
                <a:gd name="connsiteY32" fmla="*/ 4276 h 8616"/>
                <a:gd name="connsiteX33" fmla="*/ 828815 w 828815"/>
                <a:gd name="connsiteY33" fmla="*/ 4385 h 8616"/>
                <a:gd name="connsiteX34" fmla="*/ 816012 w 828815"/>
                <a:gd name="connsiteY34" fmla="*/ 5361 h 8616"/>
                <a:gd name="connsiteX35" fmla="*/ 816012 w 828815"/>
                <a:gd name="connsiteY35" fmla="*/ 5361 h 8616"/>
                <a:gd name="connsiteX36" fmla="*/ 790732 w 828815"/>
                <a:gd name="connsiteY36" fmla="*/ 6880 h 8616"/>
                <a:gd name="connsiteX37" fmla="*/ 765127 w 828815"/>
                <a:gd name="connsiteY37" fmla="*/ 7965 h 8616"/>
                <a:gd name="connsiteX38" fmla="*/ 739738 w 828815"/>
                <a:gd name="connsiteY38" fmla="*/ 8291 h 8616"/>
                <a:gd name="connsiteX39" fmla="*/ 714675 w 828815"/>
                <a:gd name="connsiteY39" fmla="*/ 8399 h 8616"/>
                <a:gd name="connsiteX40" fmla="*/ 674748 w 828815"/>
                <a:gd name="connsiteY40" fmla="*/ 8616 h 8616"/>
                <a:gd name="connsiteX41" fmla="*/ 666068 w 828815"/>
                <a:gd name="connsiteY41" fmla="*/ 8182 h 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28815" h="8616">
                  <a:moveTo>
                    <a:pt x="666068" y="8182"/>
                  </a:moveTo>
                  <a:cubicBezTo>
                    <a:pt x="649251" y="8074"/>
                    <a:pt x="632434" y="7965"/>
                    <a:pt x="615617" y="7857"/>
                  </a:cubicBezTo>
                  <a:cubicBezTo>
                    <a:pt x="580247" y="7640"/>
                    <a:pt x="544768" y="7423"/>
                    <a:pt x="509397" y="7206"/>
                  </a:cubicBezTo>
                  <a:cubicBezTo>
                    <a:pt x="473918" y="6880"/>
                    <a:pt x="438440" y="6772"/>
                    <a:pt x="402961" y="6772"/>
                  </a:cubicBezTo>
                  <a:cubicBezTo>
                    <a:pt x="366506" y="6663"/>
                    <a:pt x="329942" y="6663"/>
                    <a:pt x="293487" y="6555"/>
                  </a:cubicBezTo>
                  <a:cubicBezTo>
                    <a:pt x="257574" y="6555"/>
                    <a:pt x="221661" y="6338"/>
                    <a:pt x="185748" y="6338"/>
                  </a:cubicBezTo>
                  <a:cubicBezTo>
                    <a:pt x="167846" y="6338"/>
                    <a:pt x="149944" y="6338"/>
                    <a:pt x="132042" y="6446"/>
                  </a:cubicBezTo>
                  <a:cubicBezTo>
                    <a:pt x="113055" y="6555"/>
                    <a:pt x="94176" y="6663"/>
                    <a:pt x="75189" y="6880"/>
                  </a:cubicBezTo>
                  <a:cubicBezTo>
                    <a:pt x="62386" y="6989"/>
                    <a:pt x="49692" y="6989"/>
                    <a:pt x="36889" y="6663"/>
                  </a:cubicBezTo>
                  <a:cubicBezTo>
                    <a:pt x="30813" y="6555"/>
                    <a:pt x="24737" y="6338"/>
                    <a:pt x="18662" y="6012"/>
                  </a:cubicBezTo>
                  <a:cubicBezTo>
                    <a:pt x="15515" y="5904"/>
                    <a:pt x="12260" y="5687"/>
                    <a:pt x="9114" y="5578"/>
                  </a:cubicBezTo>
                  <a:cubicBezTo>
                    <a:pt x="6401" y="5470"/>
                    <a:pt x="3689" y="5144"/>
                    <a:pt x="976" y="5144"/>
                  </a:cubicBezTo>
                  <a:cubicBezTo>
                    <a:pt x="325" y="5144"/>
                    <a:pt x="0" y="4710"/>
                    <a:pt x="0" y="4168"/>
                  </a:cubicBezTo>
                  <a:cubicBezTo>
                    <a:pt x="0" y="3734"/>
                    <a:pt x="325" y="3191"/>
                    <a:pt x="976" y="3191"/>
                  </a:cubicBezTo>
                  <a:cubicBezTo>
                    <a:pt x="2604" y="3191"/>
                    <a:pt x="4231" y="2974"/>
                    <a:pt x="5859" y="2866"/>
                  </a:cubicBezTo>
                  <a:cubicBezTo>
                    <a:pt x="8246" y="2757"/>
                    <a:pt x="10741" y="2540"/>
                    <a:pt x="13128" y="2432"/>
                  </a:cubicBezTo>
                  <a:cubicBezTo>
                    <a:pt x="17360" y="2215"/>
                    <a:pt x="21483" y="1998"/>
                    <a:pt x="25714" y="1889"/>
                  </a:cubicBezTo>
                  <a:cubicBezTo>
                    <a:pt x="35153" y="1564"/>
                    <a:pt x="44593" y="1347"/>
                    <a:pt x="54032" y="1238"/>
                  </a:cubicBezTo>
                  <a:cubicBezTo>
                    <a:pt x="71609" y="1130"/>
                    <a:pt x="89185" y="1455"/>
                    <a:pt x="106762" y="1564"/>
                  </a:cubicBezTo>
                  <a:cubicBezTo>
                    <a:pt x="143651" y="1781"/>
                    <a:pt x="180540" y="1781"/>
                    <a:pt x="217430" y="1781"/>
                  </a:cubicBezTo>
                  <a:cubicBezTo>
                    <a:pt x="253234" y="1781"/>
                    <a:pt x="289038" y="1564"/>
                    <a:pt x="324843" y="1564"/>
                  </a:cubicBezTo>
                  <a:cubicBezTo>
                    <a:pt x="342528" y="1564"/>
                    <a:pt x="360213" y="1455"/>
                    <a:pt x="377790" y="1455"/>
                  </a:cubicBezTo>
                  <a:cubicBezTo>
                    <a:pt x="396343" y="1455"/>
                    <a:pt x="414896" y="1455"/>
                    <a:pt x="433449" y="1347"/>
                  </a:cubicBezTo>
                  <a:cubicBezTo>
                    <a:pt x="451134" y="1238"/>
                    <a:pt x="468819" y="1238"/>
                    <a:pt x="486613" y="1130"/>
                  </a:cubicBezTo>
                  <a:cubicBezTo>
                    <a:pt x="504732" y="1021"/>
                    <a:pt x="522851" y="913"/>
                    <a:pt x="540970" y="804"/>
                  </a:cubicBezTo>
                  <a:cubicBezTo>
                    <a:pt x="575690" y="587"/>
                    <a:pt x="610409" y="370"/>
                    <a:pt x="645020" y="153"/>
                  </a:cubicBezTo>
                  <a:cubicBezTo>
                    <a:pt x="661403" y="45"/>
                    <a:pt x="677895" y="-64"/>
                    <a:pt x="694278" y="45"/>
                  </a:cubicBezTo>
                  <a:cubicBezTo>
                    <a:pt x="710769" y="153"/>
                    <a:pt x="727152" y="153"/>
                    <a:pt x="743644" y="262"/>
                  </a:cubicBezTo>
                  <a:cubicBezTo>
                    <a:pt x="749503" y="262"/>
                    <a:pt x="755254" y="262"/>
                    <a:pt x="761112" y="479"/>
                  </a:cubicBezTo>
                  <a:cubicBezTo>
                    <a:pt x="767297" y="587"/>
                    <a:pt x="773373" y="804"/>
                    <a:pt x="779557" y="1130"/>
                  </a:cubicBezTo>
                  <a:cubicBezTo>
                    <a:pt x="791709" y="1672"/>
                    <a:pt x="803752" y="2432"/>
                    <a:pt x="815904" y="3300"/>
                  </a:cubicBezTo>
                  <a:cubicBezTo>
                    <a:pt x="815904" y="3300"/>
                    <a:pt x="815904" y="3300"/>
                    <a:pt x="815904" y="3300"/>
                  </a:cubicBezTo>
                  <a:cubicBezTo>
                    <a:pt x="820244" y="3625"/>
                    <a:pt x="824475" y="3951"/>
                    <a:pt x="828815" y="4276"/>
                  </a:cubicBezTo>
                  <a:cubicBezTo>
                    <a:pt x="828815" y="4276"/>
                    <a:pt x="828815" y="4385"/>
                    <a:pt x="828815" y="4385"/>
                  </a:cubicBezTo>
                  <a:cubicBezTo>
                    <a:pt x="824584" y="4710"/>
                    <a:pt x="820244" y="5036"/>
                    <a:pt x="816012" y="5361"/>
                  </a:cubicBezTo>
                  <a:cubicBezTo>
                    <a:pt x="816012" y="5361"/>
                    <a:pt x="816012" y="5361"/>
                    <a:pt x="816012" y="5361"/>
                  </a:cubicBezTo>
                  <a:cubicBezTo>
                    <a:pt x="807549" y="5904"/>
                    <a:pt x="799195" y="6446"/>
                    <a:pt x="790732" y="6880"/>
                  </a:cubicBezTo>
                  <a:cubicBezTo>
                    <a:pt x="782161" y="7314"/>
                    <a:pt x="773589" y="7748"/>
                    <a:pt x="765127" y="7965"/>
                  </a:cubicBezTo>
                  <a:cubicBezTo>
                    <a:pt x="756664" y="8182"/>
                    <a:pt x="748201" y="8182"/>
                    <a:pt x="739738" y="8291"/>
                  </a:cubicBezTo>
                  <a:cubicBezTo>
                    <a:pt x="731384" y="8399"/>
                    <a:pt x="723030" y="8399"/>
                    <a:pt x="714675" y="8399"/>
                  </a:cubicBezTo>
                  <a:cubicBezTo>
                    <a:pt x="701330" y="8508"/>
                    <a:pt x="688093" y="8616"/>
                    <a:pt x="674748" y="8616"/>
                  </a:cubicBezTo>
                  <a:cubicBezTo>
                    <a:pt x="671927" y="8182"/>
                    <a:pt x="668998" y="8182"/>
                    <a:pt x="666068" y="8182"/>
                  </a:cubicBezTo>
                  <a:close/>
                </a:path>
              </a:pathLst>
            </a:custGeom>
            <a:solidFill>
              <a:srgbClr val="132237"/>
            </a:solidFill>
            <a:ln w="10838" cap="flat">
              <a:noFill/>
              <a:prstDash val="solid"/>
              <a:miter/>
            </a:ln>
          </p:spPr>
          <p:txBody>
            <a:bodyPr rtlCol="0" anchor="ctr"/>
            <a:lstStyle/>
            <a:p>
              <a:endParaRPr lang="nb-NO"/>
            </a:p>
          </p:txBody>
        </p:sp>
        <p:sp>
          <p:nvSpPr>
            <p:cNvPr id="181" name="Frihåndsform: figur 180">
              <a:extLst>
                <a:ext uri="{FF2B5EF4-FFF2-40B4-BE49-F238E27FC236}">
                  <a16:creationId xmlns:a16="http://schemas.microsoft.com/office/drawing/2014/main" id="{E467F4DA-3FC2-4432-8BC0-B017D21E407C}"/>
                </a:ext>
              </a:extLst>
            </p:cNvPr>
            <p:cNvSpPr/>
            <p:nvPr/>
          </p:nvSpPr>
          <p:spPr>
            <a:xfrm>
              <a:off x="4850890" y="4626396"/>
              <a:ext cx="935902" cy="10632"/>
            </a:xfrm>
            <a:custGeom>
              <a:avLst/>
              <a:gdLst>
                <a:gd name="connsiteX0" fmla="*/ 226869 w 935902"/>
                <a:gd name="connsiteY0" fmla="*/ 10307 h 10632"/>
                <a:gd name="connsiteX1" fmla="*/ 107304 w 935902"/>
                <a:gd name="connsiteY1" fmla="*/ 9765 h 10632"/>
                <a:gd name="connsiteX2" fmla="*/ 50343 w 935902"/>
                <a:gd name="connsiteY2" fmla="*/ 9114 h 10632"/>
                <a:gd name="connsiteX3" fmla="*/ 22568 w 935902"/>
                <a:gd name="connsiteY3" fmla="*/ 7595 h 10632"/>
                <a:gd name="connsiteX4" fmla="*/ 9005 w 935902"/>
                <a:gd name="connsiteY4" fmla="*/ 6510 h 10632"/>
                <a:gd name="connsiteX5" fmla="*/ 2821 w 935902"/>
                <a:gd name="connsiteY5" fmla="*/ 5967 h 10632"/>
                <a:gd name="connsiteX6" fmla="*/ 434 w 935902"/>
                <a:gd name="connsiteY6" fmla="*/ 5750 h 10632"/>
                <a:gd name="connsiteX7" fmla="*/ 0 w 935902"/>
                <a:gd name="connsiteY7" fmla="*/ 5208 h 10632"/>
                <a:gd name="connsiteX8" fmla="*/ 434 w 935902"/>
                <a:gd name="connsiteY8" fmla="*/ 4665 h 10632"/>
                <a:gd name="connsiteX9" fmla="*/ 2821 w 935902"/>
                <a:gd name="connsiteY9" fmla="*/ 4448 h 10632"/>
                <a:gd name="connsiteX10" fmla="*/ 9656 w 935902"/>
                <a:gd name="connsiteY10" fmla="*/ 3797 h 10632"/>
                <a:gd name="connsiteX11" fmla="*/ 23327 w 935902"/>
                <a:gd name="connsiteY11" fmla="*/ 2821 h 10632"/>
                <a:gd name="connsiteX12" fmla="*/ 53598 w 935902"/>
                <a:gd name="connsiteY12" fmla="*/ 1193 h 10632"/>
                <a:gd name="connsiteX13" fmla="*/ 82784 w 935902"/>
                <a:gd name="connsiteY13" fmla="*/ 759 h 10632"/>
                <a:gd name="connsiteX14" fmla="*/ 112621 w 935902"/>
                <a:gd name="connsiteY14" fmla="*/ 651 h 10632"/>
                <a:gd name="connsiteX15" fmla="*/ 171318 w 935902"/>
                <a:gd name="connsiteY15" fmla="*/ 325 h 10632"/>
                <a:gd name="connsiteX16" fmla="*/ 231643 w 935902"/>
                <a:gd name="connsiteY16" fmla="*/ 0 h 10632"/>
                <a:gd name="connsiteX17" fmla="*/ 290666 w 935902"/>
                <a:gd name="connsiteY17" fmla="*/ 217 h 10632"/>
                <a:gd name="connsiteX18" fmla="*/ 350556 w 935902"/>
                <a:gd name="connsiteY18" fmla="*/ 434 h 10632"/>
                <a:gd name="connsiteX19" fmla="*/ 468711 w 935902"/>
                <a:gd name="connsiteY19" fmla="*/ 868 h 10632"/>
                <a:gd name="connsiteX20" fmla="*/ 525455 w 935902"/>
                <a:gd name="connsiteY20" fmla="*/ 976 h 10632"/>
                <a:gd name="connsiteX21" fmla="*/ 587841 w 935902"/>
                <a:gd name="connsiteY21" fmla="*/ 1302 h 10632"/>
                <a:gd name="connsiteX22" fmla="*/ 707732 w 935902"/>
                <a:gd name="connsiteY22" fmla="*/ 1302 h 10632"/>
                <a:gd name="connsiteX23" fmla="*/ 766646 w 935902"/>
                <a:gd name="connsiteY23" fmla="*/ 1302 h 10632"/>
                <a:gd name="connsiteX24" fmla="*/ 825669 w 935902"/>
                <a:gd name="connsiteY24" fmla="*/ 1519 h 10632"/>
                <a:gd name="connsiteX25" fmla="*/ 880894 w 935902"/>
                <a:gd name="connsiteY25" fmla="*/ 2278 h 10632"/>
                <a:gd name="connsiteX26" fmla="*/ 935902 w 935902"/>
                <a:gd name="connsiteY26" fmla="*/ 5316 h 10632"/>
                <a:gd name="connsiteX27" fmla="*/ 935902 w 935902"/>
                <a:gd name="connsiteY27" fmla="*/ 5425 h 10632"/>
                <a:gd name="connsiteX28" fmla="*/ 877965 w 935902"/>
                <a:gd name="connsiteY28" fmla="*/ 8571 h 10632"/>
                <a:gd name="connsiteX29" fmla="*/ 821112 w 935902"/>
                <a:gd name="connsiteY29" fmla="*/ 9222 h 10632"/>
                <a:gd name="connsiteX30" fmla="*/ 750046 w 935902"/>
                <a:gd name="connsiteY30" fmla="*/ 9331 h 10632"/>
                <a:gd name="connsiteX31" fmla="*/ 702307 w 935902"/>
                <a:gd name="connsiteY31" fmla="*/ 9331 h 10632"/>
                <a:gd name="connsiteX32" fmla="*/ 645128 w 935902"/>
                <a:gd name="connsiteY32" fmla="*/ 9331 h 10632"/>
                <a:gd name="connsiteX33" fmla="*/ 582959 w 935902"/>
                <a:gd name="connsiteY33" fmla="*/ 9331 h 10632"/>
                <a:gd name="connsiteX34" fmla="*/ 462852 w 935902"/>
                <a:gd name="connsiteY34" fmla="*/ 9765 h 10632"/>
                <a:gd name="connsiteX35" fmla="*/ 403503 w 935902"/>
                <a:gd name="connsiteY35" fmla="*/ 10090 h 10632"/>
                <a:gd name="connsiteX36" fmla="*/ 344806 w 935902"/>
                <a:gd name="connsiteY36" fmla="*/ 10199 h 10632"/>
                <a:gd name="connsiteX37" fmla="*/ 284915 w 935902"/>
                <a:gd name="connsiteY37" fmla="*/ 10416 h 10632"/>
                <a:gd name="connsiteX38" fmla="*/ 236742 w 935902"/>
                <a:gd name="connsiteY38" fmla="*/ 10633 h 10632"/>
                <a:gd name="connsiteX39" fmla="*/ 226869 w 935902"/>
                <a:gd name="connsiteY39" fmla="*/ 10307 h 1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5902" h="10632">
                  <a:moveTo>
                    <a:pt x="226869" y="10307"/>
                  </a:moveTo>
                  <a:cubicBezTo>
                    <a:pt x="187050" y="10199"/>
                    <a:pt x="147232" y="9873"/>
                    <a:pt x="107304" y="9765"/>
                  </a:cubicBezTo>
                  <a:cubicBezTo>
                    <a:pt x="88317" y="9765"/>
                    <a:pt x="69330" y="9873"/>
                    <a:pt x="50343" y="9114"/>
                  </a:cubicBezTo>
                  <a:cubicBezTo>
                    <a:pt x="41121" y="8788"/>
                    <a:pt x="31790" y="8246"/>
                    <a:pt x="22568" y="7595"/>
                  </a:cubicBezTo>
                  <a:cubicBezTo>
                    <a:pt x="18011" y="7269"/>
                    <a:pt x="13454" y="6944"/>
                    <a:pt x="9005" y="6510"/>
                  </a:cubicBezTo>
                  <a:cubicBezTo>
                    <a:pt x="6944" y="6293"/>
                    <a:pt x="4883" y="6184"/>
                    <a:pt x="2821" y="5967"/>
                  </a:cubicBezTo>
                  <a:cubicBezTo>
                    <a:pt x="2061" y="5859"/>
                    <a:pt x="1193" y="5967"/>
                    <a:pt x="434" y="5750"/>
                  </a:cubicBezTo>
                  <a:cubicBezTo>
                    <a:pt x="109" y="5642"/>
                    <a:pt x="0" y="5425"/>
                    <a:pt x="0" y="5208"/>
                  </a:cubicBezTo>
                  <a:cubicBezTo>
                    <a:pt x="0" y="4991"/>
                    <a:pt x="109" y="4665"/>
                    <a:pt x="434" y="4665"/>
                  </a:cubicBezTo>
                  <a:cubicBezTo>
                    <a:pt x="1193" y="4448"/>
                    <a:pt x="2061" y="4448"/>
                    <a:pt x="2821" y="4448"/>
                  </a:cubicBezTo>
                  <a:cubicBezTo>
                    <a:pt x="5099" y="4231"/>
                    <a:pt x="7378" y="4014"/>
                    <a:pt x="9656" y="3797"/>
                  </a:cubicBezTo>
                  <a:cubicBezTo>
                    <a:pt x="14213" y="3363"/>
                    <a:pt x="18770" y="3038"/>
                    <a:pt x="23327" y="2821"/>
                  </a:cubicBezTo>
                  <a:cubicBezTo>
                    <a:pt x="33417" y="2170"/>
                    <a:pt x="43508" y="1627"/>
                    <a:pt x="53598" y="1193"/>
                  </a:cubicBezTo>
                  <a:cubicBezTo>
                    <a:pt x="63363" y="868"/>
                    <a:pt x="73019" y="759"/>
                    <a:pt x="82784" y="759"/>
                  </a:cubicBezTo>
                  <a:cubicBezTo>
                    <a:pt x="92766" y="759"/>
                    <a:pt x="102747" y="759"/>
                    <a:pt x="112621" y="651"/>
                  </a:cubicBezTo>
                  <a:cubicBezTo>
                    <a:pt x="132150" y="543"/>
                    <a:pt x="151680" y="434"/>
                    <a:pt x="171318" y="325"/>
                  </a:cubicBezTo>
                  <a:cubicBezTo>
                    <a:pt x="191390" y="217"/>
                    <a:pt x="211571" y="108"/>
                    <a:pt x="231643" y="0"/>
                  </a:cubicBezTo>
                  <a:cubicBezTo>
                    <a:pt x="251281" y="0"/>
                    <a:pt x="270919" y="108"/>
                    <a:pt x="290666" y="217"/>
                  </a:cubicBezTo>
                  <a:cubicBezTo>
                    <a:pt x="310629" y="325"/>
                    <a:pt x="330593" y="325"/>
                    <a:pt x="350556" y="434"/>
                  </a:cubicBezTo>
                  <a:cubicBezTo>
                    <a:pt x="389941" y="543"/>
                    <a:pt x="429326" y="759"/>
                    <a:pt x="468711" y="868"/>
                  </a:cubicBezTo>
                  <a:cubicBezTo>
                    <a:pt x="487589" y="976"/>
                    <a:pt x="506576" y="976"/>
                    <a:pt x="525455" y="976"/>
                  </a:cubicBezTo>
                  <a:cubicBezTo>
                    <a:pt x="546287" y="1085"/>
                    <a:pt x="567010" y="1193"/>
                    <a:pt x="587841" y="1302"/>
                  </a:cubicBezTo>
                  <a:cubicBezTo>
                    <a:pt x="627769" y="1411"/>
                    <a:pt x="667804" y="1302"/>
                    <a:pt x="707732" y="1302"/>
                  </a:cubicBezTo>
                  <a:cubicBezTo>
                    <a:pt x="727370" y="1302"/>
                    <a:pt x="747008" y="1302"/>
                    <a:pt x="766646" y="1302"/>
                  </a:cubicBezTo>
                  <a:cubicBezTo>
                    <a:pt x="786284" y="1302"/>
                    <a:pt x="806031" y="1302"/>
                    <a:pt x="825669" y="1519"/>
                  </a:cubicBezTo>
                  <a:cubicBezTo>
                    <a:pt x="844113" y="1736"/>
                    <a:pt x="862558" y="1627"/>
                    <a:pt x="880894" y="2278"/>
                  </a:cubicBezTo>
                  <a:cubicBezTo>
                    <a:pt x="899230" y="2821"/>
                    <a:pt x="917566" y="3906"/>
                    <a:pt x="935902" y="5316"/>
                  </a:cubicBezTo>
                  <a:cubicBezTo>
                    <a:pt x="935902" y="5316"/>
                    <a:pt x="935902" y="5425"/>
                    <a:pt x="935902" y="5425"/>
                  </a:cubicBezTo>
                  <a:cubicBezTo>
                    <a:pt x="916590" y="6835"/>
                    <a:pt x="897277" y="7920"/>
                    <a:pt x="877965" y="8571"/>
                  </a:cubicBezTo>
                  <a:cubicBezTo>
                    <a:pt x="858978" y="9114"/>
                    <a:pt x="840099" y="9005"/>
                    <a:pt x="821112" y="9222"/>
                  </a:cubicBezTo>
                  <a:cubicBezTo>
                    <a:pt x="797350" y="9439"/>
                    <a:pt x="773698" y="9439"/>
                    <a:pt x="750046" y="9331"/>
                  </a:cubicBezTo>
                  <a:cubicBezTo>
                    <a:pt x="734096" y="9331"/>
                    <a:pt x="718256" y="9222"/>
                    <a:pt x="702307" y="9331"/>
                  </a:cubicBezTo>
                  <a:cubicBezTo>
                    <a:pt x="683211" y="9439"/>
                    <a:pt x="664224" y="9331"/>
                    <a:pt x="645128" y="9331"/>
                  </a:cubicBezTo>
                  <a:cubicBezTo>
                    <a:pt x="624405" y="9331"/>
                    <a:pt x="603682" y="9222"/>
                    <a:pt x="582959" y="9331"/>
                  </a:cubicBezTo>
                  <a:cubicBezTo>
                    <a:pt x="542923" y="9548"/>
                    <a:pt x="502888" y="9656"/>
                    <a:pt x="462852" y="9765"/>
                  </a:cubicBezTo>
                  <a:cubicBezTo>
                    <a:pt x="443105" y="9765"/>
                    <a:pt x="423250" y="9873"/>
                    <a:pt x="403503" y="10090"/>
                  </a:cubicBezTo>
                  <a:cubicBezTo>
                    <a:pt x="383974" y="10199"/>
                    <a:pt x="364444" y="10199"/>
                    <a:pt x="344806" y="10199"/>
                  </a:cubicBezTo>
                  <a:cubicBezTo>
                    <a:pt x="324843" y="10199"/>
                    <a:pt x="304879" y="10307"/>
                    <a:pt x="284915" y="10416"/>
                  </a:cubicBezTo>
                  <a:cubicBezTo>
                    <a:pt x="268858" y="10524"/>
                    <a:pt x="252800" y="10633"/>
                    <a:pt x="236742" y="10633"/>
                  </a:cubicBezTo>
                  <a:cubicBezTo>
                    <a:pt x="233596" y="10307"/>
                    <a:pt x="230232" y="10307"/>
                    <a:pt x="226869" y="10307"/>
                  </a:cubicBezTo>
                  <a:close/>
                </a:path>
              </a:pathLst>
            </a:custGeom>
            <a:solidFill>
              <a:srgbClr val="132237"/>
            </a:solidFill>
            <a:ln w="10838" cap="flat">
              <a:noFill/>
              <a:prstDash val="solid"/>
              <a:miter/>
            </a:ln>
          </p:spPr>
          <p:txBody>
            <a:bodyPr rtlCol="0" anchor="ctr"/>
            <a:lstStyle/>
            <a:p>
              <a:endParaRPr lang="nb-NO"/>
            </a:p>
          </p:txBody>
        </p:sp>
        <p:sp>
          <p:nvSpPr>
            <p:cNvPr id="182" name="Frihåndsform: figur 181">
              <a:extLst>
                <a:ext uri="{FF2B5EF4-FFF2-40B4-BE49-F238E27FC236}">
                  <a16:creationId xmlns:a16="http://schemas.microsoft.com/office/drawing/2014/main" id="{AC200624-B13F-4154-B917-E48FC1AA8108}"/>
                </a:ext>
              </a:extLst>
            </p:cNvPr>
            <p:cNvSpPr/>
            <p:nvPr/>
          </p:nvSpPr>
          <p:spPr>
            <a:xfrm>
              <a:off x="4875844" y="4718728"/>
              <a:ext cx="1147039" cy="8137"/>
            </a:xfrm>
            <a:custGeom>
              <a:avLst/>
              <a:gdLst>
                <a:gd name="connsiteX0" fmla="*/ 1044834 w 1147039"/>
                <a:gd name="connsiteY0" fmla="*/ 7486 h 8137"/>
                <a:gd name="connsiteX1" fmla="*/ 1009030 w 1147039"/>
                <a:gd name="connsiteY1" fmla="*/ 7486 h 8137"/>
                <a:gd name="connsiteX2" fmla="*/ 936987 w 1147039"/>
                <a:gd name="connsiteY2" fmla="*/ 7161 h 8137"/>
                <a:gd name="connsiteX3" fmla="*/ 863751 w 1147039"/>
                <a:gd name="connsiteY3" fmla="*/ 6944 h 8137"/>
                <a:gd name="connsiteX4" fmla="*/ 789647 w 1147039"/>
                <a:gd name="connsiteY4" fmla="*/ 6835 h 8137"/>
                <a:gd name="connsiteX5" fmla="*/ 716303 w 1147039"/>
                <a:gd name="connsiteY5" fmla="*/ 6727 h 8137"/>
                <a:gd name="connsiteX6" fmla="*/ 649143 w 1147039"/>
                <a:gd name="connsiteY6" fmla="*/ 6727 h 8137"/>
                <a:gd name="connsiteX7" fmla="*/ 569397 w 1147039"/>
                <a:gd name="connsiteY7" fmla="*/ 6727 h 8137"/>
                <a:gd name="connsiteX8" fmla="*/ 420863 w 1147039"/>
                <a:gd name="connsiteY8" fmla="*/ 6618 h 8137"/>
                <a:gd name="connsiteX9" fmla="*/ 270811 w 1147039"/>
                <a:gd name="connsiteY9" fmla="*/ 6727 h 8137"/>
                <a:gd name="connsiteX10" fmla="*/ 120433 w 1147039"/>
                <a:gd name="connsiteY10" fmla="*/ 6835 h 8137"/>
                <a:gd name="connsiteX11" fmla="*/ 90053 w 1147039"/>
                <a:gd name="connsiteY11" fmla="*/ 6835 h 8137"/>
                <a:gd name="connsiteX12" fmla="*/ 59674 w 1147039"/>
                <a:gd name="connsiteY12" fmla="*/ 6944 h 8137"/>
                <a:gd name="connsiteX13" fmla="*/ 28752 w 1147039"/>
                <a:gd name="connsiteY13" fmla="*/ 6293 h 8137"/>
                <a:gd name="connsiteX14" fmla="*/ 14539 w 1147039"/>
                <a:gd name="connsiteY14" fmla="*/ 5642 h 8137"/>
                <a:gd name="connsiteX15" fmla="*/ 6727 w 1147039"/>
                <a:gd name="connsiteY15" fmla="*/ 5208 h 8137"/>
                <a:gd name="connsiteX16" fmla="*/ 1193 w 1147039"/>
                <a:gd name="connsiteY16" fmla="*/ 4882 h 8137"/>
                <a:gd name="connsiteX17" fmla="*/ 0 w 1147039"/>
                <a:gd name="connsiteY17" fmla="*/ 3689 h 8137"/>
                <a:gd name="connsiteX18" fmla="*/ 1193 w 1147039"/>
                <a:gd name="connsiteY18" fmla="*/ 2496 h 8137"/>
                <a:gd name="connsiteX19" fmla="*/ 7052 w 1147039"/>
                <a:gd name="connsiteY19" fmla="*/ 2170 h 8137"/>
                <a:gd name="connsiteX20" fmla="*/ 15624 w 1147039"/>
                <a:gd name="connsiteY20" fmla="*/ 1736 h 8137"/>
                <a:gd name="connsiteX21" fmla="*/ 34936 w 1147039"/>
                <a:gd name="connsiteY21" fmla="*/ 977 h 8137"/>
                <a:gd name="connsiteX22" fmla="*/ 71066 w 1147039"/>
                <a:gd name="connsiteY22" fmla="*/ 543 h 8137"/>
                <a:gd name="connsiteX23" fmla="*/ 122169 w 1147039"/>
                <a:gd name="connsiteY23" fmla="*/ 651 h 8137"/>
                <a:gd name="connsiteX24" fmla="*/ 143760 w 1147039"/>
                <a:gd name="connsiteY24" fmla="*/ 651 h 8137"/>
                <a:gd name="connsiteX25" fmla="*/ 293595 w 1147039"/>
                <a:gd name="connsiteY25" fmla="*/ 868 h 8137"/>
                <a:gd name="connsiteX26" fmla="*/ 444516 w 1147039"/>
                <a:gd name="connsiteY26" fmla="*/ 977 h 8137"/>
                <a:gd name="connsiteX27" fmla="*/ 592398 w 1147039"/>
                <a:gd name="connsiteY27" fmla="*/ 868 h 8137"/>
                <a:gd name="connsiteX28" fmla="*/ 739196 w 1147039"/>
                <a:gd name="connsiteY28" fmla="*/ 760 h 8137"/>
                <a:gd name="connsiteX29" fmla="*/ 814385 w 1147039"/>
                <a:gd name="connsiteY29" fmla="*/ 543 h 8137"/>
                <a:gd name="connsiteX30" fmla="*/ 886861 w 1147039"/>
                <a:gd name="connsiteY30" fmla="*/ 434 h 8137"/>
                <a:gd name="connsiteX31" fmla="*/ 1032032 w 1147039"/>
                <a:gd name="connsiteY31" fmla="*/ 0 h 8137"/>
                <a:gd name="connsiteX32" fmla="*/ 1060458 w 1147039"/>
                <a:gd name="connsiteY32" fmla="*/ 0 h 8137"/>
                <a:gd name="connsiteX33" fmla="*/ 1089535 w 1147039"/>
                <a:gd name="connsiteY33" fmla="*/ 325 h 8137"/>
                <a:gd name="connsiteX34" fmla="*/ 1147039 w 1147039"/>
                <a:gd name="connsiteY34" fmla="*/ 4015 h 8137"/>
                <a:gd name="connsiteX35" fmla="*/ 1147039 w 1147039"/>
                <a:gd name="connsiteY35" fmla="*/ 4123 h 8137"/>
                <a:gd name="connsiteX36" fmla="*/ 1079662 w 1147039"/>
                <a:gd name="connsiteY36" fmla="*/ 8029 h 8137"/>
                <a:gd name="connsiteX37" fmla="*/ 1065774 w 1147039"/>
                <a:gd name="connsiteY37" fmla="*/ 8137 h 8137"/>
                <a:gd name="connsiteX38" fmla="*/ 1044834 w 1147039"/>
                <a:gd name="connsiteY38" fmla="*/ 7486 h 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47039" h="8137">
                  <a:moveTo>
                    <a:pt x="1044834" y="7486"/>
                  </a:moveTo>
                  <a:cubicBezTo>
                    <a:pt x="1032899" y="7486"/>
                    <a:pt x="1020965" y="7486"/>
                    <a:pt x="1009030" y="7486"/>
                  </a:cubicBezTo>
                  <a:cubicBezTo>
                    <a:pt x="985052" y="7486"/>
                    <a:pt x="960965" y="7269"/>
                    <a:pt x="936987" y="7161"/>
                  </a:cubicBezTo>
                  <a:cubicBezTo>
                    <a:pt x="912575" y="7052"/>
                    <a:pt x="888163" y="7052"/>
                    <a:pt x="863751" y="6944"/>
                  </a:cubicBezTo>
                  <a:cubicBezTo>
                    <a:pt x="839014" y="6835"/>
                    <a:pt x="814385" y="6835"/>
                    <a:pt x="789647" y="6835"/>
                  </a:cubicBezTo>
                  <a:cubicBezTo>
                    <a:pt x="765235" y="6835"/>
                    <a:pt x="740715" y="6727"/>
                    <a:pt x="716303" y="6727"/>
                  </a:cubicBezTo>
                  <a:cubicBezTo>
                    <a:pt x="693952" y="6727"/>
                    <a:pt x="671602" y="6727"/>
                    <a:pt x="649143" y="6727"/>
                  </a:cubicBezTo>
                  <a:cubicBezTo>
                    <a:pt x="622560" y="6727"/>
                    <a:pt x="595979" y="6727"/>
                    <a:pt x="569397" y="6727"/>
                  </a:cubicBezTo>
                  <a:cubicBezTo>
                    <a:pt x="519922" y="6618"/>
                    <a:pt x="470447" y="6727"/>
                    <a:pt x="420863" y="6618"/>
                  </a:cubicBezTo>
                  <a:cubicBezTo>
                    <a:pt x="370846" y="6510"/>
                    <a:pt x="320828" y="6618"/>
                    <a:pt x="270811" y="6727"/>
                  </a:cubicBezTo>
                  <a:cubicBezTo>
                    <a:pt x="220685" y="6835"/>
                    <a:pt x="170559" y="6835"/>
                    <a:pt x="120433" y="6835"/>
                  </a:cubicBezTo>
                  <a:cubicBezTo>
                    <a:pt x="110342" y="6835"/>
                    <a:pt x="100143" y="6835"/>
                    <a:pt x="90053" y="6835"/>
                  </a:cubicBezTo>
                  <a:cubicBezTo>
                    <a:pt x="79963" y="6835"/>
                    <a:pt x="69764" y="6944"/>
                    <a:pt x="59674" y="6944"/>
                  </a:cubicBezTo>
                  <a:cubicBezTo>
                    <a:pt x="49367" y="6944"/>
                    <a:pt x="39059" y="6618"/>
                    <a:pt x="28752" y="6293"/>
                  </a:cubicBezTo>
                  <a:cubicBezTo>
                    <a:pt x="23978" y="6076"/>
                    <a:pt x="19204" y="5967"/>
                    <a:pt x="14539" y="5642"/>
                  </a:cubicBezTo>
                  <a:cubicBezTo>
                    <a:pt x="11935" y="5533"/>
                    <a:pt x="9331" y="5316"/>
                    <a:pt x="6727" y="5208"/>
                  </a:cubicBezTo>
                  <a:cubicBezTo>
                    <a:pt x="4882" y="5099"/>
                    <a:pt x="3038" y="4882"/>
                    <a:pt x="1193" y="4882"/>
                  </a:cubicBezTo>
                  <a:cubicBezTo>
                    <a:pt x="434" y="4882"/>
                    <a:pt x="0" y="4340"/>
                    <a:pt x="0" y="3689"/>
                  </a:cubicBezTo>
                  <a:cubicBezTo>
                    <a:pt x="0" y="3038"/>
                    <a:pt x="434" y="2387"/>
                    <a:pt x="1193" y="2496"/>
                  </a:cubicBezTo>
                  <a:cubicBezTo>
                    <a:pt x="3147" y="2496"/>
                    <a:pt x="5099" y="2279"/>
                    <a:pt x="7052" y="2170"/>
                  </a:cubicBezTo>
                  <a:cubicBezTo>
                    <a:pt x="9873" y="1953"/>
                    <a:pt x="12803" y="1844"/>
                    <a:pt x="15624" y="1736"/>
                  </a:cubicBezTo>
                  <a:cubicBezTo>
                    <a:pt x="22025" y="1411"/>
                    <a:pt x="28535" y="1193"/>
                    <a:pt x="34936" y="977"/>
                  </a:cubicBezTo>
                  <a:cubicBezTo>
                    <a:pt x="46980" y="651"/>
                    <a:pt x="59023" y="434"/>
                    <a:pt x="71066" y="543"/>
                  </a:cubicBezTo>
                  <a:cubicBezTo>
                    <a:pt x="88100" y="651"/>
                    <a:pt x="105134" y="651"/>
                    <a:pt x="122169" y="651"/>
                  </a:cubicBezTo>
                  <a:cubicBezTo>
                    <a:pt x="129329" y="651"/>
                    <a:pt x="136490" y="651"/>
                    <a:pt x="143760" y="651"/>
                  </a:cubicBezTo>
                  <a:cubicBezTo>
                    <a:pt x="193777" y="760"/>
                    <a:pt x="243686" y="651"/>
                    <a:pt x="293595" y="868"/>
                  </a:cubicBezTo>
                  <a:cubicBezTo>
                    <a:pt x="343938" y="977"/>
                    <a:pt x="394173" y="977"/>
                    <a:pt x="444516" y="977"/>
                  </a:cubicBezTo>
                  <a:cubicBezTo>
                    <a:pt x="493774" y="977"/>
                    <a:pt x="543032" y="868"/>
                    <a:pt x="592398" y="868"/>
                  </a:cubicBezTo>
                  <a:cubicBezTo>
                    <a:pt x="641331" y="868"/>
                    <a:pt x="690263" y="868"/>
                    <a:pt x="739196" y="760"/>
                  </a:cubicBezTo>
                  <a:cubicBezTo>
                    <a:pt x="764259" y="760"/>
                    <a:pt x="789322" y="651"/>
                    <a:pt x="814385" y="543"/>
                  </a:cubicBezTo>
                  <a:cubicBezTo>
                    <a:pt x="838580" y="434"/>
                    <a:pt x="862666" y="434"/>
                    <a:pt x="886861" y="434"/>
                  </a:cubicBezTo>
                  <a:cubicBezTo>
                    <a:pt x="935251" y="217"/>
                    <a:pt x="983641" y="109"/>
                    <a:pt x="1032032" y="0"/>
                  </a:cubicBezTo>
                  <a:cubicBezTo>
                    <a:pt x="1041471" y="0"/>
                    <a:pt x="1051019" y="0"/>
                    <a:pt x="1060458" y="0"/>
                  </a:cubicBezTo>
                  <a:cubicBezTo>
                    <a:pt x="1070114" y="0"/>
                    <a:pt x="1079879" y="0"/>
                    <a:pt x="1089535" y="325"/>
                  </a:cubicBezTo>
                  <a:cubicBezTo>
                    <a:pt x="1108739" y="977"/>
                    <a:pt x="1127944" y="2496"/>
                    <a:pt x="1147039" y="4015"/>
                  </a:cubicBezTo>
                  <a:cubicBezTo>
                    <a:pt x="1147039" y="4015"/>
                    <a:pt x="1147039" y="4123"/>
                    <a:pt x="1147039" y="4123"/>
                  </a:cubicBezTo>
                  <a:cubicBezTo>
                    <a:pt x="1124580" y="5859"/>
                    <a:pt x="1102121" y="7595"/>
                    <a:pt x="1079662" y="8029"/>
                  </a:cubicBezTo>
                  <a:cubicBezTo>
                    <a:pt x="1074997" y="8137"/>
                    <a:pt x="1070440" y="8137"/>
                    <a:pt x="1065774" y="8137"/>
                  </a:cubicBezTo>
                  <a:cubicBezTo>
                    <a:pt x="1058722" y="7486"/>
                    <a:pt x="1051778" y="7486"/>
                    <a:pt x="1044834" y="7486"/>
                  </a:cubicBezTo>
                  <a:close/>
                </a:path>
              </a:pathLst>
            </a:custGeom>
            <a:solidFill>
              <a:srgbClr val="132237"/>
            </a:solidFill>
            <a:ln w="10838" cap="flat">
              <a:noFill/>
              <a:prstDash val="solid"/>
              <a:miter/>
            </a:ln>
          </p:spPr>
          <p:txBody>
            <a:bodyPr rtlCol="0" anchor="ctr"/>
            <a:lstStyle/>
            <a:p>
              <a:endParaRPr lang="nb-NO"/>
            </a:p>
          </p:txBody>
        </p:sp>
        <p:sp>
          <p:nvSpPr>
            <p:cNvPr id="183" name="Frihåndsform: figur 182">
              <a:extLst>
                <a:ext uri="{FF2B5EF4-FFF2-40B4-BE49-F238E27FC236}">
                  <a16:creationId xmlns:a16="http://schemas.microsoft.com/office/drawing/2014/main" id="{9A1BECDA-BF57-4A6F-A68D-EF804690AD66}"/>
                </a:ext>
              </a:extLst>
            </p:cNvPr>
            <p:cNvSpPr/>
            <p:nvPr/>
          </p:nvSpPr>
          <p:spPr>
            <a:xfrm>
              <a:off x="4857074" y="4812931"/>
              <a:ext cx="774023" cy="7893"/>
            </a:xfrm>
            <a:custGeom>
              <a:avLst/>
              <a:gdLst>
                <a:gd name="connsiteX0" fmla="*/ 476305 w 774023"/>
                <a:gd name="connsiteY0" fmla="*/ 7459 h 7893"/>
                <a:gd name="connsiteX1" fmla="*/ 426179 w 774023"/>
                <a:gd name="connsiteY1" fmla="*/ 7134 h 7893"/>
                <a:gd name="connsiteX2" fmla="*/ 376488 w 774023"/>
                <a:gd name="connsiteY2" fmla="*/ 6917 h 7893"/>
                <a:gd name="connsiteX3" fmla="*/ 276886 w 774023"/>
                <a:gd name="connsiteY3" fmla="*/ 6700 h 7893"/>
                <a:gd name="connsiteX4" fmla="*/ 175007 w 774023"/>
                <a:gd name="connsiteY4" fmla="*/ 6483 h 7893"/>
                <a:gd name="connsiteX5" fmla="*/ 124447 w 774023"/>
                <a:gd name="connsiteY5" fmla="*/ 6483 h 7893"/>
                <a:gd name="connsiteX6" fmla="*/ 74430 w 774023"/>
                <a:gd name="connsiteY6" fmla="*/ 6591 h 7893"/>
                <a:gd name="connsiteX7" fmla="*/ 39493 w 774023"/>
                <a:gd name="connsiteY7" fmla="*/ 5940 h 7893"/>
                <a:gd name="connsiteX8" fmla="*/ 5533 w 774023"/>
                <a:gd name="connsiteY8" fmla="*/ 4313 h 7893"/>
                <a:gd name="connsiteX9" fmla="*/ 5533 w 774023"/>
                <a:gd name="connsiteY9" fmla="*/ 4313 h 7893"/>
                <a:gd name="connsiteX10" fmla="*/ 434 w 774023"/>
                <a:gd name="connsiteY10" fmla="*/ 3987 h 7893"/>
                <a:gd name="connsiteX11" fmla="*/ 434 w 774023"/>
                <a:gd name="connsiteY11" fmla="*/ 3987 h 7893"/>
                <a:gd name="connsiteX12" fmla="*/ 325 w 774023"/>
                <a:gd name="connsiteY12" fmla="*/ 3987 h 7893"/>
                <a:gd name="connsiteX13" fmla="*/ 108 w 774023"/>
                <a:gd name="connsiteY13" fmla="*/ 3987 h 7893"/>
                <a:gd name="connsiteX14" fmla="*/ 108 w 774023"/>
                <a:gd name="connsiteY14" fmla="*/ 3987 h 7893"/>
                <a:gd name="connsiteX15" fmla="*/ 108 w 774023"/>
                <a:gd name="connsiteY15" fmla="*/ 3987 h 7893"/>
                <a:gd name="connsiteX16" fmla="*/ 0 w 774023"/>
                <a:gd name="connsiteY16" fmla="*/ 3770 h 7893"/>
                <a:gd name="connsiteX17" fmla="*/ 0 w 774023"/>
                <a:gd name="connsiteY17" fmla="*/ 3770 h 7893"/>
                <a:gd name="connsiteX18" fmla="*/ 108 w 774023"/>
                <a:gd name="connsiteY18" fmla="*/ 3553 h 7893"/>
                <a:gd name="connsiteX19" fmla="*/ 108 w 774023"/>
                <a:gd name="connsiteY19" fmla="*/ 3553 h 7893"/>
                <a:gd name="connsiteX20" fmla="*/ 108 w 774023"/>
                <a:gd name="connsiteY20" fmla="*/ 3553 h 7893"/>
                <a:gd name="connsiteX21" fmla="*/ 325 w 774023"/>
                <a:gd name="connsiteY21" fmla="*/ 3553 h 7893"/>
                <a:gd name="connsiteX22" fmla="*/ 434 w 774023"/>
                <a:gd name="connsiteY22" fmla="*/ 3553 h 7893"/>
                <a:gd name="connsiteX23" fmla="*/ 434 w 774023"/>
                <a:gd name="connsiteY23" fmla="*/ 3553 h 7893"/>
                <a:gd name="connsiteX24" fmla="*/ 5642 w 774023"/>
                <a:gd name="connsiteY24" fmla="*/ 3228 h 7893"/>
                <a:gd name="connsiteX25" fmla="*/ 5533 w 774023"/>
                <a:gd name="connsiteY25" fmla="*/ 3228 h 7893"/>
                <a:gd name="connsiteX26" fmla="*/ 54357 w 774023"/>
                <a:gd name="connsiteY26" fmla="*/ 1166 h 7893"/>
                <a:gd name="connsiteX27" fmla="*/ 105894 w 774023"/>
                <a:gd name="connsiteY27" fmla="*/ 1058 h 7893"/>
                <a:gd name="connsiteX28" fmla="*/ 206688 w 774023"/>
                <a:gd name="connsiteY28" fmla="*/ 949 h 7893"/>
                <a:gd name="connsiteX29" fmla="*/ 256489 w 774023"/>
                <a:gd name="connsiteY29" fmla="*/ 841 h 7893"/>
                <a:gd name="connsiteX30" fmla="*/ 305964 w 774023"/>
                <a:gd name="connsiteY30" fmla="*/ 624 h 7893"/>
                <a:gd name="connsiteX31" fmla="*/ 407518 w 774023"/>
                <a:gd name="connsiteY31" fmla="*/ 407 h 7893"/>
                <a:gd name="connsiteX32" fmla="*/ 457535 w 774023"/>
                <a:gd name="connsiteY32" fmla="*/ 81 h 7893"/>
                <a:gd name="connsiteX33" fmla="*/ 506359 w 774023"/>
                <a:gd name="connsiteY33" fmla="*/ 81 h 7893"/>
                <a:gd name="connsiteX34" fmla="*/ 555509 w 774023"/>
                <a:gd name="connsiteY34" fmla="*/ 190 h 7893"/>
                <a:gd name="connsiteX35" fmla="*/ 603465 w 774023"/>
                <a:gd name="connsiteY35" fmla="*/ 81 h 7893"/>
                <a:gd name="connsiteX36" fmla="*/ 653049 w 774023"/>
                <a:gd name="connsiteY36" fmla="*/ 190 h 7893"/>
                <a:gd name="connsiteX37" fmla="*/ 701113 w 774023"/>
                <a:gd name="connsiteY37" fmla="*/ 407 h 7893"/>
                <a:gd name="connsiteX38" fmla="*/ 734964 w 774023"/>
                <a:gd name="connsiteY38" fmla="*/ 1600 h 7893"/>
                <a:gd name="connsiteX39" fmla="*/ 769250 w 774023"/>
                <a:gd name="connsiteY39" fmla="*/ 3553 h 7893"/>
                <a:gd name="connsiteX40" fmla="*/ 769250 w 774023"/>
                <a:gd name="connsiteY40" fmla="*/ 3553 h 7893"/>
                <a:gd name="connsiteX41" fmla="*/ 774024 w 774023"/>
                <a:gd name="connsiteY41" fmla="*/ 3879 h 7893"/>
                <a:gd name="connsiteX42" fmla="*/ 774024 w 774023"/>
                <a:gd name="connsiteY42" fmla="*/ 3987 h 7893"/>
                <a:gd name="connsiteX43" fmla="*/ 769250 w 774023"/>
                <a:gd name="connsiteY43" fmla="*/ 4313 h 7893"/>
                <a:gd name="connsiteX44" fmla="*/ 769250 w 774023"/>
                <a:gd name="connsiteY44" fmla="*/ 4313 h 7893"/>
                <a:gd name="connsiteX45" fmla="*/ 721185 w 774023"/>
                <a:gd name="connsiteY45" fmla="*/ 6917 h 7893"/>
                <a:gd name="connsiteX46" fmla="*/ 695905 w 774023"/>
                <a:gd name="connsiteY46" fmla="*/ 7568 h 7893"/>
                <a:gd name="connsiteX47" fmla="*/ 672036 w 774023"/>
                <a:gd name="connsiteY47" fmla="*/ 7676 h 7893"/>
                <a:gd name="connsiteX48" fmla="*/ 623863 w 774023"/>
                <a:gd name="connsiteY48" fmla="*/ 7785 h 7893"/>
                <a:gd name="connsiteX49" fmla="*/ 575039 w 774023"/>
                <a:gd name="connsiteY49" fmla="*/ 7785 h 7893"/>
                <a:gd name="connsiteX50" fmla="*/ 520139 w 774023"/>
                <a:gd name="connsiteY50" fmla="*/ 7785 h 7893"/>
                <a:gd name="connsiteX51" fmla="*/ 481947 w 774023"/>
                <a:gd name="connsiteY51" fmla="*/ 7893 h 7893"/>
                <a:gd name="connsiteX52" fmla="*/ 476305 w 774023"/>
                <a:gd name="connsiteY52" fmla="*/ 7459 h 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74023" h="7893">
                  <a:moveTo>
                    <a:pt x="476305" y="7459"/>
                  </a:moveTo>
                  <a:cubicBezTo>
                    <a:pt x="459597" y="7459"/>
                    <a:pt x="442888" y="7242"/>
                    <a:pt x="426179" y="7134"/>
                  </a:cubicBezTo>
                  <a:cubicBezTo>
                    <a:pt x="409579" y="7025"/>
                    <a:pt x="393088" y="6917"/>
                    <a:pt x="376488" y="6917"/>
                  </a:cubicBezTo>
                  <a:cubicBezTo>
                    <a:pt x="343287" y="6808"/>
                    <a:pt x="310087" y="6808"/>
                    <a:pt x="276886" y="6700"/>
                  </a:cubicBezTo>
                  <a:cubicBezTo>
                    <a:pt x="242927" y="6591"/>
                    <a:pt x="208967" y="6483"/>
                    <a:pt x="175007" y="6483"/>
                  </a:cubicBezTo>
                  <a:cubicBezTo>
                    <a:pt x="158190" y="6483"/>
                    <a:pt x="141264" y="6483"/>
                    <a:pt x="124447" y="6483"/>
                  </a:cubicBezTo>
                  <a:cubicBezTo>
                    <a:pt x="107738" y="6483"/>
                    <a:pt x="91030" y="6591"/>
                    <a:pt x="74430" y="6591"/>
                  </a:cubicBezTo>
                  <a:cubicBezTo>
                    <a:pt x="62820" y="6591"/>
                    <a:pt x="51102" y="6374"/>
                    <a:pt x="39493" y="5940"/>
                  </a:cubicBezTo>
                  <a:cubicBezTo>
                    <a:pt x="28209" y="5615"/>
                    <a:pt x="16817" y="5072"/>
                    <a:pt x="5533" y="4313"/>
                  </a:cubicBezTo>
                  <a:cubicBezTo>
                    <a:pt x="5533" y="4313"/>
                    <a:pt x="5533" y="4313"/>
                    <a:pt x="5533" y="4313"/>
                  </a:cubicBezTo>
                  <a:cubicBezTo>
                    <a:pt x="3797" y="4204"/>
                    <a:pt x="2061" y="4096"/>
                    <a:pt x="434" y="3987"/>
                  </a:cubicBezTo>
                  <a:cubicBezTo>
                    <a:pt x="434" y="3987"/>
                    <a:pt x="434" y="3987"/>
                    <a:pt x="434" y="3987"/>
                  </a:cubicBezTo>
                  <a:cubicBezTo>
                    <a:pt x="434" y="3987"/>
                    <a:pt x="434" y="3987"/>
                    <a:pt x="325" y="3987"/>
                  </a:cubicBezTo>
                  <a:cubicBezTo>
                    <a:pt x="217" y="3987"/>
                    <a:pt x="217" y="3987"/>
                    <a:pt x="108" y="3987"/>
                  </a:cubicBezTo>
                  <a:cubicBezTo>
                    <a:pt x="108" y="3987"/>
                    <a:pt x="108" y="3987"/>
                    <a:pt x="108" y="3987"/>
                  </a:cubicBezTo>
                  <a:cubicBezTo>
                    <a:pt x="108" y="3987"/>
                    <a:pt x="108" y="3987"/>
                    <a:pt x="108" y="3987"/>
                  </a:cubicBezTo>
                  <a:cubicBezTo>
                    <a:pt x="0" y="3987"/>
                    <a:pt x="0" y="3879"/>
                    <a:pt x="0" y="3770"/>
                  </a:cubicBezTo>
                  <a:cubicBezTo>
                    <a:pt x="0" y="3770"/>
                    <a:pt x="0" y="3770"/>
                    <a:pt x="0" y="3770"/>
                  </a:cubicBezTo>
                  <a:cubicBezTo>
                    <a:pt x="0" y="3662"/>
                    <a:pt x="0" y="3553"/>
                    <a:pt x="108" y="3553"/>
                  </a:cubicBezTo>
                  <a:cubicBezTo>
                    <a:pt x="108" y="3553"/>
                    <a:pt x="108" y="3553"/>
                    <a:pt x="108" y="3553"/>
                  </a:cubicBezTo>
                  <a:cubicBezTo>
                    <a:pt x="108" y="3553"/>
                    <a:pt x="108" y="3553"/>
                    <a:pt x="108" y="3553"/>
                  </a:cubicBezTo>
                  <a:cubicBezTo>
                    <a:pt x="108" y="3553"/>
                    <a:pt x="217" y="3553"/>
                    <a:pt x="325" y="3553"/>
                  </a:cubicBezTo>
                  <a:cubicBezTo>
                    <a:pt x="325" y="3553"/>
                    <a:pt x="434" y="3553"/>
                    <a:pt x="434" y="3553"/>
                  </a:cubicBezTo>
                  <a:cubicBezTo>
                    <a:pt x="434" y="3553"/>
                    <a:pt x="434" y="3553"/>
                    <a:pt x="434" y="3553"/>
                  </a:cubicBezTo>
                  <a:cubicBezTo>
                    <a:pt x="2170" y="3445"/>
                    <a:pt x="3906" y="3336"/>
                    <a:pt x="5642" y="3228"/>
                  </a:cubicBezTo>
                  <a:cubicBezTo>
                    <a:pt x="5642" y="3228"/>
                    <a:pt x="5533" y="3228"/>
                    <a:pt x="5533" y="3228"/>
                  </a:cubicBezTo>
                  <a:cubicBezTo>
                    <a:pt x="21808" y="2143"/>
                    <a:pt x="38083" y="1492"/>
                    <a:pt x="54357" y="1166"/>
                  </a:cubicBezTo>
                  <a:cubicBezTo>
                    <a:pt x="71500" y="841"/>
                    <a:pt x="88751" y="1058"/>
                    <a:pt x="105894" y="1058"/>
                  </a:cubicBezTo>
                  <a:cubicBezTo>
                    <a:pt x="139528" y="1166"/>
                    <a:pt x="173162" y="1058"/>
                    <a:pt x="206688" y="949"/>
                  </a:cubicBezTo>
                  <a:cubicBezTo>
                    <a:pt x="223289" y="949"/>
                    <a:pt x="239889" y="841"/>
                    <a:pt x="256489" y="841"/>
                  </a:cubicBezTo>
                  <a:cubicBezTo>
                    <a:pt x="272981" y="841"/>
                    <a:pt x="289472" y="624"/>
                    <a:pt x="305964" y="624"/>
                  </a:cubicBezTo>
                  <a:cubicBezTo>
                    <a:pt x="339815" y="515"/>
                    <a:pt x="373667" y="515"/>
                    <a:pt x="407518" y="407"/>
                  </a:cubicBezTo>
                  <a:cubicBezTo>
                    <a:pt x="424227" y="298"/>
                    <a:pt x="440827" y="190"/>
                    <a:pt x="457535" y="81"/>
                  </a:cubicBezTo>
                  <a:cubicBezTo>
                    <a:pt x="473810" y="-27"/>
                    <a:pt x="490085" y="-27"/>
                    <a:pt x="506359" y="81"/>
                  </a:cubicBezTo>
                  <a:cubicBezTo>
                    <a:pt x="522742" y="81"/>
                    <a:pt x="539126" y="190"/>
                    <a:pt x="555509" y="190"/>
                  </a:cubicBezTo>
                  <a:cubicBezTo>
                    <a:pt x="571458" y="190"/>
                    <a:pt x="587516" y="81"/>
                    <a:pt x="603465" y="81"/>
                  </a:cubicBezTo>
                  <a:cubicBezTo>
                    <a:pt x="619956" y="81"/>
                    <a:pt x="636557" y="190"/>
                    <a:pt x="653049" y="190"/>
                  </a:cubicBezTo>
                  <a:cubicBezTo>
                    <a:pt x="669106" y="190"/>
                    <a:pt x="685055" y="190"/>
                    <a:pt x="701113" y="407"/>
                  </a:cubicBezTo>
                  <a:cubicBezTo>
                    <a:pt x="712397" y="515"/>
                    <a:pt x="723681" y="1058"/>
                    <a:pt x="734964" y="1600"/>
                  </a:cubicBezTo>
                  <a:cubicBezTo>
                    <a:pt x="746357" y="2143"/>
                    <a:pt x="757857" y="2794"/>
                    <a:pt x="769250" y="3553"/>
                  </a:cubicBezTo>
                  <a:cubicBezTo>
                    <a:pt x="769250" y="3553"/>
                    <a:pt x="769250" y="3553"/>
                    <a:pt x="769250" y="3553"/>
                  </a:cubicBezTo>
                  <a:cubicBezTo>
                    <a:pt x="770877" y="3662"/>
                    <a:pt x="772396" y="3770"/>
                    <a:pt x="774024" y="3879"/>
                  </a:cubicBezTo>
                  <a:cubicBezTo>
                    <a:pt x="774024" y="3879"/>
                    <a:pt x="774024" y="3987"/>
                    <a:pt x="774024" y="3987"/>
                  </a:cubicBezTo>
                  <a:cubicBezTo>
                    <a:pt x="772396" y="4096"/>
                    <a:pt x="770877" y="4204"/>
                    <a:pt x="769250" y="4313"/>
                  </a:cubicBezTo>
                  <a:cubicBezTo>
                    <a:pt x="769250" y="4313"/>
                    <a:pt x="769250" y="4313"/>
                    <a:pt x="769250" y="4313"/>
                  </a:cubicBezTo>
                  <a:cubicBezTo>
                    <a:pt x="753300" y="5398"/>
                    <a:pt x="737243" y="6266"/>
                    <a:pt x="721185" y="6917"/>
                  </a:cubicBezTo>
                  <a:cubicBezTo>
                    <a:pt x="712722" y="7242"/>
                    <a:pt x="704368" y="7459"/>
                    <a:pt x="695905" y="7568"/>
                  </a:cubicBezTo>
                  <a:cubicBezTo>
                    <a:pt x="687985" y="7676"/>
                    <a:pt x="679956" y="7676"/>
                    <a:pt x="672036" y="7676"/>
                  </a:cubicBezTo>
                  <a:cubicBezTo>
                    <a:pt x="655978" y="7785"/>
                    <a:pt x="639920" y="7785"/>
                    <a:pt x="623863" y="7785"/>
                  </a:cubicBezTo>
                  <a:cubicBezTo>
                    <a:pt x="607588" y="7893"/>
                    <a:pt x="591313" y="7785"/>
                    <a:pt x="575039" y="7785"/>
                  </a:cubicBezTo>
                  <a:cubicBezTo>
                    <a:pt x="556702" y="7676"/>
                    <a:pt x="538475" y="7785"/>
                    <a:pt x="520139" y="7785"/>
                  </a:cubicBezTo>
                  <a:cubicBezTo>
                    <a:pt x="507444" y="7785"/>
                    <a:pt x="494750" y="7893"/>
                    <a:pt x="481947" y="7893"/>
                  </a:cubicBezTo>
                  <a:cubicBezTo>
                    <a:pt x="480103" y="7459"/>
                    <a:pt x="478150" y="7459"/>
                    <a:pt x="476305" y="7459"/>
                  </a:cubicBezTo>
                  <a:close/>
                </a:path>
              </a:pathLst>
            </a:custGeom>
            <a:solidFill>
              <a:srgbClr val="132237"/>
            </a:solidFill>
            <a:ln w="10838" cap="flat">
              <a:noFill/>
              <a:prstDash val="solid"/>
              <a:miter/>
            </a:ln>
          </p:spPr>
          <p:txBody>
            <a:bodyPr rtlCol="0" anchor="ctr"/>
            <a:lstStyle/>
            <a:p>
              <a:endParaRPr lang="nb-NO"/>
            </a:p>
          </p:txBody>
        </p:sp>
        <p:sp>
          <p:nvSpPr>
            <p:cNvPr id="184" name="Frihåndsform: figur 183">
              <a:extLst>
                <a:ext uri="{FF2B5EF4-FFF2-40B4-BE49-F238E27FC236}">
                  <a16:creationId xmlns:a16="http://schemas.microsoft.com/office/drawing/2014/main" id="{576958AD-A41E-4CFA-8FB2-AA534D34251D}"/>
                </a:ext>
              </a:extLst>
            </p:cNvPr>
            <p:cNvSpPr/>
            <p:nvPr/>
          </p:nvSpPr>
          <p:spPr>
            <a:xfrm>
              <a:off x="4873783" y="5113196"/>
              <a:ext cx="968126" cy="8249"/>
            </a:xfrm>
            <a:custGeom>
              <a:avLst/>
              <a:gdLst>
                <a:gd name="connsiteX0" fmla="*/ 814927 w 968126"/>
                <a:gd name="connsiteY0" fmla="*/ 8168 h 8249"/>
                <a:gd name="connsiteX1" fmla="*/ 680824 w 968126"/>
                <a:gd name="connsiteY1" fmla="*/ 7734 h 8249"/>
                <a:gd name="connsiteX2" fmla="*/ 613013 w 968126"/>
                <a:gd name="connsiteY2" fmla="*/ 7517 h 8249"/>
                <a:gd name="connsiteX3" fmla="*/ 543249 w 968126"/>
                <a:gd name="connsiteY3" fmla="*/ 7300 h 8249"/>
                <a:gd name="connsiteX4" fmla="*/ 405457 w 968126"/>
                <a:gd name="connsiteY4" fmla="*/ 6974 h 8249"/>
                <a:gd name="connsiteX5" fmla="*/ 266579 w 968126"/>
                <a:gd name="connsiteY5" fmla="*/ 6757 h 8249"/>
                <a:gd name="connsiteX6" fmla="*/ 126942 w 968126"/>
                <a:gd name="connsiteY6" fmla="*/ 6866 h 8249"/>
                <a:gd name="connsiteX7" fmla="*/ 95912 w 968126"/>
                <a:gd name="connsiteY7" fmla="*/ 6974 h 8249"/>
                <a:gd name="connsiteX8" fmla="*/ 61084 w 968126"/>
                <a:gd name="connsiteY8" fmla="*/ 7191 h 8249"/>
                <a:gd name="connsiteX9" fmla="*/ 30488 w 968126"/>
                <a:gd name="connsiteY9" fmla="*/ 6649 h 8249"/>
                <a:gd name="connsiteX10" fmla="*/ 15949 w 968126"/>
                <a:gd name="connsiteY10" fmla="*/ 5998 h 8249"/>
                <a:gd name="connsiteX11" fmla="*/ 977 w 968126"/>
                <a:gd name="connsiteY11" fmla="*/ 5130 h 8249"/>
                <a:gd name="connsiteX12" fmla="*/ 977 w 968126"/>
                <a:gd name="connsiteY12" fmla="*/ 5130 h 8249"/>
                <a:gd name="connsiteX13" fmla="*/ 868 w 968126"/>
                <a:gd name="connsiteY13" fmla="*/ 5130 h 8249"/>
                <a:gd name="connsiteX14" fmla="*/ 0 w 968126"/>
                <a:gd name="connsiteY14" fmla="*/ 4153 h 8249"/>
                <a:gd name="connsiteX15" fmla="*/ 868 w 968126"/>
                <a:gd name="connsiteY15" fmla="*/ 3068 h 8249"/>
                <a:gd name="connsiteX16" fmla="*/ 1302 w 968126"/>
                <a:gd name="connsiteY16" fmla="*/ 3068 h 8249"/>
                <a:gd name="connsiteX17" fmla="*/ 16926 w 968126"/>
                <a:gd name="connsiteY17" fmla="*/ 2200 h 8249"/>
                <a:gd name="connsiteX18" fmla="*/ 33743 w 968126"/>
                <a:gd name="connsiteY18" fmla="*/ 1549 h 8249"/>
                <a:gd name="connsiteX19" fmla="*/ 69656 w 968126"/>
                <a:gd name="connsiteY19" fmla="*/ 1115 h 8249"/>
                <a:gd name="connsiteX20" fmla="*/ 139962 w 968126"/>
                <a:gd name="connsiteY20" fmla="*/ 1549 h 8249"/>
                <a:gd name="connsiteX21" fmla="*/ 277754 w 968126"/>
                <a:gd name="connsiteY21" fmla="*/ 1549 h 8249"/>
                <a:gd name="connsiteX22" fmla="*/ 416957 w 968126"/>
                <a:gd name="connsiteY22" fmla="*/ 1332 h 8249"/>
                <a:gd name="connsiteX23" fmla="*/ 555509 w 968126"/>
                <a:gd name="connsiteY23" fmla="*/ 898 h 8249"/>
                <a:gd name="connsiteX24" fmla="*/ 694061 w 968126"/>
                <a:gd name="connsiteY24" fmla="*/ 464 h 8249"/>
                <a:gd name="connsiteX25" fmla="*/ 825994 w 968126"/>
                <a:gd name="connsiteY25" fmla="*/ 30 h 8249"/>
                <a:gd name="connsiteX26" fmla="*/ 952394 w 968126"/>
                <a:gd name="connsiteY26" fmla="*/ 139 h 8249"/>
                <a:gd name="connsiteX27" fmla="*/ 968126 w 968126"/>
                <a:gd name="connsiteY27" fmla="*/ 139 h 8249"/>
                <a:gd name="connsiteX28" fmla="*/ 967692 w 968126"/>
                <a:gd name="connsiteY28" fmla="*/ 8059 h 8249"/>
                <a:gd name="connsiteX29" fmla="*/ 940785 w 968126"/>
                <a:gd name="connsiteY29" fmla="*/ 8059 h 8249"/>
                <a:gd name="connsiteX30" fmla="*/ 853118 w 968126"/>
                <a:gd name="connsiteY30" fmla="*/ 8168 h 8249"/>
                <a:gd name="connsiteX31" fmla="*/ 814927 w 968126"/>
                <a:gd name="connsiteY31" fmla="*/ 8168 h 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8126" h="8249">
                  <a:moveTo>
                    <a:pt x="814927" y="8168"/>
                  </a:moveTo>
                  <a:cubicBezTo>
                    <a:pt x="770226" y="8059"/>
                    <a:pt x="725525" y="7842"/>
                    <a:pt x="680824" y="7734"/>
                  </a:cubicBezTo>
                  <a:cubicBezTo>
                    <a:pt x="658148" y="7625"/>
                    <a:pt x="635580" y="7625"/>
                    <a:pt x="613013" y="7517"/>
                  </a:cubicBezTo>
                  <a:cubicBezTo>
                    <a:pt x="589794" y="7408"/>
                    <a:pt x="566467" y="7408"/>
                    <a:pt x="543249" y="7300"/>
                  </a:cubicBezTo>
                  <a:cubicBezTo>
                    <a:pt x="497354" y="7083"/>
                    <a:pt x="451351" y="7083"/>
                    <a:pt x="405457" y="6974"/>
                  </a:cubicBezTo>
                  <a:cubicBezTo>
                    <a:pt x="359128" y="6866"/>
                    <a:pt x="312908" y="6757"/>
                    <a:pt x="266579" y="6757"/>
                  </a:cubicBezTo>
                  <a:cubicBezTo>
                    <a:pt x="220034" y="6757"/>
                    <a:pt x="173488" y="6649"/>
                    <a:pt x="126942" y="6866"/>
                  </a:cubicBezTo>
                  <a:cubicBezTo>
                    <a:pt x="116635" y="6866"/>
                    <a:pt x="106219" y="6974"/>
                    <a:pt x="95912" y="6974"/>
                  </a:cubicBezTo>
                  <a:cubicBezTo>
                    <a:pt x="84303" y="7083"/>
                    <a:pt x="72694" y="7191"/>
                    <a:pt x="61084" y="7191"/>
                  </a:cubicBezTo>
                  <a:cubicBezTo>
                    <a:pt x="50886" y="7191"/>
                    <a:pt x="40687" y="6974"/>
                    <a:pt x="30488" y="6649"/>
                  </a:cubicBezTo>
                  <a:cubicBezTo>
                    <a:pt x="25605" y="6432"/>
                    <a:pt x="20832" y="6323"/>
                    <a:pt x="15949" y="5998"/>
                  </a:cubicBezTo>
                  <a:cubicBezTo>
                    <a:pt x="10958" y="5781"/>
                    <a:pt x="5967" y="5455"/>
                    <a:pt x="977" y="5130"/>
                  </a:cubicBezTo>
                  <a:cubicBezTo>
                    <a:pt x="977" y="5130"/>
                    <a:pt x="977" y="5130"/>
                    <a:pt x="977" y="5130"/>
                  </a:cubicBezTo>
                  <a:cubicBezTo>
                    <a:pt x="977" y="5130"/>
                    <a:pt x="868" y="5130"/>
                    <a:pt x="868" y="5130"/>
                  </a:cubicBezTo>
                  <a:cubicBezTo>
                    <a:pt x="217" y="5021"/>
                    <a:pt x="0" y="4587"/>
                    <a:pt x="0" y="4153"/>
                  </a:cubicBezTo>
                  <a:cubicBezTo>
                    <a:pt x="0" y="3719"/>
                    <a:pt x="217" y="3177"/>
                    <a:pt x="868" y="3068"/>
                  </a:cubicBezTo>
                  <a:cubicBezTo>
                    <a:pt x="977" y="3068"/>
                    <a:pt x="1193" y="3068"/>
                    <a:pt x="1302" y="3068"/>
                  </a:cubicBezTo>
                  <a:cubicBezTo>
                    <a:pt x="6510" y="2851"/>
                    <a:pt x="11718" y="2417"/>
                    <a:pt x="16926" y="2200"/>
                  </a:cubicBezTo>
                  <a:cubicBezTo>
                    <a:pt x="22568" y="1875"/>
                    <a:pt x="28101" y="1766"/>
                    <a:pt x="33743" y="1549"/>
                  </a:cubicBezTo>
                  <a:cubicBezTo>
                    <a:pt x="45678" y="1224"/>
                    <a:pt x="57721" y="1007"/>
                    <a:pt x="69656" y="1115"/>
                  </a:cubicBezTo>
                  <a:cubicBezTo>
                    <a:pt x="93091" y="1332"/>
                    <a:pt x="116527" y="1441"/>
                    <a:pt x="139962" y="1549"/>
                  </a:cubicBezTo>
                  <a:cubicBezTo>
                    <a:pt x="185857" y="1658"/>
                    <a:pt x="231860" y="1549"/>
                    <a:pt x="277754" y="1549"/>
                  </a:cubicBezTo>
                  <a:cubicBezTo>
                    <a:pt x="324191" y="1549"/>
                    <a:pt x="370520" y="1441"/>
                    <a:pt x="416957" y="1332"/>
                  </a:cubicBezTo>
                  <a:cubicBezTo>
                    <a:pt x="463177" y="1224"/>
                    <a:pt x="509289" y="1115"/>
                    <a:pt x="555509" y="898"/>
                  </a:cubicBezTo>
                  <a:cubicBezTo>
                    <a:pt x="601729" y="681"/>
                    <a:pt x="647841" y="573"/>
                    <a:pt x="694061" y="464"/>
                  </a:cubicBezTo>
                  <a:cubicBezTo>
                    <a:pt x="738002" y="247"/>
                    <a:pt x="781944" y="139"/>
                    <a:pt x="825994" y="30"/>
                  </a:cubicBezTo>
                  <a:cubicBezTo>
                    <a:pt x="868091" y="-78"/>
                    <a:pt x="910297" y="139"/>
                    <a:pt x="952394" y="139"/>
                  </a:cubicBezTo>
                  <a:cubicBezTo>
                    <a:pt x="957602" y="139"/>
                    <a:pt x="962918" y="139"/>
                    <a:pt x="968126" y="139"/>
                  </a:cubicBezTo>
                  <a:cubicBezTo>
                    <a:pt x="967909" y="2743"/>
                    <a:pt x="967801" y="5455"/>
                    <a:pt x="967692" y="8059"/>
                  </a:cubicBezTo>
                  <a:cubicBezTo>
                    <a:pt x="958687" y="8059"/>
                    <a:pt x="949790" y="8059"/>
                    <a:pt x="940785" y="8059"/>
                  </a:cubicBezTo>
                  <a:cubicBezTo>
                    <a:pt x="911599" y="8168"/>
                    <a:pt x="882304" y="8168"/>
                    <a:pt x="853118" y="8168"/>
                  </a:cubicBezTo>
                  <a:cubicBezTo>
                    <a:pt x="840424" y="8276"/>
                    <a:pt x="827622" y="8276"/>
                    <a:pt x="814927" y="8168"/>
                  </a:cubicBezTo>
                  <a:close/>
                </a:path>
              </a:pathLst>
            </a:custGeom>
            <a:solidFill>
              <a:srgbClr val="132237"/>
            </a:solidFill>
            <a:ln w="10838" cap="flat">
              <a:noFill/>
              <a:prstDash val="solid"/>
              <a:miter/>
            </a:ln>
          </p:spPr>
          <p:txBody>
            <a:bodyPr rtlCol="0" anchor="ctr"/>
            <a:lstStyle/>
            <a:p>
              <a:endParaRPr lang="nb-NO"/>
            </a:p>
          </p:txBody>
        </p:sp>
        <p:sp>
          <p:nvSpPr>
            <p:cNvPr id="185" name="Frihåndsform: figur 184">
              <a:extLst>
                <a:ext uri="{FF2B5EF4-FFF2-40B4-BE49-F238E27FC236}">
                  <a16:creationId xmlns:a16="http://schemas.microsoft.com/office/drawing/2014/main" id="{90598E93-5DF9-4F17-AD19-C9E9D59A5DC2}"/>
                </a:ext>
              </a:extLst>
            </p:cNvPr>
            <p:cNvSpPr/>
            <p:nvPr/>
          </p:nvSpPr>
          <p:spPr>
            <a:xfrm>
              <a:off x="4863909" y="5202123"/>
              <a:ext cx="884148" cy="7991"/>
            </a:xfrm>
            <a:custGeom>
              <a:avLst/>
              <a:gdLst>
                <a:gd name="connsiteX0" fmla="*/ 662271 w 884148"/>
                <a:gd name="connsiteY0" fmla="*/ 7883 h 7991"/>
                <a:gd name="connsiteX1" fmla="*/ 607045 w 884148"/>
                <a:gd name="connsiteY1" fmla="*/ 7883 h 7991"/>
                <a:gd name="connsiteX2" fmla="*/ 549541 w 884148"/>
                <a:gd name="connsiteY2" fmla="*/ 7883 h 7991"/>
                <a:gd name="connsiteX3" fmla="*/ 436270 w 884148"/>
                <a:gd name="connsiteY3" fmla="*/ 7666 h 7991"/>
                <a:gd name="connsiteX4" fmla="*/ 321913 w 884148"/>
                <a:gd name="connsiteY4" fmla="*/ 7232 h 7991"/>
                <a:gd name="connsiteX5" fmla="*/ 205929 w 884148"/>
                <a:gd name="connsiteY5" fmla="*/ 7124 h 7991"/>
                <a:gd name="connsiteX6" fmla="*/ 90487 w 884148"/>
                <a:gd name="connsiteY6" fmla="*/ 7232 h 7991"/>
                <a:gd name="connsiteX7" fmla="*/ 48390 w 884148"/>
                <a:gd name="connsiteY7" fmla="*/ 7124 h 7991"/>
                <a:gd name="connsiteX8" fmla="*/ 7812 w 884148"/>
                <a:gd name="connsiteY8" fmla="*/ 5388 h 7991"/>
                <a:gd name="connsiteX9" fmla="*/ 8029 w 884148"/>
                <a:gd name="connsiteY9" fmla="*/ 5388 h 7991"/>
                <a:gd name="connsiteX10" fmla="*/ 1302 w 884148"/>
                <a:gd name="connsiteY10" fmla="*/ 4954 h 7991"/>
                <a:gd name="connsiteX11" fmla="*/ 976 w 884148"/>
                <a:gd name="connsiteY11" fmla="*/ 4954 h 7991"/>
                <a:gd name="connsiteX12" fmla="*/ 0 w 884148"/>
                <a:gd name="connsiteY12" fmla="*/ 3977 h 7991"/>
                <a:gd name="connsiteX13" fmla="*/ 976 w 884148"/>
                <a:gd name="connsiteY13" fmla="*/ 3001 h 7991"/>
                <a:gd name="connsiteX14" fmla="*/ 1302 w 884148"/>
                <a:gd name="connsiteY14" fmla="*/ 3001 h 7991"/>
                <a:gd name="connsiteX15" fmla="*/ 8029 w 884148"/>
                <a:gd name="connsiteY15" fmla="*/ 2567 h 7991"/>
                <a:gd name="connsiteX16" fmla="*/ 7812 w 884148"/>
                <a:gd name="connsiteY16" fmla="*/ 2567 h 7991"/>
                <a:gd name="connsiteX17" fmla="*/ 63037 w 884148"/>
                <a:gd name="connsiteY17" fmla="*/ 614 h 7991"/>
                <a:gd name="connsiteX18" fmla="*/ 90813 w 884148"/>
                <a:gd name="connsiteY18" fmla="*/ 722 h 7991"/>
                <a:gd name="connsiteX19" fmla="*/ 121192 w 884148"/>
                <a:gd name="connsiteY19" fmla="*/ 831 h 7991"/>
                <a:gd name="connsiteX20" fmla="*/ 236959 w 884148"/>
                <a:gd name="connsiteY20" fmla="*/ 939 h 7991"/>
                <a:gd name="connsiteX21" fmla="*/ 350448 w 884148"/>
                <a:gd name="connsiteY21" fmla="*/ 722 h 7991"/>
                <a:gd name="connsiteX22" fmla="*/ 464045 w 884148"/>
                <a:gd name="connsiteY22" fmla="*/ 288 h 7991"/>
                <a:gd name="connsiteX23" fmla="*/ 579704 w 884148"/>
                <a:gd name="connsiteY23" fmla="*/ 71 h 7991"/>
                <a:gd name="connsiteX24" fmla="*/ 629287 w 884148"/>
                <a:gd name="connsiteY24" fmla="*/ 71 h 7991"/>
                <a:gd name="connsiteX25" fmla="*/ 690263 w 884148"/>
                <a:gd name="connsiteY25" fmla="*/ 71 h 7991"/>
                <a:gd name="connsiteX26" fmla="*/ 795072 w 884148"/>
                <a:gd name="connsiteY26" fmla="*/ 180 h 7991"/>
                <a:gd name="connsiteX27" fmla="*/ 835867 w 884148"/>
                <a:gd name="connsiteY27" fmla="*/ 1048 h 7991"/>
                <a:gd name="connsiteX28" fmla="*/ 876880 w 884148"/>
                <a:gd name="connsiteY28" fmla="*/ 3326 h 7991"/>
                <a:gd name="connsiteX29" fmla="*/ 876771 w 884148"/>
                <a:gd name="connsiteY29" fmla="*/ 3326 h 7991"/>
                <a:gd name="connsiteX30" fmla="*/ 884149 w 884148"/>
                <a:gd name="connsiteY30" fmla="*/ 3869 h 7991"/>
                <a:gd name="connsiteX31" fmla="*/ 884149 w 884148"/>
                <a:gd name="connsiteY31" fmla="*/ 3977 h 7991"/>
                <a:gd name="connsiteX32" fmla="*/ 876771 w 884148"/>
                <a:gd name="connsiteY32" fmla="*/ 4520 h 7991"/>
                <a:gd name="connsiteX33" fmla="*/ 876880 w 884148"/>
                <a:gd name="connsiteY33" fmla="*/ 4520 h 7991"/>
                <a:gd name="connsiteX34" fmla="*/ 822413 w 884148"/>
                <a:gd name="connsiteY34" fmla="*/ 7341 h 7991"/>
                <a:gd name="connsiteX35" fmla="*/ 794855 w 884148"/>
                <a:gd name="connsiteY35" fmla="*/ 7775 h 7991"/>
                <a:gd name="connsiteX36" fmla="*/ 768707 w 884148"/>
                <a:gd name="connsiteY36" fmla="*/ 7883 h 7991"/>
                <a:gd name="connsiteX37" fmla="*/ 733554 w 884148"/>
                <a:gd name="connsiteY37" fmla="*/ 7992 h 7991"/>
                <a:gd name="connsiteX38" fmla="*/ 662271 w 884148"/>
                <a:gd name="connsiteY38" fmla="*/ 7883 h 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84148" h="7991">
                  <a:moveTo>
                    <a:pt x="662271" y="7883"/>
                  </a:moveTo>
                  <a:cubicBezTo>
                    <a:pt x="643826" y="7883"/>
                    <a:pt x="625490" y="7883"/>
                    <a:pt x="607045" y="7883"/>
                  </a:cubicBezTo>
                  <a:cubicBezTo>
                    <a:pt x="587841" y="7883"/>
                    <a:pt x="568745" y="7992"/>
                    <a:pt x="549541" y="7883"/>
                  </a:cubicBezTo>
                  <a:cubicBezTo>
                    <a:pt x="511784" y="7775"/>
                    <a:pt x="474027" y="7775"/>
                    <a:pt x="436270" y="7666"/>
                  </a:cubicBezTo>
                  <a:cubicBezTo>
                    <a:pt x="398187" y="7558"/>
                    <a:pt x="359996" y="7341"/>
                    <a:pt x="321913" y="7232"/>
                  </a:cubicBezTo>
                  <a:cubicBezTo>
                    <a:pt x="283288" y="7124"/>
                    <a:pt x="244662" y="7124"/>
                    <a:pt x="205929" y="7124"/>
                  </a:cubicBezTo>
                  <a:cubicBezTo>
                    <a:pt x="167412" y="7124"/>
                    <a:pt x="128895" y="7124"/>
                    <a:pt x="90487" y="7232"/>
                  </a:cubicBezTo>
                  <a:cubicBezTo>
                    <a:pt x="76491" y="7232"/>
                    <a:pt x="62386" y="7449"/>
                    <a:pt x="48390" y="7124"/>
                  </a:cubicBezTo>
                  <a:cubicBezTo>
                    <a:pt x="34828" y="6798"/>
                    <a:pt x="21374" y="6256"/>
                    <a:pt x="7812" y="5388"/>
                  </a:cubicBezTo>
                  <a:cubicBezTo>
                    <a:pt x="7920" y="5388"/>
                    <a:pt x="7920" y="5388"/>
                    <a:pt x="8029" y="5388"/>
                  </a:cubicBezTo>
                  <a:cubicBezTo>
                    <a:pt x="5750" y="5279"/>
                    <a:pt x="3472" y="5062"/>
                    <a:pt x="1302" y="4954"/>
                  </a:cubicBezTo>
                  <a:cubicBezTo>
                    <a:pt x="1193" y="4954"/>
                    <a:pt x="1085" y="4954"/>
                    <a:pt x="976" y="4954"/>
                  </a:cubicBezTo>
                  <a:cubicBezTo>
                    <a:pt x="325" y="4954"/>
                    <a:pt x="0" y="4520"/>
                    <a:pt x="0" y="3977"/>
                  </a:cubicBezTo>
                  <a:cubicBezTo>
                    <a:pt x="0" y="3435"/>
                    <a:pt x="325" y="3001"/>
                    <a:pt x="976" y="3001"/>
                  </a:cubicBezTo>
                  <a:cubicBezTo>
                    <a:pt x="1085" y="3001"/>
                    <a:pt x="1193" y="3001"/>
                    <a:pt x="1302" y="3001"/>
                  </a:cubicBezTo>
                  <a:cubicBezTo>
                    <a:pt x="3580" y="2784"/>
                    <a:pt x="5859" y="2675"/>
                    <a:pt x="8029" y="2567"/>
                  </a:cubicBezTo>
                  <a:cubicBezTo>
                    <a:pt x="7920" y="2567"/>
                    <a:pt x="7920" y="2567"/>
                    <a:pt x="7812" y="2567"/>
                  </a:cubicBezTo>
                  <a:cubicBezTo>
                    <a:pt x="26256" y="1265"/>
                    <a:pt x="44592" y="722"/>
                    <a:pt x="63037" y="614"/>
                  </a:cubicBezTo>
                  <a:cubicBezTo>
                    <a:pt x="72368" y="614"/>
                    <a:pt x="81590" y="722"/>
                    <a:pt x="90813" y="722"/>
                  </a:cubicBezTo>
                  <a:cubicBezTo>
                    <a:pt x="100903" y="722"/>
                    <a:pt x="111102" y="831"/>
                    <a:pt x="121192" y="831"/>
                  </a:cubicBezTo>
                  <a:cubicBezTo>
                    <a:pt x="159817" y="831"/>
                    <a:pt x="198334" y="939"/>
                    <a:pt x="236959" y="939"/>
                  </a:cubicBezTo>
                  <a:cubicBezTo>
                    <a:pt x="274825" y="939"/>
                    <a:pt x="312582" y="831"/>
                    <a:pt x="350448" y="722"/>
                  </a:cubicBezTo>
                  <a:cubicBezTo>
                    <a:pt x="388314" y="614"/>
                    <a:pt x="426179" y="397"/>
                    <a:pt x="464045" y="288"/>
                  </a:cubicBezTo>
                  <a:cubicBezTo>
                    <a:pt x="502562" y="180"/>
                    <a:pt x="541187" y="180"/>
                    <a:pt x="579704" y="71"/>
                  </a:cubicBezTo>
                  <a:cubicBezTo>
                    <a:pt x="596195" y="71"/>
                    <a:pt x="612796" y="71"/>
                    <a:pt x="629287" y="71"/>
                  </a:cubicBezTo>
                  <a:cubicBezTo>
                    <a:pt x="649576" y="71"/>
                    <a:pt x="669866" y="180"/>
                    <a:pt x="690263" y="71"/>
                  </a:cubicBezTo>
                  <a:cubicBezTo>
                    <a:pt x="725200" y="-37"/>
                    <a:pt x="760136" y="-37"/>
                    <a:pt x="795072" y="180"/>
                  </a:cubicBezTo>
                  <a:cubicBezTo>
                    <a:pt x="808634" y="288"/>
                    <a:pt x="822305" y="505"/>
                    <a:pt x="835867" y="1048"/>
                  </a:cubicBezTo>
                  <a:cubicBezTo>
                    <a:pt x="849538" y="1590"/>
                    <a:pt x="863209" y="2350"/>
                    <a:pt x="876880" y="3326"/>
                  </a:cubicBezTo>
                  <a:cubicBezTo>
                    <a:pt x="876880" y="3326"/>
                    <a:pt x="876880" y="3326"/>
                    <a:pt x="876771" y="3326"/>
                  </a:cubicBezTo>
                  <a:cubicBezTo>
                    <a:pt x="879266" y="3435"/>
                    <a:pt x="881653" y="3652"/>
                    <a:pt x="884149" y="3869"/>
                  </a:cubicBezTo>
                  <a:cubicBezTo>
                    <a:pt x="884149" y="3869"/>
                    <a:pt x="884149" y="3977"/>
                    <a:pt x="884149" y="3977"/>
                  </a:cubicBezTo>
                  <a:cubicBezTo>
                    <a:pt x="881762" y="4194"/>
                    <a:pt x="879266" y="4303"/>
                    <a:pt x="876771" y="4520"/>
                  </a:cubicBezTo>
                  <a:cubicBezTo>
                    <a:pt x="876771" y="4520"/>
                    <a:pt x="876771" y="4520"/>
                    <a:pt x="876880" y="4520"/>
                  </a:cubicBezTo>
                  <a:cubicBezTo>
                    <a:pt x="858760" y="5713"/>
                    <a:pt x="840641" y="6798"/>
                    <a:pt x="822413" y="7341"/>
                  </a:cubicBezTo>
                  <a:cubicBezTo>
                    <a:pt x="813191" y="7558"/>
                    <a:pt x="804077" y="7666"/>
                    <a:pt x="794855" y="7775"/>
                  </a:cubicBezTo>
                  <a:cubicBezTo>
                    <a:pt x="786175" y="7883"/>
                    <a:pt x="777387" y="7883"/>
                    <a:pt x="768707" y="7883"/>
                  </a:cubicBezTo>
                  <a:cubicBezTo>
                    <a:pt x="756989" y="7883"/>
                    <a:pt x="745272" y="7992"/>
                    <a:pt x="733554" y="7992"/>
                  </a:cubicBezTo>
                  <a:cubicBezTo>
                    <a:pt x="709901" y="7992"/>
                    <a:pt x="686032" y="7883"/>
                    <a:pt x="662271" y="7883"/>
                  </a:cubicBezTo>
                  <a:close/>
                </a:path>
              </a:pathLst>
            </a:custGeom>
            <a:solidFill>
              <a:srgbClr val="132237"/>
            </a:solidFill>
            <a:ln w="10838" cap="flat">
              <a:noFill/>
              <a:prstDash val="solid"/>
              <a:miter/>
            </a:ln>
          </p:spPr>
          <p:txBody>
            <a:bodyPr rtlCol="0" anchor="ctr"/>
            <a:lstStyle/>
            <a:p>
              <a:endParaRPr lang="nb-NO"/>
            </a:p>
          </p:txBody>
        </p:sp>
        <p:sp>
          <p:nvSpPr>
            <p:cNvPr id="186" name="Frihåndsform: figur 185">
              <a:extLst>
                <a:ext uri="{FF2B5EF4-FFF2-40B4-BE49-F238E27FC236}">
                  <a16:creationId xmlns:a16="http://schemas.microsoft.com/office/drawing/2014/main" id="{637C3F83-95C6-4B5B-B4EB-3DCA35276FB0}"/>
                </a:ext>
              </a:extLst>
            </p:cNvPr>
            <p:cNvSpPr/>
            <p:nvPr/>
          </p:nvSpPr>
          <p:spPr>
            <a:xfrm>
              <a:off x="4533837" y="3449086"/>
              <a:ext cx="210555" cy="212438"/>
            </a:xfrm>
            <a:custGeom>
              <a:avLst/>
              <a:gdLst>
                <a:gd name="connsiteX0" fmla="*/ 37128 w 210555"/>
                <a:gd name="connsiteY0" fmla="*/ 208424 h 212438"/>
                <a:gd name="connsiteX1" fmla="*/ 35392 w 210555"/>
                <a:gd name="connsiteY1" fmla="*/ 205169 h 212438"/>
                <a:gd name="connsiteX2" fmla="*/ 32788 w 210555"/>
                <a:gd name="connsiteY2" fmla="*/ 199419 h 212438"/>
                <a:gd name="connsiteX3" fmla="*/ 25410 w 210555"/>
                <a:gd name="connsiteY3" fmla="*/ 182276 h 212438"/>
                <a:gd name="connsiteX4" fmla="*/ 18141 w 210555"/>
                <a:gd name="connsiteY4" fmla="*/ 163181 h 212438"/>
                <a:gd name="connsiteX5" fmla="*/ 18141 w 210555"/>
                <a:gd name="connsiteY5" fmla="*/ 163181 h 212438"/>
                <a:gd name="connsiteX6" fmla="*/ 9353 w 210555"/>
                <a:gd name="connsiteY6" fmla="*/ 135731 h 212438"/>
                <a:gd name="connsiteX7" fmla="*/ 5447 w 210555"/>
                <a:gd name="connsiteY7" fmla="*/ 122928 h 212438"/>
                <a:gd name="connsiteX8" fmla="*/ 1541 w 210555"/>
                <a:gd name="connsiteY8" fmla="*/ 109474 h 212438"/>
                <a:gd name="connsiteX9" fmla="*/ 239 w 210555"/>
                <a:gd name="connsiteY9" fmla="*/ 105134 h 212438"/>
                <a:gd name="connsiteX10" fmla="*/ 22 w 210555"/>
                <a:gd name="connsiteY10" fmla="*/ 104592 h 212438"/>
                <a:gd name="connsiteX11" fmla="*/ 22 w 210555"/>
                <a:gd name="connsiteY11" fmla="*/ 104592 h 212438"/>
                <a:gd name="connsiteX12" fmla="*/ 347 w 210555"/>
                <a:gd name="connsiteY12" fmla="*/ 104375 h 212438"/>
                <a:gd name="connsiteX13" fmla="*/ 1758 w 210555"/>
                <a:gd name="connsiteY13" fmla="*/ 106653 h 212438"/>
                <a:gd name="connsiteX14" fmla="*/ 3277 w 210555"/>
                <a:gd name="connsiteY14" fmla="*/ 109474 h 212438"/>
                <a:gd name="connsiteX15" fmla="*/ 6857 w 210555"/>
                <a:gd name="connsiteY15" fmla="*/ 116635 h 212438"/>
                <a:gd name="connsiteX16" fmla="*/ 12608 w 210555"/>
                <a:gd name="connsiteY16" fmla="*/ 128678 h 212438"/>
                <a:gd name="connsiteX17" fmla="*/ 24759 w 210555"/>
                <a:gd name="connsiteY17" fmla="*/ 155369 h 212438"/>
                <a:gd name="connsiteX18" fmla="*/ 32788 w 210555"/>
                <a:gd name="connsiteY18" fmla="*/ 172403 h 212438"/>
                <a:gd name="connsiteX19" fmla="*/ 41360 w 210555"/>
                <a:gd name="connsiteY19" fmla="*/ 189980 h 212438"/>
                <a:gd name="connsiteX20" fmla="*/ 41034 w 210555"/>
                <a:gd name="connsiteY20" fmla="*/ 189329 h 212438"/>
                <a:gd name="connsiteX21" fmla="*/ 41468 w 210555"/>
                <a:gd name="connsiteY21" fmla="*/ 190197 h 212438"/>
                <a:gd name="connsiteX22" fmla="*/ 42011 w 210555"/>
                <a:gd name="connsiteY22" fmla="*/ 191173 h 212438"/>
                <a:gd name="connsiteX23" fmla="*/ 42553 w 210555"/>
                <a:gd name="connsiteY23" fmla="*/ 192258 h 212438"/>
                <a:gd name="connsiteX24" fmla="*/ 42227 w 210555"/>
                <a:gd name="connsiteY24" fmla="*/ 191607 h 212438"/>
                <a:gd name="connsiteX25" fmla="*/ 42770 w 210555"/>
                <a:gd name="connsiteY25" fmla="*/ 192692 h 212438"/>
                <a:gd name="connsiteX26" fmla="*/ 42770 w 210555"/>
                <a:gd name="connsiteY26" fmla="*/ 192692 h 212438"/>
                <a:gd name="connsiteX27" fmla="*/ 45482 w 210555"/>
                <a:gd name="connsiteY27" fmla="*/ 198009 h 212438"/>
                <a:gd name="connsiteX28" fmla="*/ 47652 w 210555"/>
                <a:gd name="connsiteY28" fmla="*/ 195622 h 212438"/>
                <a:gd name="connsiteX29" fmla="*/ 65555 w 210555"/>
                <a:gd name="connsiteY29" fmla="*/ 173922 h 212438"/>
                <a:gd name="connsiteX30" fmla="*/ 82155 w 210555"/>
                <a:gd name="connsiteY30" fmla="*/ 152873 h 212438"/>
                <a:gd name="connsiteX31" fmla="*/ 117742 w 210555"/>
                <a:gd name="connsiteY31" fmla="*/ 106762 h 212438"/>
                <a:gd name="connsiteX32" fmla="*/ 153329 w 210555"/>
                <a:gd name="connsiteY32" fmla="*/ 61301 h 212438"/>
                <a:gd name="connsiteX33" fmla="*/ 175029 w 210555"/>
                <a:gd name="connsiteY33" fmla="*/ 34828 h 212438"/>
                <a:gd name="connsiteX34" fmla="*/ 174920 w 210555"/>
                <a:gd name="connsiteY34" fmla="*/ 34936 h 212438"/>
                <a:gd name="connsiteX35" fmla="*/ 177307 w 210555"/>
                <a:gd name="connsiteY35" fmla="*/ 32224 h 212438"/>
                <a:gd name="connsiteX36" fmla="*/ 210508 w 210555"/>
                <a:gd name="connsiteY36" fmla="*/ 0 h 212438"/>
                <a:gd name="connsiteX37" fmla="*/ 210508 w 210555"/>
                <a:gd name="connsiteY37" fmla="*/ 0 h 212438"/>
                <a:gd name="connsiteX38" fmla="*/ 193582 w 210555"/>
                <a:gd name="connsiteY38" fmla="*/ 22459 h 212438"/>
                <a:gd name="connsiteX39" fmla="*/ 175788 w 210555"/>
                <a:gd name="connsiteY39" fmla="*/ 43833 h 212438"/>
                <a:gd name="connsiteX40" fmla="*/ 155933 w 210555"/>
                <a:gd name="connsiteY40" fmla="*/ 67269 h 212438"/>
                <a:gd name="connsiteX41" fmla="*/ 137923 w 210555"/>
                <a:gd name="connsiteY41" fmla="*/ 89294 h 212438"/>
                <a:gd name="connsiteX42" fmla="*/ 103529 w 210555"/>
                <a:gd name="connsiteY42" fmla="*/ 134212 h 212438"/>
                <a:gd name="connsiteX43" fmla="*/ 89207 w 210555"/>
                <a:gd name="connsiteY43" fmla="*/ 154284 h 212438"/>
                <a:gd name="connsiteX44" fmla="*/ 76404 w 210555"/>
                <a:gd name="connsiteY44" fmla="*/ 172512 h 212438"/>
                <a:gd name="connsiteX45" fmla="*/ 67942 w 210555"/>
                <a:gd name="connsiteY45" fmla="*/ 184555 h 212438"/>
                <a:gd name="connsiteX46" fmla="*/ 60564 w 210555"/>
                <a:gd name="connsiteY46" fmla="*/ 194971 h 212438"/>
                <a:gd name="connsiteX47" fmla="*/ 55681 w 210555"/>
                <a:gd name="connsiteY47" fmla="*/ 201806 h 212438"/>
                <a:gd name="connsiteX48" fmla="*/ 51233 w 210555"/>
                <a:gd name="connsiteY48" fmla="*/ 207556 h 212438"/>
                <a:gd name="connsiteX49" fmla="*/ 44289 w 210555"/>
                <a:gd name="connsiteY49" fmla="*/ 212330 h 212438"/>
                <a:gd name="connsiteX50" fmla="*/ 43421 w 210555"/>
                <a:gd name="connsiteY50" fmla="*/ 212439 h 212438"/>
                <a:gd name="connsiteX51" fmla="*/ 37128 w 210555"/>
                <a:gd name="connsiteY51" fmla="*/ 208424 h 21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10555" h="212438">
                  <a:moveTo>
                    <a:pt x="37128" y="208424"/>
                  </a:moveTo>
                  <a:cubicBezTo>
                    <a:pt x="36477" y="207339"/>
                    <a:pt x="35935" y="206254"/>
                    <a:pt x="35392" y="205169"/>
                  </a:cubicBezTo>
                  <a:cubicBezTo>
                    <a:pt x="34524" y="203216"/>
                    <a:pt x="33656" y="201372"/>
                    <a:pt x="32788" y="199419"/>
                  </a:cubicBezTo>
                  <a:cubicBezTo>
                    <a:pt x="30184" y="193777"/>
                    <a:pt x="27797" y="188027"/>
                    <a:pt x="25410" y="182276"/>
                  </a:cubicBezTo>
                  <a:cubicBezTo>
                    <a:pt x="22806" y="175984"/>
                    <a:pt x="20202" y="169691"/>
                    <a:pt x="18141" y="163181"/>
                  </a:cubicBezTo>
                  <a:lnTo>
                    <a:pt x="18141" y="163181"/>
                  </a:lnTo>
                  <a:cubicBezTo>
                    <a:pt x="14995" y="154067"/>
                    <a:pt x="12174" y="144953"/>
                    <a:pt x="9353" y="135731"/>
                  </a:cubicBezTo>
                  <a:cubicBezTo>
                    <a:pt x="8051" y="131499"/>
                    <a:pt x="6749" y="127268"/>
                    <a:pt x="5447" y="122928"/>
                  </a:cubicBezTo>
                  <a:cubicBezTo>
                    <a:pt x="4145" y="118480"/>
                    <a:pt x="2843" y="113923"/>
                    <a:pt x="1541" y="109474"/>
                  </a:cubicBezTo>
                  <a:cubicBezTo>
                    <a:pt x="1107" y="108064"/>
                    <a:pt x="673" y="106545"/>
                    <a:pt x="239" y="105134"/>
                  </a:cubicBezTo>
                  <a:cubicBezTo>
                    <a:pt x="130" y="104917"/>
                    <a:pt x="130" y="104700"/>
                    <a:pt x="22" y="104592"/>
                  </a:cubicBezTo>
                  <a:cubicBezTo>
                    <a:pt x="22" y="104592"/>
                    <a:pt x="22" y="104592"/>
                    <a:pt x="22" y="104592"/>
                  </a:cubicBezTo>
                  <a:cubicBezTo>
                    <a:pt x="-87" y="104375"/>
                    <a:pt x="239" y="104158"/>
                    <a:pt x="347" y="104375"/>
                  </a:cubicBezTo>
                  <a:cubicBezTo>
                    <a:pt x="890" y="105026"/>
                    <a:pt x="1324" y="105894"/>
                    <a:pt x="1758" y="106653"/>
                  </a:cubicBezTo>
                  <a:cubicBezTo>
                    <a:pt x="2300" y="107630"/>
                    <a:pt x="2843" y="108498"/>
                    <a:pt x="3277" y="109474"/>
                  </a:cubicBezTo>
                  <a:cubicBezTo>
                    <a:pt x="4579" y="111861"/>
                    <a:pt x="5664" y="114248"/>
                    <a:pt x="6857" y="116635"/>
                  </a:cubicBezTo>
                  <a:cubicBezTo>
                    <a:pt x="8810" y="120650"/>
                    <a:pt x="10655" y="124664"/>
                    <a:pt x="12608" y="128678"/>
                  </a:cubicBezTo>
                  <a:cubicBezTo>
                    <a:pt x="16731" y="137575"/>
                    <a:pt x="20745" y="146472"/>
                    <a:pt x="24759" y="155369"/>
                  </a:cubicBezTo>
                  <a:cubicBezTo>
                    <a:pt x="27363" y="161119"/>
                    <a:pt x="30076" y="166761"/>
                    <a:pt x="32788" y="172403"/>
                  </a:cubicBezTo>
                  <a:cubicBezTo>
                    <a:pt x="35609" y="178262"/>
                    <a:pt x="38430" y="184121"/>
                    <a:pt x="41360" y="189980"/>
                  </a:cubicBezTo>
                  <a:cubicBezTo>
                    <a:pt x="41251" y="189763"/>
                    <a:pt x="41143" y="189546"/>
                    <a:pt x="41034" y="189329"/>
                  </a:cubicBezTo>
                  <a:cubicBezTo>
                    <a:pt x="41143" y="189654"/>
                    <a:pt x="41360" y="189980"/>
                    <a:pt x="41468" y="190197"/>
                  </a:cubicBezTo>
                  <a:cubicBezTo>
                    <a:pt x="41685" y="190522"/>
                    <a:pt x="41794" y="190848"/>
                    <a:pt x="42011" y="191173"/>
                  </a:cubicBezTo>
                  <a:cubicBezTo>
                    <a:pt x="42227" y="191499"/>
                    <a:pt x="42336" y="191933"/>
                    <a:pt x="42553" y="192258"/>
                  </a:cubicBezTo>
                  <a:cubicBezTo>
                    <a:pt x="42445" y="192041"/>
                    <a:pt x="42336" y="191824"/>
                    <a:pt x="42227" y="191607"/>
                  </a:cubicBezTo>
                  <a:cubicBezTo>
                    <a:pt x="42445" y="191933"/>
                    <a:pt x="42553" y="192367"/>
                    <a:pt x="42770" y="192692"/>
                  </a:cubicBezTo>
                  <a:cubicBezTo>
                    <a:pt x="42770" y="192692"/>
                    <a:pt x="42770" y="192692"/>
                    <a:pt x="42770" y="192692"/>
                  </a:cubicBezTo>
                  <a:cubicBezTo>
                    <a:pt x="43638" y="194428"/>
                    <a:pt x="44506" y="196273"/>
                    <a:pt x="45482" y="198009"/>
                  </a:cubicBezTo>
                  <a:cubicBezTo>
                    <a:pt x="46242" y="197249"/>
                    <a:pt x="47001" y="196381"/>
                    <a:pt x="47652" y="195622"/>
                  </a:cubicBezTo>
                  <a:cubicBezTo>
                    <a:pt x="53728" y="188461"/>
                    <a:pt x="59696" y="181191"/>
                    <a:pt x="65555" y="173922"/>
                  </a:cubicBezTo>
                  <a:cubicBezTo>
                    <a:pt x="71197" y="166978"/>
                    <a:pt x="76621" y="159926"/>
                    <a:pt x="82155" y="152873"/>
                  </a:cubicBezTo>
                  <a:cubicBezTo>
                    <a:pt x="93981" y="137467"/>
                    <a:pt x="105807" y="122060"/>
                    <a:pt x="117742" y="106762"/>
                  </a:cubicBezTo>
                  <a:cubicBezTo>
                    <a:pt x="129677" y="91681"/>
                    <a:pt x="141503" y="76491"/>
                    <a:pt x="153329" y="61301"/>
                  </a:cubicBezTo>
                  <a:cubicBezTo>
                    <a:pt x="160382" y="52296"/>
                    <a:pt x="167434" y="43399"/>
                    <a:pt x="175029" y="34828"/>
                  </a:cubicBezTo>
                  <a:cubicBezTo>
                    <a:pt x="175029" y="34828"/>
                    <a:pt x="174920" y="34936"/>
                    <a:pt x="174920" y="34936"/>
                  </a:cubicBezTo>
                  <a:cubicBezTo>
                    <a:pt x="175680" y="34068"/>
                    <a:pt x="176548" y="33092"/>
                    <a:pt x="177307" y="32224"/>
                  </a:cubicBezTo>
                  <a:cubicBezTo>
                    <a:pt x="187506" y="20615"/>
                    <a:pt x="198464" y="9656"/>
                    <a:pt x="210508" y="0"/>
                  </a:cubicBezTo>
                  <a:cubicBezTo>
                    <a:pt x="210508" y="0"/>
                    <a:pt x="210616" y="0"/>
                    <a:pt x="210508" y="0"/>
                  </a:cubicBezTo>
                  <a:cubicBezTo>
                    <a:pt x="204974" y="7595"/>
                    <a:pt x="199441" y="15081"/>
                    <a:pt x="193582" y="22459"/>
                  </a:cubicBezTo>
                  <a:cubicBezTo>
                    <a:pt x="187832" y="29728"/>
                    <a:pt x="181756" y="36781"/>
                    <a:pt x="175788" y="43833"/>
                  </a:cubicBezTo>
                  <a:cubicBezTo>
                    <a:pt x="169170" y="51645"/>
                    <a:pt x="162552" y="59457"/>
                    <a:pt x="155933" y="67269"/>
                  </a:cubicBezTo>
                  <a:cubicBezTo>
                    <a:pt x="149749" y="74538"/>
                    <a:pt x="143890" y="81916"/>
                    <a:pt x="137923" y="89294"/>
                  </a:cubicBezTo>
                  <a:cubicBezTo>
                    <a:pt x="126096" y="103941"/>
                    <a:pt x="114704" y="118914"/>
                    <a:pt x="103529" y="134212"/>
                  </a:cubicBezTo>
                  <a:cubicBezTo>
                    <a:pt x="98646" y="140830"/>
                    <a:pt x="93981" y="147557"/>
                    <a:pt x="89207" y="154284"/>
                  </a:cubicBezTo>
                  <a:cubicBezTo>
                    <a:pt x="84976" y="160360"/>
                    <a:pt x="80744" y="166544"/>
                    <a:pt x="76404" y="172512"/>
                  </a:cubicBezTo>
                  <a:cubicBezTo>
                    <a:pt x="73692" y="176634"/>
                    <a:pt x="70762" y="180540"/>
                    <a:pt x="67942" y="184555"/>
                  </a:cubicBezTo>
                  <a:cubicBezTo>
                    <a:pt x="65446" y="188027"/>
                    <a:pt x="63059" y="191499"/>
                    <a:pt x="60564" y="194971"/>
                  </a:cubicBezTo>
                  <a:cubicBezTo>
                    <a:pt x="58936" y="197249"/>
                    <a:pt x="57309" y="199528"/>
                    <a:pt x="55681" y="201806"/>
                  </a:cubicBezTo>
                  <a:cubicBezTo>
                    <a:pt x="54271" y="203759"/>
                    <a:pt x="52860" y="205712"/>
                    <a:pt x="51233" y="207556"/>
                  </a:cubicBezTo>
                  <a:cubicBezTo>
                    <a:pt x="49497" y="209726"/>
                    <a:pt x="47218" y="211896"/>
                    <a:pt x="44289" y="212330"/>
                  </a:cubicBezTo>
                  <a:cubicBezTo>
                    <a:pt x="43963" y="212330"/>
                    <a:pt x="43746" y="212439"/>
                    <a:pt x="43421" y="212439"/>
                  </a:cubicBezTo>
                  <a:cubicBezTo>
                    <a:pt x="40817" y="212330"/>
                    <a:pt x="38430" y="210703"/>
                    <a:pt x="37128" y="208424"/>
                  </a:cubicBezTo>
                  <a:close/>
                </a:path>
              </a:pathLst>
            </a:custGeom>
            <a:solidFill>
              <a:srgbClr val="132237"/>
            </a:solidFill>
            <a:ln w="10838" cap="flat">
              <a:noFill/>
              <a:prstDash val="solid"/>
              <a:miter/>
            </a:ln>
          </p:spPr>
          <p:txBody>
            <a:bodyPr rtlCol="0" anchor="ctr"/>
            <a:lstStyle/>
            <a:p>
              <a:endParaRPr lang="nb-NO"/>
            </a:p>
          </p:txBody>
        </p:sp>
        <p:sp>
          <p:nvSpPr>
            <p:cNvPr id="187" name="Frihåndsform: figur 186">
              <a:extLst>
                <a:ext uri="{FF2B5EF4-FFF2-40B4-BE49-F238E27FC236}">
                  <a16:creationId xmlns:a16="http://schemas.microsoft.com/office/drawing/2014/main" id="{67CC4796-5455-4EA2-983B-AF972E303268}"/>
                </a:ext>
              </a:extLst>
            </p:cNvPr>
            <p:cNvSpPr/>
            <p:nvPr/>
          </p:nvSpPr>
          <p:spPr>
            <a:xfrm>
              <a:off x="4575631" y="3639934"/>
              <a:ext cx="108" cy="216"/>
            </a:xfrm>
            <a:custGeom>
              <a:avLst/>
              <a:gdLst>
                <a:gd name="connsiteX0" fmla="*/ 108 w 108"/>
                <a:gd name="connsiteY0" fmla="*/ 217 h 216"/>
                <a:gd name="connsiteX1" fmla="*/ 0 w 108"/>
                <a:gd name="connsiteY1" fmla="*/ 0 h 216"/>
                <a:gd name="connsiteX2" fmla="*/ 108 w 108"/>
                <a:gd name="connsiteY2" fmla="*/ 217 h 216"/>
                <a:gd name="connsiteX3" fmla="*/ 108 w 108"/>
                <a:gd name="connsiteY3" fmla="*/ 217 h 216"/>
              </a:gdLst>
              <a:ahLst/>
              <a:cxnLst>
                <a:cxn ang="0">
                  <a:pos x="connsiteX0" y="connsiteY0"/>
                </a:cxn>
                <a:cxn ang="0">
                  <a:pos x="connsiteX1" y="connsiteY1"/>
                </a:cxn>
                <a:cxn ang="0">
                  <a:pos x="connsiteX2" y="connsiteY2"/>
                </a:cxn>
                <a:cxn ang="0">
                  <a:pos x="connsiteX3" y="connsiteY3"/>
                </a:cxn>
              </a:cxnLst>
              <a:rect l="l" t="t" r="r" b="b"/>
              <a:pathLst>
                <a:path w="108" h="216">
                  <a:moveTo>
                    <a:pt x="108" y="217"/>
                  </a:moveTo>
                  <a:cubicBezTo>
                    <a:pt x="108" y="108"/>
                    <a:pt x="0" y="0"/>
                    <a:pt x="0" y="0"/>
                  </a:cubicBezTo>
                  <a:cubicBezTo>
                    <a:pt x="0" y="0"/>
                    <a:pt x="108" y="108"/>
                    <a:pt x="108" y="217"/>
                  </a:cubicBezTo>
                  <a:cubicBezTo>
                    <a:pt x="108" y="217"/>
                    <a:pt x="108" y="217"/>
                    <a:pt x="108" y="217"/>
                  </a:cubicBezTo>
                  <a:close/>
                </a:path>
              </a:pathLst>
            </a:custGeom>
            <a:solidFill>
              <a:srgbClr val="132237"/>
            </a:solidFill>
            <a:ln w="10838" cap="flat">
              <a:noFill/>
              <a:prstDash val="solid"/>
              <a:miter/>
            </a:ln>
          </p:spPr>
          <p:txBody>
            <a:bodyPr rtlCol="0" anchor="ctr"/>
            <a:lstStyle/>
            <a:p>
              <a:endParaRPr lang="nb-NO"/>
            </a:p>
          </p:txBody>
        </p:sp>
        <p:sp>
          <p:nvSpPr>
            <p:cNvPr id="188" name="Frihåndsform: figur 187">
              <a:extLst>
                <a:ext uri="{FF2B5EF4-FFF2-40B4-BE49-F238E27FC236}">
                  <a16:creationId xmlns:a16="http://schemas.microsoft.com/office/drawing/2014/main" id="{CA52667E-B455-40EA-8FF3-AFB2225E257F}"/>
                </a:ext>
              </a:extLst>
            </p:cNvPr>
            <p:cNvSpPr/>
            <p:nvPr/>
          </p:nvSpPr>
          <p:spPr>
            <a:xfrm>
              <a:off x="4554226" y="4036276"/>
              <a:ext cx="197110" cy="191715"/>
            </a:xfrm>
            <a:custGeom>
              <a:avLst/>
              <a:gdLst>
                <a:gd name="connsiteX0" fmla="*/ 32688 w 197110"/>
                <a:gd name="connsiteY0" fmla="*/ 191282 h 191715"/>
                <a:gd name="connsiteX1" fmla="*/ 29216 w 197110"/>
                <a:gd name="connsiteY1" fmla="*/ 189980 h 191715"/>
                <a:gd name="connsiteX2" fmla="*/ 26287 w 197110"/>
                <a:gd name="connsiteY2" fmla="*/ 187701 h 191715"/>
                <a:gd name="connsiteX3" fmla="*/ 21947 w 197110"/>
                <a:gd name="connsiteY3" fmla="*/ 181734 h 191715"/>
                <a:gd name="connsiteX4" fmla="*/ 19235 w 197110"/>
                <a:gd name="connsiteY4" fmla="*/ 176309 h 191715"/>
                <a:gd name="connsiteX5" fmla="*/ 14895 w 197110"/>
                <a:gd name="connsiteY5" fmla="*/ 165025 h 191715"/>
                <a:gd name="connsiteX6" fmla="*/ 14895 w 197110"/>
                <a:gd name="connsiteY6" fmla="*/ 165134 h 191715"/>
                <a:gd name="connsiteX7" fmla="*/ 5889 w 197110"/>
                <a:gd name="connsiteY7" fmla="*/ 136056 h 191715"/>
                <a:gd name="connsiteX8" fmla="*/ 4262 w 197110"/>
                <a:gd name="connsiteY8" fmla="*/ 129438 h 191715"/>
                <a:gd name="connsiteX9" fmla="*/ 2526 w 197110"/>
                <a:gd name="connsiteY9" fmla="*/ 121301 h 191715"/>
                <a:gd name="connsiteX10" fmla="*/ 1115 w 197110"/>
                <a:gd name="connsiteY10" fmla="*/ 113706 h 191715"/>
                <a:gd name="connsiteX11" fmla="*/ 573 w 197110"/>
                <a:gd name="connsiteY11" fmla="*/ 109366 h 191715"/>
                <a:gd name="connsiteX12" fmla="*/ 356 w 197110"/>
                <a:gd name="connsiteY12" fmla="*/ 108064 h 191715"/>
                <a:gd name="connsiteX13" fmla="*/ 139 w 197110"/>
                <a:gd name="connsiteY13" fmla="*/ 106219 h 191715"/>
                <a:gd name="connsiteX14" fmla="*/ 30 w 197110"/>
                <a:gd name="connsiteY14" fmla="*/ 103290 h 191715"/>
                <a:gd name="connsiteX15" fmla="*/ 464 w 197110"/>
                <a:gd name="connsiteY15" fmla="*/ 102313 h 191715"/>
                <a:gd name="connsiteX16" fmla="*/ 681 w 197110"/>
                <a:gd name="connsiteY16" fmla="*/ 102313 h 191715"/>
                <a:gd name="connsiteX17" fmla="*/ 1332 w 197110"/>
                <a:gd name="connsiteY17" fmla="*/ 103073 h 191715"/>
                <a:gd name="connsiteX18" fmla="*/ 1332 w 197110"/>
                <a:gd name="connsiteY18" fmla="*/ 103073 h 191715"/>
                <a:gd name="connsiteX19" fmla="*/ 898 w 197110"/>
                <a:gd name="connsiteY19" fmla="*/ 102639 h 191715"/>
                <a:gd name="connsiteX20" fmla="*/ 681 w 197110"/>
                <a:gd name="connsiteY20" fmla="*/ 102530 h 191715"/>
                <a:gd name="connsiteX21" fmla="*/ 573 w 197110"/>
                <a:gd name="connsiteY21" fmla="*/ 102747 h 191715"/>
                <a:gd name="connsiteX22" fmla="*/ 573 w 197110"/>
                <a:gd name="connsiteY22" fmla="*/ 103290 h 191715"/>
                <a:gd name="connsiteX23" fmla="*/ 3611 w 197110"/>
                <a:gd name="connsiteY23" fmla="*/ 113163 h 191715"/>
                <a:gd name="connsiteX24" fmla="*/ 6215 w 197110"/>
                <a:gd name="connsiteY24" fmla="*/ 120216 h 191715"/>
                <a:gd name="connsiteX25" fmla="*/ 9036 w 197110"/>
                <a:gd name="connsiteY25" fmla="*/ 127702 h 191715"/>
                <a:gd name="connsiteX26" fmla="*/ 13918 w 197110"/>
                <a:gd name="connsiteY26" fmla="*/ 139745 h 191715"/>
                <a:gd name="connsiteX27" fmla="*/ 20319 w 197110"/>
                <a:gd name="connsiteY27" fmla="*/ 154501 h 191715"/>
                <a:gd name="connsiteX28" fmla="*/ 26287 w 197110"/>
                <a:gd name="connsiteY28" fmla="*/ 166978 h 191715"/>
                <a:gd name="connsiteX29" fmla="*/ 31929 w 197110"/>
                <a:gd name="connsiteY29" fmla="*/ 177177 h 191715"/>
                <a:gd name="connsiteX30" fmla="*/ 33339 w 197110"/>
                <a:gd name="connsiteY30" fmla="*/ 178913 h 191715"/>
                <a:gd name="connsiteX31" fmla="*/ 34424 w 197110"/>
                <a:gd name="connsiteY31" fmla="*/ 180106 h 191715"/>
                <a:gd name="connsiteX32" fmla="*/ 34641 w 197110"/>
                <a:gd name="connsiteY32" fmla="*/ 180323 h 191715"/>
                <a:gd name="connsiteX33" fmla="*/ 34858 w 197110"/>
                <a:gd name="connsiteY33" fmla="*/ 180432 h 191715"/>
                <a:gd name="connsiteX34" fmla="*/ 35401 w 197110"/>
                <a:gd name="connsiteY34" fmla="*/ 180649 h 191715"/>
                <a:gd name="connsiteX35" fmla="*/ 35618 w 197110"/>
                <a:gd name="connsiteY35" fmla="*/ 180649 h 191715"/>
                <a:gd name="connsiteX36" fmla="*/ 35618 w 197110"/>
                <a:gd name="connsiteY36" fmla="*/ 180649 h 191715"/>
                <a:gd name="connsiteX37" fmla="*/ 35618 w 197110"/>
                <a:gd name="connsiteY37" fmla="*/ 180649 h 191715"/>
                <a:gd name="connsiteX38" fmla="*/ 35943 w 197110"/>
                <a:gd name="connsiteY38" fmla="*/ 180649 h 191715"/>
                <a:gd name="connsiteX39" fmla="*/ 36486 w 197110"/>
                <a:gd name="connsiteY39" fmla="*/ 180540 h 191715"/>
                <a:gd name="connsiteX40" fmla="*/ 37245 w 197110"/>
                <a:gd name="connsiteY40" fmla="*/ 180215 h 191715"/>
                <a:gd name="connsiteX41" fmla="*/ 38113 w 197110"/>
                <a:gd name="connsiteY41" fmla="*/ 179672 h 191715"/>
                <a:gd name="connsiteX42" fmla="*/ 39524 w 197110"/>
                <a:gd name="connsiteY42" fmla="*/ 178587 h 191715"/>
                <a:gd name="connsiteX43" fmla="*/ 42996 w 197110"/>
                <a:gd name="connsiteY43" fmla="*/ 175116 h 191715"/>
                <a:gd name="connsiteX44" fmla="*/ 52435 w 197110"/>
                <a:gd name="connsiteY44" fmla="*/ 162530 h 191715"/>
                <a:gd name="connsiteX45" fmla="*/ 62525 w 197110"/>
                <a:gd name="connsiteY45" fmla="*/ 147449 h 191715"/>
                <a:gd name="connsiteX46" fmla="*/ 67299 w 197110"/>
                <a:gd name="connsiteY46" fmla="*/ 140179 h 191715"/>
                <a:gd name="connsiteX47" fmla="*/ 69903 w 197110"/>
                <a:gd name="connsiteY47" fmla="*/ 136273 h 191715"/>
                <a:gd name="connsiteX48" fmla="*/ 69903 w 197110"/>
                <a:gd name="connsiteY48" fmla="*/ 136273 h 191715"/>
                <a:gd name="connsiteX49" fmla="*/ 83031 w 197110"/>
                <a:gd name="connsiteY49" fmla="*/ 117069 h 191715"/>
                <a:gd name="connsiteX50" fmla="*/ 83031 w 197110"/>
                <a:gd name="connsiteY50" fmla="*/ 117069 h 191715"/>
                <a:gd name="connsiteX51" fmla="*/ 91820 w 197110"/>
                <a:gd name="connsiteY51" fmla="*/ 104809 h 191715"/>
                <a:gd name="connsiteX52" fmla="*/ 99089 w 197110"/>
                <a:gd name="connsiteY52" fmla="*/ 94936 h 191715"/>
                <a:gd name="connsiteX53" fmla="*/ 105599 w 197110"/>
                <a:gd name="connsiteY53" fmla="*/ 86364 h 191715"/>
                <a:gd name="connsiteX54" fmla="*/ 109179 w 197110"/>
                <a:gd name="connsiteY54" fmla="*/ 81699 h 191715"/>
                <a:gd name="connsiteX55" fmla="*/ 119812 w 197110"/>
                <a:gd name="connsiteY55" fmla="*/ 68354 h 191715"/>
                <a:gd name="connsiteX56" fmla="*/ 138582 w 197110"/>
                <a:gd name="connsiteY56" fmla="*/ 46003 h 191715"/>
                <a:gd name="connsiteX57" fmla="*/ 148238 w 197110"/>
                <a:gd name="connsiteY57" fmla="*/ 35696 h 191715"/>
                <a:gd name="connsiteX58" fmla="*/ 153663 w 197110"/>
                <a:gd name="connsiteY58" fmla="*/ 30271 h 191715"/>
                <a:gd name="connsiteX59" fmla="*/ 159848 w 197110"/>
                <a:gd name="connsiteY59" fmla="*/ 24520 h 191715"/>
                <a:gd name="connsiteX60" fmla="*/ 168419 w 197110"/>
                <a:gd name="connsiteY60" fmla="*/ 17360 h 191715"/>
                <a:gd name="connsiteX61" fmla="*/ 177316 w 197110"/>
                <a:gd name="connsiteY61" fmla="*/ 11067 h 191715"/>
                <a:gd name="connsiteX62" fmla="*/ 197062 w 197110"/>
                <a:gd name="connsiteY62" fmla="*/ 0 h 191715"/>
                <a:gd name="connsiteX63" fmla="*/ 197062 w 197110"/>
                <a:gd name="connsiteY63" fmla="*/ 108 h 191715"/>
                <a:gd name="connsiteX64" fmla="*/ 189359 w 197110"/>
                <a:gd name="connsiteY64" fmla="*/ 6293 h 191715"/>
                <a:gd name="connsiteX65" fmla="*/ 178509 w 197110"/>
                <a:gd name="connsiteY65" fmla="*/ 16709 h 191715"/>
                <a:gd name="connsiteX66" fmla="*/ 168853 w 197110"/>
                <a:gd name="connsiteY66" fmla="*/ 26365 h 191715"/>
                <a:gd name="connsiteX67" fmla="*/ 158546 w 197110"/>
                <a:gd name="connsiteY67" fmla="*/ 36998 h 191715"/>
                <a:gd name="connsiteX68" fmla="*/ 146937 w 197110"/>
                <a:gd name="connsiteY68" fmla="*/ 49150 h 191715"/>
                <a:gd name="connsiteX69" fmla="*/ 144766 w 197110"/>
                <a:gd name="connsiteY69" fmla="*/ 51428 h 191715"/>
                <a:gd name="connsiteX70" fmla="*/ 145092 w 197110"/>
                <a:gd name="connsiteY70" fmla="*/ 50994 h 191715"/>
                <a:gd name="connsiteX71" fmla="*/ 135870 w 197110"/>
                <a:gd name="connsiteY71" fmla="*/ 61084 h 191715"/>
                <a:gd name="connsiteX72" fmla="*/ 135870 w 197110"/>
                <a:gd name="connsiteY72" fmla="*/ 61084 h 191715"/>
                <a:gd name="connsiteX73" fmla="*/ 126105 w 197110"/>
                <a:gd name="connsiteY73" fmla="*/ 72260 h 191715"/>
                <a:gd name="connsiteX74" fmla="*/ 126105 w 197110"/>
                <a:gd name="connsiteY74" fmla="*/ 72260 h 191715"/>
                <a:gd name="connsiteX75" fmla="*/ 125996 w 197110"/>
                <a:gd name="connsiteY75" fmla="*/ 72368 h 191715"/>
                <a:gd name="connsiteX76" fmla="*/ 115255 w 197110"/>
                <a:gd name="connsiteY76" fmla="*/ 85496 h 191715"/>
                <a:gd name="connsiteX77" fmla="*/ 112760 w 197110"/>
                <a:gd name="connsiteY77" fmla="*/ 88751 h 191715"/>
                <a:gd name="connsiteX78" fmla="*/ 106358 w 197110"/>
                <a:gd name="connsiteY78" fmla="*/ 97323 h 191715"/>
                <a:gd name="connsiteX79" fmla="*/ 102344 w 197110"/>
                <a:gd name="connsiteY79" fmla="*/ 102639 h 191715"/>
                <a:gd name="connsiteX80" fmla="*/ 99197 w 197110"/>
                <a:gd name="connsiteY80" fmla="*/ 107087 h 191715"/>
                <a:gd name="connsiteX81" fmla="*/ 89433 w 197110"/>
                <a:gd name="connsiteY81" fmla="*/ 121192 h 191715"/>
                <a:gd name="connsiteX82" fmla="*/ 89324 w 197110"/>
                <a:gd name="connsiteY82" fmla="*/ 121301 h 191715"/>
                <a:gd name="connsiteX83" fmla="*/ 89216 w 197110"/>
                <a:gd name="connsiteY83" fmla="*/ 121518 h 191715"/>
                <a:gd name="connsiteX84" fmla="*/ 89216 w 197110"/>
                <a:gd name="connsiteY84" fmla="*/ 121518 h 191715"/>
                <a:gd name="connsiteX85" fmla="*/ 80427 w 197110"/>
                <a:gd name="connsiteY85" fmla="*/ 135188 h 191715"/>
                <a:gd name="connsiteX86" fmla="*/ 74134 w 197110"/>
                <a:gd name="connsiteY86" fmla="*/ 145279 h 191715"/>
                <a:gd name="connsiteX87" fmla="*/ 65021 w 197110"/>
                <a:gd name="connsiteY87" fmla="*/ 160143 h 191715"/>
                <a:gd name="connsiteX88" fmla="*/ 59704 w 197110"/>
                <a:gd name="connsiteY88" fmla="*/ 168823 h 191715"/>
                <a:gd name="connsiteX89" fmla="*/ 53737 w 197110"/>
                <a:gd name="connsiteY89" fmla="*/ 177720 h 191715"/>
                <a:gd name="connsiteX90" fmla="*/ 47661 w 197110"/>
                <a:gd name="connsiteY90" fmla="*/ 185206 h 191715"/>
                <a:gd name="connsiteX91" fmla="*/ 39741 w 197110"/>
                <a:gd name="connsiteY91" fmla="*/ 190848 h 191715"/>
                <a:gd name="connsiteX92" fmla="*/ 35184 w 197110"/>
                <a:gd name="connsiteY92" fmla="*/ 191716 h 191715"/>
                <a:gd name="connsiteX93" fmla="*/ 32688 w 197110"/>
                <a:gd name="connsiteY93" fmla="*/ 191282 h 19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97110" h="191715">
                  <a:moveTo>
                    <a:pt x="32688" y="191282"/>
                  </a:moveTo>
                  <a:cubicBezTo>
                    <a:pt x="31495" y="190956"/>
                    <a:pt x="30301" y="190631"/>
                    <a:pt x="29216" y="189980"/>
                  </a:cubicBezTo>
                  <a:cubicBezTo>
                    <a:pt x="28131" y="189329"/>
                    <a:pt x="27155" y="188569"/>
                    <a:pt x="26287" y="187701"/>
                  </a:cubicBezTo>
                  <a:cubicBezTo>
                    <a:pt x="24551" y="185965"/>
                    <a:pt x="23140" y="183904"/>
                    <a:pt x="21947" y="181734"/>
                  </a:cubicBezTo>
                  <a:cubicBezTo>
                    <a:pt x="20862" y="179998"/>
                    <a:pt x="19994" y="178153"/>
                    <a:pt x="19235" y="176309"/>
                  </a:cubicBezTo>
                  <a:cubicBezTo>
                    <a:pt x="17716" y="172620"/>
                    <a:pt x="16305" y="168823"/>
                    <a:pt x="14895" y="165025"/>
                  </a:cubicBezTo>
                  <a:cubicBezTo>
                    <a:pt x="14895" y="165025"/>
                    <a:pt x="14895" y="165134"/>
                    <a:pt x="14895" y="165134"/>
                  </a:cubicBezTo>
                  <a:cubicBezTo>
                    <a:pt x="11531" y="155586"/>
                    <a:pt x="8493" y="145930"/>
                    <a:pt x="5889" y="136056"/>
                  </a:cubicBezTo>
                  <a:cubicBezTo>
                    <a:pt x="5347" y="133886"/>
                    <a:pt x="4696" y="131608"/>
                    <a:pt x="4262" y="129438"/>
                  </a:cubicBezTo>
                  <a:cubicBezTo>
                    <a:pt x="3611" y="126725"/>
                    <a:pt x="2960" y="124013"/>
                    <a:pt x="2526" y="121301"/>
                  </a:cubicBezTo>
                  <a:cubicBezTo>
                    <a:pt x="2092" y="118805"/>
                    <a:pt x="1549" y="116201"/>
                    <a:pt x="1115" y="113706"/>
                  </a:cubicBezTo>
                  <a:cubicBezTo>
                    <a:pt x="898" y="112295"/>
                    <a:pt x="681" y="110776"/>
                    <a:pt x="573" y="109366"/>
                  </a:cubicBezTo>
                  <a:cubicBezTo>
                    <a:pt x="464" y="108932"/>
                    <a:pt x="464" y="108498"/>
                    <a:pt x="356" y="108064"/>
                  </a:cubicBezTo>
                  <a:cubicBezTo>
                    <a:pt x="247" y="107521"/>
                    <a:pt x="247" y="106870"/>
                    <a:pt x="139" y="106219"/>
                  </a:cubicBezTo>
                  <a:cubicBezTo>
                    <a:pt x="139" y="105351"/>
                    <a:pt x="-78" y="104266"/>
                    <a:pt x="30" y="103290"/>
                  </a:cubicBezTo>
                  <a:cubicBezTo>
                    <a:pt x="139" y="102639"/>
                    <a:pt x="139" y="102747"/>
                    <a:pt x="464" y="102313"/>
                  </a:cubicBezTo>
                  <a:cubicBezTo>
                    <a:pt x="464" y="102205"/>
                    <a:pt x="573" y="102205"/>
                    <a:pt x="681" y="102313"/>
                  </a:cubicBezTo>
                  <a:cubicBezTo>
                    <a:pt x="1007" y="102639"/>
                    <a:pt x="1115" y="102747"/>
                    <a:pt x="1332" y="103073"/>
                  </a:cubicBezTo>
                  <a:cubicBezTo>
                    <a:pt x="1332" y="103073"/>
                    <a:pt x="1332" y="103181"/>
                    <a:pt x="1332" y="103073"/>
                  </a:cubicBezTo>
                  <a:cubicBezTo>
                    <a:pt x="1224" y="102965"/>
                    <a:pt x="1115" y="102747"/>
                    <a:pt x="898" y="102639"/>
                  </a:cubicBezTo>
                  <a:cubicBezTo>
                    <a:pt x="790" y="102639"/>
                    <a:pt x="790" y="102530"/>
                    <a:pt x="681" y="102530"/>
                  </a:cubicBezTo>
                  <a:cubicBezTo>
                    <a:pt x="681" y="102639"/>
                    <a:pt x="573" y="102639"/>
                    <a:pt x="573" y="102747"/>
                  </a:cubicBezTo>
                  <a:cubicBezTo>
                    <a:pt x="573" y="102965"/>
                    <a:pt x="573" y="103073"/>
                    <a:pt x="573" y="103290"/>
                  </a:cubicBezTo>
                  <a:cubicBezTo>
                    <a:pt x="1224" y="106653"/>
                    <a:pt x="2526" y="109908"/>
                    <a:pt x="3611" y="113163"/>
                  </a:cubicBezTo>
                  <a:cubicBezTo>
                    <a:pt x="4479" y="115550"/>
                    <a:pt x="5347" y="117829"/>
                    <a:pt x="6215" y="120216"/>
                  </a:cubicBezTo>
                  <a:cubicBezTo>
                    <a:pt x="7083" y="122711"/>
                    <a:pt x="8168" y="125206"/>
                    <a:pt x="9036" y="127702"/>
                  </a:cubicBezTo>
                  <a:cubicBezTo>
                    <a:pt x="10555" y="131716"/>
                    <a:pt x="12182" y="135731"/>
                    <a:pt x="13918" y="139745"/>
                  </a:cubicBezTo>
                  <a:cubicBezTo>
                    <a:pt x="15980" y="144628"/>
                    <a:pt x="18149" y="149618"/>
                    <a:pt x="20319" y="154501"/>
                  </a:cubicBezTo>
                  <a:cubicBezTo>
                    <a:pt x="22164" y="158732"/>
                    <a:pt x="24225" y="162855"/>
                    <a:pt x="26287" y="166978"/>
                  </a:cubicBezTo>
                  <a:cubicBezTo>
                    <a:pt x="28023" y="170450"/>
                    <a:pt x="29759" y="173922"/>
                    <a:pt x="31929" y="177177"/>
                  </a:cubicBezTo>
                  <a:cubicBezTo>
                    <a:pt x="32363" y="177828"/>
                    <a:pt x="32797" y="178370"/>
                    <a:pt x="33339" y="178913"/>
                  </a:cubicBezTo>
                  <a:cubicBezTo>
                    <a:pt x="33665" y="179347"/>
                    <a:pt x="34099" y="179672"/>
                    <a:pt x="34424" y="180106"/>
                  </a:cubicBezTo>
                  <a:cubicBezTo>
                    <a:pt x="34533" y="180215"/>
                    <a:pt x="34641" y="180215"/>
                    <a:pt x="34641" y="180323"/>
                  </a:cubicBezTo>
                  <a:cubicBezTo>
                    <a:pt x="34750" y="180323"/>
                    <a:pt x="34750" y="180432"/>
                    <a:pt x="34858" y="180432"/>
                  </a:cubicBezTo>
                  <a:cubicBezTo>
                    <a:pt x="35075" y="180540"/>
                    <a:pt x="35184" y="180540"/>
                    <a:pt x="35401" y="180649"/>
                  </a:cubicBezTo>
                  <a:cubicBezTo>
                    <a:pt x="35509" y="180649"/>
                    <a:pt x="35509" y="180649"/>
                    <a:pt x="35618" y="180649"/>
                  </a:cubicBezTo>
                  <a:cubicBezTo>
                    <a:pt x="35618" y="180649"/>
                    <a:pt x="35618" y="180649"/>
                    <a:pt x="35618" y="180649"/>
                  </a:cubicBezTo>
                  <a:cubicBezTo>
                    <a:pt x="35618" y="180649"/>
                    <a:pt x="35618" y="180649"/>
                    <a:pt x="35618" y="180649"/>
                  </a:cubicBezTo>
                  <a:cubicBezTo>
                    <a:pt x="35726" y="180649"/>
                    <a:pt x="35835" y="180649"/>
                    <a:pt x="35943" y="180649"/>
                  </a:cubicBezTo>
                  <a:cubicBezTo>
                    <a:pt x="36160" y="180649"/>
                    <a:pt x="36269" y="180540"/>
                    <a:pt x="36486" y="180540"/>
                  </a:cubicBezTo>
                  <a:cubicBezTo>
                    <a:pt x="36703" y="180432"/>
                    <a:pt x="37028" y="180323"/>
                    <a:pt x="37245" y="180215"/>
                  </a:cubicBezTo>
                  <a:cubicBezTo>
                    <a:pt x="37571" y="179998"/>
                    <a:pt x="37896" y="179889"/>
                    <a:pt x="38113" y="179672"/>
                  </a:cubicBezTo>
                  <a:cubicBezTo>
                    <a:pt x="38656" y="179347"/>
                    <a:pt x="39090" y="178913"/>
                    <a:pt x="39524" y="178587"/>
                  </a:cubicBezTo>
                  <a:cubicBezTo>
                    <a:pt x="40717" y="177502"/>
                    <a:pt x="41911" y="176309"/>
                    <a:pt x="42996" y="175116"/>
                  </a:cubicBezTo>
                  <a:cubicBezTo>
                    <a:pt x="46467" y="171101"/>
                    <a:pt x="49505" y="166870"/>
                    <a:pt x="52435" y="162530"/>
                  </a:cubicBezTo>
                  <a:cubicBezTo>
                    <a:pt x="55798" y="157539"/>
                    <a:pt x="59162" y="152439"/>
                    <a:pt x="62525" y="147449"/>
                  </a:cubicBezTo>
                  <a:cubicBezTo>
                    <a:pt x="64153" y="145062"/>
                    <a:pt x="65672" y="142675"/>
                    <a:pt x="67299" y="140179"/>
                  </a:cubicBezTo>
                  <a:cubicBezTo>
                    <a:pt x="68167" y="138877"/>
                    <a:pt x="68927" y="137575"/>
                    <a:pt x="69903" y="136273"/>
                  </a:cubicBezTo>
                  <a:lnTo>
                    <a:pt x="69903" y="136273"/>
                  </a:lnTo>
                  <a:cubicBezTo>
                    <a:pt x="74243" y="129872"/>
                    <a:pt x="78691" y="123471"/>
                    <a:pt x="83031" y="117069"/>
                  </a:cubicBezTo>
                  <a:cubicBezTo>
                    <a:pt x="83031" y="117069"/>
                    <a:pt x="83031" y="117069"/>
                    <a:pt x="83031" y="117069"/>
                  </a:cubicBezTo>
                  <a:cubicBezTo>
                    <a:pt x="85852" y="112946"/>
                    <a:pt x="88890" y="108823"/>
                    <a:pt x="91820" y="104809"/>
                  </a:cubicBezTo>
                  <a:cubicBezTo>
                    <a:pt x="94207" y="101445"/>
                    <a:pt x="96593" y="98191"/>
                    <a:pt x="99089" y="94936"/>
                  </a:cubicBezTo>
                  <a:cubicBezTo>
                    <a:pt x="101259" y="92006"/>
                    <a:pt x="103429" y="89185"/>
                    <a:pt x="105599" y="86364"/>
                  </a:cubicBezTo>
                  <a:cubicBezTo>
                    <a:pt x="106792" y="84845"/>
                    <a:pt x="107877" y="83109"/>
                    <a:pt x="109179" y="81699"/>
                  </a:cubicBezTo>
                  <a:cubicBezTo>
                    <a:pt x="112868" y="77359"/>
                    <a:pt x="116232" y="72802"/>
                    <a:pt x="119812" y="68354"/>
                  </a:cubicBezTo>
                  <a:cubicBezTo>
                    <a:pt x="125888" y="60759"/>
                    <a:pt x="132181" y="53272"/>
                    <a:pt x="138582" y="46003"/>
                  </a:cubicBezTo>
                  <a:cubicBezTo>
                    <a:pt x="141620" y="42423"/>
                    <a:pt x="144875" y="39059"/>
                    <a:pt x="148238" y="35696"/>
                  </a:cubicBezTo>
                  <a:cubicBezTo>
                    <a:pt x="150083" y="33851"/>
                    <a:pt x="151819" y="32007"/>
                    <a:pt x="153663" y="30271"/>
                  </a:cubicBezTo>
                  <a:cubicBezTo>
                    <a:pt x="155725" y="28318"/>
                    <a:pt x="157678" y="26365"/>
                    <a:pt x="159848" y="24520"/>
                  </a:cubicBezTo>
                  <a:cubicBezTo>
                    <a:pt x="162669" y="22133"/>
                    <a:pt x="165490" y="19638"/>
                    <a:pt x="168419" y="17360"/>
                  </a:cubicBezTo>
                  <a:cubicBezTo>
                    <a:pt x="171240" y="15081"/>
                    <a:pt x="174278" y="13020"/>
                    <a:pt x="177316" y="11067"/>
                  </a:cubicBezTo>
                  <a:cubicBezTo>
                    <a:pt x="183609" y="6944"/>
                    <a:pt x="190119" y="3146"/>
                    <a:pt x="197062" y="0"/>
                  </a:cubicBezTo>
                  <a:cubicBezTo>
                    <a:pt x="197062" y="0"/>
                    <a:pt x="197171" y="0"/>
                    <a:pt x="197062" y="108"/>
                  </a:cubicBezTo>
                  <a:cubicBezTo>
                    <a:pt x="194350" y="2061"/>
                    <a:pt x="191855" y="4123"/>
                    <a:pt x="189359" y="6293"/>
                  </a:cubicBezTo>
                  <a:cubicBezTo>
                    <a:pt x="185562" y="9656"/>
                    <a:pt x="182090" y="13128"/>
                    <a:pt x="178509" y="16709"/>
                  </a:cubicBezTo>
                  <a:cubicBezTo>
                    <a:pt x="175254" y="19964"/>
                    <a:pt x="172000" y="23110"/>
                    <a:pt x="168853" y="26365"/>
                  </a:cubicBezTo>
                  <a:cubicBezTo>
                    <a:pt x="165381" y="29945"/>
                    <a:pt x="161909" y="33417"/>
                    <a:pt x="158546" y="36998"/>
                  </a:cubicBezTo>
                  <a:cubicBezTo>
                    <a:pt x="154748" y="41121"/>
                    <a:pt x="150842" y="45135"/>
                    <a:pt x="146937" y="49150"/>
                  </a:cubicBezTo>
                  <a:cubicBezTo>
                    <a:pt x="146177" y="49909"/>
                    <a:pt x="145526" y="50668"/>
                    <a:pt x="144766" y="51428"/>
                  </a:cubicBezTo>
                  <a:cubicBezTo>
                    <a:pt x="144875" y="51319"/>
                    <a:pt x="144983" y="51102"/>
                    <a:pt x="145092" y="50994"/>
                  </a:cubicBezTo>
                  <a:cubicBezTo>
                    <a:pt x="142054" y="54466"/>
                    <a:pt x="138799" y="57612"/>
                    <a:pt x="135870" y="61084"/>
                  </a:cubicBezTo>
                  <a:lnTo>
                    <a:pt x="135870" y="61084"/>
                  </a:lnTo>
                  <a:cubicBezTo>
                    <a:pt x="132615" y="64773"/>
                    <a:pt x="129360" y="68571"/>
                    <a:pt x="126105" y="72260"/>
                  </a:cubicBezTo>
                  <a:cubicBezTo>
                    <a:pt x="126105" y="72260"/>
                    <a:pt x="126105" y="72260"/>
                    <a:pt x="126105" y="72260"/>
                  </a:cubicBezTo>
                  <a:cubicBezTo>
                    <a:pt x="126105" y="72260"/>
                    <a:pt x="126105" y="72260"/>
                    <a:pt x="125996" y="72368"/>
                  </a:cubicBezTo>
                  <a:cubicBezTo>
                    <a:pt x="122416" y="76816"/>
                    <a:pt x="118835" y="81156"/>
                    <a:pt x="115255" y="85496"/>
                  </a:cubicBezTo>
                  <a:cubicBezTo>
                    <a:pt x="114387" y="86581"/>
                    <a:pt x="113628" y="87666"/>
                    <a:pt x="112760" y="88751"/>
                  </a:cubicBezTo>
                  <a:cubicBezTo>
                    <a:pt x="110590" y="91572"/>
                    <a:pt x="108528" y="94393"/>
                    <a:pt x="106358" y="97323"/>
                  </a:cubicBezTo>
                  <a:cubicBezTo>
                    <a:pt x="105056" y="99059"/>
                    <a:pt x="103754" y="100903"/>
                    <a:pt x="102344" y="102639"/>
                  </a:cubicBezTo>
                  <a:cubicBezTo>
                    <a:pt x="101259" y="104049"/>
                    <a:pt x="100282" y="105677"/>
                    <a:pt x="99197" y="107087"/>
                  </a:cubicBezTo>
                  <a:cubicBezTo>
                    <a:pt x="95942" y="111753"/>
                    <a:pt x="92688" y="116418"/>
                    <a:pt x="89433" y="121192"/>
                  </a:cubicBezTo>
                  <a:cubicBezTo>
                    <a:pt x="89433" y="121192"/>
                    <a:pt x="89433" y="121301"/>
                    <a:pt x="89324" y="121301"/>
                  </a:cubicBezTo>
                  <a:cubicBezTo>
                    <a:pt x="89324" y="121409"/>
                    <a:pt x="89216" y="121409"/>
                    <a:pt x="89216" y="121518"/>
                  </a:cubicBezTo>
                  <a:cubicBezTo>
                    <a:pt x="89216" y="121518"/>
                    <a:pt x="89216" y="121518"/>
                    <a:pt x="89216" y="121518"/>
                  </a:cubicBezTo>
                  <a:cubicBezTo>
                    <a:pt x="86178" y="126074"/>
                    <a:pt x="83357" y="130631"/>
                    <a:pt x="80427" y="135188"/>
                  </a:cubicBezTo>
                  <a:cubicBezTo>
                    <a:pt x="78257" y="138552"/>
                    <a:pt x="76196" y="141915"/>
                    <a:pt x="74134" y="145279"/>
                  </a:cubicBezTo>
                  <a:cubicBezTo>
                    <a:pt x="71096" y="150269"/>
                    <a:pt x="68059" y="155260"/>
                    <a:pt x="65021" y="160143"/>
                  </a:cubicBezTo>
                  <a:cubicBezTo>
                    <a:pt x="63285" y="163072"/>
                    <a:pt x="61440" y="166002"/>
                    <a:pt x="59704" y="168823"/>
                  </a:cubicBezTo>
                  <a:cubicBezTo>
                    <a:pt x="57751" y="171861"/>
                    <a:pt x="55798" y="174790"/>
                    <a:pt x="53737" y="177720"/>
                  </a:cubicBezTo>
                  <a:cubicBezTo>
                    <a:pt x="51892" y="180432"/>
                    <a:pt x="49831" y="182819"/>
                    <a:pt x="47661" y="185206"/>
                  </a:cubicBezTo>
                  <a:cubicBezTo>
                    <a:pt x="45383" y="187593"/>
                    <a:pt x="42779" y="189654"/>
                    <a:pt x="39741" y="190848"/>
                  </a:cubicBezTo>
                  <a:cubicBezTo>
                    <a:pt x="38330" y="191390"/>
                    <a:pt x="36703" y="191716"/>
                    <a:pt x="35184" y="191716"/>
                  </a:cubicBezTo>
                  <a:cubicBezTo>
                    <a:pt x="34533" y="191607"/>
                    <a:pt x="33556" y="191499"/>
                    <a:pt x="32688" y="191282"/>
                  </a:cubicBezTo>
                  <a:close/>
                </a:path>
              </a:pathLst>
            </a:custGeom>
            <a:solidFill>
              <a:srgbClr val="132237"/>
            </a:solidFill>
            <a:ln w="10838" cap="flat">
              <a:noFill/>
              <a:prstDash val="solid"/>
              <a:miter/>
            </a:ln>
          </p:spPr>
          <p:txBody>
            <a:bodyPr rtlCol="0" anchor="ctr"/>
            <a:lstStyle/>
            <a:p>
              <a:endParaRPr lang="nb-NO"/>
            </a:p>
          </p:txBody>
        </p:sp>
        <p:sp>
          <p:nvSpPr>
            <p:cNvPr id="189" name="Frihåndsform: figur 188">
              <a:extLst>
                <a:ext uri="{FF2B5EF4-FFF2-40B4-BE49-F238E27FC236}">
                  <a16:creationId xmlns:a16="http://schemas.microsoft.com/office/drawing/2014/main" id="{4DAEDD4B-253A-4361-82FB-7354F13D3565}"/>
                </a:ext>
              </a:extLst>
            </p:cNvPr>
            <p:cNvSpPr/>
            <p:nvPr/>
          </p:nvSpPr>
          <p:spPr>
            <a:xfrm>
              <a:off x="4563587" y="4601442"/>
              <a:ext cx="167026" cy="147882"/>
            </a:xfrm>
            <a:custGeom>
              <a:avLst/>
              <a:gdLst>
                <a:gd name="connsiteX0" fmla="*/ 28210 w 167026"/>
                <a:gd name="connsiteY0" fmla="*/ 147449 h 147882"/>
                <a:gd name="connsiteX1" fmla="*/ 22133 w 167026"/>
                <a:gd name="connsiteY1" fmla="*/ 145279 h 147882"/>
                <a:gd name="connsiteX2" fmla="*/ 19855 w 167026"/>
                <a:gd name="connsiteY2" fmla="*/ 142675 h 147882"/>
                <a:gd name="connsiteX3" fmla="*/ 18119 w 167026"/>
                <a:gd name="connsiteY3" fmla="*/ 139528 h 147882"/>
                <a:gd name="connsiteX4" fmla="*/ 16926 w 167026"/>
                <a:gd name="connsiteY4" fmla="*/ 136382 h 147882"/>
                <a:gd name="connsiteX5" fmla="*/ 16926 w 167026"/>
                <a:gd name="connsiteY5" fmla="*/ 136382 h 147882"/>
                <a:gd name="connsiteX6" fmla="*/ 16817 w 167026"/>
                <a:gd name="connsiteY6" fmla="*/ 135948 h 147882"/>
                <a:gd name="connsiteX7" fmla="*/ 16709 w 167026"/>
                <a:gd name="connsiteY7" fmla="*/ 135731 h 147882"/>
                <a:gd name="connsiteX8" fmla="*/ 16709 w 167026"/>
                <a:gd name="connsiteY8" fmla="*/ 135731 h 147882"/>
                <a:gd name="connsiteX9" fmla="*/ 12477 w 167026"/>
                <a:gd name="connsiteY9" fmla="*/ 122277 h 147882"/>
                <a:gd name="connsiteX10" fmla="*/ 8897 w 167026"/>
                <a:gd name="connsiteY10" fmla="*/ 109691 h 147882"/>
                <a:gd name="connsiteX11" fmla="*/ 2495 w 167026"/>
                <a:gd name="connsiteY11" fmla="*/ 82567 h 147882"/>
                <a:gd name="connsiteX12" fmla="*/ 976 w 167026"/>
                <a:gd name="connsiteY12" fmla="*/ 73996 h 147882"/>
                <a:gd name="connsiteX13" fmla="*/ 325 w 167026"/>
                <a:gd name="connsiteY13" fmla="*/ 69873 h 147882"/>
                <a:gd name="connsiteX14" fmla="*/ 108 w 167026"/>
                <a:gd name="connsiteY14" fmla="*/ 68137 h 147882"/>
                <a:gd name="connsiteX15" fmla="*/ 0 w 167026"/>
                <a:gd name="connsiteY15" fmla="*/ 66835 h 147882"/>
                <a:gd name="connsiteX16" fmla="*/ 325 w 167026"/>
                <a:gd name="connsiteY16" fmla="*/ 66184 h 147882"/>
                <a:gd name="connsiteX17" fmla="*/ 651 w 167026"/>
                <a:gd name="connsiteY17" fmla="*/ 66184 h 147882"/>
                <a:gd name="connsiteX18" fmla="*/ 1519 w 167026"/>
                <a:gd name="connsiteY18" fmla="*/ 67811 h 147882"/>
                <a:gd name="connsiteX19" fmla="*/ 1411 w 167026"/>
                <a:gd name="connsiteY19" fmla="*/ 67811 h 147882"/>
                <a:gd name="connsiteX20" fmla="*/ 543 w 167026"/>
                <a:gd name="connsiteY20" fmla="*/ 66618 h 147882"/>
                <a:gd name="connsiteX21" fmla="*/ 543 w 167026"/>
                <a:gd name="connsiteY21" fmla="*/ 66618 h 147882"/>
                <a:gd name="connsiteX22" fmla="*/ 543 w 167026"/>
                <a:gd name="connsiteY22" fmla="*/ 66835 h 147882"/>
                <a:gd name="connsiteX23" fmla="*/ 543 w 167026"/>
                <a:gd name="connsiteY23" fmla="*/ 66726 h 147882"/>
                <a:gd name="connsiteX24" fmla="*/ 2712 w 167026"/>
                <a:gd name="connsiteY24" fmla="*/ 73344 h 147882"/>
                <a:gd name="connsiteX25" fmla="*/ 2712 w 167026"/>
                <a:gd name="connsiteY25" fmla="*/ 73344 h 147882"/>
                <a:gd name="connsiteX26" fmla="*/ 3146 w 167026"/>
                <a:gd name="connsiteY26" fmla="*/ 74647 h 147882"/>
                <a:gd name="connsiteX27" fmla="*/ 3146 w 167026"/>
                <a:gd name="connsiteY27" fmla="*/ 74647 h 147882"/>
                <a:gd name="connsiteX28" fmla="*/ 3363 w 167026"/>
                <a:gd name="connsiteY28" fmla="*/ 75298 h 147882"/>
                <a:gd name="connsiteX29" fmla="*/ 3363 w 167026"/>
                <a:gd name="connsiteY29" fmla="*/ 75298 h 147882"/>
                <a:gd name="connsiteX30" fmla="*/ 4448 w 167026"/>
                <a:gd name="connsiteY30" fmla="*/ 78552 h 147882"/>
                <a:gd name="connsiteX31" fmla="*/ 4557 w 167026"/>
                <a:gd name="connsiteY31" fmla="*/ 78878 h 147882"/>
                <a:gd name="connsiteX32" fmla="*/ 4665 w 167026"/>
                <a:gd name="connsiteY32" fmla="*/ 79203 h 147882"/>
                <a:gd name="connsiteX33" fmla="*/ 6835 w 167026"/>
                <a:gd name="connsiteY33" fmla="*/ 85279 h 147882"/>
                <a:gd name="connsiteX34" fmla="*/ 6835 w 167026"/>
                <a:gd name="connsiteY34" fmla="*/ 85279 h 147882"/>
                <a:gd name="connsiteX35" fmla="*/ 6944 w 167026"/>
                <a:gd name="connsiteY35" fmla="*/ 85605 h 147882"/>
                <a:gd name="connsiteX36" fmla="*/ 6944 w 167026"/>
                <a:gd name="connsiteY36" fmla="*/ 85605 h 147882"/>
                <a:gd name="connsiteX37" fmla="*/ 7052 w 167026"/>
                <a:gd name="connsiteY37" fmla="*/ 85713 h 147882"/>
                <a:gd name="connsiteX38" fmla="*/ 7052 w 167026"/>
                <a:gd name="connsiteY38" fmla="*/ 85713 h 147882"/>
                <a:gd name="connsiteX39" fmla="*/ 9873 w 167026"/>
                <a:gd name="connsiteY39" fmla="*/ 93525 h 147882"/>
                <a:gd name="connsiteX40" fmla="*/ 9765 w 167026"/>
                <a:gd name="connsiteY40" fmla="*/ 93200 h 147882"/>
                <a:gd name="connsiteX41" fmla="*/ 17577 w 167026"/>
                <a:gd name="connsiteY41" fmla="*/ 112946 h 147882"/>
                <a:gd name="connsiteX42" fmla="*/ 25823 w 167026"/>
                <a:gd name="connsiteY42" fmla="*/ 130414 h 147882"/>
                <a:gd name="connsiteX43" fmla="*/ 27667 w 167026"/>
                <a:gd name="connsiteY43" fmla="*/ 133995 h 147882"/>
                <a:gd name="connsiteX44" fmla="*/ 27342 w 167026"/>
                <a:gd name="connsiteY44" fmla="*/ 133344 h 147882"/>
                <a:gd name="connsiteX45" fmla="*/ 28969 w 167026"/>
                <a:gd name="connsiteY45" fmla="*/ 136056 h 147882"/>
                <a:gd name="connsiteX46" fmla="*/ 29186 w 167026"/>
                <a:gd name="connsiteY46" fmla="*/ 136382 h 147882"/>
                <a:gd name="connsiteX47" fmla="*/ 29511 w 167026"/>
                <a:gd name="connsiteY47" fmla="*/ 136273 h 147882"/>
                <a:gd name="connsiteX48" fmla="*/ 30054 w 167026"/>
                <a:gd name="connsiteY48" fmla="*/ 135948 h 147882"/>
                <a:gd name="connsiteX49" fmla="*/ 31898 w 167026"/>
                <a:gd name="connsiteY49" fmla="*/ 134537 h 147882"/>
                <a:gd name="connsiteX50" fmla="*/ 35479 w 167026"/>
                <a:gd name="connsiteY50" fmla="*/ 130957 h 147882"/>
                <a:gd name="connsiteX51" fmla="*/ 45786 w 167026"/>
                <a:gd name="connsiteY51" fmla="*/ 117937 h 147882"/>
                <a:gd name="connsiteX52" fmla="*/ 54574 w 167026"/>
                <a:gd name="connsiteY52" fmla="*/ 106219 h 147882"/>
                <a:gd name="connsiteX53" fmla="*/ 63254 w 167026"/>
                <a:gd name="connsiteY53" fmla="*/ 94936 h 147882"/>
                <a:gd name="connsiteX54" fmla="*/ 70958 w 167026"/>
                <a:gd name="connsiteY54" fmla="*/ 85496 h 147882"/>
                <a:gd name="connsiteX55" fmla="*/ 77250 w 167026"/>
                <a:gd name="connsiteY55" fmla="*/ 77793 h 147882"/>
                <a:gd name="connsiteX56" fmla="*/ 77034 w 167026"/>
                <a:gd name="connsiteY56" fmla="*/ 78118 h 147882"/>
                <a:gd name="connsiteX57" fmla="*/ 88751 w 167026"/>
                <a:gd name="connsiteY57" fmla="*/ 64882 h 147882"/>
                <a:gd name="connsiteX58" fmla="*/ 92440 w 167026"/>
                <a:gd name="connsiteY58" fmla="*/ 60867 h 147882"/>
                <a:gd name="connsiteX59" fmla="*/ 98733 w 167026"/>
                <a:gd name="connsiteY59" fmla="*/ 54249 h 147882"/>
                <a:gd name="connsiteX60" fmla="*/ 107955 w 167026"/>
                <a:gd name="connsiteY60" fmla="*/ 44918 h 147882"/>
                <a:gd name="connsiteX61" fmla="*/ 127268 w 167026"/>
                <a:gd name="connsiteY61" fmla="*/ 26907 h 147882"/>
                <a:gd name="connsiteX62" fmla="*/ 127377 w 167026"/>
                <a:gd name="connsiteY62" fmla="*/ 26799 h 147882"/>
                <a:gd name="connsiteX63" fmla="*/ 127377 w 167026"/>
                <a:gd name="connsiteY63" fmla="*/ 26799 h 147882"/>
                <a:gd name="connsiteX64" fmla="*/ 127485 w 167026"/>
                <a:gd name="connsiteY64" fmla="*/ 26799 h 147882"/>
                <a:gd name="connsiteX65" fmla="*/ 127485 w 167026"/>
                <a:gd name="connsiteY65" fmla="*/ 26799 h 147882"/>
                <a:gd name="connsiteX66" fmla="*/ 146255 w 167026"/>
                <a:gd name="connsiteY66" fmla="*/ 11718 h 147882"/>
                <a:gd name="connsiteX67" fmla="*/ 155803 w 167026"/>
                <a:gd name="connsiteY67" fmla="*/ 5642 h 147882"/>
                <a:gd name="connsiteX68" fmla="*/ 166978 w 167026"/>
                <a:gd name="connsiteY68" fmla="*/ 0 h 147882"/>
                <a:gd name="connsiteX69" fmla="*/ 166978 w 167026"/>
                <a:gd name="connsiteY69" fmla="*/ 108 h 147882"/>
                <a:gd name="connsiteX70" fmla="*/ 158841 w 167026"/>
                <a:gd name="connsiteY70" fmla="*/ 6618 h 147882"/>
                <a:gd name="connsiteX71" fmla="*/ 156454 w 167026"/>
                <a:gd name="connsiteY71" fmla="*/ 8788 h 147882"/>
                <a:gd name="connsiteX72" fmla="*/ 156454 w 167026"/>
                <a:gd name="connsiteY72" fmla="*/ 8788 h 147882"/>
                <a:gd name="connsiteX73" fmla="*/ 153633 w 167026"/>
                <a:gd name="connsiteY73" fmla="*/ 11284 h 147882"/>
                <a:gd name="connsiteX74" fmla="*/ 153850 w 167026"/>
                <a:gd name="connsiteY74" fmla="*/ 11175 h 147882"/>
                <a:gd name="connsiteX75" fmla="*/ 150812 w 167026"/>
                <a:gd name="connsiteY75" fmla="*/ 13888 h 147882"/>
                <a:gd name="connsiteX76" fmla="*/ 150703 w 167026"/>
                <a:gd name="connsiteY76" fmla="*/ 13996 h 147882"/>
                <a:gd name="connsiteX77" fmla="*/ 150703 w 167026"/>
                <a:gd name="connsiteY77" fmla="*/ 13996 h 147882"/>
                <a:gd name="connsiteX78" fmla="*/ 150703 w 167026"/>
                <a:gd name="connsiteY78" fmla="*/ 13996 h 147882"/>
                <a:gd name="connsiteX79" fmla="*/ 147123 w 167026"/>
                <a:gd name="connsiteY79" fmla="*/ 17143 h 147882"/>
                <a:gd name="connsiteX80" fmla="*/ 142675 w 167026"/>
                <a:gd name="connsiteY80" fmla="*/ 21049 h 147882"/>
                <a:gd name="connsiteX81" fmla="*/ 137575 w 167026"/>
                <a:gd name="connsiteY81" fmla="*/ 25605 h 147882"/>
                <a:gd name="connsiteX82" fmla="*/ 137575 w 167026"/>
                <a:gd name="connsiteY82" fmla="*/ 25605 h 147882"/>
                <a:gd name="connsiteX83" fmla="*/ 133452 w 167026"/>
                <a:gd name="connsiteY83" fmla="*/ 29294 h 147882"/>
                <a:gd name="connsiteX84" fmla="*/ 132476 w 167026"/>
                <a:gd name="connsiteY84" fmla="*/ 30162 h 147882"/>
                <a:gd name="connsiteX85" fmla="*/ 131499 w 167026"/>
                <a:gd name="connsiteY85" fmla="*/ 31030 h 147882"/>
                <a:gd name="connsiteX86" fmla="*/ 131065 w 167026"/>
                <a:gd name="connsiteY86" fmla="*/ 31356 h 147882"/>
                <a:gd name="connsiteX87" fmla="*/ 131391 w 167026"/>
                <a:gd name="connsiteY87" fmla="*/ 31139 h 147882"/>
                <a:gd name="connsiteX88" fmla="*/ 122711 w 167026"/>
                <a:gd name="connsiteY88" fmla="*/ 39168 h 147882"/>
                <a:gd name="connsiteX89" fmla="*/ 112838 w 167026"/>
                <a:gd name="connsiteY89" fmla="*/ 48499 h 147882"/>
                <a:gd name="connsiteX90" fmla="*/ 103290 w 167026"/>
                <a:gd name="connsiteY90" fmla="*/ 57938 h 147882"/>
                <a:gd name="connsiteX91" fmla="*/ 92983 w 167026"/>
                <a:gd name="connsiteY91" fmla="*/ 68788 h 147882"/>
                <a:gd name="connsiteX92" fmla="*/ 92983 w 167026"/>
                <a:gd name="connsiteY92" fmla="*/ 68788 h 147882"/>
                <a:gd name="connsiteX93" fmla="*/ 92874 w 167026"/>
                <a:gd name="connsiteY93" fmla="*/ 68896 h 147882"/>
                <a:gd name="connsiteX94" fmla="*/ 92874 w 167026"/>
                <a:gd name="connsiteY94" fmla="*/ 68896 h 147882"/>
                <a:gd name="connsiteX95" fmla="*/ 92874 w 167026"/>
                <a:gd name="connsiteY95" fmla="*/ 68896 h 147882"/>
                <a:gd name="connsiteX96" fmla="*/ 92874 w 167026"/>
                <a:gd name="connsiteY96" fmla="*/ 68896 h 147882"/>
                <a:gd name="connsiteX97" fmla="*/ 92874 w 167026"/>
                <a:gd name="connsiteY97" fmla="*/ 68896 h 147882"/>
                <a:gd name="connsiteX98" fmla="*/ 92874 w 167026"/>
                <a:gd name="connsiteY98" fmla="*/ 68896 h 147882"/>
                <a:gd name="connsiteX99" fmla="*/ 92657 w 167026"/>
                <a:gd name="connsiteY99" fmla="*/ 69113 h 147882"/>
                <a:gd name="connsiteX100" fmla="*/ 92766 w 167026"/>
                <a:gd name="connsiteY100" fmla="*/ 69005 h 147882"/>
                <a:gd name="connsiteX101" fmla="*/ 81265 w 167026"/>
                <a:gd name="connsiteY101" fmla="*/ 82241 h 147882"/>
                <a:gd name="connsiteX102" fmla="*/ 81482 w 167026"/>
                <a:gd name="connsiteY102" fmla="*/ 81916 h 147882"/>
                <a:gd name="connsiteX103" fmla="*/ 79963 w 167026"/>
                <a:gd name="connsiteY103" fmla="*/ 83869 h 147882"/>
                <a:gd name="connsiteX104" fmla="*/ 76382 w 167026"/>
                <a:gd name="connsiteY104" fmla="*/ 88534 h 147882"/>
                <a:gd name="connsiteX105" fmla="*/ 70307 w 167026"/>
                <a:gd name="connsiteY105" fmla="*/ 96346 h 147882"/>
                <a:gd name="connsiteX106" fmla="*/ 69113 w 167026"/>
                <a:gd name="connsiteY106" fmla="*/ 98082 h 147882"/>
                <a:gd name="connsiteX107" fmla="*/ 65750 w 167026"/>
                <a:gd name="connsiteY107" fmla="*/ 102856 h 147882"/>
                <a:gd name="connsiteX108" fmla="*/ 60433 w 167026"/>
                <a:gd name="connsiteY108" fmla="*/ 110451 h 147882"/>
                <a:gd name="connsiteX109" fmla="*/ 47739 w 167026"/>
                <a:gd name="connsiteY109" fmla="*/ 129872 h 147882"/>
                <a:gd name="connsiteX110" fmla="*/ 44376 w 167026"/>
                <a:gd name="connsiteY110" fmla="*/ 134863 h 147882"/>
                <a:gd name="connsiteX111" fmla="*/ 39819 w 167026"/>
                <a:gd name="connsiteY111" fmla="*/ 140830 h 147882"/>
                <a:gd name="connsiteX112" fmla="*/ 35045 w 167026"/>
                <a:gd name="connsiteY112" fmla="*/ 145496 h 147882"/>
                <a:gd name="connsiteX113" fmla="*/ 28643 w 167026"/>
                <a:gd name="connsiteY113" fmla="*/ 147883 h 147882"/>
                <a:gd name="connsiteX114" fmla="*/ 28210 w 167026"/>
                <a:gd name="connsiteY114" fmla="*/ 147449 h 14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67026" h="147882">
                  <a:moveTo>
                    <a:pt x="28210" y="147449"/>
                  </a:moveTo>
                  <a:cubicBezTo>
                    <a:pt x="25931" y="147449"/>
                    <a:pt x="23978" y="146581"/>
                    <a:pt x="22133" y="145279"/>
                  </a:cubicBezTo>
                  <a:cubicBezTo>
                    <a:pt x="21157" y="144628"/>
                    <a:pt x="20506" y="143651"/>
                    <a:pt x="19855" y="142675"/>
                  </a:cubicBezTo>
                  <a:cubicBezTo>
                    <a:pt x="19204" y="141698"/>
                    <a:pt x="18662" y="140613"/>
                    <a:pt x="18119" y="139528"/>
                  </a:cubicBezTo>
                  <a:cubicBezTo>
                    <a:pt x="17685" y="138552"/>
                    <a:pt x="17251" y="137467"/>
                    <a:pt x="16926" y="136382"/>
                  </a:cubicBezTo>
                  <a:cubicBezTo>
                    <a:pt x="16926" y="136382"/>
                    <a:pt x="16926" y="136382"/>
                    <a:pt x="16926" y="136382"/>
                  </a:cubicBezTo>
                  <a:cubicBezTo>
                    <a:pt x="16926" y="136273"/>
                    <a:pt x="16817" y="136056"/>
                    <a:pt x="16817" y="135948"/>
                  </a:cubicBezTo>
                  <a:cubicBezTo>
                    <a:pt x="16817" y="135839"/>
                    <a:pt x="16817" y="135839"/>
                    <a:pt x="16709" y="135731"/>
                  </a:cubicBezTo>
                  <a:cubicBezTo>
                    <a:pt x="16709" y="135731"/>
                    <a:pt x="16709" y="135731"/>
                    <a:pt x="16709" y="135731"/>
                  </a:cubicBezTo>
                  <a:cubicBezTo>
                    <a:pt x="15190" y="131282"/>
                    <a:pt x="13779" y="126726"/>
                    <a:pt x="12477" y="122277"/>
                  </a:cubicBezTo>
                  <a:cubicBezTo>
                    <a:pt x="11175" y="118154"/>
                    <a:pt x="9982" y="113923"/>
                    <a:pt x="8897" y="109691"/>
                  </a:cubicBezTo>
                  <a:cubicBezTo>
                    <a:pt x="6510" y="100686"/>
                    <a:pt x="4340" y="91681"/>
                    <a:pt x="2495" y="82567"/>
                  </a:cubicBezTo>
                  <a:cubicBezTo>
                    <a:pt x="1953" y="79746"/>
                    <a:pt x="1411" y="76925"/>
                    <a:pt x="976" y="73996"/>
                  </a:cubicBezTo>
                  <a:cubicBezTo>
                    <a:pt x="760" y="72585"/>
                    <a:pt x="543" y="71175"/>
                    <a:pt x="325" y="69873"/>
                  </a:cubicBezTo>
                  <a:cubicBezTo>
                    <a:pt x="217" y="69330"/>
                    <a:pt x="108" y="68679"/>
                    <a:pt x="108" y="68137"/>
                  </a:cubicBezTo>
                  <a:cubicBezTo>
                    <a:pt x="108" y="67920"/>
                    <a:pt x="0" y="67160"/>
                    <a:pt x="0" y="66835"/>
                  </a:cubicBezTo>
                  <a:cubicBezTo>
                    <a:pt x="0" y="66401"/>
                    <a:pt x="0" y="66401"/>
                    <a:pt x="325" y="66184"/>
                  </a:cubicBezTo>
                  <a:cubicBezTo>
                    <a:pt x="434" y="66075"/>
                    <a:pt x="543" y="66184"/>
                    <a:pt x="651" y="66184"/>
                  </a:cubicBezTo>
                  <a:cubicBezTo>
                    <a:pt x="1085" y="66726"/>
                    <a:pt x="1302" y="67269"/>
                    <a:pt x="1519" y="67811"/>
                  </a:cubicBezTo>
                  <a:cubicBezTo>
                    <a:pt x="1519" y="67811"/>
                    <a:pt x="1519" y="67920"/>
                    <a:pt x="1411" y="67811"/>
                  </a:cubicBezTo>
                  <a:cubicBezTo>
                    <a:pt x="1085" y="67377"/>
                    <a:pt x="868" y="66943"/>
                    <a:pt x="543" y="66618"/>
                  </a:cubicBezTo>
                  <a:cubicBezTo>
                    <a:pt x="543" y="66618"/>
                    <a:pt x="543" y="66618"/>
                    <a:pt x="543" y="66618"/>
                  </a:cubicBezTo>
                  <a:cubicBezTo>
                    <a:pt x="543" y="66726"/>
                    <a:pt x="543" y="66726"/>
                    <a:pt x="543" y="66835"/>
                  </a:cubicBezTo>
                  <a:cubicBezTo>
                    <a:pt x="543" y="66835"/>
                    <a:pt x="543" y="66835"/>
                    <a:pt x="543" y="66726"/>
                  </a:cubicBezTo>
                  <a:cubicBezTo>
                    <a:pt x="1193" y="69005"/>
                    <a:pt x="1953" y="71175"/>
                    <a:pt x="2712" y="73344"/>
                  </a:cubicBezTo>
                  <a:cubicBezTo>
                    <a:pt x="2712" y="73344"/>
                    <a:pt x="2712" y="73344"/>
                    <a:pt x="2712" y="73344"/>
                  </a:cubicBezTo>
                  <a:cubicBezTo>
                    <a:pt x="2929" y="73779"/>
                    <a:pt x="3038" y="74212"/>
                    <a:pt x="3146" y="74647"/>
                  </a:cubicBezTo>
                  <a:cubicBezTo>
                    <a:pt x="3146" y="74647"/>
                    <a:pt x="3146" y="74647"/>
                    <a:pt x="3146" y="74647"/>
                  </a:cubicBezTo>
                  <a:cubicBezTo>
                    <a:pt x="3255" y="74864"/>
                    <a:pt x="3255" y="75080"/>
                    <a:pt x="3363" y="75298"/>
                  </a:cubicBezTo>
                  <a:cubicBezTo>
                    <a:pt x="3363" y="75298"/>
                    <a:pt x="3363" y="75298"/>
                    <a:pt x="3363" y="75298"/>
                  </a:cubicBezTo>
                  <a:cubicBezTo>
                    <a:pt x="3797" y="76383"/>
                    <a:pt x="4123" y="77467"/>
                    <a:pt x="4448" y="78552"/>
                  </a:cubicBezTo>
                  <a:cubicBezTo>
                    <a:pt x="4448" y="78661"/>
                    <a:pt x="4557" y="78769"/>
                    <a:pt x="4557" y="78878"/>
                  </a:cubicBezTo>
                  <a:cubicBezTo>
                    <a:pt x="4557" y="78986"/>
                    <a:pt x="4665" y="79095"/>
                    <a:pt x="4665" y="79203"/>
                  </a:cubicBezTo>
                  <a:cubicBezTo>
                    <a:pt x="5425" y="81265"/>
                    <a:pt x="6076" y="83218"/>
                    <a:pt x="6835" y="85279"/>
                  </a:cubicBezTo>
                  <a:cubicBezTo>
                    <a:pt x="6835" y="85279"/>
                    <a:pt x="6835" y="85279"/>
                    <a:pt x="6835" y="85279"/>
                  </a:cubicBezTo>
                  <a:cubicBezTo>
                    <a:pt x="6835" y="85388"/>
                    <a:pt x="6944" y="85496"/>
                    <a:pt x="6944" y="85605"/>
                  </a:cubicBezTo>
                  <a:cubicBezTo>
                    <a:pt x="6944" y="85605"/>
                    <a:pt x="6944" y="85605"/>
                    <a:pt x="6944" y="85605"/>
                  </a:cubicBezTo>
                  <a:cubicBezTo>
                    <a:pt x="6944" y="85605"/>
                    <a:pt x="6944" y="85713"/>
                    <a:pt x="7052" y="85713"/>
                  </a:cubicBezTo>
                  <a:cubicBezTo>
                    <a:pt x="7052" y="85713"/>
                    <a:pt x="7052" y="85713"/>
                    <a:pt x="7052" y="85713"/>
                  </a:cubicBezTo>
                  <a:cubicBezTo>
                    <a:pt x="8029" y="88317"/>
                    <a:pt x="9005" y="90921"/>
                    <a:pt x="9873" y="93525"/>
                  </a:cubicBezTo>
                  <a:cubicBezTo>
                    <a:pt x="9873" y="93417"/>
                    <a:pt x="9765" y="93308"/>
                    <a:pt x="9765" y="93200"/>
                  </a:cubicBezTo>
                  <a:cubicBezTo>
                    <a:pt x="12152" y="99818"/>
                    <a:pt x="14864" y="106436"/>
                    <a:pt x="17577" y="112946"/>
                  </a:cubicBezTo>
                  <a:cubicBezTo>
                    <a:pt x="20072" y="118914"/>
                    <a:pt x="22893" y="124664"/>
                    <a:pt x="25823" y="130414"/>
                  </a:cubicBezTo>
                  <a:cubicBezTo>
                    <a:pt x="26473" y="131608"/>
                    <a:pt x="27016" y="132801"/>
                    <a:pt x="27667" y="133995"/>
                  </a:cubicBezTo>
                  <a:cubicBezTo>
                    <a:pt x="27558" y="133778"/>
                    <a:pt x="27450" y="133561"/>
                    <a:pt x="27342" y="133344"/>
                  </a:cubicBezTo>
                  <a:cubicBezTo>
                    <a:pt x="27884" y="134320"/>
                    <a:pt x="28318" y="135188"/>
                    <a:pt x="28969" y="136056"/>
                  </a:cubicBezTo>
                  <a:cubicBezTo>
                    <a:pt x="29078" y="136165"/>
                    <a:pt x="29078" y="136273"/>
                    <a:pt x="29186" y="136382"/>
                  </a:cubicBezTo>
                  <a:cubicBezTo>
                    <a:pt x="29294" y="136382"/>
                    <a:pt x="29403" y="136273"/>
                    <a:pt x="29511" y="136273"/>
                  </a:cubicBezTo>
                  <a:cubicBezTo>
                    <a:pt x="29728" y="136165"/>
                    <a:pt x="29837" y="136056"/>
                    <a:pt x="30054" y="135948"/>
                  </a:cubicBezTo>
                  <a:cubicBezTo>
                    <a:pt x="30705" y="135514"/>
                    <a:pt x="31247" y="134971"/>
                    <a:pt x="31898" y="134537"/>
                  </a:cubicBezTo>
                  <a:cubicBezTo>
                    <a:pt x="33200" y="133344"/>
                    <a:pt x="34394" y="132150"/>
                    <a:pt x="35479" y="130957"/>
                  </a:cubicBezTo>
                  <a:cubicBezTo>
                    <a:pt x="39059" y="126726"/>
                    <a:pt x="42531" y="122386"/>
                    <a:pt x="45786" y="117937"/>
                  </a:cubicBezTo>
                  <a:cubicBezTo>
                    <a:pt x="48716" y="114031"/>
                    <a:pt x="51645" y="110125"/>
                    <a:pt x="54574" y="106219"/>
                  </a:cubicBezTo>
                  <a:cubicBezTo>
                    <a:pt x="57395" y="102422"/>
                    <a:pt x="60325" y="98733"/>
                    <a:pt x="63254" y="94936"/>
                  </a:cubicBezTo>
                  <a:cubicBezTo>
                    <a:pt x="65750" y="91681"/>
                    <a:pt x="68354" y="88534"/>
                    <a:pt x="70958" y="85496"/>
                  </a:cubicBezTo>
                  <a:cubicBezTo>
                    <a:pt x="73019" y="82892"/>
                    <a:pt x="75080" y="80289"/>
                    <a:pt x="77250" y="77793"/>
                  </a:cubicBezTo>
                  <a:cubicBezTo>
                    <a:pt x="77142" y="77902"/>
                    <a:pt x="77142" y="78010"/>
                    <a:pt x="77034" y="78118"/>
                  </a:cubicBezTo>
                  <a:cubicBezTo>
                    <a:pt x="80939" y="73670"/>
                    <a:pt x="84845" y="69330"/>
                    <a:pt x="88751" y="64882"/>
                  </a:cubicBezTo>
                  <a:cubicBezTo>
                    <a:pt x="89945" y="63471"/>
                    <a:pt x="91247" y="62278"/>
                    <a:pt x="92440" y="60867"/>
                  </a:cubicBezTo>
                  <a:cubicBezTo>
                    <a:pt x="94502" y="58589"/>
                    <a:pt x="96672" y="56419"/>
                    <a:pt x="98733" y="54249"/>
                  </a:cubicBezTo>
                  <a:cubicBezTo>
                    <a:pt x="101771" y="51103"/>
                    <a:pt x="104917" y="47956"/>
                    <a:pt x="107955" y="44918"/>
                  </a:cubicBezTo>
                  <a:cubicBezTo>
                    <a:pt x="114248" y="38734"/>
                    <a:pt x="120650" y="32658"/>
                    <a:pt x="127268" y="26907"/>
                  </a:cubicBezTo>
                  <a:cubicBezTo>
                    <a:pt x="127268" y="26907"/>
                    <a:pt x="127377" y="26799"/>
                    <a:pt x="127377" y="26799"/>
                  </a:cubicBezTo>
                  <a:cubicBezTo>
                    <a:pt x="127377" y="26799"/>
                    <a:pt x="127377" y="26799"/>
                    <a:pt x="127377" y="26799"/>
                  </a:cubicBezTo>
                  <a:cubicBezTo>
                    <a:pt x="127377" y="26799"/>
                    <a:pt x="127377" y="26799"/>
                    <a:pt x="127485" y="26799"/>
                  </a:cubicBezTo>
                  <a:cubicBezTo>
                    <a:pt x="127485" y="26799"/>
                    <a:pt x="127485" y="26799"/>
                    <a:pt x="127485" y="26799"/>
                  </a:cubicBezTo>
                  <a:cubicBezTo>
                    <a:pt x="133561" y="21483"/>
                    <a:pt x="139745" y="16383"/>
                    <a:pt x="146255" y="11718"/>
                  </a:cubicBezTo>
                  <a:cubicBezTo>
                    <a:pt x="149293" y="9548"/>
                    <a:pt x="152548" y="7486"/>
                    <a:pt x="155803" y="5642"/>
                  </a:cubicBezTo>
                  <a:cubicBezTo>
                    <a:pt x="159492" y="3580"/>
                    <a:pt x="163181" y="1628"/>
                    <a:pt x="166978" y="0"/>
                  </a:cubicBezTo>
                  <a:cubicBezTo>
                    <a:pt x="166978" y="0"/>
                    <a:pt x="167087" y="0"/>
                    <a:pt x="166978" y="108"/>
                  </a:cubicBezTo>
                  <a:cubicBezTo>
                    <a:pt x="164049" y="2061"/>
                    <a:pt x="161445" y="4340"/>
                    <a:pt x="158841" y="6618"/>
                  </a:cubicBezTo>
                  <a:cubicBezTo>
                    <a:pt x="158081" y="7378"/>
                    <a:pt x="157213" y="8029"/>
                    <a:pt x="156454" y="8788"/>
                  </a:cubicBezTo>
                  <a:cubicBezTo>
                    <a:pt x="156454" y="8788"/>
                    <a:pt x="156454" y="8788"/>
                    <a:pt x="156454" y="8788"/>
                  </a:cubicBezTo>
                  <a:cubicBezTo>
                    <a:pt x="155477" y="9656"/>
                    <a:pt x="154609" y="10416"/>
                    <a:pt x="153633" y="11284"/>
                  </a:cubicBezTo>
                  <a:cubicBezTo>
                    <a:pt x="153741" y="11284"/>
                    <a:pt x="153741" y="11175"/>
                    <a:pt x="153850" y="11175"/>
                  </a:cubicBezTo>
                  <a:cubicBezTo>
                    <a:pt x="152873" y="12152"/>
                    <a:pt x="151789" y="13020"/>
                    <a:pt x="150812" y="13888"/>
                  </a:cubicBezTo>
                  <a:cubicBezTo>
                    <a:pt x="150812" y="13888"/>
                    <a:pt x="150703" y="13996"/>
                    <a:pt x="150703" y="13996"/>
                  </a:cubicBezTo>
                  <a:cubicBezTo>
                    <a:pt x="150703" y="13996"/>
                    <a:pt x="150703" y="13996"/>
                    <a:pt x="150703" y="13996"/>
                  </a:cubicBezTo>
                  <a:cubicBezTo>
                    <a:pt x="150703" y="13996"/>
                    <a:pt x="150703" y="13996"/>
                    <a:pt x="150703" y="13996"/>
                  </a:cubicBezTo>
                  <a:cubicBezTo>
                    <a:pt x="149510" y="15081"/>
                    <a:pt x="148317" y="16058"/>
                    <a:pt x="147123" y="17143"/>
                  </a:cubicBezTo>
                  <a:cubicBezTo>
                    <a:pt x="145604" y="18445"/>
                    <a:pt x="144194" y="19747"/>
                    <a:pt x="142675" y="21049"/>
                  </a:cubicBezTo>
                  <a:cubicBezTo>
                    <a:pt x="140939" y="22568"/>
                    <a:pt x="139311" y="24087"/>
                    <a:pt x="137575" y="25605"/>
                  </a:cubicBezTo>
                  <a:lnTo>
                    <a:pt x="137575" y="25605"/>
                  </a:lnTo>
                  <a:cubicBezTo>
                    <a:pt x="136165" y="26799"/>
                    <a:pt x="134863" y="28101"/>
                    <a:pt x="133452" y="29294"/>
                  </a:cubicBezTo>
                  <a:cubicBezTo>
                    <a:pt x="133127" y="29620"/>
                    <a:pt x="132801" y="29837"/>
                    <a:pt x="132476" y="30162"/>
                  </a:cubicBezTo>
                  <a:cubicBezTo>
                    <a:pt x="132150" y="30488"/>
                    <a:pt x="131825" y="30705"/>
                    <a:pt x="131499" y="31030"/>
                  </a:cubicBezTo>
                  <a:cubicBezTo>
                    <a:pt x="131391" y="31139"/>
                    <a:pt x="131174" y="31247"/>
                    <a:pt x="131065" y="31356"/>
                  </a:cubicBezTo>
                  <a:cubicBezTo>
                    <a:pt x="131174" y="31247"/>
                    <a:pt x="131282" y="31139"/>
                    <a:pt x="131391" y="31139"/>
                  </a:cubicBezTo>
                  <a:cubicBezTo>
                    <a:pt x="128461" y="33743"/>
                    <a:pt x="125532" y="36455"/>
                    <a:pt x="122711" y="39168"/>
                  </a:cubicBezTo>
                  <a:cubicBezTo>
                    <a:pt x="119456" y="42314"/>
                    <a:pt x="116093" y="45352"/>
                    <a:pt x="112838" y="48499"/>
                  </a:cubicBezTo>
                  <a:cubicBezTo>
                    <a:pt x="109691" y="51645"/>
                    <a:pt x="106328" y="54683"/>
                    <a:pt x="103290" y="57938"/>
                  </a:cubicBezTo>
                  <a:cubicBezTo>
                    <a:pt x="99818" y="61518"/>
                    <a:pt x="96346" y="65099"/>
                    <a:pt x="92983" y="68788"/>
                  </a:cubicBezTo>
                  <a:cubicBezTo>
                    <a:pt x="92983" y="68788"/>
                    <a:pt x="92983" y="68788"/>
                    <a:pt x="92983" y="68788"/>
                  </a:cubicBezTo>
                  <a:cubicBezTo>
                    <a:pt x="92983" y="68788"/>
                    <a:pt x="92983" y="68788"/>
                    <a:pt x="92874" y="68896"/>
                  </a:cubicBezTo>
                  <a:cubicBezTo>
                    <a:pt x="92874" y="68896"/>
                    <a:pt x="92874" y="68896"/>
                    <a:pt x="92874" y="68896"/>
                  </a:cubicBezTo>
                  <a:cubicBezTo>
                    <a:pt x="92874" y="68896"/>
                    <a:pt x="92874" y="68896"/>
                    <a:pt x="92874" y="68896"/>
                  </a:cubicBezTo>
                  <a:cubicBezTo>
                    <a:pt x="92874" y="68896"/>
                    <a:pt x="92874" y="68896"/>
                    <a:pt x="92874" y="68896"/>
                  </a:cubicBezTo>
                  <a:cubicBezTo>
                    <a:pt x="92874" y="68896"/>
                    <a:pt x="92874" y="68896"/>
                    <a:pt x="92874" y="68896"/>
                  </a:cubicBezTo>
                  <a:lnTo>
                    <a:pt x="92874" y="68896"/>
                  </a:lnTo>
                  <a:cubicBezTo>
                    <a:pt x="92766" y="69005"/>
                    <a:pt x="92766" y="69005"/>
                    <a:pt x="92657" y="69113"/>
                  </a:cubicBezTo>
                  <a:cubicBezTo>
                    <a:pt x="92657" y="69113"/>
                    <a:pt x="92657" y="69113"/>
                    <a:pt x="92766" y="69005"/>
                  </a:cubicBezTo>
                  <a:cubicBezTo>
                    <a:pt x="88968" y="73453"/>
                    <a:pt x="85171" y="77902"/>
                    <a:pt x="81265" y="82241"/>
                  </a:cubicBezTo>
                  <a:cubicBezTo>
                    <a:pt x="81373" y="82133"/>
                    <a:pt x="81482" y="82024"/>
                    <a:pt x="81482" y="81916"/>
                  </a:cubicBezTo>
                  <a:cubicBezTo>
                    <a:pt x="80939" y="82567"/>
                    <a:pt x="80505" y="83218"/>
                    <a:pt x="79963" y="83869"/>
                  </a:cubicBezTo>
                  <a:cubicBezTo>
                    <a:pt x="78769" y="85388"/>
                    <a:pt x="77576" y="87015"/>
                    <a:pt x="76382" y="88534"/>
                  </a:cubicBezTo>
                  <a:cubicBezTo>
                    <a:pt x="74321" y="91138"/>
                    <a:pt x="72368" y="93742"/>
                    <a:pt x="70307" y="96346"/>
                  </a:cubicBezTo>
                  <a:cubicBezTo>
                    <a:pt x="69873" y="96889"/>
                    <a:pt x="69547" y="97431"/>
                    <a:pt x="69113" y="98082"/>
                  </a:cubicBezTo>
                  <a:cubicBezTo>
                    <a:pt x="68028" y="99710"/>
                    <a:pt x="66943" y="101229"/>
                    <a:pt x="65750" y="102856"/>
                  </a:cubicBezTo>
                  <a:cubicBezTo>
                    <a:pt x="64014" y="105351"/>
                    <a:pt x="62169" y="107955"/>
                    <a:pt x="60433" y="110451"/>
                  </a:cubicBezTo>
                  <a:cubicBezTo>
                    <a:pt x="56310" y="116961"/>
                    <a:pt x="51970" y="123362"/>
                    <a:pt x="47739" y="129872"/>
                  </a:cubicBezTo>
                  <a:cubicBezTo>
                    <a:pt x="46654" y="131608"/>
                    <a:pt x="45461" y="133235"/>
                    <a:pt x="44376" y="134863"/>
                  </a:cubicBezTo>
                  <a:cubicBezTo>
                    <a:pt x="42965" y="136924"/>
                    <a:pt x="41446" y="138986"/>
                    <a:pt x="39819" y="140830"/>
                  </a:cubicBezTo>
                  <a:cubicBezTo>
                    <a:pt x="38300" y="142458"/>
                    <a:pt x="36889" y="144194"/>
                    <a:pt x="35045" y="145496"/>
                  </a:cubicBezTo>
                  <a:cubicBezTo>
                    <a:pt x="33200" y="146798"/>
                    <a:pt x="30922" y="147774"/>
                    <a:pt x="28643" y="147883"/>
                  </a:cubicBezTo>
                  <a:cubicBezTo>
                    <a:pt x="28318" y="147449"/>
                    <a:pt x="28210" y="147449"/>
                    <a:pt x="28210" y="147449"/>
                  </a:cubicBezTo>
                  <a:close/>
                </a:path>
              </a:pathLst>
            </a:custGeom>
            <a:solidFill>
              <a:srgbClr val="132237"/>
            </a:solidFill>
            <a:ln w="10838" cap="flat">
              <a:noFill/>
              <a:prstDash val="solid"/>
              <a:miter/>
            </a:ln>
          </p:spPr>
          <p:txBody>
            <a:bodyPr rtlCol="0" anchor="ctr"/>
            <a:lstStyle/>
            <a:p>
              <a:endParaRPr lang="nb-NO"/>
            </a:p>
          </p:txBody>
        </p:sp>
        <p:sp>
          <p:nvSpPr>
            <p:cNvPr id="190" name="Frihåndsform: figur 189">
              <a:extLst>
                <a:ext uri="{FF2B5EF4-FFF2-40B4-BE49-F238E27FC236}">
                  <a16:creationId xmlns:a16="http://schemas.microsoft.com/office/drawing/2014/main" id="{A3BB35C3-C15E-49E6-9A64-206DB8C5B73F}"/>
                </a:ext>
              </a:extLst>
            </p:cNvPr>
            <p:cNvSpPr/>
            <p:nvPr/>
          </p:nvSpPr>
          <p:spPr>
            <a:xfrm>
              <a:off x="6364929" y="3606018"/>
              <a:ext cx="46919" cy="90877"/>
            </a:xfrm>
            <a:custGeom>
              <a:avLst/>
              <a:gdLst>
                <a:gd name="connsiteX0" fmla="*/ 46919 w 46919"/>
                <a:gd name="connsiteY0" fmla="*/ 90878 h 90877"/>
                <a:gd name="connsiteX1" fmla="*/ 17625 w 46919"/>
                <a:gd name="connsiteY1" fmla="*/ 41945 h 90877"/>
                <a:gd name="connsiteX2" fmla="*/ 16865 w 46919"/>
                <a:gd name="connsiteY2" fmla="*/ 40535 h 90877"/>
                <a:gd name="connsiteX3" fmla="*/ 17082 w 46919"/>
                <a:gd name="connsiteY3" fmla="*/ 40860 h 90877"/>
                <a:gd name="connsiteX4" fmla="*/ 6558 w 46919"/>
                <a:gd name="connsiteY4" fmla="*/ 18293 h 90877"/>
                <a:gd name="connsiteX5" fmla="*/ 1567 w 46919"/>
                <a:gd name="connsiteY5" fmla="*/ 6032 h 90877"/>
                <a:gd name="connsiteX6" fmla="*/ 591 w 46919"/>
                <a:gd name="connsiteY6" fmla="*/ 3320 h 90877"/>
                <a:gd name="connsiteX7" fmla="*/ 48 w 46919"/>
                <a:gd name="connsiteY7" fmla="*/ 1150 h 90877"/>
                <a:gd name="connsiteX8" fmla="*/ 48 w 46919"/>
                <a:gd name="connsiteY8" fmla="*/ 282 h 90877"/>
                <a:gd name="connsiteX9" fmla="*/ 699 w 46919"/>
                <a:gd name="connsiteY9" fmla="*/ 65 h 90877"/>
                <a:gd name="connsiteX10" fmla="*/ 699 w 46919"/>
                <a:gd name="connsiteY10" fmla="*/ 173 h 90877"/>
                <a:gd name="connsiteX11" fmla="*/ 482 w 46919"/>
                <a:gd name="connsiteY11" fmla="*/ 173 h 90877"/>
                <a:gd name="connsiteX12" fmla="*/ 482 w 46919"/>
                <a:gd name="connsiteY12" fmla="*/ 173 h 90877"/>
                <a:gd name="connsiteX13" fmla="*/ 374 w 46919"/>
                <a:gd name="connsiteY13" fmla="*/ 173 h 90877"/>
                <a:gd name="connsiteX14" fmla="*/ 374 w 46919"/>
                <a:gd name="connsiteY14" fmla="*/ 173 h 90877"/>
                <a:gd name="connsiteX15" fmla="*/ 265 w 46919"/>
                <a:gd name="connsiteY15" fmla="*/ 173 h 90877"/>
                <a:gd name="connsiteX16" fmla="*/ 265 w 46919"/>
                <a:gd name="connsiteY16" fmla="*/ 173 h 90877"/>
                <a:gd name="connsiteX17" fmla="*/ 265 w 46919"/>
                <a:gd name="connsiteY17" fmla="*/ 173 h 90877"/>
                <a:gd name="connsiteX18" fmla="*/ 265 w 46919"/>
                <a:gd name="connsiteY18" fmla="*/ 173 h 90877"/>
                <a:gd name="connsiteX19" fmla="*/ 265 w 46919"/>
                <a:gd name="connsiteY19" fmla="*/ 173 h 90877"/>
                <a:gd name="connsiteX20" fmla="*/ 265 w 46919"/>
                <a:gd name="connsiteY20" fmla="*/ 282 h 90877"/>
                <a:gd name="connsiteX21" fmla="*/ 374 w 46919"/>
                <a:gd name="connsiteY21" fmla="*/ 607 h 90877"/>
                <a:gd name="connsiteX22" fmla="*/ 699 w 46919"/>
                <a:gd name="connsiteY22" fmla="*/ 1367 h 90877"/>
                <a:gd name="connsiteX23" fmla="*/ 699 w 46919"/>
                <a:gd name="connsiteY23" fmla="*/ 1367 h 90877"/>
                <a:gd name="connsiteX24" fmla="*/ 4930 w 46919"/>
                <a:gd name="connsiteY24" fmla="*/ 8528 h 90877"/>
                <a:gd name="connsiteX25" fmla="*/ 8294 w 46919"/>
                <a:gd name="connsiteY25" fmla="*/ 13844 h 90877"/>
                <a:gd name="connsiteX26" fmla="*/ 16214 w 46919"/>
                <a:gd name="connsiteY26" fmla="*/ 26755 h 90877"/>
                <a:gd name="connsiteX27" fmla="*/ 30428 w 46919"/>
                <a:gd name="connsiteY27" fmla="*/ 50625 h 90877"/>
                <a:gd name="connsiteX28" fmla="*/ 44749 w 46919"/>
                <a:gd name="connsiteY28" fmla="*/ 83717 h 90877"/>
                <a:gd name="connsiteX29" fmla="*/ 44749 w 46919"/>
                <a:gd name="connsiteY29" fmla="*/ 83608 h 90877"/>
                <a:gd name="connsiteX30" fmla="*/ 46919 w 46919"/>
                <a:gd name="connsiteY30" fmla="*/ 90878 h 90877"/>
                <a:gd name="connsiteX31" fmla="*/ 46919 w 46919"/>
                <a:gd name="connsiteY31" fmla="*/ 90878 h 90877"/>
                <a:gd name="connsiteX32" fmla="*/ 46919 w 46919"/>
                <a:gd name="connsiteY32" fmla="*/ 90878 h 9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919" h="90877">
                  <a:moveTo>
                    <a:pt x="46919" y="90878"/>
                  </a:moveTo>
                  <a:cubicBezTo>
                    <a:pt x="36503" y="74928"/>
                    <a:pt x="26305" y="58979"/>
                    <a:pt x="17625" y="41945"/>
                  </a:cubicBezTo>
                  <a:cubicBezTo>
                    <a:pt x="17408" y="41511"/>
                    <a:pt x="17082" y="40969"/>
                    <a:pt x="16865" y="40535"/>
                  </a:cubicBezTo>
                  <a:cubicBezTo>
                    <a:pt x="16974" y="40643"/>
                    <a:pt x="16974" y="40752"/>
                    <a:pt x="17082" y="40860"/>
                  </a:cubicBezTo>
                  <a:cubicBezTo>
                    <a:pt x="13285" y="33482"/>
                    <a:pt x="9813" y="25887"/>
                    <a:pt x="6558" y="18293"/>
                  </a:cubicBezTo>
                  <a:cubicBezTo>
                    <a:pt x="4822" y="14278"/>
                    <a:pt x="3086" y="10155"/>
                    <a:pt x="1567" y="6032"/>
                  </a:cubicBezTo>
                  <a:cubicBezTo>
                    <a:pt x="1242" y="5164"/>
                    <a:pt x="916" y="4188"/>
                    <a:pt x="591" y="3320"/>
                  </a:cubicBezTo>
                  <a:cubicBezTo>
                    <a:pt x="374" y="2669"/>
                    <a:pt x="157" y="1909"/>
                    <a:pt x="48" y="1150"/>
                  </a:cubicBezTo>
                  <a:cubicBezTo>
                    <a:pt x="48" y="933"/>
                    <a:pt x="-60" y="390"/>
                    <a:pt x="48" y="282"/>
                  </a:cubicBezTo>
                  <a:cubicBezTo>
                    <a:pt x="157" y="-44"/>
                    <a:pt x="374" y="-44"/>
                    <a:pt x="699" y="65"/>
                  </a:cubicBezTo>
                  <a:cubicBezTo>
                    <a:pt x="699" y="65"/>
                    <a:pt x="699" y="173"/>
                    <a:pt x="699" y="173"/>
                  </a:cubicBezTo>
                  <a:cubicBezTo>
                    <a:pt x="591" y="173"/>
                    <a:pt x="591" y="173"/>
                    <a:pt x="482" y="173"/>
                  </a:cubicBezTo>
                  <a:lnTo>
                    <a:pt x="482" y="173"/>
                  </a:lnTo>
                  <a:cubicBezTo>
                    <a:pt x="482" y="173"/>
                    <a:pt x="374" y="173"/>
                    <a:pt x="374" y="173"/>
                  </a:cubicBezTo>
                  <a:cubicBezTo>
                    <a:pt x="374" y="173"/>
                    <a:pt x="374" y="173"/>
                    <a:pt x="374" y="173"/>
                  </a:cubicBezTo>
                  <a:cubicBezTo>
                    <a:pt x="374" y="173"/>
                    <a:pt x="374" y="173"/>
                    <a:pt x="265" y="173"/>
                  </a:cubicBezTo>
                  <a:cubicBezTo>
                    <a:pt x="265" y="173"/>
                    <a:pt x="265" y="173"/>
                    <a:pt x="265" y="173"/>
                  </a:cubicBezTo>
                  <a:cubicBezTo>
                    <a:pt x="265" y="173"/>
                    <a:pt x="265" y="173"/>
                    <a:pt x="265" y="173"/>
                  </a:cubicBezTo>
                  <a:cubicBezTo>
                    <a:pt x="265" y="173"/>
                    <a:pt x="265" y="173"/>
                    <a:pt x="265" y="173"/>
                  </a:cubicBezTo>
                  <a:cubicBezTo>
                    <a:pt x="265" y="173"/>
                    <a:pt x="265" y="173"/>
                    <a:pt x="265" y="173"/>
                  </a:cubicBezTo>
                  <a:cubicBezTo>
                    <a:pt x="265" y="173"/>
                    <a:pt x="265" y="282"/>
                    <a:pt x="265" y="282"/>
                  </a:cubicBezTo>
                  <a:cubicBezTo>
                    <a:pt x="265" y="390"/>
                    <a:pt x="265" y="499"/>
                    <a:pt x="374" y="607"/>
                  </a:cubicBezTo>
                  <a:cubicBezTo>
                    <a:pt x="482" y="933"/>
                    <a:pt x="591" y="1150"/>
                    <a:pt x="699" y="1367"/>
                  </a:cubicBezTo>
                  <a:cubicBezTo>
                    <a:pt x="699" y="1367"/>
                    <a:pt x="699" y="1367"/>
                    <a:pt x="699" y="1367"/>
                  </a:cubicBezTo>
                  <a:cubicBezTo>
                    <a:pt x="2001" y="3862"/>
                    <a:pt x="3520" y="6141"/>
                    <a:pt x="4930" y="8528"/>
                  </a:cubicBezTo>
                  <a:cubicBezTo>
                    <a:pt x="6016" y="10264"/>
                    <a:pt x="7209" y="12108"/>
                    <a:pt x="8294" y="13844"/>
                  </a:cubicBezTo>
                  <a:cubicBezTo>
                    <a:pt x="11006" y="18184"/>
                    <a:pt x="13610" y="22415"/>
                    <a:pt x="16214" y="26755"/>
                  </a:cubicBezTo>
                  <a:cubicBezTo>
                    <a:pt x="21097" y="34676"/>
                    <a:pt x="26196" y="42379"/>
                    <a:pt x="30428" y="50625"/>
                  </a:cubicBezTo>
                  <a:cubicBezTo>
                    <a:pt x="35961" y="61366"/>
                    <a:pt x="40843" y="72433"/>
                    <a:pt x="44749" y="83717"/>
                  </a:cubicBezTo>
                  <a:cubicBezTo>
                    <a:pt x="44749" y="83717"/>
                    <a:pt x="44749" y="83608"/>
                    <a:pt x="44749" y="83608"/>
                  </a:cubicBezTo>
                  <a:cubicBezTo>
                    <a:pt x="45400" y="85995"/>
                    <a:pt x="46160" y="88382"/>
                    <a:pt x="46919" y="90878"/>
                  </a:cubicBezTo>
                  <a:cubicBezTo>
                    <a:pt x="46919" y="90878"/>
                    <a:pt x="46919" y="90878"/>
                    <a:pt x="46919" y="90878"/>
                  </a:cubicBezTo>
                  <a:cubicBezTo>
                    <a:pt x="46919" y="90878"/>
                    <a:pt x="46919" y="90878"/>
                    <a:pt x="46919" y="90878"/>
                  </a:cubicBezTo>
                  <a:close/>
                </a:path>
              </a:pathLst>
            </a:custGeom>
            <a:solidFill>
              <a:srgbClr val="132237"/>
            </a:solidFill>
            <a:ln w="10838" cap="flat">
              <a:noFill/>
              <a:prstDash val="solid"/>
              <a:miter/>
            </a:ln>
          </p:spPr>
          <p:txBody>
            <a:bodyPr rtlCol="0" anchor="ctr"/>
            <a:lstStyle/>
            <a:p>
              <a:endParaRPr lang="nb-NO"/>
            </a:p>
          </p:txBody>
        </p:sp>
        <p:sp>
          <p:nvSpPr>
            <p:cNvPr id="191" name="Frihåndsform: figur 190">
              <a:extLst>
                <a:ext uri="{FF2B5EF4-FFF2-40B4-BE49-F238E27FC236}">
                  <a16:creationId xmlns:a16="http://schemas.microsoft.com/office/drawing/2014/main" id="{F493BA6D-2A91-4BCF-B604-623C6E13A910}"/>
                </a:ext>
              </a:extLst>
            </p:cNvPr>
            <p:cNvSpPr/>
            <p:nvPr/>
          </p:nvSpPr>
          <p:spPr>
            <a:xfrm>
              <a:off x="6432200" y="3525794"/>
              <a:ext cx="25542" cy="122385"/>
            </a:xfrm>
            <a:custGeom>
              <a:avLst/>
              <a:gdLst>
                <a:gd name="connsiteX0" fmla="*/ 25542 w 25542"/>
                <a:gd name="connsiteY0" fmla="*/ 122386 h 122385"/>
                <a:gd name="connsiteX1" fmla="*/ 17730 w 25542"/>
                <a:gd name="connsiteY1" fmla="*/ 96780 h 122385"/>
                <a:gd name="connsiteX2" fmla="*/ 11112 w 25542"/>
                <a:gd name="connsiteY2" fmla="*/ 70307 h 122385"/>
                <a:gd name="connsiteX3" fmla="*/ 8182 w 25542"/>
                <a:gd name="connsiteY3" fmla="*/ 56636 h 122385"/>
                <a:gd name="connsiteX4" fmla="*/ 8182 w 25542"/>
                <a:gd name="connsiteY4" fmla="*/ 56744 h 122385"/>
                <a:gd name="connsiteX5" fmla="*/ 3734 w 25542"/>
                <a:gd name="connsiteY5" fmla="*/ 30271 h 122385"/>
                <a:gd name="connsiteX6" fmla="*/ 154 w 25542"/>
                <a:gd name="connsiteY6" fmla="*/ 2604 h 122385"/>
                <a:gd name="connsiteX7" fmla="*/ 45 w 25542"/>
                <a:gd name="connsiteY7" fmla="*/ 543 h 122385"/>
                <a:gd name="connsiteX8" fmla="*/ 262 w 25542"/>
                <a:gd name="connsiteY8" fmla="*/ 0 h 122385"/>
                <a:gd name="connsiteX9" fmla="*/ 479 w 25542"/>
                <a:gd name="connsiteY9" fmla="*/ 0 h 122385"/>
                <a:gd name="connsiteX10" fmla="*/ 913 w 25542"/>
                <a:gd name="connsiteY10" fmla="*/ 977 h 122385"/>
                <a:gd name="connsiteX11" fmla="*/ 805 w 25542"/>
                <a:gd name="connsiteY11" fmla="*/ 977 h 122385"/>
                <a:gd name="connsiteX12" fmla="*/ 370 w 25542"/>
                <a:gd name="connsiteY12" fmla="*/ 325 h 122385"/>
                <a:gd name="connsiteX13" fmla="*/ 370 w 25542"/>
                <a:gd name="connsiteY13" fmla="*/ 543 h 122385"/>
                <a:gd name="connsiteX14" fmla="*/ 370 w 25542"/>
                <a:gd name="connsiteY14" fmla="*/ 543 h 122385"/>
                <a:gd name="connsiteX15" fmla="*/ 2323 w 25542"/>
                <a:gd name="connsiteY15" fmla="*/ 7703 h 122385"/>
                <a:gd name="connsiteX16" fmla="*/ 4385 w 25542"/>
                <a:gd name="connsiteY16" fmla="*/ 14756 h 122385"/>
                <a:gd name="connsiteX17" fmla="*/ 7857 w 25542"/>
                <a:gd name="connsiteY17" fmla="*/ 27775 h 122385"/>
                <a:gd name="connsiteX18" fmla="*/ 15126 w 25542"/>
                <a:gd name="connsiteY18" fmla="*/ 54683 h 122385"/>
                <a:gd name="connsiteX19" fmla="*/ 19032 w 25542"/>
                <a:gd name="connsiteY19" fmla="*/ 70958 h 122385"/>
                <a:gd name="connsiteX20" fmla="*/ 19032 w 25542"/>
                <a:gd name="connsiteY20" fmla="*/ 70849 h 122385"/>
                <a:gd name="connsiteX21" fmla="*/ 23264 w 25542"/>
                <a:gd name="connsiteY21" fmla="*/ 96780 h 122385"/>
                <a:gd name="connsiteX22" fmla="*/ 25542 w 25542"/>
                <a:gd name="connsiteY22" fmla="*/ 122386 h 122385"/>
                <a:gd name="connsiteX23" fmla="*/ 25542 w 25542"/>
                <a:gd name="connsiteY23" fmla="*/ 122386 h 122385"/>
                <a:gd name="connsiteX24" fmla="*/ 25542 w 25542"/>
                <a:gd name="connsiteY24" fmla="*/ 122386 h 1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42" h="122385">
                  <a:moveTo>
                    <a:pt x="25542" y="122386"/>
                  </a:moveTo>
                  <a:cubicBezTo>
                    <a:pt x="22721" y="113923"/>
                    <a:pt x="20117" y="105351"/>
                    <a:pt x="17730" y="96780"/>
                  </a:cubicBezTo>
                  <a:cubicBezTo>
                    <a:pt x="15343" y="87992"/>
                    <a:pt x="13173" y="79203"/>
                    <a:pt x="11112" y="70307"/>
                  </a:cubicBezTo>
                  <a:cubicBezTo>
                    <a:pt x="10027" y="65750"/>
                    <a:pt x="9050" y="61193"/>
                    <a:pt x="8182" y="56636"/>
                  </a:cubicBezTo>
                  <a:cubicBezTo>
                    <a:pt x="8182" y="56636"/>
                    <a:pt x="8182" y="56636"/>
                    <a:pt x="8182" y="56744"/>
                  </a:cubicBezTo>
                  <a:cubicBezTo>
                    <a:pt x="6338" y="47956"/>
                    <a:pt x="5036" y="39168"/>
                    <a:pt x="3734" y="30271"/>
                  </a:cubicBezTo>
                  <a:cubicBezTo>
                    <a:pt x="2323" y="21049"/>
                    <a:pt x="1021" y="11826"/>
                    <a:pt x="154" y="2604"/>
                  </a:cubicBezTo>
                  <a:cubicBezTo>
                    <a:pt x="45" y="1953"/>
                    <a:pt x="-64" y="1085"/>
                    <a:pt x="45" y="543"/>
                  </a:cubicBezTo>
                  <a:cubicBezTo>
                    <a:pt x="154" y="217"/>
                    <a:pt x="45" y="217"/>
                    <a:pt x="262" y="0"/>
                  </a:cubicBezTo>
                  <a:cubicBezTo>
                    <a:pt x="370" y="0"/>
                    <a:pt x="370" y="0"/>
                    <a:pt x="479" y="0"/>
                  </a:cubicBezTo>
                  <a:cubicBezTo>
                    <a:pt x="696" y="217"/>
                    <a:pt x="805" y="651"/>
                    <a:pt x="913" y="977"/>
                  </a:cubicBezTo>
                  <a:cubicBezTo>
                    <a:pt x="913" y="977"/>
                    <a:pt x="913" y="1085"/>
                    <a:pt x="805" y="977"/>
                  </a:cubicBezTo>
                  <a:cubicBezTo>
                    <a:pt x="696" y="759"/>
                    <a:pt x="479" y="543"/>
                    <a:pt x="370" y="325"/>
                  </a:cubicBezTo>
                  <a:cubicBezTo>
                    <a:pt x="370" y="434"/>
                    <a:pt x="370" y="434"/>
                    <a:pt x="370" y="543"/>
                  </a:cubicBezTo>
                  <a:cubicBezTo>
                    <a:pt x="370" y="543"/>
                    <a:pt x="370" y="543"/>
                    <a:pt x="370" y="543"/>
                  </a:cubicBezTo>
                  <a:cubicBezTo>
                    <a:pt x="913" y="2929"/>
                    <a:pt x="1672" y="5316"/>
                    <a:pt x="2323" y="7703"/>
                  </a:cubicBezTo>
                  <a:cubicBezTo>
                    <a:pt x="2975" y="10090"/>
                    <a:pt x="3626" y="12369"/>
                    <a:pt x="4385" y="14756"/>
                  </a:cubicBezTo>
                  <a:cubicBezTo>
                    <a:pt x="5578" y="19096"/>
                    <a:pt x="6772" y="23436"/>
                    <a:pt x="7857" y="27775"/>
                  </a:cubicBezTo>
                  <a:cubicBezTo>
                    <a:pt x="10244" y="36781"/>
                    <a:pt x="12739" y="45678"/>
                    <a:pt x="15126" y="54683"/>
                  </a:cubicBezTo>
                  <a:cubicBezTo>
                    <a:pt x="16537" y="59999"/>
                    <a:pt x="17947" y="65424"/>
                    <a:pt x="19032" y="70958"/>
                  </a:cubicBezTo>
                  <a:cubicBezTo>
                    <a:pt x="19032" y="70958"/>
                    <a:pt x="19032" y="70958"/>
                    <a:pt x="19032" y="70849"/>
                  </a:cubicBezTo>
                  <a:cubicBezTo>
                    <a:pt x="20768" y="79420"/>
                    <a:pt x="22179" y="88100"/>
                    <a:pt x="23264" y="96780"/>
                  </a:cubicBezTo>
                  <a:cubicBezTo>
                    <a:pt x="24348" y="105134"/>
                    <a:pt x="24891" y="113706"/>
                    <a:pt x="25542" y="122386"/>
                  </a:cubicBezTo>
                  <a:cubicBezTo>
                    <a:pt x="25542" y="122386"/>
                    <a:pt x="25542" y="122386"/>
                    <a:pt x="25542" y="122386"/>
                  </a:cubicBezTo>
                  <a:cubicBezTo>
                    <a:pt x="25542" y="122386"/>
                    <a:pt x="25542" y="122386"/>
                    <a:pt x="25542" y="122386"/>
                  </a:cubicBezTo>
                  <a:close/>
                </a:path>
              </a:pathLst>
            </a:custGeom>
            <a:solidFill>
              <a:srgbClr val="132237"/>
            </a:solidFill>
            <a:ln w="10838" cap="flat">
              <a:noFill/>
              <a:prstDash val="solid"/>
              <a:miter/>
            </a:ln>
          </p:spPr>
          <p:txBody>
            <a:bodyPr rtlCol="0" anchor="ctr"/>
            <a:lstStyle/>
            <a:p>
              <a:endParaRPr lang="nb-NO"/>
            </a:p>
          </p:txBody>
        </p:sp>
        <p:sp>
          <p:nvSpPr>
            <p:cNvPr id="192" name="Frihåndsform: figur 191">
              <a:extLst>
                <a:ext uri="{FF2B5EF4-FFF2-40B4-BE49-F238E27FC236}">
                  <a16:creationId xmlns:a16="http://schemas.microsoft.com/office/drawing/2014/main" id="{5AF9A41F-965E-4CBB-AFEE-3C9565B45D30}"/>
                </a:ext>
              </a:extLst>
            </p:cNvPr>
            <p:cNvSpPr/>
            <p:nvPr/>
          </p:nvSpPr>
          <p:spPr>
            <a:xfrm>
              <a:off x="6523926" y="3542486"/>
              <a:ext cx="15406" cy="95169"/>
            </a:xfrm>
            <a:custGeom>
              <a:avLst/>
              <a:gdLst>
                <a:gd name="connsiteX0" fmla="*/ 0 w 15406"/>
                <a:gd name="connsiteY0" fmla="*/ 95170 h 95169"/>
                <a:gd name="connsiteX1" fmla="*/ 760 w 15406"/>
                <a:gd name="connsiteY1" fmla="*/ 69998 h 95169"/>
                <a:gd name="connsiteX2" fmla="*/ 760 w 15406"/>
                <a:gd name="connsiteY2" fmla="*/ 70324 h 95169"/>
                <a:gd name="connsiteX3" fmla="*/ 2604 w 15406"/>
                <a:gd name="connsiteY3" fmla="*/ 50903 h 95169"/>
                <a:gd name="connsiteX4" fmla="*/ 6184 w 15406"/>
                <a:gd name="connsiteY4" fmla="*/ 30831 h 95169"/>
                <a:gd name="connsiteX5" fmla="*/ 6184 w 15406"/>
                <a:gd name="connsiteY5" fmla="*/ 30831 h 95169"/>
                <a:gd name="connsiteX6" fmla="*/ 6184 w 15406"/>
                <a:gd name="connsiteY6" fmla="*/ 30722 h 95169"/>
                <a:gd name="connsiteX7" fmla="*/ 6184 w 15406"/>
                <a:gd name="connsiteY7" fmla="*/ 30614 h 95169"/>
                <a:gd name="connsiteX8" fmla="*/ 6184 w 15406"/>
                <a:gd name="connsiteY8" fmla="*/ 30614 h 95169"/>
                <a:gd name="connsiteX9" fmla="*/ 10090 w 15406"/>
                <a:gd name="connsiteY9" fmla="*/ 13579 h 95169"/>
                <a:gd name="connsiteX10" fmla="*/ 12369 w 15406"/>
                <a:gd name="connsiteY10" fmla="*/ 5768 h 95169"/>
                <a:gd name="connsiteX11" fmla="*/ 13128 w 15406"/>
                <a:gd name="connsiteY11" fmla="*/ 3706 h 95169"/>
                <a:gd name="connsiteX12" fmla="*/ 14647 w 15406"/>
                <a:gd name="connsiteY12" fmla="*/ 560 h 95169"/>
                <a:gd name="connsiteX13" fmla="*/ 15407 w 15406"/>
                <a:gd name="connsiteY13" fmla="*/ 17 h 95169"/>
                <a:gd name="connsiteX14" fmla="*/ 15407 w 15406"/>
                <a:gd name="connsiteY14" fmla="*/ 126 h 95169"/>
                <a:gd name="connsiteX15" fmla="*/ 15407 w 15406"/>
                <a:gd name="connsiteY15" fmla="*/ 126 h 95169"/>
                <a:gd name="connsiteX16" fmla="*/ 15407 w 15406"/>
                <a:gd name="connsiteY16" fmla="*/ 126 h 95169"/>
                <a:gd name="connsiteX17" fmla="*/ 15298 w 15406"/>
                <a:gd name="connsiteY17" fmla="*/ 126 h 95169"/>
                <a:gd name="connsiteX18" fmla="*/ 15081 w 15406"/>
                <a:gd name="connsiteY18" fmla="*/ 343 h 95169"/>
                <a:gd name="connsiteX19" fmla="*/ 15081 w 15406"/>
                <a:gd name="connsiteY19" fmla="*/ 343 h 95169"/>
                <a:gd name="connsiteX20" fmla="*/ 15081 w 15406"/>
                <a:gd name="connsiteY20" fmla="*/ 343 h 95169"/>
                <a:gd name="connsiteX21" fmla="*/ 14756 w 15406"/>
                <a:gd name="connsiteY21" fmla="*/ 994 h 95169"/>
                <a:gd name="connsiteX22" fmla="*/ 14322 w 15406"/>
                <a:gd name="connsiteY22" fmla="*/ 2621 h 95169"/>
                <a:gd name="connsiteX23" fmla="*/ 12586 w 15406"/>
                <a:gd name="connsiteY23" fmla="*/ 18462 h 95169"/>
                <a:gd name="connsiteX24" fmla="*/ 11392 w 15406"/>
                <a:gd name="connsiteY24" fmla="*/ 31698 h 95169"/>
                <a:gd name="connsiteX25" fmla="*/ 8137 w 15406"/>
                <a:gd name="connsiteY25" fmla="*/ 59908 h 95169"/>
                <a:gd name="connsiteX26" fmla="*/ 4557 w 15406"/>
                <a:gd name="connsiteY26" fmla="*/ 78244 h 95169"/>
                <a:gd name="connsiteX27" fmla="*/ 0 w 15406"/>
                <a:gd name="connsiteY27" fmla="*/ 95170 h 95169"/>
                <a:gd name="connsiteX28" fmla="*/ 0 w 15406"/>
                <a:gd name="connsiteY28" fmla="*/ 95170 h 95169"/>
                <a:gd name="connsiteX29" fmla="*/ 0 w 15406"/>
                <a:gd name="connsiteY29" fmla="*/ 95170 h 9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 h="95169">
                  <a:moveTo>
                    <a:pt x="0" y="95170"/>
                  </a:moveTo>
                  <a:cubicBezTo>
                    <a:pt x="108" y="86815"/>
                    <a:pt x="217" y="78461"/>
                    <a:pt x="760" y="69998"/>
                  </a:cubicBezTo>
                  <a:cubicBezTo>
                    <a:pt x="760" y="70107"/>
                    <a:pt x="760" y="70215"/>
                    <a:pt x="760" y="70324"/>
                  </a:cubicBezTo>
                  <a:cubicBezTo>
                    <a:pt x="1193" y="63814"/>
                    <a:pt x="1736" y="57304"/>
                    <a:pt x="2604" y="50903"/>
                  </a:cubicBezTo>
                  <a:cubicBezTo>
                    <a:pt x="3580" y="44176"/>
                    <a:pt x="4774" y="37449"/>
                    <a:pt x="6184" y="30831"/>
                  </a:cubicBezTo>
                  <a:cubicBezTo>
                    <a:pt x="6184" y="30831"/>
                    <a:pt x="6184" y="30831"/>
                    <a:pt x="6184" y="30831"/>
                  </a:cubicBezTo>
                  <a:cubicBezTo>
                    <a:pt x="6184" y="30831"/>
                    <a:pt x="6184" y="30722"/>
                    <a:pt x="6184" y="30722"/>
                  </a:cubicBezTo>
                  <a:cubicBezTo>
                    <a:pt x="6184" y="30722"/>
                    <a:pt x="6184" y="30614"/>
                    <a:pt x="6184" y="30614"/>
                  </a:cubicBezTo>
                  <a:cubicBezTo>
                    <a:pt x="6184" y="30614"/>
                    <a:pt x="6184" y="30614"/>
                    <a:pt x="6184" y="30614"/>
                  </a:cubicBezTo>
                  <a:cubicBezTo>
                    <a:pt x="7378" y="24863"/>
                    <a:pt x="8680" y="19221"/>
                    <a:pt x="10090" y="13579"/>
                  </a:cubicBezTo>
                  <a:cubicBezTo>
                    <a:pt x="10741" y="10975"/>
                    <a:pt x="11501" y="8371"/>
                    <a:pt x="12369" y="5768"/>
                  </a:cubicBezTo>
                  <a:cubicBezTo>
                    <a:pt x="12586" y="5117"/>
                    <a:pt x="12803" y="4357"/>
                    <a:pt x="13128" y="3706"/>
                  </a:cubicBezTo>
                  <a:cubicBezTo>
                    <a:pt x="13562" y="2730"/>
                    <a:pt x="13996" y="1428"/>
                    <a:pt x="14647" y="560"/>
                  </a:cubicBezTo>
                  <a:cubicBezTo>
                    <a:pt x="14756" y="343"/>
                    <a:pt x="15081" y="-91"/>
                    <a:pt x="15407" y="17"/>
                  </a:cubicBezTo>
                  <a:cubicBezTo>
                    <a:pt x="15407" y="17"/>
                    <a:pt x="15407" y="126"/>
                    <a:pt x="15407" y="126"/>
                  </a:cubicBezTo>
                  <a:cubicBezTo>
                    <a:pt x="15407" y="126"/>
                    <a:pt x="15407" y="126"/>
                    <a:pt x="15407" y="126"/>
                  </a:cubicBezTo>
                  <a:cubicBezTo>
                    <a:pt x="15407" y="126"/>
                    <a:pt x="15407" y="126"/>
                    <a:pt x="15407" y="126"/>
                  </a:cubicBezTo>
                  <a:cubicBezTo>
                    <a:pt x="15407" y="126"/>
                    <a:pt x="15407" y="126"/>
                    <a:pt x="15298" y="126"/>
                  </a:cubicBezTo>
                  <a:cubicBezTo>
                    <a:pt x="15190" y="234"/>
                    <a:pt x="15190" y="234"/>
                    <a:pt x="15081" y="343"/>
                  </a:cubicBezTo>
                  <a:cubicBezTo>
                    <a:pt x="15081" y="343"/>
                    <a:pt x="15081" y="343"/>
                    <a:pt x="15081" y="343"/>
                  </a:cubicBezTo>
                  <a:cubicBezTo>
                    <a:pt x="15081" y="343"/>
                    <a:pt x="15081" y="343"/>
                    <a:pt x="15081" y="343"/>
                  </a:cubicBezTo>
                  <a:cubicBezTo>
                    <a:pt x="14973" y="560"/>
                    <a:pt x="14864" y="777"/>
                    <a:pt x="14756" y="994"/>
                  </a:cubicBezTo>
                  <a:cubicBezTo>
                    <a:pt x="14647" y="1536"/>
                    <a:pt x="14430" y="2079"/>
                    <a:pt x="14322" y="2621"/>
                  </a:cubicBezTo>
                  <a:cubicBezTo>
                    <a:pt x="13345" y="7829"/>
                    <a:pt x="13020" y="13145"/>
                    <a:pt x="12586" y="18462"/>
                  </a:cubicBezTo>
                  <a:cubicBezTo>
                    <a:pt x="12152" y="22910"/>
                    <a:pt x="11826" y="27250"/>
                    <a:pt x="11392" y="31698"/>
                  </a:cubicBezTo>
                  <a:cubicBezTo>
                    <a:pt x="10633" y="41138"/>
                    <a:pt x="9656" y="50577"/>
                    <a:pt x="8137" y="59908"/>
                  </a:cubicBezTo>
                  <a:cubicBezTo>
                    <a:pt x="7161" y="66092"/>
                    <a:pt x="5967" y="72168"/>
                    <a:pt x="4557" y="78244"/>
                  </a:cubicBezTo>
                  <a:cubicBezTo>
                    <a:pt x="3255" y="83994"/>
                    <a:pt x="1519" y="89528"/>
                    <a:pt x="0" y="95170"/>
                  </a:cubicBezTo>
                  <a:cubicBezTo>
                    <a:pt x="0" y="95170"/>
                    <a:pt x="0" y="95170"/>
                    <a:pt x="0" y="95170"/>
                  </a:cubicBezTo>
                  <a:cubicBezTo>
                    <a:pt x="0" y="95170"/>
                    <a:pt x="0" y="95170"/>
                    <a:pt x="0" y="95170"/>
                  </a:cubicBezTo>
                  <a:close/>
                </a:path>
              </a:pathLst>
            </a:custGeom>
            <a:solidFill>
              <a:srgbClr val="132237"/>
            </a:solidFill>
            <a:ln w="10838" cap="flat">
              <a:noFill/>
              <a:prstDash val="solid"/>
              <a:miter/>
            </a:ln>
          </p:spPr>
          <p:txBody>
            <a:bodyPr rtlCol="0" anchor="ctr"/>
            <a:lstStyle/>
            <a:p>
              <a:endParaRPr lang="nb-NO"/>
            </a:p>
          </p:txBody>
        </p:sp>
        <p:sp>
          <p:nvSpPr>
            <p:cNvPr id="193" name="Frihåndsform: figur 192">
              <a:extLst>
                <a:ext uri="{FF2B5EF4-FFF2-40B4-BE49-F238E27FC236}">
                  <a16:creationId xmlns:a16="http://schemas.microsoft.com/office/drawing/2014/main" id="{2BD19A82-1EF8-4146-B561-BDA1F19F185C}"/>
                </a:ext>
              </a:extLst>
            </p:cNvPr>
            <p:cNvSpPr/>
            <p:nvPr/>
          </p:nvSpPr>
          <p:spPr>
            <a:xfrm>
              <a:off x="6603130" y="3581199"/>
              <a:ext cx="47956" cy="67632"/>
            </a:xfrm>
            <a:custGeom>
              <a:avLst/>
              <a:gdLst>
                <a:gd name="connsiteX0" fmla="*/ 0 w 47956"/>
                <a:gd name="connsiteY0" fmla="*/ 67632 h 67632"/>
                <a:gd name="connsiteX1" fmla="*/ 2821 w 47956"/>
                <a:gd name="connsiteY1" fmla="*/ 61882 h 67632"/>
                <a:gd name="connsiteX2" fmla="*/ 2712 w 47956"/>
                <a:gd name="connsiteY2" fmla="*/ 61990 h 67632"/>
                <a:gd name="connsiteX3" fmla="*/ 16492 w 47956"/>
                <a:gd name="connsiteY3" fmla="*/ 37687 h 67632"/>
                <a:gd name="connsiteX4" fmla="*/ 33634 w 47956"/>
                <a:gd name="connsiteY4" fmla="*/ 14902 h 67632"/>
                <a:gd name="connsiteX5" fmla="*/ 41772 w 47956"/>
                <a:gd name="connsiteY5" fmla="*/ 5354 h 67632"/>
                <a:gd name="connsiteX6" fmla="*/ 45895 w 47956"/>
                <a:gd name="connsiteY6" fmla="*/ 1123 h 67632"/>
                <a:gd name="connsiteX7" fmla="*/ 47956 w 47956"/>
                <a:gd name="connsiteY7" fmla="*/ 38 h 67632"/>
                <a:gd name="connsiteX8" fmla="*/ 47956 w 47956"/>
                <a:gd name="connsiteY8" fmla="*/ 147 h 67632"/>
                <a:gd name="connsiteX9" fmla="*/ 47739 w 47956"/>
                <a:gd name="connsiteY9" fmla="*/ 147 h 67632"/>
                <a:gd name="connsiteX10" fmla="*/ 47739 w 47956"/>
                <a:gd name="connsiteY10" fmla="*/ 147 h 67632"/>
                <a:gd name="connsiteX11" fmla="*/ 47631 w 47956"/>
                <a:gd name="connsiteY11" fmla="*/ 147 h 67632"/>
                <a:gd name="connsiteX12" fmla="*/ 47522 w 47956"/>
                <a:gd name="connsiteY12" fmla="*/ 147 h 67632"/>
                <a:gd name="connsiteX13" fmla="*/ 47414 w 47956"/>
                <a:gd name="connsiteY13" fmla="*/ 255 h 67632"/>
                <a:gd name="connsiteX14" fmla="*/ 47414 w 47956"/>
                <a:gd name="connsiteY14" fmla="*/ 255 h 67632"/>
                <a:gd name="connsiteX15" fmla="*/ 47088 w 47956"/>
                <a:gd name="connsiteY15" fmla="*/ 581 h 67632"/>
                <a:gd name="connsiteX16" fmla="*/ 47088 w 47956"/>
                <a:gd name="connsiteY16" fmla="*/ 581 h 67632"/>
                <a:gd name="connsiteX17" fmla="*/ 46654 w 47956"/>
                <a:gd name="connsiteY17" fmla="*/ 1231 h 67632"/>
                <a:gd name="connsiteX18" fmla="*/ 39710 w 47956"/>
                <a:gd name="connsiteY18" fmla="*/ 13166 h 67632"/>
                <a:gd name="connsiteX19" fmla="*/ 32549 w 47956"/>
                <a:gd name="connsiteY19" fmla="*/ 25209 h 67632"/>
                <a:gd name="connsiteX20" fmla="*/ 16492 w 47956"/>
                <a:gd name="connsiteY20" fmla="*/ 48428 h 67632"/>
                <a:gd name="connsiteX21" fmla="*/ 6184 w 47956"/>
                <a:gd name="connsiteY21" fmla="*/ 60905 h 67632"/>
                <a:gd name="connsiteX22" fmla="*/ 6184 w 47956"/>
                <a:gd name="connsiteY22" fmla="*/ 60905 h 67632"/>
                <a:gd name="connsiteX23" fmla="*/ 0 w 47956"/>
                <a:gd name="connsiteY23" fmla="*/ 67632 h 67632"/>
                <a:gd name="connsiteX24" fmla="*/ 0 w 47956"/>
                <a:gd name="connsiteY24" fmla="*/ 67632 h 67632"/>
                <a:gd name="connsiteX25" fmla="*/ 0 w 47956"/>
                <a:gd name="connsiteY25" fmla="*/ 67632 h 6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956" h="67632">
                  <a:moveTo>
                    <a:pt x="0" y="67632"/>
                  </a:moveTo>
                  <a:cubicBezTo>
                    <a:pt x="868" y="65679"/>
                    <a:pt x="1845" y="63835"/>
                    <a:pt x="2821" y="61882"/>
                  </a:cubicBezTo>
                  <a:cubicBezTo>
                    <a:pt x="2821" y="61882"/>
                    <a:pt x="2821" y="61990"/>
                    <a:pt x="2712" y="61990"/>
                  </a:cubicBezTo>
                  <a:cubicBezTo>
                    <a:pt x="6944" y="53636"/>
                    <a:pt x="11501" y="45499"/>
                    <a:pt x="16492" y="37687"/>
                  </a:cubicBezTo>
                  <a:cubicBezTo>
                    <a:pt x="21700" y="29766"/>
                    <a:pt x="27559" y="22280"/>
                    <a:pt x="33634" y="14902"/>
                  </a:cubicBezTo>
                  <a:cubicBezTo>
                    <a:pt x="36347" y="11647"/>
                    <a:pt x="39059" y="8392"/>
                    <a:pt x="41772" y="5354"/>
                  </a:cubicBezTo>
                  <a:cubicBezTo>
                    <a:pt x="43074" y="3835"/>
                    <a:pt x="44484" y="2425"/>
                    <a:pt x="45895" y="1123"/>
                  </a:cubicBezTo>
                  <a:cubicBezTo>
                    <a:pt x="46437" y="581"/>
                    <a:pt x="47088" y="-179"/>
                    <a:pt x="47956" y="38"/>
                  </a:cubicBezTo>
                  <a:cubicBezTo>
                    <a:pt x="47956" y="38"/>
                    <a:pt x="47956" y="38"/>
                    <a:pt x="47956" y="147"/>
                  </a:cubicBezTo>
                  <a:cubicBezTo>
                    <a:pt x="47848" y="147"/>
                    <a:pt x="47848" y="147"/>
                    <a:pt x="47739" y="147"/>
                  </a:cubicBezTo>
                  <a:cubicBezTo>
                    <a:pt x="47739" y="147"/>
                    <a:pt x="47739" y="147"/>
                    <a:pt x="47739" y="147"/>
                  </a:cubicBezTo>
                  <a:cubicBezTo>
                    <a:pt x="47739" y="147"/>
                    <a:pt x="47631" y="147"/>
                    <a:pt x="47631" y="147"/>
                  </a:cubicBezTo>
                  <a:cubicBezTo>
                    <a:pt x="47631" y="147"/>
                    <a:pt x="47631" y="147"/>
                    <a:pt x="47522" y="147"/>
                  </a:cubicBezTo>
                  <a:cubicBezTo>
                    <a:pt x="47522" y="147"/>
                    <a:pt x="47414" y="255"/>
                    <a:pt x="47414" y="255"/>
                  </a:cubicBezTo>
                  <a:cubicBezTo>
                    <a:pt x="47414" y="255"/>
                    <a:pt x="47414" y="255"/>
                    <a:pt x="47414" y="255"/>
                  </a:cubicBezTo>
                  <a:cubicBezTo>
                    <a:pt x="47305" y="363"/>
                    <a:pt x="47197" y="472"/>
                    <a:pt x="47088" y="581"/>
                  </a:cubicBezTo>
                  <a:lnTo>
                    <a:pt x="47088" y="581"/>
                  </a:lnTo>
                  <a:cubicBezTo>
                    <a:pt x="46980" y="797"/>
                    <a:pt x="46763" y="1015"/>
                    <a:pt x="46654" y="1231"/>
                  </a:cubicBezTo>
                  <a:cubicBezTo>
                    <a:pt x="44159" y="5137"/>
                    <a:pt x="42097" y="9260"/>
                    <a:pt x="39710" y="13166"/>
                  </a:cubicBezTo>
                  <a:cubicBezTo>
                    <a:pt x="37323" y="17181"/>
                    <a:pt x="35045" y="21195"/>
                    <a:pt x="32549" y="25209"/>
                  </a:cubicBezTo>
                  <a:cubicBezTo>
                    <a:pt x="27559" y="33238"/>
                    <a:pt x="22242" y="40942"/>
                    <a:pt x="16492" y="48428"/>
                  </a:cubicBezTo>
                  <a:cubicBezTo>
                    <a:pt x="13128" y="52659"/>
                    <a:pt x="9765" y="56891"/>
                    <a:pt x="6184" y="60905"/>
                  </a:cubicBezTo>
                  <a:cubicBezTo>
                    <a:pt x="6184" y="60905"/>
                    <a:pt x="6184" y="60905"/>
                    <a:pt x="6184" y="60905"/>
                  </a:cubicBezTo>
                  <a:cubicBezTo>
                    <a:pt x="4232" y="63075"/>
                    <a:pt x="2061" y="65354"/>
                    <a:pt x="0" y="67632"/>
                  </a:cubicBezTo>
                  <a:lnTo>
                    <a:pt x="0" y="67632"/>
                  </a:lnTo>
                  <a:cubicBezTo>
                    <a:pt x="0" y="67632"/>
                    <a:pt x="0" y="67632"/>
                    <a:pt x="0" y="67632"/>
                  </a:cubicBezTo>
                  <a:close/>
                </a:path>
              </a:pathLst>
            </a:custGeom>
            <a:solidFill>
              <a:srgbClr val="132237"/>
            </a:solidFill>
            <a:ln w="10838" cap="flat">
              <a:noFill/>
              <a:prstDash val="solid"/>
              <a:miter/>
            </a:ln>
          </p:spPr>
          <p:txBody>
            <a:bodyPr rtlCol="0" anchor="ctr"/>
            <a:lstStyle/>
            <a:p>
              <a:endParaRPr lang="nb-NO"/>
            </a:p>
          </p:txBody>
        </p:sp>
        <p:sp>
          <p:nvSpPr>
            <p:cNvPr id="194" name="Frihåndsform: figur 193">
              <a:extLst>
                <a:ext uri="{FF2B5EF4-FFF2-40B4-BE49-F238E27FC236}">
                  <a16:creationId xmlns:a16="http://schemas.microsoft.com/office/drawing/2014/main" id="{F179E49F-BCEA-4B18-A03D-64469B536E89}"/>
                </a:ext>
              </a:extLst>
            </p:cNvPr>
            <p:cNvSpPr/>
            <p:nvPr/>
          </p:nvSpPr>
          <p:spPr>
            <a:xfrm>
              <a:off x="4193633" y="5074285"/>
              <a:ext cx="21350" cy="25704"/>
            </a:xfrm>
            <a:custGeom>
              <a:avLst/>
              <a:gdLst>
                <a:gd name="connsiteX0" fmla="*/ 8982 w 21350"/>
                <a:gd name="connsiteY0" fmla="*/ 24511 h 25704"/>
                <a:gd name="connsiteX1" fmla="*/ 5836 w 21350"/>
                <a:gd name="connsiteY1" fmla="*/ 20496 h 25704"/>
                <a:gd name="connsiteX2" fmla="*/ 3123 w 21350"/>
                <a:gd name="connsiteY2" fmla="*/ 16590 h 25704"/>
                <a:gd name="connsiteX3" fmla="*/ 411 w 21350"/>
                <a:gd name="connsiteY3" fmla="*/ 10081 h 25704"/>
                <a:gd name="connsiteX4" fmla="*/ 411 w 21350"/>
                <a:gd name="connsiteY4" fmla="*/ 4113 h 25704"/>
                <a:gd name="connsiteX5" fmla="*/ 3774 w 21350"/>
                <a:gd name="connsiteY5" fmla="*/ 533 h 25704"/>
                <a:gd name="connsiteX6" fmla="*/ 11261 w 21350"/>
                <a:gd name="connsiteY6" fmla="*/ 1835 h 25704"/>
                <a:gd name="connsiteX7" fmla="*/ 11261 w 21350"/>
                <a:gd name="connsiteY7" fmla="*/ 1835 h 25704"/>
                <a:gd name="connsiteX8" fmla="*/ 21351 w 21350"/>
                <a:gd name="connsiteY8" fmla="*/ 15722 h 25704"/>
                <a:gd name="connsiteX9" fmla="*/ 21242 w 21350"/>
                <a:gd name="connsiteY9" fmla="*/ 15722 h 25704"/>
                <a:gd name="connsiteX10" fmla="*/ 18313 w 21350"/>
                <a:gd name="connsiteY10" fmla="*/ 12359 h 25704"/>
                <a:gd name="connsiteX11" fmla="*/ 18313 w 21350"/>
                <a:gd name="connsiteY11" fmla="*/ 12359 h 25704"/>
                <a:gd name="connsiteX12" fmla="*/ 14516 w 21350"/>
                <a:gd name="connsiteY12" fmla="*/ 8345 h 25704"/>
                <a:gd name="connsiteX13" fmla="*/ 14516 w 21350"/>
                <a:gd name="connsiteY13" fmla="*/ 8345 h 25704"/>
                <a:gd name="connsiteX14" fmla="*/ 13865 w 21350"/>
                <a:gd name="connsiteY14" fmla="*/ 7802 h 25704"/>
                <a:gd name="connsiteX15" fmla="*/ 13865 w 21350"/>
                <a:gd name="connsiteY15" fmla="*/ 7802 h 25704"/>
                <a:gd name="connsiteX16" fmla="*/ 11152 w 21350"/>
                <a:gd name="connsiteY16" fmla="*/ 5632 h 25704"/>
                <a:gd name="connsiteX17" fmla="*/ 9525 w 21350"/>
                <a:gd name="connsiteY17" fmla="*/ 4656 h 25704"/>
                <a:gd name="connsiteX18" fmla="*/ 9742 w 21350"/>
                <a:gd name="connsiteY18" fmla="*/ 4764 h 25704"/>
                <a:gd name="connsiteX19" fmla="*/ 7897 w 21350"/>
                <a:gd name="connsiteY19" fmla="*/ 4005 h 25704"/>
                <a:gd name="connsiteX20" fmla="*/ 7463 w 21350"/>
                <a:gd name="connsiteY20" fmla="*/ 3896 h 25704"/>
                <a:gd name="connsiteX21" fmla="*/ 6704 w 21350"/>
                <a:gd name="connsiteY21" fmla="*/ 3788 h 25704"/>
                <a:gd name="connsiteX22" fmla="*/ 6812 w 21350"/>
                <a:gd name="connsiteY22" fmla="*/ 3788 h 25704"/>
                <a:gd name="connsiteX23" fmla="*/ 6378 w 21350"/>
                <a:gd name="connsiteY23" fmla="*/ 3788 h 25704"/>
                <a:gd name="connsiteX24" fmla="*/ 6053 w 21350"/>
                <a:gd name="connsiteY24" fmla="*/ 3788 h 25704"/>
                <a:gd name="connsiteX25" fmla="*/ 5727 w 21350"/>
                <a:gd name="connsiteY25" fmla="*/ 3896 h 25704"/>
                <a:gd name="connsiteX26" fmla="*/ 5402 w 21350"/>
                <a:gd name="connsiteY26" fmla="*/ 4005 h 25704"/>
                <a:gd name="connsiteX27" fmla="*/ 5076 w 21350"/>
                <a:gd name="connsiteY27" fmla="*/ 4222 h 25704"/>
                <a:gd name="connsiteX28" fmla="*/ 4968 w 21350"/>
                <a:gd name="connsiteY28" fmla="*/ 4222 h 25704"/>
                <a:gd name="connsiteX29" fmla="*/ 4968 w 21350"/>
                <a:gd name="connsiteY29" fmla="*/ 4222 h 25704"/>
                <a:gd name="connsiteX30" fmla="*/ 4642 w 21350"/>
                <a:gd name="connsiteY30" fmla="*/ 4439 h 25704"/>
                <a:gd name="connsiteX31" fmla="*/ 4317 w 21350"/>
                <a:gd name="connsiteY31" fmla="*/ 4764 h 25704"/>
                <a:gd name="connsiteX32" fmla="*/ 4100 w 21350"/>
                <a:gd name="connsiteY32" fmla="*/ 4981 h 25704"/>
                <a:gd name="connsiteX33" fmla="*/ 3991 w 21350"/>
                <a:gd name="connsiteY33" fmla="*/ 5198 h 25704"/>
                <a:gd name="connsiteX34" fmla="*/ 3883 w 21350"/>
                <a:gd name="connsiteY34" fmla="*/ 5524 h 25704"/>
                <a:gd name="connsiteX35" fmla="*/ 3666 w 21350"/>
                <a:gd name="connsiteY35" fmla="*/ 6175 h 25704"/>
                <a:gd name="connsiteX36" fmla="*/ 3557 w 21350"/>
                <a:gd name="connsiteY36" fmla="*/ 7151 h 25704"/>
                <a:gd name="connsiteX37" fmla="*/ 3557 w 21350"/>
                <a:gd name="connsiteY37" fmla="*/ 6934 h 25704"/>
                <a:gd name="connsiteX38" fmla="*/ 3557 w 21350"/>
                <a:gd name="connsiteY38" fmla="*/ 9104 h 25704"/>
                <a:gd name="connsiteX39" fmla="*/ 3557 w 21350"/>
                <a:gd name="connsiteY39" fmla="*/ 8887 h 25704"/>
                <a:gd name="connsiteX40" fmla="*/ 3557 w 21350"/>
                <a:gd name="connsiteY40" fmla="*/ 9104 h 25704"/>
                <a:gd name="connsiteX41" fmla="*/ 3557 w 21350"/>
                <a:gd name="connsiteY41" fmla="*/ 9104 h 25704"/>
                <a:gd name="connsiteX42" fmla="*/ 3557 w 21350"/>
                <a:gd name="connsiteY42" fmla="*/ 9213 h 25704"/>
                <a:gd name="connsiteX43" fmla="*/ 3557 w 21350"/>
                <a:gd name="connsiteY43" fmla="*/ 9321 h 25704"/>
                <a:gd name="connsiteX44" fmla="*/ 3557 w 21350"/>
                <a:gd name="connsiteY44" fmla="*/ 9321 h 25704"/>
                <a:gd name="connsiteX45" fmla="*/ 3883 w 21350"/>
                <a:gd name="connsiteY45" fmla="*/ 11600 h 25704"/>
                <a:gd name="connsiteX46" fmla="*/ 3883 w 21350"/>
                <a:gd name="connsiteY46" fmla="*/ 11600 h 25704"/>
                <a:gd name="connsiteX47" fmla="*/ 4751 w 21350"/>
                <a:gd name="connsiteY47" fmla="*/ 14746 h 25704"/>
                <a:gd name="connsiteX48" fmla="*/ 8548 w 21350"/>
                <a:gd name="connsiteY48" fmla="*/ 23426 h 25704"/>
                <a:gd name="connsiteX49" fmla="*/ 9525 w 21350"/>
                <a:gd name="connsiteY49" fmla="*/ 25162 h 25704"/>
                <a:gd name="connsiteX50" fmla="*/ 9525 w 21350"/>
                <a:gd name="connsiteY50" fmla="*/ 25162 h 25704"/>
                <a:gd name="connsiteX51" fmla="*/ 9742 w 21350"/>
                <a:gd name="connsiteY51" fmla="*/ 25487 h 25704"/>
                <a:gd name="connsiteX52" fmla="*/ 9742 w 21350"/>
                <a:gd name="connsiteY52" fmla="*/ 25487 h 25704"/>
                <a:gd name="connsiteX53" fmla="*/ 9742 w 21350"/>
                <a:gd name="connsiteY53" fmla="*/ 25487 h 25704"/>
                <a:gd name="connsiteX54" fmla="*/ 9742 w 21350"/>
                <a:gd name="connsiteY54" fmla="*/ 25487 h 25704"/>
                <a:gd name="connsiteX55" fmla="*/ 9742 w 21350"/>
                <a:gd name="connsiteY55" fmla="*/ 25487 h 25704"/>
                <a:gd name="connsiteX56" fmla="*/ 9850 w 21350"/>
                <a:gd name="connsiteY56" fmla="*/ 25596 h 25704"/>
                <a:gd name="connsiteX57" fmla="*/ 9850 w 21350"/>
                <a:gd name="connsiteY57" fmla="*/ 25596 h 25704"/>
                <a:gd name="connsiteX58" fmla="*/ 9850 w 21350"/>
                <a:gd name="connsiteY58" fmla="*/ 25596 h 25704"/>
                <a:gd name="connsiteX59" fmla="*/ 9850 w 21350"/>
                <a:gd name="connsiteY59" fmla="*/ 25596 h 25704"/>
                <a:gd name="connsiteX60" fmla="*/ 9850 w 21350"/>
                <a:gd name="connsiteY60" fmla="*/ 25596 h 25704"/>
                <a:gd name="connsiteX61" fmla="*/ 9850 w 21350"/>
                <a:gd name="connsiteY61" fmla="*/ 25704 h 25704"/>
                <a:gd name="connsiteX62" fmla="*/ 9742 w 21350"/>
                <a:gd name="connsiteY62" fmla="*/ 25704 h 25704"/>
                <a:gd name="connsiteX63" fmla="*/ 8982 w 21350"/>
                <a:gd name="connsiteY63" fmla="*/ 24511 h 2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1350" h="25704">
                  <a:moveTo>
                    <a:pt x="8982" y="24511"/>
                  </a:moveTo>
                  <a:cubicBezTo>
                    <a:pt x="7897" y="23209"/>
                    <a:pt x="6812" y="21798"/>
                    <a:pt x="5836" y="20496"/>
                  </a:cubicBezTo>
                  <a:cubicBezTo>
                    <a:pt x="4859" y="19194"/>
                    <a:pt x="3883" y="18001"/>
                    <a:pt x="3123" y="16590"/>
                  </a:cubicBezTo>
                  <a:cubicBezTo>
                    <a:pt x="1821" y="14638"/>
                    <a:pt x="953" y="12359"/>
                    <a:pt x="411" y="10081"/>
                  </a:cubicBezTo>
                  <a:cubicBezTo>
                    <a:pt x="-23" y="8128"/>
                    <a:pt x="-240" y="6066"/>
                    <a:pt x="411" y="4113"/>
                  </a:cubicBezTo>
                  <a:cubicBezTo>
                    <a:pt x="1062" y="2486"/>
                    <a:pt x="2147" y="1292"/>
                    <a:pt x="3774" y="533"/>
                  </a:cubicBezTo>
                  <a:cubicBezTo>
                    <a:pt x="6378" y="-661"/>
                    <a:pt x="9091" y="316"/>
                    <a:pt x="11261" y="1835"/>
                  </a:cubicBezTo>
                  <a:cubicBezTo>
                    <a:pt x="11261" y="1835"/>
                    <a:pt x="11261" y="1835"/>
                    <a:pt x="11261" y="1835"/>
                  </a:cubicBezTo>
                  <a:cubicBezTo>
                    <a:pt x="16035" y="5090"/>
                    <a:pt x="18855" y="10623"/>
                    <a:pt x="21351" y="15722"/>
                  </a:cubicBezTo>
                  <a:cubicBezTo>
                    <a:pt x="21351" y="15722"/>
                    <a:pt x="21351" y="15831"/>
                    <a:pt x="21242" y="15722"/>
                  </a:cubicBezTo>
                  <a:cubicBezTo>
                    <a:pt x="20266" y="14638"/>
                    <a:pt x="19290" y="13444"/>
                    <a:pt x="18313" y="12359"/>
                  </a:cubicBezTo>
                  <a:lnTo>
                    <a:pt x="18313" y="12359"/>
                  </a:lnTo>
                  <a:cubicBezTo>
                    <a:pt x="17119" y="10949"/>
                    <a:pt x="15818" y="9647"/>
                    <a:pt x="14516" y="8345"/>
                  </a:cubicBezTo>
                  <a:cubicBezTo>
                    <a:pt x="14516" y="8345"/>
                    <a:pt x="14516" y="8345"/>
                    <a:pt x="14516" y="8345"/>
                  </a:cubicBezTo>
                  <a:cubicBezTo>
                    <a:pt x="14299" y="8128"/>
                    <a:pt x="14082" y="7911"/>
                    <a:pt x="13865" y="7802"/>
                  </a:cubicBezTo>
                  <a:lnTo>
                    <a:pt x="13865" y="7802"/>
                  </a:lnTo>
                  <a:cubicBezTo>
                    <a:pt x="12997" y="7043"/>
                    <a:pt x="12020" y="6283"/>
                    <a:pt x="11152" y="5632"/>
                  </a:cubicBezTo>
                  <a:cubicBezTo>
                    <a:pt x="10610" y="5307"/>
                    <a:pt x="10067" y="4981"/>
                    <a:pt x="9525" y="4656"/>
                  </a:cubicBezTo>
                  <a:cubicBezTo>
                    <a:pt x="9633" y="4656"/>
                    <a:pt x="9633" y="4764"/>
                    <a:pt x="9742" y="4764"/>
                  </a:cubicBezTo>
                  <a:cubicBezTo>
                    <a:pt x="9091" y="4439"/>
                    <a:pt x="8548" y="4222"/>
                    <a:pt x="7897" y="4005"/>
                  </a:cubicBezTo>
                  <a:cubicBezTo>
                    <a:pt x="7789" y="4005"/>
                    <a:pt x="7572" y="3896"/>
                    <a:pt x="7463" y="3896"/>
                  </a:cubicBezTo>
                  <a:cubicBezTo>
                    <a:pt x="7246" y="3896"/>
                    <a:pt x="6921" y="3788"/>
                    <a:pt x="6704" y="3788"/>
                  </a:cubicBezTo>
                  <a:cubicBezTo>
                    <a:pt x="6704" y="3788"/>
                    <a:pt x="6812" y="3788"/>
                    <a:pt x="6812" y="3788"/>
                  </a:cubicBezTo>
                  <a:cubicBezTo>
                    <a:pt x="6704" y="3788"/>
                    <a:pt x="6595" y="3788"/>
                    <a:pt x="6378" y="3788"/>
                  </a:cubicBezTo>
                  <a:cubicBezTo>
                    <a:pt x="6270" y="3788"/>
                    <a:pt x="6161" y="3788"/>
                    <a:pt x="6053" y="3788"/>
                  </a:cubicBezTo>
                  <a:cubicBezTo>
                    <a:pt x="5944" y="3788"/>
                    <a:pt x="5836" y="3788"/>
                    <a:pt x="5727" y="3896"/>
                  </a:cubicBezTo>
                  <a:cubicBezTo>
                    <a:pt x="5619" y="3896"/>
                    <a:pt x="5510" y="4005"/>
                    <a:pt x="5402" y="4005"/>
                  </a:cubicBezTo>
                  <a:cubicBezTo>
                    <a:pt x="5293" y="4113"/>
                    <a:pt x="5185" y="4113"/>
                    <a:pt x="5076" y="4222"/>
                  </a:cubicBezTo>
                  <a:cubicBezTo>
                    <a:pt x="5076" y="4222"/>
                    <a:pt x="5076" y="4222"/>
                    <a:pt x="4968" y="4222"/>
                  </a:cubicBezTo>
                  <a:cubicBezTo>
                    <a:pt x="4968" y="4222"/>
                    <a:pt x="4968" y="4222"/>
                    <a:pt x="4968" y="4222"/>
                  </a:cubicBezTo>
                  <a:cubicBezTo>
                    <a:pt x="4859" y="4330"/>
                    <a:pt x="4751" y="4330"/>
                    <a:pt x="4642" y="4439"/>
                  </a:cubicBezTo>
                  <a:cubicBezTo>
                    <a:pt x="4534" y="4547"/>
                    <a:pt x="4425" y="4656"/>
                    <a:pt x="4317" y="4764"/>
                  </a:cubicBezTo>
                  <a:cubicBezTo>
                    <a:pt x="4208" y="4873"/>
                    <a:pt x="4208" y="4873"/>
                    <a:pt x="4100" y="4981"/>
                  </a:cubicBezTo>
                  <a:cubicBezTo>
                    <a:pt x="4100" y="5090"/>
                    <a:pt x="3991" y="5090"/>
                    <a:pt x="3991" y="5198"/>
                  </a:cubicBezTo>
                  <a:cubicBezTo>
                    <a:pt x="3991" y="5307"/>
                    <a:pt x="3883" y="5415"/>
                    <a:pt x="3883" y="5524"/>
                  </a:cubicBezTo>
                  <a:cubicBezTo>
                    <a:pt x="3774" y="5741"/>
                    <a:pt x="3774" y="5958"/>
                    <a:pt x="3666" y="6175"/>
                  </a:cubicBezTo>
                  <a:cubicBezTo>
                    <a:pt x="3666" y="6500"/>
                    <a:pt x="3557" y="6826"/>
                    <a:pt x="3557" y="7151"/>
                  </a:cubicBezTo>
                  <a:cubicBezTo>
                    <a:pt x="3557" y="7043"/>
                    <a:pt x="3557" y="6934"/>
                    <a:pt x="3557" y="6934"/>
                  </a:cubicBezTo>
                  <a:cubicBezTo>
                    <a:pt x="3557" y="7694"/>
                    <a:pt x="3557" y="8345"/>
                    <a:pt x="3557" y="9104"/>
                  </a:cubicBezTo>
                  <a:cubicBezTo>
                    <a:pt x="3557" y="8996"/>
                    <a:pt x="3557" y="8887"/>
                    <a:pt x="3557" y="8887"/>
                  </a:cubicBezTo>
                  <a:cubicBezTo>
                    <a:pt x="3557" y="8996"/>
                    <a:pt x="3557" y="9104"/>
                    <a:pt x="3557" y="9104"/>
                  </a:cubicBezTo>
                  <a:cubicBezTo>
                    <a:pt x="3557" y="9104"/>
                    <a:pt x="3557" y="9104"/>
                    <a:pt x="3557" y="9104"/>
                  </a:cubicBezTo>
                  <a:cubicBezTo>
                    <a:pt x="3557" y="9104"/>
                    <a:pt x="3557" y="9213"/>
                    <a:pt x="3557" y="9213"/>
                  </a:cubicBezTo>
                  <a:cubicBezTo>
                    <a:pt x="3557" y="9213"/>
                    <a:pt x="3557" y="9213"/>
                    <a:pt x="3557" y="9321"/>
                  </a:cubicBezTo>
                  <a:cubicBezTo>
                    <a:pt x="3557" y="9321"/>
                    <a:pt x="3557" y="9321"/>
                    <a:pt x="3557" y="9321"/>
                  </a:cubicBezTo>
                  <a:cubicBezTo>
                    <a:pt x="3666" y="10081"/>
                    <a:pt x="3774" y="10840"/>
                    <a:pt x="3883" y="11600"/>
                  </a:cubicBezTo>
                  <a:cubicBezTo>
                    <a:pt x="3883" y="11600"/>
                    <a:pt x="3883" y="11600"/>
                    <a:pt x="3883" y="11600"/>
                  </a:cubicBezTo>
                  <a:cubicBezTo>
                    <a:pt x="4100" y="12685"/>
                    <a:pt x="4425" y="13661"/>
                    <a:pt x="4751" y="14746"/>
                  </a:cubicBezTo>
                  <a:cubicBezTo>
                    <a:pt x="5836" y="17676"/>
                    <a:pt x="7138" y="20605"/>
                    <a:pt x="8548" y="23426"/>
                  </a:cubicBezTo>
                  <a:cubicBezTo>
                    <a:pt x="8874" y="24077"/>
                    <a:pt x="9091" y="24619"/>
                    <a:pt x="9525" y="25162"/>
                  </a:cubicBezTo>
                  <a:cubicBezTo>
                    <a:pt x="9525" y="25162"/>
                    <a:pt x="9525" y="25162"/>
                    <a:pt x="9525" y="25162"/>
                  </a:cubicBezTo>
                  <a:cubicBezTo>
                    <a:pt x="9633" y="25270"/>
                    <a:pt x="9633" y="25379"/>
                    <a:pt x="9742" y="25487"/>
                  </a:cubicBezTo>
                  <a:cubicBezTo>
                    <a:pt x="9742" y="25487"/>
                    <a:pt x="9742" y="25487"/>
                    <a:pt x="9742" y="25487"/>
                  </a:cubicBezTo>
                  <a:cubicBezTo>
                    <a:pt x="9742" y="25487"/>
                    <a:pt x="9742" y="25487"/>
                    <a:pt x="9742" y="25487"/>
                  </a:cubicBezTo>
                  <a:cubicBezTo>
                    <a:pt x="9742" y="25487"/>
                    <a:pt x="9742" y="25487"/>
                    <a:pt x="9742" y="25487"/>
                  </a:cubicBezTo>
                  <a:cubicBezTo>
                    <a:pt x="9742" y="25487"/>
                    <a:pt x="9742" y="25487"/>
                    <a:pt x="9742" y="25487"/>
                  </a:cubicBezTo>
                  <a:cubicBezTo>
                    <a:pt x="9742" y="25487"/>
                    <a:pt x="9742" y="25487"/>
                    <a:pt x="9850" y="25596"/>
                  </a:cubicBezTo>
                  <a:cubicBezTo>
                    <a:pt x="9850" y="25596"/>
                    <a:pt x="9850" y="25596"/>
                    <a:pt x="9850" y="25596"/>
                  </a:cubicBezTo>
                  <a:cubicBezTo>
                    <a:pt x="9850" y="25596"/>
                    <a:pt x="9850" y="25596"/>
                    <a:pt x="9850" y="25596"/>
                  </a:cubicBezTo>
                  <a:cubicBezTo>
                    <a:pt x="9850" y="25596"/>
                    <a:pt x="9850" y="25596"/>
                    <a:pt x="9850" y="25596"/>
                  </a:cubicBezTo>
                  <a:lnTo>
                    <a:pt x="9850" y="25596"/>
                  </a:lnTo>
                  <a:cubicBezTo>
                    <a:pt x="9850" y="25596"/>
                    <a:pt x="9850" y="25596"/>
                    <a:pt x="9850" y="25704"/>
                  </a:cubicBezTo>
                  <a:cubicBezTo>
                    <a:pt x="9850" y="25704"/>
                    <a:pt x="9850" y="25704"/>
                    <a:pt x="9742" y="25704"/>
                  </a:cubicBezTo>
                  <a:cubicBezTo>
                    <a:pt x="9742" y="25487"/>
                    <a:pt x="9091" y="24619"/>
                    <a:pt x="8982" y="24511"/>
                  </a:cubicBezTo>
                  <a:close/>
                </a:path>
              </a:pathLst>
            </a:custGeom>
            <a:solidFill>
              <a:srgbClr val="4D7D71"/>
            </a:solidFill>
            <a:ln w="10838" cap="flat">
              <a:noFill/>
              <a:prstDash val="solid"/>
              <a:miter/>
            </a:ln>
          </p:spPr>
          <p:txBody>
            <a:bodyPr rtlCol="0" anchor="ctr"/>
            <a:lstStyle/>
            <a:p>
              <a:endParaRPr lang="nb-NO"/>
            </a:p>
          </p:txBody>
        </p:sp>
        <p:sp>
          <p:nvSpPr>
            <p:cNvPr id="195" name="Frihåndsform: figur 194">
              <a:extLst>
                <a:ext uri="{FF2B5EF4-FFF2-40B4-BE49-F238E27FC236}">
                  <a16:creationId xmlns:a16="http://schemas.microsoft.com/office/drawing/2014/main" id="{73BCCE76-02E9-45D5-A446-7F2DE02093AF}"/>
                </a:ext>
              </a:extLst>
            </p:cNvPr>
            <p:cNvSpPr/>
            <p:nvPr/>
          </p:nvSpPr>
          <p:spPr>
            <a:xfrm>
              <a:off x="4204124" y="5052033"/>
              <a:ext cx="12643" cy="28769"/>
            </a:xfrm>
            <a:custGeom>
              <a:avLst/>
              <a:gdLst>
                <a:gd name="connsiteX0" fmla="*/ 3048 w 12643"/>
                <a:gd name="connsiteY0" fmla="*/ 28318 h 28769"/>
                <a:gd name="connsiteX1" fmla="*/ 10 w 12643"/>
                <a:gd name="connsiteY1" fmla="*/ 20289 h 28769"/>
                <a:gd name="connsiteX2" fmla="*/ 11294 w 12643"/>
                <a:gd name="connsiteY2" fmla="*/ 1193 h 28769"/>
                <a:gd name="connsiteX3" fmla="*/ 12596 w 12643"/>
                <a:gd name="connsiteY3" fmla="*/ 0 h 28769"/>
                <a:gd name="connsiteX4" fmla="*/ 12596 w 12643"/>
                <a:gd name="connsiteY4" fmla="*/ 0 h 28769"/>
                <a:gd name="connsiteX5" fmla="*/ 12162 w 12643"/>
                <a:gd name="connsiteY5" fmla="*/ 651 h 28769"/>
                <a:gd name="connsiteX6" fmla="*/ 12162 w 12643"/>
                <a:gd name="connsiteY6" fmla="*/ 651 h 28769"/>
                <a:gd name="connsiteX7" fmla="*/ 11728 w 12643"/>
                <a:gd name="connsiteY7" fmla="*/ 1302 h 28769"/>
                <a:gd name="connsiteX8" fmla="*/ 11728 w 12643"/>
                <a:gd name="connsiteY8" fmla="*/ 1302 h 28769"/>
                <a:gd name="connsiteX9" fmla="*/ 11294 w 12643"/>
                <a:gd name="connsiteY9" fmla="*/ 1953 h 28769"/>
                <a:gd name="connsiteX10" fmla="*/ 11294 w 12643"/>
                <a:gd name="connsiteY10" fmla="*/ 1953 h 28769"/>
                <a:gd name="connsiteX11" fmla="*/ 11077 w 12643"/>
                <a:gd name="connsiteY11" fmla="*/ 2279 h 28769"/>
                <a:gd name="connsiteX12" fmla="*/ 11077 w 12643"/>
                <a:gd name="connsiteY12" fmla="*/ 2279 h 28769"/>
                <a:gd name="connsiteX13" fmla="*/ 10426 w 12643"/>
                <a:gd name="connsiteY13" fmla="*/ 3255 h 28769"/>
                <a:gd name="connsiteX14" fmla="*/ 10426 w 12643"/>
                <a:gd name="connsiteY14" fmla="*/ 3255 h 28769"/>
                <a:gd name="connsiteX15" fmla="*/ 6520 w 12643"/>
                <a:gd name="connsiteY15" fmla="*/ 9873 h 28769"/>
                <a:gd name="connsiteX16" fmla="*/ 6520 w 12643"/>
                <a:gd name="connsiteY16" fmla="*/ 9873 h 28769"/>
                <a:gd name="connsiteX17" fmla="*/ 4567 w 12643"/>
                <a:gd name="connsiteY17" fmla="*/ 13779 h 28769"/>
                <a:gd name="connsiteX18" fmla="*/ 4567 w 12643"/>
                <a:gd name="connsiteY18" fmla="*/ 13779 h 28769"/>
                <a:gd name="connsiteX19" fmla="*/ 3265 w 12643"/>
                <a:gd name="connsiteY19" fmla="*/ 17034 h 28769"/>
                <a:gd name="connsiteX20" fmla="*/ 3265 w 12643"/>
                <a:gd name="connsiteY20" fmla="*/ 17034 h 28769"/>
                <a:gd name="connsiteX21" fmla="*/ 2939 w 12643"/>
                <a:gd name="connsiteY21" fmla="*/ 17902 h 28769"/>
                <a:gd name="connsiteX22" fmla="*/ 3048 w 12643"/>
                <a:gd name="connsiteY22" fmla="*/ 17794 h 28769"/>
                <a:gd name="connsiteX23" fmla="*/ 2289 w 12643"/>
                <a:gd name="connsiteY23" fmla="*/ 20398 h 28769"/>
                <a:gd name="connsiteX24" fmla="*/ 2071 w 12643"/>
                <a:gd name="connsiteY24" fmla="*/ 21374 h 28769"/>
                <a:gd name="connsiteX25" fmla="*/ 2071 w 12643"/>
                <a:gd name="connsiteY25" fmla="*/ 21266 h 28769"/>
                <a:gd name="connsiteX26" fmla="*/ 1854 w 12643"/>
                <a:gd name="connsiteY26" fmla="*/ 22676 h 28769"/>
                <a:gd name="connsiteX27" fmla="*/ 1854 w 12643"/>
                <a:gd name="connsiteY27" fmla="*/ 22676 h 28769"/>
                <a:gd name="connsiteX28" fmla="*/ 1854 w 12643"/>
                <a:gd name="connsiteY28" fmla="*/ 22676 h 28769"/>
                <a:gd name="connsiteX29" fmla="*/ 1854 w 12643"/>
                <a:gd name="connsiteY29" fmla="*/ 22785 h 28769"/>
                <a:gd name="connsiteX30" fmla="*/ 1854 w 12643"/>
                <a:gd name="connsiteY30" fmla="*/ 22676 h 28769"/>
                <a:gd name="connsiteX31" fmla="*/ 1854 w 12643"/>
                <a:gd name="connsiteY31" fmla="*/ 23869 h 28769"/>
                <a:gd name="connsiteX32" fmla="*/ 1963 w 12643"/>
                <a:gd name="connsiteY32" fmla="*/ 24737 h 28769"/>
                <a:gd name="connsiteX33" fmla="*/ 1963 w 12643"/>
                <a:gd name="connsiteY33" fmla="*/ 24737 h 28769"/>
                <a:gd name="connsiteX34" fmla="*/ 2289 w 12643"/>
                <a:gd name="connsiteY34" fmla="*/ 26148 h 28769"/>
                <a:gd name="connsiteX35" fmla="*/ 2614 w 12643"/>
                <a:gd name="connsiteY35" fmla="*/ 27016 h 28769"/>
                <a:gd name="connsiteX36" fmla="*/ 3157 w 12643"/>
                <a:gd name="connsiteY36" fmla="*/ 27884 h 28769"/>
                <a:gd name="connsiteX37" fmla="*/ 3157 w 12643"/>
                <a:gd name="connsiteY37" fmla="*/ 27884 h 28769"/>
                <a:gd name="connsiteX38" fmla="*/ 3590 w 12643"/>
                <a:gd name="connsiteY38" fmla="*/ 28427 h 28769"/>
                <a:gd name="connsiteX39" fmla="*/ 3699 w 12643"/>
                <a:gd name="connsiteY39" fmla="*/ 28535 h 28769"/>
                <a:gd name="connsiteX40" fmla="*/ 3699 w 12643"/>
                <a:gd name="connsiteY40" fmla="*/ 28535 h 28769"/>
                <a:gd name="connsiteX41" fmla="*/ 3699 w 12643"/>
                <a:gd name="connsiteY41" fmla="*/ 28535 h 28769"/>
                <a:gd name="connsiteX42" fmla="*/ 3699 w 12643"/>
                <a:gd name="connsiteY42" fmla="*/ 28535 h 28769"/>
                <a:gd name="connsiteX43" fmla="*/ 3807 w 12643"/>
                <a:gd name="connsiteY43" fmla="*/ 28535 h 28769"/>
                <a:gd name="connsiteX44" fmla="*/ 3807 w 12643"/>
                <a:gd name="connsiteY44" fmla="*/ 28535 h 28769"/>
                <a:gd name="connsiteX45" fmla="*/ 3807 w 12643"/>
                <a:gd name="connsiteY45" fmla="*/ 28752 h 28769"/>
                <a:gd name="connsiteX46" fmla="*/ 3048 w 12643"/>
                <a:gd name="connsiteY46" fmla="*/ 28318 h 2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643" h="28769">
                  <a:moveTo>
                    <a:pt x="3048" y="28318"/>
                  </a:moveTo>
                  <a:cubicBezTo>
                    <a:pt x="661" y="26365"/>
                    <a:pt x="-98" y="23327"/>
                    <a:pt x="10" y="20289"/>
                  </a:cubicBezTo>
                  <a:cubicBezTo>
                    <a:pt x="335" y="12477"/>
                    <a:pt x="5869" y="6293"/>
                    <a:pt x="11294" y="1193"/>
                  </a:cubicBezTo>
                  <a:cubicBezTo>
                    <a:pt x="11728" y="760"/>
                    <a:pt x="12162" y="434"/>
                    <a:pt x="12596" y="0"/>
                  </a:cubicBezTo>
                  <a:cubicBezTo>
                    <a:pt x="12596" y="0"/>
                    <a:pt x="12704" y="0"/>
                    <a:pt x="12596" y="0"/>
                  </a:cubicBezTo>
                  <a:cubicBezTo>
                    <a:pt x="12487" y="217"/>
                    <a:pt x="12270" y="434"/>
                    <a:pt x="12162" y="651"/>
                  </a:cubicBezTo>
                  <a:cubicBezTo>
                    <a:pt x="12162" y="651"/>
                    <a:pt x="12162" y="651"/>
                    <a:pt x="12162" y="651"/>
                  </a:cubicBezTo>
                  <a:cubicBezTo>
                    <a:pt x="12053" y="868"/>
                    <a:pt x="11836" y="1085"/>
                    <a:pt x="11728" y="1302"/>
                  </a:cubicBezTo>
                  <a:cubicBezTo>
                    <a:pt x="11728" y="1302"/>
                    <a:pt x="11728" y="1302"/>
                    <a:pt x="11728" y="1302"/>
                  </a:cubicBezTo>
                  <a:cubicBezTo>
                    <a:pt x="11619" y="1519"/>
                    <a:pt x="11402" y="1736"/>
                    <a:pt x="11294" y="1953"/>
                  </a:cubicBezTo>
                  <a:cubicBezTo>
                    <a:pt x="11294" y="1953"/>
                    <a:pt x="11294" y="1953"/>
                    <a:pt x="11294" y="1953"/>
                  </a:cubicBezTo>
                  <a:cubicBezTo>
                    <a:pt x="11185" y="2061"/>
                    <a:pt x="11185" y="2170"/>
                    <a:pt x="11077" y="2279"/>
                  </a:cubicBezTo>
                  <a:cubicBezTo>
                    <a:pt x="11077" y="2279"/>
                    <a:pt x="11077" y="2279"/>
                    <a:pt x="11077" y="2279"/>
                  </a:cubicBezTo>
                  <a:cubicBezTo>
                    <a:pt x="10860" y="2604"/>
                    <a:pt x="10643" y="2929"/>
                    <a:pt x="10426" y="3255"/>
                  </a:cubicBezTo>
                  <a:cubicBezTo>
                    <a:pt x="10426" y="3255"/>
                    <a:pt x="10426" y="3255"/>
                    <a:pt x="10426" y="3255"/>
                  </a:cubicBezTo>
                  <a:cubicBezTo>
                    <a:pt x="9015" y="5425"/>
                    <a:pt x="7713" y="7595"/>
                    <a:pt x="6520" y="9873"/>
                  </a:cubicBezTo>
                  <a:cubicBezTo>
                    <a:pt x="6520" y="9873"/>
                    <a:pt x="6520" y="9873"/>
                    <a:pt x="6520" y="9873"/>
                  </a:cubicBezTo>
                  <a:cubicBezTo>
                    <a:pt x="5869" y="11175"/>
                    <a:pt x="5218" y="12477"/>
                    <a:pt x="4567" y="13779"/>
                  </a:cubicBezTo>
                  <a:lnTo>
                    <a:pt x="4567" y="13779"/>
                  </a:lnTo>
                  <a:cubicBezTo>
                    <a:pt x="4025" y="14864"/>
                    <a:pt x="3590" y="15949"/>
                    <a:pt x="3265" y="17034"/>
                  </a:cubicBezTo>
                  <a:cubicBezTo>
                    <a:pt x="3265" y="17034"/>
                    <a:pt x="3265" y="17034"/>
                    <a:pt x="3265" y="17034"/>
                  </a:cubicBezTo>
                  <a:cubicBezTo>
                    <a:pt x="3157" y="17360"/>
                    <a:pt x="3048" y="17685"/>
                    <a:pt x="2939" y="17902"/>
                  </a:cubicBezTo>
                  <a:cubicBezTo>
                    <a:pt x="2939" y="17902"/>
                    <a:pt x="2939" y="17794"/>
                    <a:pt x="3048" y="17794"/>
                  </a:cubicBezTo>
                  <a:cubicBezTo>
                    <a:pt x="2722" y="18662"/>
                    <a:pt x="2506" y="19530"/>
                    <a:pt x="2289" y="20398"/>
                  </a:cubicBezTo>
                  <a:cubicBezTo>
                    <a:pt x="2289" y="20723"/>
                    <a:pt x="2180" y="21049"/>
                    <a:pt x="2071" y="21374"/>
                  </a:cubicBezTo>
                  <a:cubicBezTo>
                    <a:pt x="2071" y="21374"/>
                    <a:pt x="2071" y="21266"/>
                    <a:pt x="2071" y="21266"/>
                  </a:cubicBezTo>
                  <a:cubicBezTo>
                    <a:pt x="1963" y="21700"/>
                    <a:pt x="1963" y="22242"/>
                    <a:pt x="1854" y="22676"/>
                  </a:cubicBezTo>
                  <a:cubicBezTo>
                    <a:pt x="1854" y="22676"/>
                    <a:pt x="1854" y="22676"/>
                    <a:pt x="1854" y="22676"/>
                  </a:cubicBezTo>
                  <a:cubicBezTo>
                    <a:pt x="1854" y="22676"/>
                    <a:pt x="1854" y="22676"/>
                    <a:pt x="1854" y="22676"/>
                  </a:cubicBezTo>
                  <a:cubicBezTo>
                    <a:pt x="1854" y="22676"/>
                    <a:pt x="1854" y="22785"/>
                    <a:pt x="1854" y="22785"/>
                  </a:cubicBezTo>
                  <a:cubicBezTo>
                    <a:pt x="1854" y="22785"/>
                    <a:pt x="1854" y="22785"/>
                    <a:pt x="1854" y="22676"/>
                  </a:cubicBezTo>
                  <a:cubicBezTo>
                    <a:pt x="1854" y="23110"/>
                    <a:pt x="1854" y="23544"/>
                    <a:pt x="1854" y="23869"/>
                  </a:cubicBezTo>
                  <a:cubicBezTo>
                    <a:pt x="1854" y="24195"/>
                    <a:pt x="1963" y="24412"/>
                    <a:pt x="1963" y="24737"/>
                  </a:cubicBezTo>
                  <a:lnTo>
                    <a:pt x="1963" y="24737"/>
                  </a:lnTo>
                  <a:cubicBezTo>
                    <a:pt x="2071" y="25280"/>
                    <a:pt x="2180" y="25714"/>
                    <a:pt x="2289" y="26148"/>
                  </a:cubicBezTo>
                  <a:cubicBezTo>
                    <a:pt x="2397" y="26473"/>
                    <a:pt x="2506" y="26691"/>
                    <a:pt x="2614" y="27016"/>
                  </a:cubicBezTo>
                  <a:cubicBezTo>
                    <a:pt x="2831" y="27342"/>
                    <a:pt x="2939" y="27667"/>
                    <a:pt x="3157" y="27884"/>
                  </a:cubicBezTo>
                  <a:cubicBezTo>
                    <a:pt x="3157" y="27884"/>
                    <a:pt x="3157" y="27884"/>
                    <a:pt x="3157" y="27884"/>
                  </a:cubicBezTo>
                  <a:cubicBezTo>
                    <a:pt x="3265" y="28101"/>
                    <a:pt x="3482" y="28318"/>
                    <a:pt x="3590" y="28427"/>
                  </a:cubicBezTo>
                  <a:cubicBezTo>
                    <a:pt x="3590" y="28427"/>
                    <a:pt x="3699" y="28535"/>
                    <a:pt x="3699" y="28535"/>
                  </a:cubicBezTo>
                  <a:cubicBezTo>
                    <a:pt x="3699" y="28535"/>
                    <a:pt x="3699" y="28535"/>
                    <a:pt x="3699" y="28535"/>
                  </a:cubicBezTo>
                  <a:cubicBezTo>
                    <a:pt x="3699" y="28535"/>
                    <a:pt x="3699" y="28535"/>
                    <a:pt x="3699" y="28535"/>
                  </a:cubicBezTo>
                  <a:cubicBezTo>
                    <a:pt x="3699" y="28535"/>
                    <a:pt x="3699" y="28535"/>
                    <a:pt x="3699" y="28535"/>
                  </a:cubicBezTo>
                  <a:cubicBezTo>
                    <a:pt x="3699" y="28535"/>
                    <a:pt x="3699" y="28535"/>
                    <a:pt x="3807" y="28535"/>
                  </a:cubicBezTo>
                  <a:lnTo>
                    <a:pt x="3807" y="28535"/>
                  </a:lnTo>
                  <a:cubicBezTo>
                    <a:pt x="3807" y="28643"/>
                    <a:pt x="3807" y="28752"/>
                    <a:pt x="3807" y="28752"/>
                  </a:cubicBezTo>
                  <a:cubicBezTo>
                    <a:pt x="3699" y="28860"/>
                    <a:pt x="3048" y="28427"/>
                    <a:pt x="3048" y="28318"/>
                  </a:cubicBezTo>
                  <a:close/>
                </a:path>
              </a:pathLst>
            </a:custGeom>
            <a:solidFill>
              <a:srgbClr val="4D7D71"/>
            </a:solidFill>
            <a:ln w="10838" cap="flat">
              <a:noFill/>
              <a:prstDash val="solid"/>
              <a:miter/>
            </a:ln>
          </p:spPr>
          <p:txBody>
            <a:bodyPr rtlCol="0" anchor="ctr"/>
            <a:lstStyle/>
            <a:p>
              <a:endParaRPr lang="nb-NO"/>
            </a:p>
          </p:txBody>
        </p:sp>
        <p:sp>
          <p:nvSpPr>
            <p:cNvPr id="196" name="Frihåndsform: figur 195">
              <a:extLst>
                <a:ext uri="{FF2B5EF4-FFF2-40B4-BE49-F238E27FC236}">
                  <a16:creationId xmlns:a16="http://schemas.microsoft.com/office/drawing/2014/main" id="{5DB97B11-0688-401B-8A64-4E83231889D2}"/>
                </a:ext>
              </a:extLst>
            </p:cNvPr>
            <p:cNvSpPr/>
            <p:nvPr/>
          </p:nvSpPr>
          <p:spPr>
            <a:xfrm>
              <a:off x="4302867" y="4894820"/>
              <a:ext cx="81780" cy="48389"/>
            </a:xfrm>
            <a:custGeom>
              <a:avLst/>
              <a:gdLst>
                <a:gd name="connsiteX0" fmla="*/ 81699 w 81780"/>
                <a:gd name="connsiteY0" fmla="*/ 48390 h 48389"/>
                <a:gd name="connsiteX1" fmla="*/ 73236 w 81780"/>
                <a:gd name="connsiteY1" fmla="*/ 43508 h 48389"/>
                <a:gd name="connsiteX2" fmla="*/ 59348 w 81780"/>
                <a:gd name="connsiteY2" fmla="*/ 35587 h 48389"/>
                <a:gd name="connsiteX3" fmla="*/ 51211 w 81780"/>
                <a:gd name="connsiteY3" fmla="*/ 30813 h 48389"/>
                <a:gd name="connsiteX4" fmla="*/ 42857 w 81780"/>
                <a:gd name="connsiteY4" fmla="*/ 25931 h 48389"/>
                <a:gd name="connsiteX5" fmla="*/ 34177 w 81780"/>
                <a:gd name="connsiteY5" fmla="*/ 20723 h 48389"/>
                <a:gd name="connsiteX6" fmla="*/ 25388 w 81780"/>
                <a:gd name="connsiteY6" fmla="*/ 15515 h 48389"/>
                <a:gd name="connsiteX7" fmla="*/ 17685 w 81780"/>
                <a:gd name="connsiteY7" fmla="*/ 11067 h 48389"/>
                <a:gd name="connsiteX8" fmla="*/ 9982 w 81780"/>
                <a:gd name="connsiteY8" fmla="*/ 6293 h 48389"/>
                <a:gd name="connsiteX9" fmla="*/ 2170 w 81780"/>
                <a:gd name="connsiteY9" fmla="*/ 1627 h 48389"/>
                <a:gd name="connsiteX10" fmla="*/ 543 w 81780"/>
                <a:gd name="connsiteY10" fmla="*/ 542 h 48389"/>
                <a:gd name="connsiteX11" fmla="*/ 0 w 81780"/>
                <a:gd name="connsiteY11" fmla="*/ 217 h 48389"/>
                <a:gd name="connsiteX12" fmla="*/ 108 w 81780"/>
                <a:gd name="connsiteY12" fmla="*/ 0 h 48389"/>
                <a:gd name="connsiteX13" fmla="*/ 108 w 81780"/>
                <a:gd name="connsiteY13" fmla="*/ 0 h 48389"/>
                <a:gd name="connsiteX14" fmla="*/ 108 w 81780"/>
                <a:gd name="connsiteY14" fmla="*/ 0 h 48389"/>
                <a:gd name="connsiteX15" fmla="*/ 108 w 81780"/>
                <a:gd name="connsiteY15" fmla="*/ 0 h 48389"/>
                <a:gd name="connsiteX16" fmla="*/ 108 w 81780"/>
                <a:gd name="connsiteY16" fmla="*/ 0 h 48389"/>
                <a:gd name="connsiteX17" fmla="*/ 108 w 81780"/>
                <a:gd name="connsiteY17" fmla="*/ 0 h 48389"/>
                <a:gd name="connsiteX18" fmla="*/ 108 w 81780"/>
                <a:gd name="connsiteY18" fmla="*/ 0 h 48389"/>
                <a:gd name="connsiteX19" fmla="*/ 108 w 81780"/>
                <a:gd name="connsiteY19" fmla="*/ 0 h 48389"/>
                <a:gd name="connsiteX20" fmla="*/ 217 w 81780"/>
                <a:gd name="connsiteY20" fmla="*/ 0 h 48389"/>
                <a:gd name="connsiteX21" fmla="*/ 108 w 81780"/>
                <a:gd name="connsiteY21" fmla="*/ 217 h 48389"/>
                <a:gd name="connsiteX22" fmla="*/ 108 w 81780"/>
                <a:gd name="connsiteY22" fmla="*/ 217 h 48389"/>
                <a:gd name="connsiteX23" fmla="*/ 4123 w 81780"/>
                <a:gd name="connsiteY23" fmla="*/ 1844 h 48389"/>
                <a:gd name="connsiteX24" fmla="*/ 8788 w 81780"/>
                <a:gd name="connsiteY24" fmla="*/ 3689 h 48389"/>
                <a:gd name="connsiteX25" fmla="*/ 18445 w 81780"/>
                <a:gd name="connsiteY25" fmla="*/ 7595 h 48389"/>
                <a:gd name="connsiteX26" fmla="*/ 27667 w 81780"/>
                <a:gd name="connsiteY26" fmla="*/ 11609 h 48389"/>
                <a:gd name="connsiteX27" fmla="*/ 36889 w 81780"/>
                <a:gd name="connsiteY27" fmla="*/ 16058 h 48389"/>
                <a:gd name="connsiteX28" fmla="*/ 37974 w 81780"/>
                <a:gd name="connsiteY28" fmla="*/ 16600 h 48389"/>
                <a:gd name="connsiteX29" fmla="*/ 37974 w 81780"/>
                <a:gd name="connsiteY29" fmla="*/ 16600 h 48389"/>
                <a:gd name="connsiteX30" fmla="*/ 48499 w 81780"/>
                <a:gd name="connsiteY30" fmla="*/ 22784 h 48389"/>
                <a:gd name="connsiteX31" fmla="*/ 58046 w 81780"/>
                <a:gd name="connsiteY31" fmla="*/ 29077 h 48389"/>
                <a:gd name="connsiteX32" fmla="*/ 57721 w 81780"/>
                <a:gd name="connsiteY32" fmla="*/ 28860 h 48389"/>
                <a:gd name="connsiteX33" fmla="*/ 68245 w 81780"/>
                <a:gd name="connsiteY33" fmla="*/ 36564 h 48389"/>
                <a:gd name="connsiteX34" fmla="*/ 72151 w 81780"/>
                <a:gd name="connsiteY34" fmla="*/ 39819 h 48389"/>
                <a:gd name="connsiteX35" fmla="*/ 75189 w 81780"/>
                <a:gd name="connsiteY35" fmla="*/ 42531 h 48389"/>
                <a:gd name="connsiteX36" fmla="*/ 75189 w 81780"/>
                <a:gd name="connsiteY36" fmla="*/ 42531 h 48389"/>
                <a:gd name="connsiteX37" fmla="*/ 75515 w 81780"/>
                <a:gd name="connsiteY37" fmla="*/ 42857 h 48389"/>
                <a:gd name="connsiteX38" fmla="*/ 75515 w 81780"/>
                <a:gd name="connsiteY38" fmla="*/ 42857 h 48389"/>
                <a:gd name="connsiteX39" fmla="*/ 77250 w 81780"/>
                <a:gd name="connsiteY39" fmla="*/ 44484 h 48389"/>
                <a:gd name="connsiteX40" fmla="*/ 77142 w 81780"/>
                <a:gd name="connsiteY40" fmla="*/ 44376 h 48389"/>
                <a:gd name="connsiteX41" fmla="*/ 77576 w 81780"/>
                <a:gd name="connsiteY41" fmla="*/ 44809 h 48389"/>
                <a:gd name="connsiteX42" fmla="*/ 77793 w 81780"/>
                <a:gd name="connsiteY42" fmla="*/ 44918 h 48389"/>
                <a:gd name="connsiteX43" fmla="*/ 77793 w 81780"/>
                <a:gd name="connsiteY43" fmla="*/ 44918 h 48389"/>
                <a:gd name="connsiteX44" fmla="*/ 78010 w 81780"/>
                <a:gd name="connsiteY44" fmla="*/ 45027 h 48389"/>
                <a:gd name="connsiteX45" fmla="*/ 78010 w 81780"/>
                <a:gd name="connsiteY45" fmla="*/ 45027 h 48389"/>
                <a:gd name="connsiteX46" fmla="*/ 78552 w 81780"/>
                <a:gd name="connsiteY46" fmla="*/ 45460 h 48389"/>
                <a:gd name="connsiteX47" fmla="*/ 78552 w 81780"/>
                <a:gd name="connsiteY47" fmla="*/ 45460 h 48389"/>
                <a:gd name="connsiteX48" fmla="*/ 79312 w 81780"/>
                <a:gd name="connsiteY48" fmla="*/ 46112 h 48389"/>
                <a:gd name="connsiteX49" fmla="*/ 79420 w 81780"/>
                <a:gd name="connsiteY49" fmla="*/ 46220 h 48389"/>
                <a:gd name="connsiteX50" fmla="*/ 79420 w 81780"/>
                <a:gd name="connsiteY50" fmla="*/ 46220 h 48389"/>
                <a:gd name="connsiteX51" fmla="*/ 79854 w 81780"/>
                <a:gd name="connsiteY51" fmla="*/ 46654 h 48389"/>
                <a:gd name="connsiteX52" fmla="*/ 79854 w 81780"/>
                <a:gd name="connsiteY52" fmla="*/ 46654 h 48389"/>
                <a:gd name="connsiteX53" fmla="*/ 80180 w 81780"/>
                <a:gd name="connsiteY53" fmla="*/ 46871 h 48389"/>
                <a:gd name="connsiteX54" fmla="*/ 80180 w 81780"/>
                <a:gd name="connsiteY54" fmla="*/ 46871 h 48389"/>
                <a:gd name="connsiteX55" fmla="*/ 81265 w 81780"/>
                <a:gd name="connsiteY55" fmla="*/ 47847 h 48389"/>
                <a:gd name="connsiteX56" fmla="*/ 81482 w 81780"/>
                <a:gd name="connsiteY56" fmla="*/ 48064 h 48389"/>
                <a:gd name="connsiteX57" fmla="*/ 81482 w 81780"/>
                <a:gd name="connsiteY57" fmla="*/ 48064 h 48389"/>
                <a:gd name="connsiteX58" fmla="*/ 81699 w 81780"/>
                <a:gd name="connsiteY58" fmla="*/ 48390 h 48389"/>
                <a:gd name="connsiteX59" fmla="*/ 81699 w 81780"/>
                <a:gd name="connsiteY59" fmla="*/ 48390 h 48389"/>
                <a:gd name="connsiteX60" fmla="*/ 81699 w 81780"/>
                <a:gd name="connsiteY60" fmla="*/ 48390 h 4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1780" h="48389">
                  <a:moveTo>
                    <a:pt x="81699" y="48390"/>
                  </a:moveTo>
                  <a:cubicBezTo>
                    <a:pt x="78878" y="46763"/>
                    <a:pt x="76057" y="45135"/>
                    <a:pt x="73236" y="43508"/>
                  </a:cubicBezTo>
                  <a:cubicBezTo>
                    <a:pt x="68679" y="40795"/>
                    <a:pt x="63905" y="38191"/>
                    <a:pt x="59348" y="35587"/>
                  </a:cubicBezTo>
                  <a:cubicBezTo>
                    <a:pt x="56636" y="34068"/>
                    <a:pt x="53923" y="32441"/>
                    <a:pt x="51211" y="30813"/>
                  </a:cubicBezTo>
                  <a:cubicBezTo>
                    <a:pt x="48390" y="29186"/>
                    <a:pt x="45678" y="27558"/>
                    <a:pt x="42857" y="25931"/>
                  </a:cubicBezTo>
                  <a:cubicBezTo>
                    <a:pt x="39927" y="24195"/>
                    <a:pt x="37106" y="22351"/>
                    <a:pt x="34177" y="20723"/>
                  </a:cubicBezTo>
                  <a:cubicBezTo>
                    <a:pt x="31139" y="19096"/>
                    <a:pt x="28318" y="17251"/>
                    <a:pt x="25388" y="15515"/>
                  </a:cubicBezTo>
                  <a:cubicBezTo>
                    <a:pt x="22785" y="13996"/>
                    <a:pt x="20181" y="12586"/>
                    <a:pt x="17685" y="11067"/>
                  </a:cubicBezTo>
                  <a:cubicBezTo>
                    <a:pt x="15081" y="9548"/>
                    <a:pt x="12477" y="7920"/>
                    <a:pt x="9982" y="6293"/>
                  </a:cubicBezTo>
                  <a:cubicBezTo>
                    <a:pt x="7378" y="4665"/>
                    <a:pt x="4774" y="3146"/>
                    <a:pt x="2170" y="1627"/>
                  </a:cubicBezTo>
                  <a:cubicBezTo>
                    <a:pt x="1627" y="1302"/>
                    <a:pt x="1085" y="976"/>
                    <a:pt x="543" y="542"/>
                  </a:cubicBezTo>
                  <a:cubicBezTo>
                    <a:pt x="434" y="434"/>
                    <a:pt x="108" y="325"/>
                    <a:pt x="0" y="217"/>
                  </a:cubicBezTo>
                  <a:cubicBezTo>
                    <a:pt x="0" y="108"/>
                    <a:pt x="0" y="108"/>
                    <a:pt x="108" y="0"/>
                  </a:cubicBezTo>
                  <a:lnTo>
                    <a:pt x="108" y="0"/>
                  </a:lnTo>
                  <a:cubicBezTo>
                    <a:pt x="108" y="0"/>
                    <a:pt x="108" y="0"/>
                    <a:pt x="108" y="0"/>
                  </a:cubicBezTo>
                  <a:lnTo>
                    <a:pt x="108" y="0"/>
                  </a:lnTo>
                  <a:cubicBezTo>
                    <a:pt x="108" y="0"/>
                    <a:pt x="108" y="0"/>
                    <a:pt x="108" y="0"/>
                  </a:cubicBezTo>
                  <a:cubicBezTo>
                    <a:pt x="108" y="0"/>
                    <a:pt x="108" y="0"/>
                    <a:pt x="108" y="0"/>
                  </a:cubicBezTo>
                  <a:cubicBezTo>
                    <a:pt x="108" y="0"/>
                    <a:pt x="108" y="0"/>
                    <a:pt x="108" y="0"/>
                  </a:cubicBezTo>
                  <a:cubicBezTo>
                    <a:pt x="108" y="0"/>
                    <a:pt x="108" y="0"/>
                    <a:pt x="108" y="0"/>
                  </a:cubicBezTo>
                  <a:cubicBezTo>
                    <a:pt x="108" y="0"/>
                    <a:pt x="217" y="0"/>
                    <a:pt x="217" y="0"/>
                  </a:cubicBezTo>
                  <a:cubicBezTo>
                    <a:pt x="217" y="108"/>
                    <a:pt x="108" y="108"/>
                    <a:pt x="108" y="217"/>
                  </a:cubicBezTo>
                  <a:lnTo>
                    <a:pt x="108" y="217"/>
                  </a:lnTo>
                  <a:cubicBezTo>
                    <a:pt x="1411" y="868"/>
                    <a:pt x="2821" y="1302"/>
                    <a:pt x="4123" y="1844"/>
                  </a:cubicBezTo>
                  <a:cubicBezTo>
                    <a:pt x="5642" y="2495"/>
                    <a:pt x="7269" y="3146"/>
                    <a:pt x="8788" y="3689"/>
                  </a:cubicBezTo>
                  <a:cubicBezTo>
                    <a:pt x="12043" y="4991"/>
                    <a:pt x="15190" y="6293"/>
                    <a:pt x="18445" y="7595"/>
                  </a:cubicBezTo>
                  <a:cubicBezTo>
                    <a:pt x="21591" y="8897"/>
                    <a:pt x="24629" y="10199"/>
                    <a:pt x="27667" y="11609"/>
                  </a:cubicBezTo>
                  <a:cubicBezTo>
                    <a:pt x="30705" y="13020"/>
                    <a:pt x="33851" y="14539"/>
                    <a:pt x="36889" y="16058"/>
                  </a:cubicBezTo>
                  <a:cubicBezTo>
                    <a:pt x="37215" y="16275"/>
                    <a:pt x="37649" y="16383"/>
                    <a:pt x="37974" y="16600"/>
                  </a:cubicBezTo>
                  <a:lnTo>
                    <a:pt x="37974" y="16600"/>
                  </a:lnTo>
                  <a:cubicBezTo>
                    <a:pt x="41663" y="18445"/>
                    <a:pt x="45027" y="20615"/>
                    <a:pt x="48499" y="22784"/>
                  </a:cubicBezTo>
                  <a:cubicBezTo>
                    <a:pt x="51754" y="24846"/>
                    <a:pt x="54900" y="26907"/>
                    <a:pt x="58046" y="29077"/>
                  </a:cubicBezTo>
                  <a:cubicBezTo>
                    <a:pt x="57938" y="28969"/>
                    <a:pt x="57829" y="28969"/>
                    <a:pt x="57721" y="28860"/>
                  </a:cubicBezTo>
                  <a:cubicBezTo>
                    <a:pt x="61301" y="31356"/>
                    <a:pt x="64773" y="33960"/>
                    <a:pt x="68245" y="36564"/>
                  </a:cubicBezTo>
                  <a:cubicBezTo>
                    <a:pt x="69656" y="37540"/>
                    <a:pt x="70849" y="38734"/>
                    <a:pt x="72151" y="39819"/>
                  </a:cubicBezTo>
                  <a:cubicBezTo>
                    <a:pt x="73236" y="40687"/>
                    <a:pt x="74212" y="41555"/>
                    <a:pt x="75189" y="42531"/>
                  </a:cubicBezTo>
                  <a:lnTo>
                    <a:pt x="75189" y="42531"/>
                  </a:lnTo>
                  <a:cubicBezTo>
                    <a:pt x="75298" y="42640"/>
                    <a:pt x="75406" y="42748"/>
                    <a:pt x="75515" y="42857"/>
                  </a:cubicBezTo>
                  <a:cubicBezTo>
                    <a:pt x="75515" y="42857"/>
                    <a:pt x="75515" y="42857"/>
                    <a:pt x="75515" y="42857"/>
                  </a:cubicBezTo>
                  <a:cubicBezTo>
                    <a:pt x="76057" y="43399"/>
                    <a:pt x="76708" y="43941"/>
                    <a:pt x="77250" y="44484"/>
                  </a:cubicBezTo>
                  <a:cubicBezTo>
                    <a:pt x="77250" y="44484"/>
                    <a:pt x="77250" y="44484"/>
                    <a:pt x="77142" y="44376"/>
                  </a:cubicBezTo>
                  <a:cubicBezTo>
                    <a:pt x="77250" y="44593"/>
                    <a:pt x="77467" y="44701"/>
                    <a:pt x="77576" y="44809"/>
                  </a:cubicBezTo>
                  <a:cubicBezTo>
                    <a:pt x="77684" y="44809"/>
                    <a:pt x="77684" y="44918"/>
                    <a:pt x="77793" y="44918"/>
                  </a:cubicBezTo>
                  <a:lnTo>
                    <a:pt x="77793" y="44918"/>
                  </a:lnTo>
                  <a:cubicBezTo>
                    <a:pt x="77793" y="44918"/>
                    <a:pt x="77901" y="45027"/>
                    <a:pt x="78010" y="45027"/>
                  </a:cubicBezTo>
                  <a:cubicBezTo>
                    <a:pt x="78010" y="45027"/>
                    <a:pt x="78010" y="45027"/>
                    <a:pt x="78010" y="45027"/>
                  </a:cubicBezTo>
                  <a:cubicBezTo>
                    <a:pt x="78227" y="45244"/>
                    <a:pt x="78335" y="45352"/>
                    <a:pt x="78552" y="45460"/>
                  </a:cubicBezTo>
                  <a:lnTo>
                    <a:pt x="78552" y="45460"/>
                  </a:lnTo>
                  <a:cubicBezTo>
                    <a:pt x="78769" y="45677"/>
                    <a:pt x="79095" y="45895"/>
                    <a:pt x="79312" y="46112"/>
                  </a:cubicBezTo>
                  <a:cubicBezTo>
                    <a:pt x="79312" y="46112"/>
                    <a:pt x="79420" y="46220"/>
                    <a:pt x="79420" y="46220"/>
                  </a:cubicBezTo>
                  <a:cubicBezTo>
                    <a:pt x="79420" y="46220"/>
                    <a:pt x="79420" y="46220"/>
                    <a:pt x="79420" y="46220"/>
                  </a:cubicBezTo>
                  <a:cubicBezTo>
                    <a:pt x="79529" y="46328"/>
                    <a:pt x="79746" y="46545"/>
                    <a:pt x="79854" y="46654"/>
                  </a:cubicBezTo>
                  <a:cubicBezTo>
                    <a:pt x="79854" y="46654"/>
                    <a:pt x="79854" y="46654"/>
                    <a:pt x="79854" y="46654"/>
                  </a:cubicBezTo>
                  <a:cubicBezTo>
                    <a:pt x="79963" y="46763"/>
                    <a:pt x="80071" y="46871"/>
                    <a:pt x="80180" y="46871"/>
                  </a:cubicBezTo>
                  <a:lnTo>
                    <a:pt x="80180" y="46871"/>
                  </a:lnTo>
                  <a:cubicBezTo>
                    <a:pt x="80505" y="47196"/>
                    <a:pt x="80939" y="47522"/>
                    <a:pt x="81265" y="47847"/>
                  </a:cubicBezTo>
                  <a:cubicBezTo>
                    <a:pt x="81373" y="47956"/>
                    <a:pt x="81373" y="47956"/>
                    <a:pt x="81482" y="48064"/>
                  </a:cubicBezTo>
                  <a:cubicBezTo>
                    <a:pt x="81482" y="48064"/>
                    <a:pt x="81482" y="48064"/>
                    <a:pt x="81482" y="48064"/>
                  </a:cubicBezTo>
                  <a:cubicBezTo>
                    <a:pt x="81699" y="48282"/>
                    <a:pt x="81699" y="48282"/>
                    <a:pt x="81699" y="48390"/>
                  </a:cubicBezTo>
                  <a:cubicBezTo>
                    <a:pt x="81807" y="48390"/>
                    <a:pt x="81807" y="48390"/>
                    <a:pt x="81699" y="48390"/>
                  </a:cubicBezTo>
                  <a:cubicBezTo>
                    <a:pt x="81699" y="48390"/>
                    <a:pt x="81699" y="48390"/>
                    <a:pt x="81699" y="48390"/>
                  </a:cubicBezTo>
                  <a:close/>
                </a:path>
              </a:pathLst>
            </a:custGeom>
            <a:solidFill>
              <a:srgbClr val="4D7D71"/>
            </a:solidFill>
            <a:ln w="10838" cap="flat">
              <a:noFill/>
              <a:prstDash val="solid"/>
              <a:miter/>
            </a:ln>
          </p:spPr>
          <p:txBody>
            <a:bodyPr rtlCol="0" anchor="ctr"/>
            <a:lstStyle/>
            <a:p>
              <a:endParaRPr lang="nb-NO"/>
            </a:p>
          </p:txBody>
        </p:sp>
        <p:sp>
          <p:nvSpPr>
            <p:cNvPr id="197" name="Frihåndsform: figur 196">
              <a:extLst>
                <a:ext uri="{FF2B5EF4-FFF2-40B4-BE49-F238E27FC236}">
                  <a16:creationId xmlns:a16="http://schemas.microsoft.com/office/drawing/2014/main" id="{7648E966-3DE4-4379-8836-D8EDDA3C435E}"/>
                </a:ext>
              </a:extLst>
            </p:cNvPr>
            <p:cNvSpPr/>
            <p:nvPr/>
          </p:nvSpPr>
          <p:spPr>
            <a:xfrm>
              <a:off x="4295272" y="4909853"/>
              <a:ext cx="83543" cy="48763"/>
            </a:xfrm>
            <a:custGeom>
              <a:avLst/>
              <a:gdLst>
                <a:gd name="connsiteX0" fmla="*/ 83543 w 83543"/>
                <a:gd name="connsiteY0" fmla="*/ 48764 h 48763"/>
                <a:gd name="connsiteX1" fmla="*/ 69113 w 83543"/>
                <a:gd name="connsiteY1" fmla="*/ 41711 h 48763"/>
                <a:gd name="connsiteX2" fmla="*/ 60542 w 83543"/>
                <a:gd name="connsiteY2" fmla="*/ 36720 h 48763"/>
                <a:gd name="connsiteX3" fmla="*/ 51862 w 83543"/>
                <a:gd name="connsiteY3" fmla="*/ 31838 h 48763"/>
                <a:gd name="connsiteX4" fmla="*/ 33200 w 83543"/>
                <a:gd name="connsiteY4" fmla="*/ 20988 h 48763"/>
                <a:gd name="connsiteX5" fmla="*/ 14756 w 83543"/>
                <a:gd name="connsiteY5" fmla="*/ 9705 h 48763"/>
                <a:gd name="connsiteX6" fmla="*/ 6076 w 83543"/>
                <a:gd name="connsiteY6" fmla="*/ 4280 h 48763"/>
                <a:gd name="connsiteX7" fmla="*/ 1953 w 83543"/>
                <a:gd name="connsiteY7" fmla="*/ 1567 h 48763"/>
                <a:gd name="connsiteX8" fmla="*/ 217 w 83543"/>
                <a:gd name="connsiteY8" fmla="*/ 265 h 48763"/>
                <a:gd name="connsiteX9" fmla="*/ 0 w 83543"/>
                <a:gd name="connsiteY9" fmla="*/ 48 h 48763"/>
                <a:gd name="connsiteX10" fmla="*/ 108 w 83543"/>
                <a:gd name="connsiteY10" fmla="*/ 48 h 48763"/>
                <a:gd name="connsiteX11" fmla="*/ 325 w 83543"/>
                <a:gd name="connsiteY11" fmla="*/ 157 h 48763"/>
                <a:gd name="connsiteX12" fmla="*/ 325 w 83543"/>
                <a:gd name="connsiteY12" fmla="*/ 157 h 48763"/>
                <a:gd name="connsiteX13" fmla="*/ 651 w 83543"/>
                <a:gd name="connsiteY13" fmla="*/ 374 h 48763"/>
                <a:gd name="connsiteX14" fmla="*/ 651 w 83543"/>
                <a:gd name="connsiteY14" fmla="*/ 374 h 48763"/>
                <a:gd name="connsiteX15" fmla="*/ 651 w 83543"/>
                <a:gd name="connsiteY15" fmla="*/ 374 h 48763"/>
                <a:gd name="connsiteX16" fmla="*/ 8029 w 83543"/>
                <a:gd name="connsiteY16" fmla="*/ 3629 h 48763"/>
                <a:gd name="connsiteX17" fmla="*/ 15190 w 83543"/>
                <a:gd name="connsiteY17" fmla="*/ 6667 h 48763"/>
                <a:gd name="connsiteX18" fmla="*/ 29837 w 83543"/>
                <a:gd name="connsiteY18" fmla="*/ 13610 h 48763"/>
                <a:gd name="connsiteX19" fmla="*/ 31139 w 83543"/>
                <a:gd name="connsiteY19" fmla="*/ 14261 h 48763"/>
                <a:gd name="connsiteX20" fmla="*/ 30813 w 83543"/>
                <a:gd name="connsiteY20" fmla="*/ 14153 h 48763"/>
                <a:gd name="connsiteX21" fmla="*/ 36781 w 83543"/>
                <a:gd name="connsiteY21" fmla="*/ 17082 h 48763"/>
                <a:gd name="connsiteX22" fmla="*/ 36455 w 83543"/>
                <a:gd name="connsiteY22" fmla="*/ 16974 h 48763"/>
                <a:gd name="connsiteX23" fmla="*/ 48173 w 83543"/>
                <a:gd name="connsiteY23" fmla="*/ 23484 h 48763"/>
                <a:gd name="connsiteX24" fmla="*/ 58589 w 83543"/>
                <a:gd name="connsiteY24" fmla="*/ 30319 h 48763"/>
                <a:gd name="connsiteX25" fmla="*/ 58480 w 83543"/>
                <a:gd name="connsiteY25" fmla="*/ 30211 h 48763"/>
                <a:gd name="connsiteX26" fmla="*/ 72476 w 83543"/>
                <a:gd name="connsiteY26" fmla="*/ 40518 h 48763"/>
                <a:gd name="connsiteX27" fmla="*/ 78335 w 83543"/>
                <a:gd name="connsiteY27" fmla="*/ 44966 h 48763"/>
                <a:gd name="connsiteX28" fmla="*/ 83543 w 83543"/>
                <a:gd name="connsiteY28" fmla="*/ 48764 h 48763"/>
                <a:gd name="connsiteX29" fmla="*/ 83543 w 83543"/>
                <a:gd name="connsiteY29" fmla="*/ 48764 h 48763"/>
                <a:gd name="connsiteX30" fmla="*/ 83543 w 83543"/>
                <a:gd name="connsiteY30" fmla="*/ 48764 h 4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3543" h="48763">
                  <a:moveTo>
                    <a:pt x="83543" y="48764"/>
                  </a:moveTo>
                  <a:cubicBezTo>
                    <a:pt x="78661" y="46594"/>
                    <a:pt x="73779" y="44315"/>
                    <a:pt x="69113" y="41711"/>
                  </a:cubicBezTo>
                  <a:cubicBezTo>
                    <a:pt x="66184" y="40084"/>
                    <a:pt x="63363" y="38348"/>
                    <a:pt x="60542" y="36720"/>
                  </a:cubicBezTo>
                  <a:cubicBezTo>
                    <a:pt x="57721" y="35093"/>
                    <a:pt x="54791" y="33465"/>
                    <a:pt x="51862" y="31838"/>
                  </a:cubicBezTo>
                  <a:cubicBezTo>
                    <a:pt x="45677" y="28258"/>
                    <a:pt x="39385" y="24677"/>
                    <a:pt x="33200" y="20988"/>
                  </a:cubicBezTo>
                  <a:cubicBezTo>
                    <a:pt x="27016" y="17299"/>
                    <a:pt x="20832" y="13502"/>
                    <a:pt x="14756" y="9705"/>
                  </a:cubicBezTo>
                  <a:cubicBezTo>
                    <a:pt x="11826" y="7860"/>
                    <a:pt x="9005" y="6124"/>
                    <a:pt x="6076" y="4280"/>
                  </a:cubicBezTo>
                  <a:cubicBezTo>
                    <a:pt x="4665" y="3412"/>
                    <a:pt x="3255" y="2544"/>
                    <a:pt x="1953" y="1567"/>
                  </a:cubicBezTo>
                  <a:cubicBezTo>
                    <a:pt x="1302" y="1133"/>
                    <a:pt x="759" y="699"/>
                    <a:pt x="217" y="265"/>
                  </a:cubicBezTo>
                  <a:cubicBezTo>
                    <a:pt x="217" y="265"/>
                    <a:pt x="0" y="157"/>
                    <a:pt x="0" y="48"/>
                  </a:cubicBezTo>
                  <a:cubicBezTo>
                    <a:pt x="0" y="48"/>
                    <a:pt x="0" y="-60"/>
                    <a:pt x="108" y="48"/>
                  </a:cubicBezTo>
                  <a:cubicBezTo>
                    <a:pt x="217" y="48"/>
                    <a:pt x="325" y="157"/>
                    <a:pt x="325" y="157"/>
                  </a:cubicBezTo>
                  <a:cubicBezTo>
                    <a:pt x="325" y="157"/>
                    <a:pt x="325" y="157"/>
                    <a:pt x="325" y="157"/>
                  </a:cubicBezTo>
                  <a:cubicBezTo>
                    <a:pt x="434" y="265"/>
                    <a:pt x="543" y="265"/>
                    <a:pt x="651" y="374"/>
                  </a:cubicBezTo>
                  <a:cubicBezTo>
                    <a:pt x="651" y="374"/>
                    <a:pt x="651" y="374"/>
                    <a:pt x="651" y="374"/>
                  </a:cubicBezTo>
                  <a:cubicBezTo>
                    <a:pt x="651" y="374"/>
                    <a:pt x="651" y="374"/>
                    <a:pt x="651" y="374"/>
                  </a:cubicBezTo>
                  <a:cubicBezTo>
                    <a:pt x="3038" y="1567"/>
                    <a:pt x="5533" y="2544"/>
                    <a:pt x="8029" y="3629"/>
                  </a:cubicBezTo>
                  <a:cubicBezTo>
                    <a:pt x="10416" y="4605"/>
                    <a:pt x="12803" y="5690"/>
                    <a:pt x="15190" y="6667"/>
                  </a:cubicBezTo>
                  <a:cubicBezTo>
                    <a:pt x="20072" y="8837"/>
                    <a:pt x="24955" y="11115"/>
                    <a:pt x="29837" y="13610"/>
                  </a:cubicBezTo>
                  <a:cubicBezTo>
                    <a:pt x="30271" y="13827"/>
                    <a:pt x="30705" y="14044"/>
                    <a:pt x="31139" y="14261"/>
                  </a:cubicBezTo>
                  <a:cubicBezTo>
                    <a:pt x="31030" y="14261"/>
                    <a:pt x="30922" y="14153"/>
                    <a:pt x="30813" y="14153"/>
                  </a:cubicBezTo>
                  <a:cubicBezTo>
                    <a:pt x="32766" y="15129"/>
                    <a:pt x="34828" y="16106"/>
                    <a:pt x="36781" y="17082"/>
                  </a:cubicBezTo>
                  <a:cubicBezTo>
                    <a:pt x="36672" y="17082"/>
                    <a:pt x="36564" y="16974"/>
                    <a:pt x="36455" y="16974"/>
                  </a:cubicBezTo>
                  <a:cubicBezTo>
                    <a:pt x="40470" y="18927"/>
                    <a:pt x="44376" y="21097"/>
                    <a:pt x="48173" y="23484"/>
                  </a:cubicBezTo>
                  <a:cubicBezTo>
                    <a:pt x="51645" y="25654"/>
                    <a:pt x="55225" y="27932"/>
                    <a:pt x="58589" y="30319"/>
                  </a:cubicBezTo>
                  <a:cubicBezTo>
                    <a:pt x="58589" y="30319"/>
                    <a:pt x="58589" y="30319"/>
                    <a:pt x="58480" y="30211"/>
                  </a:cubicBezTo>
                  <a:cubicBezTo>
                    <a:pt x="63254" y="33465"/>
                    <a:pt x="67811" y="37046"/>
                    <a:pt x="72476" y="40518"/>
                  </a:cubicBezTo>
                  <a:cubicBezTo>
                    <a:pt x="74430" y="42037"/>
                    <a:pt x="76382" y="43447"/>
                    <a:pt x="78335" y="44966"/>
                  </a:cubicBezTo>
                  <a:cubicBezTo>
                    <a:pt x="80071" y="46160"/>
                    <a:pt x="81807" y="47462"/>
                    <a:pt x="83543" y="48764"/>
                  </a:cubicBezTo>
                  <a:cubicBezTo>
                    <a:pt x="83543" y="48764"/>
                    <a:pt x="83543" y="48764"/>
                    <a:pt x="83543" y="48764"/>
                  </a:cubicBezTo>
                  <a:lnTo>
                    <a:pt x="83543" y="48764"/>
                  </a:lnTo>
                  <a:close/>
                </a:path>
              </a:pathLst>
            </a:custGeom>
            <a:solidFill>
              <a:srgbClr val="4D7D71"/>
            </a:solidFill>
            <a:ln w="10838" cap="flat">
              <a:noFill/>
              <a:prstDash val="solid"/>
              <a:miter/>
            </a:ln>
          </p:spPr>
          <p:txBody>
            <a:bodyPr rtlCol="0" anchor="ctr"/>
            <a:lstStyle/>
            <a:p>
              <a:endParaRPr lang="nb-NO"/>
            </a:p>
          </p:txBody>
        </p:sp>
        <p:sp>
          <p:nvSpPr>
            <p:cNvPr id="198" name="Frihåndsform: figur 197">
              <a:extLst>
                <a:ext uri="{FF2B5EF4-FFF2-40B4-BE49-F238E27FC236}">
                  <a16:creationId xmlns:a16="http://schemas.microsoft.com/office/drawing/2014/main" id="{DEDD78A8-988E-4F4B-B28F-98EF095291D4}"/>
                </a:ext>
              </a:extLst>
            </p:cNvPr>
            <p:cNvSpPr/>
            <p:nvPr/>
          </p:nvSpPr>
          <p:spPr>
            <a:xfrm>
              <a:off x="4293797" y="4777968"/>
              <a:ext cx="46393" cy="20940"/>
            </a:xfrm>
            <a:custGeom>
              <a:avLst/>
              <a:gdLst>
                <a:gd name="connsiteX0" fmla="*/ 824 w 46393"/>
                <a:gd name="connsiteY0" fmla="*/ 19204 h 20940"/>
                <a:gd name="connsiteX1" fmla="*/ 498 w 46393"/>
                <a:gd name="connsiteY1" fmla="*/ 14756 h 20940"/>
                <a:gd name="connsiteX2" fmla="*/ 498 w 46393"/>
                <a:gd name="connsiteY2" fmla="*/ 14756 h 20940"/>
                <a:gd name="connsiteX3" fmla="*/ 607 w 46393"/>
                <a:gd name="connsiteY3" fmla="*/ 14647 h 20940"/>
                <a:gd name="connsiteX4" fmla="*/ 1149 w 46393"/>
                <a:gd name="connsiteY4" fmla="*/ 13996 h 20940"/>
                <a:gd name="connsiteX5" fmla="*/ 2343 w 46393"/>
                <a:gd name="connsiteY5" fmla="*/ 13237 h 20940"/>
                <a:gd name="connsiteX6" fmla="*/ 3753 w 46393"/>
                <a:gd name="connsiteY6" fmla="*/ 12694 h 20940"/>
                <a:gd name="connsiteX7" fmla="*/ 3211 w 46393"/>
                <a:gd name="connsiteY7" fmla="*/ 12911 h 20940"/>
                <a:gd name="connsiteX8" fmla="*/ 8961 w 46393"/>
                <a:gd name="connsiteY8" fmla="*/ 10958 h 20940"/>
                <a:gd name="connsiteX9" fmla="*/ 8853 w 46393"/>
                <a:gd name="connsiteY9" fmla="*/ 11067 h 20940"/>
                <a:gd name="connsiteX10" fmla="*/ 8744 w 46393"/>
                <a:gd name="connsiteY10" fmla="*/ 11067 h 20940"/>
                <a:gd name="connsiteX11" fmla="*/ 8961 w 46393"/>
                <a:gd name="connsiteY11" fmla="*/ 10958 h 20940"/>
                <a:gd name="connsiteX12" fmla="*/ 9070 w 46393"/>
                <a:gd name="connsiteY12" fmla="*/ 10958 h 20940"/>
                <a:gd name="connsiteX13" fmla="*/ 9070 w 46393"/>
                <a:gd name="connsiteY13" fmla="*/ 10958 h 20940"/>
                <a:gd name="connsiteX14" fmla="*/ 9070 w 46393"/>
                <a:gd name="connsiteY14" fmla="*/ 10958 h 20940"/>
                <a:gd name="connsiteX15" fmla="*/ 13952 w 46393"/>
                <a:gd name="connsiteY15" fmla="*/ 9222 h 20940"/>
                <a:gd name="connsiteX16" fmla="*/ 13410 w 46393"/>
                <a:gd name="connsiteY16" fmla="*/ 9439 h 20940"/>
                <a:gd name="connsiteX17" fmla="*/ 29359 w 46393"/>
                <a:gd name="connsiteY17" fmla="*/ 4557 h 20940"/>
                <a:gd name="connsiteX18" fmla="*/ 38147 w 46393"/>
                <a:gd name="connsiteY18" fmla="*/ 2061 h 20940"/>
                <a:gd name="connsiteX19" fmla="*/ 45525 w 46393"/>
                <a:gd name="connsiteY19" fmla="*/ 217 h 20940"/>
                <a:gd name="connsiteX20" fmla="*/ 46393 w 46393"/>
                <a:gd name="connsiteY20" fmla="*/ 0 h 20940"/>
                <a:gd name="connsiteX21" fmla="*/ 45091 w 46393"/>
                <a:gd name="connsiteY21" fmla="*/ 6293 h 20940"/>
                <a:gd name="connsiteX22" fmla="*/ 44549 w 46393"/>
                <a:gd name="connsiteY22" fmla="*/ 9765 h 20940"/>
                <a:gd name="connsiteX23" fmla="*/ 44440 w 46393"/>
                <a:gd name="connsiteY23" fmla="*/ 10090 h 20940"/>
                <a:gd name="connsiteX24" fmla="*/ 42487 w 46393"/>
                <a:gd name="connsiteY24" fmla="*/ 10524 h 20940"/>
                <a:gd name="connsiteX25" fmla="*/ 25670 w 46393"/>
                <a:gd name="connsiteY25" fmla="*/ 15298 h 20940"/>
                <a:gd name="connsiteX26" fmla="*/ 16231 w 46393"/>
                <a:gd name="connsiteY26" fmla="*/ 18119 h 20940"/>
                <a:gd name="connsiteX27" fmla="*/ 7876 w 46393"/>
                <a:gd name="connsiteY27" fmla="*/ 20615 h 20940"/>
                <a:gd name="connsiteX28" fmla="*/ 4838 w 46393"/>
                <a:gd name="connsiteY28" fmla="*/ 20940 h 20940"/>
                <a:gd name="connsiteX29" fmla="*/ 824 w 46393"/>
                <a:gd name="connsiteY29" fmla="*/ 19204 h 2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393" h="20940">
                  <a:moveTo>
                    <a:pt x="824" y="19204"/>
                  </a:moveTo>
                  <a:cubicBezTo>
                    <a:pt x="-153" y="17902"/>
                    <a:pt x="-261" y="16166"/>
                    <a:pt x="498" y="14756"/>
                  </a:cubicBezTo>
                  <a:cubicBezTo>
                    <a:pt x="498" y="14756"/>
                    <a:pt x="498" y="14756"/>
                    <a:pt x="498" y="14756"/>
                  </a:cubicBezTo>
                  <a:cubicBezTo>
                    <a:pt x="498" y="14756"/>
                    <a:pt x="607" y="14647"/>
                    <a:pt x="607" y="14647"/>
                  </a:cubicBezTo>
                  <a:cubicBezTo>
                    <a:pt x="824" y="14430"/>
                    <a:pt x="932" y="14105"/>
                    <a:pt x="1149" y="13996"/>
                  </a:cubicBezTo>
                  <a:cubicBezTo>
                    <a:pt x="1475" y="13671"/>
                    <a:pt x="1909" y="13454"/>
                    <a:pt x="2343" y="13237"/>
                  </a:cubicBezTo>
                  <a:cubicBezTo>
                    <a:pt x="2777" y="13020"/>
                    <a:pt x="3319" y="12803"/>
                    <a:pt x="3753" y="12694"/>
                  </a:cubicBezTo>
                  <a:cubicBezTo>
                    <a:pt x="3536" y="12803"/>
                    <a:pt x="3428" y="12803"/>
                    <a:pt x="3211" y="12911"/>
                  </a:cubicBezTo>
                  <a:cubicBezTo>
                    <a:pt x="5164" y="12260"/>
                    <a:pt x="7008" y="11609"/>
                    <a:pt x="8961" y="10958"/>
                  </a:cubicBezTo>
                  <a:cubicBezTo>
                    <a:pt x="8961" y="10958"/>
                    <a:pt x="8853" y="10958"/>
                    <a:pt x="8853" y="11067"/>
                  </a:cubicBezTo>
                  <a:cubicBezTo>
                    <a:pt x="8853" y="11067"/>
                    <a:pt x="8853" y="11067"/>
                    <a:pt x="8744" y="11067"/>
                  </a:cubicBezTo>
                  <a:cubicBezTo>
                    <a:pt x="8853" y="11067"/>
                    <a:pt x="8853" y="10958"/>
                    <a:pt x="8961" y="10958"/>
                  </a:cubicBezTo>
                  <a:cubicBezTo>
                    <a:pt x="8961" y="10958"/>
                    <a:pt x="8961" y="10958"/>
                    <a:pt x="9070" y="10958"/>
                  </a:cubicBezTo>
                  <a:cubicBezTo>
                    <a:pt x="9070" y="10958"/>
                    <a:pt x="9070" y="10958"/>
                    <a:pt x="9070" y="10958"/>
                  </a:cubicBezTo>
                  <a:lnTo>
                    <a:pt x="9070" y="10958"/>
                  </a:lnTo>
                  <a:cubicBezTo>
                    <a:pt x="10697" y="10416"/>
                    <a:pt x="12325" y="9765"/>
                    <a:pt x="13952" y="9222"/>
                  </a:cubicBezTo>
                  <a:cubicBezTo>
                    <a:pt x="13735" y="9331"/>
                    <a:pt x="13627" y="9331"/>
                    <a:pt x="13410" y="9439"/>
                  </a:cubicBezTo>
                  <a:cubicBezTo>
                    <a:pt x="18618" y="7595"/>
                    <a:pt x="24043" y="6184"/>
                    <a:pt x="29359" y="4557"/>
                  </a:cubicBezTo>
                  <a:cubicBezTo>
                    <a:pt x="32288" y="3689"/>
                    <a:pt x="35218" y="2821"/>
                    <a:pt x="38147" y="2061"/>
                  </a:cubicBezTo>
                  <a:cubicBezTo>
                    <a:pt x="40643" y="1411"/>
                    <a:pt x="43030" y="868"/>
                    <a:pt x="45525" y="217"/>
                  </a:cubicBezTo>
                  <a:cubicBezTo>
                    <a:pt x="45851" y="108"/>
                    <a:pt x="46068" y="108"/>
                    <a:pt x="46393" y="0"/>
                  </a:cubicBezTo>
                  <a:cubicBezTo>
                    <a:pt x="45959" y="2061"/>
                    <a:pt x="45525" y="4231"/>
                    <a:pt x="45091" y="6293"/>
                  </a:cubicBezTo>
                  <a:cubicBezTo>
                    <a:pt x="44874" y="7486"/>
                    <a:pt x="44657" y="8680"/>
                    <a:pt x="44549" y="9765"/>
                  </a:cubicBezTo>
                  <a:cubicBezTo>
                    <a:pt x="44549" y="9873"/>
                    <a:pt x="44549" y="9982"/>
                    <a:pt x="44440" y="10090"/>
                  </a:cubicBezTo>
                  <a:cubicBezTo>
                    <a:pt x="43789" y="10307"/>
                    <a:pt x="43138" y="10416"/>
                    <a:pt x="42487" y="10524"/>
                  </a:cubicBezTo>
                  <a:cubicBezTo>
                    <a:pt x="36845" y="11935"/>
                    <a:pt x="31312" y="13671"/>
                    <a:pt x="25670" y="15298"/>
                  </a:cubicBezTo>
                  <a:cubicBezTo>
                    <a:pt x="22524" y="16166"/>
                    <a:pt x="19377" y="17034"/>
                    <a:pt x="16231" y="18119"/>
                  </a:cubicBezTo>
                  <a:cubicBezTo>
                    <a:pt x="13410" y="18987"/>
                    <a:pt x="10697" y="19964"/>
                    <a:pt x="7876" y="20615"/>
                  </a:cubicBezTo>
                  <a:cubicBezTo>
                    <a:pt x="6900" y="20832"/>
                    <a:pt x="5923" y="20940"/>
                    <a:pt x="4838" y="20940"/>
                  </a:cubicBezTo>
                  <a:cubicBezTo>
                    <a:pt x="3319" y="20940"/>
                    <a:pt x="1909" y="20506"/>
                    <a:pt x="824" y="19204"/>
                  </a:cubicBezTo>
                  <a:close/>
                </a:path>
              </a:pathLst>
            </a:custGeom>
            <a:solidFill>
              <a:srgbClr val="EF7B72"/>
            </a:solidFill>
            <a:ln w="10838" cap="flat">
              <a:noFill/>
              <a:prstDash val="solid"/>
              <a:miter/>
            </a:ln>
          </p:spPr>
          <p:txBody>
            <a:bodyPr rtlCol="0" anchor="ctr"/>
            <a:lstStyle/>
            <a:p>
              <a:endParaRPr lang="nb-NO"/>
            </a:p>
          </p:txBody>
        </p:sp>
        <p:sp>
          <p:nvSpPr>
            <p:cNvPr id="199" name="Frihåndsform: figur 198">
              <a:extLst>
                <a:ext uri="{FF2B5EF4-FFF2-40B4-BE49-F238E27FC236}">
                  <a16:creationId xmlns:a16="http://schemas.microsoft.com/office/drawing/2014/main" id="{116155CB-E1E6-46A5-B023-A0F7B47CEBA5}"/>
                </a:ext>
              </a:extLst>
            </p:cNvPr>
            <p:cNvSpPr/>
            <p:nvPr/>
          </p:nvSpPr>
          <p:spPr>
            <a:xfrm>
              <a:off x="4407676" y="4755726"/>
              <a:ext cx="64881" cy="20506"/>
            </a:xfrm>
            <a:custGeom>
              <a:avLst/>
              <a:gdLst>
                <a:gd name="connsiteX0" fmla="*/ 2170 w 64881"/>
                <a:gd name="connsiteY0" fmla="*/ 17577 h 20506"/>
                <a:gd name="connsiteX1" fmla="*/ 7920 w 64881"/>
                <a:gd name="connsiteY1" fmla="*/ 9765 h 20506"/>
                <a:gd name="connsiteX2" fmla="*/ 8571 w 64881"/>
                <a:gd name="connsiteY2" fmla="*/ 9114 h 20506"/>
                <a:gd name="connsiteX3" fmla="*/ 15298 w 64881"/>
                <a:gd name="connsiteY3" fmla="*/ 7703 h 20506"/>
                <a:gd name="connsiteX4" fmla="*/ 15298 w 64881"/>
                <a:gd name="connsiteY4" fmla="*/ 7703 h 20506"/>
                <a:gd name="connsiteX5" fmla="*/ 15298 w 64881"/>
                <a:gd name="connsiteY5" fmla="*/ 7703 h 20506"/>
                <a:gd name="connsiteX6" fmla="*/ 15298 w 64881"/>
                <a:gd name="connsiteY6" fmla="*/ 7703 h 20506"/>
                <a:gd name="connsiteX7" fmla="*/ 15407 w 64881"/>
                <a:gd name="connsiteY7" fmla="*/ 7703 h 20506"/>
                <a:gd name="connsiteX8" fmla="*/ 15624 w 64881"/>
                <a:gd name="connsiteY8" fmla="*/ 7703 h 20506"/>
                <a:gd name="connsiteX9" fmla="*/ 22133 w 64881"/>
                <a:gd name="connsiteY9" fmla="*/ 6293 h 20506"/>
                <a:gd name="connsiteX10" fmla="*/ 22133 w 64881"/>
                <a:gd name="connsiteY10" fmla="*/ 6293 h 20506"/>
                <a:gd name="connsiteX11" fmla="*/ 22133 w 64881"/>
                <a:gd name="connsiteY11" fmla="*/ 6293 h 20506"/>
                <a:gd name="connsiteX12" fmla="*/ 22351 w 64881"/>
                <a:gd name="connsiteY12" fmla="*/ 6293 h 20506"/>
                <a:gd name="connsiteX13" fmla="*/ 22242 w 64881"/>
                <a:gd name="connsiteY13" fmla="*/ 6293 h 20506"/>
                <a:gd name="connsiteX14" fmla="*/ 22784 w 64881"/>
                <a:gd name="connsiteY14" fmla="*/ 6184 h 20506"/>
                <a:gd name="connsiteX15" fmla="*/ 22784 w 64881"/>
                <a:gd name="connsiteY15" fmla="*/ 6184 h 20506"/>
                <a:gd name="connsiteX16" fmla="*/ 22893 w 64881"/>
                <a:gd name="connsiteY16" fmla="*/ 6184 h 20506"/>
                <a:gd name="connsiteX17" fmla="*/ 23001 w 64881"/>
                <a:gd name="connsiteY17" fmla="*/ 6184 h 20506"/>
                <a:gd name="connsiteX18" fmla="*/ 23001 w 64881"/>
                <a:gd name="connsiteY18" fmla="*/ 6184 h 20506"/>
                <a:gd name="connsiteX19" fmla="*/ 23001 w 64881"/>
                <a:gd name="connsiteY19" fmla="*/ 6184 h 20506"/>
                <a:gd name="connsiteX20" fmla="*/ 23001 w 64881"/>
                <a:gd name="connsiteY20" fmla="*/ 6184 h 20506"/>
                <a:gd name="connsiteX21" fmla="*/ 23327 w 64881"/>
                <a:gd name="connsiteY21" fmla="*/ 6076 h 20506"/>
                <a:gd name="connsiteX22" fmla="*/ 23978 w 64881"/>
                <a:gd name="connsiteY22" fmla="*/ 5967 h 20506"/>
                <a:gd name="connsiteX23" fmla="*/ 23435 w 64881"/>
                <a:gd name="connsiteY23" fmla="*/ 6076 h 20506"/>
                <a:gd name="connsiteX24" fmla="*/ 24629 w 64881"/>
                <a:gd name="connsiteY24" fmla="*/ 5859 h 20506"/>
                <a:gd name="connsiteX25" fmla="*/ 23978 w 64881"/>
                <a:gd name="connsiteY25" fmla="*/ 5967 h 20506"/>
                <a:gd name="connsiteX26" fmla="*/ 26907 w 64881"/>
                <a:gd name="connsiteY26" fmla="*/ 5316 h 20506"/>
                <a:gd name="connsiteX27" fmla="*/ 26907 w 64881"/>
                <a:gd name="connsiteY27" fmla="*/ 5316 h 20506"/>
                <a:gd name="connsiteX28" fmla="*/ 26907 w 64881"/>
                <a:gd name="connsiteY28" fmla="*/ 5316 h 20506"/>
                <a:gd name="connsiteX29" fmla="*/ 26907 w 64881"/>
                <a:gd name="connsiteY29" fmla="*/ 5316 h 20506"/>
                <a:gd name="connsiteX30" fmla="*/ 27016 w 64881"/>
                <a:gd name="connsiteY30" fmla="*/ 5316 h 20506"/>
                <a:gd name="connsiteX31" fmla="*/ 27016 w 64881"/>
                <a:gd name="connsiteY31" fmla="*/ 5316 h 20506"/>
                <a:gd name="connsiteX32" fmla="*/ 28101 w 64881"/>
                <a:gd name="connsiteY32" fmla="*/ 5099 h 20506"/>
                <a:gd name="connsiteX33" fmla="*/ 28318 w 64881"/>
                <a:gd name="connsiteY33" fmla="*/ 4991 h 20506"/>
                <a:gd name="connsiteX34" fmla="*/ 28643 w 64881"/>
                <a:gd name="connsiteY34" fmla="*/ 4882 h 20506"/>
                <a:gd name="connsiteX35" fmla="*/ 28535 w 64881"/>
                <a:gd name="connsiteY35" fmla="*/ 4882 h 20506"/>
                <a:gd name="connsiteX36" fmla="*/ 29294 w 64881"/>
                <a:gd name="connsiteY36" fmla="*/ 4774 h 20506"/>
                <a:gd name="connsiteX37" fmla="*/ 29294 w 64881"/>
                <a:gd name="connsiteY37" fmla="*/ 4774 h 20506"/>
                <a:gd name="connsiteX38" fmla="*/ 30162 w 64881"/>
                <a:gd name="connsiteY38" fmla="*/ 4557 h 20506"/>
                <a:gd name="connsiteX39" fmla="*/ 29945 w 64881"/>
                <a:gd name="connsiteY39" fmla="*/ 4665 h 20506"/>
                <a:gd name="connsiteX40" fmla="*/ 47847 w 64881"/>
                <a:gd name="connsiteY40" fmla="*/ 1085 h 20506"/>
                <a:gd name="connsiteX41" fmla="*/ 52947 w 64881"/>
                <a:gd name="connsiteY41" fmla="*/ 0 h 20506"/>
                <a:gd name="connsiteX42" fmla="*/ 55876 w 64881"/>
                <a:gd name="connsiteY42" fmla="*/ 543 h 20506"/>
                <a:gd name="connsiteX43" fmla="*/ 64882 w 64881"/>
                <a:gd name="connsiteY43" fmla="*/ 2170 h 20506"/>
                <a:gd name="connsiteX44" fmla="*/ 63363 w 64881"/>
                <a:gd name="connsiteY44" fmla="*/ 3363 h 20506"/>
                <a:gd name="connsiteX45" fmla="*/ 60759 w 64881"/>
                <a:gd name="connsiteY45" fmla="*/ 5425 h 20506"/>
                <a:gd name="connsiteX46" fmla="*/ 58263 w 64881"/>
                <a:gd name="connsiteY46" fmla="*/ 7269 h 20506"/>
                <a:gd name="connsiteX47" fmla="*/ 55442 w 64881"/>
                <a:gd name="connsiteY47" fmla="*/ 9222 h 20506"/>
                <a:gd name="connsiteX48" fmla="*/ 55117 w 64881"/>
                <a:gd name="connsiteY48" fmla="*/ 9439 h 20506"/>
                <a:gd name="connsiteX49" fmla="*/ 46654 w 64881"/>
                <a:gd name="connsiteY49" fmla="*/ 11175 h 20506"/>
                <a:gd name="connsiteX50" fmla="*/ 47305 w 64881"/>
                <a:gd name="connsiteY50" fmla="*/ 11067 h 20506"/>
                <a:gd name="connsiteX51" fmla="*/ 36998 w 64881"/>
                <a:gd name="connsiteY51" fmla="*/ 13345 h 20506"/>
                <a:gd name="connsiteX52" fmla="*/ 35587 w 64881"/>
                <a:gd name="connsiteY52" fmla="*/ 13671 h 20506"/>
                <a:gd name="connsiteX53" fmla="*/ 36130 w 64881"/>
                <a:gd name="connsiteY53" fmla="*/ 13562 h 20506"/>
                <a:gd name="connsiteX54" fmla="*/ 33960 w 64881"/>
                <a:gd name="connsiteY54" fmla="*/ 13996 h 20506"/>
                <a:gd name="connsiteX55" fmla="*/ 34068 w 64881"/>
                <a:gd name="connsiteY55" fmla="*/ 13996 h 20506"/>
                <a:gd name="connsiteX56" fmla="*/ 15949 w 64881"/>
                <a:gd name="connsiteY56" fmla="*/ 17685 h 20506"/>
                <a:gd name="connsiteX57" fmla="*/ 16492 w 64881"/>
                <a:gd name="connsiteY57" fmla="*/ 17577 h 20506"/>
                <a:gd name="connsiteX58" fmla="*/ 8029 w 64881"/>
                <a:gd name="connsiteY58" fmla="*/ 19530 h 20506"/>
                <a:gd name="connsiteX59" fmla="*/ 5316 w 64881"/>
                <a:gd name="connsiteY59" fmla="*/ 19421 h 20506"/>
                <a:gd name="connsiteX60" fmla="*/ 4991 w 64881"/>
                <a:gd name="connsiteY60" fmla="*/ 19530 h 20506"/>
                <a:gd name="connsiteX61" fmla="*/ 0 w 64881"/>
                <a:gd name="connsiteY61" fmla="*/ 20506 h 20506"/>
                <a:gd name="connsiteX62" fmla="*/ 2170 w 64881"/>
                <a:gd name="connsiteY62" fmla="*/ 17577 h 2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881" h="20506">
                  <a:moveTo>
                    <a:pt x="2170" y="17577"/>
                  </a:moveTo>
                  <a:cubicBezTo>
                    <a:pt x="4014" y="14864"/>
                    <a:pt x="5859" y="12260"/>
                    <a:pt x="7920" y="9765"/>
                  </a:cubicBezTo>
                  <a:cubicBezTo>
                    <a:pt x="8137" y="9548"/>
                    <a:pt x="8354" y="9331"/>
                    <a:pt x="8571" y="9114"/>
                  </a:cubicBezTo>
                  <a:cubicBezTo>
                    <a:pt x="10850" y="8680"/>
                    <a:pt x="13128" y="8246"/>
                    <a:pt x="15298" y="7703"/>
                  </a:cubicBezTo>
                  <a:lnTo>
                    <a:pt x="15298" y="7703"/>
                  </a:lnTo>
                  <a:cubicBezTo>
                    <a:pt x="15298" y="7703"/>
                    <a:pt x="15298" y="7703"/>
                    <a:pt x="15298" y="7703"/>
                  </a:cubicBezTo>
                  <a:cubicBezTo>
                    <a:pt x="15298" y="7703"/>
                    <a:pt x="15298" y="7703"/>
                    <a:pt x="15298" y="7703"/>
                  </a:cubicBezTo>
                  <a:cubicBezTo>
                    <a:pt x="15298" y="7703"/>
                    <a:pt x="15407" y="7703"/>
                    <a:pt x="15407" y="7703"/>
                  </a:cubicBezTo>
                  <a:cubicBezTo>
                    <a:pt x="15515" y="7703"/>
                    <a:pt x="15515" y="7703"/>
                    <a:pt x="15624" y="7703"/>
                  </a:cubicBezTo>
                  <a:cubicBezTo>
                    <a:pt x="17794" y="7269"/>
                    <a:pt x="19964" y="6835"/>
                    <a:pt x="22133" y="6293"/>
                  </a:cubicBezTo>
                  <a:cubicBezTo>
                    <a:pt x="22133" y="6293"/>
                    <a:pt x="22133" y="6293"/>
                    <a:pt x="22133" y="6293"/>
                  </a:cubicBezTo>
                  <a:cubicBezTo>
                    <a:pt x="22133" y="6293"/>
                    <a:pt x="22133" y="6293"/>
                    <a:pt x="22133" y="6293"/>
                  </a:cubicBezTo>
                  <a:cubicBezTo>
                    <a:pt x="22242" y="6293"/>
                    <a:pt x="22351" y="6293"/>
                    <a:pt x="22351" y="6293"/>
                  </a:cubicBezTo>
                  <a:cubicBezTo>
                    <a:pt x="22351" y="6293"/>
                    <a:pt x="22351" y="6293"/>
                    <a:pt x="22242" y="6293"/>
                  </a:cubicBezTo>
                  <a:cubicBezTo>
                    <a:pt x="22351" y="6293"/>
                    <a:pt x="22568" y="6184"/>
                    <a:pt x="22784" y="6184"/>
                  </a:cubicBezTo>
                  <a:cubicBezTo>
                    <a:pt x="22784" y="6184"/>
                    <a:pt x="22784" y="6184"/>
                    <a:pt x="22784" y="6184"/>
                  </a:cubicBezTo>
                  <a:cubicBezTo>
                    <a:pt x="22784" y="6184"/>
                    <a:pt x="22893" y="6184"/>
                    <a:pt x="22893" y="6184"/>
                  </a:cubicBezTo>
                  <a:cubicBezTo>
                    <a:pt x="22893" y="6184"/>
                    <a:pt x="22893" y="6184"/>
                    <a:pt x="23001" y="6184"/>
                  </a:cubicBezTo>
                  <a:cubicBezTo>
                    <a:pt x="23001" y="6184"/>
                    <a:pt x="23001" y="6184"/>
                    <a:pt x="23001" y="6184"/>
                  </a:cubicBezTo>
                  <a:cubicBezTo>
                    <a:pt x="23001" y="6184"/>
                    <a:pt x="23001" y="6184"/>
                    <a:pt x="23001" y="6184"/>
                  </a:cubicBezTo>
                  <a:lnTo>
                    <a:pt x="23001" y="6184"/>
                  </a:lnTo>
                  <a:cubicBezTo>
                    <a:pt x="23110" y="6184"/>
                    <a:pt x="23219" y="6184"/>
                    <a:pt x="23327" y="6076"/>
                  </a:cubicBezTo>
                  <a:cubicBezTo>
                    <a:pt x="23544" y="6076"/>
                    <a:pt x="23761" y="5967"/>
                    <a:pt x="23978" y="5967"/>
                  </a:cubicBezTo>
                  <a:cubicBezTo>
                    <a:pt x="23761" y="5967"/>
                    <a:pt x="23544" y="6076"/>
                    <a:pt x="23435" y="6076"/>
                  </a:cubicBezTo>
                  <a:cubicBezTo>
                    <a:pt x="23869" y="5967"/>
                    <a:pt x="24195" y="5859"/>
                    <a:pt x="24629" y="5859"/>
                  </a:cubicBezTo>
                  <a:cubicBezTo>
                    <a:pt x="24412" y="5859"/>
                    <a:pt x="24195" y="5967"/>
                    <a:pt x="23978" y="5967"/>
                  </a:cubicBezTo>
                  <a:cubicBezTo>
                    <a:pt x="24955" y="5750"/>
                    <a:pt x="25931" y="5533"/>
                    <a:pt x="26907" y="5316"/>
                  </a:cubicBezTo>
                  <a:cubicBezTo>
                    <a:pt x="26907" y="5316"/>
                    <a:pt x="26907" y="5316"/>
                    <a:pt x="26907" y="5316"/>
                  </a:cubicBezTo>
                  <a:cubicBezTo>
                    <a:pt x="26907" y="5316"/>
                    <a:pt x="26907" y="5316"/>
                    <a:pt x="26907" y="5316"/>
                  </a:cubicBezTo>
                  <a:cubicBezTo>
                    <a:pt x="26907" y="5316"/>
                    <a:pt x="26907" y="5316"/>
                    <a:pt x="26907" y="5316"/>
                  </a:cubicBezTo>
                  <a:cubicBezTo>
                    <a:pt x="26907" y="5316"/>
                    <a:pt x="26907" y="5316"/>
                    <a:pt x="27016" y="5316"/>
                  </a:cubicBezTo>
                  <a:cubicBezTo>
                    <a:pt x="27016" y="5316"/>
                    <a:pt x="27016" y="5316"/>
                    <a:pt x="27016" y="5316"/>
                  </a:cubicBezTo>
                  <a:cubicBezTo>
                    <a:pt x="27341" y="5208"/>
                    <a:pt x="27775" y="5099"/>
                    <a:pt x="28101" y="5099"/>
                  </a:cubicBezTo>
                  <a:cubicBezTo>
                    <a:pt x="28209" y="5099"/>
                    <a:pt x="28318" y="5099"/>
                    <a:pt x="28318" y="4991"/>
                  </a:cubicBezTo>
                  <a:cubicBezTo>
                    <a:pt x="28426" y="4991"/>
                    <a:pt x="28535" y="4991"/>
                    <a:pt x="28643" y="4882"/>
                  </a:cubicBezTo>
                  <a:cubicBezTo>
                    <a:pt x="28643" y="4882"/>
                    <a:pt x="28643" y="4882"/>
                    <a:pt x="28535" y="4882"/>
                  </a:cubicBezTo>
                  <a:cubicBezTo>
                    <a:pt x="28752" y="4882"/>
                    <a:pt x="28969" y="4774"/>
                    <a:pt x="29294" y="4774"/>
                  </a:cubicBezTo>
                  <a:cubicBezTo>
                    <a:pt x="29294" y="4774"/>
                    <a:pt x="29294" y="4774"/>
                    <a:pt x="29294" y="4774"/>
                  </a:cubicBezTo>
                  <a:cubicBezTo>
                    <a:pt x="29620" y="4665"/>
                    <a:pt x="29945" y="4665"/>
                    <a:pt x="30162" y="4557"/>
                  </a:cubicBezTo>
                  <a:cubicBezTo>
                    <a:pt x="30054" y="4557"/>
                    <a:pt x="29945" y="4557"/>
                    <a:pt x="29945" y="4665"/>
                  </a:cubicBezTo>
                  <a:cubicBezTo>
                    <a:pt x="35913" y="3363"/>
                    <a:pt x="41880" y="2279"/>
                    <a:pt x="47847" y="1085"/>
                  </a:cubicBezTo>
                  <a:cubicBezTo>
                    <a:pt x="49583" y="760"/>
                    <a:pt x="51319" y="434"/>
                    <a:pt x="52947" y="0"/>
                  </a:cubicBezTo>
                  <a:cubicBezTo>
                    <a:pt x="53923" y="217"/>
                    <a:pt x="54900" y="325"/>
                    <a:pt x="55876" y="543"/>
                  </a:cubicBezTo>
                  <a:cubicBezTo>
                    <a:pt x="58914" y="1085"/>
                    <a:pt x="61952" y="1627"/>
                    <a:pt x="64882" y="2170"/>
                  </a:cubicBezTo>
                  <a:cubicBezTo>
                    <a:pt x="64339" y="2604"/>
                    <a:pt x="63905" y="3038"/>
                    <a:pt x="63363" y="3363"/>
                  </a:cubicBezTo>
                  <a:cubicBezTo>
                    <a:pt x="62495" y="4014"/>
                    <a:pt x="61627" y="4774"/>
                    <a:pt x="60759" y="5425"/>
                  </a:cubicBezTo>
                  <a:cubicBezTo>
                    <a:pt x="59891" y="5967"/>
                    <a:pt x="59023" y="6618"/>
                    <a:pt x="58263" y="7269"/>
                  </a:cubicBezTo>
                  <a:cubicBezTo>
                    <a:pt x="57287" y="7920"/>
                    <a:pt x="56419" y="8571"/>
                    <a:pt x="55442" y="9222"/>
                  </a:cubicBezTo>
                  <a:cubicBezTo>
                    <a:pt x="55334" y="9331"/>
                    <a:pt x="55225" y="9331"/>
                    <a:pt x="55117" y="9439"/>
                  </a:cubicBezTo>
                  <a:cubicBezTo>
                    <a:pt x="52296" y="9982"/>
                    <a:pt x="49475" y="10524"/>
                    <a:pt x="46654" y="11175"/>
                  </a:cubicBezTo>
                  <a:cubicBezTo>
                    <a:pt x="46871" y="11175"/>
                    <a:pt x="47088" y="11067"/>
                    <a:pt x="47305" y="11067"/>
                  </a:cubicBezTo>
                  <a:cubicBezTo>
                    <a:pt x="43833" y="11826"/>
                    <a:pt x="40470" y="12586"/>
                    <a:pt x="36998" y="13345"/>
                  </a:cubicBezTo>
                  <a:cubicBezTo>
                    <a:pt x="36564" y="13454"/>
                    <a:pt x="36021" y="13562"/>
                    <a:pt x="35587" y="13671"/>
                  </a:cubicBezTo>
                  <a:cubicBezTo>
                    <a:pt x="35804" y="13671"/>
                    <a:pt x="36021" y="13562"/>
                    <a:pt x="36130" y="13562"/>
                  </a:cubicBezTo>
                  <a:cubicBezTo>
                    <a:pt x="35370" y="13671"/>
                    <a:pt x="34611" y="13888"/>
                    <a:pt x="33960" y="13996"/>
                  </a:cubicBezTo>
                  <a:cubicBezTo>
                    <a:pt x="33960" y="13996"/>
                    <a:pt x="34068" y="13996"/>
                    <a:pt x="34068" y="13996"/>
                  </a:cubicBezTo>
                  <a:cubicBezTo>
                    <a:pt x="27992" y="15298"/>
                    <a:pt x="21916" y="16383"/>
                    <a:pt x="15949" y="17685"/>
                  </a:cubicBezTo>
                  <a:cubicBezTo>
                    <a:pt x="16166" y="17685"/>
                    <a:pt x="16383" y="17577"/>
                    <a:pt x="16492" y="17577"/>
                  </a:cubicBezTo>
                  <a:cubicBezTo>
                    <a:pt x="13671" y="18228"/>
                    <a:pt x="10850" y="18879"/>
                    <a:pt x="8029" y="19530"/>
                  </a:cubicBezTo>
                  <a:cubicBezTo>
                    <a:pt x="7052" y="19747"/>
                    <a:pt x="6184" y="19747"/>
                    <a:pt x="5316" y="19421"/>
                  </a:cubicBezTo>
                  <a:cubicBezTo>
                    <a:pt x="5208" y="19421"/>
                    <a:pt x="5099" y="19421"/>
                    <a:pt x="4991" y="19530"/>
                  </a:cubicBezTo>
                  <a:cubicBezTo>
                    <a:pt x="3363" y="19855"/>
                    <a:pt x="1627" y="20181"/>
                    <a:pt x="0" y="20506"/>
                  </a:cubicBezTo>
                  <a:cubicBezTo>
                    <a:pt x="976" y="19421"/>
                    <a:pt x="1519" y="18445"/>
                    <a:pt x="2170" y="17577"/>
                  </a:cubicBezTo>
                  <a:close/>
                </a:path>
              </a:pathLst>
            </a:custGeom>
            <a:solidFill>
              <a:srgbClr val="EF7B72"/>
            </a:solidFill>
            <a:ln w="10838" cap="flat">
              <a:noFill/>
              <a:prstDash val="solid"/>
              <a:miter/>
            </a:ln>
          </p:spPr>
          <p:txBody>
            <a:bodyPr rtlCol="0" anchor="ctr"/>
            <a:lstStyle/>
            <a:p>
              <a:endParaRPr lang="nb-NO"/>
            </a:p>
          </p:txBody>
        </p:sp>
        <p:sp>
          <p:nvSpPr>
            <p:cNvPr id="200" name="Frihåndsform: figur 199">
              <a:extLst>
                <a:ext uri="{FF2B5EF4-FFF2-40B4-BE49-F238E27FC236}">
                  <a16:creationId xmlns:a16="http://schemas.microsoft.com/office/drawing/2014/main" id="{FCD9B4B1-CD1E-4D27-B97C-29FBEEF8646F}"/>
                </a:ext>
              </a:extLst>
            </p:cNvPr>
            <p:cNvSpPr/>
            <p:nvPr/>
          </p:nvSpPr>
          <p:spPr>
            <a:xfrm>
              <a:off x="4434041" y="4761042"/>
              <a:ext cx="542" cy="108"/>
            </a:xfrm>
            <a:custGeom>
              <a:avLst/>
              <a:gdLst>
                <a:gd name="connsiteX0" fmla="*/ 543 w 542"/>
                <a:gd name="connsiteY0" fmla="*/ 0 h 108"/>
                <a:gd name="connsiteX1" fmla="*/ 0 w 542"/>
                <a:gd name="connsiteY1" fmla="*/ 108 h 108"/>
                <a:gd name="connsiteX2" fmla="*/ 543 w 542"/>
                <a:gd name="connsiteY2" fmla="*/ 0 h 108"/>
              </a:gdLst>
              <a:ahLst/>
              <a:cxnLst>
                <a:cxn ang="0">
                  <a:pos x="connsiteX0" y="connsiteY0"/>
                </a:cxn>
                <a:cxn ang="0">
                  <a:pos x="connsiteX1" y="connsiteY1"/>
                </a:cxn>
                <a:cxn ang="0">
                  <a:pos x="connsiteX2" y="connsiteY2"/>
                </a:cxn>
              </a:cxnLst>
              <a:rect l="l" t="t" r="r" b="b"/>
              <a:pathLst>
                <a:path w="542" h="108">
                  <a:moveTo>
                    <a:pt x="543" y="0"/>
                  </a:moveTo>
                  <a:cubicBezTo>
                    <a:pt x="325" y="0"/>
                    <a:pt x="217" y="108"/>
                    <a:pt x="0" y="108"/>
                  </a:cubicBezTo>
                  <a:cubicBezTo>
                    <a:pt x="217" y="0"/>
                    <a:pt x="434" y="0"/>
                    <a:pt x="543" y="0"/>
                  </a:cubicBezTo>
                  <a:close/>
                </a:path>
              </a:pathLst>
            </a:custGeom>
            <a:solidFill>
              <a:srgbClr val="EF7B72"/>
            </a:solidFill>
            <a:ln w="10838" cap="flat">
              <a:noFill/>
              <a:prstDash val="solid"/>
              <a:miter/>
            </a:ln>
          </p:spPr>
          <p:txBody>
            <a:bodyPr rtlCol="0" anchor="ctr"/>
            <a:lstStyle/>
            <a:p>
              <a:endParaRPr lang="nb-NO"/>
            </a:p>
          </p:txBody>
        </p:sp>
        <p:sp>
          <p:nvSpPr>
            <p:cNvPr id="201" name="Frihåndsform: figur 200">
              <a:extLst>
                <a:ext uri="{FF2B5EF4-FFF2-40B4-BE49-F238E27FC236}">
                  <a16:creationId xmlns:a16="http://schemas.microsoft.com/office/drawing/2014/main" id="{43F75A2C-7A52-4FD1-96AD-27E9422D683E}"/>
                </a:ext>
              </a:extLst>
            </p:cNvPr>
            <p:cNvSpPr/>
            <p:nvPr/>
          </p:nvSpPr>
          <p:spPr>
            <a:xfrm>
              <a:off x="4407784" y="4766358"/>
              <a:ext cx="15104" cy="10198"/>
            </a:xfrm>
            <a:custGeom>
              <a:avLst/>
              <a:gdLst>
                <a:gd name="connsiteX0" fmla="*/ 2061 w 15104"/>
                <a:gd name="connsiteY0" fmla="*/ 6944 h 10198"/>
                <a:gd name="connsiteX1" fmla="*/ 6293 w 15104"/>
                <a:gd name="connsiteY1" fmla="*/ 1085 h 10198"/>
                <a:gd name="connsiteX2" fmla="*/ 10633 w 15104"/>
                <a:gd name="connsiteY2" fmla="*/ 109 h 10198"/>
                <a:gd name="connsiteX3" fmla="*/ 13345 w 15104"/>
                <a:gd name="connsiteY3" fmla="*/ 434 h 10198"/>
                <a:gd name="connsiteX4" fmla="*/ 14973 w 15104"/>
                <a:gd name="connsiteY4" fmla="*/ 2604 h 10198"/>
                <a:gd name="connsiteX5" fmla="*/ 12477 w 15104"/>
                <a:gd name="connsiteY5" fmla="*/ 7052 h 10198"/>
                <a:gd name="connsiteX6" fmla="*/ 2821 w 15104"/>
                <a:gd name="connsiteY6" fmla="*/ 9548 h 10198"/>
                <a:gd name="connsiteX7" fmla="*/ 3255 w 15104"/>
                <a:gd name="connsiteY7" fmla="*/ 9439 h 10198"/>
                <a:gd name="connsiteX8" fmla="*/ 2387 w 15104"/>
                <a:gd name="connsiteY8" fmla="*/ 9656 h 10198"/>
                <a:gd name="connsiteX9" fmla="*/ 2387 w 15104"/>
                <a:gd name="connsiteY9" fmla="*/ 9656 h 10198"/>
                <a:gd name="connsiteX10" fmla="*/ 0 w 15104"/>
                <a:gd name="connsiteY10" fmla="*/ 10199 h 10198"/>
                <a:gd name="connsiteX11" fmla="*/ 2061 w 15104"/>
                <a:gd name="connsiteY11" fmla="*/ 6944 h 1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04" h="10198">
                  <a:moveTo>
                    <a:pt x="2061" y="6944"/>
                  </a:moveTo>
                  <a:cubicBezTo>
                    <a:pt x="3363" y="4991"/>
                    <a:pt x="4774" y="3038"/>
                    <a:pt x="6293" y="1085"/>
                  </a:cubicBezTo>
                  <a:cubicBezTo>
                    <a:pt x="7703" y="760"/>
                    <a:pt x="9114" y="434"/>
                    <a:pt x="10633" y="109"/>
                  </a:cubicBezTo>
                  <a:cubicBezTo>
                    <a:pt x="11609" y="-108"/>
                    <a:pt x="12477" y="0"/>
                    <a:pt x="13345" y="434"/>
                  </a:cubicBezTo>
                  <a:cubicBezTo>
                    <a:pt x="14105" y="868"/>
                    <a:pt x="14756" y="1628"/>
                    <a:pt x="14973" y="2604"/>
                  </a:cubicBezTo>
                  <a:cubicBezTo>
                    <a:pt x="15515" y="4448"/>
                    <a:pt x="14322" y="6510"/>
                    <a:pt x="12477" y="7052"/>
                  </a:cubicBezTo>
                  <a:cubicBezTo>
                    <a:pt x="9331" y="7920"/>
                    <a:pt x="6076" y="8897"/>
                    <a:pt x="2821" y="9548"/>
                  </a:cubicBezTo>
                  <a:cubicBezTo>
                    <a:pt x="2929" y="9548"/>
                    <a:pt x="3147" y="9439"/>
                    <a:pt x="3255" y="9439"/>
                  </a:cubicBezTo>
                  <a:cubicBezTo>
                    <a:pt x="2929" y="9548"/>
                    <a:pt x="2712" y="9548"/>
                    <a:pt x="2387" y="9656"/>
                  </a:cubicBezTo>
                  <a:lnTo>
                    <a:pt x="2387" y="9656"/>
                  </a:lnTo>
                  <a:cubicBezTo>
                    <a:pt x="1627" y="9873"/>
                    <a:pt x="760" y="9982"/>
                    <a:pt x="0" y="10199"/>
                  </a:cubicBezTo>
                  <a:cubicBezTo>
                    <a:pt x="651" y="9005"/>
                    <a:pt x="1411" y="7920"/>
                    <a:pt x="2061" y="6944"/>
                  </a:cubicBezTo>
                  <a:close/>
                </a:path>
              </a:pathLst>
            </a:custGeom>
            <a:solidFill>
              <a:srgbClr val="EF7B72"/>
            </a:solidFill>
            <a:ln w="10838" cap="flat">
              <a:noFill/>
              <a:prstDash val="solid"/>
              <a:miter/>
            </a:ln>
          </p:spPr>
          <p:txBody>
            <a:bodyPr rtlCol="0" anchor="ctr"/>
            <a:lstStyle/>
            <a:p>
              <a:endParaRPr lang="nb-NO"/>
            </a:p>
          </p:txBody>
        </p:sp>
        <p:sp>
          <p:nvSpPr>
            <p:cNvPr id="202" name="Frihåndsform: figur 201">
              <a:extLst>
                <a:ext uri="{FF2B5EF4-FFF2-40B4-BE49-F238E27FC236}">
                  <a16:creationId xmlns:a16="http://schemas.microsoft.com/office/drawing/2014/main" id="{56431BF1-35A7-4473-A2E3-9D06349B3EAE}"/>
                </a:ext>
              </a:extLst>
            </p:cNvPr>
            <p:cNvSpPr/>
            <p:nvPr/>
          </p:nvSpPr>
          <p:spPr>
            <a:xfrm>
              <a:off x="4407784" y="4766907"/>
              <a:ext cx="15104" cy="9867"/>
            </a:xfrm>
            <a:custGeom>
              <a:avLst/>
              <a:gdLst>
                <a:gd name="connsiteX0" fmla="*/ 2061 w 15104"/>
                <a:gd name="connsiteY0" fmla="*/ 6395 h 9867"/>
                <a:gd name="connsiteX1" fmla="*/ 5642 w 15104"/>
                <a:gd name="connsiteY1" fmla="*/ 1404 h 9867"/>
                <a:gd name="connsiteX2" fmla="*/ 10633 w 15104"/>
                <a:gd name="connsiteY2" fmla="*/ 102 h 9867"/>
                <a:gd name="connsiteX3" fmla="*/ 14973 w 15104"/>
                <a:gd name="connsiteY3" fmla="*/ 2489 h 9867"/>
                <a:gd name="connsiteX4" fmla="*/ 12586 w 15104"/>
                <a:gd name="connsiteY4" fmla="*/ 6829 h 9867"/>
                <a:gd name="connsiteX5" fmla="*/ 4774 w 15104"/>
                <a:gd name="connsiteY5" fmla="*/ 8891 h 9867"/>
                <a:gd name="connsiteX6" fmla="*/ 0 w 15104"/>
                <a:gd name="connsiteY6" fmla="*/ 9867 h 9867"/>
                <a:gd name="connsiteX7" fmla="*/ 2061 w 15104"/>
                <a:gd name="connsiteY7" fmla="*/ 6395 h 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04" h="9867">
                  <a:moveTo>
                    <a:pt x="2061" y="6395"/>
                  </a:moveTo>
                  <a:cubicBezTo>
                    <a:pt x="3255" y="4768"/>
                    <a:pt x="4340" y="3032"/>
                    <a:pt x="5642" y="1404"/>
                  </a:cubicBezTo>
                  <a:cubicBezTo>
                    <a:pt x="7269" y="970"/>
                    <a:pt x="8897" y="536"/>
                    <a:pt x="10633" y="102"/>
                  </a:cubicBezTo>
                  <a:cubicBezTo>
                    <a:pt x="12477" y="-332"/>
                    <a:pt x="14430" y="645"/>
                    <a:pt x="14973" y="2489"/>
                  </a:cubicBezTo>
                  <a:cubicBezTo>
                    <a:pt x="15515" y="4442"/>
                    <a:pt x="14322" y="6178"/>
                    <a:pt x="12586" y="6829"/>
                  </a:cubicBezTo>
                  <a:cubicBezTo>
                    <a:pt x="9982" y="7697"/>
                    <a:pt x="7378" y="8348"/>
                    <a:pt x="4774" y="8891"/>
                  </a:cubicBezTo>
                  <a:cubicBezTo>
                    <a:pt x="3147" y="9216"/>
                    <a:pt x="1627" y="9542"/>
                    <a:pt x="0" y="9867"/>
                  </a:cubicBezTo>
                  <a:cubicBezTo>
                    <a:pt x="543" y="8674"/>
                    <a:pt x="1302" y="7480"/>
                    <a:pt x="2061" y="6395"/>
                  </a:cubicBezTo>
                  <a:close/>
                </a:path>
              </a:pathLst>
            </a:custGeom>
            <a:solidFill>
              <a:srgbClr val="EF7B72"/>
            </a:solidFill>
            <a:ln w="10838" cap="flat">
              <a:noFill/>
              <a:prstDash val="solid"/>
              <a:miter/>
            </a:ln>
          </p:spPr>
          <p:txBody>
            <a:bodyPr rtlCol="0" anchor="ctr"/>
            <a:lstStyle/>
            <a:p>
              <a:endParaRPr lang="nb-NO"/>
            </a:p>
          </p:txBody>
        </p:sp>
        <p:sp>
          <p:nvSpPr>
            <p:cNvPr id="203" name="Frihåndsform: figur 202">
              <a:extLst>
                <a:ext uri="{FF2B5EF4-FFF2-40B4-BE49-F238E27FC236}">
                  <a16:creationId xmlns:a16="http://schemas.microsoft.com/office/drawing/2014/main" id="{4A6C416A-F103-4E4B-9A5D-CDF93DF9EFEC}"/>
                </a:ext>
              </a:extLst>
            </p:cNvPr>
            <p:cNvSpPr/>
            <p:nvPr/>
          </p:nvSpPr>
          <p:spPr>
            <a:xfrm>
              <a:off x="4314585" y="4739559"/>
              <a:ext cx="38733" cy="156345"/>
            </a:xfrm>
            <a:custGeom>
              <a:avLst/>
              <a:gdLst>
                <a:gd name="connsiteX0" fmla="*/ 0 w 38733"/>
                <a:gd name="connsiteY0" fmla="*/ 156345 h 156345"/>
                <a:gd name="connsiteX1" fmla="*/ 651 w 38733"/>
                <a:gd name="connsiteY1" fmla="*/ 152874 h 156345"/>
                <a:gd name="connsiteX2" fmla="*/ 1627 w 38733"/>
                <a:gd name="connsiteY2" fmla="*/ 148317 h 156345"/>
                <a:gd name="connsiteX3" fmla="*/ 3797 w 38733"/>
                <a:gd name="connsiteY3" fmla="*/ 138335 h 156345"/>
                <a:gd name="connsiteX4" fmla="*/ 3797 w 38733"/>
                <a:gd name="connsiteY4" fmla="*/ 138552 h 156345"/>
                <a:gd name="connsiteX5" fmla="*/ 3906 w 38733"/>
                <a:gd name="connsiteY5" fmla="*/ 137901 h 156345"/>
                <a:gd name="connsiteX6" fmla="*/ 3906 w 38733"/>
                <a:gd name="connsiteY6" fmla="*/ 138118 h 156345"/>
                <a:gd name="connsiteX7" fmla="*/ 4014 w 38733"/>
                <a:gd name="connsiteY7" fmla="*/ 137575 h 156345"/>
                <a:gd name="connsiteX8" fmla="*/ 4014 w 38733"/>
                <a:gd name="connsiteY8" fmla="*/ 137792 h 156345"/>
                <a:gd name="connsiteX9" fmla="*/ 4448 w 38733"/>
                <a:gd name="connsiteY9" fmla="*/ 135405 h 156345"/>
                <a:gd name="connsiteX10" fmla="*/ 4448 w 38733"/>
                <a:gd name="connsiteY10" fmla="*/ 135622 h 156345"/>
                <a:gd name="connsiteX11" fmla="*/ 4557 w 38733"/>
                <a:gd name="connsiteY11" fmla="*/ 134971 h 156345"/>
                <a:gd name="connsiteX12" fmla="*/ 4557 w 38733"/>
                <a:gd name="connsiteY12" fmla="*/ 134971 h 156345"/>
                <a:gd name="connsiteX13" fmla="*/ 4557 w 38733"/>
                <a:gd name="connsiteY13" fmla="*/ 134646 h 156345"/>
                <a:gd name="connsiteX14" fmla="*/ 4557 w 38733"/>
                <a:gd name="connsiteY14" fmla="*/ 134646 h 156345"/>
                <a:gd name="connsiteX15" fmla="*/ 4557 w 38733"/>
                <a:gd name="connsiteY15" fmla="*/ 134320 h 156345"/>
                <a:gd name="connsiteX16" fmla="*/ 4557 w 38733"/>
                <a:gd name="connsiteY16" fmla="*/ 134537 h 156345"/>
                <a:gd name="connsiteX17" fmla="*/ 4774 w 38733"/>
                <a:gd name="connsiteY17" fmla="*/ 133018 h 156345"/>
                <a:gd name="connsiteX18" fmla="*/ 4774 w 38733"/>
                <a:gd name="connsiteY18" fmla="*/ 132801 h 156345"/>
                <a:gd name="connsiteX19" fmla="*/ 4774 w 38733"/>
                <a:gd name="connsiteY19" fmla="*/ 132801 h 156345"/>
                <a:gd name="connsiteX20" fmla="*/ 4774 w 38733"/>
                <a:gd name="connsiteY20" fmla="*/ 132584 h 156345"/>
                <a:gd name="connsiteX21" fmla="*/ 4774 w 38733"/>
                <a:gd name="connsiteY21" fmla="*/ 132476 h 156345"/>
                <a:gd name="connsiteX22" fmla="*/ 4774 w 38733"/>
                <a:gd name="connsiteY22" fmla="*/ 132476 h 156345"/>
                <a:gd name="connsiteX23" fmla="*/ 4991 w 38733"/>
                <a:gd name="connsiteY23" fmla="*/ 131174 h 156345"/>
                <a:gd name="connsiteX24" fmla="*/ 4991 w 38733"/>
                <a:gd name="connsiteY24" fmla="*/ 131174 h 156345"/>
                <a:gd name="connsiteX25" fmla="*/ 4991 w 38733"/>
                <a:gd name="connsiteY25" fmla="*/ 131065 h 156345"/>
                <a:gd name="connsiteX26" fmla="*/ 4991 w 38733"/>
                <a:gd name="connsiteY26" fmla="*/ 130957 h 156345"/>
                <a:gd name="connsiteX27" fmla="*/ 4991 w 38733"/>
                <a:gd name="connsiteY27" fmla="*/ 130957 h 156345"/>
                <a:gd name="connsiteX28" fmla="*/ 4991 w 38733"/>
                <a:gd name="connsiteY28" fmla="*/ 130740 h 156345"/>
                <a:gd name="connsiteX29" fmla="*/ 4991 w 38733"/>
                <a:gd name="connsiteY29" fmla="*/ 130740 h 156345"/>
                <a:gd name="connsiteX30" fmla="*/ 4991 w 38733"/>
                <a:gd name="connsiteY30" fmla="*/ 130631 h 156345"/>
                <a:gd name="connsiteX31" fmla="*/ 4991 w 38733"/>
                <a:gd name="connsiteY31" fmla="*/ 130631 h 156345"/>
                <a:gd name="connsiteX32" fmla="*/ 7595 w 38733"/>
                <a:gd name="connsiteY32" fmla="*/ 118697 h 156345"/>
                <a:gd name="connsiteX33" fmla="*/ 10090 w 38733"/>
                <a:gd name="connsiteY33" fmla="*/ 106437 h 156345"/>
                <a:gd name="connsiteX34" fmla="*/ 10199 w 38733"/>
                <a:gd name="connsiteY34" fmla="*/ 106002 h 156345"/>
                <a:gd name="connsiteX35" fmla="*/ 10307 w 38733"/>
                <a:gd name="connsiteY35" fmla="*/ 105351 h 156345"/>
                <a:gd name="connsiteX36" fmla="*/ 11826 w 38733"/>
                <a:gd name="connsiteY36" fmla="*/ 95695 h 156345"/>
                <a:gd name="connsiteX37" fmla="*/ 11826 w 38733"/>
                <a:gd name="connsiteY37" fmla="*/ 95804 h 156345"/>
                <a:gd name="connsiteX38" fmla="*/ 12260 w 38733"/>
                <a:gd name="connsiteY38" fmla="*/ 93091 h 156345"/>
                <a:gd name="connsiteX39" fmla="*/ 13779 w 38733"/>
                <a:gd name="connsiteY39" fmla="*/ 83543 h 156345"/>
                <a:gd name="connsiteX40" fmla="*/ 13671 w 38733"/>
                <a:gd name="connsiteY40" fmla="*/ 83869 h 156345"/>
                <a:gd name="connsiteX41" fmla="*/ 15949 w 38733"/>
                <a:gd name="connsiteY41" fmla="*/ 72043 h 156345"/>
                <a:gd name="connsiteX42" fmla="*/ 15949 w 38733"/>
                <a:gd name="connsiteY42" fmla="*/ 72043 h 156345"/>
                <a:gd name="connsiteX43" fmla="*/ 16275 w 38733"/>
                <a:gd name="connsiteY43" fmla="*/ 70524 h 156345"/>
                <a:gd name="connsiteX44" fmla="*/ 18553 w 38733"/>
                <a:gd name="connsiteY44" fmla="*/ 58589 h 156345"/>
                <a:gd name="connsiteX45" fmla="*/ 18445 w 38733"/>
                <a:gd name="connsiteY45" fmla="*/ 58914 h 156345"/>
                <a:gd name="connsiteX46" fmla="*/ 18662 w 38733"/>
                <a:gd name="connsiteY46" fmla="*/ 57938 h 156345"/>
                <a:gd name="connsiteX47" fmla="*/ 18553 w 38733"/>
                <a:gd name="connsiteY47" fmla="*/ 58263 h 156345"/>
                <a:gd name="connsiteX48" fmla="*/ 18662 w 38733"/>
                <a:gd name="connsiteY48" fmla="*/ 57395 h 156345"/>
                <a:gd name="connsiteX49" fmla="*/ 18553 w 38733"/>
                <a:gd name="connsiteY49" fmla="*/ 57721 h 156345"/>
                <a:gd name="connsiteX50" fmla="*/ 18662 w 38733"/>
                <a:gd name="connsiteY50" fmla="*/ 57070 h 156345"/>
                <a:gd name="connsiteX51" fmla="*/ 18662 w 38733"/>
                <a:gd name="connsiteY51" fmla="*/ 57070 h 156345"/>
                <a:gd name="connsiteX52" fmla="*/ 18770 w 38733"/>
                <a:gd name="connsiteY52" fmla="*/ 56636 h 156345"/>
                <a:gd name="connsiteX53" fmla="*/ 18987 w 38733"/>
                <a:gd name="connsiteY53" fmla="*/ 55226 h 156345"/>
                <a:gd name="connsiteX54" fmla="*/ 20072 w 38733"/>
                <a:gd name="connsiteY54" fmla="*/ 49692 h 156345"/>
                <a:gd name="connsiteX55" fmla="*/ 20072 w 38733"/>
                <a:gd name="connsiteY55" fmla="*/ 49692 h 156345"/>
                <a:gd name="connsiteX56" fmla="*/ 20289 w 38733"/>
                <a:gd name="connsiteY56" fmla="*/ 48716 h 156345"/>
                <a:gd name="connsiteX57" fmla="*/ 20181 w 38733"/>
                <a:gd name="connsiteY57" fmla="*/ 49041 h 156345"/>
                <a:gd name="connsiteX58" fmla="*/ 20832 w 38733"/>
                <a:gd name="connsiteY58" fmla="*/ 45027 h 156345"/>
                <a:gd name="connsiteX59" fmla="*/ 26039 w 38733"/>
                <a:gd name="connsiteY59" fmla="*/ 23978 h 156345"/>
                <a:gd name="connsiteX60" fmla="*/ 25931 w 38733"/>
                <a:gd name="connsiteY60" fmla="*/ 24195 h 156345"/>
                <a:gd name="connsiteX61" fmla="*/ 33417 w 38733"/>
                <a:gd name="connsiteY61" fmla="*/ 6510 h 156345"/>
                <a:gd name="connsiteX62" fmla="*/ 33417 w 38733"/>
                <a:gd name="connsiteY62" fmla="*/ 6510 h 156345"/>
                <a:gd name="connsiteX63" fmla="*/ 36347 w 38733"/>
                <a:gd name="connsiteY63" fmla="*/ 2387 h 156345"/>
                <a:gd name="connsiteX64" fmla="*/ 38083 w 38733"/>
                <a:gd name="connsiteY64" fmla="*/ 543 h 156345"/>
                <a:gd name="connsiteX65" fmla="*/ 38734 w 38733"/>
                <a:gd name="connsiteY65" fmla="*/ 0 h 156345"/>
                <a:gd name="connsiteX66" fmla="*/ 38734 w 38733"/>
                <a:gd name="connsiteY66" fmla="*/ 0 h 156345"/>
                <a:gd name="connsiteX67" fmla="*/ 38734 w 38733"/>
                <a:gd name="connsiteY67" fmla="*/ 0 h 156345"/>
                <a:gd name="connsiteX68" fmla="*/ 38734 w 38733"/>
                <a:gd name="connsiteY68" fmla="*/ 0 h 156345"/>
                <a:gd name="connsiteX69" fmla="*/ 38734 w 38733"/>
                <a:gd name="connsiteY69" fmla="*/ 0 h 156345"/>
                <a:gd name="connsiteX70" fmla="*/ 38300 w 38733"/>
                <a:gd name="connsiteY70" fmla="*/ 434 h 156345"/>
                <a:gd name="connsiteX71" fmla="*/ 38300 w 38733"/>
                <a:gd name="connsiteY71" fmla="*/ 434 h 156345"/>
                <a:gd name="connsiteX72" fmla="*/ 36672 w 38733"/>
                <a:gd name="connsiteY72" fmla="*/ 2712 h 156345"/>
                <a:gd name="connsiteX73" fmla="*/ 36455 w 38733"/>
                <a:gd name="connsiteY73" fmla="*/ 3038 h 156345"/>
                <a:gd name="connsiteX74" fmla="*/ 34285 w 38733"/>
                <a:gd name="connsiteY74" fmla="*/ 7161 h 156345"/>
                <a:gd name="connsiteX75" fmla="*/ 34285 w 38733"/>
                <a:gd name="connsiteY75" fmla="*/ 7161 h 156345"/>
                <a:gd name="connsiteX76" fmla="*/ 31898 w 38733"/>
                <a:gd name="connsiteY76" fmla="*/ 13454 h 156345"/>
                <a:gd name="connsiteX77" fmla="*/ 31898 w 38733"/>
                <a:gd name="connsiteY77" fmla="*/ 13345 h 156345"/>
                <a:gd name="connsiteX78" fmla="*/ 31790 w 38733"/>
                <a:gd name="connsiteY78" fmla="*/ 13671 h 156345"/>
                <a:gd name="connsiteX79" fmla="*/ 31790 w 38733"/>
                <a:gd name="connsiteY79" fmla="*/ 13671 h 156345"/>
                <a:gd name="connsiteX80" fmla="*/ 31790 w 38733"/>
                <a:gd name="connsiteY80" fmla="*/ 13779 h 156345"/>
                <a:gd name="connsiteX81" fmla="*/ 29294 w 38733"/>
                <a:gd name="connsiteY81" fmla="*/ 23978 h 156345"/>
                <a:gd name="connsiteX82" fmla="*/ 27124 w 38733"/>
                <a:gd name="connsiteY82" fmla="*/ 34828 h 156345"/>
                <a:gd name="connsiteX83" fmla="*/ 27124 w 38733"/>
                <a:gd name="connsiteY83" fmla="*/ 34828 h 156345"/>
                <a:gd name="connsiteX84" fmla="*/ 27016 w 38733"/>
                <a:gd name="connsiteY84" fmla="*/ 35262 h 156345"/>
                <a:gd name="connsiteX85" fmla="*/ 27016 w 38733"/>
                <a:gd name="connsiteY85" fmla="*/ 35262 h 156345"/>
                <a:gd name="connsiteX86" fmla="*/ 27016 w 38733"/>
                <a:gd name="connsiteY86" fmla="*/ 35587 h 156345"/>
                <a:gd name="connsiteX87" fmla="*/ 25388 w 38733"/>
                <a:gd name="connsiteY87" fmla="*/ 46871 h 156345"/>
                <a:gd name="connsiteX88" fmla="*/ 23652 w 38733"/>
                <a:gd name="connsiteY88" fmla="*/ 58046 h 156345"/>
                <a:gd name="connsiteX89" fmla="*/ 23761 w 38733"/>
                <a:gd name="connsiteY89" fmla="*/ 57721 h 156345"/>
                <a:gd name="connsiteX90" fmla="*/ 23219 w 38733"/>
                <a:gd name="connsiteY90" fmla="*/ 60650 h 156345"/>
                <a:gd name="connsiteX91" fmla="*/ 23327 w 38733"/>
                <a:gd name="connsiteY91" fmla="*/ 60325 h 156345"/>
                <a:gd name="connsiteX92" fmla="*/ 23219 w 38733"/>
                <a:gd name="connsiteY92" fmla="*/ 60976 h 156345"/>
                <a:gd name="connsiteX93" fmla="*/ 22459 w 38733"/>
                <a:gd name="connsiteY93" fmla="*/ 64882 h 156345"/>
                <a:gd name="connsiteX94" fmla="*/ 22459 w 38733"/>
                <a:gd name="connsiteY94" fmla="*/ 64882 h 156345"/>
                <a:gd name="connsiteX95" fmla="*/ 20289 w 38733"/>
                <a:gd name="connsiteY95" fmla="*/ 75948 h 156345"/>
                <a:gd name="connsiteX96" fmla="*/ 20398 w 38733"/>
                <a:gd name="connsiteY96" fmla="*/ 75623 h 156345"/>
                <a:gd name="connsiteX97" fmla="*/ 20181 w 38733"/>
                <a:gd name="connsiteY97" fmla="*/ 76600 h 156345"/>
                <a:gd name="connsiteX98" fmla="*/ 20181 w 38733"/>
                <a:gd name="connsiteY98" fmla="*/ 76816 h 156345"/>
                <a:gd name="connsiteX99" fmla="*/ 20181 w 38733"/>
                <a:gd name="connsiteY99" fmla="*/ 76816 h 156345"/>
                <a:gd name="connsiteX100" fmla="*/ 17685 w 38733"/>
                <a:gd name="connsiteY100" fmla="*/ 93851 h 156345"/>
                <a:gd name="connsiteX101" fmla="*/ 16275 w 38733"/>
                <a:gd name="connsiteY101" fmla="*/ 102531 h 156345"/>
                <a:gd name="connsiteX102" fmla="*/ 14647 w 38733"/>
                <a:gd name="connsiteY102" fmla="*/ 110993 h 156345"/>
                <a:gd name="connsiteX103" fmla="*/ 10633 w 38733"/>
                <a:gd name="connsiteY103" fmla="*/ 124990 h 156345"/>
                <a:gd name="connsiteX104" fmla="*/ 9005 w 38733"/>
                <a:gd name="connsiteY104" fmla="*/ 130414 h 156345"/>
                <a:gd name="connsiteX105" fmla="*/ 9114 w 38733"/>
                <a:gd name="connsiteY105" fmla="*/ 130197 h 156345"/>
                <a:gd name="connsiteX106" fmla="*/ 8897 w 38733"/>
                <a:gd name="connsiteY106" fmla="*/ 130849 h 156345"/>
                <a:gd name="connsiteX107" fmla="*/ 9005 w 38733"/>
                <a:gd name="connsiteY107" fmla="*/ 130631 h 156345"/>
                <a:gd name="connsiteX108" fmla="*/ 6835 w 38733"/>
                <a:gd name="connsiteY108" fmla="*/ 137901 h 156345"/>
                <a:gd name="connsiteX109" fmla="*/ 4557 w 38733"/>
                <a:gd name="connsiteY109" fmla="*/ 144519 h 156345"/>
                <a:gd name="connsiteX110" fmla="*/ 1953 w 38733"/>
                <a:gd name="connsiteY110" fmla="*/ 151138 h 156345"/>
                <a:gd name="connsiteX111" fmla="*/ 0 w 38733"/>
                <a:gd name="connsiteY111" fmla="*/ 156345 h 156345"/>
                <a:gd name="connsiteX112" fmla="*/ 0 w 38733"/>
                <a:gd name="connsiteY112" fmla="*/ 156345 h 156345"/>
                <a:gd name="connsiteX113" fmla="*/ 0 w 38733"/>
                <a:gd name="connsiteY113" fmla="*/ 156345 h 15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8733" h="156345">
                  <a:moveTo>
                    <a:pt x="0" y="156345"/>
                  </a:moveTo>
                  <a:cubicBezTo>
                    <a:pt x="217" y="155152"/>
                    <a:pt x="434" y="154067"/>
                    <a:pt x="651" y="152874"/>
                  </a:cubicBezTo>
                  <a:cubicBezTo>
                    <a:pt x="976" y="151355"/>
                    <a:pt x="1302" y="149836"/>
                    <a:pt x="1627" y="148317"/>
                  </a:cubicBezTo>
                  <a:cubicBezTo>
                    <a:pt x="2495" y="144953"/>
                    <a:pt x="3146" y="141698"/>
                    <a:pt x="3797" y="138335"/>
                  </a:cubicBezTo>
                  <a:cubicBezTo>
                    <a:pt x="3797" y="138443"/>
                    <a:pt x="3797" y="138443"/>
                    <a:pt x="3797" y="138552"/>
                  </a:cubicBezTo>
                  <a:cubicBezTo>
                    <a:pt x="3797" y="138335"/>
                    <a:pt x="3906" y="138118"/>
                    <a:pt x="3906" y="137901"/>
                  </a:cubicBezTo>
                  <a:cubicBezTo>
                    <a:pt x="3906" y="138009"/>
                    <a:pt x="3906" y="138009"/>
                    <a:pt x="3906" y="138118"/>
                  </a:cubicBezTo>
                  <a:cubicBezTo>
                    <a:pt x="3906" y="137901"/>
                    <a:pt x="4014" y="137792"/>
                    <a:pt x="4014" y="137575"/>
                  </a:cubicBezTo>
                  <a:cubicBezTo>
                    <a:pt x="4014" y="137684"/>
                    <a:pt x="4014" y="137684"/>
                    <a:pt x="4014" y="137792"/>
                  </a:cubicBezTo>
                  <a:cubicBezTo>
                    <a:pt x="4123" y="137033"/>
                    <a:pt x="4340" y="136165"/>
                    <a:pt x="4448" y="135405"/>
                  </a:cubicBezTo>
                  <a:cubicBezTo>
                    <a:pt x="4448" y="135514"/>
                    <a:pt x="4448" y="135514"/>
                    <a:pt x="4448" y="135622"/>
                  </a:cubicBezTo>
                  <a:cubicBezTo>
                    <a:pt x="4448" y="135405"/>
                    <a:pt x="4557" y="135188"/>
                    <a:pt x="4557" y="134971"/>
                  </a:cubicBezTo>
                  <a:cubicBezTo>
                    <a:pt x="4557" y="134971"/>
                    <a:pt x="4557" y="134971"/>
                    <a:pt x="4557" y="134971"/>
                  </a:cubicBezTo>
                  <a:cubicBezTo>
                    <a:pt x="4557" y="134863"/>
                    <a:pt x="4557" y="134754"/>
                    <a:pt x="4557" y="134646"/>
                  </a:cubicBezTo>
                  <a:cubicBezTo>
                    <a:pt x="4557" y="134646"/>
                    <a:pt x="4557" y="134646"/>
                    <a:pt x="4557" y="134646"/>
                  </a:cubicBezTo>
                  <a:cubicBezTo>
                    <a:pt x="4557" y="134537"/>
                    <a:pt x="4557" y="134429"/>
                    <a:pt x="4557" y="134320"/>
                  </a:cubicBezTo>
                  <a:cubicBezTo>
                    <a:pt x="4557" y="134429"/>
                    <a:pt x="4557" y="134429"/>
                    <a:pt x="4557" y="134537"/>
                  </a:cubicBezTo>
                  <a:cubicBezTo>
                    <a:pt x="4665" y="133995"/>
                    <a:pt x="4774" y="133561"/>
                    <a:pt x="4774" y="133018"/>
                  </a:cubicBezTo>
                  <a:cubicBezTo>
                    <a:pt x="4774" y="132910"/>
                    <a:pt x="4774" y="132910"/>
                    <a:pt x="4774" y="132801"/>
                  </a:cubicBezTo>
                  <a:cubicBezTo>
                    <a:pt x="4774" y="132801"/>
                    <a:pt x="4774" y="132801"/>
                    <a:pt x="4774" y="132801"/>
                  </a:cubicBezTo>
                  <a:cubicBezTo>
                    <a:pt x="4774" y="132693"/>
                    <a:pt x="4774" y="132584"/>
                    <a:pt x="4774" y="132584"/>
                  </a:cubicBezTo>
                  <a:cubicBezTo>
                    <a:pt x="4774" y="132584"/>
                    <a:pt x="4774" y="132476"/>
                    <a:pt x="4774" y="132476"/>
                  </a:cubicBezTo>
                  <a:cubicBezTo>
                    <a:pt x="4774" y="132476"/>
                    <a:pt x="4774" y="132476"/>
                    <a:pt x="4774" y="132476"/>
                  </a:cubicBezTo>
                  <a:cubicBezTo>
                    <a:pt x="4882" y="132042"/>
                    <a:pt x="4882" y="131608"/>
                    <a:pt x="4991" y="131174"/>
                  </a:cubicBezTo>
                  <a:lnTo>
                    <a:pt x="4991" y="131174"/>
                  </a:lnTo>
                  <a:cubicBezTo>
                    <a:pt x="4991" y="131174"/>
                    <a:pt x="4991" y="131065"/>
                    <a:pt x="4991" y="131065"/>
                  </a:cubicBezTo>
                  <a:cubicBezTo>
                    <a:pt x="4991" y="131065"/>
                    <a:pt x="4991" y="130957"/>
                    <a:pt x="4991" y="130957"/>
                  </a:cubicBezTo>
                  <a:cubicBezTo>
                    <a:pt x="4991" y="130957"/>
                    <a:pt x="4991" y="130957"/>
                    <a:pt x="4991" y="130957"/>
                  </a:cubicBezTo>
                  <a:cubicBezTo>
                    <a:pt x="4991" y="130849"/>
                    <a:pt x="4991" y="130849"/>
                    <a:pt x="4991" y="130740"/>
                  </a:cubicBezTo>
                  <a:cubicBezTo>
                    <a:pt x="4991" y="130740"/>
                    <a:pt x="4991" y="130740"/>
                    <a:pt x="4991" y="130740"/>
                  </a:cubicBezTo>
                  <a:cubicBezTo>
                    <a:pt x="4991" y="130740"/>
                    <a:pt x="4991" y="130740"/>
                    <a:pt x="4991" y="130631"/>
                  </a:cubicBezTo>
                  <a:lnTo>
                    <a:pt x="4991" y="130631"/>
                  </a:lnTo>
                  <a:cubicBezTo>
                    <a:pt x="5642" y="126617"/>
                    <a:pt x="6618" y="122711"/>
                    <a:pt x="7595" y="118697"/>
                  </a:cubicBezTo>
                  <a:cubicBezTo>
                    <a:pt x="8463" y="114574"/>
                    <a:pt x="9222" y="110559"/>
                    <a:pt x="10090" y="106437"/>
                  </a:cubicBezTo>
                  <a:cubicBezTo>
                    <a:pt x="10090" y="106328"/>
                    <a:pt x="10090" y="106219"/>
                    <a:pt x="10199" y="106002"/>
                  </a:cubicBezTo>
                  <a:cubicBezTo>
                    <a:pt x="10199" y="105785"/>
                    <a:pt x="10307" y="105569"/>
                    <a:pt x="10307" y="105351"/>
                  </a:cubicBezTo>
                  <a:cubicBezTo>
                    <a:pt x="10850" y="102097"/>
                    <a:pt x="11284" y="98950"/>
                    <a:pt x="11826" y="95695"/>
                  </a:cubicBezTo>
                  <a:cubicBezTo>
                    <a:pt x="11826" y="95695"/>
                    <a:pt x="11826" y="95804"/>
                    <a:pt x="11826" y="95804"/>
                  </a:cubicBezTo>
                  <a:cubicBezTo>
                    <a:pt x="12043" y="94827"/>
                    <a:pt x="12152" y="93959"/>
                    <a:pt x="12260" y="93091"/>
                  </a:cubicBezTo>
                  <a:cubicBezTo>
                    <a:pt x="12803" y="89945"/>
                    <a:pt x="13237" y="86798"/>
                    <a:pt x="13779" y="83543"/>
                  </a:cubicBezTo>
                  <a:cubicBezTo>
                    <a:pt x="13779" y="83652"/>
                    <a:pt x="13779" y="83760"/>
                    <a:pt x="13671" y="83869"/>
                  </a:cubicBezTo>
                  <a:cubicBezTo>
                    <a:pt x="14322" y="79963"/>
                    <a:pt x="15190" y="75948"/>
                    <a:pt x="15949" y="72043"/>
                  </a:cubicBezTo>
                  <a:lnTo>
                    <a:pt x="15949" y="72043"/>
                  </a:lnTo>
                  <a:cubicBezTo>
                    <a:pt x="16058" y="71500"/>
                    <a:pt x="16166" y="71066"/>
                    <a:pt x="16275" y="70524"/>
                  </a:cubicBezTo>
                  <a:cubicBezTo>
                    <a:pt x="16926" y="66509"/>
                    <a:pt x="17902" y="62603"/>
                    <a:pt x="18553" y="58589"/>
                  </a:cubicBezTo>
                  <a:cubicBezTo>
                    <a:pt x="18553" y="58697"/>
                    <a:pt x="18553" y="58806"/>
                    <a:pt x="18445" y="58914"/>
                  </a:cubicBezTo>
                  <a:cubicBezTo>
                    <a:pt x="18553" y="58589"/>
                    <a:pt x="18553" y="58263"/>
                    <a:pt x="18662" y="57938"/>
                  </a:cubicBezTo>
                  <a:cubicBezTo>
                    <a:pt x="18662" y="58046"/>
                    <a:pt x="18662" y="58155"/>
                    <a:pt x="18553" y="58263"/>
                  </a:cubicBezTo>
                  <a:cubicBezTo>
                    <a:pt x="18553" y="57938"/>
                    <a:pt x="18662" y="57721"/>
                    <a:pt x="18662" y="57395"/>
                  </a:cubicBezTo>
                  <a:cubicBezTo>
                    <a:pt x="18662" y="57504"/>
                    <a:pt x="18662" y="57612"/>
                    <a:pt x="18553" y="57721"/>
                  </a:cubicBezTo>
                  <a:cubicBezTo>
                    <a:pt x="18553" y="57504"/>
                    <a:pt x="18662" y="57287"/>
                    <a:pt x="18662" y="57070"/>
                  </a:cubicBezTo>
                  <a:cubicBezTo>
                    <a:pt x="18662" y="57070"/>
                    <a:pt x="18662" y="57070"/>
                    <a:pt x="18662" y="57070"/>
                  </a:cubicBezTo>
                  <a:cubicBezTo>
                    <a:pt x="18662" y="56853"/>
                    <a:pt x="18770" y="56744"/>
                    <a:pt x="18770" y="56636"/>
                  </a:cubicBezTo>
                  <a:cubicBezTo>
                    <a:pt x="18879" y="56094"/>
                    <a:pt x="18987" y="55659"/>
                    <a:pt x="18987" y="55226"/>
                  </a:cubicBezTo>
                  <a:cubicBezTo>
                    <a:pt x="19313" y="53381"/>
                    <a:pt x="19638" y="51536"/>
                    <a:pt x="20072" y="49692"/>
                  </a:cubicBezTo>
                  <a:cubicBezTo>
                    <a:pt x="20072" y="49692"/>
                    <a:pt x="20072" y="49692"/>
                    <a:pt x="20072" y="49692"/>
                  </a:cubicBezTo>
                  <a:cubicBezTo>
                    <a:pt x="20072" y="49367"/>
                    <a:pt x="20181" y="49041"/>
                    <a:pt x="20289" y="48716"/>
                  </a:cubicBezTo>
                  <a:cubicBezTo>
                    <a:pt x="20289" y="48824"/>
                    <a:pt x="20289" y="48933"/>
                    <a:pt x="20181" y="49041"/>
                  </a:cubicBezTo>
                  <a:cubicBezTo>
                    <a:pt x="20398" y="47739"/>
                    <a:pt x="20615" y="46329"/>
                    <a:pt x="20832" y="45027"/>
                  </a:cubicBezTo>
                  <a:cubicBezTo>
                    <a:pt x="22025" y="37866"/>
                    <a:pt x="23869" y="30922"/>
                    <a:pt x="26039" y="23978"/>
                  </a:cubicBezTo>
                  <a:cubicBezTo>
                    <a:pt x="26039" y="24087"/>
                    <a:pt x="26039" y="24087"/>
                    <a:pt x="25931" y="24195"/>
                  </a:cubicBezTo>
                  <a:cubicBezTo>
                    <a:pt x="27775" y="18119"/>
                    <a:pt x="29945" y="11935"/>
                    <a:pt x="33417" y="6510"/>
                  </a:cubicBezTo>
                  <a:lnTo>
                    <a:pt x="33417" y="6510"/>
                  </a:lnTo>
                  <a:cubicBezTo>
                    <a:pt x="34285" y="5099"/>
                    <a:pt x="35262" y="3689"/>
                    <a:pt x="36347" y="2387"/>
                  </a:cubicBezTo>
                  <a:cubicBezTo>
                    <a:pt x="36889" y="1736"/>
                    <a:pt x="37432" y="1085"/>
                    <a:pt x="38083" y="543"/>
                  </a:cubicBezTo>
                  <a:cubicBezTo>
                    <a:pt x="38300" y="325"/>
                    <a:pt x="38517" y="109"/>
                    <a:pt x="38734" y="0"/>
                  </a:cubicBezTo>
                  <a:cubicBezTo>
                    <a:pt x="38734" y="0"/>
                    <a:pt x="38734" y="0"/>
                    <a:pt x="38734" y="0"/>
                  </a:cubicBezTo>
                  <a:cubicBezTo>
                    <a:pt x="38734" y="0"/>
                    <a:pt x="38734" y="0"/>
                    <a:pt x="38734" y="0"/>
                  </a:cubicBezTo>
                  <a:cubicBezTo>
                    <a:pt x="38734" y="0"/>
                    <a:pt x="38734" y="0"/>
                    <a:pt x="38734" y="0"/>
                  </a:cubicBezTo>
                  <a:lnTo>
                    <a:pt x="38734" y="0"/>
                  </a:lnTo>
                  <a:cubicBezTo>
                    <a:pt x="38625" y="109"/>
                    <a:pt x="38408" y="325"/>
                    <a:pt x="38300" y="434"/>
                  </a:cubicBezTo>
                  <a:cubicBezTo>
                    <a:pt x="38300" y="434"/>
                    <a:pt x="38300" y="434"/>
                    <a:pt x="38300" y="434"/>
                  </a:cubicBezTo>
                  <a:cubicBezTo>
                    <a:pt x="37649" y="1193"/>
                    <a:pt x="37215" y="1953"/>
                    <a:pt x="36672" y="2712"/>
                  </a:cubicBezTo>
                  <a:cubicBezTo>
                    <a:pt x="36564" y="2821"/>
                    <a:pt x="36564" y="2929"/>
                    <a:pt x="36455" y="3038"/>
                  </a:cubicBezTo>
                  <a:cubicBezTo>
                    <a:pt x="35696" y="4340"/>
                    <a:pt x="34936" y="5750"/>
                    <a:pt x="34285" y="7161"/>
                  </a:cubicBezTo>
                  <a:cubicBezTo>
                    <a:pt x="34285" y="7161"/>
                    <a:pt x="34285" y="7161"/>
                    <a:pt x="34285" y="7161"/>
                  </a:cubicBezTo>
                  <a:cubicBezTo>
                    <a:pt x="33417" y="9222"/>
                    <a:pt x="32549" y="11284"/>
                    <a:pt x="31898" y="13454"/>
                  </a:cubicBezTo>
                  <a:cubicBezTo>
                    <a:pt x="31898" y="13454"/>
                    <a:pt x="31898" y="13345"/>
                    <a:pt x="31898" y="13345"/>
                  </a:cubicBezTo>
                  <a:cubicBezTo>
                    <a:pt x="31898" y="13454"/>
                    <a:pt x="31790" y="13562"/>
                    <a:pt x="31790" y="13671"/>
                  </a:cubicBezTo>
                  <a:cubicBezTo>
                    <a:pt x="31790" y="13671"/>
                    <a:pt x="31790" y="13671"/>
                    <a:pt x="31790" y="13671"/>
                  </a:cubicBezTo>
                  <a:cubicBezTo>
                    <a:pt x="31790" y="13671"/>
                    <a:pt x="31790" y="13671"/>
                    <a:pt x="31790" y="13779"/>
                  </a:cubicBezTo>
                  <a:cubicBezTo>
                    <a:pt x="30813" y="17143"/>
                    <a:pt x="30054" y="20506"/>
                    <a:pt x="29294" y="23978"/>
                  </a:cubicBezTo>
                  <a:cubicBezTo>
                    <a:pt x="28426" y="27559"/>
                    <a:pt x="27775" y="31139"/>
                    <a:pt x="27124" y="34828"/>
                  </a:cubicBezTo>
                  <a:lnTo>
                    <a:pt x="27124" y="34828"/>
                  </a:lnTo>
                  <a:cubicBezTo>
                    <a:pt x="27124" y="35045"/>
                    <a:pt x="27016" y="35153"/>
                    <a:pt x="27016" y="35262"/>
                  </a:cubicBezTo>
                  <a:cubicBezTo>
                    <a:pt x="27016" y="35262"/>
                    <a:pt x="27016" y="35262"/>
                    <a:pt x="27016" y="35262"/>
                  </a:cubicBezTo>
                  <a:cubicBezTo>
                    <a:pt x="27016" y="35370"/>
                    <a:pt x="27016" y="35479"/>
                    <a:pt x="27016" y="35587"/>
                  </a:cubicBezTo>
                  <a:cubicBezTo>
                    <a:pt x="26365" y="39276"/>
                    <a:pt x="25823" y="43074"/>
                    <a:pt x="25388" y="46871"/>
                  </a:cubicBezTo>
                  <a:cubicBezTo>
                    <a:pt x="24955" y="50669"/>
                    <a:pt x="24303" y="54358"/>
                    <a:pt x="23652" y="58046"/>
                  </a:cubicBezTo>
                  <a:cubicBezTo>
                    <a:pt x="23652" y="57938"/>
                    <a:pt x="23652" y="57829"/>
                    <a:pt x="23761" y="57721"/>
                  </a:cubicBezTo>
                  <a:cubicBezTo>
                    <a:pt x="23544" y="58697"/>
                    <a:pt x="23436" y="59674"/>
                    <a:pt x="23219" y="60650"/>
                  </a:cubicBezTo>
                  <a:cubicBezTo>
                    <a:pt x="23219" y="60542"/>
                    <a:pt x="23219" y="60433"/>
                    <a:pt x="23327" y="60325"/>
                  </a:cubicBezTo>
                  <a:cubicBezTo>
                    <a:pt x="23327" y="60542"/>
                    <a:pt x="23219" y="60759"/>
                    <a:pt x="23219" y="60976"/>
                  </a:cubicBezTo>
                  <a:cubicBezTo>
                    <a:pt x="23001" y="62278"/>
                    <a:pt x="22784" y="63580"/>
                    <a:pt x="22459" y="64882"/>
                  </a:cubicBezTo>
                  <a:cubicBezTo>
                    <a:pt x="22459" y="64882"/>
                    <a:pt x="22459" y="64882"/>
                    <a:pt x="22459" y="64882"/>
                  </a:cubicBezTo>
                  <a:cubicBezTo>
                    <a:pt x="21808" y="68571"/>
                    <a:pt x="21049" y="72260"/>
                    <a:pt x="20289" y="75948"/>
                  </a:cubicBezTo>
                  <a:cubicBezTo>
                    <a:pt x="20289" y="75840"/>
                    <a:pt x="20289" y="75732"/>
                    <a:pt x="20398" y="75623"/>
                  </a:cubicBezTo>
                  <a:cubicBezTo>
                    <a:pt x="20398" y="75948"/>
                    <a:pt x="20289" y="76274"/>
                    <a:pt x="20181" y="76600"/>
                  </a:cubicBezTo>
                  <a:cubicBezTo>
                    <a:pt x="20181" y="76708"/>
                    <a:pt x="20181" y="76708"/>
                    <a:pt x="20181" y="76816"/>
                  </a:cubicBezTo>
                  <a:cubicBezTo>
                    <a:pt x="20181" y="76816"/>
                    <a:pt x="20181" y="76816"/>
                    <a:pt x="20181" y="76816"/>
                  </a:cubicBezTo>
                  <a:cubicBezTo>
                    <a:pt x="19204" y="82458"/>
                    <a:pt x="18553" y="88209"/>
                    <a:pt x="17685" y="93851"/>
                  </a:cubicBezTo>
                  <a:cubicBezTo>
                    <a:pt x="17251" y="96780"/>
                    <a:pt x="16817" y="99601"/>
                    <a:pt x="16275" y="102531"/>
                  </a:cubicBezTo>
                  <a:cubicBezTo>
                    <a:pt x="15841" y="105351"/>
                    <a:pt x="15298" y="108172"/>
                    <a:pt x="14647" y="110993"/>
                  </a:cubicBezTo>
                  <a:cubicBezTo>
                    <a:pt x="13345" y="115659"/>
                    <a:pt x="12043" y="120324"/>
                    <a:pt x="10633" y="124990"/>
                  </a:cubicBezTo>
                  <a:cubicBezTo>
                    <a:pt x="10090" y="126834"/>
                    <a:pt x="9548" y="128570"/>
                    <a:pt x="9005" y="130414"/>
                  </a:cubicBezTo>
                  <a:cubicBezTo>
                    <a:pt x="9005" y="130306"/>
                    <a:pt x="9005" y="130197"/>
                    <a:pt x="9114" y="130197"/>
                  </a:cubicBezTo>
                  <a:cubicBezTo>
                    <a:pt x="9005" y="130414"/>
                    <a:pt x="9005" y="130631"/>
                    <a:pt x="8897" y="130849"/>
                  </a:cubicBezTo>
                  <a:cubicBezTo>
                    <a:pt x="8897" y="130740"/>
                    <a:pt x="8897" y="130740"/>
                    <a:pt x="9005" y="130631"/>
                  </a:cubicBezTo>
                  <a:cubicBezTo>
                    <a:pt x="8246" y="133018"/>
                    <a:pt x="7595" y="135514"/>
                    <a:pt x="6835" y="137901"/>
                  </a:cubicBezTo>
                  <a:cubicBezTo>
                    <a:pt x="6076" y="140179"/>
                    <a:pt x="5316" y="142349"/>
                    <a:pt x="4557" y="144519"/>
                  </a:cubicBezTo>
                  <a:cubicBezTo>
                    <a:pt x="3797" y="146798"/>
                    <a:pt x="2712" y="148859"/>
                    <a:pt x="1953" y="151138"/>
                  </a:cubicBezTo>
                  <a:cubicBezTo>
                    <a:pt x="1302" y="152874"/>
                    <a:pt x="651" y="154609"/>
                    <a:pt x="0" y="156345"/>
                  </a:cubicBezTo>
                  <a:cubicBezTo>
                    <a:pt x="0" y="156345"/>
                    <a:pt x="0" y="156345"/>
                    <a:pt x="0" y="156345"/>
                  </a:cubicBezTo>
                  <a:cubicBezTo>
                    <a:pt x="0" y="156345"/>
                    <a:pt x="0" y="156345"/>
                    <a:pt x="0" y="156345"/>
                  </a:cubicBezTo>
                  <a:close/>
                </a:path>
              </a:pathLst>
            </a:custGeom>
            <a:solidFill>
              <a:srgbClr val="CFB39B"/>
            </a:solidFill>
            <a:ln w="10838" cap="flat">
              <a:noFill/>
              <a:prstDash val="solid"/>
              <a:miter/>
            </a:ln>
          </p:spPr>
          <p:txBody>
            <a:bodyPr rtlCol="0" anchor="ctr"/>
            <a:lstStyle/>
            <a:p>
              <a:endParaRPr lang="nb-NO"/>
            </a:p>
          </p:txBody>
        </p:sp>
        <p:sp>
          <p:nvSpPr>
            <p:cNvPr id="204" name="Frihåndsform: figur 203">
              <a:extLst>
                <a:ext uri="{FF2B5EF4-FFF2-40B4-BE49-F238E27FC236}">
                  <a16:creationId xmlns:a16="http://schemas.microsoft.com/office/drawing/2014/main" id="{223BBAFF-43E0-4E2A-ABBD-6DF168CF9CF7}"/>
                </a:ext>
              </a:extLst>
            </p:cNvPr>
            <p:cNvSpPr/>
            <p:nvPr/>
          </p:nvSpPr>
          <p:spPr>
            <a:xfrm>
              <a:off x="4378165" y="4752254"/>
              <a:ext cx="58371" cy="184229"/>
            </a:xfrm>
            <a:custGeom>
              <a:avLst/>
              <a:gdLst>
                <a:gd name="connsiteX0" fmla="*/ 0 w 58371"/>
                <a:gd name="connsiteY0" fmla="*/ 184229 h 184229"/>
                <a:gd name="connsiteX1" fmla="*/ 217 w 58371"/>
                <a:gd name="connsiteY1" fmla="*/ 180649 h 184229"/>
                <a:gd name="connsiteX2" fmla="*/ 217 w 58371"/>
                <a:gd name="connsiteY2" fmla="*/ 180649 h 184229"/>
                <a:gd name="connsiteX3" fmla="*/ 325 w 58371"/>
                <a:gd name="connsiteY3" fmla="*/ 171101 h 184229"/>
                <a:gd name="connsiteX4" fmla="*/ 1302 w 58371"/>
                <a:gd name="connsiteY4" fmla="*/ 161336 h 184229"/>
                <a:gd name="connsiteX5" fmla="*/ 3038 w 58371"/>
                <a:gd name="connsiteY5" fmla="*/ 152005 h 184229"/>
                <a:gd name="connsiteX6" fmla="*/ 6293 w 58371"/>
                <a:gd name="connsiteY6" fmla="*/ 142783 h 184229"/>
                <a:gd name="connsiteX7" fmla="*/ 14322 w 58371"/>
                <a:gd name="connsiteY7" fmla="*/ 130089 h 184229"/>
                <a:gd name="connsiteX8" fmla="*/ 23544 w 58371"/>
                <a:gd name="connsiteY8" fmla="*/ 119456 h 184229"/>
                <a:gd name="connsiteX9" fmla="*/ 23544 w 58371"/>
                <a:gd name="connsiteY9" fmla="*/ 119456 h 184229"/>
                <a:gd name="connsiteX10" fmla="*/ 23652 w 58371"/>
                <a:gd name="connsiteY10" fmla="*/ 119348 h 184229"/>
                <a:gd name="connsiteX11" fmla="*/ 23652 w 58371"/>
                <a:gd name="connsiteY11" fmla="*/ 119348 h 184229"/>
                <a:gd name="connsiteX12" fmla="*/ 23652 w 58371"/>
                <a:gd name="connsiteY12" fmla="*/ 119348 h 184229"/>
                <a:gd name="connsiteX13" fmla="*/ 23761 w 58371"/>
                <a:gd name="connsiteY13" fmla="*/ 119131 h 184229"/>
                <a:gd name="connsiteX14" fmla="*/ 23761 w 58371"/>
                <a:gd name="connsiteY14" fmla="*/ 119131 h 184229"/>
                <a:gd name="connsiteX15" fmla="*/ 31681 w 58371"/>
                <a:gd name="connsiteY15" fmla="*/ 107955 h 184229"/>
                <a:gd name="connsiteX16" fmla="*/ 31681 w 58371"/>
                <a:gd name="connsiteY16" fmla="*/ 107955 h 184229"/>
                <a:gd name="connsiteX17" fmla="*/ 31790 w 58371"/>
                <a:gd name="connsiteY17" fmla="*/ 107738 h 184229"/>
                <a:gd name="connsiteX18" fmla="*/ 31790 w 58371"/>
                <a:gd name="connsiteY18" fmla="*/ 107630 h 184229"/>
                <a:gd name="connsiteX19" fmla="*/ 31790 w 58371"/>
                <a:gd name="connsiteY19" fmla="*/ 107630 h 184229"/>
                <a:gd name="connsiteX20" fmla="*/ 34936 w 58371"/>
                <a:gd name="connsiteY20" fmla="*/ 101988 h 184229"/>
                <a:gd name="connsiteX21" fmla="*/ 36130 w 58371"/>
                <a:gd name="connsiteY21" fmla="*/ 98950 h 184229"/>
                <a:gd name="connsiteX22" fmla="*/ 36889 w 58371"/>
                <a:gd name="connsiteY22" fmla="*/ 95695 h 184229"/>
                <a:gd name="connsiteX23" fmla="*/ 37215 w 58371"/>
                <a:gd name="connsiteY23" fmla="*/ 92549 h 184229"/>
                <a:gd name="connsiteX24" fmla="*/ 37215 w 58371"/>
                <a:gd name="connsiteY24" fmla="*/ 92657 h 184229"/>
                <a:gd name="connsiteX25" fmla="*/ 37323 w 58371"/>
                <a:gd name="connsiteY25" fmla="*/ 91030 h 184229"/>
                <a:gd name="connsiteX26" fmla="*/ 37323 w 58371"/>
                <a:gd name="connsiteY26" fmla="*/ 88860 h 184229"/>
                <a:gd name="connsiteX27" fmla="*/ 36564 w 58371"/>
                <a:gd name="connsiteY27" fmla="*/ 84411 h 184229"/>
                <a:gd name="connsiteX28" fmla="*/ 36564 w 58371"/>
                <a:gd name="connsiteY28" fmla="*/ 84411 h 184229"/>
                <a:gd name="connsiteX29" fmla="*/ 36455 w 58371"/>
                <a:gd name="connsiteY29" fmla="*/ 83760 h 184229"/>
                <a:gd name="connsiteX30" fmla="*/ 36564 w 58371"/>
                <a:gd name="connsiteY30" fmla="*/ 84194 h 184229"/>
                <a:gd name="connsiteX31" fmla="*/ 35913 w 58371"/>
                <a:gd name="connsiteY31" fmla="*/ 81373 h 184229"/>
                <a:gd name="connsiteX32" fmla="*/ 36021 w 58371"/>
                <a:gd name="connsiteY32" fmla="*/ 81807 h 184229"/>
                <a:gd name="connsiteX33" fmla="*/ 33417 w 58371"/>
                <a:gd name="connsiteY33" fmla="*/ 72043 h 184229"/>
                <a:gd name="connsiteX34" fmla="*/ 27558 w 58371"/>
                <a:gd name="connsiteY34" fmla="*/ 58806 h 184229"/>
                <a:gd name="connsiteX35" fmla="*/ 24629 w 58371"/>
                <a:gd name="connsiteY35" fmla="*/ 52404 h 184229"/>
                <a:gd name="connsiteX36" fmla="*/ 22459 w 58371"/>
                <a:gd name="connsiteY36" fmla="*/ 45352 h 184229"/>
                <a:gd name="connsiteX37" fmla="*/ 22459 w 58371"/>
                <a:gd name="connsiteY37" fmla="*/ 45569 h 184229"/>
                <a:gd name="connsiteX38" fmla="*/ 22133 w 58371"/>
                <a:gd name="connsiteY38" fmla="*/ 44159 h 184229"/>
                <a:gd name="connsiteX39" fmla="*/ 22242 w 58371"/>
                <a:gd name="connsiteY39" fmla="*/ 44592 h 184229"/>
                <a:gd name="connsiteX40" fmla="*/ 21483 w 58371"/>
                <a:gd name="connsiteY40" fmla="*/ 39059 h 184229"/>
                <a:gd name="connsiteX41" fmla="*/ 21483 w 58371"/>
                <a:gd name="connsiteY41" fmla="*/ 39493 h 184229"/>
                <a:gd name="connsiteX42" fmla="*/ 21591 w 58371"/>
                <a:gd name="connsiteY42" fmla="*/ 33851 h 184229"/>
                <a:gd name="connsiteX43" fmla="*/ 22025 w 58371"/>
                <a:gd name="connsiteY43" fmla="*/ 31247 h 184229"/>
                <a:gd name="connsiteX44" fmla="*/ 22676 w 58371"/>
                <a:gd name="connsiteY44" fmla="*/ 28752 h 184229"/>
                <a:gd name="connsiteX45" fmla="*/ 22676 w 58371"/>
                <a:gd name="connsiteY45" fmla="*/ 28752 h 184229"/>
                <a:gd name="connsiteX46" fmla="*/ 22784 w 58371"/>
                <a:gd name="connsiteY46" fmla="*/ 28535 h 184229"/>
                <a:gd name="connsiteX47" fmla="*/ 22784 w 58371"/>
                <a:gd name="connsiteY47" fmla="*/ 28426 h 184229"/>
                <a:gd name="connsiteX48" fmla="*/ 22784 w 58371"/>
                <a:gd name="connsiteY48" fmla="*/ 28426 h 184229"/>
                <a:gd name="connsiteX49" fmla="*/ 25605 w 58371"/>
                <a:gd name="connsiteY49" fmla="*/ 21265 h 184229"/>
                <a:gd name="connsiteX50" fmla="*/ 29945 w 58371"/>
                <a:gd name="connsiteY50" fmla="*/ 14430 h 184229"/>
                <a:gd name="connsiteX51" fmla="*/ 35479 w 58371"/>
                <a:gd name="connsiteY51" fmla="*/ 8788 h 184229"/>
                <a:gd name="connsiteX52" fmla="*/ 41989 w 58371"/>
                <a:gd name="connsiteY52" fmla="*/ 4448 h 184229"/>
                <a:gd name="connsiteX53" fmla="*/ 41989 w 58371"/>
                <a:gd name="connsiteY53" fmla="*/ 4448 h 184229"/>
                <a:gd name="connsiteX54" fmla="*/ 49475 w 58371"/>
                <a:gd name="connsiteY54" fmla="*/ 1410 h 184229"/>
                <a:gd name="connsiteX55" fmla="*/ 53489 w 58371"/>
                <a:gd name="connsiteY55" fmla="*/ 542 h 184229"/>
                <a:gd name="connsiteX56" fmla="*/ 57504 w 58371"/>
                <a:gd name="connsiteY56" fmla="*/ 217 h 184229"/>
                <a:gd name="connsiteX57" fmla="*/ 57504 w 58371"/>
                <a:gd name="connsiteY57" fmla="*/ 217 h 184229"/>
                <a:gd name="connsiteX58" fmla="*/ 57721 w 58371"/>
                <a:gd name="connsiteY58" fmla="*/ 217 h 184229"/>
                <a:gd name="connsiteX59" fmla="*/ 57721 w 58371"/>
                <a:gd name="connsiteY59" fmla="*/ 217 h 184229"/>
                <a:gd name="connsiteX60" fmla="*/ 57829 w 58371"/>
                <a:gd name="connsiteY60" fmla="*/ 217 h 184229"/>
                <a:gd name="connsiteX61" fmla="*/ 57829 w 58371"/>
                <a:gd name="connsiteY61" fmla="*/ 217 h 184229"/>
                <a:gd name="connsiteX62" fmla="*/ 57938 w 58371"/>
                <a:gd name="connsiteY62" fmla="*/ 217 h 184229"/>
                <a:gd name="connsiteX63" fmla="*/ 57938 w 58371"/>
                <a:gd name="connsiteY63" fmla="*/ 217 h 184229"/>
                <a:gd name="connsiteX64" fmla="*/ 58046 w 58371"/>
                <a:gd name="connsiteY64" fmla="*/ 108 h 184229"/>
                <a:gd name="connsiteX65" fmla="*/ 58046 w 58371"/>
                <a:gd name="connsiteY65" fmla="*/ 108 h 184229"/>
                <a:gd name="connsiteX66" fmla="*/ 58263 w 58371"/>
                <a:gd name="connsiteY66" fmla="*/ 0 h 184229"/>
                <a:gd name="connsiteX67" fmla="*/ 58263 w 58371"/>
                <a:gd name="connsiteY67" fmla="*/ 0 h 184229"/>
                <a:gd name="connsiteX68" fmla="*/ 58263 w 58371"/>
                <a:gd name="connsiteY68" fmla="*/ 0 h 184229"/>
                <a:gd name="connsiteX69" fmla="*/ 58372 w 58371"/>
                <a:gd name="connsiteY69" fmla="*/ 0 h 184229"/>
                <a:gd name="connsiteX70" fmla="*/ 57721 w 58371"/>
                <a:gd name="connsiteY70" fmla="*/ 542 h 184229"/>
                <a:gd name="connsiteX71" fmla="*/ 55768 w 58371"/>
                <a:gd name="connsiteY71" fmla="*/ 976 h 184229"/>
                <a:gd name="connsiteX72" fmla="*/ 53164 w 58371"/>
                <a:gd name="connsiteY72" fmla="*/ 1736 h 184229"/>
                <a:gd name="connsiteX73" fmla="*/ 53272 w 58371"/>
                <a:gd name="connsiteY73" fmla="*/ 1736 h 184229"/>
                <a:gd name="connsiteX74" fmla="*/ 52621 w 58371"/>
                <a:gd name="connsiteY74" fmla="*/ 1953 h 184229"/>
                <a:gd name="connsiteX75" fmla="*/ 52730 w 58371"/>
                <a:gd name="connsiteY75" fmla="*/ 1953 h 184229"/>
                <a:gd name="connsiteX76" fmla="*/ 48390 w 58371"/>
                <a:gd name="connsiteY76" fmla="*/ 3906 h 184229"/>
                <a:gd name="connsiteX77" fmla="*/ 44050 w 58371"/>
                <a:gd name="connsiteY77" fmla="*/ 6510 h 184229"/>
                <a:gd name="connsiteX78" fmla="*/ 44050 w 58371"/>
                <a:gd name="connsiteY78" fmla="*/ 6510 h 184229"/>
                <a:gd name="connsiteX79" fmla="*/ 40253 w 58371"/>
                <a:gd name="connsiteY79" fmla="*/ 9439 h 184229"/>
                <a:gd name="connsiteX80" fmla="*/ 36564 w 58371"/>
                <a:gd name="connsiteY80" fmla="*/ 13345 h 184229"/>
                <a:gd name="connsiteX81" fmla="*/ 36672 w 58371"/>
                <a:gd name="connsiteY81" fmla="*/ 13128 h 184229"/>
                <a:gd name="connsiteX82" fmla="*/ 33417 w 58371"/>
                <a:gd name="connsiteY82" fmla="*/ 17685 h 184229"/>
                <a:gd name="connsiteX83" fmla="*/ 33526 w 58371"/>
                <a:gd name="connsiteY83" fmla="*/ 17468 h 184229"/>
                <a:gd name="connsiteX84" fmla="*/ 30922 w 58371"/>
                <a:gd name="connsiteY84" fmla="*/ 22351 h 184229"/>
                <a:gd name="connsiteX85" fmla="*/ 29403 w 58371"/>
                <a:gd name="connsiteY85" fmla="*/ 26473 h 184229"/>
                <a:gd name="connsiteX86" fmla="*/ 27992 w 58371"/>
                <a:gd name="connsiteY86" fmla="*/ 32115 h 184229"/>
                <a:gd name="connsiteX87" fmla="*/ 27667 w 58371"/>
                <a:gd name="connsiteY87" fmla="*/ 35370 h 184229"/>
                <a:gd name="connsiteX88" fmla="*/ 27667 w 58371"/>
                <a:gd name="connsiteY88" fmla="*/ 35913 h 184229"/>
                <a:gd name="connsiteX89" fmla="*/ 27667 w 58371"/>
                <a:gd name="connsiteY89" fmla="*/ 37649 h 184229"/>
                <a:gd name="connsiteX90" fmla="*/ 27667 w 58371"/>
                <a:gd name="connsiteY90" fmla="*/ 37215 h 184229"/>
                <a:gd name="connsiteX91" fmla="*/ 28426 w 58371"/>
                <a:gd name="connsiteY91" fmla="*/ 42857 h 184229"/>
                <a:gd name="connsiteX92" fmla="*/ 30271 w 58371"/>
                <a:gd name="connsiteY92" fmla="*/ 49583 h 184229"/>
                <a:gd name="connsiteX93" fmla="*/ 30271 w 58371"/>
                <a:gd name="connsiteY93" fmla="*/ 49583 h 184229"/>
                <a:gd name="connsiteX94" fmla="*/ 30379 w 58371"/>
                <a:gd name="connsiteY94" fmla="*/ 49909 h 184229"/>
                <a:gd name="connsiteX95" fmla="*/ 30379 w 58371"/>
                <a:gd name="connsiteY95" fmla="*/ 49909 h 184229"/>
                <a:gd name="connsiteX96" fmla="*/ 30488 w 58371"/>
                <a:gd name="connsiteY96" fmla="*/ 50343 h 184229"/>
                <a:gd name="connsiteX97" fmla="*/ 30488 w 58371"/>
                <a:gd name="connsiteY97" fmla="*/ 50343 h 184229"/>
                <a:gd name="connsiteX98" fmla="*/ 34068 w 58371"/>
                <a:gd name="connsiteY98" fmla="*/ 58372 h 184229"/>
                <a:gd name="connsiteX99" fmla="*/ 38083 w 58371"/>
                <a:gd name="connsiteY99" fmla="*/ 67160 h 184229"/>
                <a:gd name="connsiteX100" fmla="*/ 43616 w 58371"/>
                <a:gd name="connsiteY100" fmla="*/ 85279 h 184229"/>
                <a:gd name="connsiteX101" fmla="*/ 43725 w 58371"/>
                <a:gd name="connsiteY101" fmla="*/ 85713 h 184229"/>
                <a:gd name="connsiteX102" fmla="*/ 43725 w 58371"/>
                <a:gd name="connsiteY102" fmla="*/ 85605 h 184229"/>
                <a:gd name="connsiteX103" fmla="*/ 43942 w 58371"/>
                <a:gd name="connsiteY103" fmla="*/ 86798 h 184229"/>
                <a:gd name="connsiteX104" fmla="*/ 44267 w 58371"/>
                <a:gd name="connsiteY104" fmla="*/ 89728 h 184229"/>
                <a:gd name="connsiteX105" fmla="*/ 44050 w 58371"/>
                <a:gd name="connsiteY105" fmla="*/ 93416 h 184229"/>
                <a:gd name="connsiteX106" fmla="*/ 43074 w 58371"/>
                <a:gd name="connsiteY106" fmla="*/ 98516 h 184229"/>
                <a:gd name="connsiteX107" fmla="*/ 38625 w 58371"/>
                <a:gd name="connsiteY107" fmla="*/ 108281 h 184229"/>
                <a:gd name="connsiteX108" fmla="*/ 26907 w 58371"/>
                <a:gd name="connsiteY108" fmla="*/ 124989 h 184229"/>
                <a:gd name="connsiteX109" fmla="*/ 22242 w 58371"/>
                <a:gd name="connsiteY109" fmla="*/ 130740 h 184229"/>
                <a:gd name="connsiteX110" fmla="*/ 22351 w 58371"/>
                <a:gd name="connsiteY110" fmla="*/ 130631 h 184229"/>
                <a:gd name="connsiteX111" fmla="*/ 16600 w 58371"/>
                <a:gd name="connsiteY111" fmla="*/ 137684 h 184229"/>
                <a:gd name="connsiteX112" fmla="*/ 13671 w 58371"/>
                <a:gd name="connsiteY112" fmla="*/ 141698 h 184229"/>
                <a:gd name="connsiteX113" fmla="*/ 8571 w 58371"/>
                <a:gd name="connsiteY113" fmla="*/ 151137 h 184229"/>
                <a:gd name="connsiteX114" fmla="*/ 6944 w 58371"/>
                <a:gd name="connsiteY114" fmla="*/ 155260 h 184229"/>
                <a:gd name="connsiteX115" fmla="*/ 6944 w 58371"/>
                <a:gd name="connsiteY115" fmla="*/ 155152 h 184229"/>
                <a:gd name="connsiteX116" fmla="*/ 6944 w 58371"/>
                <a:gd name="connsiteY116" fmla="*/ 155260 h 184229"/>
                <a:gd name="connsiteX117" fmla="*/ 6944 w 58371"/>
                <a:gd name="connsiteY117" fmla="*/ 155260 h 184229"/>
                <a:gd name="connsiteX118" fmla="*/ 6835 w 58371"/>
                <a:gd name="connsiteY118" fmla="*/ 155694 h 184229"/>
                <a:gd name="connsiteX119" fmla="*/ 4665 w 58371"/>
                <a:gd name="connsiteY119" fmla="*/ 162964 h 184229"/>
                <a:gd name="connsiteX120" fmla="*/ 4665 w 58371"/>
                <a:gd name="connsiteY120" fmla="*/ 162964 h 184229"/>
                <a:gd name="connsiteX121" fmla="*/ 4665 w 58371"/>
                <a:gd name="connsiteY121" fmla="*/ 163072 h 184229"/>
                <a:gd name="connsiteX122" fmla="*/ 4665 w 58371"/>
                <a:gd name="connsiteY122" fmla="*/ 163072 h 184229"/>
                <a:gd name="connsiteX123" fmla="*/ 4665 w 58371"/>
                <a:gd name="connsiteY123" fmla="*/ 163072 h 184229"/>
                <a:gd name="connsiteX124" fmla="*/ 4665 w 58371"/>
                <a:gd name="connsiteY124" fmla="*/ 163072 h 184229"/>
                <a:gd name="connsiteX125" fmla="*/ 4665 w 58371"/>
                <a:gd name="connsiteY125" fmla="*/ 163072 h 184229"/>
                <a:gd name="connsiteX126" fmla="*/ 4448 w 58371"/>
                <a:gd name="connsiteY126" fmla="*/ 163723 h 184229"/>
                <a:gd name="connsiteX127" fmla="*/ 4448 w 58371"/>
                <a:gd name="connsiteY127" fmla="*/ 163723 h 184229"/>
                <a:gd name="connsiteX128" fmla="*/ 4448 w 58371"/>
                <a:gd name="connsiteY128" fmla="*/ 163723 h 184229"/>
                <a:gd name="connsiteX129" fmla="*/ 4448 w 58371"/>
                <a:gd name="connsiteY129" fmla="*/ 163832 h 184229"/>
                <a:gd name="connsiteX130" fmla="*/ 4448 w 58371"/>
                <a:gd name="connsiteY130" fmla="*/ 163832 h 184229"/>
                <a:gd name="connsiteX131" fmla="*/ 2061 w 58371"/>
                <a:gd name="connsiteY131" fmla="*/ 173922 h 184229"/>
                <a:gd name="connsiteX132" fmla="*/ 0 w 58371"/>
                <a:gd name="connsiteY132" fmla="*/ 184229 h 184229"/>
                <a:gd name="connsiteX133" fmla="*/ 0 w 58371"/>
                <a:gd name="connsiteY133" fmla="*/ 184229 h 184229"/>
                <a:gd name="connsiteX134" fmla="*/ 0 w 58371"/>
                <a:gd name="connsiteY134" fmla="*/ 184229 h 18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58371" h="184229">
                  <a:moveTo>
                    <a:pt x="0" y="184229"/>
                  </a:moveTo>
                  <a:cubicBezTo>
                    <a:pt x="108" y="183036"/>
                    <a:pt x="217" y="181842"/>
                    <a:pt x="217" y="180649"/>
                  </a:cubicBezTo>
                  <a:cubicBezTo>
                    <a:pt x="217" y="180649"/>
                    <a:pt x="217" y="180649"/>
                    <a:pt x="217" y="180649"/>
                  </a:cubicBezTo>
                  <a:cubicBezTo>
                    <a:pt x="325" y="177502"/>
                    <a:pt x="217" y="174356"/>
                    <a:pt x="325" y="171101"/>
                  </a:cubicBezTo>
                  <a:cubicBezTo>
                    <a:pt x="434" y="167846"/>
                    <a:pt x="868" y="164591"/>
                    <a:pt x="1302" y="161336"/>
                  </a:cubicBezTo>
                  <a:cubicBezTo>
                    <a:pt x="1736" y="158190"/>
                    <a:pt x="2278" y="155152"/>
                    <a:pt x="3038" y="152005"/>
                  </a:cubicBezTo>
                  <a:cubicBezTo>
                    <a:pt x="3906" y="148859"/>
                    <a:pt x="4991" y="145821"/>
                    <a:pt x="6293" y="142783"/>
                  </a:cubicBezTo>
                  <a:cubicBezTo>
                    <a:pt x="8246" y="138118"/>
                    <a:pt x="10958" y="133886"/>
                    <a:pt x="14322" y="130089"/>
                  </a:cubicBezTo>
                  <a:cubicBezTo>
                    <a:pt x="17468" y="126617"/>
                    <a:pt x="20506" y="123037"/>
                    <a:pt x="23544" y="119456"/>
                  </a:cubicBezTo>
                  <a:cubicBezTo>
                    <a:pt x="23544" y="119456"/>
                    <a:pt x="23544" y="119456"/>
                    <a:pt x="23544" y="119456"/>
                  </a:cubicBezTo>
                  <a:cubicBezTo>
                    <a:pt x="23544" y="119456"/>
                    <a:pt x="23544" y="119348"/>
                    <a:pt x="23652" y="119348"/>
                  </a:cubicBezTo>
                  <a:cubicBezTo>
                    <a:pt x="23652" y="119348"/>
                    <a:pt x="23652" y="119348"/>
                    <a:pt x="23652" y="119348"/>
                  </a:cubicBezTo>
                  <a:cubicBezTo>
                    <a:pt x="23652" y="119348"/>
                    <a:pt x="23652" y="119348"/>
                    <a:pt x="23652" y="119348"/>
                  </a:cubicBezTo>
                  <a:cubicBezTo>
                    <a:pt x="23652" y="119348"/>
                    <a:pt x="23761" y="119239"/>
                    <a:pt x="23761" y="119131"/>
                  </a:cubicBezTo>
                  <a:lnTo>
                    <a:pt x="23761" y="119131"/>
                  </a:lnTo>
                  <a:cubicBezTo>
                    <a:pt x="26582" y="115550"/>
                    <a:pt x="29294" y="111861"/>
                    <a:pt x="31681" y="107955"/>
                  </a:cubicBezTo>
                  <a:cubicBezTo>
                    <a:pt x="31681" y="107955"/>
                    <a:pt x="31681" y="107955"/>
                    <a:pt x="31681" y="107955"/>
                  </a:cubicBezTo>
                  <a:cubicBezTo>
                    <a:pt x="31681" y="107847"/>
                    <a:pt x="31790" y="107847"/>
                    <a:pt x="31790" y="107738"/>
                  </a:cubicBezTo>
                  <a:cubicBezTo>
                    <a:pt x="31790" y="107738"/>
                    <a:pt x="31790" y="107738"/>
                    <a:pt x="31790" y="107630"/>
                  </a:cubicBezTo>
                  <a:cubicBezTo>
                    <a:pt x="31790" y="107630"/>
                    <a:pt x="31790" y="107630"/>
                    <a:pt x="31790" y="107630"/>
                  </a:cubicBezTo>
                  <a:cubicBezTo>
                    <a:pt x="32875" y="105785"/>
                    <a:pt x="33960" y="103941"/>
                    <a:pt x="34936" y="101988"/>
                  </a:cubicBezTo>
                  <a:cubicBezTo>
                    <a:pt x="35370" y="101011"/>
                    <a:pt x="35804" y="100035"/>
                    <a:pt x="36130" y="98950"/>
                  </a:cubicBezTo>
                  <a:cubicBezTo>
                    <a:pt x="36455" y="97865"/>
                    <a:pt x="36672" y="96780"/>
                    <a:pt x="36889" y="95695"/>
                  </a:cubicBezTo>
                  <a:cubicBezTo>
                    <a:pt x="36998" y="94610"/>
                    <a:pt x="37106" y="93634"/>
                    <a:pt x="37215" y="92549"/>
                  </a:cubicBezTo>
                  <a:cubicBezTo>
                    <a:pt x="37215" y="92549"/>
                    <a:pt x="37215" y="92549"/>
                    <a:pt x="37215" y="92657"/>
                  </a:cubicBezTo>
                  <a:cubicBezTo>
                    <a:pt x="37215" y="92115"/>
                    <a:pt x="37323" y="91572"/>
                    <a:pt x="37323" y="91030"/>
                  </a:cubicBezTo>
                  <a:cubicBezTo>
                    <a:pt x="37323" y="90270"/>
                    <a:pt x="37323" y="89511"/>
                    <a:pt x="37323" y="88860"/>
                  </a:cubicBezTo>
                  <a:cubicBezTo>
                    <a:pt x="37215" y="87341"/>
                    <a:pt x="36889" y="85822"/>
                    <a:pt x="36564" y="84411"/>
                  </a:cubicBezTo>
                  <a:cubicBezTo>
                    <a:pt x="36564" y="84411"/>
                    <a:pt x="36564" y="84411"/>
                    <a:pt x="36564" y="84411"/>
                  </a:cubicBezTo>
                  <a:cubicBezTo>
                    <a:pt x="36564" y="84194"/>
                    <a:pt x="36455" y="83977"/>
                    <a:pt x="36455" y="83760"/>
                  </a:cubicBezTo>
                  <a:cubicBezTo>
                    <a:pt x="36455" y="83869"/>
                    <a:pt x="36564" y="84086"/>
                    <a:pt x="36564" y="84194"/>
                  </a:cubicBezTo>
                  <a:cubicBezTo>
                    <a:pt x="36347" y="83218"/>
                    <a:pt x="36130" y="82350"/>
                    <a:pt x="35913" y="81373"/>
                  </a:cubicBezTo>
                  <a:cubicBezTo>
                    <a:pt x="35913" y="81482"/>
                    <a:pt x="36021" y="81699"/>
                    <a:pt x="36021" y="81807"/>
                  </a:cubicBezTo>
                  <a:cubicBezTo>
                    <a:pt x="35262" y="78552"/>
                    <a:pt x="34502" y="75189"/>
                    <a:pt x="33417" y="72043"/>
                  </a:cubicBezTo>
                  <a:cubicBezTo>
                    <a:pt x="31790" y="67486"/>
                    <a:pt x="29728" y="63146"/>
                    <a:pt x="27558" y="58806"/>
                  </a:cubicBezTo>
                  <a:cubicBezTo>
                    <a:pt x="26473" y="56744"/>
                    <a:pt x="25388" y="54574"/>
                    <a:pt x="24629" y="52404"/>
                  </a:cubicBezTo>
                  <a:cubicBezTo>
                    <a:pt x="23761" y="50126"/>
                    <a:pt x="23001" y="47739"/>
                    <a:pt x="22459" y="45352"/>
                  </a:cubicBezTo>
                  <a:cubicBezTo>
                    <a:pt x="22459" y="45460"/>
                    <a:pt x="22459" y="45460"/>
                    <a:pt x="22459" y="45569"/>
                  </a:cubicBezTo>
                  <a:cubicBezTo>
                    <a:pt x="22351" y="45135"/>
                    <a:pt x="22242" y="44592"/>
                    <a:pt x="22133" y="44159"/>
                  </a:cubicBezTo>
                  <a:cubicBezTo>
                    <a:pt x="22133" y="44267"/>
                    <a:pt x="22242" y="44484"/>
                    <a:pt x="22242" y="44592"/>
                  </a:cubicBezTo>
                  <a:cubicBezTo>
                    <a:pt x="21808" y="42748"/>
                    <a:pt x="21700" y="40904"/>
                    <a:pt x="21483" y="39059"/>
                  </a:cubicBezTo>
                  <a:cubicBezTo>
                    <a:pt x="21483" y="39168"/>
                    <a:pt x="21483" y="39385"/>
                    <a:pt x="21483" y="39493"/>
                  </a:cubicBezTo>
                  <a:cubicBezTo>
                    <a:pt x="21374" y="37649"/>
                    <a:pt x="21374" y="35696"/>
                    <a:pt x="21591" y="33851"/>
                  </a:cubicBezTo>
                  <a:cubicBezTo>
                    <a:pt x="21700" y="32983"/>
                    <a:pt x="21917" y="32115"/>
                    <a:pt x="22025" y="31247"/>
                  </a:cubicBezTo>
                  <a:cubicBezTo>
                    <a:pt x="22242" y="30379"/>
                    <a:pt x="22459" y="29620"/>
                    <a:pt x="22676" y="28752"/>
                  </a:cubicBezTo>
                  <a:lnTo>
                    <a:pt x="22676" y="28752"/>
                  </a:lnTo>
                  <a:cubicBezTo>
                    <a:pt x="22676" y="28643"/>
                    <a:pt x="22676" y="28535"/>
                    <a:pt x="22784" y="28535"/>
                  </a:cubicBezTo>
                  <a:cubicBezTo>
                    <a:pt x="22784" y="28535"/>
                    <a:pt x="22784" y="28426"/>
                    <a:pt x="22784" y="28426"/>
                  </a:cubicBezTo>
                  <a:cubicBezTo>
                    <a:pt x="22784" y="28426"/>
                    <a:pt x="22784" y="28426"/>
                    <a:pt x="22784" y="28426"/>
                  </a:cubicBezTo>
                  <a:cubicBezTo>
                    <a:pt x="23544" y="26039"/>
                    <a:pt x="24520" y="23652"/>
                    <a:pt x="25605" y="21265"/>
                  </a:cubicBezTo>
                  <a:cubicBezTo>
                    <a:pt x="26799" y="18879"/>
                    <a:pt x="28318" y="16600"/>
                    <a:pt x="29945" y="14430"/>
                  </a:cubicBezTo>
                  <a:cubicBezTo>
                    <a:pt x="31573" y="12369"/>
                    <a:pt x="33417" y="10416"/>
                    <a:pt x="35479" y="8788"/>
                  </a:cubicBezTo>
                  <a:cubicBezTo>
                    <a:pt x="37540" y="7161"/>
                    <a:pt x="39710" y="5642"/>
                    <a:pt x="41989" y="4448"/>
                  </a:cubicBezTo>
                  <a:lnTo>
                    <a:pt x="41989" y="4448"/>
                  </a:lnTo>
                  <a:cubicBezTo>
                    <a:pt x="44376" y="3255"/>
                    <a:pt x="46871" y="2170"/>
                    <a:pt x="49475" y="1410"/>
                  </a:cubicBezTo>
                  <a:cubicBezTo>
                    <a:pt x="50777" y="1085"/>
                    <a:pt x="52187" y="759"/>
                    <a:pt x="53489" y="542"/>
                  </a:cubicBezTo>
                  <a:cubicBezTo>
                    <a:pt x="54791" y="325"/>
                    <a:pt x="56202" y="325"/>
                    <a:pt x="57504" y="217"/>
                  </a:cubicBezTo>
                  <a:lnTo>
                    <a:pt x="57504" y="217"/>
                  </a:lnTo>
                  <a:cubicBezTo>
                    <a:pt x="57612" y="217"/>
                    <a:pt x="57721" y="217"/>
                    <a:pt x="57721" y="217"/>
                  </a:cubicBezTo>
                  <a:lnTo>
                    <a:pt x="57721" y="217"/>
                  </a:lnTo>
                  <a:cubicBezTo>
                    <a:pt x="57721" y="217"/>
                    <a:pt x="57829" y="217"/>
                    <a:pt x="57829" y="217"/>
                  </a:cubicBezTo>
                  <a:lnTo>
                    <a:pt x="57829" y="217"/>
                  </a:lnTo>
                  <a:cubicBezTo>
                    <a:pt x="57829" y="217"/>
                    <a:pt x="57938" y="217"/>
                    <a:pt x="57938" y="217"/>
                  </a:cubicBezTo>
                  <a:lnTo>
                    <a:pt x="57938" y="217"/>
                  </a:lnTo>
                  <a:cubicBezTo>
                    <a:pt x="57938" y="217"/>
                    <a:pt x="58046" y="217"/>
                    <a:pt x="58046" y="108"/>
                  </a:cubicBezTo>
                  <a:lnTo>
                    <a:pt x="58046" y="108"/>
                  </a:lnTo>
                  <a:cubicBezTo>
                    <a:pt x="58155" y="108"/>
                    <a:pt x="58155" y="0"/>
                    <a:pt x="58263" y="0"/>
                  </a:cubicBezTo>
                  <a:cubicBezTo>
                    <a:pt x="58263" y="0"/>
                    <a:pt x="58263" y="0"/>
                    <a:pt x="58263" y="0"/>
                  </a:cubicBezTo>
                  <a:lnTo>
                    <a:pt x="58263" y="0"/>
                  </a:lnTo>
                  <a:cubicBezTo>
                    <a:pt x="58263" y="0"/>
                    <a:pt x="58372" y="0"/>
                    <a:pt x="58372" y="0"/>
                  </a:cubicBezTo>
                  <a:cubicBezTo>
                    <a:pt x="58155" y="217"/>
                    <a:pt x="57938" y="434"/>
                    <a:pt x="57721" y="542"/>
                  </a:cubicBezTo>
                  <a:cubicBezTo>
                    <a:pt x="57070" y="759"/>
                    <a:pt x="56419" y="868"/>
                    <a:pt x="55768" y="976"/>
                  </a:cubicBezTo>
                  <a:cubicBezTo>
                    <a:pt x="54900" y="1193"/>
                    <a:pt x="54032" y="1410"/>
                    <a:pt x="53164" y="1736"/>
                  </a:cubicBezTo>
                  <a:cubicBezTo>
                    <a:pt x="53164" y="1736"/>
                    <a:pt x="53164" y="1736"/>
                    <a:pt x="53272" y="1736"/>
                  </a:cubicBezTo>
                  <a:cubicBezTo>
                    <a:pt x="53055" y="1844"/>
                    <a:pt x="52838" y="1844"/>
                    <a:pt x="52621" y="1953"/>
                  </a:cubicBezTo>
                  <a:cubicBezTo>
                    <a:pt x="52621" y="1953"/>
                    <a:pt x="52621" y="1953"/>
                    <a:pt x="52730" y="1953"/>
                  </a:cubicBezTo>
                  <a:cubicBezTo>
                    <a:pt x="51211" y="2495"/>
                    <a:pt x="49800" y="3146"/>
                    <a:pt x="48390" y="3906"/>
                  </a:cubicBezTo>
                  <a:cubicBezTo>
                    <a:pt x="46871" y="4665"/>
                    <a:pt x="45461" y="5642"/>
                    <a:pt x="44050" y="6510"/>
                  </a:cubicBezTo>
                  <a:cubicBezTo>
                    <a:pt x="44050" y="6510"/>
                    <a:pt x="44050" y="6510"/>
                    <a:pt x="44050" y="6510"/>
                  </a:cubicBezTo>
                  <a:cubicBezTo>
                    <a:pt x="42748" y="7486"/>
                    <a:pt x="41446" y="8354"/>
                    <a:pt x="40253" y="9439"/>
                  </a:cubicBezTo>
                  <a:cubicBezTo>
                    <a:pt x="38951" y="10633"/>
                    <a:pt x="37757" y="11935"/>
                    <a:pt x="36564" y="13345"/>
                  </a:cubicBezTo>
                  <a:cubicBezTo>
                    <a:pt x="36564" y="13237"/>
                    <a:pt x="36672" y="13237"/>
                    <a:pt x="36672" y="13128"/>
                  </a:cubicBezTo>
                  <a:cubicBezTo>
                    <a:pt x="35479" y="14647"/>
                    <a:pt x="34394" y="16166"/>
                    <a:pt x="33417" y="17685"/>
                  </a:cubicBezTo>
                  <a:cubicBezTo>
                    <a:pt x="33417" y="17577"/>
                    <a:pt x="33526" y="17468"/>
                    <a:pt x="33526" y="17468"/>
                  </a:cubicBezTo>
                  <a:cubicBezTo>
                    <a:pt x="32549" y="19096"/>
                    <a:pt x="31681" y="20723"/>
                    <a:pt x="30922" y="22351"/>
                  </a:cubicBezTo>
                  <a:cubicBezTo>
                    <a:pt x="30271" y="23652"/>
                    <a:pt x="29837" y="25063"/>
                    <a:pt x="29403" y="26473"/>
                  </a:cubicBezTo>
                  <a:cubicBezTo>
                    <a:pt x="28860" y="28318"/>
                    <a:pt x="28426" y="30162"/>
                    <a:pt x="27992" y="32115"/>
                  </a:cubicBezTo>
                  <a:cubicBezTo>
                    <a:pt x="27884" y="33200"/>
                    <a:pt x="27775" y="34285"/>
                    <a:pt x="27667" y="35370"/>
                  </a:cubicBezTo>
                  <a:cubicBezTo>
                    <a:pt x="27667" y="35587"/>
                    <a:pt x="27667" y="35804"/>
                    <a:pt x="27667" y="35913"/>
                  </a:cubicBezTo>
                  <a:cubicBezTo>
                    <a:pt x="27667" y="36564"/>
                    <a:pt x="27667" y="37106"/>
                    <a:pt x="27667" y="37649"/>
                  </a:cubicBezTo>
                  <a:cubicBezTo>
                    <a:pt x="27667" y="37540"/>
                    <a:pt x="27667" y="37323"/>
                    <a:pt x="27667" y="37215"/>
                  </a:cubicBezTo>
                  <a:cubicBezTo>
                    <a:pt x="27884" y="39168"/>
                    <a:pt x="28101" y="41012"/>
                    <a:pt x="28426" y="42857"/>
                  </a:cubicBezTo>
                  <a:cubicBezTo>
                    <a:pt x="28969" y="45135"/>
                    <a:pt x="29511" y="47414"/>
                    <a:pt x="30271" y="49583"/>
                  </a:cubicBezTo>
                  <a:cubicBezTo>
                    <a:pt x="30271" y="49583"/>
                    <a:pt x="30271" y="49583"/>
                    <a:pt x="30271" y="49583"/>
                  </a:cubicBezTo>
                  <a:cubicBezTo>
                    <a:pt x="30271" y="49692"/>
                    <a:pt x="30379" y="49800"/>
                    <a:pt x="30379" y="49909"/>
                  </a:cubicBezTo>
                  <a:cubicBezTo>
                    <a:pt x="30379" y="49909"/>
                    <a:pt x="30379" y="49909"/>
                    <a:pt x="30379" y="49909"/>
                  </a:cubicBezTo>
                  <a:cubicBezTo>
                    <a:pt x="30379" y="50017"/>
                    <a:pt x="30488" y="50234"/>
                    <a:pt x="30488" y="50343"/>
                  </a:cubicBezTo>
                  <a:cubicBezTo>
                    <a:pt x="30488" y="50343"/>
                    <a:pt x="30488" y="50343"/>
                    <a:pt x="30488" y="50343"/>
                  </a:cubicBezTo>
                  <a:cubicBezTo>
                    <a:pt x="31464" y="53055"/>
                    <a:pt x="32766" y="55768"/>
                    <a:pt x="34068" y="58372"/>
                  </a:cubicBezTo>
                  <a:cubicBezTo>
                    <a:pt x="35370" y="61301"/>
                    <a:pt x="36781" y="64231"/>
                    <a:pt x="38083" y="67160"/>
                  </a:cubicBezTo>
                  <a:cubicBezTo>
                    <a:pt x="40578" y="73019"/>
                    <a:pt x="42314" y="79095"/>
                    <a:pt x="43616" y="85279"/>
                  </a:cubicBezTo>
                  <a:cubicBezTo>
                    <a:pt x="43616" y="85388"/>
                    <a:pt x="43725" y="85605"/>
                    <a:pt x="43725" y="85713"/>
                  </a:cubicBezTo>
                  <a:cubicBezTo>
                    <a:pt x="43725" y="85713"/>
                    <a:pt x="43725" y="85605"/>
                    <a:pt x="43725" y="85605"/>
                  </a:cubicBezTo>
                  <a:cubicBezTo>
                    <a:pt x="43833" y="86039"/>
                    <a:pt x="43942" y="86473"/>
                    <a:pt x="43942" y="86798"/>
                  </a:cubicBezTo>
                  <a:cubicBezTo>
                    <a:pt x="44159" y="87775"/>
                    <a:pt x="44159" y="88751"/>
                    <a:pt x="44267" y="89728"/>
                  </a:cubicBezTo>
                  <a:cubicBezTo>
                    <a:pt x="44267" y="90921"/>
                    <a:pt x="44159" y="92223"/>
                    <a:pt x="44050" y="93416"/>
                  </a:cubicBezTo>
                  <a:cubicBezTo>
                    <a:pt x="43942" y="95152"/>
                    <a:pt x="43616" y="96888"/>
                    <a:pt x="43074" y="98516"/>
                  </a:cubicBezTo>
                  <a:cubicBezTo>
                    <a:pt x="42097" y="101988"/>
                    <a:pt x="40470" y="105134"/>
                    <a:pt x="38625" y="108281"/>
                  </a:cubicBezTo>
                  <a:cubicBezTo>
                    <a:pt x="35153" y="114140"/>
                    <a:pt x="31139" y="119673"/>
                    <a:pt x="26907" y="124989"/>
                  </a:cubicBezTo>
                  <a:cubicBezTo>
                    <a:pt x="25388" y="126942"/>
                    <a:pt x="23869" y="128787"/>
                    <a:pt x="22242" y="130740"/>
                  </a:cubicBezTo>
                  <a:cubicBezTo>
                    <a:pt x="22242" y="130740"/>
                    <a:pt x="22242" y="130740"/>
                    <a:pt x="22351" y="130631"/>
                  </a:cubicBezTo>
                  <a:cubicBezTo>
                    <a:pt x="20397" y="133018"/>
                    <a:pt x="18553" y="135297"/>
                    <a:pt x="16600" y="137684"/>
                  </a:cubicBezTo>
                  <a:cubicBezTo>
                    <a:pt x="15515" y="138986"/>
                    <a:pt x="14539" y="140288"/>
                    <a:pt x="13671" y="141698"/>
                  </a:cubicBezTo>
                  <a:cubicBezTo>
                    <a:pt x="11826" y="144736"/>
                    <a:pt x="10199" y="147991"/>
                    <a:pt x="8571" y="151137"/>
                  </a:cubicBezTo>
                  <a:cubicBezTo>
                    <a:pt x="7920" y="152439"/>
                    <a:pt x="7378" y="153850"/>
                    <a:pt x="6944" y="155260"/>
                  </a:cubicBezTo>
                  <a:cubicBezTo>
                    <a:pt x="6944" y="155260"/>
                    <a:pt x="6944" y="155152"/>
                    <a:pt x="6944" y="155152"/>
                  </a:cubicBezTo>
                  <a:cubicBezTo>
                    <a:pt x="6944" y="155152"/>
                    <a:pt x="6944" y="155260"/>
                    <a:pt x="6944" y="155260"/>
                  </a:cubicBezTo>
                  <a:cubicBezTo>
                    <a:pt x="6944" y="155260"/>
                    <a:pt x="6944" y="155260"/>
                    <a:pt x="6944" y="155260"/>
                  </a:cubicBezTo>
                  <a:cubicBezTo>
                    <a:pt x="6944" y="155369"/>
                    <a:pt x="6835" y="155586"/>
                    <a:pt x="6835" y="155694"/>
                  </a:cubicBezTo>
                  <a:cubicBezTo>
                    <a:pt x="6076" y="158081"/>
                    <a:pt x="5425" y="160577"/>
                    <a:pt x="4665" y="162964"/>
                  </a:cubicBezTo>
                  <a:cubicBezTo>
                    <a:pt x="4665" y="162964"/>
                    <a:pt x="4665" y="162964"/>
                    <a:pt x="4665" y="162964"/>
                  </a:cubicBezTo>
                  <a:cubicBezTo>
                    <a:pt x="4665" y="162964"/>
                    <a:pt x="4665" y="163072"/>
                    <a:pt x="4665" y="163072"/>
                  </a:cubicBezTo>
                  <a:cubicBezTo>
                    <a:pt x="4665" y="163072"/>
                    <a:pt x="4665" y="163072"/>
                    <a:pt x="4665" y="163072"/>
                  </a:cubicBezTo>
                  <a:lnTo>
                    <a:pt x="4665" y="163072"/>
                  </a:lnTo>
                  <a:cubicBezTo>
                    <a:pt x="4665" y="163072"/>
                    <a:pt x="4665" y="163072"/>
                    <a:pt x="4665" y="163072"/>
                  </a:cubicBezTo>
                  <a:cubicBezTo>
                    <a:pt x="4665" y="163072"/>
                    <a:pt x="4665" y="163072"/>
                    <a:pt x="4665" y="163072"/>
                  </a:cubicBezTo>
                  <a:cubicBezTo>
                    <a:pt x="4557" y="163289"/>
                    <a:pt x="4557" y="163506"/>
                    <a:pt x="4448" y="163723"/>
                  </a:cubicBezTo>
                  <a:cubicBezTo>
                    <a:pt x="4448" y="163723"/>
                    <a:pt x="4448" y="163723"/>
                    <a:pt x="4448" y="163723"/>
                  </a:cubicBezTo>
                  <a:cubicBezTo>
                    <a:pt x="4448" y="163723"/>
                    <a:pt x="4448" y="163723"/>
                    <a:pt x="4448" y="163723"/>
                  </a:cubicBezTo>
                  <a:cubicBezTo>
                    <a:pt x="4448" y="163723"/>
                    <a:pt x="4448" y="163723"/>
                    <a:pt x="4448" y="163832"/>
                  </a:cubicBezTo>
                  <a:cubicBezTo>
                    <a:pt x="4448" y="163832"/>
                    <a:pt x="4448" y="163832"/>
                    <a:pt x="4448" y="163832"/>
                  </a:cubicBezTo>
                  <a:cubicBezTo>
                    <a:pt x="3472" y="167087"/>
                    <a:pt x="2712" y="170450"/>
                    <a:pt x="2061" y="173922"/>
                  </a:cubicBezTo>
                  <a:cubicBezTo>
                    <a:pt x="1736" y="177502"/>
                    <a:pt x="976" y="180866"/>
                    <a:pt x="0" y="184229"/>
                  </a:cubicBezTo>
                  <a:cubicBezTo>
                    <a:pt x="108" y="184229"/>
                    <a:pt x="108" y="184229"/>
                    <a:pt x="0" y="184229"/>
                  </a:cubicBezTo>
                  <a:cubicBezTo>
                    <a:pt x="0" y="184229"/>
                    <a:pt x="0" y="184229"/>
                    <a:pt x="0" y="184229"/>
                  </a:cubicBezTo>
                  <a:close/>
                </a:path>
              </a:pathLst>
            </a:custGeom>
            <a:solidFill>
              <a:srgbClr val="CFB39B"/>
            </a:solidFill>
            <a:ln w="10838" cap="flat">
              <a:noFill/>
              <a:prstDash val="solid"/>
              <a:miter/>
            </a:ln>
          </p:spPr>
          <p:txBody>
            <a:bodyPr rtlCol="0" anchor="ctr"/>
            <a:lstStyle/>
            <a:p>
              <a:endParaRPr lang="nb-NO"/>
            </a:p>
          </p:txBody>
        </p:sp>
        <p:sp>
          <p:nvSpPr>
            <p:cNvPr id="205" name="Frihåndsform: figur 204">
              <a:extLst>
                <a:ext uri="{FF2B5EF4-FFF2-40B4-BE49-F238E27FC236}">
                  <a16:creationId xmlns:a16="http://schemas.microsoft.com/office/drawing/2014/main" id="{08640EAC-59F9-44E5-8890-41E6A0438AB1}"/>
                </a:ext>
              </a:extLst>
            </p:cNvPr>
            <p:cNvSpPr/>
            <p:nvPr/>
          </p:nvSpPr>
          <p:spPr>
            <a:xfrm>
              <a:off x="4337478" y="4730663"/>
              <a:ext cx="44158" cy="54682"/>
            </a:xfrm>
            <a:custGeom>
              <a:avLst/>
              <a:gdLst>
                <a:gd name="connsiteX0" fmla="*/ 0 w 44158"/>
                <a:gd name="connsiteY0" fmla="*/ 54683 h 54682"/>
                <a:gd name="connsiteX1" fmla="*/ 0 w 44158"/>
                <a:gd name="connsiteY1" fmla="*/ 54249 h 54682"/>
                <a:gd name="connsiteX2" fmla="*/ 108 w 44158"/>
                <a:gd name="connsiteY2" fmla="*/ 52187 h 54682"/>
                <a:gd name="connsiteX3" fmla="*/ 108 w 44158"/>
                <a:gd name="connsiteY3" fmla="*/ 52187 h 54682"/>
                <a:gd name="connsiteX4" fmla="*/ 543 w 44158"/>
                <a:gd name="connsiteY4" fmla="*/ 48932 h 54682"/>
                <a:gd name="connsiteX5" fmla="*/ 543 w 44158"/>
                <a:gd name="connsiteY5" fmla="*/ 48932 h 54682"/>
                <a:gd name="connsiteX6" fmla="*/ 759 w 44158"/>
                <a:gd name="connsiteY6" fmla="*/ 47414 h 54682"/>
                <a:gd name="connsiteX7" fmla="*/ 1844 w 44158"/>
                <a:gd name="connsiteY7" fmla="*/ 37757 h 54682"/>
                <a:gd name="connsiteX8" fmla="*/ 3255 w 44158"/>
                <a:gd name="connsiteY8" fmla="*/ 28535 h 54682"/>
                <a:gd name="connsiteX9" fmla="*/ 10633 w 44158"/>
                <a:gd name="connsiteY9" fmla="*/ 12152 h 54682"/>
                <a:gd name="connsiteX10" fmla="*/ 23652 w 44158"/>
                <a:gd name="connsiteY10" fmla="*/ 1193 h 54682"/>
                <a:gd name="connsiteX11" fmla="*/ 32115 w 44158"/>
                <a:gd name="connsiteY11" fmla="*/ 0 h 54682"/>
                <a:gd name="connsiteX12" fmla="*/ 36238 w 44158"/>
                <a:gd name="connsiteY12" fmla="*/ 543 h 54682"/>
                <a:gd name="connsiteX13" fmla="*/ 39927 w 44158"/>
                <a:gd name="connsiteY13" fmla="*/ 1736 h 54682"/>
                <a:gd name="connsiteX14" fmla="*/ 41880 w 44158"/>
                <a:gd name="connsiteY14" fmla="*/ 2387 h 54682"/>
                <a:gd name="connsiteX15" fmla="*/ 44159 w 44158"/>
                <a:gd name="connsiteY15" fmla="*/ 2929 h 54682"/>
                <a:gd name="connsiteX16" fmla="*/ 44159 w 44158"/>
                <a:gd name="connsiteY16" fmla="*/ 3038 h 54682"/>
                <a:gd name="connsiteX17" fmla="*/ 40795 w 44158"/>
                <a:gd name="connsiteY17" fmla="*/ 3038 h 54682"/>
                <a:gd name="connsiteX18" fmla="*/ 37866 w 44158"/>
                <a:gd name="connsiteY18" fmla="*/ 2604 h 54682"/>
                <a:gd name="connsiteX19" fmla="*/ 37974 w 44158"/>
                <a:gd name="connsiteY19" fmla="*/ 2604 h 54682"/>
                <a:gd name="connsiteX20" fmla="*/ 34936 w 44158"/>
                <a:gd name="connsiteY20" fmla="*/ 2495 h 54682"/>
                <a:gd name="connsiteX21" fmla="*/ 35045 w 44158"/>
                <a:gd name="connsiteY21" fmla="*/ 2495 h 54682"/>
                <a:gd name="connsiteX22" fmla="*/ 31681 w 44158"/>
                <a:gd name="connsiteY22" fmla="*/ 2821 h 54682"/>
                <a:gd name="connsiteX23" fmla="*/ 31790 w 44158"/>
                <a:gd name="connsiteY23" fmla="*/ 2821 h 54682"/>
                <a:gd name="connsiteX24" fmla="*/ 28643 w 44158"/>
                <a:gd name="connsiteY24" fmla="*/ 3472 h 54682"/>
                <a:gd name="connsiteX25" fmla="*/ 25605 w 44158"/>
                <a:gd name="connsiteY25" fmla="*/ 4557 h 54682"/>
                <a:gd name="connsiteX26" fmla="*/ 25822 w 44158"/>
                <a:gd name="connsiteY26" fmla="*/ 4448 h 54682"/>
                <a:gd name="connsiteX27" fmla="*/ 24303 w 44158"/>
                <a:gd name="connsiteY27" fmla="*/ 5208 h 54682"/>
                <a:gd name="connsiteX28" fmla="*/ 21917 w 44158"/>
                <a:gd name="connsiteY28" fmla="*/ 6835 h 54682"/>
                <a:gd name="connsiteX29" fmla="*/ 19204 w 44158"/>
                <a:gd name="connsiteY29" fmla="*/ 9439 h 54682"/>
                <a:gd name="connsiteX30" fmla="*/ 19313 w 44158"/>
                <a:gd name="connsiteY30" fmla="*/ 9331 h 54682"/>
                <a:gd name="connsiteX31" fmla="*/ 18987 w 44158"/>
                <a:gd name="connsiteY31" fmla="*/ 9656 h 54682"/>
                <a:gd name="connsiteX32" fmla="*/ 18987 w 44158"/>
                <a:gd name="connsiteY32" fmla="*/ 9656 h 54682"/>
                <a:gd name="connsiteX33" fmla="*/ 14213 w 44158"/>
                <a:gd name="connsiteY33" fmla="*/ 15190 h 54682"/>
                <a:gd name="connsiteX34" fmla="*/ 11175 w 44158"/>
                <a:gd name="connsiteY34" fmla="*/ 19747 h 54682"/>
                <a:gd name="connsiteX35" fmla="*/ 11175 w 44158"/>
                <a:gd name="connsiteY35" fmla="*/ 19747 h 54682"/>
                <a:gd name="connsiteX36" fmla="*/ 8029 w 44158"/>
                <a:gd name="connsiteY36" fmla="*/ 26256 h 54682"/>
                <a:gd name="connsiteX37" fmla="*/ 4665 w 44158"/>
                <a:gd name="connsiteY37" fmla="*/ 36889 h 54682"/>
                <a:gd name="connsiteX38" fmla="*/ 4665 w 44158"/>
                <a:gd name="connsiteY38" fmla="*/ 36672 h 54682"/>
                <a:gd name="connsiteX39" fmla="*/ 4340 w 44158"/>
                <a:gd name="connsiteY39" fmla="*/ 37974 h 54682"/>
                <a:gd name="connsiteX40" fmla="*/ 4340 w 44158"/>
                <a:gd name="connsiteY40" fmla="*/ 37757 h 54682"/>
                <a:gd name="connsiteX41" fmla="*/ 2278 w 44158"/>
                <a:gd name="connsiteY41" fmla="*/ 46220 h 54682"/>
                <a:gd name="connsiteX42" fmla="*/ 108 w 44158"/>
                <a:gd name="connsiteY42" fmla="*/ 53815 h 54682"/>
                <a:gd name="connsiteX43" fmla="*/ 108 w 44158"/>
                <a:gd name="connsiteY43" fmla="*/ 53815 h 54682"/>
                <a:gd name="connsiteX44" fmla="*/ 0 w 44158"/>
                <a:gd name="connsiteY44" fmla="*/ 54357 h 54682"/>
                <a:gd name="connsiteX45" fmla="*/ 0 w 44158"/>
                <a:gd name="connsiteY45" fmla="*/ 54357 h 54682"/>
                <a:gd name="connsiteX46" fmla="*/ 0 w 44158"/>
                <a:gd name="connsiteY46" fmla="*/ 54683 h 54682"/>
                <a:gd name="connsiteX47" fmla="*/ 0 w 44158"/>
                <a:gd name="connsiteY47" fmla="*/ 54683 h 54682"/>
                <a:gd name="connsiteX48" fmla="*/ 0 w 44158"/>
                <a:gd name="connsiteY48" fmla="*/ 54683 h 54682"/>
                <a:gd name="connsiteX49" fmla="*/ 0 w 44158"/>
                <a:gd name="connsiteY49" fmla="*/ 54683 h 54682"/>
                <a:gd name="connsiteX50" fmla="*/ 0 w 44158"/>
                <a:gd name="connsiteY50" fmla="*/ 54683 h 54682"/>
                <a:gd name="connsiteX51" fmla="*/ 0 w 44158"/>
                <a:gd name="connsiteY51" fmla="*/ 54683 h 54682"/>
                <a:gd name="connsiteX52" fmla="*/ 0 w 44158"/>
                <a:gd name="connsiteY52" fmla="*/ 54683 h 54682"/>
                <a:gd name="connsiteX53" fmla="*/ 0 w 44158"/>
                <a:gd name="connsiteY53" fmla="*/ 54683 h 5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4158" h="54682">
                  <a:moveTo>
                    <a:pt x="0" y="54683"/>
                  </a:moveTo>
                  <a:cubicBezTo>
                    <a:pt x="0" y="54574"/>
                    <a:pt x="0" y="54357"/>
                    <a:pt x="0" y="54249"/>
                  </a:cubicBezTo>
                  <a:cubicBezTo>
                    <a:pt x="0" y="53598"/>
                    <a:pt x="108" y="52838"/>
                    <a:pt x="108" y="52187"/>
                  </a:cubicBezTo>
                  <a:cubicBezTo>
                    <a:pt x="108" y="52187"/>
                    <a:pt x="108" y="52187"/>
                    <a:pt x="108" y="52187"/>
                  </a:cubicBezTo>
                  <a:cubicBezTo>
                    <a:pt x="217" y="51102"/>
                    <a:pt x="325" y="50018"/>
                    <a:pt x="543" y="48932"/>
                  </a:cubicBezTo>
                  <a:lnTo>
                    <a:pt x="543" y="48932"/>
                  </a:lnTo>
                  <a:cubicBezTo>
                    <a:pt x="651" y="48390"/>
                    <a:pt x="651" y="47956"/>
                    <a:pt x="759" y="47414"/>
                  </a:cubicBezTo>
                  <a:cubicBezTo>
                    <a:pt x="1085" y="44159"/>
                    <a:pt x="1410" y="40904"/>
                    <a:pt x="1844" y="37757"/>
                  </a:cubicBezTo>
                  <a:cubicBezTo>
                    <a:pt x="2170" y="34719"/>
                    <a:pt x="2495" y="31573"/>
                    <a:pt x="3255" y="28535"/>
                  </a:cubicBezTo>
                  <a:cubicBezTo>
                    <a:pt x="4665" y="22676"/>
                    <a:pt x="6727" y="16817"/>
                    <a:pt x="10633" y="12152"/>
                  </a:cubicBezTo>
                  <a:cubicBezTo>
                    <a:pt x="14213" y="7703"/>
                    <a:pt x="18119" y="3255"/>
                    <a:pt x="23652" y="1193"/>
                  </a:cubicBezTo>
                  <a:cubicBezTo>
                    <a:pt x="26365" y="217"/>
                    <a:pt x="29294" y="0"/>
                    <a:pt x="32115" y="0"/>
                  </a:cubicBezTo>
                  <a:cubicBezTo>
                    <a:pt x="33526" y="0"/>
                    <a:pt x="34936" y="217"/>
                    <a:pt x="36238" y="543"/>
                  </a:cubicBezTo>
                  <a:cubicBezTo>
                    <a:pt x="37540" y="868"/>
                    <a:pt x="38734" y="1302"/>
                    <a:pt x="39927" y="1736"/>
                  </a:cubicBezTo>
                  <a:cubicBezTo>
                    <a:pt x="40578" y="1953"/>
                    <a:pt x="41229" y="2170"/>
                    <a:pt x="41880" y="2387"/>
                  </a:cubicBezTo>
                  <a:cubicBezTo>
                    <a:pt x="42640" y="2604"/>
                    <a:pt x="43399" y="2712"/>
                    <a:pt x="44159" y="2929"/>
                  </a:cubicBezTo>
                  <a:cubicBezTo>
                    <a:pt x="44159" y="2929"/>
                    <a:pt x="44159" y="3038"/>
                    <a:pt x="44159" y="3038"/>
                  </a:cubicBezTo>
                  <a:cubicBezTo>
                    <a:pt x="43074" y="3038"/>
                    <a:pt x="41880" y="3038"/>
                    <a:pt x="40795" y="3038"/>
                  </a:cubicBezTo>
                  <a:cubicBezTo>
                    <a:pt x="39819" y="2929"/>
                    <a:pt x="38842" y="2821"/>
                    <a:pt x="37866" y="2604"/>
                  </a:cubicBezTo>
                  <a:cubicBezTo>
                    <a:pt x="37866" y="2604"/>
                    <a:pt x="37974" y="2604"/>
                    <a:pt x="37974" y="2604"/>
                  </a:cubicBezTo>
                  <a:cubicBezTo>
                    <a:pt x="36998" y="2495"/>
                    <a:pt x="36021" y="2495"/>
                    <a:pt x="34936" y="2495"/>
                  </a:cubicBezTo>
                  <a:cubicBezTo>
                    <a:pt x="34936" y="2495"/>
                    <a:pt x="35045" y="2495"/>
                    <a:pt x="35045" y="2495"/>
                  </a:cubicBezTo>
                  <a:cubicBezTo>
                    <a:pt x="33960" y="2495"/>
                    <a:pt x="32766" y="2712"/>
                    <a:pt x="31681" y="2821"/>
                  </a:cubicBezTo>
                  <a:cubicBezTo>
                    <a:pt x="31681" y="2821"/>
                    <a:pt x="31790" y="2821"/>
                    <a:pt x="31790" y="2821"/>
                  </a:cubicBezTo>
                  <a:cubicBezTo>
                    <a:pt x="30705" y="3038"/>
                    <a:pt x="29728" y="3255"/>
                    <a:pt x="28643" y="3472"/>
                  </a:cubicBezTo>
                  <a:cubicBezTo>
                    <a:pt x="27667" y="3797"/>
                    <a:pt x="26582" y="4123"/>
                    <a:pt x="25605" y="4557"/>
                  </a:cubicBezTo>
                  <a:cubicBezTo>
                    <a:pt x="25714" y="4557"/>
                    <a:pt x="25714" y="4448"/>
                    <a:pt x="25822" y="4448"/>
                  </a:cubicBezTo>
                  <a:cubicBezTo>
                    <a:pt x="25280" y="4665"/>
                    <a:pt x="24737" y="4991"/>
                    <a:pt x="24303" y="5208"/>
                  </a:cubicBezTo>
                  <a:cubicBezTo>
                    <a:pt x="23436" y="5750"/>
                    <a:pt x="22676" y="6293"/>
                    <a:pt x="21917" y="6835"/>
                  </a:cubicBezTo>
                  <a:cubicBezTo>
                    <a:pt x="20940" y="7595"/>
                    <a:pt x="20072" y="8571"/>
                    <a:pt x="19204" y="9439"/>
                  </a:cubicBezTo>
                  <a:cubicBezTo>
                    <a:pt x="19204" y="9439"/>
                    <a:pt x="19313" y="9331"/>
                    <a:pt x="19313" y="9331"/>
                  </a:cubicBezTo>
                  <a:cubicBezTo>
                    <a:pt x="19204" y="9439"/>
                    <a:pt x="19096" y="9548"/>
                    <a:pt x="18987" y="9656"/>
                  </a:cubicBezTo>
                  <a:cubicBezTo>
                    <a:pt x="18987" y="9656"/>
                    <a:pt x="18987" y="9656"/>
                    <a:pt x="18987" y="9656"/>
                  </a:cubicBezTo>
                  <a:cubicBezTo>
                    <a:pt x="17251" y="11392"/>
                    <a:pt x="15732" y="13237"/>
                    <a:pt x="14213" y="15190"/>
                  </a:cubicBezTo>
                  <a:cubicBezTo>
                    <a:pt x="13128" y="16709"/>
                    <a:pt x="12152" y="18228"/>
                    <a:pt x="11175" y="19747"/>
                  </a:cubicBezTo>
                  <a:cubicBezTo>
                    <a:pt x="11175" y="19747"/>
                    <a:pt x="11175" y="19747"/>
                    <a:pt x="11175" y="19747"/>
                  </a:cubicBezTo>
                  <a:cubicBezTo>
                    <a:pt x="9982" y="21808"/>
                    <a:pt x="9005" y="23978"/>
                    <a:pt x="8029" y="26256"/>
                  </a:cubicBezTo>
                  <a:cubicBezTo>
                    <a:pt x="6727" y="29728"/>
                    <a:pt x="5642" y="33309"/>
                    <a:pt x="4665" y="36889"/>
                  </a:cubicBezTo>
                  <a:cubicBezTo>
                    <a:pt x="4665" y="36781"/>
                    <a:pt x="4665" y="36781"/>
                    <a:pt x="4665" y="36672"/>
                  </a:cubicBezTo>
                  <a:cubicBezTo>
                    <a:pt x="4557" y="37106"/>
                    <a:pt x="4448" y="37540"/>
                    <a:pt x="4340" y="37974"/>
                  </a:cubicBezTo>
                  <a:cubicBezTo>
                    <a:pt x="4340" y="37866"/>
                    <a:pt x="4340" y="37866"/>
                    <a:pt x="4340" y="37757"/>
                  </a:cubicBezTo>
                  <a:cubicBezTo>
                    <a:pt x="3689" y="40578"/>
                    <a:pt x="2929" y="43399"/>
                    <a:pt x="2278" y="46220"/>
                  </a:cubicBezTo>
                  <a:cubicBezTo>
                    <a:pt x="1627" y="48716"/>
                    <a:pt x="759" y="51211"/>
                    <a:pt x="108" y="53815"/>
                  </a:cubicBezTo>
                  <a:lnTo>
                    <a:pt x="108" y="53815"/>
                  </a:lnTo>
                  <a:cubicBezTo>
                    <a:pt x="108" y="54032"/>
                    <a:pt x="0" y="54249"/>
                    <a:pt x="0" y="54357"/>
                  </a:cubicBezTo>
                  <a:cubicBezTo>
                    <a:pt x="0" y="54357"/>
                    <a:pt x="0" y="54357"/>
                    <a:pt x="0" y="54357"/>
                  </a:cubicBezTo>
                  <a:cubicBezTo>
                    <a:pt x="108" y="54357"/>
                    <a:pt x="0" y="54466"/>
                    <a:pt x="0" y="54683"/>
                  </a:cubicBezTo>
                  <a:cubicBezTo>
                    <a:pt x="0" y="54574"/>
                    <a:pt x="0" y="54574"/>
                    <a:pt x="0" y="54683"/>
                  </a:cubicBezTo>
                  <a:cubicBezTo>
                    <a:pt x="0" y="54574"/>
                    <a:pt x="0" y="54574"/>
                    <a:pt x="0" y="54683"/>
                  </a:cubicBezTo>
                  <a:cubicBezTo>
                    <a:pt x="0" y="54574"/>
                    <a:pt x="0" y="54574"/>
                    <a:pt x="0" y="54683"/>
                  </a:cubicBezTo>
                  <a:cubicBezTo>
                    <a:pt x="0" y="54574"/>
                    <a:pt x="0" y="54574"/>
                    <a:pt x="0" y="54683"/>
                  </a:cubicBezTo>
                  <a:cubicBezTo>
                    <a:pt x="108" y="54574"/>
                    <a:pt x="108" y="54574"/>
                    <a:pt x="0" y="54683"/>
                  </a:cubicBezTo>
                  <a:cubicBezTo>
                    <a:pt x="108" y="54683"/>
                    <a:pt x="0" y="54683"/>
                    <a:pt x="0" y="54683"/>
                  </a:cubicBezTo>
                  <a:cubicBezTo>
                    <a:pt x="0" y="54683"/>
                    <a:pt x="0" y="54683"/>
                    <a:pt x="0" y="54683"/>
                  </a:cubicBezTo>
                  <a:close/>
                </a:path>
              </a:pathLst>
            </a:custGeom>
            <a:solidFill>
              <a:srgbClr val="CFB39B"/>
            </a:solidFill>
            <a:ln w="10838" cap="flat">
              <a:noFill/>
              <a:prstDash val="solid"/>
              <a:miter/>
            </a:ln>
          </p:spPr>
          <p:txBody>
            <a:bodyPr rtlCol="0" anchor="ctr"/>
            <a:lstStyle/>
            <a:p>
              <a:endParaRPr lang="nb-NO"/>
            </a:p>
          </p:txBody>
        </p:sp>
        <p:sp>
          <p:nvSpPr>
            <p:cNvPr id="206" name="Frihåndsform: figur 205">
              <a:extLst>
                <a:ext uri="{FF2B5EF4-FFF2-40B4-BE49-F238E27FC236}">
                  <a16:creationId xmlns:a16="http://schemas.microsoft.com/office/drawing/2014/main" id="{BA53F9F5-E603-48C2-8E8F-BF11742709C8}"/>
                </a:ext>
              </a:extLst>
            </p:cNvPr>
            <p:cNvSpPr/>
            <p:nvPr/>
          </p:nvSpPr>
          <p:spPr>
            <a:xfrm>
              <a:off x="4359395" y="4729004"/>
              <a:ext cx="71608" cy="31061"/>
            </a:xfrm>
            <a:custGeom>
              <a:avLst/>
              <a:gdLst>
                <a:gd name="connsiteX0" fmla="*/ 0 w 71608"/>
                <a:gd name="connsiteY0" fmla="*/ 30953 h 31061"/>
                <a:gd name="connsiteX1" fmla="*/ 217 w 71608"/>
                <a:gd name="connsiteY1" fmla="*/ 30410 h 31061"/>
                <a:gd name="connsiteX2" fmla="*/ 1193 w 71608"/>
                <a:gd name="connsiteY2" fmla="*/ 28892 h 31061"/>
                <a:gd name="connsiteX3" fmla="*/ 5750 w 71608"/>
                <a:gd name="connsiteY3" fmla="*/ 22382 h 31061"/>
                <a:gd name="connsiteX4" fmla="*/ 10090 w 71608"/>
                <a:gd name="connsiteY4" fmla="*/ 15980 h 31061"/>
                <a:gd name="connsiteX5" fmla="*/ 14430 w 71608"/>
                <a:gd name="connsiteY5" fmla="*/ 9579 h 31061"/>
                <a:gd name="connsiteX6" fmla="*/ 14213 w 71608"/>
                <a:gd name="connsiteY6" fmla="*/ 9796 h 31061"/>
                <a:gd name="connsiteX7" fmla="*/ 20940 w 71608"/>
                <a:gd name="connsiteY7" fmla="*/ 3286 h 31061"/>
                <a:gd name="connsiteX8" fmla="*/ 28318 w 71608"/>
                <a:gd name="connsiteY8" fmla="*/ 357 h 31061"/>
                <a:gd name="connsiteX9" fmla="*/ 36455 w 71608"/>
                <a:gd name="connsiteY9" fmla="*/ 465 h 31061"/>
                <a:gd name="connsiteX10" fmla="*/ 44484 w 71608"/>
                <a:gd name="connsiteY10" fmla="*/ 3069 h 31061"/>
                <a:gd name="connsiteX11" fmla="*/ 47196 w 71608"/>
                <a:gd name="connsiteY11" fmla="*/ 4371 h 31061"/>
                <a:gd name="connsiteX12" fmla="*/ 50560 w 71608"/>
                <a:gd name="connsiteY12" fmla="*/ 5456 h 31061"/>
                <a:gd name="connsiteX13" fmla="*/ 56310 w 71608"/>
                <a:gd name="connsiteY13" fmla="*/ 6758 h 31061"/>
                <a:gd name="connsiteX14" fmla="*/ 62278 w 71608"/>
                <a:gd name="connsiteY14" fmla="*/ 8711 h 31061"/>
                <a:gd name="connsiteX15" fmla="*/ 62169 w 71608"/>
                <a:gd name="connsiteY15" fmla="*/ 8711 h 31061"/>
                <a:gd name="connsiteX16" fmla="*/ 71608 w 71608"/>
                <a:gd name="connsiteY16" fmla="*/ 13485 h 31061"/>
                <a:gd name="connsiteX17" fmla="*/ 71608 w 71608"/>
                <a:gd name="connsiteY17" fmla="*/ 13593 h 31061"/>
                <a:gd name="connsiteX18" fmla="*/ 65099 w 71608"/>
                <a:gd name="connsiteY18" fmla="*/ 11749 h 31061"/>
                <a:gd name="connsiteX19" fmla="*/ 65207 w 71608"/>
                <a:gd name="connsiteY19" fmla="*/ 11749 h 31061"/>
                <a:gd name="connsiteX20" fmla="*/ 57070 w 71608"/>
                <a:gd name="connsiteY20" fmla="*/ 10338 h 31061"/>
                <a:gd name="connsiteX21" fmla="*/ 57178 w 71608"/>
                <a:gd name="connsiteY21" fmla="*/ 10338 h 31061"/>
                <a:gd name="connsiteX22" fmla="*/ 47847 w 71608"/>
                <a:gd name="connsiteY22" fmla="*/ 9579 h 31061"/>
                <a:gd name="connsiteX23" fmla="*/ 40144 w 71608"/>
                <a:gd name="connsiteY23" fmla="*/ 7409 h 31061"/>
                <a:gd name="connsiteX24" fmla="*/ 33851 w 71608"/>
                <a:gd name="connsiteY24" fmla="*/ 6216 h 31061"/>
                <a:gd name="connsiteX25" fmla="*/ 34177 w 71608"/>
                <a:gd name="connsiteY25" fmla="*/ 6216 h 31061"/>
                <a:gd name="connsiteX26" fmla="*/ 31898 w 71608"/>
                <a:gd name="connsiteY26" fmla="*/ 6107 h 31061"/>
                <a:gd name="connsiteX27" fmla="*/ 29294 w 71608"/>
                <a:gd name="connsiteY27" fmla="*/ 6324 h 31061"/>
                <a:gd name="connsiteX28" fmla="*/ 29728 w 71608"/>
                <a:gd name="connsiteY28" fmla="*/ 6324 h 31061"/>
                <a:gd name="connsiteX29" fmla="*/ 26799 w 71608"/>
                <a:gd name="connsiteY29" fmla="*/ 6975 h 31061"/>
                <a:gd name="connsiteX30" fmla="*/ 26799 w 71608"/>
                <a:gd name="connsiteY30" fmla="*/ 6975 h 31061"/>
                <a:gd name="connsiteX31" fmla="*/ 24629 w 71608"/>
                <a:gd name="connsiteY31" fmla="*/ 7734 h 31061"/>
                <a:gd name="connsiteX32" fmla="*/ 22351 w 71608"/>
                <a:gd name="connsiteY32" fmla="*/ 8928 h 31061"/>
                <a:gd name="connsiteX33" fmla="*/ 22676 w 71608"/>
                <a:gd name="connsiteY33" fmla="*/ 8711 h 31061"/>
                <a:gd name="connsiteX34" fmla="*/ 19964 w 71608"/>
                <a:gd name="connsiteY34" fmla="*/ 10555 h 31061"/>
                <a:gd name="connsiteX35" fmla="*/ 16709 w 71608"/>
                <a:gd name="connsiteY35" fmla="*/ 13593 h 31061"/>
                <a:gd name="connsiteX36" fmla="*/ 16600 w 71608"/>
                <a:gd name="connsiteY36" fmla="*/ 13702 h 31061"/>
                <a:gd name="connsiteX37" fmla="*/ 9982 w 71608"/>
                <a:gd name="connsiteY37" fmla="*/ 20863 h 31061"/>
                <a:gd name="connsiteX38" fmla="*/ 10090 w 71608"/>
                <a:gd name="connsiteY38" fmla="*/ 20754 h 31061"/>
                <a:gd name="connsiteX39" fmla="*/ 1736 w 71608"/>
                <a:gd name="connsiteY39" fmla="*/ 29109 h 31061"/>
                <a:gd name="connsiteX40" fmla="*/ 1736 w 71608"/>
                <a:gd name="connsiteY40" fmla="*/ 29109 h 31061"/>
                <a:gd name="connsiteX41" fmla="*/ 0 w 71608"/>
                <a:gd name="connsiteY41" fmla="*/ 31061 h 31061"/>
                <a:gd name="connsiteX42" fmla="*/ 0 w 71608"/>
                <a:gd name="connsiteY42" fmla="*/ 31061 h 31061"/>
                <a:gd name="connsiteX43" fmla="*/ 0 w 71608"/>
                <a:gd name="connsiteY43" fmla="*/ 30953 h 31061"/>
                <a:gd name="connsiteX44" fmla="*/ 0 w 71608"/>
                <a:gd name="connsiteY44" fmla="*/ 30953 h 31061"/>
                <a:gd name="connsiteX45" fmla="*/ 0 w 71608"/>
                <a:gd name="connsiteY45" fmla="*/ 30953 h 31061"/>
                <a:gd name="connsiteX46" fmla="*/ 0 w 71608"/>
                <a:gd name="connsiteY46" fmla="*/ 30953 h 31061"/>
                <a:gd name="connsiteX47" fmla="*/ 0 w 71608"/>
                <a:gd name="connsiteY47" fmla="*/ 30953 h 31061"/>
                <a:gd name="connsiteX48" fmla="*/ 0 w 71608"/>
                <a:gd name="connsiteY48" fmla="*/ 30953 h 31061"/>
                <a:gd name="connsiteX49" fmla="*/ 0 w 71608"/>
                <a:gd name="connsiteY49" fmla="*/ 30953 h 31061"/>
                <a:gd name="connsiteX50" fmla="*/ 0 w 71608"/>
                <a:gd name="connsiteY50" fmla="*/ 30953 h 31061"/>
                <a:gd name="connsiteX51" fmla="*/ 0 w 71608"/>
                <a:gd name="connsiteY51" fmla="*/ 30953 h 31061"/>
                <a:gd name="connsiteX52" fmla="*/ 0 w 71608"/>
                <a:gd name="connsiteY52" fmla="*/ 30953 h 31061"/>
                <a:gd name="connsiteX53" fmla="*/ 0 w 71608"/>
                <a:gd name="connsiteY53" fmla="*/ 30953 h 31061"/>
                <a:gd name="connsiteX54" fmla="*/ 0 w 71608"/>
                <a:gd name="connsiteY54" fmla="*/ 30953 h 31061"/>
                <a:gd name="connsiteX55" fmla="*/ 0 w 71608"/>
                <a:gd name="connsiteY55" fmla="*/ 30953 h 31061"/>
                <a:gd name="connsiteX56" fmla="*/ 0 w 71608"/>
                <a:gd name="connsiteY56" fmla="*/ 30953 h 3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1608" h="31061">
                  <a:moveTo>
                    <a:pt x="0" y="30953"/>
                  </a:moveTo>
                  <a:cubicBezTo>
                    <a:pt x="0" y="30736"/>
                    <a:pt x="217" y="30519"/>
                    <a:pt x="217" y="30410"/>
                  </a:cubicBezTo>
                  <a:cubicBezTo>
                    <a:pt x="542" y="29868"/>
                    <a:pt x="868" y="29434"/>
                    <a:pt x="1193" y="28892"/>
                  </a:cubicBezTo>
                  <a:cubicBezTo>
                    <a:pt x="2712" y="26722"/>
                    <a:pt x="4231" y="24552"/>
                    <a:pt x="5750" y="22382"/>
                  </a:cubicBezTo>
                  <a:cubicBezTo>
                    <a:pt x="7269" y="20212"/>
                    <a:pt x="8680" y="18150"/>
                    <a:pt x="10090" y="15980"/>
                  </a:cubicBezTo>
                  <a:cubicBezTo>
                    <a:pt x="11501" y="13810"/>
                    <a:pt x="12911" y="11640"/>
                    <a:pt x="14430" y="9579"/>
                  </a:cubicBezTo>
                  <a:cubicBezTo>
                    <a:pt x="14322" y="9688"/>
                    <a:pt x="14322" y="9688"/>
                    <a:pt x="14213" y="9796"/>
                  </a:cubicBezTo>
                  <a:cubicBezTo>
                    <a:pt x="16058" y="7301"/>
                    <a:pt x="18336" y="5022"/>
                    <a:pt x="20940" y="3286"/>
                  </a:cubicBezTo>
                  <a:cubicBezTo>
                    <a:pt x="23219" y="1876"/>
                    <a:pt x="25714" y="791"/>
                    <a:pt x="28318" y="357"/>
                  </a:cubicBezTo>
                  <a:cubicBezTo>
                    <a:pt x="31030" y="-186"/>
                    <a:pt x="33743" y="-77"/>
                    <a:pt x="36455" y="465"/>
                  </a:cubicBezTo>
                  <a:cubicBezTo>
                    <a:pt x="39276" y="1116"/>
                    <a:pt x="41880" y="1876"/>
                    <a:pt x="44484" y="3069"/>
                  </a:cubicBezTo>
                  <a:cubicBezTo>
                    <a:pt x="45352" y="3503"/>
                    <a:pt x="46328" y="3937"/>
                    <a:pt x="47196" y="4371"/>
                  </a:cubicBezTo>
                  <a:cubicBezTo>
                    <a:pt x="48282" y="4805"/>
                    <a:pt x="49475" y="5130"/>
                    <a:pt x="50560" y="5456"/>
                  </a:cubicBezTo>
                  <a:cubicBezTo>
                    <a:pt x="52513" y="5890"/>
                    <a:pt x="54466" y="6216"/>
                    <a:pt x="56310" y="6758"/>
                  </a:cubicBezTo>
                  <a:cubicBezTo>
                    <a:pt x="58372" y="7301"/>
                    <a:pt x="60325" y="7952"/>
                    <a:pt x="62278" y="8711"/>
                  </a:cubicBezTo>
                  <a:cubicBezTo>
                    <a:pt x="62278" y="8711"/>
                    <a:pt x="62169" y="8711"/>
                    <a:pt x="62169" y="8711"/>
                  </a:cubicBezTo>
                  <a:cubicBezTo>
                    <a:pt x="65424" y="10013"/>
                    <a:pt x="68571" y="11857"/>
                    <a:pt x="71608" y="13485"/>
                  </a:cubicBezTo>
                  <a:cubicBezTo>
                    <a:pt x="71608" y="13485"/>
                    <a:pt x="71608" y="13593"/>
                    <a:pt x="71608" y="13593"/>
                  </a:cubicBezTo>
                  <a:cubicBezTo>
                    <a:pt x="69439" y="12942"/>
                    <a:pt x="67269" y="12291"/>
                    <a:pt x="65099" y="11749"/>
                  </a:cubicBezTo>
                  <a:cubicBezTo>
                    <a:pt x="65099" y="11749"/>
                    <a:pt x="65207" y="11749"/>
                    <a:pt x="65207" y="11749"/>
                  </a:cubicBezTo>
                  <a:cubicBezTo>
                    <a:pt x="62495" y="11098"/>
                    <a:pt x="59782" y="10664"/>
                    <a:pt x="57070" y="10338"/>
                  </a:cubicBezTo>
                  <a:cubicBezTo>
                    <a:pt x="57070" y="10338"/>
                    <a:pt x="57178" y="10338"/>
                    <a:pt x="57178" y="10338"/>
                  </a:cubicBezTo>
                  <a:cubicBezTo>
                    <a:pt x="54032" y="10013"/>
                    <a:pt x="50885" y="10013"/>
                    <a:pt x="47847" y="9579"/>
                  </a:cubicBezTo>
                  <a:cubicBezTo>
                    <a:pt x="45244" y="9253"/>
                    <a:pt x="42748" y="8060"/>
                    <a:pt x="40144" y="7409"/>
                  </a:cubicBezTo>
                  <a:cubicBezTo>
                    <a:pt x="38083" y="6866"/>
                    <a:pt x="35913" y="6433"/>
                    <a:pt x="33851" y="6216"/>
                  </a:cubicBezTo>
                  <a:cubicBezTo>
                    <a:pt x="33960" y="6216"/>
                    <a:pt x="34068" y="6216"/>
                    <a:pt x="34177" y="6216"/>
                  </a:cubicBezTo>
                  <a:cubicBezTo>
                    <a:pt x="33417" y="6107"/>
                    <a:pt x="32658" y="6107"/>
                    <a:pt x="31898" y="6107"/>
                  </a:cubicBezTo>
                  <a:cubicBezTo>
                    <a:pt x="31030" y="6107"/>
                    <a:pt x="30162" y="6216"/>
                    <a:pt x="29294" y="6324"/>
                  </a:cubicBezTo>
                  <a:cubicBezTo>
                    <a:pt x="29403" y="6324"/>
                    <a:pt x="29511" y="6324"/>
                    <a:pt x="29728" y="6324"/>
                  </a:cubicBezTo>
                  <a:cubicBezTo>
                    <a:pt x="28752" y="6541"/>
                    <a:pt x="27775" y="6649"/>
                    <a:pt x="26799" y="6975"/>
                  </a:cubicBezTo>
                  <a:cubicBezTo>
                    <a:pt x="26799" y="6975"/>
                    <a:pt x="26799" y="6975"/>
                    <a:pt x="26799" y="6975"/>
                  </a:cubicBezTo>
                  <a:cubicBezTo>
                    <a:pt x="26039" y="7192"/>
                    <a:pt x="25388" y="7409"/>
                    <a:pt x="24629" y="7734"/>
                  </a:cubicBezTo>
                  <a:cubicBezTo>
                    <a:pt x="23869" y="8060"/>
                    <a:pt x="23110" y="8494"/>
                    <a:pt x="22351" y="8928"/>
                  </a:cubicBezTo>
                  <a:cubicBezTo>
                    <a:pt x="22459" y="8820"/>
                    <a:pt x="22567" y="8820"/>
                    <a:pt x="22676" y="8711"/>
                  </a:cubicBezTo>
                  <a:cubicBezTo>
                    <a:pt x="21700" y="9253"/>
                    <a:pt x="20832" y="9904"/>
                    <a:pt x="19964" y="10555"/>
                  </a:cubicBezTo>
                  <a:cubicBezTo>
                    <a:pt x="18770" y="11532"/>
                    <a:pt x="17685" y="12508"/>
                    <a:pt x="16709" y="13593"/>
                  </a:cubicBezTo>
                  <a:cubicBezTo>
                    <a:pt x="16709" y="13593"/>
                    <a:pt x="16600" y="13702"/>
                    <a:pt x="16600" y="13702"/>
                  </a:cubicBezTo>
                  <a:cubicBezTo>
                    <a:pt x="14322" y="16089"/>
                    <a:pt x="12260" y="18584"/>
                    <a:pt x="9982" y="20863"/>
                  </a:cubicBezTo>
                  <a:cubicBezTo>
                    <a:pt x="9982" y="20863"/>
                    <a:pt x="10090" y="20754"/>
                    <a:pt x="10090" y="20754"/>
                  </a:cubicBezTo>
                  <a:cubicBezTo>
                    <a:pt x="7378" y="23575"/>
                    <a:pt x="4557" y="26288"/>
                    <a:pt x="1736" y="29109"/>
                  </a:cubicBezTo>
                  <a:cubicBezTo>
                    <a:pt x="1736" y="29109"/>
                    <a:pt x="1736" y="29109"/>
                    <a:pt x="1736" y="29109"/>
                  </a:cubicBezTo>
                  <a:cubicBezTo>
                    <a:pt x="1085" y="29760"/>
                    <a:pt x="542" y="30302"/>
                    <a:pt x="0" y="31061"/>
                  </a:cubicBezTo>
                  <a:cubicBezTo>
                    <a:pt x="0" y="31061"/>
                    <a:pt x="0" y="31061"/>
                    <a:pt x="0" y="31061"/>
                  </a:cubicBezTo>
                  <a:cubicBezTo>
                    <a:pt x="108" y="30845"/>
                    <a:pt x="108" y="30953"/>
                    <a:pt x="0" y="30953"/>
                  </a:cubicBezTo>
                  <a:cubicBezTo>
                    <a:pt x="108" y="30953"/>
                    <a:pt x="108" y="30953"/>
                    <a:pt x="0" y="30953"/>
                  </a:cubicBezTo>
                  <a:cubicBezTo>
                    <a:pt x="108" y="30953"/>
                    <a:pt x="108" y="30953"/>
                    <a:pt x="0" y="30953"/>
                  </a:cubicBezTo>
                  <a:cubicBezTo>
                    <a:pt x="108" y="30953"/>
                    <a:pt x="108" y="30953"/>
                    <a:pt x="0" y="30953"/>
                  </a:cubicBezTo>
                  <a:cubicBezTo>
                    <a:pt x="108" y="30953"/>
                    <a:pt x="108" y="30953"/>
                    <a:pt x="0" y="30953"/>
                  </a:cubicBezTo>
                  <a:cubicBezTo>
                    <a:pt x="108" y="30953"/>
                    <a:pt x="108" y="30953"/>
                    <a:pt x="0" y="30953"/>
                  </a:cubicBezTo>
                  <a:lnTo>
                    <a:pt x="0" y="30953"/>
                  </a:lnTo>
                  <a:lnTo>
                    <a:pt x="0" y="30953"/>
                  </a:lnTo>
                  <a:lnTo>
                    <a:pt x="0" y="30953"/>
                  </a:lnTo>
                  <a:cubicBezTo>
                    <a:pt x="108" y="31061"/>
                    <a:pt x="108" y="31061"/>
                    <a:pt x="0" y="30953"/>
                  </a:cubicBezTo>
                  <a:cubicBezTo>
                    <a:pt x="108" y="31061"/>
                    <a:pt x="108" y="31061"/>
                    <a:pt x="0" y="30953"/>
                  </a:cubicBezTo>
                  <a:lnTo>
                    <a:pt x="0" y="30953"/>
                  </a:lnTo>
                  <a:cubicBezTo>
                    <a:pt x="108" y="31061"/>
                    <a:pt x="108" y="31061"/>
                    <a:pt x="0" y="30953"/>
                  </a:cubicBezTo>
                  <a:cubicBezTo>
                    <a:pt x="0" y="31061"/>
                    <a:pt x="0" y="31061"/>
                    <a:pt x="0" y="30953"/>
                  </a:cubicBezTo>
                  <a:close/>
                </a:path>
              </a:pathLst>
            </a:custGeom>
            <a:solidFill>
              <a:srgbClr val="CFB39B"/>
            </a:solidFill>
            <a:ln w="10838" cap="flat">
              <a:noFill/>
              <a:prstDash val="solid"/>
              <a:miter/>
            </a:ln>
          </p:spPr>
          <p:txBody>
            <a:bodyPr rtlCol="0" anchor="ctr"/>
            <a:lstStyle/>
            <a:p>
              <a:endParaRPr lang="nb-NO"/>
            </a:p>
          </p:txBody>
        </p:sp>
        <p:sp>
          <p:nvSpPr>
            <p:cNvPr id="207" name="Frihåndsform: figur 206">
              <a:extLst>
                <a:ext uri="{FF2B5EF4-FFF2-40B4-BE49-F238E27FC236}">
                  <a16:creationId xmlns:a16="http://schemas.microsoft.com/office/drawing/2014/main" id="{2B578505-BE6B-4B9E-8F2F-CCF80C5C0A82}"/>
                </a:ext>
              </a:extLst>
            </p:cNvPr>
            <p:cNvSpPr/>
            <p:nvPr/>
          </p:nvSpPr>
          <p:spPr>
            <a:xfrm>
              <a:off x="4389448" y="4743682"/>
              <a:ext cx="34827" cy="12911"/>
            </a:xfrm>
            <a:custGeom>
              <a:avLst/>
              <a:gdLst>
                <a:gd name="connsiteX0" fmla="*/ 217 w 34827"/>
                <a:gd name="connsiteY0" fmla="*/ 12911 h 12911"/>
                <a:gd name="connsiteX1" fmla="*/ 217 w 34827"/>
                <a:gd name="connsiteY1" fmla="*/ 12911 h 12911"/>
                <a:gd name="connsiteX2" fmla="*/ 0 w 34827"/>
                <a:gd name="connsiteY2" fmla="*/ 12477 h 12911"/>
                <a:gd name="connsiteX3" fmla="*/ 543 w 34827"/>
                <a:gd name="connsiteY3" fmla="*/ 11392 h 12911"/>
                <a:gd name="connsiteX4" fmla="*/ 1844 w 34827"/>
                <a:gd name="connsiteY4" fmla="*/ 9873 h 12911"/>
                <a:gd name="connsiteX5" fmla="*/ 9114 w 34827"/>
                <a:gd name="connsiteY5" fmla="*/ 4557 h 12911"/>
                <a:gd name="connsiteX6" fmla="*/ 13237 w 34827"/>
                <a:gd name="connsiteY6" fmla="*/ 2604 h 12911"/>
                <a:gd name="connsiteX7" fmla="*/ 17360 w 34827"/>
                <a:gd name="connsiteY7" fmla="*/ 1193 h 12911"/>
                <a:gd name="connsiteX8" fmla="*/ 26148 w 34827"/>
                <a:gd name="connsiteY8" fmla="*/ 108 h 12911"/>
                <a:gd name="connsiteX9" fmla="*/ 30379 w 34827"/>
                <a:gd name="connsiteY9" fmla="*/ 0 h 12911"/>
                <a:gd name="connsiteX10" fmla="*/ 30271 w 34827"/>
                <a:gd name="connsiteY10" fmla="*/ 0 h 12911"/>
                <a:gd name="connsiteX11" fmla="*/ 34828 w 34827"/>
                <a:gd name="connsiteY11" fmla="*/ 0 h 12911"/>
                <a:gd name="connsiteX12" fmla="*/ 34828 w 34827"/>
                <a:gd name="connsiteY12" fmla="*/ 108 h 12911"/>
                <a:gd name="connsiteX13" fmla="*/ 20832 w 34827"/>
                <a:gd name="connsiteY13" fmla="*/ 3255 h 12911"/>
                <a:gd name="connsiteX14" fmla="*/ 20832 w 34827"/>
                <a:gd name="connsiteY14" fmla="*/ 3255 h 12911"/>
                <a:gd name="connsiteX15" fmla="*/ 20723 w 34827"/>
                <a:gd name="connsiteY15" fmla="*/ 3255 h 12911"/>
                <a:gd name="connsiteX16" fmla="*/ 20723 w 34827"/>
                <a:gd name="connsiteY16" fmla="*/ 3255 h 12911"/>
                <a:gd name="connsiteX17" fmla="*/ 20615 w 34827"/>
                <a:gd name="connsiteY17" fmla="*/ 3255 h 12911"/>
                <a:gd name="connsiteX18" fmla="*/ 20506 w 34827"/>
                <a:gd name="connsiteY18" fmla="*/ 3255 h 12911"/>
                <a:gd name="connsiteX19" fmla="*/ 18662 w 34827"/>
                <a:gd name="connsiteY19" fmla="*/ 3797 h 12911"/>
                <a:gd name="connsiteX20" fmla="*/ 16600 w 34827"/>
                <a:gd name="connsiteY20" fmla="*/ 4448 h 12911"/>
                <a:gd name="connsiteX21" fmla="*/ 16600 w 34827"/>
                <a:gd name="connsiteY21" fmla="*/ 4448 h 12911"/>
                <a:gd name="connsiteX22" fmla="*/ 16492 w 34827"/>
                <a:gd name="connsiteY22" fmla="*/ 4448 h 12911"/>
                <a:gd name="connsiteX23" fmla="*/ 16383 w 34827"/>
                <a:gd name="connsiteY23" fmla="*/ 4448 h 12911"/>
                <a:gd name="connsiteX24" fmla="*/ 16383 w 34827"/>
                <a:gd name="connsiteY24" fmla="*/ 4448 h 12911"/>
                <a:gd name="connsiteX25" fmla="*/ 16383 w 34827"/>
                <a:gd name="connsiteY25" fmla="*/ 4448 h 12911"/>
                <a:gd name="connsiteX26" fmla="*/ 16383 w 34827"/>
                <a:gd name="connsiteY26" fmla="*/ 4448 h 12911"/>
                <a:gd name="connsiteX27" fmla="*/ 9982 w 34827"/>
                <a:gd name="connsiteY27" fmla="*/ 6835 h 12911"/>
                <a:gd name="connsiteX28" fmla="*/ 7920 w 34827"/>
                <a:gd name="connsiteY28" fmla="*/ 7703 h 12911"/>
                <a:gd name="connsiteX29" fmla="*/ 8029 w 34827"/>
                <a:gd name="connsiteY29" fmla="*/ 7595 h 12911"/>
                <a:gd name="connsiteX30" fmla="*/ 3147 w 34827"/>
                <a:gd name="connsiteY30" fmla="*/ 9982 h 12911"/>
                <a:gd name="connsiteX31" fmla="*/ 3147 w 34827"/>
                <a:gd name="connsiteY31" fmla="*/ 9982 h 12911"/>
                <a:gd name="connsiteX32" fmla="*/ 976 w 34827"/>
                <a:gd name="connsiteY32" fmla="*/ 11501 h 12911"/>
                <a:gd name="connsiteX33" fmla="*/ 976 w 34827"/>
                <a:gd name="connsiteY33" fmla="*/ 11501 h 12911"/>
                <a:gd name="connsiteX34" fmla="*/ 434 w 34827"/>
                <a:gd name="connsiteY34" fmla="*/ 12043 h 12911"/>
                <a:gd name="connsiteX35" fmla="*/ 217 w 34827"/>
                <a:gd name="connsiteY35" fmla="*/ 12369 h 12911"/>
                <a:gd name="connsiteX36" fmla="*/ 217 w 34827"/>
                <a:gd name="connsiteY36" fmla="*/ 12369 h 12911"/>
                <a:gd name="connsiteX37" fmla="*/ 109 w 34827"/>
                <a:gd name="connsiteY37" fmla="*/ 12477 h 12911"/>
                <a:gd name="connsiteX38" fmla="*/ 0 w 34827"/>
                <a:gd name="connsiteY38" fmla="*/ 12586 h 12911"/>
                <a:gd name="connsiteX39" fmla="*/ 0 w 34827"/>
                <a:gd name="connsiteY39" fmla="*/ 12586 h 12911"/>
                <a:gd name="connsiteX40" fmla="*/ 0 w 34827"/>
                <a:gd name="connsiteY40" fmla="*/ 12694 h 12911"/>
                <a:gd name="connsiteX41" fmla="*/ 0 w 34827"/>
                <a:gd name="connsiteY41" fmla="*/ 12694 h 12911"/>
                <a:gd name="connsiteX42" fmla="*/ 0 w 34827"/>
                <a:gd name="connsiteY42" fmla="*/ 12803 h 12911"/>
                <a:gd name="connsiteX43" fmla="*/ 0 w 34827"/>
                <a:gd name="connsiteY43" fmla="*/ 12803 h 12911"/>
                <a:gd name="connsiteX44" fmla="*/ 0 w 34827"/>
                <a:gd name="connsiteY44" fmla="*/ 12803 h 12911"/>
                <a:gd name="connsiteX45" fmla="*/ 0 w 34827"/>
                <a:gd name="connsiteY45" fmla="*/ 12803 h 12911"/>
                <a:gd name="connsiteX46" fmla="*/ 0 w 34827"/>
                <a:gd name="connsiteY46" fmla="*/ 12803 h 12911"/>
                <a:gd name="connsiteX47" fmla="*/ 0 w 34827"/>
                <a:gd name="connsiteY47" fmla="*/ 12803 h 12911"/>
                <a:gd name="connsiteX48" fmla="*/ 0 w 34827"/>
                <a:gd name="connsiteY48" fmla="*/ 12803 h 12911"/>
                <a:gd name="connsiteX49" fmla="*/ 0 w 34827"/>
                <a:gd name="connsiteY49" fmla="*/ 12803 h 12911"/>
                <a:gd name="connsiteX50" fmla="*/ 0 w 34827"/>
                <a:gd name="connsiteY50" fmla="*/ 12803 h 12911"/>
                <a:gd name="connsiteX51" fmla="*/ 0 w 34827"/>
                <a:gd name="connsiteY51" fmla="*/ 12803 h 12911"/>
                <a:gd name="connsiteX52" fmla="*/ 0 w 34827"/>
                <a:gd name="connsiteY52" fmla="*/ 12803 h 12911"/>
                <a:gd name="connsiteX53" fmla="*/ 0 w 34827"/>
                <a:gd name="connsiteY53" fmla="*/ 12803 h 12911"/>
                <a:gd name="connsiteX54" fmla="*/ 217 w 34827"/>
                <a:gd name="connsiteY54" fmla="*/ 12911 h 12911"/>
                <a:gd name="connsiteX55" fmla="*/ 217 w 34827"/>
                <a:gd name="connsiteY55" fmla="*/ 12911 h 12911"/>
                <a:gd name="connsiteX56" fmla="*/ 217 w 34827"/>
                <a:gd name="connsiteY56" fmla="*/ 12911 h 12911"/>
                <a:gd name="connsiteX57" fmla="*/ 217 w 34827"/>
                <a:gd name="connsiteY57" fmla="*/ 12911 h 1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4827" h="12911">
                  <a:moveTo>
                    <a:pt x="217" y="12911"/>
                  </a:moveTo>
                  <a:cubicBezTo>
                    <a:pt x="217" y="12911"/>
                    <a:pt x="217" y="12911"/>
                    <a:pt x="217" y="12911"/>
                  </a:cubicBezTo>
                  <a:cubicBezTo>
                    <a:pt x="0" y="12803"/>
                    <a:pt x="0" y="12694"/>
                    <a:pt x="0" y="12477"/>
                  </a:cubicBezTo>
                  <a:cubicBezTo>
                    <a:pt x="0" y="12152"/>
                    <a:pt x="325" y="11718"/>
                    <a:pt x="543" y="11392"/>
                  </a:cubicBezTo>
                  <a:cubicBezTo>
                    <a:pt x="976" y="10850"/>
                    <a:pt x="1411" y="10307"/>
                    <a:pt x="1844" y="9873"/>
                  </a:cubicBezTo>
                  <a:cubicBezTo>
                    <a:pt x="4015" y="7703"/>
                    <a:pt x="6510" y="6076"/>
                    <a:pt x="9114" y="4557"/>
                  </a:cubicBezTo>
                  <a:cubicBezTo>
                    <a:pt x="10416" y="3797"/>
                    <a:pt x="11826" y="3147"/>
                    <a:pt x="13237" y="2604"/>
                  </a:cubicBezTo>
                  <a:cubicBezTo>
                    <a:pt x="14539" y="2061"/>
                    <a:pt x="15949" y="1627"/>
                    <a:pt x="17360" y="1193"/>
                  </a:cubicBezTo>
                  <a:cubicBezTo>
                    <a:pt x="20181" y="434"/>
                    <a:pt x="23219" y="217"/>
                    <a:pt x="26148" y="108"/>
                  </a:cubicBezTo>
                  <a:cubicBezTo>
                    <a:pt x="27559" y="0"/>
                    <a:pt x="28969" y="0"/>
                    <a:pt x="30379" y="0"/>
                  </a:cubicBezTo>
                  <a:cubicBezTo>
                    <a:pt x="30379" y="0"/>
                    <a:pt x="30379" y="0"/>
                    <a:pt x="30271" y="0"/>
                  </a:cubicBezTo>
                  <a:cubicBezTo>
                    <a:pt x="31790" y="0"/>
                    <a:pt x="33309" y="0"/>
                    <a:pt x="34828" y="0"/>
                  </a:cubicBezTo>
                  <a:cubicBezTo>
                    <a:pt x="34828" y="0"/>
                    <a:pt x="34828" y="0"/>
                    <a:pt x="34828" y="108"/>
                  </a:cubicBezTo>
                  <a:cubicBezTo>
                    <a:pt x="30162" y="1085"/>
                    <a:pt x="25497" y="1953"/>
                    <a:pt x="20832" y="3255"/>
                  </a:cubicBezTo>
                  <a:cubicBezTo>
                    <a:pt x="20832" y="3255"/>
                    <a:pt x="20832" y="3255"/>
                    <a:pt x="20832" y="3255"/>
                  </a:cubicBezTo>
                  <a:cubicBezTo>
                    <a:pt x="20723" y="3255"/>
                    <a:pt x="20723" y="3255"/>
                    <a:pt x="20723" y="3255"/>
                  </a:cubicBezTo>
                  <a:cubicBezTo>
                    <a:pt x="20723" y="3255"/>
                    <a:pt x="20723" y="3255"/>
                    <a:pt x="20723" y="3255"/>
                  </a:cubicBezTo>
                  <a:cubicBezTo>
                    <a:pt x="20723" y="3255"/>
                    <a:pt x="20723" y="3255"/>
                    <a:pt x="20615" y="3255"/>
                  </a:cubicBezTo>
                  <a:cubicBezTo>
                    <a:pt x="20615" y="3255"/>
                    <a:pt x="20615" y="3255"/>
                    <a:pt x="20506" y="3255"/>
                  </a:cubicBezTo>
                  <a:cubicBezTo>
                    <a:pt x="19855" y="3472"/>
                    <a:pt x="19313" y="3580"/>
                    <a:pt x="18662" y="3797"/>
                  </a:cubicBezTo>
                  <a:cubicBezTo>
                    <a:pt x="18011" y="4014"/>
                    <a:pt x="17360" y="4231"/>
                    <a:pt x="16600" y="4448"/>
                  </a:cubicBezTo>
                  <a:lnTo>
                    <a:pt x="16600" y="4448"/>
                  </a:lnTo>
                  <a:cubicBezTo>
                    <a:pt x="16600" y="4448"/>
                    <a:pt x="16492" y="4448"/>
                    <a:pt x="16492" y="4448"/>
                  </a:cubicBezTo>
                  <a:cubicBezTo>
                    <a:pt x="16492" y="4448"/>
                    <a:pt x="16492" y="4448"/>
                    <a:pt x="16383" y="4448"/>
                  </a:cubicBezTo>
                  <a:cubicBezTo>
                    <a:pt x="16383" y="4448"/>
                    <a:pt x="16383" y="4448"/>
                    <a:pt x="16383" y="4448"/>
                  </a:cubicBezTo>
                  <a:cubicBezTo>
                    <a:pt x="16383" y="4448"/>
                    <a:pt x="16383" y="4448"/>
                    <a:pt x="16383" y="4448"/>
                  </a:cubicBezTo>
                  <a:cubicBezTo>
                    <a:pt x="16383" y="4448"/>
                    <a:pt x="16383" y="4448"/>
                    <a:pt x="16383" y="4448"/>
                  </a:cubicBezTo>
                  <a:cubicBezTo>
                    <a:pt x="14213" y="5208"/>
                    <a:pt x="12043" y="5859"/>
                    <a:pt x="9982" y="6835"/>
                  </a:cubicBezTo>
                  <a:cubicBezTo>
                    <a:pt x="9331" y="7161"/>
                    <a:pt x="8571" y="7486"/>
                    <a:pt x="7920" y="7703"/>
                  </a:cubicBezTo>
                  <a:cubicBezTo>
                    <a:pt x="7920" y="7703"/>
                    <a:pt x="8029" y="7703"/>
                    <a:pt x="8029" y="7595"/>
                  </a:cubicBezTo>
                  <a:cubicBezTo>
                    <a:pt x="6401" y="8354"/>
                    <a:pt x="4774" y="9222"/>
                    <a:pt x="3147" y="9982"/>
                  </a:cubicBezTo>
                  <a:cubicBezTo>
                    <a:pt x="3147" y="9982"/>
                    <a:pt x="3147" y="9982"/>
                    <a:pt x="3147" y="9982"/>
                  </a:cubicBezTo>
                  <a:cubicBezTo>
                    <a:pt x="2387" y="10416"/>
                    <a:pt x="1628" y="10958"/>
                    <a:pt x="976" y="11501"/>
                  </a:cubicBezTo>
                  <a:cubicBezTo>
                    <a:pt x="976" y="11501"/>
                    <a:pt x="976" y="11501"/>
                    <a:pt x="976" y="11501"/>
                  </a:cubicBezTo>
                  <a:cubicBezTo>
                    <a:pt x="760" y="11718"/>
                    <a:pt x="543" y="11826"/>
                    <a:pt x="434" y="12043"/>
                  </a:cubicBezTo>
                  <a:cubicBezTo>
                    <a:pt x="325" y="12152"/>
                    <a:pt x="217" y="12260"/>
                    <a:pt x="217" y="12369"/>
                  </a:cubicBezTo>
                  <a:lnTo>
                    <a:pt x="217" y="12369"/>
                  </a:lnTo>
                  <a:cubicBezTo>
                    <a:pt x="217" y="12369"/>
                    <a:pt x="217" y="12477"/>
                    <a:pt x="109" y="12477"/>
                  </a:cubicBezTo>
                  <a:cubicBezTo>
                    <a:pt x="109" y="12477"/>
                    <a:pt x="109" y="12586"/>
                    <a:pt x="0" y="12586"/>
                  </a:cubicBezTo>
                  <a:cubicBezTo>
                    <a:pt x="0" y="12586"/>
                    <a:pt x="0" y="12586"/>
                    <a:pt x="0" y="12586"/>
                  </a:cubicBezTo>
                  <a:cubicBezTo>
                    <a:pt x="0" y="12586"/>
                    <a:pt x="0" y="12694"/>
                    <a:pt x="0" y="12694"/>
                  </a:cubicBezTo>
                  <a:cubicBezTo>
                    <a:pt x="0" y="12694"/>
                    <a:pt x="0" y="12694"/>
                    <a:pt x="0" y="12694"/>
                  </a:cubicBezTo>
                  <a:cubicBezTo>
                    <a:pt x="0" y="12694"/>
                    <a:pt x="0" y="12694"/>
                    <a:pt x="0" y="12803"/>
                  </a:cubicBezTo>
                  <a:cubicBezTo>
                    <a:pt x="0" y="12803"/>
                    <a:pt x="0" y="12803"/>
                    <a:pt x="0" y="12803"/>
                  </a:cubicBezTo>
                  <a:cubicBezTo>
                    <a:pt x="0" y="12803"/>
                    <a:pt x="0" y="12803"/>
                    <a:pt x="0" y="12803"/>
                  </a:cubicBezTo>
                  <a:cubicBezTo>
                    <a:pt x="0" y="12803"/>
                    <a:pt x="0" y="12803"/>
                    <a:pt x="0" y="12803"/>
                  </a:cubicBezTo>
                  <a:lnTo>
                    <a:pt x="0" y="12803"/>
                  </a:lnTo>
                  <a:cubicBezTo>
                    <a:pt x="0" y="12803"/>
                    <a:pt x="0" y="12803"/>
                    <a:pt x="0" y="12803"/>
                  </a:cubicBezTo>
                  <a:cubicBezTo>
                    <a:pt x="0" y="12803"/>
                    <a:pt x="0" y="12803"/>
                    <a:pt x="0" y="12803"/>
                  </a:cubicBezTo>
                  <a:cubicBezTo>
                    <a:pt x="0" y="12803"/>
                    <a:pt x="0" y="12803"/>
                    <a:pt x="0" y="12803"/>
                  </a:cubicBezTo>
                  <a:cubicBezTo>
                    <a:pt x="0" y="12803"/>
                    <a:pt x="0" y="12803"/>
                    <a:pt x="0" y="12803"/>
                  </a:cubicBezTo>
                  <a:cubicBezTo>
                    <a:pt x="0" y="12803"/>
                    <a:pt x="0" y="12803"/>
                    <a:pt x="0" y="12803"/>
                  </a:cubicBezTo>
                  <a:lnTo>
                    <a:pt x="0" y="12803"/>
                  </a:lnTo>
                  <a:cubicBezTo>
                    <a:pt x="0" y="12803"/>
                    <a:pt x="0" y="12803"/>
                    <a:pt x="0" y="12803"/>
                  </a:cubicBezTo>
                  <a:cubicBezTo>
                    <a:pt x="217" y="12803"/>
                    <a:pt x="217" y="12803"/>
                    <a:pt x="217" y="12911"/>
                  </a:cubicBezTo>
                  <a:cubicBezTo>
                    <a:pt x="217" y="12803"/>
                    <a:pt x="217" y="12803"/>
                    <a:pt x="217" y="12911"/>
                  </a:cubicBezTo>
                  <a:cubicBezTo>
                    <a:pt x="217" y="12803"/>
                    <a:pt x="217" y="12911"/>
                    <a:pt x="217" y="12911"/>
                  </a:cubicBezTo>
                  <a:cubicBezTo>
                    <a:pt x="217" y="12911"/>
                    <a:pt x="217" y="12911"/>
                    <a:pt x="217" y="12911"/>
                  </a:cubicBezTo>
                  <a:close/>
                </a:path>
              </a:pathLst>
            </a:custGeom>
            <a:solidFill>
              <a:srgbClr val="CFB39B"/>
            </a:solidFill>
            <a:ln w="10838" cap="flat">
              <a:noFill/>
              <a:prstDash val="solid"/>
              <a:miter/>
            </a:ln>
          </p:spPr>
          <p:txBody>
            <a:bodyPr rtlCol="0" anchor="ctr"/>
            <a:lstStyle/>
            <a:p>
              <a:endParaRPr lang="nb-NO"/>
            </a:p>
          </p:txBody>
        </p:sp>
        <p:sp>
          <p:nvSpPr>
            <p:cNvPr id="208" name="Frihåndsform: figur 207">
              <a:extLst>
                <a:ext uri="{FF2B5EF4-FFF2-40B4-BE49-F238E27FC236}">
                  <a16:creationId xmlns:a16="http://schemas.microsoft.com/office/drawing/2014/main" id="{9D65EE9C-1553-4FF9-8B53-04194BFDEFF0}"/>
                </a:ext>
              </a:extLst>
            </p:cNvPr>
            <p:cNvSpPr/>
            <p:nvPr/>
          </p:nvSpPr>
          <p:spPr>
            <a:xfrm>
              <a:off x="4416681" y="4738692"/>
              <a:ext cx="30569" cy="16925"/>
            </a:xfrm>
            <a:custGeom>
              <a:avLst/>
              <a:gdLst>
                <a:gd name="connsiteX0" fmla="*/ 30488 w 30569"/>
                <a:gd name="connsiteY0" fmla="*/ 16926 h 16925"/>
                <a:gd name="connsiteX1" fmla="*/ 26907 w 30569"/>
                <a:gd name="connsiteY1" fmla="*/ 13779 h 16925"/>
                <a:gd name="connsiteX2" fmla="*/ 22784 w 30569"/>
                <a:gd name="connsiteY2" fmla="*/ 10090 h 16925"/>
                <a:gd name="connsiteX3" fmla="*/ 19964 w 30569"/>
                <a:gd name="connsiteY3" fmla="*/ 8246 h 16925"/>
                <a:gd name="connsiteX4" fmla="*/ 19204 w 30569"/>
                <a:gd name="connsiteY4" fmla="*/ 7812 h 16925"/>
                <a:gd name="connsiteX5" fmla="*/ 19313 w 30569"/>
                <a:gd name="connsiteY5" fmla="*/ 7920 h 16925"/>
                <a:gd name="connsiteX6" fmla="*/ 10416 w 30569"/>
                <a:gd name="connsiteY6" fmla="*/ 3363 h 16925"/>
                <a:gd name="connsiteX7" fmla="*/ 10524 w 30569"/>
                <a:gd name="connsiteY7" fmla="*/ 3363 h 16925"/>
                <a:gd name="connsiteX8" fmla="*/ 1953 w 30569"/>
                <a:gd name="connsiteY8" fmla="*/ 651 h 16925"/>
                <a:gd name="connsiteX9" fmla="*/ 434 w 30569"/>
                <a:gd name="connsiteY9" fmla="*/ 325 h 16925"/>
                <a:gd name="connsiteX10" fmla="*/ 434 w 30569"/>
                <a:gd name="connsiteY10" fmla="*/ 325 h 16925"/>
                <a:gd name="connsiteX11" fmla="*/ 0 w 30569"/>
                <a:gd name="connsiteY11" fmla="*/ 217 h 16925"/>
                <a:gd name="connsiteX12" fmla="*/ 0 w 30569"/>
                <a:gd name="connsiteY12" fmla="*/ 108 h 16925"/>
                <a:gd name="connsiteX13" fmla="*/ 325 w 30569"/>
                <a:gd name="connsiteY13" fmla="*/ 0 h 16925"/>
                <a:gd name="connsiteX14" fmla="*/ 434 w 30569"/>
                <a:gd name="connsiteY14" fmla="*/ 0 h 16925"/>
                <a:gd name="connsiteX15" fmla="*/ 2061 w 30569"/>
                <a:gd name="connsiteY15" fmla="*/ 0 h 16925"/>
                <a:gd name="connsiteX16" fmla="*/ 6401 w 30569"/>
                <a:gd name="connsiteY16" fmla="*/ 325 h 16925"/>
                <a:gd name="connsiteX17" fmla="*/ 6293 w 30569"/>
                <a:gd name="connsiteY17" fmla="*/ 325 h 16925"/>
                <a:gd name="connsiteX18" fmla="*/ 13671 w 30569"/>
                <a:gd name="connsiteY18" fmla="*/ 2061 h 16925"/>
                <a:gd name="connsiteX19" fmla="*/ 20289 w 30569"/>
                <a:gd name="connsiteY19" fmla="*/ 5316 h 16925"/>
                <a:gd name="connsiteX20" fmla="*/ 23001 w 30569"/>
                <a:gd name="connsiteY20" fmla="*/ 7269 h 16925"/>
                <a:gd name="connsiteX21" fmla="*/ 25063 w 30569"/>
                <a:gd name="connsiteY21" fmla="*/ 9222 h 16925"/>
                <a:gd name="connsiteX22" fmla="*/ 26148 w 30569"/>
                <a:gd name="connsiteY22" fmla="*/ 10633 h 16925"/>
                <a:gd name="connsiteX23" fmla="*/ 30488 w 30569"/>
                <a:gd name="connsiteY23" fmla="*/ 16926 h 16925"/>
                <a:gd name="connsiteX24" fmla="*/ 30488 w 30569"/>
                <a:gd name="connsiteY24" fmla="*/ 16926 h 16925"/>
                <a:gd name="connsiteX25" fmla="*/ 30488 w 30569"/>
                <a:gd name="connsiteY25" fmla="*/ 16926 h 1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569" h="16925">
                  <a:moveTo>
                    <a:pt x="30488" y="16926"/>
                  </a:moveTo>
                  <a:cubicBezTo>
                    <a:pt x="29294" y="15841"/>
                    <a:pt x="28101" y="14864"/>
                    <a:pt x="26907" y="13779"/>
                  </a:cubicBezTo>
                  <a:cubicBezTo>
                    <a:pt x="25497" y="12586"/>
                    <a:pt x="24195" y="11284"/>
                    <a:pt x="22784" y="10090"/>
                  </a:cubicBezTo>
                  <a:cubicBezTo>
                    <a:pt x="21808" y="9439"/>
                    <a:pt x="20940" y="8897"/>
                    <a:pt x="19964" y="8246"/>
                  </a:cubicBezTo>
                  <a:cubicBezTo>
                    <a:pt x="19747" y="8137"/>
                    <a:pt x="19529" y="7920"/>
                    <a:pt x="19204" y="7812"/>
                  </a:cubicBezTo>
                  <a:cubicBezTo>
                    <a:pt x="19204" y="7812"/>
                    <a:pt x="19313" y="7920"/>
                    <a:pt x="19313" y="7920"/>
                  </a:cubicBezTo>
                  <a:cubicBezTo>
                    <a:pt x="16383" y="6293"/>
                    <a:pt x="13454" y="4665"/>
                    <a:pt x="10416" y="3363"/>
                  </a:cubicBezTo>
                  <a:cubicBezTo>
                    <a:pt x="10416" y="3363"/>
                    <a:pt x="10524" y="3363"/>
                    <a:pt x="10524" y="3363"/>
                  </a:cubicBezTo>
                  <a:cubicBezTo>
                    <a:pt x="7703" y="2278"/>
                    <a:pt x="4882" y="1410"/>
                    <a:pt x="1953" y="651"/>
                  </a:cubicBezTo>
                  <a:cubicBezTo>
                    <a:pt x="1410" y="542"/>
                    <a:pt x="976" y="434"/>
                    <a:pt x="434" y="325"/>
                  </a:cubicBezTo>
                  <a:cubicBezTo>
                    <a:pt x="434" y="325"/>
                    <a:pt x="434" y="434"/>
                    <a:pt x="434" y="325"/>
                  </a:cubicBezTo>
                  <a:cubicBezTo>
                    <a:pt x="325" y="325"/>
                    <a:pt x="108" y="325"/>
                    <a:pt x="0" y="217"/>
                  </a:cubicBezTo>
                  <a:cubicBezTo>
                    <a:pt x="0" y="217"/>
                    <a:pt x="0" y="108"/>
                    <a:pt x="0" y="108"/>
                  </a:cubicBezTo>
                  <a:cubicBezTo>
                    <a:pt x="108" y="0"/>
                    <a:pt x="217" y="0"/>
                    <a:pt x="325" y="0"/>
                  </a:cubicBezTo>
                  <a:cubicBezTo>
                    <a:pt x="325" y="0"/>
                    <a:pt x="434" y="0"/>
                    <a:pt x="434" y="0"/>
                  </a:cubicBezTo>
                  <a:cubicBezTo>
                    <a:pt x="976" y="0"/>
                    <a:pt x="1519" y="0"/>
                    <a:pt x="2061" y="0"/>
                  </a:cubicBezTo>
                  <a:cubicBezTo>
                    <a:pt x="3472" y="0"/>
                    <a:pt x="4991" y="108"/>
                    <a:pt x="6401" y="325"/>
                  </a:cubicBezTo>
                  <a:cubicBezTo>
                    <a:pt x="6401" y="325"/>
                    <a:pt x="6293" y="325"/>
                    <a:pt x="6293" y="325"/>
                  </a:cubicBezTo>
                  <a:cubicBezTo>
                    <a:pt x="8788" y="651"/>
                    <a:pt x="11284" y="1085"/>
                    <a:pt x="13671" y="2061"/>
                  </a:cubicBezTo>
                  <a:cubicBezTo>
                    <a:pt x="15949" y="2929"/>
                    <a:pt x="18228" y="4014"/>
                    <a:pt x="20289" y="5316"/>
                  </a:cubicBezTo>
                  <a:cubicBezTo>
                    <a:pt x="21265" y="5859"/>
                    <a:pt x="22133" y="6510"/>
                    <a:pt x="23001" y="7269"/>
                  </a:cubicBezTo>
                  <a:cubicBezTo>
                    <a:pt x="23761" y="7920"/>
                    <a:pt x="24412" y="8463"/>
                    <a:pt x="25063" y="9222"/>
                  </a:cubicBezTo>
                  <a:cubicBezTo>
                    <a:pt x="25388" y="9656"/>
                    <a:pt x="25822" y="10199"/>
                    <a:pt x="26148" y="10633"/>
                  </a:cubicBezTo>
                  <a:cubicBezTo>
                    <a:pt x="27775" y="12694"/>
                    <a:pt x="29186" y="14756"/>
                    <a:pt x="30488" y="16926"/>
                  </a:cubicBezTo>
                  <a:cubicBezTo>
                    <a:pt x="30596" y="16926"/>
                    <a:pt x="30596" y="16926"/>
                    <a:pt x="30488" y="16926"/>
                  </a:cubicBezTo>
                  <a:cubicBezTo>
                    <a:pt x="30488" y="16926"/>
                    <a:pt x="30488" y="16926"/>
                    <a:pt x="30488" y="16926"/>
                  </a:cubicBezTo>
                  <a:close/>
                </a:path>
              </a:pathLst>
            </a:custGeom>
            <a:solidFill>
              <a:srgbClr val="CFB39B"/>
            </a:solidFill>
            <a:ln w="10838" cap="flat">
              <a:noFill/>
              <a:prstDash val="solid"/>
              <a:miter/>
            </a:ln>
          </p:spPr>
          <p:txBody>
            <a:bodyPr rtlCol="0" anchor="ctr"/>
            <a:lstStyle/>
            <a:p>
              <a:endParaRPr lang="nb-NO"/>
            </a:p>
          </p:txBody>
        </p:sp>
        <p:sp>
          <p:nvSpPr>
            <p:cNvPr id="209" name="Frihåndsform: figur 208">
              <a:extLst>
                <a:ext uri="{FF2B5EF4-FFF2-40B4-BE49-F238E27FC236}">
                  <a16:creationId xmlns:a16="http://schemas.microsoft.com/office/drawing/2014/main" id="{93AC1B66-1749-4BF8-82EE-D0A583808C83}"/>
                </a:ext>
              </a:extLst>
            </p:cNvPr>
            <p:cNvSpPr/>
            <p:nvPr/>
          </p:nvSpPr>
          <p:spPr>
            <a:xfrm>
              <a:off x="3899966" y="5014882"/>
              <a:ext cx="296626" cy="69592"/>
            </a:xfrm>
            <a:custGeom>
              <a:avLst/>
              <a:gdLst>
                <a:gd name="connsiteX0" fmla="*/ 296573 w 296626"/>
                <a:gd name="connsiteY0" fmla="*/ 69592 h 69592"/>
                <a:gd name="connsiteX1" fmla="*/ 296573 w 296626"/>
                <a:gd name="connsiteY1" fmla="*/ 69592 h 69592"/>
                <a:gd name="connsiteX2" fmla="*/ 296573 w 296626"/>
                <a:gd name="connsiteY2" fmla="*/ 69592 h 69592"/>
                <a:gd name="connsiteX3" fmla="*/ 296573 w 296626"/>
                <a:gd name="connsiteY3" fmla="*/ 69592 h 69592"/>
                <a:gd name="connsiteX4" fmla="*/ 296573 w 296626"/>
                <a:gd name="connsiteY4" fmla="*/ 69592 h 69592"/>
                <a:gd name="connsiteX5" fmla="*/ 296573 w 296626"/>
                <a:gd name="connsiteY5" fmla="*/ 69592 h 69592"/>
                <a:gd name="connsiteX6" fmla="*/ 296573 w 296626"/>
                <a:gd name="connsiteY6" fmla="*/ 69592 h 69592"/>
                <a:gd name="connsiteX7" fmla="*/ 296573 w 296626"/>
                <a:gd name="connsiteY7" fmla="*/ 69592 h 69592"/>
                <a:gd name="connsiteX8" fmla="*/ 296573 w 296626"/>
                <a:gd name="connsiteY8" fmla="*/ 69592 h 69592"/>
                <a:gd name="connsiteX9" fmla="*/ 296573 w 296626"/>
                <a:gd name="connsiteY9" fmla="*/ 69483 h 69592"/>
                <a:gd name="connsiteX10" fmla="*/ 296573 w 296626"/>
                <a:gd name="connsiteY10" fmla="*/ 69483 h 69592"/>
                <a:gd name="connsiteX11" fmla="*/ 296573 w 296626"/>
                <a:gd name="connsiteY11" fmla="*/ 69483 h 69592"/>
                <a:gd name="connsiteX12" fmla="*/ 296573 w 296626"/>
                <a:gd name="connsiteY12" fmla="*/ 69483 h 69592"/>
                <a:gd name="connsiteX13" fmla="*/ 296573 w 296626"/>
                <a:gd name="connsiteY13" fmla="*/ 69483 h 69592"/>
                <a:gd name="connsiteX14" fmla="*/ 296573 w 296626"/>
                <a:gd name="connsiteY14" fmla="*/ 69483 h 69592"/>
                <a:gd name="connsiteX15" fmla="*/ 296030 w 296626"/>
                <a:gd name="connsiteY15" fmla="*/ 69158 h 69592"/>
                <a:gd name="connsiteX16" fmla="*/ 296030 w 296626"/>
                <a:gd name="connsiteY16" fmla="*/ 69158 h 69592"/>
                <a:gd name="connsiteX17" fmla="*/ 295705 w 296626"/>
                <a:gd name="connsiteY17" fmla="*/ 69050 h 69592"/>
                <a:gd name="connsiteX18" fmla="*/ 287134 w 296626"/>
                <a:gd name="connsiteY18" fmla="*/ 65795 h 69592"/>
                <a:gd name="connsiteX19" fmla="*/ 278562 w 296626"/>
                <a:gd name="connsiteY19" fmla="*/ 62431 h 69592"/>
                <a:gd name="connsiteX20" fmla="*/ 260660 w 296626"/>
                <a:gd name="connsiteY20" fmla="*/ 55379 h 69592"/>
                <a:gd name="connsiteX21" fmla="*/ 225398 w 296626"/>
                <a:gd name="connsiteY21" fmla="*/ 41708 h 69592"/>
                <a:gd name="connsiteX22" fmla="*/ 207822 w 296626"/>
                <a:gd name="connsiteY22" fmla="*/ 34656 h 69592"/>
                <a:gd name="connsiteX23" fmla="*/ 198708 w 296626"/>
                <a:gd name="connsiteY23" fmla="*/ 31184 h 69592"/>
                <a:gd name="connsiteX24" fmla="*/ 189594 w 296626"/>
                <a:gd name="connsiteY24" fmla="*/ 27820 h 69592"/>
                <a:gd name="connsiteX25" fmla="*/ 172234 w 296626"/>
                <a:gd name="connsiteY25" fmla="*/ 21419 h 69592"/>
                <a:gd name="connsiteX26" fmla="*/ 155743 w 296626"/>
                <a:gd name="connsiteY26" fmla="*/ 16103 h 69592"/>
                <a:gd name="connsiteX27" fmla="*/ 152271 w 296626"/>
                <a:gd name="connsiteY27" fmla="*/ 15018 h 69592"/>
                <a:gd name="connsiteX28" fmla="*/ 152162 w 296626"/>
                <a:gd name="connsiteY28" fmla="*/ 15018 h 69592"/>
                <a:gd name="connsiteX29" fmla="*/ 152054 w 296626"/>
                <a:gd name="connsiteY29" fmla="*/ 15018 h 69592"/>
                <a:gd name="connsiteX30" fmla="*/ 152054 w 296626"/>
                <a:gd name="connsiteY30" fmla="*/ 15018 h 69592"/>
                <a:gd name="connsiteX31" fmla="*/ 148907 w 296626"/>
                <a:gd name="connsiteY31" fmla="*/ 14150 h 69592"/>
                <a:gd name="connsiteX32" fmla="*/ 148907 w 296626"/>
                <a:gd name="connsiteY32" fmla="*/ 14150 h 69592"/>
                <a:gd name="connsiteX33" fmla="*/ 148690 w 296626"/>
                <a:gd name="connsiteY33" fmla="*/ 14041 h 69592"/>
                <a:gd name="connsiteX34" fmla="*/ 148473 w 296626"/>
                <a:gd name="connsiteY34" fmla="*/ 13933 h 69592"/>
                <a:gd name="connsiteX35" fmla="*/ 148473 w 296626"/>
                <a:gd name="connsiteY35" fmla="*/ 13933 h 69592"/>
                <a:gd name="connsiteX36" fmla="*/ 125906 w 296626"/>
                <a:gd name="connsiteY36" fmla="*/ 8725 h 69592"/>
                <a:gd name="connsiteX37" fmla="*/ 125797 w 296626"/>
                <a:gd name="connsiteY37" fmla="*/ 8725 h 69592"/>
                <a:gd name="connsiteX38" fmla="*/ 125797 w 296626"/>
                <a:gd name="connsiteY38" fmla="*/ 8725 h 69592"/>
                <a:gd name="connsiteX39" fmla="*/ 125580 w 296626"/>
                <a:gd name="connsiteY39" fmla="*/ 8725 h 69592"/>
                <a:gd name="connsiteX40" fmla="*/ 121783 w 296626"/>
                <a:gd name="connsiteY40" fmla="*/ 8074 h 69592"/>
                <a:gd name="connsiteX41" fmla="*/ 122108 w 296626"/>
                <a:gd name="connsiteY41" fmla="*/ 8182 h 69592"/>
                <a:gd name="connsiteX42" fmla="*/ 114296 w 296626"/>
                <a:gd name="connsiteY42" fmla="*/ 7206 h 69592"/>
                <a:gd name="connsiteX43" fmla="*/ 106702 w 296626"/>
                <a:gd name="connsiteY43" fmla="*/ 6663 h 69592"/>
                <a:gd name="connsiteX44" fmla="*/ 102687 w 296626"/>
                <a:gd name="connsiteY44" fmla="*/ 6555 h 69592"/>
                <a:gd name="connsiteX45" fmla="*/ 103121 w 296626"/>
                <a:gd name="connsiteY45" fmla="*/ 6555 h 69592"/>
                <a:gd name="connsiteX46" fmla="*/ 94550 w 296626"/>
                <a:gd name="connsiteY46" fmla="*/ 6663 h 69592"/>
                <a:gd name="connsiteX47" fmla="*/ 86087 w 296626"/>
                <a:gd name="connsiteY47" fmla="*/ 7206 h 69592"/>
                <a:gd name="connsiteX48" fmla="*/ 79903 w 296626"/>
                <a:gd name="connsiteY48" fmla="*/ 7965 h 69592"/>
                <a:gd name="connsiteX49" fmla="*/ 73501 w 296626"/>
                <a:gd name="connsiteY49" fmla="*/ 9050 h 69592"/>
                <a:gd name="connsiteX50" fmla="*/ 73610 w 296626"/>
                <a:gd name="connsiteY50" fmla="*/ 9050 h 69592"/>
                <a:gd name="connsiteX51" fmla="*/ 72850 w 296626"/>
                <a:gd name="connsiteY51" fmla="*/ 9267 h 69592"/>
                <a:gd name="connsiteX52" fmla="*/ 72850 w 296626"/>
                <a:gd name="connsiteY52" fmla="*/ 9267 h 69592"/>
                <a:gd name="connsiteX53" fmla="*/ 72091 w 296626"/>
                <a:gd name="connsiteY53" fmla="*/ 9484 h 69592"/>
                <a:gd name="connsiteX54" fmla="*/ 72199 w 296626"/>
                <a:gd name="connsiteY54" fmla="*/ 9484 h 69592"/>
                <a:gd name="connsiteX55" fmla="*/ 69921 w 296626"/>
                <a:gd name="connsiteY55" fmla="*/ 10027 h 69592"/>
                <a:gd name="connsiteX56" fmla="*/ 69921 w 296626"/>
                <a:gd name="connsiteY56" fmla="*/ 10027 h 69592"/>
                <a:gd name="connsiteX57" fmla="*/ 69270 w 296626"/>
                <a:gd name="connsiteY57" fmla="*/ 10135 h 69592"/>
                <a:gd name="connsiteX58" fmla="*/ 69378 w 296626"/>
                <a:gd name="connsiteY58" fmla="*/ 10135 h 69592"/>
                <a:gd name="connsiteX59" fmla="*/ 64604 w 296626"/>
                <a:gd name="connsiteY59" fmla="*/ 11437 h 69592"/>
                <a:gd name="connsiteX60" fmla="*/ 64930 w 296626"/>
                <a:gd name="connsiteY60" fmla="*/ 11329 h 69592"/>
                <a:gd name="connsiteX61" fmla="*/ 59505 w 296626"/>
                <a:gd name="connsiteY61" fmla="*/ 13173 h 69592"/>
                <a:gd name="connsiteX62" fmla="*/ 43230 w 296626"/>
                <a:gd name="connsiteY62" fmla="*/ 20334 h 69592"/>
                <a:gd name="connsiteX63" fmla="*/ 43230 w 296626"/>
                <a:gd name="connsiteY63" fmla="*/ 20334 h 69592"/>
                <a:gd name="connsiteX64" fmla="*/ 38673 w 296626"/>
                <a:gd name="connsiteY64" fmla="*/ 22830 h 69592"/>
                <a:gd name="connsiteX65" fmla="*/ 35093 w 296626"/>
                <a:gd name="connsiteY65" fmla="*/ 24999 h 69592"/>
                <a:gd name="connsiteX66" fmla="*/ 31513 w 296626"/>
                <a:gd name="connsiteY66" fmla="*/ 27278 h 69592"/>
                <a:gd name="connsiteX67" fmla="*/ 27173 w 296626"/>
                <a:gd name="connsiteY67" fmla="*/ 30207 h 69592"/>
                <a:gd name="connsiteX68" fmla="*/ 21097 w 296626"/>
                <a:gd name="connsiteY68" fmla="*/ 34764 h 69592"/>
                <a:gd name="connsiteX69" fmla="*/ 13719 w 296626"/>
                <a:gd name="connsiteY69" fmla="*/ 40623 h 69592"/>
                <a:gd name="connsiteX70" fmla="*/ 48 w 296626"/>
                <a:gd name="connsiteY70" fmla="*/ 51798 h 69592"/>
                <a:gd name="connsiteX71" fmla="*/ 48 w 296626"/>
                <a:gd name="connsiteY71" fmla="*/ 51798 h 69592"/>
                <a:gd name="connsiteX72" fmla="*/ 19903 w 296626"/>
                <a:gd name="connsiteY72" fmla="*/ 32703 h 69592"/>
                <a:gd name="connsiteX73" fmla="*/ 19903 w 296626"/>
                <a:gd name="connsiteY73" fmla="*/ 32703 h 69592"/>
                <a:gd name="connsiteX74" fmla="*/ 25328 w 296626"/>
                <a:gd name="connsiteY74" fmla="*/ 27929 h 69592"/>
                <a:gd name="connsiteX75" fmla="*/ 27824 w 296626"/>
                <a:gd name="connsiteY75" fmla="*/ 25976 h 69592"/>
                <a:gd name="connsiteX76" fmla="*/ 30645 w 296626"/>
                <a:gd name="connsiteY76" fmla="*/ 23698 h 69592"/>
                <a:gd name="connsiteX77" fmla="*/ 30645 w 296626"/>
                <a:gd name="connsiteY77" fmla="*/ 23698 h 69592"/>
                <a:gd name="connsiteX78" fmla="*/ 34985 w 296626"/>
                <a:gd name="connsiteY78" fmla="*/ 20551 h 69592"/>
                <a:gd name="connsiteX79" fmla="*/ 38782 w 296626"/>
                <a:gd name="connsiteY79" fmla="*/ 17947 h 69592"/>
                <a:gd name="connsiteX80" fmla="*/ 42145 w 296626"/>
                <a:gd name="connsiteY80" fmla="*/ 15777 h 69592"/>
                <a:gd name="connsiteX81" fmla="*/ 46811 w 296626"/>
                <a:gd name="connsiteY81" fmla="*/ 13065 h 69592"/>
                <a:gd name="connsiteX82" fmla="*/ 46594 w 296626"/>
                <a:gd name="connsiteY82" fmla="*/ 13173 h 69592"/>
                <a:gd name="connsiteX83" fmla="*/ 50283 w 296626"/>
                <a:gd name="connsiteY83" fmla="*/ 11220 h 69592"/>
                <a:gd name="connsiteX84" fmla="*/ 50283 w 296626"/>
                <a:gd name="connsiteY84" fmla="*/ 11220 h 69592"/>
                <a:gd name="connsiteX85" fmla="*/ 51259 w 296626"/>
                <a:gd name="connsiteY85" fmla="*/ 10678 h 69592"/>
                <a:gd name="connsiteX86" fmla="*/ 51476 w 296626"/>
                <a:gd name="connsiteY86" fmla="*/ 10569 h 69592"/>
                <a:gd name="connsiteX87" fmla="*/ 51476 w 296626"/>
                <a:gd name="connsiteY87" fmla="*/ 10569 h 69592"/>
                <a:gd name="connsiteX88" fmla="*/ 51476 w 296626"/>
                <a:gd name="connsiteY88" fmla="*/ 10569 h 69592"/>
                <a:gd name="connsiteX89" fmla="*/ 51585 w 296626"/>
                <a:gd name="connsiteY89" fmla="*/ 10461 h 69592"/>
                <a:gd name="connsiteX90" fmla="*/ 51585 w 296626"/>
                <a:gd name="connsiteY90" fmla="*/ 10461 h 69592"/>
                <a:gd name="connsiteX91" fmla="*/ 51693 w 296626"/>
                <a:gd name="connsiteY91" fmla="*/ 10352 h 69592"/>
                <a:gd name="connsiteX92" fmla="*/ 51802 w 296626"/>
                <a:gd name="connsiteY92" fmla="*/ 10352 h 69592"/>
                <a:gd name="connsiteX93" fmla="*/ 52236 w 296626"/>
                <a:gd name="connsiteY93" fmla="*/ 10135 h 69592"/>
                <a:gd name="connsiteX94" fmla="*/ 54189 w 296626"/>
                <a:gd name="connsiteY94" fmla="*/ 9267 h 69592"/>
                <a:gd name="connsiteX95" fmla="*/ 57661 w 296626"/>
                <a:gd name="connsiteY95" fmla="*/ 7640 h 69592"/>
                <a:gd name="connsiteX96" fmla="*/ 59722 w 296626"/>
                <a:gd name="connsiteY96" fmla="*/ 6880 h 69592"/>
                <a:gd name="connsiteX97" fmla="*/ 62869 w 296626"/>
                <a:gd name="connsiteY97" fmla="*/ 5687 h 69592"/>
                <a:gd name="connsiteX98" fmla="*/ 62760 w 296626"/>
                <a:gd name="connsiteY98" fmla="*/ 5687 h 69592"/>
                <a:gd name="connsiteX99" fmla="*/ 63085 w 296626"/>
                <a:gd name="connsiteY99" fmla="*/ 5578 h 69592"/>
                <a:gd name="connsiteX100" fmla="*/ 63085 w 296626"/>
                <a:gd name="connsiteY100" fmla="*/ 5578 h 69592"/>
                <a:gd name="connsiteX101" fmla="*/ 65472 w 296626"/>
                <a:gd name="connsiteY101" fmla="*/ 4819 h 69592"/>
                <a:gd name="connsiteX102" fmla="*/ 67859 w 296626"/>
                <a:gd name="connsiteY102" fmla="*/ 4059 h 69592"/>
                <a:gd name="connsiteX103" fmla="*/ 67859 w 296626"/>
                <a:gd name="connsiteY103" fmla="*/ 4059 h 69592"/>
                <a:gd name="connsiteX104" fmla="*/ 67859 w 296626"/>
                <a:gd name="connsiteY104" fmla="*/ 4059 h 69592"/>
                <a:gd name="connsiteX105" fmla="*/ 67859 w 296626"/>
                <a:gd name="connsiteY105" fmla="*/ 4059 h 69592"/>
                <a:gd name="connsiteX106" fmla="*/ 72308 w 296626"/>
                <a:gd name="connsiteY106" fmla="*/ 2974 h 69592"/>
                <a:gd name="connsiteX107" fmla="*/ 72199 w 296626"/>
                <a:gd name="connsiteY107" fmla="*/ 2974 h 69592"/>
                <a:gd name="connsiteX108" fmla="*/ 75671 w 296626"/>
                <a:gd name="connsiteY108" fmla="*/ 2323 h 69592"/>
                <a:gd name="connsiteX109" fmla="*/ 78709 w 296626"/>
                <a:gd name="connsiteY109" fmla="*/ 1781 h 69592"/>
                <a:gd name="connsiteX110" fmla="*/ 85762 w 296626"/>
                <a:gd name="connsiteY110" fmla="*/ 913 h 69592"/>
                <a:gd name="connsiteX111" fmla="*/ 89559 w 296626"/>
                <a:gd name="connsiteY111" fmla="*/ 587 h 69592"/>
                <a:gd name="connsiteX112" fmla="*/ 89450 w 296626"/>
                <a:gd name="connsiteY112" fmla="*/ 587 h 69592"/>
                <a:gd name="connsiteX113" fmla="*/ 89776 w 296626"/>
                <a:gd name="connsiteY113" fmla="*/ 587 h 69592"/>
                <a:gd name="connsiteX114" fmla="*/ 89776 w 296626"/>
                <a:gd name="connsiteY114" fmla="*/ 587 h 69592"/>
                <a:gd name="connsiteX115" fmla="*/ 96286 w 296626"/>
                <a:gd name="connsiteY115" fmla="*/ 153 h 69592"/>
                <a:gd name="connsiteX116" fmla="*/ 103338 w 296626"/>
                <a:gd name="connsiteY116" fmla="*/ 45 h 69592"/>
                <a:gd name="connsiteX117" fmla="*/ 103338 w 296626"/>
                <a:gd name="connsiteY117" fmla="*/ 45 h 69592"/>
                <a:gd name="connsiteX118" fmla="*/ 107244 w 296626"/>
                <a:gd name="connsiteY118" fmla="*/ 153 h 69592"/>
                <a:gd name="connsiteX119" fmla="*/ 107136 w 296626"/>
                <a:gd name="connsiteY119" fmla="*/ 153 h 69592"/>
                <a:gd name="connsiteX120" fmla="*/ 116466 w 296626"/>
                <a:gd name="connsiteY120" fmla="*/ 913 h 69592"/>
                <a:gd name="connsiteX121" fmla="*/ 126991 w 296626"/>
                <a:gd name="connsiteY121" fmla="*/ 2323 h 69592"/>
                <a:gd name="connsiteX122" fmla="*/ 126557 w 296626"/>
                <a:gd name="connsiteY122" fmla="*/ 2215 h 69592"/>
                <a:gd name="connsiteX123" fmla="*/ 142506 w 296626"/>
                <a:gd name="connsiteY123" fmla="*/ 5361 h 69592"/>
                <a:gd name="connsiteX124" fmla="*/ 149992 w 296626"/>
                <a:gd name="connsiteY124" fmla="*/ 7206 h 69592"/>
                <a:gd name="connsiteX125" fmla="*/ 157696 w 296626"/>
                <a:gd name="connsiteY125" fmla="*/ 9376 h 69592"/>
                <a:gd name="connsiteX126" fmla="*/ 157262 w 296626"/>
                <a:gd name="connsiteY126" fmla="*/ 9267 h 69592"/>
                <a:gd name="connsiteX127" fmla="*/ 158238 w 296626"/>
                <a:gd name="connsiteY127" fmla="*/ 9593 h 69592"/>
                <a:gd name="connsiteX128" fmla="*/ 157804 w 296626"/>
                <a:gd name="connsiteY128" fmla="*/ 9484 h 69592"/>
                <a:gd name="connsiteX129" fmla="*/ 176791 w 296626"/>
                <a:gd name="connsiteY129" fmla="*/ 15560 h 69592"/>
                <a:gd name="connsiteX130" fmla="*/ 185797 w 296626"/>
                <a:gd name="connsiteY130" fmla="*/ 18924 h 69592"/>
                <a:gd name="connsiteX131" fmla="*/ 190136 w 296626"/>
                <a:gd name="connsiteY131" fmla="*/ 20659 h 69592"/>
                <a:gd name="connsiteX132" fmla="*/ 194585 w 296626"/>
                <a:gd name="connsiteY132" fmla="*/ 22395 h 69592"/>
                <a:gd name="connsiteX133" fmla="*/ 199033 w 296626"/>
                <a:gd name="connsiteY133" fmla="*/ 24023 h 69592"/>
                <a:gd name="connsiteX134" fmla="*/ 203807 w 296626"/>
                <a:gd name="connsiteY134" fmla="*/ 25759 h 69592"/>
                <a:gd name="connsiteX135" fmla="*/ 212812 w 296626"/>
                <a:gd name="connsiteY135" fmla="*/ 29231 h 69592"/>
                <a:gd name="connsiteX136" fmla="*/ 221601 w 296626"/>
                <a:gd name="connsiteY136" fmla="*/ 32594 h 69592"/>
                <a:gd name="connsiteX137" fmla="*/ 230281 w 296626"/>
                <a:gd name="connsiteY137" fmla="*/ 36066 h 69592"/>
                <a:gd name="connsiteX138" fmla="*/ 235923 w 296626"/>
                <a:gd name="connsiteY138" fmla="*/ 38453 h 69592"/>
                <a:gd name="connsiteX139" fmla="*/ 237333 w 296626"/>
                <a:gd name="connsiteY139" fmla="*/ 39104 h 69592"/>
                <a:gd name="connsiteX140" fmla="*/ 238201 w 296626"/>
                <a:gd name="connsiteY140" fmla="*/ 39538 h 69592"/>
                <a:gd name="connsiteX141" fmla="*/ 255344 w 296626"/>
                <a:gd name="connsiteY141" fmla="*/ 47458 h 69592"/>
                <a:gd name="connsiteX142" fmla="*/ 264240 w 296626"/>
                <a:gd name="connsiteY142" fmla="*/ 51907 h 69592"/>
                <a:gd name="connsiteX143" fmla="*/ 272812 w 296626"/>
                <a:gd name="connsiteY143" fmla="*/ 56247 h 69592"/>
                <a:gd name="connsiteX144" fmla="*/ 286808 w 296626"/>
                <a:gd name="connsiteY144" fmla="*/ 64059 h 69592"/>
                <a:gd name="connsiteX145" fmla="*/ 293643 w 296626"/>
                <a:gd name="connsiteY145" fmla="*/ 67856 h 69592"/>
                <a:gd name="connsiteX146" fmla="*/ 294945 w 296626"/>
                <a:gd name="connsiteY146" fmla="*/ 68616 h 69592"/>
                <a:gd name="connsiteX147" fmla="*/ 296030 w 296626"/>
                <a:gd name="connsiteY147" fmla="*/ 69375 h 69592"/>
                <a:gd name="connsiteX148" fmla="*/ 296573 w 296626"/>
                <a:gd name="connsiteY148" fmla="*/ 69592 h 69592"/>
                <a:gd name="connsiteX149" fmla="*/ 296573 w 296626"/>
                <a:gd name="connsiteY149" fmla="*/ 69592 h 69592"/>
                <a:gd name="connsiteX150" fmla="*/ 296573 w 296626"/>
                <a:gd name="connsiteY150" fmla="*/ 69592 h 69592"/>
                <a:gd name="connsiteX151" fmla="*/ 296573 w 296626"/>
                <a:gd name="connsiteY151" fmla="*/ 69592 h 6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296626" h="69592">
                  <a:moveTo>
                    <a:pt x="296573" y="69592"/>
                  </a:moveTo>
                  <a:cubicBezTo>
                    <a:pt x="296464" y="69592"/>
                    <a:pt x="296464" y="69483"/>
                    <a:pt x="296573" y="69592"/>
                  </a:cubicBezTo>
                  <a:cubicBezTo>
                    <a:pt x="296464" y="69483"/>
                    <a:pt x="296464" y="69483"/>
                    <a:pt x="296573" y="69592"/>
                  </a:cubicBezTo>
                  <a:cubicBezTo>
                    <a:pt x="296464" y="69483"/>
                    <a:pt x="296573" y="69483"/>
                    <a:pt x="296573" y="69592"/>
                  </a:cubicBezTo>
                  <a:cubicBezTo>
                    <a:pt x="296573" y="69483"/>
                    <a:pt x="296573" y="69483"/>
                    <a:pt x="296573" y="69592"/>
                  </a:cubicBezTo>
                  <a:cubicBezTo>
                    <a:pt x="296573" y="69483"/>
                    <a:pt x="296573" y="69483"/>
                    <a:pt x="296573" y="69592"/>
                  </a:cubicBezTo>
                  <a:cubicBezTo>
                    <a:pt x="296573" y="69483"/>
                    <a:pt x="296573" y="69483"/>
                    <a:pt x="296573" y="69592"/>
                  </a:cubicBezTo>
                  <a:cubicBezTo>
                    <a:pt x="296573" y="69483"/>
                    <a:pt x="296573" y="69483"/>
                    <a:pt x="296573" y="69592"/>
                  </a:cubicBezTo>
                  <a:cubicBezTo>
                    <a:pt x="296573" y="69483"/>
                    <a:pt x="296573" y="69483"/>
                    <a:pt x="296573" y="69592"/>
                  </a:cubicBezTo>
                  <a:lnTo>
                    <a:pt x="296573" y="69483"/>
                  </a:lnTo>
                  <a:cubicBezTo>
                    <a:pt x="296573" y="69483"/>
                    <a:pt x="296573" y="69483"/>
                    <a:pt x="296573" y="69483"/>
                  </a:cubicBezTo>
                  <a:cubicBezTo>
                    <a:pt x="296573" y="69483"/>
                    <a:pt x="296573" y="69483"/>
                    <a:pt x="296573" y="69483"/>
                  </a:cubicBezTo>
                  <a:cubicBezTo>
                    <a:pt x="296573" y="69483"/>
                    <a:pt x="296573" y="69483"/>
                    <a:pt x="296573" y="69483"/>
                  </a:cubicBezTo>
                  <a:cubicBezTo>
                    <a:pt x="296573" y="69483"/>
                    <a:pt x="296573" y="69483"/>
                    <a:pt x="296573" y="69483"/>
                  </a:cubicBezTo>
                  <a:cubicBezTo>
                    <a:pt x="296573" y="69483"/>
                    <a:pt x="296573" y="69483"/>
                    <a:pt x="296573" y="69483"/>
                  </a:cubicBezTo>
                  <a:cubicBezTo>
                    <a:pt x="296356" y="69375"/>
                    <a:pt x="296247" y="69267"/>
                    <a:pt x="296030" y="69158"/>
                  </a:cubicBezTo>
                  <a:cubicBezTo>
                    <a:pt x="296030" y="69158"/>
                    <a:pt x="296030" y="69158"/>
                    <a:pt x="296030" y="69158"/>
                  </a:cubicBezTo>
                  <a:cubicBezTo>
                    <a:pt x="295922" y="69158"/>
                    <a:pt x="295813" y="69050"/>
                    <a:pt x="295705" y="69050"/>
                  </a:cubicBezTo>
                  <a:cubicBezTo>
                    <a:pt x="292884" y="67856"/>
                    <a:pt x="289954" y="66880"/>
                    <a:pt x="287134" y="65795"/>
                  </a:cubicBezTo>
                  <a:cubicBezTo>
                    <a:pt x="284312" y="64710"/>
                    <a:pt x="281383" y="63516"/>
                    <a:pt x="278562" y="62431"/>
                  </a:cubicBezTo>
                  <a:cubicBezTo>
                    <a:pt x="272595" y="60044"/>
                    <a:pt x="266627" y="57657"/>
                    <a:pt x="260660" y="55379"/>
                  </a:cubicBezTo>
                  <a:cubicBezTo>
                    <a:pt x="248834" y="50930"/>
                    <a:pt x="237116" y="46265"/>
                    <a:pt x="225398" y="41708"/>
                  </a:cubicBezTo>
                  <a:cubicBezTo>
                    <a:pt x="219539" y="39430"/>
                    <a:pt x="213789" y="36934"/>
                    <a:pt x="207822" y="34656"/>
                  </a:cubicBezTo>
                  <a:cubicBezTo>
                    <a:pt x="204784" y="33462"/>
                    <a:pt x="201746" y="32377"/>
                    <a:pt x="198708" y="31184"/>
                  </a:cubicBezTo>
                  <a:cubicBezTo>
                    <a:pt x="195670" y="29990"/>
                    <a:pt x="192632" y="29014"/>
                    <a:pt x="189594" y="27820"/>
                  </a:cubicBezTo>
                  <a:cubicBezTo>
                    <a:pt x="183844" y="25542"/>
                    <a:pt x="177985" y="23480"/>
                    <a:pt x="172234" y="21419"/>
                  </a:cubicBezTo>
                  <a:cubicBezTo>
                    <a:pt x="166809" y="19466"/>
                    <a:pt x="161276" y="17839"/>
                    <a:pt x="155743" y="16103"/>
                  </a:cubicBezTo>
                  <a:cubicBezTo>
                    <a:pt x="154549" y="15777"/>
                    <a:pt x="153464" y="15452"/>
                    <a:pt x="152271" y="15018"/>
                  </a:cubicBezTo>
                  <a:cubicBezTo>
                    <a:pt x="152271" y="15018"/>
                    <a:pt x="152271" y="15018"/>
                    <a:pt x="152162" y="15018"/>
                  </a:cubicBezTo>
                  <a:cubicBezTo>
                    <a:pt x="152162" y="15018"/>
                    <a:pt x="152054" y="15018"/>
                    <a:pt x="152054" y="15018"/>
                  </a:cubicBezTo>
                  <a:lnTo>
                    <a:pt x="152054" y="15018"/>
                  </a:lnTo>
                  <a:cubicBezTo>
                    <a:pt x="150969" y="14692"/>
                    <a:pt x="149992" y="14475"/>
                    <a:pt x="148907" y="14150"/>
                  </a:cubicBezTo>
                  <a:cubicBezTo>
                    <a:pt x="148907" y="14150"/>
                    <a:pt x="148907" y="14150"/>
                    <a:pt x="148907" y="14150"/>
                  </a:cubicBezTo>
                  <a:cubicBezTo>
                    <a:pt x="148799" y="14150"/>
                    <a:pt x="148799" y="14150"/>
                    <a:pt x="148690" y="14041"/>
                  </a:cubicBezTo>
                  <a:cubicBezTo>
                    <a:pt x="148582" y="14041"/>
                    <a:pt x="148582" y="14041"/>
                    <a:pt x="148473" y="13933"/>
                  </a:cubicBezTo>
                  <a:cubicBezTo>
                    <a:pt x="148473" y="13933"/>
                    <a:pt x="148473" y="13933"/>
                    <a:pt x="148473" y="13933"/>
                  </a:cubicBezTo>
                  <a:cubicBezTo>
                    <a:pt x="141095" y="11763"/>
                    <a:pt x="133501" y="10027"/>
                    <a:pt x="125906" y="8725"/>
                  </a:cubicBezTo>
                  <a:cubicBezTo>
                    <a:pt x="125906" y="8725"/>
                    <a:pt x="125797" y="8725"/>
                    <a:pt x="125797" y="8725"/>
                  </a:cubicBezTo>
                  <a:cubicBezTo>
                    <a:pt x="125797" y="8725"/>
                    <a:pt x="125797" y="8725"/>
                    <a:pt x="125797" y="8725"/>
                  </a:cubicBezTo>
                  <a:cubicBezTo>
                    <a:pt x="125689" y="8725"/>
                    <a:pt x="125689" y="8725"/>
                    <a:pt x="125580" y="8725"/>
                  </a:cubicBezTo>
                  <a:cubicBezTo>
                    <a:pt x="124278" y="8508"/>
                    <a:pt x="123085" y="8399"/>
                    <a:pt x="121783" y="8074"/>
                  </a:cubicBezTo>
                  <a:cubicBezTo>
                    <a:pt x="121891" y="8074"/>
                    <a:pt x="122000" y="8074"/>
                    <a:pt x="122108" y="8182"/>
                  </a:cubicBezTo>
                  <a:cubicBezTo>
                    <a:pt x="119504" y="7748"/>
                    <a:pt x="116900" y="7531"/>
                    <a:pt x="114296" y="7206"/>
                  </a:cubicBezTo>
                  <a:cubicBezTo>
                    <a:pt x="111801" y="6880"/>
                    <a:pt x="109197" y="6880"/>
                    <a:pt x="106702" y="6663"/>
                  </a:cubicBezTo>
                  <a:cubicBezTo>
                    <a:pt x="105400" y="6663"/>
                    <a:pt x="103989" y="6555"/>
                    <a:pt x="102687" y="6555"/>
                  </a:cubicBezTo>
                  <a:cubicBezTo>
                    <a:pt x="102796" y="6555"/>
                    <a:pt x="103013" y="6555"/>
                    <a:pt x="103121" y="6555"/>
                  </a:cubicBezTo>
                  <a:cubicBezTo>
                    <a:pt x="100300" y="6446"/>
                    <a:pt x="97371" y="6555"/>
                    <a:pt x="94550" y="6663"/>
                  </a:cubicBezTo>
                  <a:cubicBezTo>
                    <a:pt x="91729" y="6663"/>
                    <a:pt x="88908" y="6989"/>
                    <a:pt x="86087" y="7206"/>
                  </a:cubicBezTo>
                  <a:cubicBezTo>
                    <a:pt x="84026" y="7423"/>
                    <a:pt x="81964" y="7640"/>
                    <a:pt x="79903" y="7965"/>
                  </a:cubicBezTo>
                  <a:cubicBezTo>
                    <a:pt x="77733" y="8291"/>
                    <a:pt x="75671" y="8616"/>
                    <a:pt x="73501" y="9050"/>
                  </a:cubicBezTo>
                  <a:cubicBezTo>
                    <a:pt x="73501" y="9050"/>
                    <a:pt x="73501" y="9050"/>
                    <a:pt x="73610" y="9050"/>
                  </a:cubicBezTo>
                  <a:cubicBezTo>
                    <a:pt x="73393" y="9159"/>
                    <a:pt x="73067" y="9159"/>
                    <a:pt x="72850" y="9267"/>
                  </a:cubicBezTo>
                  <a:lnTo>
                    <a:pt x="72850" y="9267"/>
                  </a:lnTo>
                  <a:cubicBezTo>
                    <a:pt x="72633" y="9267"/>
                    <a:pt x="72416" y="9376"/>
                    <a:pt x="72091" y="9484"/>
                  </a:cubicBezTo>
                  <a:cubicBezTo>
                    <a:pt x="72091" y="9484"/>
                    <a:pt x="72199" y="9484"/>
                    <a:pt x="72199" y="9484"/>
                  </a:cubicBezTo>
                  <a:cubicBezTo>
                    <a:pt x="71440" y="9701"/>
                    <a:pt x="70680" y="9810"/>
                    <a:pt x="69921" y="10027"/>
                  </a:cubicBezTo>
                  <a:lnTo>
                    <a:pt x="69921" y="10027"/>
                  </a:lnTo>
                  <a:cubicBezTo>
                    <a:pt x="69704" y="10027"/>
                    <a:pt x="69487" y="10135"/>
                    <a:pt x="69270" y="10135"/>
                  </a:cubicBezTo>
                  <a:cubicBezTo>
                    <a:pt x="69270" y="10135"/>
                    <a:pt x="69270" y="10135"/>
                    <a:pt x="69378" y="10135"/>
                  </a:cubicBezTo>
                  <a:cubicBezTo>
                    <a:pt x="67751" y="10569"/>
                    <a:pt x="66232" y="11003"/>
                    <a:pt x="64604" y="11437"/>
                  </a:cubicBezTo>
                  <a:cubicBezTo>
                    <a:pt x="64713" y="11437"/>
                    <a:pt x="64821" y="11329"/>
                    <a:pt x="64930" y="11329"/>
                  </a:cubicBezTo>
                  <a:cubicBezTo>
                    <a:pt x="63194" y="11980"/>
                    <a:pt x="61350" y="12631"/>
                    <a:pt x="59505" y="13173"/>
                  </a:cubicBezTo>
                  <a:cubicBezTo>
                    <a:pt x="53972" y="15235"/>
                    <a:pt x="48438" y="17622"/>
                    <a:pt x="43230" y="20334"/>
                  </a:cubicBezTo>
                  <a:cubicBezTo>
                    <a:pt x="43230" y="20334"/>
                    <a:pt x="43230" y="20334"/>
                    <a:pt x="43230" y="20334"/>
                  </a:cubicBezTo>
                  <a:cubicBezTo>
                    <a:pt x="41711" y="21202"/>
                    <a:pt x="40192" y="21962"/>
                    <a:pt x="38673" y="22830"/>
                  </a:cubicBezTo>
                  <a:cubicBezTo>
                    <a:pt x="37480" y="23480"/>
                    <a:pt x="36287" y="24240"/>
                    <a:pt x="35093" y="24999"/>
                  </a:cubicBezTo>
                  <a:cubicBezTo>
                    <a:pt x="33900" y="25759"/>
                    <a:pt x="32598" y="26518"/>
                    <a:pt x="31513" y="27278"/>
                  </a:cubicBezTo>
                  <a:cubicBezTo>
                    <a:pt x="30102" y="28254"/>
                    <a:pt x="28583" y="29231"/>
                    <a:pt x="27173" y="30207"/>
                  </a:cubicBezTo>
                  <a:cubicBezTo>
                    <a:pt x="25220" y="31726"/>
                    <a:pt x="23050" y="33245"/>
                    <a:pt x="21097" y="34764"/>
                  </a:cubicBezTo>
                  <a:cubicBezTo>
                    <a:pt x="18601" y="36717"/>
                    <a:pt x="16214" y="38670"/>
                    <a:pt x="13719" y="40623"/>
                  </a:cubicBezTo>
                  <a:cubicBezTo>
                    <a:pt x="9162" y="44312"/>
                    <a:pt x="4605" y="48110"/>
                    <a:pt x="48" y="51798"/>
                  </a:cubicBezTo>
                  <a:cubicBezTo>
                    <a:pt x="48" y="51798"/>
                    <a:pt x="-60" y="51798"/>
                    <a:pt x="48" y="51798"/>
                  </a:cubicBezTo>
                  <a:cubicBezTo>
                    <a:pt x="6558" y="45397"/>
                    <a:pt x="13177" y="38996"/>
                    <a:pt x="19903" y="32703"/>
                  </a:cubicBezTo>
                  <a:cubicBezTo>
                    <a:pt x="19903" y="32703"/>
                    <a:pt x="19903" y="32703"/>
                    <a:pt x="19903" y="32703"/>
                  </a:cubicBezTo>
                  <a:cubicBezTo>
                    <a:pt x="21639" y="31075"/>
                    <a:pt x="23484" y="29448"/>
                    <a:pt x="25328" y="27929"/>
                  </a:cubicBezTo>
                  <a:cubicBezTo>
                    <a:pt x="26088" y="27278"/>
                    <a:pt x="26956" y="26627"/>
                    <a:pt x="27824" y="25976"/>
                  </a:cubicBezTo>
                  <a:cubicBezTo>
                    <a:pt x="28800" y="25216"/>
                    <a:pt x="29668" y="24457"/>
                    <a:pt x="30645" y="23698"/>
                  </a:cubicBezTo>
                  <a:cubicBezTo>
                    <a:pt x="30645" y="23698"/>
                    <a:pt x="30645" y="23698"/>
                    <a:pt x="30645" y="23698"/>
                  </a:cubicBezTo>
                  <a:cubicBezTo>
                    <a:pt x="32055" y="22612"/>
                    <a:pt x="33574" y="21636"/>
                    <a:pt x="34985" y="20551"/>
                  </a:cubicBezTo>
                  <a:cubicBezTo>
                    <a:pt x="36287" y="19683"/>
                    <a:pt x="37589" y="18815"/>
                    <a:pt x="38782" y="17947"/>
                  </a:cubicBezTo>
                  <a:cubicBezTo>
                    <a:pt x="39867" y="17188"/>
                    <a:pt x="40952" y="16537"/>
                    <a:pt x="42145" y="15777"/>
                  </a:cubicBezTo>
                  <a:cubicBezTo>
                    <a:pt x="43664" y="14909"/>
                    <a:pt x="45183" y="13824"/>
                    <a:pt x="46811" y="13065"/>
                  </a:cubicBezTo>
                  <a:cubicBezTo>
                    <a:pt x="46702" y="13065"/>
                    <a:pt x="46702" y="13173"/>
                    <a:pt x="46594" y="13173"/>
                  </a:cubicBezTo>
                  <a:cubicBezTo>
                    <a:pt x="47787" y="12522"/>
                    <a:pt x="49089" y="11871"/>
                    <a:pt x="50283" y="11220"/>
                  </a:cubicBezTo>
                  <a:cubicBezTo>
                    <a:pt x="50283" y="11220"/>
                    <a:pt x="50283" y="11220"/>
                    <a:pt x="50283" y="11220"/>
                  </a:cubicBezTo>
                  <a:cubicBezTo>
                    <a:pt x="50608" y="11003"/>
                    <a:pt x="50934" y="10895"/>
                    <a:pt x="51259" y="10678"/>
                  </a:cubicBezTo>
                  <a:cubicBezTo>
                    <a:pt x="51368" y="10678"/>
                    <a:pt x="51368" y="10569"/>
                    <a:pt x="51476" y="10569"/>
                  </a:cubicBezTo>
                  <a:cubicBezTo>
                    <a:pt x="51476" y="10569"/>
                    <a:pt x="51476" y="10569"/>
                    <a:pt x="51476" y="10569"/>
                  </a:cubicBezTo>
                  <a:lnTo>
                    <a:pt x="51476" y="10569"/>
                  </a:lnTo>
                  <a:cubicBezTo>
                    <a:pt x="51476" y="10569"/>
                    <a:pt x="51585" y="10569"/>
                    <a:pt x="51585" y="10461"/>
                  </a:cubicBezTo>
                  <a:cubicBezTo>
                    <a:pt x="51585" y="10461"/>
                    <a:pt x="51585" y="10461"/>
                    <a:pt x="51585" y="10461"/>
                  </a:cubicBezTo>
                  <a:cubicBezTo>
                    <a:pt x="51585" y="10461"/>
                    <a:pt x="51693" y="10461"/>
                    <a:pt x="51693" y="10352"/>
                  </a:cubicBezTo>
                  <a:cubicBezTo>
                    <a:pt x="51693" y="10352"/>
                    <a:pt x="51693" y="10352"/>
                    <a:pt x="51802" y="10352"/>
                  </a:cubicBezTo>
                  <a:cubicBezTo>
                    <a:pt x="51910" y="10244"/>
                    <a:pt x="52019" y="10244"/>
                    <a:pt x="52236" y="10135"/>
                  </a:cubicBezTo>
                  <a:cubicBezTo>
                    <a:pt x="52887" y="9810"/>
                    <a:pt x="53538" y="9484"/>
                    <a:pt x="54189" y="9267"/>
                  </a:cubicBezTo>
                  <a:cubicBezTo>
                    <a:pt x="55382" y="8725"/>
                    <a:pt x="56467" y="8182"/>
                    <a:pt x="57661" y="7640"/>
                  </a:cubicBezTo>
                  <a:cubicBezTo>
                    <a:pt x="58312" y="7314"/>
                    <a:pt x="59071" y="7097"/>
                    <a:pt x="59722" y="6880"/>
                  </a:cubicBezTo>
                  <a:cubicBezTo>
                    <a:pt x="60807" y="6446"/>
                    <a:pt x="61783" y="6121"/>
                    <a:pt x="62869" y="5687"/>
                  </a:cubicBezTo>
                  <a:cubicBezTo>
                    <a:pt x="62869" y="5687"/>
                    <a:pt x="62760" y="5687"/>
                    <a:pt x="62760" y="5687"/>
                  </a:cubicBezTo>
                  <a:cubicBezTo>
                    <a:pt x="62869" y="5687"/>
                    <a:pt x="62977" y="5578"/>
                    <a:pt x="63085" y="5578"/>
                  </a:cubicBezTo>
                  <a:cubicBezTo>
                    <a:pt x="63085" y="5578"/>
                    <a:pt x="63085" y="5578"/>
                    <a:pt x="63085" y="5578"/>
                  </a:cubicBezTo>
                  <a:cubicBezTo>
                    <a:pt x="63845" y="5253"/>
                    <a:pt x="64713" y="5144"/>
                    <a:pt x="65472" y="4819"/>
                  </a:cubicBezTo>
                  <a:cubicBezTo>
                    <a:pt x="66232" y="4602"/>
                    <a:pt x="67100" y="4276"/>
                    <a:pt x="67859" y="4059"/>
                  </a:cubicBezTo>
                  <a:cubicBezTo>
                    <a:pt x="67859" y="4059"/>
                    <a:pt x="67859" y="4059"/>
                    <a:pt x="67859" y="4059"/>
                  </a:cubicBezTo>
                  <a:cubicBezTo>
                    <a:pt x="67859" y="4059"/>
                    <a:pt x="67859" y="4059"/>
                    <a:pt x="67859" y="4059"/>
                  </a:cubicBezTo>
                  <a:cubicBezTo>
                    <a:pt x="67859" y="4059"/>
                    <a:pt x="67859" y="4059"/>
                    <a:pt x="67859" y="4059"/>
                  </a:cubicBezTo>
                  <a:cubicBezTo>
                    <a:pt x="69378" y="3734"/>
                    <a:pt x="70789" y="3300"/>
                    <a:pt x="72308" y="2974"/>
                  </a:cubicBezTo>
                  <a:cubicBezTo>
                    <a:pt x="72308" y="2974"/>
                    <a:pt x="72308" y="2974"/>
                    <a:pt x="72199" y="2974"/>
                  </a:cubicBezTo>
                  <a:cubicBezTo>
                    <a:pt x="73393" y="2649"/>
                    <a:pt x="74478" y="2540"/>
                    <a:pt x="75671" y="2323"/>
                  </a:cubicBezTo>
                  <a:cubicBezTo>
                    <a:pt x="76648" y="2106"/>
                    <a:pt x="77733" y="1998"/>
                    <a:pt x="78709" y="1781"/>
                  </a:cubicBezTo>
                  <a:cubicBezTo>
                    <a:pt x="81096" y="1455"/>
                    <a:pt x="83375" y="1021"/>
                    <a:pt x="85762" y="913"/>
                  </a:cubicBezTo>
                  <a:cubicBezTo>
                    <a:pt x="87064" y="804"/>
                    <a:pt x="88365" y="696"/>
                    <a:pt x="89559" y="587"/>
                  </a:cubicBezTo>
                  <a:cubicBezTo>
                    <a:pt x="89559" y="587"/>
                    <a:pt x="89450" y="587"/>
                    <a:pt x="89450" y="587"/>
                  </a:cubicBezTo>
                  <a:cubicBezTo>
                    <a:pt x="89559" y="587"/>
                    <a:pt x="89668" y="587"/>
                    <a:pt x="89776" y="587"/>
                  </a:cubicBezTo>
                  <a:lnTo>
                    <a:pt x="89776" y="587"/>
                  </a:lnTo>
                  <a:cubicBezTo>
                    <a:pt x="91946" y="370"/>
                    <a:pt x="94116" y="262"/>
                    <a:pt x="96286" y="153"/>
                  </a:cubicBezTo>
                  <a:cubicBezTo>
                    <a:pt x="98564" y="45"/>
                    <a:pt x="100951" y="-64"/>
                    <a:pt x="103338" y="45"/>
                  </a:cubicBezTo>
                  <a:cubicBezTo>
                    <a:pt x="103338" y="45"/>
                    <a:pt x="103338" y="45"/>
                    <a:pt x="103338" y="45"/>
                  </a:cubicBezTo>
                  <a:cubicBezTo>
                    <a:pt x="104640" y="45"/>
                    <a:pt x="105942" y="153"/>
                    <a:pt x="107244" y="153"/>
                  </a:cubicBezTo>
                  <a:cubicBezTo>
                    <a:pt x="107244" y="153"/>
                    <a:pt x="107136" y="153"/>
                    <a:pt x="107136" y="153"/>
                  </a:cubicBezTo>
                  <a:cubicBezTo>
                    <a:pt x="110282" y="262"/>
                    <a:pt x="113428" y="587"/>
                    <a:pt x="116466" y="913"/>
                  </a:cubicBezTo>
                  <a:cubicBezTo>
                    <a:pt x="119938" y="1347"/>
                    <a:pt x="123519" y="1781"/>
                    <a:pt x="126991" y="2323"/>
                  </a:cubicBezTo>
                  <a:cubicBezTo>
                    <a:pt x="126882" y="2323"/>
                    <a:pt x="126665" y="2323"/>
                    <a:pt x="126557" y="2215"/>
                  </a:cubicBezTo>
                  <a:cubicBezTo>
                    <a:pt x="131873" y="2974"/>
                    <a:pt x="137189" y="4168"/>
                    <a:pt x="142506" y="5361"/>
                  </a:cubicBezTo>
                  <a:cubicBezTo>
                    <a:pt x="145001" y="5904"/>
                    <a:pt x="147497" y="6555"/>
                    <a:pt x="149992" y="7206"/>
                  </a:cubicBezTo>
                  <a:cubicBezTo>
                    <a:pt x="152596" y="7857"/>
                    <a:pt x="155200" y="8616"/>
                    <a:pt x="157696" y="9376"/>
                  </a:cubicBezTo>
                  <a:cubicBezTo>
                    <a:pt x="157587" y="9376"/>
                    <a:pt x="157370" y="9267"/>
                    <a:pt x="157262" y="9267"/>
                  </a:cubicBezTo>
                  <a:cubicBezTo>
                    <a:pt x="157587" y="9376"/>
                    <a:pt x="157913" y="9484"/>
                    <a:pt x="158238" y="9593"/>
                  </a:cubicBezTo>
                  <a:cubicBezTo>
                    <a:pt x="158130" y="9593"/>
                    <a:pt x="157913" y="9484"/>
                    <a:pt x="157804" y="9484"/>
                  </a:cubicBezTo>
                  <a:cubicBezTo>
                    <a:pt x="164205" y="11329"/>
                    <a:pt x="170498" y="13499"/>
                    <a:pt x="176791" y="15560"/>
                  </a:cubicBezTo>
                  <a:cubicBezTo>
                    <a:pt x="179829" y="16537"/>
                    <a:pt x="182759" y="17730"/>
                    <a:pt x="185797" y="18924"/>
                  </a:cubicBezTo>
                  <a:cubicBezTo>
                    <a:pt x="187207" y="19466"/>
                    <a:pt x="188726" y="20008"/>
                    <a:pt x="190136" y="20659"/>
                  </a:cubicBezTo>
                  <a:cubicBezTo>
                    <a:pt x="191655" y="21202"/>
                    <a:pt x="193066" y="21744"/>
                    <a:pt x="194585" y="22395"/>
                  </a:cubicBezTo>
                  <a:cubicBezTo>
                    <a:pt x="196104" y="23046"/>
                    <a:pt x="197623" y="23480"/>
                    <a:pt x="199033" y="24023"/>
                  </a:cubicBezTo>
                  <a:cubicBezTo>
                    <a:pt x="200661" y="24565"/>
                    <a:pt x="202180" y="25216"/>
                    <a:pt x="203807" y="25759"/>
                  </a:cubicBezTo>
                  <a:cubicBezTo>
                    <a:pt x="206845" y="26844"/>
                    <a:pt x="209775" y="28037"/>
                    <a:pt x="212812" y="29231"/>
                  </a:cubicBezTo>
                  <a:cubicBezTo>
                    <a:pt x="215742" y="30316"/>
                    <a:pt x="218671" y="31509"/>
                    <a:pt x="221601" y="32594"/>
                  </a:cubicBezTo>
                  <a:cubicBezTo>
                    <a:pt x="224530" y="33679"/>
                    <a:pt x="227460" y="34873"/>
                    <a:pt x="230281" y="36066"/>
                  </a:cubicBezTo>
                  <a:cubicBezTo>
                    <a:pt x="232125" y="36826"/>
                    <a:pt x="234078" y="37585"/>
                    <a:pt x="235923" y="38453"/>
                  </a:cubicBezTo>
                  <a:cubicBezTo>
                    <a:pt x="236356" y="38670"/>
                    <a:pt x="236899" y="38887"/>
                    <a:pt x="237333" y="39104"/>
                  </a:cubicBezTo>
                  <a:cubicBezTo>
                    <a:pt x="237659" y="39213"/>
                    <a:pt x="237875" y="39321"/>
                    <a:pt x="238201" y="39538"/>
                  </a:cubicBezTo>
                  <a:cubicBezTo>
                    <a:pt x="243951" y="42034"/>
                    <a:pt x="249593" y="44855"/>
                    <a:pt x="255344" y="47458"/>
                  </a:cubicBezTo>
                  <a:cubicBezTo>
                    <a:pt x="258382" y="48869"/>
                    <a:pt x="261311" y="50388"/>
                    <a:pt x="264240" y="51907"/>
                  </a:cubicBezTo>
                  <a:cubicBezTo>
                    <a:pt x="267061" y="53317"/>
                    <a:pt x="269991" y="54836"/>
                    <a:pt x="272812" y="56247"/>
                  </a:cubicBezTo>
                  <a:cubicBezTo>
                    <a:pt x="277586" y="58742"/>
                    <a:pt x="282143" y="61455"/>
                    <a:pt x="286808" y="64059"/>
                  </a:cubicBezTo>
                  <a:cubicBezTo>
                    <a:pt x="289086" y="65361"/>
                    <a:pt x="291365" y="66663"/>
                    <a:pt x="293643" y="67856"/>
                  </a:cubicBezTo>
                  <a:cubicBezTo>
                    <a:pt x="294077" y="68073"/>
                    <a:pt x="294511" y="68399"/>
                    <a:pt x="294945" y="68616"/>
                  </a:cubicBezTo>
                  <a:cubicBezTo>
                    <a:pt x="295271" y="68833"/>
                    <a:pt x="295705" y="69050"/>
                    <a:pt x="296030" y="69375"/>
                  </a:cubicBezTo>
                  <a:cubicBezTo>
                    <a:pt x="296681" y="69375"/>
                    <a:pt x="296681" y="69483"/>
                    <a:pt x="296573" y="69592"/>
                  </a:cubicBezTo>
                  <a:lnTo>
                    <a:pt x="296573" y="69592"/>
                  </a:lnTo>
                  <a:cubicBezTo>
                    <a:pt x="296573" y="69483"/>
                    <a:pt x="296573" y="69592"/>
                    <a:pt x="296573" y="69592"/>
                  </a:cubicBezTo>
                  <a:cubicBezTo>
                    <a:pt x="296573" y="69592"/>
                    <a:pt x="296573" y="69592"/>
                    <a:pt x="296573" y="69592"/>
                  </a:cubicBezTo>
                  <a:close/>
                </a:path>
              </a:pathLst>
            </a:custGeom>
            <a:solidFill>
              <a:srgbClr val="4D7D71"/>
            </a:solidFill>
            <a:ln w="10838" cap="flat">
              <a:noFill/>
              <a:prstDash val="solid"/>
              <a:miter/>
            </a:ln>
          </p:spPr>
          <p:txBody>
            <a:bodyPr rtlCol="0" anchor="ctr"/>
            <a:lstStyle/>
            <a:p>
              <a:endParaRPr lang="nb-NO"/>
            </a:p>
          </p:txBody>
        </p:sp>
        <p:sp>
          <p:nvSpPr>
            <p:cNvPr id="210" name="Frihåndsform: figur 209">
              <a:extLst>
                <a:ext uri="{FF2B5EF4-FFF2-40B4-BE49-F238E27FC236}">
                  <a16:creationId xmlns:a16="http://schemas.microsoft.com/office/drawing/2014/main" id="{A9388D29-FCD1-4AEB-90C4-5EF278562363}"/>
                </a:ext>
              </a:extLst>
            </p:cNvPr>
            <p:cNvSpPr/>
            <p:nvPr/>
          </p:nvSpPr>
          <p:spPr>
            <a:xfrm>
              <a:off x="4052237" y="5029791"/>
              <a:ext cx="434" cy="108"/>
            </a:xfrm>
            <a:custGeom>
              <a:avLst/>
              <a:gdLst>
                <a:gd name="connsiteX0" fmla="*/ 109 w 434"/>
                <a:gd name="connsiteY0" fmla="*/ 0 h 108"/>
                <a:gd name="connsiteX1" fmla="*/ 0 w 434"/>
                <a:gd name="connsiteY1" fmla="*/ 0 h 108"/>
                <a:gd name="connsiteX2" fmla="*/ 434 w 434"/>
                <a:gd name="connsiteY2" fmla="*/ 109 h 108"/>
                <a:gd name="connsiteX3" fmla="*/ 109 w 434"/>
                <a:gd name="connsiteY3" fmla="*/ 0 h 108"/>
              </a:gdLst>
              <a:ahLst/>
              <a:cxnLst>
                <a:cxn ang="0">
                  <a:pos x="connsiteX0" y="connsiteY0"/>
                </a:cxn>
                <a:cxn ang="0">
                  <a:pos x="connsiteX1" y="connsiteY1"/>
                </a:cxn>
                <a:cxn ang="0">
                  <a:pos x="connsiteX2" y="connsiteY2"/>
                </a:cxn>
                <a:cxn ang="0">
                  <a:pos x="connsiteX3" y="connsiteY3"/>
                </a:cxn>
              </a:cxnLst>
              <a:rect l="l" t="t" r="r" b="b"/>
              <a:pathLst>
                <a:path w="434" h="108">
                  <a:moveTo>
                    <a:pt x="109" y="0"/>
                  </a:moveTo>
                  <a:cubicBezTo>
                    <a:pt x="109" y="0"/>
                    <a:pt x="0" y="0"/>
                    <a:pt x="0" y="0"/>
                  </a:cubicBezTo>
                  <a:cubicBezTo>
                    <a:pt x="109" y="0"/>
                    <a:pt x="325" y="109"/>
                    <a:pt x="434" y="109"/>
                  </a:cubicBezTo>
                  <a:cubicBezTo>
                    <a:pt x="325" y="109"/>
                    <a:pt x="217" y="0"/>
                    <a:pt x="109" y="0"/>
                  </a:cubicBezTo>
                  <a:close/>
                </a:path>
              </a:pathLst>
            </a:custGeom>
            <a:solidFill>
              <a:srgbClr val="4D7D71"/>
            </a:solidFill>
            <a:ln w="10838" cap="flat">
              <a:noFill/>
              <a:prstDash val="solid"/>
              <a:miter/>
            </a:ln>
          </p:spPr>
          <p:txBody>
            <a:bodyPr rtlCol="0" anchor="ctr"/>
            <a:lstStyle/>
            <a:p>
              <a:endParaRPr lang="nb-NO"/>
            </a:p>
          </p:txBody>
        </p:sp>
        <p:sp>
          <p:nvSpPr>
            <p:cNvPr id="211" name="Frihåndsform: figur 210">
              <a:extLst>
                <a:ext uri="{FF2B5EF4-FFF2-40B4-BE49-F238E27FC236}">
                  <a16:creationId xmlns:a16="http://schemas.microsoft.com/office/drawing/2014/main" id="{CA008E36-E987-4DFA-9EE0-D62AF72D5FE5}"/>
                </a:ext>
              </a:extLst>
            </p:cNvPr>
            <p:cNvSpPr/>
            <p:nvPr/>
          </p:nvSpPr>
          <p:spPr>
            <a:xfrm>
              <a:off x="3826056" y="4948587"/>
              <a:ext cx="165964" cy="66014"/>
            </a:xfrm>
            <a:custGeom>
              <a:avLst/>
              <a:gdLst>
                <a:gd name="connsiteX0" fmla="*/ 165965 w 165964"/>
                <a:gd name="connsiteY0" fmla="*/ 66015 h 66014"/>
                <a:gd name="connsiteX1" fmla="*/ 154789 w 165964"/>
                <a:gd name="connsiteY1" fmla="*/ 56359 h 66014"/>
                <a:gd name="connsiteX2" fmla="*/ 154898 w 165964"/>
                <a:gd name="connsiteY2" fmla="*/ 56467 h 66014"/>
                <a:gd name="connsiteX3" fmla="*/ 154681 w 165964"/>
                <a:gd name="connsiteY3" fmla="*/ 56250 h 66014"/>
                <a:gd name="connsiteX4" fmla="*/ 153596 w 165964"/>
                <a:gd name="connsiteY4" fmla="*/ 55382 h 66014"/>
                <a:gd name="connsiteX5" fmla="*/ 141010 w 165964"/>
                <a:gd name="connsiteY5" fmla="*/ 46051 h 66014"/>
                <a:gd name="connsiteX6" fmla="*/ 127773 w 165964"/>
                <a:gd name="connsiteY6" fmla="*/ 37480 h 66014"/>
                <a:gd name="connsiteX7" fmla="*/ 127990 w 165964"/>
                <a:gd name="connsiteY7" fmla="*/ 37589 h 66014"/>
                <a:gd name="connsiteX8" fmla="*/ 116489 w 165964"/>
                <a:gd name="connsiteY8" fmla="*/ 31296 h 66014"/>
                <a:gd name="connsiteX9" fmla="*/ 109980 w 165964"/>
                <a:gd name="connsiteY9" fmla="*/ 28149 h 66014"/>
                <a:gd name="connsiteX10" fmla="*/ 104121 w 165964"/>
                <a:gd name="connsiteY10" fmla="*/ 25437 h 66014"/>
                <a:gd name="connsiteX11" fmla="*/ 104229 w 165964"/>
                <a:gd name="connsiteY11" fmla="*/ 25437 h 66014"/>
                <a:gd name="connsiteX12" fmla="*/ 104121 w 165964"/>
                <a:gd name="connsiteY12" fmla="*/ 25328 h 66014"/>
                <a:gd name="connsiteX13" fmla="*/ 104121 w 165964"/>
                <a:gd name="connsiteY13" fmla="*/ 25328 h 66014"/>
                <a:gd name="connsiteX14" fmla="*/ 104121 w 165964"/>
                <a:gd name="connsiteY14" fmla="*/ 25328 h 66014"/>
                <a:gd name="connsiteX15" fmla="*/ 104121 w 165964"/>
                <a:gd name="connsiteY15" fmla="*/ 25328 h 66014"/>
                <a:gd name="connsiteX16" fmla="*/ 104012 w 165964"/>
                <a:gd name="connsiteY16" fmla="*/ 25328 h 66014"/>
                <a:gd name="connsiteX17" fmla="*/ 91210 w 165964"/>
                <a:gd name="connsiteY17" fmla="*/ 20012 h 66014"/>
                <a:gd name="connsiteX18" fmla="*/ 77322 w 165964"/>
                <a:gd name="connsiteY18" fmla="*/ 15129 h 66014"/>
                <a:gd name="connsiteX19" fmla="*/ 75911 w 165964"/>
                <a:gd name="connsiteY19" fmla="*/ 14695 h 66014"/>
                <a:gd name="connsiteX20" fmla="*/ 76128 w 165964"/>
                <a:gd name="connsiteY20" fmla="*/ 14804 h 66014"/>
                <a:gd name="connsiteX21" fmla="*/ 75369 w 165964"/>
                <a:gd name="connsiteY21" fmla="*/ 14587 h 66014"/>
                <a:gd name="connsiteX22" fmla="*/ 74718 w 165964"/>
                <a:gd name="connsiteY22" fmla="*/ 14370 h 66014"/>
                <a:gd name="connsiteX23" fmla="*/ 74718 w 165964"/>
                <a:gd name="connsiteY23" fmla="*/ 14370 h 66014"/>
                <a:gd name="connsiteX24" fmla="*/ 74067 w 165964"/>
                <a:gd name="connsiteY24" fmla="*/ 14153 h 66014"/>
                <a:gd name="connsiteX25" fmla="*/ 73633 w 165964"/>
                <a:gd name="connsiteY25" fmla="*/ 14045 h 66014"/>
                <a:gd name="connsiteX26" fmla="*/ 73524 w 165964"/>
                <a:gd name="connsiteY26" fmla="*/ 14045 h 66014"/>
                <a:gd name="connsiteX27" fmla="*/ 72331 w 165964"/>
                <a:gd name="connsiteY27" fmla="*/ 13719 h 66014"/>
                <a:gd name="connsiteX28" fmla="*/ 72222 w 165964"/>
                <a:gd name="connsiteY28" fmla="*/ 13719 h 66014"/>
                <a:gd name="connsiteX29" fmla="*/ 72005 w 165964"/>
                <a:gd name="connsiteY29" fmla="*/ 13610 h 66014"/>
                <a:gd name="connsiteX30" fmla="*/ 72114 w 165964"/>
                <a:gd name="connsiteY30" fmla="*/ 13610 h 66014"/>
                <a:gd name="connsiteX31" fmla="*/ 72005 w 165964"/>
                <a:gd name="connsiteY31" fmla="*/ 13610 h 66014"/>
                <a:gd name="connsiteX32" fmla="*/ 66472 w 165964"/>
                <a:gd name="connsiteY32" fmla="*/ 12091 h 66014"/>
                <a:gd name="connsiteX33" fmla="*/ 60396 w 165964"/>
                <a:gd name="connsiteY33" fmla="*/ 10572 h 66014"/>
                <a:gd name="connsiteX34" fmla="*/ 48353 w 165964"/>
                <a:gd name="connsiteY34" fmla="*/ 7860 h 66014"/>
                <a:gd name="connsiteX35" fmla="*/ 23832 w 165964"/>
                <a:gd name="connsiteY35" fmla="*/ 3303 h 66014"/>
                <a:gd name="connsiteX36" fmla="*/ 22747 w 165964"/>
                <a:gd name="connsiteY36" fmla="*/ 3086 h 66014"/>
                <a:gd name="connsiteX37" fmla="*/ 11355 w 165964"/>
                <a:gd name="connsiteY37" fmla="*/ 1784 h 66014"/>
                <a:gd name="connsiteX38" fmla="*/ 397 w 165964"/>
                <a:gd name="connsiteY38" fmla="*/ 916 h 66014"/>
                <a:gd name="connsiteX39" fmla="*/ 180 w 165964"/>
                <a:gd name="connsiteY39" fmla="*/ 916 h 66014"/>
                <a:gd name="connsiteX40" fmla="*/ 180 w 165964"/>
                <a:gd name="connsiteY40" fmla="*/ 916 h 66014"/>
                <a:gd name="connsiteX41" fmla="*/ 71 w 165964"/>
                <a:gd name="connsiteY41" fmla="*/ 916 h 66014"/>
                <a:gd name="connsiteX42" fmla="*/ 71 w 165964"/>
                <a:gd name="connsiteY42" fmla="*/ 916 h 66014"/>
                <a:gd name="connsiteX43" fmla="*/ 71 w 165964"/>
                <a:gd name="connsiteY43" fmla="*/ 916 h 66014"/>
                <a:gd name="connsiteX44" fmla="*/ 180 w 165964"/>
                <a:gd name="connsiteY44" fmla="*/ 1025 h 66014"/>
                <a:gd name="connsiteX45" fmla="*/ 71 w 165964"/>
                <a:gd name="connsiteY45" fmla="*/ 1025 h 66014"/>
                <a:gd name="connsiteX46" fmla="*/ 71 w 165964"/>
                <a:gd name="connsiteY46" fmla="*/ 1025 h 66014"/>
                <a:gd name="connsiteX47" fmla="*/ 71 w 165964"/>
                <a:gd name="connsiteY47" fmla="*/ 1025 h 66014"/>
                <a:gd name="connsiteX48" fmla="*/ 180 w 165964"/>
                <a:gd name="connsiteY48" fmla="*/ 699 h 66014"/>
                <a:gd name="connsiteX49" fmla="*/ 2350 w 165964"/>
                <a:gd name="connsiteY49" fmla="*/ 482 h 66014"/>
                <a:gd name="connsiteX50" fmla="*/ 5713 w 165964"/>
                <a:gd name="connsiteY50" fmla="*/ 265 h 66014"/>
                <a:gd name="connsiteX51" fmla="*/ 11681 w 165964"/>
                <a:gd name="connsiteY51" fmla="*/ 48 h 66014"/>
                <a:gd name="connsiteX52" fmla="*/ 14935 w 165964"/>
                <a:gd name="connsiteY52" fmla="*/ 48 h 66014"/>
                <a:gd name="connsiteX53" fmla="*/ 18190 w 165964"/>
                <a:gd name="connsiteY53" fmla="*/ 48 h 66014"/>
                <a:gd name="connsiteX54" fmla="*/ 18190 w 165964"/>
                <a:gd name="connsiteY54" fmla="*/ 48 h 66014"/>
                <a:gd name="connsiteX55" fmla="*/ 18841 w 165964"/>
                <a:gd name="connsiteY55" fmla="*/ 48 h 66014"/>
                <a:gd name="connsiteX56" fmla="*/ 18733 w 165964"/>
                <a:gd name="connsiteY56" fmla="*/ 48 h 66014"/>
                <a:gd name="connsiteX57" fmla="*/ 32838 w 165964"/>
                <a:gd name="connsiteY57" fmla="*/ 1025 h 66014"/>
                <a:gd name="connsiteX58" fmla="*/ 39999 w 165964"/>
                <a:gd name="connsiteY58" fmla="*/ 1784 h 66014"/>
                <a:gd name="connsiteX59" fmla="*/ 47702 w 165964"/>
                <a:gd name="connsiteY59" fmla="*/ 2869 h 66014"/>
                <a:gd name="connsiteX60" fmla="*/ 47376 w 165964"/>
                <a:gd name="connsiteY60" fmla="*/ 2869 h 66014"/>
                <a:gd name="connsiteX61" fmla="*/ 47810 w 165964"/>
                <a:gd name="connsiteY61" fmla="*/ 2978 h 66014"/>
                <a:gd name="connsiteX62" fmla="*/ 47810 w 165964"/>
                <a:gd name="connsiteY62" fmla="*/ 2978 h 66014"/>
                <a:gd name="connsiteX63" fmla="*/ 49112 w 165964"/>
                <a:gd name="connsiteY63" fmla="*/ 3195 h 66014"/>
                <a:gd name="connsiteX64" fmla="*/ 49112 w 165964"/>
                <a:gd name="connsiteY64" fmla="*/ 3195 h 66014"/>
                <a:gd name="connsiteX65" fmla="*/ 54754 w 165964"/>
                <a:gd name="connsiteY65" fmla="*/ 4171 h 66014"/>
                <a:gd name="connsiteX66" fmla="*/ 59637 w 165964"/>
                <a:gd name="connsiteY66" fmla="*/ 5148 h 66014"/>
                <a:gd name="connsiteX67" fmla="*/ 63976 w 165964"/>
                <a:gd name="connsiteY67" fmla="*/ 6016 h 66014"/>
                <a:gd name="connsiteX68" fmla="*/ 73850 w 165964"/>
                <a:gd name="connsiteY68" fmla="*/ 8511 h 66014"/>
                <a:gd name="connsiteX69" fmla="*/ 73524 w 165964"/>
                <a:gd name="connsiteY69" fmla="*/ 8403 h 66014"/>
                <a:gd name="connsiteX70" fmla="*/ 76020 w 165964"/>
                <a:gd name="connsiteY70" fmla="*/ 9162 h 66014"/>
                <a:gd name="connsiteX71" fmla="*/ 76020 w 165964"/>
                <a:gd name="connsiteY71" fmla="*/ 9162 h 66014"/>
                <a:gd name="connsiteX72" fmla="*/ 76237 w 165964"/>
                <a:gd name="connsiteY72" fmla="*/ 9271 h 66014"/>
                <a:gd name="connsiteX73" fmla="*/ 76345 w 165964"/>
                <a:gd name="connsiteY73" fmla="*/ 9271 h 66014"/>
                <a:gd name="connsiteX74" fmla="*/ 76996 w 165964"/>
                <a:gd name="connsiteY74" fmla="*/ 9487 h 66014"/>
                <a:gd name="connsiteX75" fmla="*/ 76996 w 165964"/>
                <a:gd name="connsiteY75" fmla="*/ 9487 h 66014"/>
                <a:gd name="connsiteX76" fmla="*/ 77322 w 165964"/>
                <a:gd name="connsiteY76" fmla="*/ 9596 h 66014"/>
                <a:gd name="connsiteX77" fmla="*/ 77539 w 165964"/>
                <a:gd name="connsiteY77" fmla="*/ 9704 h 66014"/>
                <a:gd name="connsiteX78" fmla="*/ 78190 w 165964"/>
                <a:gd name="connsiteY78" fmla="*/ 9922 h 66014"/>
                <a:gd name="connsiteX79" fmla="*/ 77864 w 165964"/>
                <a:gd name="connsiteY79" fmla="*/ 9813 h 66014"/>
                <a:gd name="connsiteX80" fmla="*/ 100432 w 165964"/>
                <a:gd name="connsiteY80" fmla="*/ 17950 h 66014"/>
                <a:gd name="connsiteX81" fmla="*/ 122131 w 165964"/>
                <a:gd name="connsiteY81" fmla="*/ 28692 h 66014"/>
                <a:gd name="connsiteX82" fmla="*/ 125929 w 165964"/>
                <a:gd name="connsiteY82" fmla="*/ 30970 h 66014"/>
                <a:gd name="connsiteX83" fmla="*/ 126688 w 165964"/>
                <a:gd name="connsiteY83" fmla="*/ 31404 h 66014"/>
                <a:gd name="connsiteX84" fmla="*/ 126688 w 165964"/>
                <a:gd name="connsiteY84" fmla="*/ 31404 h 66014"/>
                <a:gd name="connsiteX85" fmla="*/ 126905 w 165964"/>
                <a:gd name="connsiteY85" fmla="*/ 31513 h 66014"/>
                <a:gd name="connsiteX86" fmla="*/ 126905 w 165964"/>
                <a:gd name="connsiteY86" fmla="*/ 31513 h 66014"/>
                <a:gd name="connsiteX87" fmla="*/ 145675 w 165964"/>
                <a:gd name="connsiteY87" fmla="*/ 44966 h 66014"/>
                <a:gd name="connsiteX88" fmla="*/ 154681 w 165964"/>
                <a:gd name="connsiteY88" fmla="*/ 52887 h 66014"/>
                <a:gd name="connsiteX89" fmla="*/ 162167 w 165964"/>
                <a:gd name="connsiteY89" fmla="*/ 61024 h 66014"/>
                <a:gd name="connsiteX90" fmla="*/ 165965 w 165964"/>
                <a:gd name="connsiteY90" fmla="*/ 66015 h 66014"/>
                <a:gd name="connsiteX91" fmla="*/ 165965 w 165964"/>
                <a:gd name="connsiteY91" fmla="*/ 66015 h 66014"/>
                <a:gd name="connsiteX92" fmla="*/ 165965 w 165964"/>
                <a:gd name="connsiteY92" fmla="*/ 66015 h 6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65964" h="66014">
                  <a:moveTo>
                    <a:pt x="165965" y="66015"/>
                  </a:moveTo>
                  <a:cubicBezTo>
                    <a:pt x="162167" y="62869"/>
                    <a:pt x="158587" y="59505"/>
                    <a:pt x="154789" y="56359"/>
                  </a:cubicBezTo>
                  <a:cubicBezTo>
                    <a:pt x="154789" y="56359"/>
                    <a:pt x="154898" y="56467"/>
                    <a:pt x="154898" y="56467"/>
                  </a:cubicBezTo>
                  <a:cubicBezTo>
                    <a:pt x="154789" y="56359"/>
                    <a:pt x="154681" y="56359"/>
                    <a:pt x="154681" y="56250"/>
                  </a:cubicBezTo>
                  <a:cubicBezTo>
                    <a:pt x="154355" y="56033"/>
                    <a:pt x="153921" y="55708"/>
                    <a:pt x="153596" y="55382"/>
                  </a:cubicBezTo>
                  <a:cubicBezTo>
                    <a:pt x="149473" y="52127"/>
                    <a:pt x="145241" y="49089"/>
                    <a:pt x="141010" y="46051"/>
                  </a:cubicBezTo>
                  <a:cubicBezTo>
                    <a:pt x="136670" y="43013"/>
                    <a:pt x="132222" y="40192"/>
                    <a:pt x="127773" y="37480"/>
                  </a:cubicBezTo>
                  <a:cubicBezTo>
                    <a:pt x="127882" y="37480"/>
                    <a:pt x="127990" y="37589"/>
                    <a:pt x="127990" y="37589"/>
                  </a:cubicBezTo>
                  <a:cubicBezTo>
                    <a:pt x="124193" y="35310"/>
                    <a:pt x="120395" y="33249"/>
                    <a:pt x="116489" y="31296"/>
                  </a:cubicBezTo>
                  <a:cubicBezTo>
                    <a:pt x="114319" y="30211"/>
                    <a:pt x="112150" y="29234"/>
                    <a:pt x="109980" y="28149"/>
                  </a:cubicBezTo>
                  <a:cubicBezTo>
                    <a:pt x="108027" y="27281"/>
                    <a:pt x="106074" y="26413"/>
                    <a:pt x="104121" y="25437"/>
                  </a:cubicBezTo>
                  <a:cubicBezTo>
                    <a:pt x="104121" y="25437"/>
                    <a:pt x="104229" y="25437"/>
                    <a:pt x="104229" y="25437"/>
                  </a:cubicBezTo>
                  <a:cubicBezTo>
                    <a:pt x="104229" y="25437"/>
                    <a:pt x="104121" y="25437"/>
                    <a:pt x="104121" y="25328"/>
                  </a:cubicBezTo>
                  <a:cubicBezTo>
                    <a:pt x="104121" y="25328"/>
                    <a:pt x="104121" y="25328"/>
                    <a:pt x="104121" y="25328"/>
                  </a:cubicBezTo>
                  <a:cubicBezTo>
                    <a:pt x="104121" y="25328"/>
                    <a:pt x="104121" y="25328"/>
                    <a:pt x="104121" y="25328"/>
                  </a:cubicBezTo>
                  <a:cubicBezTo>
                    <a:pt x="104121" y="25328"/>
                    <a:pt x="104121" y="25328"/>
                    <a:pt x="104121" y="25328"/>
                  </a:cubicBezTo>
                  <a:cubicBezTo>
                    <a:pt x="104121" y="25328"/>
                    <a:pt x="104012" y="25328"/>
                    <a:pt x="104012" y="25328"/>
                  </a:cubicBezTo>
                  <a:cubicBezTo>
                    <a:pt x="99781" y="23484"/>
                    <a:pt x="95549" y="21639"/>
                    <a:pt x="91210" y="20012"/>
                  </a:cubicBezTo>
                  <a:cubicBezTo>
                    <a:pt x="86652" y="18276"/>
                    <a:pt x="81987" y="16648"/>
                    <a:pt x="77322" y="15129"/>
                  </a:cubicBezTo>
                  <a:cubicBezTo>
                    <a:pt x="76888" y="15021"/>
                    <a:pt x="76454" y="14912"/>
                    <a:pt x="75911" y="14695"/>
                  </a:cubicBezTo>
                  <a:cubicBezTo>
                    <a:pt x="75911" y="14695"/>
                    <a:pt x="76020" y="14695"/>
                    <a:pt x="76128" y="14804"/>
                  </a:cubicBezTo>
                  <a:cubicBezTo>
                    <a:pt x="75911" y="14695"/>
                    <a:pt x="75586" y="14695"/>
                    <a:pt x="75369" y="14587"/>
                  </a:cubicBezTo>
                  <a:cubicBezTo>
                    <a:pt x="75152" y="14587"/>
                    <a:pt x="74935" y="14478"/>
                    <a:pt x="74718" y="14370"/>
                  </a:cubicBezTo>
                  <a:lnTo>
                    <a:pt x="74718" y="14370"/>
                  </a:lnTo>
                  <a:cubicBezTo>
                    <a:pt x="74501" y="14261"/>
                    <a:pt x="74284" y="14261"/>
                    <a:pt x="74067" y="14153"/>
                  </a:cubicBezTo>
                  <a:cubicBezTo>
                    <a:pt x="73958" y="14153"/>
                    <a:pt x="73741" y="14045"/>
                    <a:pt x="73633" y="14045"/>
                  </a:cubicBezTo>
                  <a:cubicBezTo>
                    <a:pt x="73633" y="14045"/>
                    <a:pt x="73524" y="14045"/>
                    <a:pt x="73524" y="14045"/>
                  </a:cubicBezTo>
                  <a:cubicBezTo>
                    <a:pt x="73090" y="13936"/>
                    <a:pt x="72765" y="13827"/>
                    <a:pt x="72331" y="13719"/>
                  </a:cubicBezTo>
                  <a:cubicBezTo>
                    <a:pt x="72331" y="13719"/>
                    <a:pt x="72331" y="13719"/>
                    <a:pt x="72222" y="13719"/>
                  </a:cubicBezTo>
                  <a:cubicBezTo>
                    <a:pt x="72114" y="13719"/>
                    <a:pt x="72114" y="13719"/>
                    <a:pt x="72005" y="13610"/>
                  </a:cubicBezTo>
                  <a:cubicBezTo>
                    <a:pt x="72005" y="13610"/>
                    <a:pt x="72114" y="13610"/>
                    <a:pt x="72114" y="13610"/>
                  </a:cubicBezTo>
                  <a:cubicBezTo>
                    <a:pt x="72114" y="13610"/>
                    <a:pt x="72005" y="13610"/>
                    <a:pt x="72005" y="13610"/>
                  </a:cubicBezTo>
                  <a:cubicBezTo>
                    <a:pt x="70161" y="13177"/>
                    <a:pt x="68316" y="12634"/>
                    <a:pt x="66472" y="12091"/>
                  </a:cubicBezTo>
                  <a:cubicBezTo>
                    <a:pt x="64411" y="11549"/>
                    <a:pt x="62457" y="11115"/>
                    <a:pt x="60396" y="10572"/>
                  </a:cubicBezTo>
                  <a:cubicBezTo>
                    <a:pt x="56382" y="9596"/>
                    <a:pt x="52367" y="8728"/>
                    <a:pt x="48353" y="7860"/>
                  </a:cubicBezTo>
                  <a:cubicBezTo>
                    <a:pt x="40215" y="6124"/>
                    <a:pt x="32078" y="4714"/>
                    <a:pt x="23832" y="3303"/>
                  </a:cubicBezTo>
                  <a:cubicBezTo>
                    <a:pt x="23507" y="3195"/>
                    <a:pt x="23073" y="3195"/>
                    <a:pt x="22747" y="3086"/>
                  </a:cubicBezTo>
                  <a:cubicBezTo>
                    <a:pt x="18950" y="2544"/>
                    <a:pt x="15152" y="2110"/>
                    <a:pt x="11355" y="1784"/>
                  </a:cubicBezTo>
                  <a:cubicBezTo>
                    <a:pt x="7666" y="1459"/>
                    <a:pt x="4086" y="1133"/>
                    <a:pt x="397" y="916"/>
                  </a:cubicBezTo>
                  <a:cubicBezTo>
                    <a:pt x="288" y="916"/>
                    <a:pt x="288" y="916"/>
                    <a:pt x="180" y="916"/>
                  </a:cubicBezTo>
                  <a:lnTo>
                    <a:pt x="180" y="916"/>
                  </a:lnTo>
                  <a:cubicBezTo>
                    <a:pt x="180" y="916"/>
                    <a:pt x="180" y="916"/>
                    <a:pt x="71" y="916"/>
                  </a:cubicBezTo>
                  <a:cubicBezTo>
                    <a:pt x="71" y="916"/>
                    <a:pt x="71" y="916"/>
                    <a:pt x="71" y="916"/>
                  </a:cubicBezTo>
                  <a:lnTo>
                    <a:pt x="71" y="916"/>
                  </a:lnTo>
                  <a:cubicBezTo>
                    <a:pt x="71" y="916"/>
                    <a:pt x="71" y="1025"/>
                    <a:pt x="180" y="1025"/>
                  </a:cubicBezTo>
                  <a:cubicBezTo>
                    <a:pt x="180" y="1025"/>
                    <a:pt x="180" y="1133"/>
                    <a:pt x="71" y="1025"/>
                  </a:cubicBezTo>
                  <a:cubicBezTo>
                    <a:pt x="71" y="1025"/>
                    <a:pt x="71" y="1025"/>
                    <a:pt x="71" y="1025"/>
                  </a:cubicBezTo>
                  <a:lnTo>
                    <a:pt x="71" y="1025"/>
                  </a:lnTo>
                  <a:cubicBezTo>
                    <a:pt x="-37" y="916"/>
                    <a:pt x="-37" y="808"/>
                    <a:pt x="180" y="699"/>
                  </a:cubicBezTo>
                  <a:cubicBezTo>
                    <a:pt x="939" y="591"/>
                    <a:pt x="1590" y="591"/>
                    <a:pt x="2350" y="482"/>
                  </a:cubicBezTo>
                  <a:cubicBezTo>
                    <a:pt x="3435" y="374"/>
                    <a:pt x="4628" y="374"/>
                    <a:pt x="5713" y="265"/>
                  </a:cubicBezTo>
                  <a:cubicBezTo>
                    <a:pt x="7666" y="157"/>
                    <a:pt x="9728" y="48"/>
                    <a:pt x="11681" y="48"/>
                  </a:cubicBezTo>
                  <a:cubicBezTo>
                    <a:pt x="12765" y="48"/>
                    <a:pt x="13850" y="48"/>
                    <a:pt x="14935" y="48"/>
                  </a:cubicBezTo>
                  <a:cubicBezTo>
                    <a:pt x="16020" y="48"/>
                    <a:pt x="17105" y="-60"/>
                    <a:pt x="18190" y="48"/>
                  </a:cubicBezTo>
                  <a:cubicBezTo>
                    <a:pt x="18190" y="48"/>
                    <a:pt x="18190" y="48"/>
                    <a:pt x="18190" y="48"/>
                  </a:cubicBezTo>
                  <a:cubicBezTo>
                    <a:pt x="18407" y="48"/>
                    <a:pt x="18624" y="48"/>
                    <a:pt x="18841" y="48"/>
                  </a:cubicBezTo>
                  <a:cubicBezTo>
                    <a:pt x="18841" y="48"/>
                    <a:pt x="18733" y="48"/>
                    <a:pt x="18733" y="48"/>
                  </a:cubicBezTo>
                  <a:cubicBezTo>
                    <a:pt x="23507" y="157"/>
                    <a:pt x="28172" y="482"/>
                    <a:pt x="32838" y="1025"/>
                  </a:cubicBezTo>
                  <a:cubicBezTo>
                    <a:pt x="35225" y="1242"/>
                    <a:pt x="37612" y="1459"/>
                    <a:pt x="39999" y="1784"/>
                  </a:cubicBezTo>
                  <a:cubicBezTo>
                    <a:pt x="42602" y="2110"/>
                    <a:pt x="45098" y="2435"/>
                    <a:pt x="47702" y="2869"/>
                  </a:cubicBezTo>
                  <a:cubicBezTo>
                    <a:pt x="47593" y="2869"/>
                    <a:pt x="47485" y="2869"/>
                    <a:pt x="47376" y="2869"/>
                  </a:cubicBezTo>
                  <a:cubicBezTo>
                    <a:pt x="47485" y="2869"/>
                    <a:pt x="47702" y="2869"/>
                    <a:pt x="47810" y="2978"/>
                  </a:cubicBezTo>
                  <a:cubicBezTo>
                    <a:pt x="47810" y="2978"/>
                    <a:pt x="47810" y="2978"/>
                    <a:pt x="47810" y="2978"/>
                  </a:cubicBezTo>
                  <a:cubicBezTo>
                    <a:pt x="48244" y="3086"/>
                    <a:pt x="48678" y="3086"/>
                    <a:pt x="49112" y="3195"/>
                  </a:cubicBezTo>
                  <a:lnTo>
                    <a:pt x="49112" y="3195"/>
                  </a:lnTo>
                  <a:cubicBezTo>
                    <a:pt x="50957" y="3520"/>
                    <a:pt x="52910" y="3737"/>
                    <a:pt x="54754" y="4171"/>
                  </a:cubicBezTo>
                  <a:cubicBezTo>
                    <a:pt x="56382" y="4388"/>
                    <a:pt x="58009" y="4822"/>
                    <a:pt x="59637" y="5148"/>
                  </a:cubicBezTo>
                  <a:cubicBezTo>
                    <a:pt x="61047" y="5473"/>
                    <a:pt x="62457" y="5690"/>
                    <a:pt x="63976" y="6016"/>
                  </a:cubicBezTo>
                  <a:cubicBezTo>
                    <a:pt x="67231" y="6775"/>
                    <a:pt x="70595" y="7535"/>
                    <a:pt x="73850" y="8511"/>
                  </a:cubicBezTo>
                  <a:cubicBezTo>
                    <a:pt x="73741" y="8511"/>
                    <a:pt x="73633" y="8403"/>
                    <a:pt x="73524" y="8403"/>
                  </a:cubicBezTo>
                  <a:cubicBezTo>
                    <a:pt x="74392" y="8620"/>
                    <a:pt x="75152" y="8836"/>
                    <a:pt x="76020" y="9162"/>
                  </a:cubicBezTo>
                  <a:cubicBezTo>
                    <a:pt x="76020" y="9162"/>
                    <a:pt x="76020" y="9162"/>
                    <a:pt x="76020" y="9162"/>
                  </a:cubicBezTo>
                  <a:cubicBezTo>
                    <a:pt x="76128" y="9162"/>
                    <a:pt x="76237" y="9162"/>
                    <a:pt x="76237" y="9271"/>
                  </a:cubicBezTo>
                  <a:cubicBezTo>
                    <a:pt x="76237" y="9271"/>
                    <a:pt x="76237" y="9271"/>
                    <a:pt x="76345" y="9271"/>
                  </a:cubicBezTo>
                  <a:cubicBezTo>
                    <a:pt x="76562" y="9379"/>
                    <a:pt x="76779" y="9379"/>
                    <a:pt x="76996" y="9487"/>
                  </a:cubicBezTo>
                  <a:cubicBezTo>
                    <a:pt x="76996" y="9487"/>
                    <a:pt x="76996" y="9487"/>
                    <a:pt x="76996" y="9487"/>
                  </a:cubicBezTo>
                  <a:cubicBezTo>
                    <a:pt x="77105" y="9487"/>
                    <a:pt x="77213" y="9487"/>
                    <a:pt x="77322" y="9596"/>
                  </a:cubicBezTo>
                  <a:cubicBezTo>
                    <a:pt x="77430" y="9596"/>
                    <a:pt x="77430" y="9596"/>
                    <a:pt x="77539" y="9704"/>
                  </a:cubicBezTo>
                  <a:cubicBezTo>
                    <a:pt x="77756" y="9813"/>
                    <a:pt x="77973" y="9813"/>
                    <a:pt x="78190" y="9922"/>
                  </a:cubicBezTo>
                  <a:cubicBezTo>
                    <a:pt x="78081" y="9922"/>
                    <a:pt x="77973" y="9813"/>
                    <a:pt x="77864" y="9813"/>
                  </a:cubicBezTo>
                  <a:cubicBezTo>
                    <a:pt x="85568" y="12091"/>
                    <a:pt x="93054" y="15021"/>
                    <a:pt x="100432" y="17950"/>
                  </a:cubicBezTo>
                  <a:cubicBezTo>
                    <a:pt x="107918" y="20988"/>
                    <a:pt x="115187" y="24677"/>
                    <a:pt x="122131" y="28692"/>
                  </a:cubicBezTo>
                  <a:cubicBezTo>
                    <a:pt x="123433" y="29451"/>
                    <a:pt x="124735" y="30211"/>
                    <a:pt x="125929" y="30970"/>
                  </a:cubicBezTo>
                  <a:cubicBezTo>
                    <a:pt x="126146" y="31079"/>
                    <a:pt x="126471" y="31296"/>
                    <a:pt x="126688" y="31404"/>
                  </a:cubicBezTo>
                  <a:cubicBezTo>
                    <a:pt x="126688" y="31404"/>
                    <a:pt x="126688" y="31404"/>
                    <a:pt x="126688" y="31404"/>
                  </a:cubicBezTo>
                  <a:cubicBezTo>
                    <a:pt x="126797" y="31404"/>
                    <a:pt x="126797" y="31513"/>
                    <a:pt x="126905" y="31513"/>
                  </a:cubicBezTo>
                  <a:lnTo>
                    <a:pt x="126905" y="31513"/>
                  </a:lnTo>
                  <a:cubicBezTo>
                    <a:pt x="133524" y="35418"/>
                    <a:pt x="139816" y="40084"/>
                    <a:pt x="145675" y="44966"/>
                  </a:cubicBezTo>
                  <a:cubicBezTo>
                    <a:pt x="148713" y="47570"/>
                    <a:pt x="151751" y="50174"/>
                    <a:pt x="154681" y="52887"/>
                  </a:cubicBezTo>
                  <a:cubicBezTo>
                    <a:pt x="157393" y="55382"/>
                    <a:pt x="159888" y="58203"/>
                    <a:pt x="162167" y="61024"/>
                  </a:cubicBezTo>
                  <a:cubicBezTo>
                    <a:pt x="163361" y="62651"/>
                    <a:pt x="164662" y="64279"/>
                    <a:pt x="165965" y="66015"/>
                  </a:cubicBezTo>
                  <a:cubicBezTo>
                    <a:pt x="165965" y="65906"/>
                    <a:pt x="165965" y="66015"/>
                    <a:pt x="165965" y="66015"/>
                  </a:cubicBezTo>
                  <a:cubicBezTo>
                    <a:pt x="165965" y="66015"/>
                    <a:pt x="165965" y="66015"/>
                    <a:pt x="165965" y="66015"/>
                  </a:cubicBezTo>
                  <a:close/>
                </a:path>
              </a:pathLst>
            </a:custGeom>
            <a:solidFill>
              <a:srgbClr val="4D7D71"/>
            </a:solidFill>
            <a:ln w="10838" cap="flat">
              <a:noFill/>
              <a:prstDash val="solid"/>
              <a:miter/>
            </a:ln>
          </p:spPr>
          <p:txBody>
            <a:bodyPr rtlCol="0" anchor="ctr"/>
            <a:lstStyle/>
            <a:p>
              <a:endParaRPr lang="nb-NO"/>
            </a:p>
          </p:txBody>
        </p:sp>
        <p:sp>
          <p:nvSpPr>
            <p:cNvPr id="212" name="Frihåndsform: figur 211">
              <a:extLst>
                <a:ext uri="{FF2B5EF4-FFF2-40B4-BE49-F238E27FC236}">
                  <a16:creationId xmlns:a16="http://schemas.microsoft.com/office/drawing/2014/main" id="{3E321406-F5DA-4613-9C03-6B8719B2D817}"/>
                </a:ext>
              </a:extLst>
            </p:cNvPr>
            <p:cNvSpPr/>
            <p:nvPr/>
          </p:nvSpPr>
          <p:spPr>
            <a:xfrm>
              <a:off x="3956650" y="5174371"/>
              <a:ext cx="180865" cy="50174"/>
            </a:xfrm>
            <a:custGeom>
              <a:avLst/>
              <a:gdLst>
                <a:gd name="connsiteX0" fmla="*/ 150270 w 180865"/>
                <a:gd name="connsiteY0" fmla="*/ 50174 h 50174"/>
                <a:gd name="connsiteX1" fmla="*/ 150270 w 180865"/>
                <a:gd name="connsiteY1" fmla="*/ 50174 h 50174"/>
                <a:gd name="connsiteX2" fmla="*/ 146906 w 180865"/>
                <a:gd name="connsiteY2" fmla="*/ 50066 h 50174"/>
                <a:gd name="connsiteX3" fmla="*/ 146906 w 180865"/>
                <a:gd name="connsiteY3" fmla="*/ 50066 h 50174"/>
                <a:gd name="connsiteX4" fmla="*/ 146798 w 180865"/>
                <a:gd name="connsiteY4" fmla="*/ 50066 h 50174"/>
                <a:gd name="connsiteX5" fmla="*/ 146798 w 180865"/>
                <a:gd name="connsiteY5" fmla="*/ 50066 h 50174"/>
                <a:gd name="connsiteX6" fmla="*/ 146364 w 180865"/>
                <a:gd name="connsiteY6" fmla="*/ 50066 h 50174"/>
                <a:gd name="connsiteX7" fmla="*/ 146364 w 180865"/>
                <a:gd name="connsiteY7" fmla="*/ 50066 h 50174"/>
                <a:gd name="connsiteX8" fmla="*/ 146147 w 180865"/>
                <a:gd name="connsiteY8" fmla="*/ 50066 h 50174"/>
                <a:gd name="connsiteX9" fmla="*/ 146147 w 180865"/>
                <a:gd name="connsiteY9" fmla="*/ 50066 h 50174"/>
                <a:gd name="connsiteX10" fmla="*/ 143109 w 180865"/>
                <a:gd name="connsiteY10" fmla="*/ 49957 h 50174"/>
                <a:gd name="connsiteX11" fmla="*/ 143109 w 180865"/>
                <a:gd name="connsiteY11" fmla="*/ 49957 h 50174"/>
                <a:gd name="connsiteX12" fmla="*/ 133886 w 180865"/>
                <a:gd name="connsiteY12" fmla="*/ 49523 h 50174"/>
                <a:gd name="connsiteX13" fmla="*/ 123471 w 180865"/>
                <a:gd name="connsiteY13" fmla="*/ 48872 h 50174"/>
                <a:gd name="connsiteX14" fmla="*/ 104917 w 180865"/>
                <a:gd name="connsiteY14" fmla="*/ 46594 h 50174"/>
                <a:gd name="connsiteX15" fmla="*/ 96238 w 180865"/>
                <a:gd name="connsiteY15" fmla="*/ 45183 h 50174"/>
                <a:gd name="connsiteX16" fmla="*/ 96563 w 180865"/>
                <a:gd name="connsiteY16" fmla="*/ 45183 h 50174"/>
                <a:gd name="connsiteX17" fmla="*/ 91247 w 180865"/>
                <a:gd name="connsiteY17" fmla="*/ 44207 h 50174"/>
                <a:gd name="connsiteX18" fmla="*/ 84954 w 180865"/>
                <a:gd name="connsiteY18" fmla="*/ 42905 h 50174"/>
                <a:gd name="connsiteX19" fmla="*/ 78770 w 180865"/>
                <a:gd name="connsiteY19" fmla="*/ 41494 h 50174"/>
                <a:gd name="connsiteX20" fmla="*/ 73670 w 180865"/>
                <a:gd name="connsiteY20" fmla="*/ 40192 h 50174"/>
                <a:gd name="connsiteX21" fmla="*/ 73779 w 180865"/>
                <a:gd name="connsiteY21" fmla="*/ 40192 h 50174"/>
                <a:gd name="connsiteX22" fmla="*/ 57829 w 180865"/>
                <a:gd name="connsiteY22" fmla="*/ 34985 h 50174"/>
                <a:gd name="connsiteX23" fmla="*/ 42640 w 180865"/>
                <a:gd name="connsiteY23" fmla="*/ 28475 h 50174"/>
                <a:gd name="connsiteX24" fmla="*/ 38517 w 180865"/>
                <a:gd name="connsiteY24" fmla="*/ 26413 h 50174"/>
                <a:gd name="connsiteX25" fmla="*/ 34394 w 180865"/>
                <a:gd name="connsiteY25" fmla="*/ 24243 h 50174"/>
                <a:gd name="connsiteX26" fmla="*/ 25931 w 180865"/>
                <a:gd name="connsiteY26" fmla="*/ 19144 h 50174"/>
                <a:gd name="connsiteX27" fmla="*/ 9873 w 180865"/>
                <a:gd name="connsiteY27" fmla="*/ 7969 h 50174"/>
                <a:gd name="connsiteX28" fmla="*/ 0 w 180865"/>
                <a:gd name="connsiteY28" fmla="*/ 48 h 50174"/>
                <a:gd name="connsiteX29" fmla="*/ 0 w 180865"/>
                <a:gd name="connsiteY29" fmla="*/ 48 h 50174"/>
                <a:gd name="connsiteX30" fmla="*/ 12911 w 180865"/>
                <a:gd name="connsiteY30" fmla="*/ 8186 h 50174"/>
                <a:gd name="connsiteX31" fmla="*/ 12911 w 180865"/>
                <a:gd name="connsiteY31" fmla="*/ 8186 h 50174"/>
                <a:gd name="connsiteX32" fmla="*/ 14105 w 180865"/>
                <a:gd name="connsiteY32" fmla="*/ 8836 h 50174"/>
                <a:gd name="connsiteX33" fmla="*/ 14105 w 180865"/>
                <a:gd name="connsiteY33" fmla="*/ 8836 h 50174"/>
                <a:gd name="connsiteX34" fmla="*/ 15515 w 180865"/>
                <a:gd name="connsiteY34" fmla="*/ 9704 h 50174"/>
                <a:gd name="connsiteX35" fmla="*/ 15515 w 180865"/>
                <a:gd name="connsiteY35" fmla="*/ 9704 h 50174"/>
                <a:gd name="connsiteX36" fmla="*/ 15515 w 180865"/>
                <a:gd name="connsiteY36" fmla="*/ 9704 h 50174"/>
                <a:gd name="connsiteX37" fmla="*/ 15515 w 180865"/>
                <a:gd name="connsiteY37" fmla="*/ 9704 h 50174"/>
                <a:gd name="connsiteX38" fmla="*/ 21266 w 180865"/>
                <a:gd name="connsiteY38" fmla="*/ 13177 h 50174"/>
                <a:gd name="connsiteX39" fmla="*/ 27884 w 180865"/>
                <a:gd name="connsiteY39" fmla="*/ 16865 h 50174"/>
                <a:gd name="connsiteX40" fmla="*/ 40036 w 180865"/>
                <a:gd name="connsiteY40" fmla="*/ 23050 h 50174"/>
                <a:gd name="connsiteX41" fmla="*/ 40036 w 180865"/>
                <a:gd name="connsiteY41" fmla="*/ 23050 h 50174"/>
                <a:gd name="connsiteX42" fmla="*/ 40036 w 180865"/>
                <a:gd name="connsiteY42" fmla="*/ 23050 h 50174"/>
                <a:gd name="connsiteX43" fmla="*/ 40036 w 180865"/>
                <a:gd name="connsiteY43" fmla="*/ 23050 h 50174"/>
                <a:gd name="connsiteX44" fmla="*/ 40144 w 180865"/>
                <a:gd name="connsiteY44" fmla="*/ 23050 h 50174"/>
                <a:gd name="connsiteX45" fmla="*/ 42748 w 180865"/>
                <a:gd name="connsiteY45" fmla="*/ 24243 h 50174"/>
                <a:gd name="connsiteX46" fmla="*/ 42531 w 180865"/>
                <a:gd name="connsiteY46" fmla="*/ 24135 h 50174"/>
                <a:gd name="connsiteX47" fmla="*/ 43833 w 180865"/>
                <a:gd name="connsiteY47" fmla="*/ 24677 h 50174"/>
                <a:gd name="connsiteX48" fmla="*/ 43833 w 180865"/>
                <a:gd name="connsiteY48" fmla="*/ 24677 h 50174"/>
                <a:gd name="connsiteX49" fmla="*/ 43833 w 180865"/>
                <a:gd name="connsiteY49" fmla="*/ 24677 h 50174"/>
                <a:gd name="connsiteX50" fmla="*/ 44159 w 180865"/>
                <a:gd name="connsiteY50" fmla="*/ 24786 h 50174"/>
                <a:gd name="connsiteX51" fmla="*/ 44159 w 180865"/>
                <a:gd name="connsiteY51" fmla="*/ 24786 h 50174"/>
                <a:gd name="connsiteX52" fmla="*/ 57395 w 180865"/>
                <a:gd name="connsiteY52" fmla="*/ 29994 h 50174"/>
                <a:gd name="connsiteX53" fmla="*/ 70632 w 180865"/>
                <a:gd name="connsiteY53" fmla="*/ 34551 h 50174"/>
                <a:gd name="connsiteX54" fmla="*/ 75189 w 180865"/>
                <a:gd name="connsiteY54" fmla="*/ 35853 h 50174"/>
                <a:gd name="connsiteX55" fmla="*/ 74864 w 180865"/>
                <a:gd name="connsiteY55" fmla="*/ 35744 h 50174"/>
                <a:gd name="connsiteX56" fmla="*/ 79963 w 180865"/>
                <a:gd name="connsiteY56" fmla="*/ 37046 h 50174"/>
                <a:gd name="connsiteX57" fmla="*/ 85822 w 180865"/>
                <a:gd name="connsiteY57" fmla="*/ 38348 h 50174"/>
                <a:gd name="connsiteX58" fmla="*/ 97214 w 180865"/>
                <a:gd name="connsiteY58" fmla="*/ 40518 h 50174"/>
                <a:gd name="connsiteX59" fmla="*/ 97540 w 180865"/>
                <a:gd name="connsiteY59" fmla="*/ 40518 h 50174"/>
                <a:gd name="connsiteX60" fmla="*/ 97431 w 180865"/>
                <a:gd name="connsiteY60" fmla="*/ 40518 h 50174"/>
                <a:gd name="connsiteX61" fmla="*/ 98408 w 180865"/>
                <a:gd name="connsiteY61" fmla="*/ 40626 h 50174"/>
                <a:gd name="connsiteX62" fmla="*/ 99818 w 180865"/>
                <a:gd name="connsiteY62" fmla="*/ 40843 h 50174"/>
                <a:gd name="connsiteX63" fmla="*/ 99818 w 180865"/>
                <a:gd name="connsiteY63" fmla="*/ 40843 h 50174"/>
                <a:gd name="connsiteX64" fmla="*/ 99927 w 180865"/>
                <a:gd name="connsiteY64" fmla="*/ 40843 h 50174"/>
                <a:gd name="connsiteX65" fmla="*/ 99927 w 180865"/>
                <a:gd name="connsiteY65" fmla="*/ 40843 h 50174"/>
                <a:gd name="connsiteX66" fmla="*/ 100035 w 180865"/>
                <a:gd name="connsiteY66" fmla="*/ 40843 h 50174"/>
                <a:gd name="connsiteX67" fmla="*/ 100035 w 180865"/>
                <a:gd name="connsiteY67" fmla="*/ 40843 h 50174"/>
                <a:gd name="connsiteX68" fmla="*/ 101554 w 180865"/>
                <a:gd name="connsiteY68" fmla="*/ 41060 h 50174"/>
                <a:gd name="connsiteX69" fmla="*/ 101554 w 180865"/>
                <a:gd name="connsiteY69" fmla="*/ 41060 h 50174"/>
                <a:gd name="connsiteX70" fmla="*/ 101663 w 180865"/>
                <a:gd name="connsiteY70" fmla="*/ 41060 h 50174"/>
                <a:gd name="connsiteX71" fmla="*/ 101663 w 180865"/>
                <a:gd name="connsiteY71" fmla="*/ 41060 h 50174"/>
                <a:gd name="connsiteX72" fmla="*/ 120324 w 180865"/>
                <a:gd name="connsiteY72" fmla="*/ 43773 h 50174"/>
                <a:gd name="connsiteX73" fmla="*/ 139637 w 180865"/>
                <a:gd name="connsiteY73" fmla="*/ 45617 h 50174"/>
                <a:gd name="connsiteX74" fmla="*/ 159166 w 180865"/>
                <a:gd name="connsiteY74" fmla="*/ 47136 h 50174"/>
                <a:gd name="connsiteX75" fmla="*/ 178262 w 180865"/>
                <a:gd name="connsiteY75" fmla="*/ 49089 h 50174"/>
                <a:gd name="connsiteX76" fmla="*/ 180106 w 180865"/>
                <a:gd name="connsiteY76" fmla="*/ 49306 h 50174"/>
                <a:gd name="connsiteX77" fmla="*/ 180432 w 180865"/>
                <a:gd name="connsiteY77" fmla="*/ 49306 h 50174"/>
                <a:gd name="connsiteX78" fmla="*/ 180432 w 180865"/>
                <a:gd name="connsiteY78" fmla="*/ 49306 h 50174"/>
                <a:gd name="connsiteX79" fmla="*/ 180540 w 180865"/>
                <a:gd name="connsiteY79" fmla="*/ 49306 h 50174"/>
                <a:gd name="connsiteX80" fmla="*/ 180649 w 180865"/>
                <a:gd name="connsiteY80" fmla="*/ 49306 h 50174"/>
                <a:gd name="connsiteX81" fmla="*/ 180649 w 180865"/>
                <a:gd name="connsiteY81" fmla="*/ 49306 h 50174"/>
                <a:gd name="connsiteX82" fmla="*/ 180757 w 180865"/>
                <a:gd name="connsiteY82" fmla="*/ 49306 h 50174"/>
                <a:gd name="connsiteX83" fmla="*/ 180757 w 180865"/>
                <a:gd name="connsiteY83" fmla="*/ 49306 h 50174"/>
                <a:gd name="connsiteX84" fmla="*/ 180757 w 180865"/>
                <a:gd name="connsiteY84" fmla="*/ 49306 h 50174"/>
                <a:gd name="connsiteX85" fmla="*/ 180757 w 180865"/>
                <a:gd name="connsiteY85" fmla="*/ 49306 h 50174"/>
                <a:gd name="connsiteX86" fmla="*/ 180866 w 180865"/>
                <a:gd name="connsiteY86" fmla="*/ 49306 h 50174"/>
                <a:gd name="connsiteX87" fmla="*/ 180649 w 180865"/>
                <a:gd name="connsiteY87" fmla="*/ 49523 h 50174"/>
                <a:gd name="connsiteX88" fmla="*/ 179998 w 180865"/>
                <a:gd name="connsiteY88" fmla="*/ 49632 h 50174"/>
                <a:gd name="connsiteX89" fmla="*/ 178045 w 180865"/>
                <a:gd name="connsiteY89" fmla="*/ 49740 h 50174"/>
                <a:gd name="connsiteX90" fmla="*/ 168714 w 180865"/>
                <a:gd name="connsiteY90" fmla="*/ 49957 h 50174"/>
                <a:gd name="connsiteX91" fmla="*/ 159275 w 180865"/>
                <a:gd name="connsiteY91" fmla="*/ 50066 h 50174"/>
                <a:gd name="connsiteX92" fmla="*/ 153850 w 180865"/>
                <a:gd name="connsiteY92" fmla="*/ 50066 h 50174"/>
                <a:gd name="connsiteX93" fmla="*/ 150270 w 180865"/>
                <a:gd name="connsiteY93" fmla="*/ 50174 h 5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0865" h="50174">
                  <a:moveTo>
                    <a:pt x="150270" y="50174"/>
                  </a:moveTo>
                  <a:cubicBezTo>
                    <a:pt x="150270" y="50174"/>
                    <a:pt x="150270" y="50174"/>
                    <a:pt x="150270" y="50174"/>
                  </a:cubicBezTo>
                  <a:cubicBezTo>
                    <a:pt x="149185" y="50174"/>
                    <a:pt x="148100" y="50174"/>
                    <a:pt x="146906" y="50066"/>
                  </a:cubicBezTo>
                  <a:cubicBezTo>
                    <a:pt x="146906" y="50066"/>
                    <a:pt x="146906" y="50066"/>
                    <a:pt x="146906" y="50066"/>
                  </a:cubicBezTo>
                  <a:cubicBezTo>
                    <a:pt x="146906" y="50066"/>
                    <a:pt x="146798" y="50066"/>
                    <a:pt x="146798" y="50066"/>
                  </a:cubicBezTo>
                  <a:cubicBezTo>
                    <a:pt x="146798" y="50066"/>
                    <a:pt x="146798" y="50066"/>
                    <a:pt x="146798" y="50066"/>
                  </a:cubicBezTo>
                  <a:cubicBezTo>
                    <a:pt x="146689" y="50066"/>
                    <a:pt x="146581" y="50066"/>
                    <a:pt x="146364" y="50066"/>
                  </a:cubicBezTo>
                  <a:cubicBezTo>
                    <a:pt x="146364" y="50066"/>
                    <a:pt x="146364" y="50066"/>
                    <a:pt x="146364" y="50066"/>
                  </a:cubicBezTo>
                  <a:cubicBezTo>
                    <a:pt x="146255" y="50066"/>
                    <a:pt x="146255" y="50066"/>
                    <a:pt x="146147" y="50066"/>
                  </a:cubicBezTo>
                  <a:cubicBezTo>
                    <a:pt x="146147" y="50066"/>
                    <a:pt x="146147" y="50066"/>
                    <a:pt x="146147" y="50066"/>
                  </a:cubicBezTo>
                  <a:cubicBezTo>
                    <a:pt x="145170" y="50066"/>
                    <a:pt x="144194" y="49957"/>
                    <a:pt x="143109" y="49957"/>
                  </a:cubicBezTo>
                  <a:cubicBezTo>
                    <a:pt x="143109" y="49957"/>
                    <a:pt x="143109" y="49957"/>
                    <a:pt x="143109" y="49957"/>
                  </a:cubicBezTo>
                  <a:cubicBezTo>
                    <a:pt x="140071" y="49849"/>
                    <a:pt x="136924" y="49740"/>
                    <a:pt x="133886" y="49523"/>
                  </a:cubicBezTo>
                  <a:cubicBezTo>
                    <a:pt x="130414" y="49306"/>
                    <a:pt x="126942" y="49089"/>
                    <a:pt x="123471" y="48872"/>
                  </a:cubicBezTo>
                  <a:cubicBezTo>
                    <a:pt x="117286" y="48438"/>
                    <a:pt x="110993" y="47570"/>
                    <a:pt x="104917" y="46594"/>
                  </a:cubicBezTo>
                  <a:cubicBezTo>
                    <a:pt x="101988" y="46160"/>
                    <a:pt x="99167" y="45617"/>
                    <a:pt x="96238" y="45183"/>
                  </a:cubicBezTo>
                  <a:cubicBezTo>
                    <a:pt x="96346" y="45183"/>
                    <a:pt x="96455" y="45183"/>
                    <a:pt x="96563" y="45183"/>
                  </a:cubicBezTo>
                  <a:cubicBezTo>
                    <a:pt x="94827" y="44966"/>
                    <a:pt x="93091" y="44532"/>
                    <a:pt x="91247" y="44207"/>
                  </a:cubicBezTo>
                  <a:cubicBezTo>
                    <a:pt x="89185" y="43773"/>
                    <a:pt x="87015" y="43339"/>
                    <a:pt x="84954" y="42905"/>
                  </a:cubicBezTo>
                  <a:cubicBezTo>
                    <a:pt x="82892" y="42471"/>
                    <a:pt x="80831" y="41928"/>
                    <a:pt x="78770" y="41494"/>
                  </a:cubicBezTo>
                  <a:cubicBezTo>
                    <a:pt x="77034" y="41060"/>
                    <a:pt x="75298" y="40626"/>
                    <a:pt x="73670" y="40192"/>
                  </a:cubicBezTo>
                  <a:cubicBezTo>
                    <a:pt x="73670" y="40192"/>
                    <a:pt x="73670" y="40192"/>
                    <a:pt x="73779" y="40192"/>
                  </a:cubicBezTo>
                  <a:cubicBezTo>
                    <a:pt x="68354" y="38673"/>
                    <a:pt x="63037" y="36938"/>
                    <a:pt x="57829" y="34985"/>
                  </a:cubicBezTo>
                  <a:cubicBezTo>
                    <a:pt x="52622" y="33032"/>
                    <a:pt x="47631" y="30753"/>
                    <a:pt x="42640" y="28475"/>
                  </a:cubicBezTo>
                  <a:cubicBezTo>
                    <a:pt x="41229" y="27824"/>
                    <a:pt x="39819" y="27064"/>
                    <a:pt x="38517" y="26413"/>
                  </a:cubicBezTo>
                  <a:cubicBezTo>
                    <a:pt x="37106" y="25762"/>
                    <a:pt x="35804" y="25003"/>
                    <a:pt x="34394" y="24243"/>
                  </a:cubicBezTo>
                  <a:cubicBezTo>
                    <a:pt x="31573" y="22616"/>
                    <a:pt x="28643" y="20988"/>
                    <a:pt x="25931" y="19144"/>
                  </a:cubicBezTo>
                  <a:cubicBezTo>
                    <a:pt x="20398" y="15672"/>
                    <a:pt x="14973" y="11983"/>
                    <a:pt x="9873" y="7969"/>
                  </a:cubicBezTo>
                  <a:cubicBezTo>
                    <a:pt x="6510" y="5365"/>
                    <a:pt x="3255" y="2761"/>
                    <a:pt x="0" y="48"/>
                  </a:cubicBezTo>
                  <a:cubicBezTo>
                    <a:pt x="0" y="48"/>
                    <a:pt x="0" y="-60"/>
                    <a:pt x="0" y="48"/>
                  </a:cubicBezTo>
                  <a:cubicBezTo>
                    <a:pt x="4340" y="2761"/>
                    <a:pt x="8571" y="5582"/>
                    <a:pt x="12911" y="8186"/>
                  </a:cubicBezTo>
                  <a:cubicBezTo>
                    <a:pt x="12911" y="8186"/>
                    <a:pt x="12911" y="8186"/>
                    <a:pt x="12911" y="8186"/>
                  </a:cubicBezTo>
                  <a:cubicBezTo>
                    <a:pt x="13345" y="8403"/>
                    <a:pt x="13671" y="8620"/>
                    <a:pt x="14105" y="8836"/>
                  </a:cubicBezTo>
                  <a:cubicBezTo>
                    <a:pt x="14105" y="8836"/>
                    <a:pt x="14105" y="8836"/>
                    <a:pt x="14105" y="8836"/>
                  </a:cubicBezTo>
                  <a:cubicBezTo>
                    <a:pt x="14539" y="9162"/>
                    <a:pt x="14973" y="9379"/>
                    <a:pt x="15515" y="9704"/>
                  </a:cubicBezTo>
                  <a:lnTo>
                    <a:pt x="15515" y="9704"/>
                  </a:lnTo>
                  <a:cubicBezTo>
                    <a:pt x="15515" y="9704"/>
                    <a:pt x="15515" y="9704"/>
                    <a:pt x="15515" y="9704"/>
                  </a:cubicBezTo>
                  <a:lnTo>
                    <a:pt x="15515" y="9704"/>
                  </a:lnTo>
                  <a:cubicBezTo>
                    <a:pt x="17468" y="10898"/>
                    <a:pt x="19313" y="12091"/>
                    <a:pt x="21266" y="13177"/>
                  </a:cubicBezTo>
                  <a:cubicBezTo>
                    <a:pt x="23436" y="14478"/>
                    <a:pt x="25605" y="15672"/>
                    <a:pt x="27884" y="16865"/>
                  </a:cubicBezTo>
                  <a:cubicBezTo>
                    <a:pt x="31898" y="19144"/>
                    <a:pt x="35913" y="21097"/>
                    <a:pt x="40036" y="23050"/>
                  </a:cubicBezTo>
                  <a:cubicBezTo>
                    <a:pt x="40036" y="23050"/>
                    <a:pt x="40036" y="23050"/>
                    <a:pt x="40036" y="23050"/>
                  </a:cubicBezTo>
                  <a:lnTo>
                    <a:pt x="40036" y="23050"/>
                  </a:lnTo>
                  <a:lnTo>
                    <a:pt x="40036" y="23050"/>
                  </a:lnTo>
                  <a:cubicBezTo>
                    <a:pt x="40036" y="23050"/>
                    <a:pt x="40144" y="23050"/>
                    <a:pt x="40144" y="23050"/>
                  </a:cubicBezTo>
                  <a:cubicBezTo>
                    <a:pt x="41012" y="23484"/>
                    <a:pt x="41880" y="23809"/>
                    <a:pt x="42748" y="24243"/>
                  </a:cubicBezTo>
                  <a:cubicBezTo>
                    <a:pt x="42640" y="24243"/>
                    <a:pt x="42640" y="24135"/>
                    <a:pt x="42531" y="24135"/>
                  </a:cubicBezTo>
                  <a:cubicBezTo>
                    <a:pt x="42965" y="24352"/>
                    <a:pt x="43399" y="24569"/>
                    <a:pt x="43833" y="24677"/>
                  </a:cubicBezTo>
                  <a:cubicBezTo>
                    <a:pt x="43833" y="24677"/>
                    <a:pt x="43833" y="24677"/>
                    <a:pt x="43833" y="24677"/>
                  </a:cubicBezTo>
                  <a:cubicBezTo>
                    <a:pt x="43833" y="24677"/>
                    <a:pt x="43833" y="24677"/>
                    <a:pt x="43833" y="24677"/>
                  </a:cubicBezTo>
                  <a:cubicBezTo>
                    <a:pt x="43942" y="24677"/>
                    <a:pt x="44050" y="24786"/>
                    <a:pt x="44159" y="24786"/>
                  </a:cubicBezTo>
                  <a:cubicBezTo>
                    <a:pt x="44159" y="24786"/>
                    <a:pt x="44159" y="24786"/>
                    <a:pt x="44159" y="24786"/>
                  </a:cubicBezTo>
                  <a:cubicBezTo>
                    <a:pt x="48499" y="26739"/>
                    <a:pt x="52947" y="28366"/>
                    <a:pt x="57395" y="29994"/>
                  </a:cubicBezTo>
                  <a:cubicBezTo>
                    <a:pt x="61735" y="31621"/>
                    <a:pt x="66184" y="33140"/>
                    <a:pt x="70632" y="34551"/>
                  </a:cubicBezTo>
                  <a:cubicBezTo>
                    <a:pt x="72151" y="34985"/>
                    <a:pt x="73670" y="35419"/>
                    <a:pt x="75189" y="35853"/>
                  </a:cubicBezTo>
                  <a:cubicBezTo>
                    <a:pt x="75080" y="35853"/>
                    <a:pt x="74972" y="35744"/>
                    <a:pt x="74864" y="35744"/>
                  </a:cubicBezTo>
                  <a:cubicBezTo>
                    <a:pt x="76599" y="36070"/>
                    <a:pt x="78227" y="36612"/>
                    <a:pt x="79963" y="37046"/>
                  </a:cubicBezTo>
                  <a:cubicBezTo>
                    <a:pt x="81916" y="37480"/>
                    <a:pt x="83869" y="37914"/>
                    <a:pt x="85822" y="38348"/>
                  </a:cubicBezTo>
                  <a:cubicBezTo>
                    <a:pt x="89619" y="39107"/>
                    <a:pt x="93417" y="39867"/>
                    <a:pt x="97214" y="40518"/>
                  </a:cubicBezTo>
                  <a:cubicBezTo>
                    <a:pt x="97323" y="40518"/>
                    <a:pt x="97431" y="40518"/>
                    <a:pt x="97540" y="40518"/>
                  </a:cubicBezTo>
                  <a:cubicBezTo>
                    <a:pt x="97540" y="40518"/>
                    <a:pt x="97540" y="40518"/>
                    <a:pt x="97431" y="40518"/>
                  </a:cubicBezTo>
                  <a:cubicBezTo>
                    <a:pt x="97757" y="40518"/>
                    <a:pt x="98082" y="40626"/>
                    <a:pt x="98408" y="40626"/>
                  </a:cubicBezTo>
                  <a:cubicBezTo>
                    <a:pt x="98842" y="40735"/>
                    <a:pt x="99384" y="40735"/>
                    <a:pt x="99818" y="40843"/>
                  </a:cubicBezTo>
                  <a:lnTo>
                    <a:pt x="99818" y="40843"/>
                  </a:lnTo>
                  <a:cubicBezTo>
                    <a:pt x="99818" y="40843"/>
                    <a:pt x="99927" y="40843"/>
                    <a:pt x="99927" y="40843"/>
                  </a:cubicBezTo>
                  <a:lnTo>
                    <a:pt x="99927" y="40843"/>
                  </a:lnTo>
                  <a:cubicBezTo>
                    <a:pt x="99927" y="40843"/>
                    <a:pt x="100035" y="40843"/>
                    <a:pt x="100035" y="40843"/>
                  </a:cubicBezTo>
                  <a:lnTo>
                    <a:pt x="100035" y="40843"/>
                  </a:lnTo>
                  <a:cubicBezTo>
                    <a:pt x="100578" y="40952"/>
                    <a:pt x="101011" y="40952"/>
                    <a:pt x="101554" y="41060"/>
                  </a:cubicBezTo>
                  <a:cubicBezTo>
                    <a:pt x="101554" y="41060"/>
                    <a:pt x="101554" y="41060"/>
                    <a:pt x="101554" y="41060"/>
                  </a:cubicBezTo>
                  <a:cubicBezTo>
                    <a:pt x="101663" y="41060"/>
                    <a:pt x="101663" y="41060"/>
                    <a:pt x="101663" y="41060"/>
                  </a:cubicBezTo>
                  <a:cubicBezTo>
                    <a:pt x="101663" y="41060"/>
                    <a:pt x="101663" y="41060"/>
                    <a:pt x="101663" y="41060"/>
                  </a:cubicBezTo>
                  <a:cubicBezTo>
                    <a:pt x="107847" y="42037"/>
                    <a:pt x="114140" y="43013"/>
                    <a:pt x="120324" y="43773"/>
                  </a:cubicBezTo>
                  <a:cubicBezTo>
                    <a:pt x="126726" y="44532"/>
                    <a:pt x="133235" y="45183"/>
                    <a:pt x="139637" y="45617"/>
                  </a:cubicBezTo>
                  <a:cubicBezTo>
                    <a:pt x="146147" y="46051"/>
                    <a:pt x="152657" y="46594"/>
                    <a:pt x="159166" y="47136"/>
                  </a:cubicBezTo>
                  <a:cubicBezTo>
                    <a:pt x="165568" y="47679"/>
                    <a:pt x="171969" y="48330"/>
                    <a:pt x="178262" y="49089"/>
                  </a:cubicBezTo>
                  <a:cubicBezTo>
                    <a:pt x="178913" y="49198"/>
                    <a:pt x="179456" y="49198"/>
                    <a:pt x="180106" y="49306"/>
                  </a:cubicBezTo>
                  <a:cubicBezTo>
                    <a:pt x="180215" y="49306"/>
                    <a:pt x="180324" y="49306"/>
                    <a:pt x="180432" y="49306"/>
                  </a:cubicBezTo>
                  <a:cubicBezTo>
                    <a:pt x="180432" y="49306"/>
                    <a:pt x="180432" y="49306"/>
                    <a:pt x="180432" y="49306"/>
                  </a:cubicBezTo>
                  <a:cubicBezTo>
                    <a:pt x="180432" y="49306"/>
                    <a:pt x="180432" y="49306"/>
                    <a:pt x="180540" y="49306"/>
                  </a:cubicBezTo>
                  <a:cubicBezTo>
                    <a:pt x="180540" y="49306"/>
                    <a:pt x="180649" y="49306"/>
                    <a:pt x="180649" y="49306"/>
                  </a:cubicBezTo>
                  <a:lnTo>
                    <a:pt x="180649" y="49306"/>
                  </a:lnTo>
                  <a:cubicBezTo>
                    <a:pt x="180649" y="49306"/>
                    <a:pt x="180649" y="49306"/>
                    <a:pt x="180757" y="49306"/>
                  </a:cubicBezTo>
                  <a:cubicBezTo>
                    <a:pt x="180757" y="49306"/>
                    <a:pt x="180757" y="49306"/>
                    <a:pt x="180757" y="49306"/>
                  </a:cubicBezTo>
                  <a:cubicBezTo>
                    <a:pt x="180757" y="49306"/>
                    <a:pt x="180757" y="49306"/>
                    <a:pt x="180757" y="49306"/>
                  </a:cubicBezTo>
                  <a:cubicBezTo>
                    <a:pt x="180757" y="49306"/>
                    <a:pt x="180757" y="49306"/>
                    <a:pt x="180757" y="49306"/>
                  </a:cubicBezTo>
                  <a:cubicBezTo>
                    <a:pt x="180757" y="49306"/>
                    <a:pt x="180866" y="49306"/>
                    <a:pt x="180866" y="49306"/>
                  </a:cubicBezTo>
                  <a:cubicBezTo>
                    <a:pt x="180866" y="49415"/>
                    <a:pt x="180649" y="49415"/>
                    <a:pt x="180649" y="49523"/>
                  </a:cubicBezTo>
                  <a:cubicBezTo>
                    <a:pt x="180432" y="49632"/>
                    <a:pt x="180215" y="49632"/>
                    <a:pt x="179998" y="49632"/>
                  </a:cubicBezTo>
                  <a:cubicBezTo>
                    <a:pt x="179347" y="49740"/>
                    <a:pt x="178696" y="49740"/>
                    <a:pt x="178045" y="49740"/>
                  </a:cubicBezTo>
                  <a:cubicBezTo>
                    <a:pt x="174899" y="49849"/>
                    <a:pt x="171861" y="49849"/>
                    <a:pt x="168714" y="49957"/>
                  </a:cubicBezTo>
                  <a:cubicBezTo>
                    <a:pt x="165568" y="49957"/>
                    <a:pt x="162421" y="50066"/>
                    <a:pt x="159275" y="50066"/>
                  </a:cubicBezTo>
                  <a:cubicBezTo>
                    <a:pt x="157430" y="50066"/>
                    <a:pt x="155694" y="50066"/>
                    <a:pt x="153850" y="50066"/>
                  </a:cubicBezTo>
                  <a:cubicBezTo>
                    <a:pt x="152765" y="50174"/>
                    <a:pt x="151463" y="50174"/>
                    <a:pt x="150270" y="50174"/>
                  </a:cubicBezTo>
                  <a:close/>
                </a:path>
              </a:pathLst>
            </a:custGeom>
            <a:solidFill>
              <a:srgbClr val="4D7D71"/>
            </a:solidFill>
            <a:ln w="10838" cap="flat">
              <a:noFill/>
              <a:prstDash val="solid"/>
              <a:miter/>
            </a:ln>
          </p:spPr>
          <p:txBody>
            <a:bodyPr rtlCol="0" anchor="ctr"/>
            <a:lstStyle/>
            <a:p>
              <a:endParaRPr lang="nb-NO"/>
            </a:p>
          </p:txBody>
        </p:sp>
        <p:sp>
          <p:nvSpPr>
            <p:cNvPr id="213" name="Frihåndsform: figur 212">
              <a:extLst>
                <a:ext uri="{FF2B5EF4-FFF2-40B4-BE49-F238E27FC236}">
                  <a16:creationId xmlns:a16="http://schemas.microsoft.com/office/drawing/2014/main" id="{254DAB24-76A7-493C-9843-3BFB403266AE}"/>
                </a:ext>
              </a:extLst>
            </p:cNvPr>
            <p:cNvSpPr/>
            <p:nvPr/>
          </p:nvSpPr>
          <p:spPr>
            <a:xfrm>
              <a:off x="3724248" y="5270656"/>
              <a:ext cx="302274" cy="137900"/>
            </a:xfrm>
            <a:custGeom>
              <a:avLst/>
              <a:gdLst>
                <a:gd name="connsiteX0" fmla="*/ 240431 w 302274"/>
                <a:gd name="connsiteY0" fmla="*/ 137358 h 137900"/>
                <a:gd name="connsiteX1" fmla="*/ 208967 w 302274"/>
                <a:gd name="connsiteY1" fmla="*/ 130523 h 137900"/>
                <a:gd name="connsiteX2" fmla="*/ 193994 w 302274"/>
                <a:gd name="connsiteY2" fmla="*/ 125640 h 137900"/>
                <a:gd name="connsiteX3" fmla="*/ 179564 w 302274"/>
                <a:gd name="connsiteY3" fmla="*/ 119673 h 137900"/>
                <a:gd name="connsiteX4" fmla="*/ 151897 w 302274"/>
                <a:gd name="connsiteY4" fmla="*/ 105243 h 137900"/>
                <a:gd name="connsiteX5" fmla="*/ 125423 w 302274"/>
                <a:gd name="connsiteY5" fmla="*/ 88860 h 137900"/>
                <a:gd name="connsiteX6" fmla="*/ 125207 w 302274"/>
                <a:gd name="connsiteY6" fmla="*/ 88751 h 137900"/>
                <a:gd name="connsiteX7" fmla="*/ 125207 w 302274"/>
                <a:gd name="connsiteY7" fmla="*/ 88751 h 137900"/>
                <a:gd name="connsiteX8" fmla="*/ 119890 w 302274"/>
                <a:gd name="connsiteY8" fmla="*/ 85279 h 137900"/>
                <a:gd name="connsiteX9" fmla="*/ 119782 w 302274"/>
                <a:gd name="connsiteY9" fmla="*/ 85171 h 137900"/>
                <a:gd name="connsiteX10" fmla="*/ 119456 w 302274"/>
                <a:gd name="connsiteY10" fmla="*/ 84954 h 137900"/>
                <a:gd name="connsiteX11" fmla="*/ 119456 w 302274"/>
                <a:gd name="connsiteY11" fmla="*/ 84954 h 137900"/>
                <a:gd name="connsiteX12" fmla="*/ 104592 w 302274"/>
                <a:gd name="connsiteY12" fmla="*/ 75298 h 137900"/>
                <a:gd name="connsiteX13" fmla="*/ 89294 w 302274"/>
                <a:gd name="connsiteY13" fmla="*/ 64990 h 137900"/>
                <a:gd name="connsiteX14" fmla="*/ 89294 w 302274"/>
                <a:gd name="connsiteY14" fmla="*/ 64990 h 137900"/>
                <a:gd name="connsiteX15" fmla="*/ 89185 w 302274"/>
                <a:gd name="connsiteY15" fmla="*/ 64881 h 137900"/>
                <a:gd name="connsiteX16" fmla="*/ 89185 w 302274"/>
                <a:gd name="connsiteY16" fmla="*/ 64881 h 137900"/>
                <a:gd name="connsiteX17" fmla="*/ 77467 w 302274"/>
                <a:gd name="connsiteY17" fmla="*/ 56527 h 137900"/>
                <a:gd name="connsiteX18" fmla="*/ 65750 w 302274"/>
                <a:gd name="connsiteY18" fmla="*/ 47305 h 137900"/>
                <a:gd name="connsiteX19" fmla="*/ 42857 w 302274"/>
                <a:gd name="connsiteY19" fmla="*/ 28860 h 137900"/>
                <a:gd name="connsiteX20" fmla="*/ 20398 w 302274"/>
                <a:gd name="connsiteY20" fmla="*/ 11718 h 137900"/>
                <a:gd name="connsiteX21" fmla="*/ 20398 w 302274"/>
                <a:gd name="connsiteY21" fmla="*/ 11718 h 137900"/>
                <a:gd name="connsiteX22" fmla="*/ 9548 w 302274"/>
                <a:gd name="connsiteY22" fmla="*/ 5533 h 137900"/>
                <a:gd name="connsiteX23" fmla="*/ 9656 w 302274"/>
                <a:gd name="connsiteY23" fmla="*/ 5533 h 137900"/>
                <a:gd name="connsiteX24" fmla="*/ 9114 w 302274"/>
                <a:gd name="connsiteY24" fmla="*/ 5208 h 137900"/>
                <a:gd name="connsiteX25" fmla="*/ 9114 w 302274"/>
                <a:gd name="connsiteY25" fmla="*/ 5208 h 137900"/>
                <a:gd name="connsiteX26" fmla="*/ 0 w 302274"/>
                <a:gd name="connsiteY26" fmla="*/ 1085 h 137900"/>
                <a:gd name="connsiteX27" fmla="*/ 108 w 302274"/>
                <a:gd name="connsiteY27" fmla="*/ 651 h 137900"/>
                <a:gd name="connsiteX28" fmla="*/ 108 w 302274"/>
                <a:gd name="connsiteY28" fmla="*/ 542 h 137900"/>
                <a:gd name="connsiteX29" fmla="*/ 108 w 302274"/>
                <a:gd name="connsiteY29" fmla="*/ 542 h 137900"/>
                <a:gd name="connsiteX30" fmla="*/ 108 w 302274"/>
                <a:gd name="connsiteY30" fmla="*/ 542 h 137900"/>
                <a:gd name="connsiteX31" fmla="*/ 108 w 302274"/>
                <a:gd name="connsiteY31" fmla="*/ 542 h 137900"/>
                <a:gd name="connsiteX32" fmla="*/ 217 w 302274"/>
                <a:gd name="connsiteY32" fmla="*/ 434 h 137900"/>
                <a:gd name="connsiteX33" fmla="*/ 217 w 302274"/>
                <a:gd name="connsiteY33" fmla="*/ 542 h 137900"/>
                <a:gd name="connsiteX34" fmla="*/ 217 w 302274"/>
                <a:gd name="connsiteY34" fmla="*/ 542 h 137900"/>
                <a:gd name="connsiteX35" fmla="*/ 217 w 302274"/>
                <a:gd name="connsiteY35" fmla="*/ 542 h 137900"/>
                <a:gd name="connsiteX36" fmla="*/ 325 w 302274"/>
                <a:gd name="connsiteY36" fmla="*/ 325 h 137900"/>
                <a:gd name="connsiteX37" fmla="*/ 651 w 302274"/>
                <a:gd name="connsiteY37" fmla="*/ 0 h 137900"/>
                <a:gd name="connsiteX38" fmla="*/ 12043 w 302274"/>
                <a:gd name="connsiteY38" fmla="*/ 2278 h 137900"/>
                <a:gd name="connsiteX39" fmla="*/ 18228 w 302274"/>
                <a:gd name="connsiteY39" fmla="*/ 4123 h 137900"/>
                <a:gd name="connsiteX40" fmla="*/ 24412 w 302274"/>
                <a:gd name="connsiteY40" fmla="*/ 6727 h 137900"/>
                <a:gd name="connsiteX41" fmla="*/ 35913 w 302274"/>
                <a:gd name="connsiteY41" fmla="*/ 12911 h 137900"/>
                <a:gd name="connsiteX42" fmla="*/ 42097 w 302274"/>
                <a:gd name="connsiteY42" fmla="*/ 16600 h 137900"/>
                <a:gd name="connsiteX43" fmla="*/ 48824 w 302274"/>
                <a:gd name="connsiteY43" fmla="*/ 21048 h 137900"/>
                <a:gd name="connsiteX44" fmla="*/ 54900 w 302274"/>
                <a:gd name="connsiteY44" fmla="*/ 25171 h 137900"/>
                <a:gd name="connsiteX45" fmla="*/ 60650 w 302274"/>
                <a:gd name="connsiteY45" fmla="*/ 29620 h 137900"/>
                <a:gd name="connsiteX46" fmla="*/ 83977 w 302274"/>
                <a:gd name="connsiteY46" fmla="*/ 48282 h 137900"/>
                <a:gd name="connsiteX47" fmla="*/ 105568 w 302274"/>
                <a:gd name="connsiteY47" fmla="*/ 63905 h 137900"/>
                <a:gd name="connsiteX48" fmla="*/ 127810 w 302274"/>
                <a:gd name="connsiteY48" fmla="*/ 79095 h 137900"/>
                <a:gd name="connsiteX49" fmla="*/ 130197 w 302274"/>
                <a:gd name="connsiteY49" fmla="*/ 80722 h 137900"/>
                <a:gd name="connsiteX50" fmla="*/ 130414 w 302274"/>
                <a:gd name="connsiteY50" fmla="*/ 80939 h 137900"/>
                <a:gd name="connsiteX51" fmla="*/ 130414 w 302274"/>
                <a:gd name="connsiteY51" fmla="*/ 80939 h 137900"/>
                <a:gd name="connsiteX52" fmla="*/ 130414 w 302274"/>
                <a:gd name="connsiteY52" fmla="*/ 80939 h 137900"/>
                <a:gd name="connsiteX53" fmla="*/ 130631 w 302274"/>
                <a:gd name="connsiteY53" fmla="*/ 81048 h 137900"/>
                <a:gd name="connsiteX54" fmla="*/ 130631 w 302274"/>
                <a:gd name="connsiteY54" fmla="*/ 81048 h 137900"/>
                <a:gd name="connsiteX55" fmla="*/ 135839 w 302274"/>
                <a:gd name="connsiteY55" fmla="*/ 84520 h 137900"/>
                <a:gd name="connsiteX56" fmla="*/ 135839 w 302274"/>
                <a:gd name="connsiteY56" fmla="*/ 84520 h 137900"/>
                <a:gd name="connsiteX57" fmla="*/ 155369 w 302274"/>
                <a:gd name="connsiteY57" fmla="*/ 96563 h 137900"/>
                <a:gd name="connsiteX58" fmla="*/ 175441 w 302274"/>
                <a:gd name="connsiteY58" fmla="*/ 107413 h 137900"/>
                <a:gd name="connsiteX59" fmla="*/ 175441 w 302274"/>
                <a:gd name="connsiteY59" fmla="*/ 107413 h 137900"/>
                <a:gd name="connsiteX60" fmla="*/ 175550 w 302274"/>
                <a:gd name="connsiteY60" fmla="*/ 107521 h 137900"/>
                <a:gd name="connsiteX61" fmla="*/ 176092 w 302274"/>
                <a:gd name="connsiteY61" fmla="*/ 107847 h 137900"/>
                <a:gd name="connsiteX62" fmla="*/ 175550 w 302274"/>
                <a:gd name="connsiteY62" fmla="*/ 107630 h 137900"/>
                <a:gd name="connsiteX63" fmla="*/ 190848 w 302274"/>
                <a:gd name="connsiteY63" fmla="*/ 114574 h 137900"/>
                <a:gd name="connsiteX64" fmla="*/ 206797 w 302274"/>
                <a:gd name="connsiteY64" fmla="*/ 120541 h 137900"/>
                <a:gd name="connsiteX65" fmla="*/ 231751 w 302274"/>
                <a:gd name="connsiteY65" fmla="*/ 127051 h 137900"/>
                <a:gd name="connsiteX66" fmla="*/ 231426 w 302274"/>
                <a:gd name="connsiteY66" fmla="*/ 126942 h 137900"/>
                <a:gd name="connsiteX67" fmla="*/ 234789 w 302274"/>
                <a:gd name="connsiteY67" fmla="*/ 127593 h 137900"/>
                <a:gd name="connsiteX68" fmla="*/ 248243 w 302274"/>
                <a:gd name="connsiteY68" fmla="*/ 129872 h 137900"/>
                <a:gd name="connsiteX69" fmla="*/ 261697 w 302274"/>
                <a:gd name="connsiteY69" fmla="*/ 131282 h 137900"/>
                <a:gd name="connsiteX70" fmla="*/ 264192 w 302274"/>
                <a:gd name="connsiteY70" fmla="*/ 131499 h 137900"/>
                <a:gd name="connsiteX71" fmla="*/ 263758 w 302274"/>
                <a:gd name="connsiteY71" fmla="*/ 131499 h 137900"/>
                <a:gd name="connsiteX72" fmla="*/ 264735 w 302274"/>
                <a:gd name="connsiteY72" fmla="*/ 131608 h 137900"/>
                <a:gd name="connsiteX73" fmla="*/ 264301 w 302274"/>
                <a:gd name="connsiteY73" fmla="*/ 131608 h 137900"/>
                <a:gd name="connsiteX74" fmla="*/ 287845 w 302274"/>
                <a:gd name="connsiteY74" fmla="*/ 131933 h 137900"/>
                <a:gd name="connsiteX75" fmla="*/ 287845 w 302274"/>
                <a:gd name="connsiteY75" fmla="*/ 131933 h 137900"/>
                <a:gd name="connsiteX76" fmla="*/ 287953 w 302274"/>
                <a:gd name="connsiteY76" fmla="*/ 131933 h 137900"/>
                <a:gd name="connsiteX77" fmla="*/ 287953 w 302274"/>
                <a:gd name="connsiteY77" fmla="*/ 131933 h 137900"/>
                <a:gd name="connsiteX78" fmla="*/ 296091 w 302274"/>
                <a:gd name="connsiteY78" fmla="*/ 131174 h 137900"/>
                <a:gd name="connsiteX79" fmla="*/ 300105 w 302274"/>
                <a:gd name="connsiteY79" fmla="*/ 130631 h 137900"/>
                <a:gd name="connsiteX80" fmla="*/ 302167 w 302274"/>
                <a:gd name="connsiteY80" fmla="*/ 130306 h 137900"/>
                <a:gd name="connsiteX81" fmla="*/ 302275 w 302274"/>
                <a:gd name="connsiteY81" fmla="*/ 130414 h 137900"/>
                <a:gd name="connsiteX82" fmla="*/ 301950 w 302274"/>
                <a:gd name="connsiteY82" fmla="*/ 130848 h 137900"/>
                <a:gd name="connsiteX83" fmla="*/ 301516 w 302274"/>
                <a:gd name="connsiteY83" fmla="*/ 130957 h 137900"/>
                <a:gd name="connsiteX84" fmla="*/ 301190 w 302274"/>
                <a:gd name="connsiteY84" fmla="*/ 131065 h 137900"/>
                <a:gd name="connsiteX85" fmla="*/ 301190 w 302274"/>
                <a:gd name="connsiteY85" fmla="*/ 131065 h 137900"/>
                <a:gd name="connsiteX86" fmla="*/ 300756 w 302274"/>
                <a:gd name="connsiteY86" fmla="*/ 131174 h 137900"/>
                <a:gd name="connsiteX87" fmla="*/ 300539 w 302274"/>
                <a:gd name="connsiteY87" fmla="*/ 131282 h 137900"/>
                <a:gd name="connsiteX88" fmla="*/ 300539 w 302274"/>
                <a:gd name="connsiteY88" fmla="*/ 131282 h 137900"/>
                <a:gd name="connsiteX89" fmla="*/ 300431 w 302274"/>
                <a:gd name="connsiteY89" fmla="*/ 131282 h 137900"/>
                <a:gd name="connsiteX90" fmla="*/ 300431 w 302274"/>
                <a:gd name="connsiteY90" fmla="*/ 131282 h 137900"/>
                <a:gd name="connsiteX91" fmla="*/ 300322 w 302274"/>
                <a:gd name="connsiteY91" fmla="*/ 131391 h 137900"/>
                <a:gd name="connsiteX92" fmla="*/ 300322 w 302274"/>
                <a:gd name="connsiteY92" fmla="*/ 131391 h 137900"/>
                <a:gd name="connsiteX93" fmla="*/ 300213 w 302274"/>
                <a:gd name="connsiteY93" fmla="*/ 131391 h 137900"/>
                <a:gd name="connsiteX94" fmla="*/ 300213 w 302274"/>
                <a:gd name="connsiteY94" fmla="*/ 131391 h 137900"/>
                <a:gd name="connsiteX95" fmla="*/ 300213 w 302274"/>
                <a:gd name="connsiteY95" fmla="*/ 131391 h 137900"/>
                <a:gd name="connsiteX96" fmla="*/ 286543 w 302274"/>
                <a:gd name="connsiteY96" fmla="*/ 135080 h 137900"/>
                <a:gd name="connsiteX97" fmla="*/ 271353 w 302274"/>
                <a:gd name="connsiteY97" fmla="*/ 137141 h 137900"/>
                <a:gd name="connsiteX98" fmla="*/ 253668 w 302274"/>
                <a:gd name="connsiteY98" fmla="*/ 137901 h 137900"/>
                <a:gd name="connsiteX99" fmla="*/ 240431 w 302274"/>
                <a:gd name="connsiteY99" fmla="*/ 137358 h 13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02274" h="137900">
                  <a:moveTo>
                    <a:pt x="240431" y="137358"/>
                  </a:moveTo>
                  <a:cubicBezTo>
                    <a:pt x="229690" y="136490"/>
                    <a:pt x="219274" y="133669"/>
                    <a:pt x="208967" y="130523"/>
                  </a:cubicBezTo>
                  <a:cubicBezTo>
                    <a:pt x="203976" y="129004"/>
                    <a:pt x="198985" y="127376"/>
                    <a:pt x="193994" y="125640"/>
                  </a:cubicBezTo>
                  <a:cubicBezTo>
                    <a:pt x="189112" y="123904"/>
                    <a:pt x="184338" y="121843"/>
                    <a:pt x="179564" y="119673"/>
                  </a:cubicBezTo>
                  <a:cubicBezTo>
                    <a:pt x="170125" y="115333"/>
                    <a:pt x="160902" y="110559"/>
                    <a:pt x="151897" y="105243"/>
                  </a:cubicBezTo>
                  <a:cubicBezTo>
                    <a:pt x="143000" y="99926"/>
                    <a:pt x="134103" y="94610"/>
                    <a:pt x="125423" y="88860"/>
                  </a:cubicBezTo>
                  <a:cubicBezTo>
                    <a:pt x="125315" y="88860"/>
                    <a:pt x="125315" y="88751"/>
                    <a:pt x="125207" y="88751"/>
                  </a:cubicBezTo>
                  <a:lnTo>
                    <a:pt x="125207" y="88751"/>
                  </a:lnTo>
                  <a:cubicBezTo>
                    <a:pt x="123471" y="87558"/>
                    <a:pt x="121626" y="86473"/>
                    <a:pt x="119890" y="85279"/>
                  </a:cubicBezTo>
                  <a:cubicBezTo>
                    <a:pt x="119890" y="85279"/>
                    <a:pt x="119890" y="85279"/>
                    <a:pt x="119782" y="85171"/>
                  </a:cubicBezTo>
                  <a:cubicBezTo>
                    <a:pt x="119673" y="85062"/>
                    <a:pt x="119565" y="84954"/>
                    <a:pt x="119456" y="84954"/>
                  </a:cubicBezTo>
                  <a:lnTo>
                    <a:pt x="119456" y="84954"/>
                  </a:lnTo>
                  <a:cubicBezTo>
                    <a:pt x="114465" y="81699"/>
                    <a:pt x="109474" y="78552"/>
                    <a:pt x="104592" y="75298"/>
                  </a:cubicBezTo>
                  <a:cubicBezTo>
                    <a:pt x="99492" y="71934"/>
                    <a:pt x="94393" y="68462"/>
                    <a:pt x="89294" y="64990"/>
                  </a:cubicBezTo>
                  <a:cubicBezTo>
                    <a:pt x="89294" y="64990"/>
                    <a:pt x="89294" y="64990"/>
                    <a:pt x="89294" y="64990"/>
                  </a:cubicBezTo>
                  <a:cubicBezTo>
                    <a:pt x="89294" y="64990"/>
                    <a:pt x="89185" y="64881"/>
                    <a:pt x="89185" y="64881"/>
                  </a:cubicBezTo>
                  <a:cubicBezTo>
                    <a:pt x="89185" y="64881"/>
                    <a:pt x="89185" y="64881"/>
                    <a:pt x="89185" y="64881"/>
                  </a:cubicBezTo>
                  <a:cubicBezTo>
                    <a:pt x="85171" y="62278"/>
                    <a:pt x="81265" y="59457"/>
                    <a:pt x="77467" y="56527"/>
                  </a:cubicBezTo>
                  <a:cubicBezTo>
                    <a:pt x="73562" y="53489"/>
                    <a:pt x="69656" y="50343"/>
                    <a:pt x="65750" y="47305"/>
                  </a:cubicBezTo>
                  <a:cubicBezTo>
                    <a:pt x="58046" y="41338"/>
                    <a:pt x="50451" y="35045"/>
                    <a:pt x="42857" y="28860"/>
                  </a:cubicBezTo>
                  <a:cubicBezTo>
                    <a:pt x="35479" y="23001"/>
                    <a:pt x="28210" y="17034"/>
                    <a:pt x="20398" y="11718"/>
                  </a:cubicBezTo>
                  <a:cubicBezTo>
                    <a:pt x="20398" y="11718"/>
                    <a:pt x="20398" y="11718"/>
                    <a:pt x="20398" y="11718"/>
                  </a:cubicBezTo>
                  <a:cubicBezTo>
                    <a:pt x="16926" y="9439"/>
                    <a:pt x="13237" y="7378"/>
                    <a:pt x="9548" y="5533"/>
                  </a:cubicBezTo>
                  <a:cubicBezTo>
                    <a:pt x="9548" y="5533"/>
                    <a:pt x="9548" y="5533"/>
                    <a:pt x="9656" y="5533"/>
                  </a:cubicBezTo>
                  <a:cubicBezTo>
                    <a:pt x="9439" y="5425"/>
                    <a:pt x="9222" y="5316"/>
                    <a:pt x="9114" y="5208"/>
                  </a:cubicBezTo>
                  <a:cubicBezTo>
                    <a:pt x="9114" y="5208"/>
                    <a:pt x="9114" y="5208"/>
                    <a:pt x="9114" y="5208"/>
                  </a:cubicBezTo>
                  <a:cubicBezTo>
                    <a:pt x="6076" y="3689"/>
                    <a:pt x="3147" y="2387"/>
                    <a:pt x="0" y="1085"/>
                  </a:cubicBezTo>
                  <a:cubicBezTo>
                    <a:pt x="108" y="976"/>
                    <a:pt x="108" y="759"/>
                    <a:pt x="108" y="651"/>
                  </a:cubicBezTo>
                  <a:cubicBezTo>
                    <a:pt x="108" y="651"/>
                    <a:pt x="108" y="651"/>
                    <a:pt x="108" y="542"/>
                  </a:cubicBezTo>
                  <a:cubicBezTo>
                    <a:pt x="108" y="542"/>
                    <a:pt x="108" y="542"/>
                    <a:pt x="108" y="542"/>
                  </a:cubicBezTo>
                  <a:cubicBezTo>
                    <a:pt x="108" y="542"/>
                    <a:pt x="108" y="542"/>
                    <a:pt x="108" y="542"/>
                  </a:cubicBezTo>
                  <a:cubicBezTo>
                    <a:pt x="108" y="542"/>
                    <a:pt x="108" y="542"/>
                    <a:pt x="108" y="542"/>
                  </a:cubicBezTo>
                  <a:cubicBezTo>
                    <a:pt x="108" y="542"/>
                    <a:pt x="108" y="434"/>
                    <a:pt x="217" y="434"/>
                  </a:cubicBezTo>
                  <a:cubicBezTo>
                    <a:pt x="217" y="434"/>
                    <a:pt x="217" y="434"/>
                    <a:pt x="217" y="542"/>
                  </a:cubicBezTo>
                  <a:cubicBezTo>
                    <a:pt x="217" y="542"/>
                    <a:pt x="217" y="542"/>
                    <a:pt x="217" y="542"/>
                  </a:cubicBezTo>
                  <a:cubicBezTo>
                    <a:pt x="217" y="542"/>
                    <a:pt x="217" y="542"/>
                    <a:pt x="217" y="542"/>
                  </a:cubicBezTo>
                  <a:cubicBezTo>
                    <a:pt x="217" y="542"/>
                    <a:pt x="325" y="434"/>
                    <a:pt x="325" y="325"/>
                  </a:cubicBezTo>
                  <a:cubicBezTo>
                    <a:pt x="434" y="217"/>
                    <a:pt x="543" y="108"/>
                    <a:pt x="651" y="0"/>
                  </a:cubicBezTo>
                  <a:cubicBezTo>
                    <a:pt x="4557" y="434"/>
                    <a:pt x="8354" y="1302"/>
                    <a:pt x="12043" y="2278"/>
                  </a:cubicBezTo>
                  <a:cubicBezTo>
                    <a:pt x="14105" y="2821"/>
                    <a:pt x="16275" y="3363"/>
                    <a:pt x="18228" y="4123"/>
                  </a:cubicBezTo>
                  <a:cubicBezTo>
                    <a:pt x="20289" y="4882"/>
                    <a:pt x="22351" y="5750"/>
                    <a:pt x="24412" y="6727"/>
                  </a:cubicBezTo>
                  <a:cubicBezTo>
                    <a:pt x="28426" y="8463"/>
                    <a:pt x="32115" y="10741"/>
                    <a:pt x="35913" y="12911"/>
                  </a:cubicBezTo>
                  <a:cubicBezTo>
                    <a:pt x="37974" y="14105"/>
                    <a:pt x="40036" y="15298"/>
                    <a:pt x="42097" y="16600"/>
                  </a:cubicBezTo>
                  <a:cubicBezTo>
                    <a:pt x="44376" y="18011"/>
                    <a:pt x="46546" y="19529"/>
                    <a:pt x="48824" y="21048"/>
                  </a:cubicBezTo>
                  <a:cubicBezTo>
                    <a:pt x="50886" y="22459"/>
                    <a:pt x="52947" y="23761"/>
                    <a:pt x="54900" y="25171"/>
                  </a:cubicBezTo>
                  <a:cubicBezTo>
                    <a:pt x="56853" y="26582"/>
                    <a:pt x="58697" y="28101"/>
                    <a:pt x="60650" y="29620"/>
                  </a:cubicBezTo>
                  <a:cubicBezTo>
                    <a:pt x="68462" y="35696"/>
                    <a:pt x="76166" y="42097"/>
                    <a:pt x="83977" y="48282"/>
                  </a:cubicBezTo>
                  <a:cubicBezTo>
                    <a:pt x="91030" y="53706"/>
                    <a:pt x="98299" y="58914"/>
                    <a:pt x="105568" y="63905"/>
                  </a:cubicBezTo>
                  <a:cubicBezTo>
                    <a:pt x="112946" y="69004"/>
                    <a:pt x="120433" y="73996"/>
                    <a:pt x="127810" y="79095"/>
                  </a:cubicBezTo>
                  <a:cubicBezTo>
                    <a:pt x="128570" y="79637"/>
                    <a:pt x="129438" y="80180"/>
                    <a:pt x="130197" y="80722"/>
                  </a:cubicBezTo>
                  <a:cubicBezTo>
                    <a:pt x="130306" y="80722"/>
                    <a:pt x="130306" y="80831"/>
                    <a:pt x="130414" y="80939"/>
                  </a:cubicBezTo>
                  <a:lnTo>
                    <a:pt x="130414" y="80939"/>
                  </a:lnTo>
                  <a:lnTo>
                    <a:pt x="130414" y="80939"/>
                  </a:lnTo>
                  <a:cubicBezTo>
                    <a:pt x="130523" y="80939"/>
                    <a:pt x="130523" y="81048"/>
                    <a:pt x="130631" y="81048"/>
                  </a:cubicBezTo>
                  <a:cubicBezTo>
                    <a:pt x="130631" y="81048"/>
                    <a:pt x="130631" y="81048"/>
                    <a:pt x="130631" y="81048"/>
                  </a:cubicBezTo>
                  <a:cubicBezTo>
                    <a:pt x="132367" y="82133"/>
                    <a:pt x="134103" y="83326"/>
                    <a:pt x="135839" y="84520"/>
                  </a:cubicBezTo>
                  <a:cubicBezTo>
                    <a:pt x="135839" y="84520"/>
                    <a:pt x="135839" y="84520"/>
                    <a:pt x="135839" y="84520"/>
                  </a:cubicBezTo>
                  <a:cubicBezTo>
                    <a:pt x="142241" y="88643"/>
                    <a:pt x="148751" y="92766"/>
                    <a:pt x="155369" y="96563"/>
                  </a:cubicBezTo>
                  <a:cubicBezTo>
                    <a:pt x="161987" y="100361"/>
                    <a:pt x="168714" y="104049"/>
                    <a:pt x="175441" y="107413"/>
                  </a:cubicBezTo>
                  <a:cubicBezTo>
                    <a:pt x="175441" y="107413"/>
                    <a:pt x="175441" y="107413"/>
                    <a:pt x="175441" y="107413"/>
                  </a:cubicBezTo>
                  <a:cubicBezTo>
                    <a:pt x="175441" y="107413"/>
                    <a:pt x="175550" y="107413"/>
                    <a:pt x="175550" y="107521"/>
                  </a:cubicBezTo>
                  <a:cubicBezTo>
                    <a:pt x="175766" y="107630"/>
                    <a:pt x="175875" y="107738"/>
                    <a:pt x="176092" y="107847"/>
                  </a:cubicBezTo>
                  <a:cubicBezTo>
                    <a:pt x="175875" y="107738"/>
                    <a:pt x="175766" y="107630"/>
                    <a:pt x="175550" y="107630"/>
                  </a:cubicBezTo>
                  <a:cubicBezTo>
                    <a:pt x="180649" y="110125"/>
                    <a:pt x="185748" y="112404"/>
                    <a:pt x="190848" y="114574"/>
                  </a:cubicBezTo>
                  <a:cubicBezTo>
                    <a:pt x="196056" y="116743"/>
                    <a:pt x="201372" y="118588"/>
                    <a:pt x="206797" y="120541"/>
                  </a:cubicBezTo>
                  <a:cubicBezTo>
                    <a:pt x="214934" y="123253"/>
                    <a:pt x="223397" y="125207"/>
                    <a:pt x="231751" y="127051"/>
                  </a:cubicBezTo>
                  <a:cubicBezTo>
                    <a:pt x="231643" y="127051"/>
                    <a:pt x="231534" y="127051"/>
                    <a:pt x="231426" y="126942"/>
                  </a:cubicBezTo>
                  <a:cubicBezTo>
                    <a:pt x="232511" y="127159"/>
                    <a:pt x="233704" y="127376"/>
                    <a:pt x="234789" y="127593"/>
                  </a:cubicBezTo>
                  <a:cubicBezTo>
                    <a:pt x="239238" y="128461"/>
                    <a:pt x="243686" y="129221"/>
                    <a:pt x="248243" y="129872"/>
                  </a:cubicBezTo>
                  <a:cubicBezTo>
                    <a:pt x="252692" y="130523"/>
                    <a:pt x="257248" y="130848"/>
                    <a:pt x="261697" y="131282"/>
                  </a:cubicBezTo>
                  <a:cubicBezTo>
                    <a:pt x="262565" y="131391"/>
                    <a:pt x="263433" y="131391"/>
                    <a:pt x="264192" y="131499"/>
                  </a:cubicBezTo>
                  <a:cubicBezTo>
                    <a:pt x="264084" y="131499"/>
                    <a:pt x="263975" y="131499"/>
                    <a:pt x="263758" y="131499"/>
                  </a:cubicBezTo>
                  <a:cubicBezTo>
                    <a:pt x="264084" y="131499"/>
                    <a:pt x="264409" y="131499"/>
                    <a:pt x="264735" y="131608"/>
                  </a:cubicBezTo>
                  <a:cubicBezTo>
                    <a:pt x="264626" y="131608"/>
                    <a:pt x="264518" y="131608"/>
                    <a:pt x="264301" y="131608"/>
                  </a:cubicBezTo>
                  <a:cubicBezTo>
                    <a:pt x="272113" y="132150"/>
                    <a:pt x="280033" y="132367"/>
                    <a:pt x="287845" y="131933"/>
                  </a:cubicBezTo>
                  <a:cubicBezTo>
                    <a:pt x="287845" y="131933"/>
                    <a:pt x="287845" y="131933"/>
                    <a:pt x="287845" y="131933"/>
                  </a:cubicBezTo>
                  <a:cubicBezTo>
                    <a:pt x="287845" y="131933"/>
                    <a:pt x="287953" y="131933"/>
                    <a:pt x="287953" y="131933"/>
                  </a:cubicBezTo>
                  <a:cubicBezTo>
                    <a:pt x="287953" y="131933"/>
                    <a:pt x="287953" y="131933"/>
                    <a:pt x="287953" y="131933"/>
                  </a:cubicBezTo>
                  <a:cubicBezTo>
                    <a:pt x="290666" y="131716"/>
                    <a:pt x="293378" y="131499"/>
                    <a:pt x="296091" y="131174"/>
                  </a:cubicBezTo>
                  <a:cubicBezTo>
                    <a:pt x="297393" y="131065"/>
                    <a:pt x="298803" y="130848"/>
                    <a:pt x="300105" y="130631"/>
                  </a:cubicBezTo>
                  <a:cubicBezTo>
                    <a:pt x="300756" y="130523"/>
                    <a:pt x="301516" y="130414"/>
                    <a:pt x="302167" y="130306"/>
                  </a:cubicBezTo>
                  <a:cubicBezTo>
                    <a:pt x="302275" y="130306"/>
                    <a:pt x="302275" y="130306"/>
                    <a:pt x="302275" y="130414"/>
                  </a:cubicBezTo>
                  <a:cubicBezTo>
                    <a:pt x="302167" y="130523"/>
                    <a:pt x="302058" y="130740"/>
                    <a:pt x="301950" y="130848"/>
                  </a:cubicBezTo>
                  <a:cubicBezTo>
                    <a:pt x="301841" y="130848"/>
                    <a:pt x="301624" y="130957"/>
                    <a:pt x="301516" y="130957"/>
                  </a:cubicBezTo>
                  <a:cubicBezTo>
                    <a:pt x="301407" y="130957"/>
                    <a:pt x="301299" y="131065"/>
                    <a:pt x="301190" y="131065"/>
                  </a:cubicBezTo>
                  <a:cubicBezTo>
                    <a:pt x="301190" y="131065"/>
                    <a:pt x="301190" y="131065"/>
                    <a:pt x="301190" y="131065"/>
                  </a:cubicBezTo>
                  <a:cubicBezTo>
                    <a:pt x="301081" y="131174"/>
                    <a:pt x="300864" y="131174"/>
                    <a:pt x="300756" y="131174"/>
                  </a:cubicBezTo>
                  <a:cubicBezTo>
                    <a:pt x="300648" y="131174"/>
                    <a:pt x="300648" y="131174"/>
                    <a:pt x="300539" y="131282"/>
                  </a:cubicBezTo>
                  <a:cubicBezTo>
                    <a:pt x="300539" y="131282"/>
                    <a:pt x="300539" y="131282"/>
                    <a:pt x="300539" y="131282"/>
                  </a:cubicBezTo>
                  <a:cubicBezTo>
                    <a:pt x="300539" y="131282"/>
                    <a:pt x="300539" y="131282"/>
                    <a:pt x="300431" y="131282"/>
                  </a:cubicBezTo>
                  <a:cubicBezTo>
                    <a:pt x="300431" y="131282"/>
                    <a:pt x="300431" y="131282"/>
                    <a:pt x="300431" y="131282"/>
                  </a:cubicBezTo>
                  <a:cubicBezTo>
                    <a:pt x="300431" y="131282"/>
                    <a:pt x="300322" y="131391"/>
                    <a:pt x="300322" y="131391"/>
                  </a:cubicBezTo>
                  <a:cubicBezTo>
                    <a:pt x="300322" y="131391"/>
                    <a:pt x="300322" y="131391"/>
                    <a:pt x="300322" y="131391"/>
                  </a:cubicBezTo>
                  <a:cubicBezTo>
                    <a:pt x="300322" y="131391"/>
                    <a:pt x="300322" y="131391"/>
                    <a:pt x="300213" y="131391"/>
                  </a:cubicBezTo>
                  <a:cubicBezTo>
                    <a:pt x="300213" y="131391"/>
                    <a:pt x="300105" y="131391"/>
                    <a:pt x="300213" y="131391"/>
                  </a:cubicBezTo>
                  <a:cubicBezTo>
                    <a:pt x="300213" y="131391"/>
                    <a:pt x="300213" y="131391"/>
                    <a:pt x="300213" y="131391"/>
                  </a:cubicBezTo>
                  <a:cubicBezTo>
                    <a:pt x="295765" y="132910"/>
                    <a:pt x="291208" y="134103"/>
                    <a:pt x="286543" y="135080"/>
                  </a:cubicBezTo>
                  <a:cubicBezTo>
                    <a:pt x="281552" y="136165"/>
                    <a:pt x="276452" y="136707"/>
                    <a:pt x="271353" y="137141"/>
                  </a:cubicBezTo>
                  <a:cubicBezTo>
                    <a:pt x="265494" y="137684"/>
                    <a:pt x="259527" y="137901"/>
                    <a:pt x="253668" y="137901"/>
                  </a:cubicBezTo>
                  <a:cubicBezTo>
                    <a:pt x="249437" y="137901"/>
                    <a:pt x="244880" y="137684"/>
                    <a:pt x="240431" y="137358"/>
                  </a:cubicBezTo>
                  <a:close/>
                </a:path>
              </a:pathLst>
            </a:custGeom>
            <a:solidFill>
              <a:srgbClr val="4D7D71"/>
            </a:solidFill>
            <a:ln w="10838" cap="flat">
              <a:noFill/>
              <a:prstDash val="solid"/>
              <a:miter/>
            </a:ln>
          </p:spPr>
          <p:txBody>
            <a:bodyPr rtlCol="0" anchor="ctr"/>
            <a:lstStyle/>
            <a:p>
              <a:endParaRPr lang="nb-NO"/>
            </a:p>
          </p:txBody>
        </p:sp>
        <p:sp>
          <p:nvSpPr>
            <p:cNvPr id="214" name="Frihåndsform: figur 213">
              <a:extLst>
                <a:ext uri="{FF2B5EF4-FFF2-40B4-BE49-F238E27FC236}">
                  <a16:creationId xmlns:a16="http://schemas.microsoft.com/office/drawing/2014/main" id="{667548DC-9504-452C-BB07-12D02FDEC504}"/>
                </a:ext>
              </a:extLst>
            </p:cNvPr>
            <p:cNvSpPr/>
            <p:nvPr/>
          </p:nvSpPr>
          <p:spPr>
            <a:xfrm>
              <a:off x="3991370" y="5401830"/>
              <a:ext cx="34393" cy="3987"/>
            </a:xfrm>
            <a:custGeom>
              <a:avLst/>
              <a:gdLst>
                <a:gd name="connsiteX0" fmla="*/ 0 w 34393"/>
                <a:gd name="connsiteY0" fmla="*/ 3906 h 3987"/>
                <a:gd name="connsiteX1" fmla="*/ 0 w 34393"/>
                <a:gd name="connsiteY1" fmla="*/ 3906 h 3987"/>
                <a:gd name="connsiteX2" fmla="*/ 9982 w 34393"/>
                <a:gd name="connsiteY2" fmla="*/ 2712 h 3987"/>
                <a:gd name="connsiteX3" fmla="*/ 18553 w 34393"/>
                <a:gd name="connsiteY3" fmla="*/ 1953 h 3987"/>
                <a:gd name="connsiteX4" fmla="*/ 23110 w 34393"/>
                <a:gd name="connsiteY4" fmla="*/ 1411 h 3987"/>
                <a:gd name="connsiteX5" fmla="*/ 27884 w 34393"/>
                <a:gd name="connsiteY5" fmla="*/ 760 h 3987"/>
                <a:gd name="connsiteX6" fmla="*/ 32115 w 34393"/>
                <a:gd name="connsiteY6" fmla="*/ 217 h 3987"/>
                <a:gd name="connsiteX7" fmla="*/ 34394 w 34393"/>
                <a:gd name="connsiteY7" fmla="*/ 0 h 3987"/>
                <a:gd name="connsiteX8" fmla="*/ 33743 w 34393"/>
                <a:gd name="connsiteY8" fmla="*/ 976 h 3987"/>
                <a:gd name="connsiteX9" fmla="*/ 31790 w 34393"/>
                <a:gd name="connsiteY9" fmla="*/ 1519 h 3987"/>
                <a:gd name="connsiteX10" fmla="*/ 26582 w 34393"/>
                <a:gd name="connsiteY10" fmla="*/ 2604 h 3987"/>
                <a:gd name="connsiteX11" fmla="*/ 17794 w 34393"/>
                <a:gd name="connsiteY11" fmla="*/ 3472 h 3987"/>
                <a:gd name="connsiteX12" fmla="*/ 17902 w 34393"/>
                <a:gd name="connsiteY12" fmla="*/ 3472 h 3987"/>
                <a:gd name="connsiteX13" fmla="*/ 3906 w 34393"/>
                <a:gd name="connsiteY13" fmla="*/ 3906 h 3987"/>
                <a:gd name="connsiteX14" fmla="*/ 0 w 34393"/>
                <a:gd name="connsiteY14" fmla="*/ 3906 h 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393" h="3987">
                  <a:moveTo>
                    <a:pt x="0" y="3906"/>
                  </a:moveTo>
                  <a:cubicBezTo>
                    <a:pt x="0" y="3906"/>
                    <a:pt x="0" y="3906"/>
                    <a:pt x="0" y="3906"/>
                  </a:cubicBezTo>
                  <a:cubicBezTo>
                    <a:pt x="3364" y="3363"/>
                    <a:pt x="6727" y="3038"/>
                    <a:pt x="9982" y="2712"/>
                  </a:cubicBezTo>
                  <a:cubicBezTo>
                    <a:pt x="12803" y="2496"/>
                    <a:pt x="15732" y="2278"/>
                    <a:pt x="18553" y="1953"/>
                  </a:cubicBezTo>
                  <a:cubicBezTo>
                    <a:pt x="20072" y="1736"/>
                    <a:pt x="21591" y="1627"/>
                    <a:pt x="23110" y="1411"/>
                  </a:cubicBezTo>
                  <a:cubicBezTo>
                    <a:pt x="24737" y="1193"/>
                    <a:pt x="26365" y="976"/>
                    <a:pt x="27884" y="760"/>
                  </a:cubicBezTo>
                  <a:cubicBezTo>
                    <a:pt x="29295" y="542"/>
                    <a:pt x="30705" y="434"/>
                    <a:pt x="32115" y="217"/>
                  </a:cubicBezTo>
                  <a:cubicBezTo>
                    <a:pt x="32875" y="109"/>
                    <a:pt x="33634" y="109"/>
                    <a:pt x="34394" y="0"/>
                  </a:cubicBezTo>
                  <a:cubicBezTo>
                    <a:pt x="34177" y="325"/>
                    <a:pt x="33960" y="651"/>
                    <a:pt x="33743" y="976"/>
                  </a:cubicBezTo>
                  <a:cubicBezTo>
                    <a:pt x="33092" y="1193"/>
                    <a:pt x="32441" y="1411"/>
                    <a:pt x="31790" y="1519"/>
                  </a:cubicBezTo>
                  <a:cubicBezTo>
                    <a:pt x="30054" y="1953"/>
                    <a:pt x="28318" y="2278"/>
                    <a:pt x="26582" y="2604"/>
                  </a:cubicBezTo>
                  <a:cubicBezTo>
                    <a:pt x="23653" y="3038"/>
                    <a:pt x="20723" y="3255"/>
                    <a:pt x="17794" y="3472"/>
                  </a:cubicBezTo>
                  <a:cubicBezTo>
                    <a:pt x="17794" y="3472"/>
                    <a:pt x="17902" y="3472"/>
                    <a:pt x="17902" y="3472"/>
                  </a:cubicBezTo>
                  <a:cubicBezTo>
                    <a:pt x="13237" y="3797"/>
                    <a:pt x="8571" y="3906"/>
                    <a:pt x="3906" y="3906"/>
                  </a:cubicBezTo>
                  <a:cubicBezTo>
                    <a:pt x="2712" y="4014"/>
                    <a:pt x="1411" y="4014"/>
                    <a:pt x="0" y="3906"/>
                  </a:cubicBezTo>
                  <a:close/>
                </a:path>
              </a:pathLst>
            </a:custGeom>
            <a:solidFill>
              <a:srgbClr val="4D7D71"/>
            </a:solidFill>
            <a:ln w="10838" cap="flat">
              <a:noFill/>
              <a:prstDash val="solid"/>
              <a:miter/>
            </a:ln>
          </p:spPr>
          <p:txBody>
            <a:bodyPr rtlCol="0" anchor="ctr"/>
            <a:lstStyle/>
            <a:p>
              <a:endParaRPr lang="nb-NO"/>
            </a:p>
          </p:txBody>
        </p:sp>
        <p:sp>
          <p:nvSpPr>
            <p:cNvPr id="215" name="Frihåndsform: figur 214">
              <a:extLst>
                <a:ext uri="{FF2B5EF4-FFF2-40B4-BE49-F238E27FC236}">
                  <a16:creationId xmlns:a16="http://schemas.microsoft.com/office/drawing/2014/main" id="{1954909E-B76D-470F-989B-77EC217D7D4F}"/>
                </a:ext>
              </a:extLst>
            </p:cNvPr>
            <p:cNvSpPr/>
            <p:nvPr/>
          </p:nvSpPr>
          <p:spPr>
            <a:xfrm>
              <a:off x="3974336" y="5406821"/>
              <a:ext cx="46111" cy="70713"/>
            </a:xfrm>
            <a:custGeom>
              <a:avLst/>
              <a:gdLst>
                <a:gd name="connsiteX0" fmla="*/ 0 w 46111"/>
                <a:gd name="connsiteY0" fmla="*/ 70632 h 70713"/>
                <a:gd name="connsiteX1" fmla="*/ 7486 w 46111"/>
                <a:gd name="connsiteY1" fmla="*/ 60650 h 70713"/>
                <a:gd name="connsiteX2" fmla="*/ 14973 w 46111"/>
                <a:gd name="connsiteY2" fmla="*/ 50235 h 70713"/>
                <a:gd name="connsiteX3" fmla="*/ 14973 w 46111"/>
                <a:gd name="connsiteY3" fmla="*/ 50235 h 70713"/>
                <a:gd name="connsiteX4" fmla="*/ 17251 w 46111"/>
                <a:gd name="connsiteY4" fmla="*/ 46980 h 70713"/>
                <a:gd name="connsiteX5" fmla="*/ 23869 w 46111"/>
                <a:gd name="connsiteY5" fmla="*/ 36564 h 70713"/>
                <a:gd name="connsiteX6" fmla="*/ 30488 w 46111"/>
                <a:gd name="connsiteY6" fmla="*/ 25823 h 70713"/>
                <a:gd name="connsiteX7" fmla="*/ 36564 w 46111"/>
                <a:gd name="connsiteY7" fmla="*/ 15515 h 70713"/>
                <a:gd name="connsiteX8" fmla="*/ 42748 w 46111"/>
                <a:gd name="connsiteY8" fmla="*/ 4991 h 70713"/>
                <a:gd name="connsiteX9" fmla="*/ 44701 w 46111"/>
                <a:gd name="connsiteY9" fmla="*/ 1736 h 70713"/>
                <a:gd name="connsiteX10" fmla="*/ 45461 w 46111"/>
                <a:gd name="connsiteY10" fmla="*/ 543 h 70713"/>
                <a:gd name="connsiteX11" fmla="*/ 45895 w 46111"/>
                <a:gd name="connsiteY11" fmla="*/ 0 h 70713"/>
                <a:gd name="connsiteX12" fmla="*/ 46112 w 46111"/>
                <a:gd name="connsiteY12" fmla="*/ 217 h 70713"/>
                <a:gd name="connsiteX13" fmla="*/ 46003 w 46111"/>
                <a:gd name="connsiteY13" fmla="*/ 543 h 70713"/>
                <a:gd name="connsiteX14" fmla="*/ 46003 w 46111"/>
                <a:gd name="connsiteY14" fmla="*/ 543 h 70713"/>
                <a:gd name="connsiteX15" fmla="*/ 45895 w 46111"/>
                <a:gd name="connsiteY15" fmla="*/ 1411 h 70713"/>
                <a:gd name="connsiteX16" fmla="*/ 45786 w 46111"/>
                <a:gd name="connsiteY16" fmla="*/ 1411 h 70713"/>
                <a:gd name="connsiteX17" fmla="*/ 45786 w 46111"/>
                <a:gd name="connsiteY17" fmla="*/ 976 h 70713"/>
                <a:gd name="connsiteX18" fmla="*/ 36998 w 46111"/>
                <a:gd name="connsiteY18" fmla="*/ 23327 h 70713"/>
                <a:gd name="connsiteX19" fmla="*/ 31464 w 46111"/>
                <a:gd name="connsiteY19" fmla="*/ 34177 h 70713"/>
                <a:gd name="connsiteX20" fmla="*/ 24304 w 46111"/>
                <a:gd name="connsiteY20" fmla="*/ 45352 h 70713"/>
                <a:gd name="connsiteX21" fmla="*/ 0 w 46111"/>
                <a:gd name="connsiteY21" fmla="*/ 70632 h 70713"/>
                <a:gd name="connsiteX22" fmla="*/ 0 w 46111"/>
                <a:gd name="connsiteY22" fmla="*/ 70632 h 70713"/>
                <a:gd name="connsiteX23" fmla="*/ 0 w 46111"/>
                <a:gd name="connsiteY23" fmla="*/ 70632 h 7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111" h="70713">
                  <a:moveTo>
                    <a:pt x="0" y="70632"/>
                  </a:moveTo>
                  <a:cubicBezTo>
                    <a:pt x="2495" y="67377"/>
                    <a:pt x="4991" y="64014"/>
                    <a:pt x="7486" y="60650"/>
                  </a:cubicBezTo>
                  <a:cubicBezTo>
                    <a:pt x="9982" y="57179"/>
                    <a:pt x="12477" y="53707"/>
                    <a:pt x="14973" y="50235"/>
                  </a:cubicBezTo>
                  <a:cubicBezTo>
                    <a:pt x="14973" y="50235"/>
                    <a:pt x="14973" y="50235"/>
                    <a:pt x="14973" y="50235"/>
                  </a:cubicBezTo>
                  <a:cubicBezTo>
                    <a:pt x="15732" y="49150"/>
                    <a:pt x="16492" y="48064"/>
                    <a:pt x="17251" y="46980"/>
                  </a:cubicBezTo>
                  <a:cubicBezTo>
                    <a:pt x="19530" y="43508"/>
                    <a:pt x="21700" y="40036"/>
                    <a:pt x="23869" y="36564"/>
                  </a:cubicBezTo>
                  <a:cubicBezTo>
                    <a:pt x="26148" y="32983"/>
                    <a:pt x="28318" y="29403"/>
                    <a:pt x="30488" y="25823"/>
                  </a:cubicBezTo>
                  <a:cubicBezTo>
                    <a:pt x="32549" y="22459"/>
                    <a:pt x="34611" y="18987"/>
                    <a:pt x="36564" y="15515"/>
                  </a:cubicBezTo>
                  <a:cubicBezTo>
                    <a:pt x="38625" y="11935"/>
                    <a:pt x="40687" y="8463"/>
                    <a:pt x="42748" y="4991"/>
                  </a:cubicBezTo>
                  <a:cubicBezTo>
                    <a:pt x="43399" y="3906"/>
                    <a:pt x="44050" y="2821"/>
                    <a:pt x="44701" y="1736"/>
                  </a:cubicBezTo>
                  <a:cubicBezTo>
                    <a:pt x="44918" y="1302"/>
                    <a:pt x="45135" y="868"/>
                    <a:pt x="45461" y="543"/>
                  </a:cubicBezTo>
                  <a:cubicBezTo>
                    <a:pt x="45677" y="325"/>
                    <a:pt x="45677" y="109"/>
                    <a:pt x="45895" y="0"/>
                  </a:cubicBezTo>
                  <a:cubicBezTo>
                    <a:pt x="46003" y="0"/>
                    <a:pt x="46112" y="109"/>
                    <a:pt x="46112" y="217"/>
                  </a:cubicBezTo>
                  <a:cubicBezTo>
                    <a:pt x="46112" y="325"/>
                    <a:pt x="46112" y="434"/>
                    <a:pt x="46003" y="543"/>
                  </a:cubicBezTo>
                  <a:cubicBezTo>
                    <a:pt x="46003" y="543"/>
                    <a:pt x="46003" y="543"/>
                    <a:pt x="46003" y="543"/>
                  </a:cubicBezTo>
                  <a:cubicBezTo>
                    <a:pt x="46003" y="868"/>
                    <a:pt x="45895" y="1085"/>
                    <a:pt x="45895" y="1411"/>
                  </a:cubicBezTo>
                  <a:cubicBezTo>
                    <a:pt x="45895" y="1411"/>
                    <a:pt x="45786" y="1411"/>
                    <a:pt x="45786" y="1411"/>
                  </a:cubicBezTo>
                  <a:cubicBezTo>
                    <a:pt x="45786" y="1302"/>
                    <a:pt x="45786" y="1085"/>
                    <a:pt x="45786" y="976"/>
                  </a:cubicBezTo>
                  <a:cubicBezTo>
                    <a:pt x="43291" y="8571"/>
                    <a:pt x="40361" y="16058"/>
                    <a:pt x="36998" y="23327"/>
                  </a:cubicBezTo>
                  <a:cubicBezTo>
                    <a:pt x="35370" y="27016"/>
                    <a:pt x="33526" y="30705"/>
                    <a:pt x="31464" y="34177"/>
                  </a:cubicBezTo>
                  <a:cubicBezTo>
                    <a:pt x="29294" y="38083"/>
                    <a:pt x="26907" y="41663"/>
                    <a:pt x="24304" y="45352"/>
                  </a:cubicBezTo>
                  <a:cubicBezTo>
                    <a:pt x="17577" y="54900"/>
                    <a:pt x="9005" y="63037"/>
                    <a:pt x="0" y="70632"/>
                  </a:cubicBezTo>
                  <a:cubicBezTo>
                    <a:pt x="0" y="70741"/>
                    <a:pt x="0" y="70741"/>
                    <a:pt x="0" y="70632"/>
                  </a:cubicBezTo>
                  <a:cubicBezTo>
                    <a:pt x="0" y="70741"/>
                    <a:pt x="0" y="70632"/>
                    <a:pt x="0" y="70632"/>
                  </a:cubicBezTo>
                  <a:close/>
                </a:path>
              </a:pathLst>
            </a:custGeom>
            <a:solidFill>
              <a:srgbClr val="132237"/>
            </a:solidFill>
            <a:ln w="10838" cap="flat">
              <a:noFill/>
              <a:prstDash val="solid"/>
              <a:miter/>
            </a:ln>
          </p:spPr>
          <p:txBody>
            <a:bodyPr rtlCol="0" anchor="ctr"/>
            <a:lstStyle/>
            <a:p>
              <a:endParaRPr lang="nb-NO"/>
            </a:p>
          </p:txBody>
        </p:sp>
        <p:sp>
          <p:nvSpPr>
            <p:cNvPr id="216" name="Frihåndsform: figur 215">
              <a:extLst>
                <a:ext uri="{FF2B5EF4-FFF2-40B4-BE49-F238E27FC236}">
                  <a16:creationId xmlns:a16="http://schemas.microsoft.com/office/drawing/2014/main" id="{FF4BB59A-C33B-4BDA-8D30-36C9593B2541}"/>
                </a:ext>
              </a:extLst>
            </p:cNvPr>
            <p:cNvSpPr/>
            <p:nvPr/>
          </p:nvSpPr>
          <p:spPr>
            <a:xfrm>
              <a:off x="3919665" y="5436284"/>
              <a:ext cx="138913" cy="233101"/>
            </a:xfrm>
            <a:custGeom>
              <a:avLst/>
              <a:gdLst>
                <a:gd name="connsiteX0" fmla="*/ 138865 w 138913"/>
                <a:gd name="connsiteY0" fmla="*/ 233102 h 233101"/>
                <a:gd name="connsiteX1" fmla="*/ 116949 w 138913"/>
                <a:gd name="connsiteY1" fmla="*/ 194259 h 233101"/>
                <a:gd name="connsiteX2" fmla="*/ 105990 w 138913"/>
                <a:gd name="connsiteY2" fmla="*/ 175381 h 233101"/>
                <a:gd name="connsiteX3" fmla="*/ 95683 w 138913"/>
                <a:gd name="connsiteY3" fmla="*/ 156719 h 233101"/>
                <a:gd name="connsiteX4" fmla="*/ 77998 w 138913"/>
                <a:gd name="connsiteY4" fmla="*/ 127750 h 233101"/>
                <a:gd name="connsiteX5" fmla="*/ 75828 w 138913"/>
                <a:gd name="connsiteY5" fmla="*/ 124495 h 233101"/>
                <a:gd name="connsiteX6" fmla="*/ 76045 w 138913"/>
                <a:gd name="connsiteY6" fmla="*/ 124821 h 233101"/>
                <a:gd name="connsiteX7" fmla="*/ 75611 w 138913"/>
                <a:gd name="connsiteY7" fmla="*/ 124170 h 233101"/>
                <a:gd name="connsiteX8" fmla="*/ 75828 w 138913"/>
                <a:gd name="connsiteY8" fmla="*/ 124495 h 233101"/>
                <a:gd name="connsiteX9" fmla="*/ 75069 w 138913"/>
                <a:gd name="connsiteY9" fmla="*/ 123410 h 233101"/>
                <a:gd name="connsiteX10" fmla="*/ 75177 w 138913"/>
                <a:gd name="connsiteY10" fmla="*/ 123519 h 233101"/>
                <a:gd name="connsiteX11" fmla="*/ 74634 w 138913"/>
                <a:gd name="connsiteY11" fmla="*/ 122759 h 233101"/>
                <a:gd name="connsiteX12" fmla="*/ 74417 w 138913"/>
                <a:gd name="connsiteY12" fmla="*/ 122434 h 233101"/>
                <a:gd name="connsiteX13" fmla="*/ 73983 w 138913"/>
                <a:gd name="connsiteY13" fmla="*/ 121783 h 233101"/>
                <a:gd name="connsiteX14" fmla="*/ 74092 w 138913"/>
                <a:gd name="connsiteY14" fmla="*/ 121891 h 233101"/>
                <a:gd name="connsiteX15" fmla="*/ 60530 w 138913"/>
                <a:gd name="connsiteY15" fmla="*/ 102036 h 233101"/>
                <a:gd name="connsiteX16" fmla="*/ 60530 w 138913"/>
                <a:gd name="connsiteY16" fmla="*/ 102036 h 233101"/>
                <a:gd name="connsiteX17" fmla="*/ 60421 w 138913"/>
                <a:gd name="connsiteY17" fmla="*/ 101928 h 233101"/>
                <a:gd name="connsiteX18" fmla="*/ 58143 w 138913"/>
                <a:gd name="connsiteY18" fmla="*/ 98564 h 233101"/>
                <a:gd name="connsiteX19" fmla="*/ 58034 w 138913"/>
                <a:gd name="connsiteY19" fmla="*/ 98456 h 233101"/>
                <a:gd name="connsiteX20" fmla="*/ 57926 w 138913"/>
                <a:gd name="connsiteY20" fmla="*/ 98347 h 233101"/>
                <a:gd name="connsiteX21" fmla="*/ 58034 w 138913"/>
                <a:gd name="connsiteY21" fmla="*/ 98456 h 233101"/>
                <a:gd name="connsiteX22" fmla="*/ 56949 w 138913"/>
                <a:gd name="connsiteY22" fmla="*/ 96937 h 233101"/>
                <a:gd name="connsiteX23" fmla="*/ 56407 w 138913"/>
                <a:gd name="connsiteY23" fmla="*/ 96069 h 233101"/>
                <a:gd name="connsiteX24" fmla="*/ 55756 w 138913"/>
                <a:gd name="connsiteY24" fmla="*/ 95201 h 233101"/>
                <a:gd name="connsiteX25" fmla="*/ 55756 w 138913"/>
                <a:gd name="connsiteY25" fmla="*/ 95201 h 233101"/>
                <a:gd name="connsiteX26" fmla="*/ 55756 w 138913"/>
                <a:gd name="connsiteY26" fmla="*/ 95201 h 233101"/>
                <a:gd name="connsiteX27" fmla="*/ 54671 w 138913"/>
                <a:gd name="connsiteY27" fmla="*/ 93573 h 233101"/>
                <a:gd name="connsiteX28" fmla="*/ 53369 w 138913"/>
                <a:gd name="connsiteY28" fmla="*/ 91620 h 233101"/>
                <a:gd name="connsiteX29" fmla="*/ 53477 w 138913"/>
                <a:gd name="connsiteY29" fmla="*/ 91837 h 233101"/>
                <a:gd name="connsiteX30" fmla="*/ 52826 w 138913"/>
                <a:gd name="connsiteY30" fmla="*/ 90970 h 233101"/>
                <a:gd name="connsiteX31" fmla="*/ 53043 w 138913"/>
                <a:gd name="connsiteY31" fmla="*/ 91295 h 233101"/>
                <a:gd name="connsiteX32" fmla="*/ 52609 w 138913"/>
                <a:gd name="connsiteY32" fmla="*/ 90753 h 233101"/>
                <a:gd name="connsiteX33" fmla="*/ 52501 w 138913"/>
                <a:gd name="connsiteY33" fmla="*/ 90535 h 233101"/>
                <a:gd name="connsiteX34" fmla="*/ 52392 w 138913"/>
                <a:gd name="connsiteY34" fmla="*/ 90427 h 233101"/>
                <a:gd name="connsiteX35" fmla="*/ 52392 w 138913"/>
                <a:gd name="connsiteY35" fmla="*/ 90427 h 233101"/>
                <a:gd name="connsiteX36" fmla="*/ 51524 w 138913"/>
                <a:gd name="connsiteY36" fmla="*/ 89234 h 233101"/>
                <a:gd name="connsiteX37" fmla="*/ 51741 w 138913"/>
                <a:gd name="connsiteY37" fmla="*/ 89559 h 233101"/>
                <a:gd name="connsiteX38" fmla="*/ 50982 w 138913"/>
                <a:gd name="connsiteY38" fmla="*/ 88366 h 233101"/>
                <a:gd name="connsiteX39" fmla="*/ 51199 w 138913"/>
                <a:gd name="connsiteY39" fmla="*/ 88691 h 233101"/>
                <a:gd name="connsiteX40" fmla="*/ 50222 w 138913"/>
                <a:gd name="connsiteY40" fmla="*/ 87172 h 233101"/>
                <a:gd name="connsiteX41" fmla="*/ 50222 w 138913"/>
                <a:gd name="connsiteY41" fmla="*/ 87172 h 233101"/>
                <a:gd name="connsiteX42" fmla="*/ 50222 w 138913"/>
                <a:gd name="connsiteY42" fmla="*/ 87172 h 233101"/>
                <a:gd name="connsiteX43" fmla="*/ 50222 w 138913"/>
                <a:gd name="connsiteY43" fmla="*/ 87172 h 233101"/>
                <a:gd name="connsiteX44" fmla="*/ 50222 w 138913"/>
                <a:gd name="connsiteY44" fmla="*/ 87172 h 233101"/>
                <a:gd name="connsiteX45" fmla="*/ 50222 w 138913"/>
                <a:gd name="connsiteY45" fmla="*/ 87172 h 233101"/>
                <a:gd name="connsiteX46" fmla="*/ 50222 w 138913"/>
                <a:gd name="connsiteY46" fmla="*/ 87064 h 233101"/>
                <a:gd name="connsiteX47" fmla="*/ 50222 w 138913"/>
                <a:gd name="connsiteY47" fmla="*/ 87064 h 233101"/>
                <a:gd name="connsiteX48" fmla="*/ 50114 w 138913"/>
                <a:gd name="connsiteY48" fmla="*/ 86955 h 233101"/>
                <a:gd name="connsiteX49" fmla="*/ 50114 w 138913"/>
                <a:gd name="connsiteY49" fmla="*/ 86955 h 233101"/>
                <a:gd name="connsiteX50" fmla="*/ 38505 w 138913"/>
                <a:gd name="connsiteY50" fmla="*/ 70463 h 233101"/>
                <a:gd name="connsiteX51" fmla="*/ 27438 w 138913"/>
                <a:gd name="connsiteY51" fmla="*/ 54840 h 233101"/>
                <a:gd name="connsiteX52" fmla="*/ 27438 w 138913"/>
                <a:gd name="connsiteY52" fmla="*/ 54948 h 233101"/>
                <a:gd name="connsiteX53" fmla="*/ 27329 w 138913"/>
                <a:gd name="connsiteY53" fmla="*/ 54731 h 233101"/>
                <a:gd name="connsiteX54" fmla="*/ 27329 w 138913"/>
                <a:gd name="connsiteY54" fmla="*/ 54623 h 233101"/>
                <a:gd name="connsiteX55" fmla="*/ 27329 w 138913"/>
                <a:gd name="connsiteY55" fmla="*/ 54623 h 233101"/>
                <a:gd name="connsiteX56" fmla="*/ 26895 w 138913"/>
                <a:gd name="connsiteY56" fmla="*/ 53972 h 233101"/>
                <a:gd name="connsiteX57" fmla="*/ 27004 w 138913"/>
                <a:gd name="connsiteY57" fmla="*/ 54080 h 233101"/>
                <a:gd name="connsiteX58" fmla="*/ 26570 w 138913"/>
                <a:gd name="connsiteY58" fmla="*/ 53429 h 233101"/>
                <a:gd name="connsiteX59" fmla="*/ 26570 w 138913"/>
                <a:gd name="connsiteY59" fmla="*/ 53429 h 233101"/>
                <a:gd name="connsiteX60" fmla="*/ 24617 w 138913"/>
                <a:gd name="connsiteY60" fmla="*/ 50500 h 233101"/>
                <a:gd name="connsiteX61" fmla="*/ 24617 w 138913"/>
                <a:gd name="connsiteY61" fmla="*/ 50500 h 233101"/>
                <a:gd name="connsiteX62" fmla="*/ 16697 w 138913"/>
                <a:gd name="connsiteY62" fmla="*/ 37697 h 233101"/>
                <a:gd name="connsiteX63" fmla="*/ 9319 w 138913"/>
                <a:gd name="connsiteY63" fmla="*/ 24026 h 233101"/>
                <a:gd name="connsiteX64" fmla="*/ 9427 w 138913"/>
                <a:gd name="connsiteY64" fmla="*/ 24243 h 233101"/>
                <a:gd name="connsiteX65" fmla="*/ 3243 w 138913"/>
                <a:gd name="connsiteY65" fmla="*/ 10789 h 233101"/>
                <a:gd name="connsiteX66" fmla="*/ 747 w 138913"/>
                <a:gd name="connsiteY66" fmla="*/ 3737 h 233101"/>
                <a:gd name="connsiteX67" fmla="*/ 96 w 138913"/>
                <a:gd name="connsiteY67" fmla="*/ 1242 h 233101"/>
                <a:gd name="connsiteX68" fmla="*/ 96 w 138913"/>
                <a:gd name="connsiteY68" fmla="*/ 48 h 233101"/>
                <a:gd name="connsiteX69" fmla="*/ 314 w 138913"/>
                <a:gd name="connsiteY69" fmla="*/ 48 h 233101"/>
                <a:gd name="connsiteX70" fmla="*/ 314 w 138913"/>
                <a:gd name="connsiteY70" fmla="*/ 157 h 233101"/>
                <a:gd name="connsiteX71" fmla="*/ 205 w 138913"/>
                <a:gd name="connsiteY71" fmla="*/ 157 h 233101"/>
                <a:gd name="connsiteX72" fmla="*/ 205 w 138913"/>
                <a:gd name="connsiteY72" fmla="*/ 157 h 233101"/>
                <a:gd name="connsiteX73" fmla="*/ 205 w 138913"/>
                <a:gd name="connsiteY73" fmla="*/ 265 h 233101"/>
                <a:gd name="connsiteX74" fmla="*/ 314 w 138913"/>
                <a:gd name="connsiteY74" fmla="*/ 699 h 233101"/>
                <a:gd name="connsiteX75" fmla="*/ 314 w 138913"/>
                <a:gd name="connsiteY75" fmla="*/ 699 h 233101"/>
                <a:gd name="connsiteX76" fmla="*/ 639 w 138913"/>
                <a:gd name="connsiteY76" fmla="*/ 1567 h 233101"/>
                <a:gd name="connsiteX77" fmla="*/ 639 w 138913"/>
                <a:gd name="connsiteY77" fmla="*/ 1567 h 233101"/>
                <a:gd name="connsiteX78" fmla="*/ 2266 w 138913"/>
                <a:gd name="connsiteY78" fmla="*/ 5256 h 233101"/>
                <a:gd name="connsiteX79" fmla="*/ 2266 w 138913"/>
                <a:gd name="connsiteY79" fmla="*/ 5256 h 233101"/>
                <a:gd name="connsiteX80" fmla="*/ 5521 w 138913"/>
                <a:gd name="connsiteY80" fmla="*/ 11549 h 233101"/>
                <a:gd name="connsiteX81" fmla="*/ 8885 w 138913"/>
                <a:gd name="connsiteY81" fmla="*/ 17408 h 233101"/>
                <a:gd name="connsiteX82" fmla="*/ 16371 w 138913"/>
                <a:gd name="connsiteY82" fmla="*/ 29451 h 233101"/>
                <a:gd name="connsiteX83" fmla="*/ 16263 w 138913"/>
                <a:gd name="connsiteY83" fmla="*/ 29234 h 233101"/>
                <a:gd name="connsiteX84" fmla="*/ 19301 w 138913"/>
                <a:gd name="connsiteY84" fmla="*/ 33791 h 233101"/>
                <a:gd name="connsiteX85" fmla="*/ 19301 w 138913"/>
                <a:gd name="connsiteY85" fmla="*/ 33791 h 233101"/>
                <a:gd name="connsiteX86" fmla="*/ 19301 w 138913"/>
                <a:gd name="connsiteY86" fmla="*/ 33791 h 233101"/>
                <a:gd name="connsiteX87" fmla="*/ 19301 w 138913"/>
                <a:gd name="connsiteY87" fmla="*/ 33791 h 233101"/>
                <a:gd name="connsiteX88" fmla="*/ 19301 w 138913"/>
                <a:gd name="connsiteY88" fmla="*/ 33900 h 233101"/>
                <a:gd name="connsiteX89" fmla="*/ 25702 w 138913"/>
                <a:gd name="connsiteY89" fmla="*/ 42905 h 233101"/>
                <a:gd name="connsiteX90" fmla="*/ 29065 w 138913"/>
                <a:gd name="connsiteY90" fmla="*/ 47462 h 233101"/>
                <a:gd name="connsiteX91" fmla="*/ 32537 w 138913"/>
                <a:gd name="connsiteY91" fmla="*/ 52019 h 233101"/>
                <a:gd name="connsiteX92" fmla="*/ 39373 w 138913"/>
                <a:gd name="connsiteY92" fmla="*/ 61133 h 233101"/>
                <a:gd name="connsiteX93" fmla="*/ 46099 w 138913"/>
                <a:gd name="connsiteY93" fmla="*/ 70246 h 233101"/>
                <a:gd name="connsiteX94" fmla="*/ 71163 w 138913"/>
                <a:gd name="connsiteY94" fmla="*/ 105834 h 233101"/>
                <a:gd name="connsiteX95" fmla="*/ 82229 w 138913"/>
                <a:gd name="connsiteY95" fmla="*/ 121783 h 233101"/>
                <a:gd name="connsiteX96" fmla="*/ 82663 w 138913"/>
                <a:gd name="connsiteY96" fmla="*/ 122434 h 233101"/>
                <a:gd name="connsiteX97" fmla="*/ 84074 w 138913"/>
                <a:gd name="connsiteY97" fmla="*/ 124495 h 233101"/>
                <a:gd name="connsiteX98" fmla="*/ 83857 w 138913"/>
                <a:gd name="connsiteY98" fmla="*/ 124170 h 233101"/>
                <a:gd name="connsiteX99" fmla="*/ 95791 w 138913"/>
                <a:gd name="connsiteY99" fmla="*/ 142940 h 233101"/>
                <a:gd name="connsiteX100" fmla="*/ 106641 w 138913"/>
                <a:gd name="connsiteY100" fmla="*/ 161710 h 233101"/>
                <a:gd name="connsiteX101" fmla="*/ 116406 w 138913"/>
                <a:gd name="connsiteY101" fmla="*/ 180589 h 233101"/>
                <a:gd name="connsiteX102" fmla="*/ 116189 w 138913"/>
                <a:gd name="connsiteY102" fmla="*/ 180263 h 233101"/>
                <a:gd name="connsiteX103" fmla="*/ 117383 w 138913"/>
                <a:gd name="connsiteY103" fmla="*/ 182542 h 233101"/>
                <a:gd name="connsiteX104" fmla="*/ 117708 w 138913"/>
                <a:gd name="connsiteY104" fmla="*/ 183084 h 233101"/>
                <a:gd name="connsiteX105" fmla="*/ 126930 w 138913"/>
                <a:gd name="connsiteY105" fmla="*/ 202939 h 233101"/>
                <a:gd name="connsiteX106" fmla="*/ 135285 w 138913"/>
                <a:gd name="connsiteY106" fmla="*/ 223120 h 233101"/>
                <a:gd name="connsiteX107" fmla="*/ 138865 w 138913"/>
                <a:gd name="connsiteY107" fmla="*/ 233102 h 233101"/>
                <a:gd name="connsiteX108" fmla="*/ 138865 w 138913"/>
                <a:gd name="connsiteY108" fmla="*/ 233102 h 233101"/>
                <a:gd name="connsiteX109" fmla="*/ 138865 w 138913"/>
                <a:gd name="connsiteY109" fmla="*/ 233102 h 23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38913" h="233101">
                  <a:moveTo>
                    <a:pt x="138865" y="233102"/>
                  </a:moveTo>
                  <a:cubicBezTo>
                    <a:pt x="131704" y="220082"/>
                    <a:pt x="124326" y="207171"/>
                    <a:pt x="116949" y="194259"/>
                  </a:cubicBezTo>
                  <a:cubicBezTo>
                    <a:pt x="113368" y="187967"/>
                    <a:pt x="109571" y="181674"/>
                    <a:pt x="105990" y="175381"/>
                  </a:cubicBezTo>
                  <a:cubicBezTo>
                    <a:pt x="102518" y="169196"/>
                    <a:pt x="99263" y="162904"/>
                    <a:pt x="95683" y="156719"/>
                  </a:cubicBezTo>
                  <a:cubicBezTo>
                    <a:pt x="90150" y="146846"/>
                    <a:pt x="84291" y="137190"/>
                    <a:pt x="77998" y="127750"/>
                  </a:cubicBezTo>
                  <a:cubicBezTo>
                    <a:pt x="77238" y="126665"/>
                    <a:pt x="76587" y="125580"/>
                    <a:pt x="75828" y="124495"/>
                  </a:cubicBezTo>
                  <a:cubicBezTo>
                    <a:pt x="75936" y="124604"/>
                    <a:pt x="76045" y="124712"/>
                    <a:pt x="76045" y="124821"/>
                  </a:cubicBezTo>
                  <a:cubicBezTo>
                    <a:pt x="75936" y="124604"/>
                    <a:pt x="75719" y="124387"/>
                    <a:pt x="75611" y="124170"/>
                  </a:cubicBezTo>
                  <a:cubicBezTo>
                    <a:pt x="75719" y="124278"/>
                    <a:pt x="75719" y="124387"/>
                    <a:pt x="75828" y="124495"/>
                  </a:cubicBezTo>
                  <a:cubicBezTo>
                    <a:pt x="75611" y="124170"/>
                    <a:pt x="75285" y="123736"/>
                    <a:pt x="75069" y="123410"/>
                  </a:cubicBezTo>
                  <a:cubicBezTo>
                    <a:pt x="75069" y="123410"/>
                    <a:pt x="75069" y="123519"/>
                    <a:pt x="75177" y="123519"/>
                  </a:cubicBezTo>
                  <a:cubicBezTo>
                    <a:pt x="75069" y="123302"/>
                    <a:pt x="74851" y="122977"/>
                    <a:pt x="74634" y="122759"/>
                  </a:cubicBezTo>
                  <a:cubicBezTo>
                    <a:pt x="74526" y="122651"/>
                    <a:pt x="74526" y="122542"/>
                    <a:pt x="74417" y="122434"/>
                  </a:cubicBezTo>
                  <a:cubicBezTo>
                    <a:pt x="74309" y="122217"/>
                    <a:pt x="74092" y="122000"/>
                    <a:pt x="73983" y="121783"/>
                  </a:cubicBezTo>
                  <a:cubicBezTo>
                    <a:pt x="73983" y="121783"/>
                    <a:pt x="74092" y="121891"/>
                    <a:pt x="74092" y="121891"/>
                  </a:cubicBezTo>
                  <a:cubicBezTo>
                    <a:pt x="69644" y="115273"/>
                    <a:pt x="64978" y="108655"/>
                    <a:pt x="60530" y="102036"/>
                  </a:cubicBezTo>
                  <a:cubicBezTo>
                    <a:pt x="60530" y="102036"/>
                    <a:pt x="60530" y="102036"/>
                    <a:pt x="60530" y="102036"/>
                  </a:cubicBezTo>
                  <a:cubicBezTo>
                    <a:pt x="60530" y="102036"/>
                    <a:pt x="60530" y="101928"/>
                    <a:pt x="60421" y="101928"/>
                  </a:cubicBezTo>
                  <a:cubicBezTo>
                    <a:pt x="59662" y="100843"/>
                    <a:pt x="58902" y="99649"/>
                    <a:pt x="58143" y="98564"/>
                  </a:cubicBezTo>
                  <a:cubicBezTo>
                    <a:pt x="58143" y="98564"/>
                    <a:pt x="58034" y="98456"/>
                    <a:pt x="58034" y="98456"/>
                  </a:cubicBezTo>
                  <a:cubicBezTo>
                    <a:pt x="58034" y="98456"/>
                    <a:pt x="57926" y="98347"/>
                    <a:pt x="57926" y="98347"/>
                  </a:cubicBezTo>
                  <a:cubicBezTo>
                    <a:pt x="57926" y="98347"/>
                    <a:pt x="57926" y="98456"/>
                    <a:pt x="58034" y="98456"/>
                  </a:cubicBezTo>
                  <a:cubicBezTo>
                    <a:pt x="57709" y="97914"/>
                    <a:pt x="57383" y="97371"/>
                    <a:pt x="56949" y="96937"/>
                  </a:cubicBezTo>
                  <a:cubicBezTo>
                    <a:pt x="56732" y="96611"/>
                    <a:pt x="56515" y="96394"/>
                    <a:pt x="56407" y="96069"/>
                  </a:cubicBezTo>
                  <a:cubicBezTo>
                    <a:pt x="56190" y="95743"/>
                    <a:pt x="55973" y="95418"/>
                    <a:pt x="55756" y="95201"/>
                  </a:cubicBezTo>
                  <a:cubicBezTo>
                    <a:pt x="55756" y="95201"/>
                    <a:pt x="55756" y="95201"/>
                    <a:pt x="55756" y="95201"/>
                  </a:cubicBezTo>
                  <a:cubicBezTo>
                    <a:pt x="55756" y="95201"/>
                    <a:pt x="55756" y="95201"/>
                    <a:pt x="55756" y="95201"/>
                  </a:cubicBezTo>
                  <a:cubicBezTo>
                    <a:pt x="55430" y="94658"/>
                    <a:pt x="54996" y="94116"/>
                    <a:pt x="54671" y="93573"/>
                  </a:cubicBezTo>
                  <a:cubicBezTo>
                    <a:pt x="54237" y="92922"/>
                    <a:pt x="53803" y="92271"/>
                    <a:pt x="53369" y="91620"/>
                  </a:cubicBezTo>
                  <a:cubicBezTo>
                    <a:pt x="53369" y="91729"/>
                    <a:pt x="53477" y="91729"/>
                    <a:pt x="53477" y="91837"/>
                  </a:cubicBezTo>
                  <a:cubicBezTo>
                    <a:pt x="53260" y="91512"/>
                    <a:pt x="53043" y="91295"/>
                    <a:pt x="52826" y="90970"/>
                  </a:cubicBezTo>
                  <a:cubicBezTo>
                    <a:pt x="52935" y="91078"/>
                    <a:pt x="52935" y="91186"/>
                    <a:pt x="53043" y="91295"/>
                  </a:cubicBezTo>
                  <a:cubicBezTo>
                    <a:pt x="52935" y="91078"/>
                    <a:pt x="52826" y="90970"/>
                    <a:pt x="52609" y="90753"/>
                  </a:cubicBezTo>
                  <a:cubicBezTo>
                    <a:pt x="52609" y="90753"/>
                    <a:pt x="52501" y="90644"/>
                    <a:pt x="52501" y="90535"/>
                  </a:cubicBezTo>
                  <a:cubicBezTo>
                    <a:pt x="52501" y="90535"/>
                    <a:pt x="52392" y="90427"/>
                    <a:pt x="52392" y="90427"/>
                  </a:cubicBezTo>
                  <a:cubicBezTo>
                    <a:pt x="52392" y="90427"/>
                    <a:pt x="52392" y="90427"/>
                    <a:pt x="52392" y="90427"/>
                  </a:cubicBezTo>
                  <a:cubicBezTo>
                    <a:pt x="52067" y="89993"/>
                    <a:pt x="51850" y="89559"/>
                    <a:pt x="51524" y="89234"/>
                  </a:cubicBezTo>
                  <a:cubicBezTo>
                    <a:pt x="51633" y="89342"/>
                    <a:pt x="51633" y="89450"/>
                    <a:pt x="51741" y="89559"/>
                  </a:cubicBezTo>
                  <a:cubicBezTo>
                    <a:pt x="51524" y="89125"/>
                    <a:pt x="51199" y="88799"/>
                    <a:pt x="50982" y="88366"/>
                  </a:cubicBezTo>
                  <a:cubicBezTo>
                    <a:pt x="51090" y="88474"/>
                    <a:pt x="51090" y="88583"/>
                    <a:pt x="51199" y="88691"/>
                  </a:cubicBezTo>
                  <a:cubicBezTo>
                    <a:pt x="50873" y="88148"/>
                    <a:pt x="50548" y="87715"/>
                    <a:pt x="50222" y="87172"/>
                  </a:cubicBezTo>
                  <a:cubicBezTo>
                    <a:pt x="50222" y="87172"/>
                    <a:pt x="50222" y="87172"/>
                    <a:pt x="50222" y="87172"/>
                  </a:cubicBezTo>
                  <a:cubicBezTo>
                    <a:pt x="50222" y="87172"/>
                    <a:pt x="50222" y="87172"/>
                    <a:pt x="50222" y="87172"/>
                  </a:cubicBezTo>
                  <a:cubicBezTo>
                    <a:pt x="50222" y="87172"/>
                    <a:pt x="50222" y="87172"/>
                    <a:pt x="50222" y="87172"/>
                  </a:cubicBezTo>
                  <a:cubicBezTo>
                    <a:pt x="50222" y="87172"/>
                    <a:pt x="50222" y="87172"/>
                    <a:pt x="50222" y="87172"/>
                  </a:cubicBezTo>
                  <a:lnTo>
                    <a:pt x="50222" y="87172"/>
                  </a:lnTo>
                  <a:cubicBezTo>
                    <a:pt x="50222" y="87172"/>
                    <a:pt x="50222" y="87172"/>
                    <a:pt x="50222" y="87064"/>
                  </a:cubicBezTo>
                  <a:cubicBezTo>
                    <a:pt x="50222" y="87064"/>
                    <a:pt x="50222" y="87064"/>
                    <a:pt x="50222" y="87064"/>
                  </a:cubicBezTo>
                  <a:cubicBezTo>
                    <a:pt x="50222" y="87064"/>
                    <a:pt x="50222" y="86955"/>
                    <a:pt x="50114" y="86955"/>
                  </a:cubicBezTo>
                  <a:cubicBezTo>
                    <a:pt x="50114" y="86955"/>
                    <a:pt x="50114" y="86955"/>
                    <a:pt x="50114" y="86955"/>
                  </a:cubicBezTo>
                  <a:cubicBezTo>
                    <a:pt x="46316" y="81422"/>
                    <a:pt x="42411" y="75888"/>
                    <a:pt x="38505" y="70463"/>
                  </a:cubicBezTo>
                  <a:cubicBezTo>
                    <a:pt x="34707" y="65256"/>
                    <a:pt x="31018" y="60048"/>
                    <a:pt x="27438" y="54840"/>
                  </a:cubicBezTo>
                  <a:cubicBezTo>
                    <a:pt x="27438" y="54840"/>
                    <a:pt x="27438" y="54840"/>
                    <a:pt x="27438" y="54948"/>
                  </a:cubicBezTo>
                  <a:cubicBezTo>
                    <a:pt x="27438" y="54840"/>
                    <a:pt x="27329" y="54840"/>
                    <a:pt x="27329" y="54731"/>
                  </a:cubicBezTo>
                  <a:cubicBezTo>
                    <a:pt x="27329" y="54731"/>
                    <a:pt x="27329" y="54731"/>
                    <a:pt x="27329" y="54623"/>
                  </a:cubicBezTo>
                  <a:cubicBezTo>
                    <a:pt x="27329" y="54623"/>
                    <a:pt x="27329" y="54623"/>
                    <a:pt x="27329" y="54623"/>
                  </a:cubicBezTo>
                  <a:cubicBezTo>
                    <a:pt x="27221" y="54406"/>
                    <a:pt x="27004" y="54189"/>
                    <a:pt x="26895" y="53972"/>
                  </a:cubicBezTo>
                  <a:cubicBezTo>
                    <a:pt x="26895" y="53972"/>
                    <a:pt x="26895" y="54080"/>
                    <a:pt x="27004" y="54080"/>
                  </a:cubicBezTo>
                  <a:cubicBezTo>
                    <a:pt x="26895" y="53863"/>
                    <a:pt x="26678" y="53646"/>
                    <a:pt x="26570" y="53429"/>
                  </a:cubicBezTo>
                  <a:cubicBezTo>
                    <a:pt x="26570" y="53429"/>
                    <a:pt x="26570" y="53429"/>
                    <a:pt x="26570" y="53429"/>
                  </a:cubicBezTo>
                  <a:cubicBezTo>
                    <a:pt x="25919" y="52453"/>
                    <a:pt x="25268" y="51476"/>
                    <a:pt x="24617" y="50500"/>
                  </a:cubicBezTo>
                  <a:cubicBezTo>
                    <a:pt x="24617" y="50500"/>
                    <a:pt x="24617" y="50500"/>
                    <a:pt x="24617" y="50500"/>
                  </a:cubicBezTo>
                  <a:cubicBezTo>
                    <a:pt x="21796" y="46377"/>
                    <a:pt x="19192" y="42037"/>
                    <a:pt x="16697" y="37697"/>
                  </a:cubicBezTo>
                  <a:cubicBezTo>
                    <a:pt x="14093" y="33249"/>
                    <a:pt x="11597" y="28692"/>
                    <a:pt x="9319" y="24026"/>
                  </a:cubicBezTo>
                  <a:cubicBezTo>
                    <a:pt x="9319" y="24135"/>
                    <a:pt x="9319" y="24135"/>
                    <a:pt x="9427" y="24243"/>
                  </a:cubicBezTo>
                  <a:cubicBezTo>
                    <a:pt x="7257" y="19795"/>
                    <a:pt x="5087" y="15347"/>
                    <a:pt x="3243" y="10789"/>
                  </a:cubicBezTo>
                  <a:cubicBezTo>
                    <a:pt x="2266" y="8511"/>
                    <a:pt x="1507" y="6124"/>
                    <a:pt x="747" y="3737"/>
                  </a:cubicBezTo>
                  <a:cubicBezTo>
                    <a:pt x="530" y="2869"/>
                    <a:pt x="314" y="2110"/>
                    <a:pt x="96" y="1242"/>
                  </a:cubicBezTo>
                  <a:cubicBezTo>
                    <a:pt x="96" y="1025"/>
                    <a:pt x="-121" y="265"/>
                    <a:pt x="96" y="48"/>
                  </a:cubicBezTo>
                  <a:cubicBezTo>
                    <a:pt x="205" y="-60"/>
                    <a:pt x="205" y="48"/>
                    <a:pt x="314" y="48"/>
                  </a:cubicBezTo>
                  <a:cubicBezTo>
                    <a:pt x="314" y="48"/>
                    <a:pt x="314" y="157"/>
                    <a:pt x="314" y="157"/>
                  </a:cubicBezTo>
                  <a:cubicBezTo>
                    <a:pt x="314" y="157"/>
                    <a:pt x="205" y="157"/>
                    <a:pt x="205" y="157"/>
                  </a:cubicBezTo>
                  <a:cubicBezTo>
                    <a:pt x="205" y="157"/>
                    <a:pt x="205" y="157"/>
                    <a:pt x="205" y="157"/>
                  </a:cubicBezTo>
                  <a:cubicBezTo>
                    <a:pt x="205" y="157"/>
                    <a:pt x="205" y="265"/>
                    <a:pt x="205" y="265"/>
                  </a:cubicBezTo>
                  <a:cubicBezTo>
                    <a:pt x="205" y="374"/>
                    <a:pt x="205" y="591"/>
                    <a:pt x="314" y="699"/>
                  </a:cubicBezTo>
                  <a:cubicBezTo>
                    <a:pt x="314" y="699"/>
                    <a:pt x="314" y="699"/>
                    <a:pt x="314" y="699"/>
                  </a:cubicBezTo>
                  <a:cubicBezTo>
                    <a:pt x="422" y="1025"/>
                    <a:pt x="530" y="1350"/>
                    <a:pt x="639" y="1567"/>
                  </a:cubicBezTo>
                  <a:cubicBezTo>
                    <a:pt x="639" y="1567"/>
                    <a:pt x="639" y="1567"/>
                    <a:pt x="639" y="1567"/>
                  </a:cubicBezTo>
                  <a:cubicBezTo>
                    <a:pt x="1073" y="2869"/>
                    <a:pt x="1724" y="4063"/>
                    <a:pt x="2266" y="5256"/>
                  </a:cubicBezTo>
                  <a:cubicBezTo>
                    <a:pt x="2266" y="5256"/>
                    <a:pt x="2266" y="5256"/>
                    <a:pt x="2266" y="5256"/>
                  </a:cubicBezTo>
                  <a:cubicBezTo>
                    <a:pt x="3351" y="7318"/>
                    <a:pt x="4436" y="9488"/>
                    <a:pt x="5521" y="11549"/>
                  </a:cubicBezTo>
                  <a:cubicBezTo>
                    <a:pt x="6606" y="13502"/>
                    <a:pt x="7800" y="15455"/>
                    <a:pt x="8885" y="17408"/>
                  </a:cubicBezTo>
                  <a:cubicBezTo>
                    <a:pt x="11272" y="21422"/>
                    <a:pt x="13767" y="25437"/>
                    <a:pt x="16371" y="29451"/>
                  </a:cubicBezTo>
                  <a:cubicBezTo>
                    <a:pt x="16371" y="29343"/>
                    <a:pt x="16263" y="29343"/>
                    <a:pt x="16263" y="29234"/>
                  </a:cubicBezTo>
                  <a:cubicBezTo>
                    <a:pt x="17239" y="30753"/>
                    <a:pt x="18324" y="32272"/>
                    <a:pt x="19301" y="33791"/>
                  </a:cubicBezTo>
                  <a:cubicBezTo>
                    <a:pt x="19301" y="33791"/>
                    <a:pt x="19301" y="33791"/>
                    <a:pt x="19301" y="33791"/>
                  </a:cubicBezTo>
                  <a:cubicBezTo>
                    <a:pt x="19301" y="33791"/>
                    <a:pt x="19301" y="33791"/>
                    <a:pt x="19301" y="33791"/>
                  </a:cubicBezTo>
                  <a:cubicBezTo>
                    <a:pt x="19301" y="33791"/>
                    <a:pt x="19301" y="33791"/>
                    <a:pt x="19301" y="33791"/>
                  </a:cubicBezTo>
                  <a:cubicBezTo>
                    <a:pt x="19301" y="33791"/>
                    <a:pt x="19301" y="33791"/>
                    <a:pt x="19301" y="33900"/>
                  </a:cubicBezTo>
                  <a:cubicBezTo>
                    <a:pt x="21471" y="36937"/>
                    <a:pt x="23532" y="39975"/>
                    <a:pt x="25702" y="42905"/>
                  </a:cubicBezTo>
                  <a:cubicBezTo>
                    <a:pt x="26787" y="44424"/>
                    <a:pt x="27872" y="45943"/>
                    <a:pt x="29065" y="47462"/>
                  </a:cubicBezTo>
                  <a:cubicBezTo>
                    <a:pt x="30259" y="48981"/>
                    <a:pt x="31344" y="50500"/>
                    <a:pt x="32537" y="52019"/>
                  </a:cubicBezTo>
                  <a:cubicBezTo>
                    <a:pt x="34707" y="55057"/>
                    <a:pt x="37094" y="58095"/>
                    <a:pt x="39373" y="61133"/>
                  </a:cubicBezTo>
                  <a:cubicBezTo>
                    <a:pt x="41651" y="64171"/>
                    <a:pt x="43821" y="67208"/>
                    <a:pt x="46099" y="70246"/>
                  </a:cubicBezTo>
                  <a:cubicBezTo>
                    <a:pt x="54562" y="81964"/>
                    <a:pt x="62808" y="94007"/>
                    <a:pt x="71163" y="105834"/>
                  </a:cubicBezTo>
                  <a:cubicBezTo>
                    <a:pt x="74851" y="111150"/>
                    <a:pt x="78649" y="116358"/>
                    <a:pt x="82229" y="121783"/>
                  </a:cubicBezTo>
                  <a:cubicBezTo>
                    <a:pt x="82338" y="122000"/>
                    <a:pt x="82555" y="122217"/>
                    <a:pt x="82663" y="122434"/>
                  </a:cubicBezTo>
                  <a:cubicBezTo>
                    <a:pt x="83097" y="123085"/>
                    <a:pt x="83531" y="123736"/>
                    <a:pt x="84074" y="124495"/>
                  </a:cubicBezTo>
                  <a:cubicBezTo>
                    <a:pt x="83965" y="124387"/>
                    <a:pt x="83965" y="124278"/>
                    <a:pt x="83857" y="124170"/>
                  </a:cubicBezTo>
                  <a:cubicBezTo>
                    <a:pt x="87980" y="130354"/>
                    <a:pt x="91994" y="136647"/>
                    <a:pt x="95791" y="142940"/>
                  </a:cubicBezTo>
                  <a:cubicBezTo>
                    <a:pt x="99481" y="149124"/>
                    <a:pt x="103278" y="155309"/>
                    <a:pt x="106641" y="161710"/>
                  </a:cubicBezTo>
                  <a:cubicBezTo>
                    <a:pt x="110005" y="167894"/>
                    <a:pt x="113260" y="174187"/>
                    <a:pt x="116406" y="180589"/>
                  </a:cubicBezTo>
                  <a:cubicBezTo>
                    <a:pt x="116298" y="180480"/>
                    <a:pt x="116298" y="180372"/>
                    <a:pt x="116189" y="180263"/>
                  </a:cubicBezTo>
                  <a:cubicBezTo>
                    <a:pt x="116623" y="181023"/>
                    <a:pt x="116949" y="181782"/>
                    <a:pt x="117383" y="182542"/>
                  </a:cubicBezTo>
                  <a:cubicBezTo>
                    <a:pt x="117491" y="182759"/>
                    <a:pt x="117600" y="182976"/>
                    <a:pt x="117708" y="183084"/>
                  </a:cubicBezTo>
                  <a:cubicBezTo>
                    <a:pt x="120963" y="189594"/>
                    <a:pt x="124001" y="196213"/>
                    <a:pt x="126930" y="202939"/>
                  </a:cubicBezTo>
                  <a:cubicBezTo>
                    <a:pt x="129860" y="209558"/>
                    <a:pt x="132572" y="216284"/>
                    <a:pt x="135285" y="223120"/>
                  </a:cubicBezTo>
                  <a:cubicBezTo>
                    <a:pt x="136261" y="226049"/>
                    <a:pt x="137672" y="229521"/>
                    <a:pt x="138865" y="233102"/>
                  </a:cubicBezTo>
                  <a:cubicBezTo>
                    <a:pt x="138974" y="233102"/>
                    <a:pt x="138865" y="233102"/>
                    <a:pt x="138865" y="233102"/>
                  </a:cubicBezTo>
                  <a:cubicBezTo>
                    <a:pt x="138865" y="233102"/>
                    <a:pt x="138865" y="233102"/>
                    <a:pt x="138865" y="233102"/>
                  </a:cubicBezTo>
                  <a:close/>
                </a:path>
              </a:pathLst>
            </a:custGeom>
            <a:solidFill>
              <a:srgbClr val="132237"/>
            </a:solidFill>
            <a:ln w="10838" cap="flat">
              <a:noFill/>
              <a:prstDash val="solid"/>
              <a:miter/>
            </a:ln>
          </p:spPr>
          <p:txBody>
            <a:bodyPr rtlCol="0" anchor="ctr"/>
            <a:lstStyle/>
            <a:p>
              <a:endParaRPr lang="nb-NO"/>
            </a:p>
          </p:txBody>
        </p:sp>
        <p:sp>
          <p:nvSpPr>
            <p:cNvPr id="217" name="Frihåndsform: figur 216">
              <a:extLst>
                <a:ext uri="{FF2B5EF4-FFF2-40B4-BE49-F238E27FC236}">
                  <a16:creationId xmlns:a16="http://schemas.microsoft.com/office/drawing/2014/main" id="{E7B6E270-D0A4-4AEE-B386-74E33EC77D84}"/>
                </a:ext>
              </a:extLst>
            </p:cNvPr>
            <p:cNvSpPr/>
            <p:nvPr/>
          </p:nvSpPr>
          <p:spPr>
            <a:xfrm>
              <a:off x="3994082" y="5558610"/>
              <a:ext cx="217" cy="325"/>
            </a:xfrm>
            <a:custGeom>
              <a:avLst/>
              <a:gdLst>
                <a:gd name="connsiteX0" fmla="*/ 109 w 217"/>
                <a:gd name="connsiteY0" fmla="*/ 217 h 325"/>
                <a:gd name="connsiteX1" fmla="*/ 0 w 217"/>
                <a:gd name="connsiteY1" fmla="*/ 0 h 325"/>
                <a:gd name="connsiteX2" fmla="*/ 217 w 217"/>
                <a:gd name="connsiteY2" fmla="*/ 325 h 325"/>
                <a:gd name="connsiteX3" fmla="*/ 109 w 217"/>
                <a:gd name="connsiteY3" fmla="*/ 217 h 325"/>
              </a:gdLst>
              <a:ahLst/>
              <a:cxnLst>
                <a:cxn ang="0">
                  <a:pos x="connsiteX0" y="connsiteY0"/>
                </a:cxn>
                <a:cxn ang="0">
                  <a:pos x="connsiteX1" y="connsiteY1"/>
                </a:cxn>
                <a:cxn ang="0">
                  <a:pos x="connsiteX2" y="connsiteY2"/>
                </a:cxn>
                <a:cxn ang="0">
                  <a:pos x="connsiteX3" y="connsiteY3"/>
                </a:cxn>
              </a:cxnLst>
              <a:rect l="l" t="t" r="r" b="b"/>
              <a:pathLst>
                <a:path w="217" h="325">
                  <a:moveTo>
                    <a:pt x="109" y="217"/>
                  </a:moveTo>
                  <a:cubicBezTo>
                    <a:pt x="109" y="108"/>
                    <a:pt x="0" y="108"/>
                    <a:pt x="0" y="0"/>
                  </a:cubicBezTo>
                  <a:cubicBezTo>
                    <a:pt x="109" y="108"/>
                    <a:pt x="217" y="217"/>
                    <a:pt x="217" y="325"/>
                  </a:cubicBezTo>
                  <a:cubicBezTo>
                    <a:pt x="217" y="325"/>
                    <a:pt x="109" y="325"/>
                    <a:pt x="109" y="217"/>
                  </a:cubicBezTo>
                  <a:close/>
                </a:path>
              </a:pathLst>
            </a:custGeom>
            <a:solidFill>
              <a:srgbClr val="132237"/>
            </a:solidFill>
            <a:ln w="10838" cap="flat">
              <a:noFill/>
              <a:prstDash val="solid"/>
              <a:miter/>
            </a:ln>
          </p:spPr>
          <p:txBody>
            <a:bodyPr rtlCol="0" anchor="ctr"/>
            <a:lstStyle/>
            <a:p>
              <a:endParaRPr lang="nb-NO"/>
            </a:p>
          </p:txBody>
        </p:sp>
        <p:sp>
          <p:nvSpPr>
            <p:cNvPr id="218" name="Frihåndsform: figur 217">
              <a:extLst>
                <a:ext uri="{FF2B5EF4-FFF2-40B4-BE49-F238E27FC236}">
                  <a16:creationId xmlns:a16="http://schemas.microsoft.com/office/drawing/2014/main" id="{6EAB47B7-073A-4F3A-8458-9C73353BF551}"/>
                </a:ext>
              </a:extLst>
            </p:cNvPr>
            <p:cNvSpPr/>
            <p:nvPr/>
          </p:nvSpPr>
          <p:spPr>
            <a:xfrm>
              <a:off x="3677703" y="5591111"/>
              <a:ext cx="233053" cy="107461"/>
            </a:xfrm>
            <a:custGeom>
              <a:avLst/>
              <a:gdLst>
                <a:gd name="connsiteX0" fmla="*/ 233053 w 233053"/>
                <a:gd name="connsiteY0" fmla="*/ 107461 h 107461"/>
                <a:gd name="connsiteX1" fmla="*/ 229256 w 233053"/>
                <a:gd name="connsiteY1" fmla="*/ 105291 h 107461"/>
                <a:gd name="connsiteX2" fmla="*/ 229365 w 233053"/>
                <a:gd name="connsiteY2" fmla="*/ 105291 h 107461"/>
                <a:gd name="connsiteX3" fmla="*/ 218406 w 233053"/>
                <a:gd name="connsiteY3" fmla="*/ 98673 h 107461"/>
                <a:gd name="connsiteX4" fmla="*/ 216779 w 233053"/>
                <a:gd name="connsiteY4" fmla="*/ 97696 h 107461"/>
                <a:gd name="connsiteX5" fmla="*/ 216779 w 233053"/>
                <a:gd name="connsiteY5" fmla="*/ 97696 h 107461"/>
                <a:gd name="connsiteX6" fmla="*/ 192801 w 233053"/>
                <a:gd name="connsiteY6" fmla="*/ 84460 h 107461"/>
                <a:gd name="connsiteX7" fmla="*/ 168931 w 233053"/>
                <a:gd name="connsiteY7" fmla="*/ 72633 h 107461"/>
                <a:gd name="connsiteX8" fmla="*/ 130306 w 233053"/>
                <a:gd name="connsiteY8" fmla="*/ 54731 h 107461"/>
                <a:gd name="connsiteX9" fmla="*/ 130306 w 233053"/>
                <a:gd name="connsiteY9" fmla="*/ 54731 h 107461"/>
                <a:gd name="connsiteX10" fmla="*/ 129112 w 233053"/>
                <a:gd name="connsiteY10" fmla="*/ 54189 h 107461"/>
                <a:gd name="connsiteX11" fmla="*/ 129112 w 233053"/>
                <a:gd name="connsiteY11" fmla="*/ 54189 h 107461"/>
                <a:gd name="connsiteX12" fmla="*/ 127485 w 233053"/>
                <a:gd name="connsiteY12" fmla="*/ 53538 h 107461"/>
                <a:gd name="connsiteX13" fmla="*/ 127485 w 233053"/>
                <a:gd name="connsiteY13" fmla="*/ 53538 h 107461"/>
                <a:gd name="connsiteX14" fmla="*/ 126725 w 233053"/>
                <a:gd name="connsiteY14" fmla="*/ 53212 h 107461"/>
                <a:gd name="connsiteX15" fmla="*/ 126725 w 233053"/>
                <a:gd name="connsiteY15" fmla="*/ 53212 h 107461"/>
                <a:gd name="connsiteX16" fmla="*/ 108823 w 233053"/>
                <a:gd name="connsiteY16" fmla="*/ 45726 h 107461"/>
                <a:gd name="connsiteX17" fmla="*/ 109257 w 233053"/>
                <a:gd name="connsiteY17" fmla="*/ 45943 h 107461"/>
                <a:gd name="connsiteX18" fmla="*/ 105894 w 233053"/>
                <a:gd name="connsiteY18" fmla="*/ 44532 h 107461"/>
                <a:gd name="connsiteX19" fmla="*/ 105894 w 233053"/>
                <a:gd name="connsiteY19" fmla="*/ 44532 h 107461"/>
                <a:gd name="connsiteX20" fmla="*/ 105677 w 233053"/>
                <a:gd name="connsiteY20" fmla="*/ 44424 h 107461"/>
                <a:gd name="connsiteX21" fmla="*/ 105677 w 233053"/>
                <a:gd name="connsiteY21" fmla="*/ 44424 h 107461"/>
                <a:gd name="connsiteX22" fmla="*/ 105677 w 233053"/>
                <a:gd name="connsiteY22" fmla="*/ 44424 h 107461"/>
                <a:gd name="connsiteX23" fmla="*/ 101445 w 233053"/>
                <a:gd name="connsiteY23" fmla="*/ 42688 h 107461"/>
                <a:gd name="connsiteX24" fmla="*/ 101880 w 233053"/>
                <a:gd name="connsiteY24" fmla="*/ 42905 h 107461"/>
                <a:gd name="connsiteX25" fmla="*/ 77468 w 233053"/>
                <a:gd name="connsiteY25" fmla="*/ 32923 h 107461"/>
                <a:gd name="connsiteX26" fmla="*/ 65207 w 233053"/>
                <a:gd name="connsiteY26" fmla="*/ 27932 h 107461"/>
                <a:gd name="connsiteX27" fmla="*/ 52838 w 233053"/>
                <a:gd name="connsiteY27" fmla="*/ 22941 h 107461"/>
                <a:gd name="connsiteX28" fmla="*/ 49258 w 233053"/>
                <a:gd name="connsiteY28" fmla="*/ 21422 h 107461"/>
                <a:gd name="connsiteX29" fmla="*/ 49584 w 233053"/>
                <a:gd name="connsiteY29" fmla="*/ 21531 h 107461"/>
                <a:gd name="connsiteX30" fmla="*/ 38951 w 233053"/>
                <a:gd name="connsiteY30" fmla="*/ 16865 h 107461"/>
                <a:gd name="connsiteX31" fmla="*/ 38625 w 233053"/>
                <a:gd name="connsiteY31" fmla="*/ 16757 h 107461"/>
                <a:gd name="connsiteX32" fmla="*/ 38625 w 233053"/>
                <a:gd name="connsiteY32" fmla="*/ 16757 h 107461"/>
                <a:gd name="connsiteX33" fmla="*/ 38517 w 233053"/>
                <a:gd name="connsiteY33" fmla="*/ 16757 h 107461"/>
                <a:gd name="connsiteX34" fmla="*/ 38517 w 233053"/>
                <a:gd name="connsiteY34" fmla="*/ 16757 h 107461"/>
                <a:gd name="connsiteX35" fmla="*/ 38517 w 233053"/>
                <a:gd name="connsiteY35" fmla="*/ 16757 h 107461"/>
                <a:gd name="connsiteX36" fmla="*/ 36564 w 233053"/>
                <a:gd name="connsiteY36" fmla="*/ 15889 h 107461"/>
                <a:gd name="connsiteX37" fmla="*/ 36238 w 233053"/>
                <a:gd name="connsiteY37" fmla="*/ 15780 h 107461"/>
                <a:gd name="connsiteX38" fmla="*/ 36238 w 233053"/>
                <a:gd name="connsiteY38" fmla="*/ 15780 h 107461"/>
                <a:gd name="connsiteX39" fmla="*/ 34719 w 233053"/>
                <a:gd name="connsiteY39" fmla="*/ 15129 h 107461"/>
                <a:gd name="connsiteX40" fmla="*/ 35045 w 233053"/>
                <a:gd name="connsiteY40" fmla="*/ 15238 h 107461"/>
                <a:gd name="connsiteX41" fmla="*/ 33634 w 233053"/>
                <a:gd name="connsiteY41" fmla="*/ 14695 h 107461"/>
                <a:gd name="connsiteX42" fmla="*/ 32766 w 233053"/>
                <a:gd name="connsiteY42" fmla="*/ 14370 h 107461"/>
                <a:gd name="connsiteX43" fmla="*/ 33092 w 233053"/>
                <a:gd name="connsiteY43" fmla="*/ 14478 h 107461"/>
                <a:gd name="connsiteX44" fmla="*/ 20181 w 233053"/>
                <a:gd name="connsiteY44" fmla="*/ 8837 h 107461"/>
                <a:gd name="connsiteX45" fmla="*/ 20181 w 233053"/>
                <a:gd name="connsiteY45" fmla="*/ 8837 h 107461"/>
                <a:gd name="connsiteX46" fmla="*/ 18011 w 233053"/>
                <a:gd name="connsiteY46" fmla="*/ 7860 h 107461"/>
                <a:gd name="connsiteX47" fmla="*/ 18011 w 233053"/>
                <a:gd name="connsiteY47" fmla="*/ 7860 h 107461"/>
                <a:gd name="connsiteX48" fmla="*/ 18011 w 233053"/>
                <a:gd name="connsiteY48" fmla="*/ 7860 h 107461"/>
                <a:gd name="connsiteX49" fmla="*/ 17902 w 233053"/>
                <a:gd name="connsiteY49" fmla="*/ 7860 h 107461"/>
                <a:gd name="connsiteX50" fmla="*/ 15949 w 233053"/>
                <a:gd name="connsiteY50" fmla="*/ 6992 h 107461"/>
                <a:gd name="connsiteX51" fmla="*/ 16058 w 233053"/>
                <a:gd name="connsiteY51" fmla="*/ 7101 h 107461"/>
                <a:gd name="connsiteX52" fmla="*/ 13996 w 233053"/>
                <a:gd name="connsiteY52" fmla="*/ 6232 h 107461"/>
                <a:gd name="connsiteX53" fmla="*/ 14105 w 233053"/>
                <a:gd name="connsiteY53" fmla="*/ 6232 h 107461"/>
                <a:gd name="connsiteX54" fmla="*/ 12477 w 233053"/>
                <a:gd name="connsiteY54" fmla="*/ 5581 h 107461"/>
                <a:gd name="connsiteX55" fmla="*/ 10850 w 233053"/>
                <a:gd name="connsiteY55" fmla="*/ 4930 h 107461"/>
                <a:gd name="connsiteX56" fmla="*/ 10958 w 233053"/>
                <a:gd name="connsiteY56" fmla="*/ 4930 h 107461"/>
                <a:gd name="connsiteX57" fmla="*/ 9548 w 233053"/>
                <a:gd name="connsiteY57" fmla="*/ 4388 h 107461"/>
                <a:gd name="connsiteX58" fmla="*/ 9548 w 233053"/>
                <a:gd name="connsiteY58" fmla="*/ 4388 h 107461"/>
                <a:gd name="connsiteX59" fmla="*/ 8571 w 233053"/>
                <a:gd name="connsiteY59" fmla="*/ 3954 h 107461"/>
                <a:gd name="connsiteX60" fmla="*/ 8571 w 233053"/>
                <a:gd name="connsiteY60" fmla="*/ 3954 h 107461"/>
                <a:gd name="connsiteX61" fmla="*/ 7812 w 233053"/>
                <a:gd name="connsiteY61" fmla="*/ 3629 h 107461"/>
                <a:gd name="connsiteX62" fmla="*/ 7920 w 233053"/>
                <a:gd name="connsiteY62" fmla="*/ 3629 h 107461"/>
                <a:gd name="connsiteX63" fmla="*/ 6944 w 233053"/>
                <a:gd name="connsiteY63" fmla="*/ 3194 h 107461"/>
                <a:gd name="connsiteX64" fmla="*/ 7052 w 233053"/>
                <a:gd name="connsiteY64" fmla="*/ 3194 h 107461"/>
                <a:gd name="connsiteX65" fmla="*/ 2170 w 233053"/>
                <a:gd name="connsiteY65" fmla="*/ 1133 h 107461"/>
                <a:gd name="connsiteX66" fmla="*/ 434 w 233053"/>
                <a:gd name="connsiteY66" fmla="*/ 374 h 107461"/>
                <a:gd name="connsiteX67" fmla="*/ 0 w 233053"/>
                <a:gd name="connsiteY67" fmla="*/ 157 h 107461"/>
                <a:gd name="connsiteX68" fmla="*/ 0 w 233053"/>
                <a:gd name="connsiteY68" fmla="*/ 48 h 107461"/>
                <a:gd name="connsiteX69" fmla="*/ 0 w 233053"/>
                <a:gd name="connsiteY69" fmla="*/ 48 h 107461"/>
                <a:gd name="connsiteX70" fmla="*/ 217 w 233053"/>
                <a:gd name="connsiteY70" fmla="*/ 48 h 107461"/>
                <a:gd name="connsiteX71" fmla="*/ 217 w 233053"/>
                <a:gd name="connsiteY71" fmla="*/ 48 h 107461"/>
                <a:gd name="connsiteX72" fmla="*/ 325 w 233053"/>
                <a:gd name="connsiteY72" fmla="*/ 48 h 107461"/>
                <a:gd name="connsiteX73" fmla="*/ 325 w 233053"/>
                <a:gd name="connsiteY73" fmla="*/ 48 h 107461"/>
                <a:gd name="connsiteX74" fmla="*/ 325 w 233053"/>
                <a:gd name="connsiteY74" fmla="*/ 48 h 107461"/>
                <a:gd name="connsiteX75" fmla="*/ 651 w 233053"/>
                <a:gd name="connsiteY75" fmla="*/ 157 h 107461"/>
                <a:gd name="connsiteX76" fmla="*/ 651 w 233053"/>
                <a:gd name="connsiteY76" fmla="*/ 157 h 107461"/>
                <a:gd name="connsiteX77" fmla="*/ 25823 w 233053"/>
                <a:gd name="connsiteY77" fmla="*/ 7317 h 107461"/>
                <a:gd name="connsiteX78" fmla="*/ 50885 w 233053"/>
                <a:gd name="connsiteY78" fmla="*/ 15455 h 107461"/>
                <a:gd name="connsiteX79" fmla="*/ 75514 w 233053"/>
                <a:gd name="connsiteY79" fmla="*/ 24243 h 107461"/>
                <a:gd name="connsiteX80" fmla="*/ 99493 w 233053"/>
                <a:gd name="connsiteY80" fmla="*/ 34008 h 107461"/>
                <a:gd name="connsiteX81" fmla="*/ 121843 w 233053"/>
                <a:gd name="connsiteY81" fmla="*/ 43664 h 107461"/>
                <a:gd name="connsiteX82" fmla="*/ 121843 w 233053"/>
                <a:gd name="connsiteY82" fmla="*/ 43664 h 107461"/>
                <a:gd name="connsiteX83" fmla="*/ 125641 w 233053"/>
                <a:gd name="connsiteY83" fmla="*/ 45292 h 107461"/>
                <a:gd name="connsiteX84" fmla="*/ 129004 w 233053"/>
                <a:gd name="connsiteY84" fmla="*/ 46811 h 107461"/>
                <a:gd name="connsiteX85" fmla="*/ 129004 w 233053"/>
                <a:gd name="connsiteY85" fmla="*/ 46811 h 107461"/>
                <a:gd name="connsiteX86" fmla="*/ 153633 w 233053"/>
                <a:gd name="connsiteY86" fmla="*/ 57877 h 107461"/>
                <a:gd name="connsiteX87" fmla="*/ 177936 w 233053"/>
                <a:gd name="connsiteY87" fmla="*/ 69812 h 107461"/>
                <a:gd name="connsiteX88" fmla="*/ 201155 w 233053"/>
                <a:gd name="connsiteY88" fmla="*/ 83049 h 107461"/>
                <a:gd name="connsiteX89" fmla="*/ 222421 w 233053"/>
                <a:gd name="connsiteY89" fmla="*/ 98239 h 107461"/>
                <a:gd name="connsiteX90" fmla="*/ 227846 w 233053"/>
                <a:gd name="connsiteY90" fmla="*/ 102904 h 107461"/>
                <a:gd name="connsiteX91" fmla="*/ 233053 w 233053"/>
                <a:gd name="connsiteY91" fmla="*/ 107461 h 107461"/>
                <a:gd name="connsiteX92" fmla="*/ 233053 w 233053"/>
                <a:gd name="connsiteY92" fmla="*/ 107461 h 107461"/>
                <a:gd name="connsiteX93" fmla="*/ 233053 w 233053"/>
                <a:gd name="connsiteY93" fmla="*/ 107461 h 10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33053" h="107461">
                  <a:moveTo>
                    <a:pt x="233053" y="107461"/>
                  </a:moveTo>
                  <a:cubicBezTo>
                    <a:pt x="231751" y="106810"/>
                    <a:pt x="230558" y="106051"/>
                    <a:pt x="229256" y="105291"/>
                  </a:cubicBezTo>
                  <a:cubicBezTo>
                    <a:pt x="229256" y="105291"/>
                    <a:pt x="229256" y="105291"/>
                    <a:pt x="229365" y="105291"/>
                  </a:cubicBezTo>
                  <a:cubicBezTo>
                    <a:pt x="225675" y="103121"/>
                    <a:pt x="222095" y="100951"/>
                    <a:pt x="218406" y="98673"/>
                  </a:cubicBezTo>
                  <a:cubicBezTo>
                    <a:pt x="217864" y="98347"/>
                    <a:pt x="217321" y="98022"/>
                    <a:pt x="216779" y="97696"/>
                  </a:cubicBezTo>
                  <a:cubicBezTo>
                    <a:pt x="216779" y="97696"/>
                    <a:pt x="216779" y="97696"/>
                    <a:pt x="216779" y="97696"/>
                  </a:cubicBezTo>
                  <a:cubicBezTo>
                    <a:pt x="208858" y="93031"/>
                    <a:pt x="200938" y="88582"/>
                    <a:pt x="192801" y="84460"/>
                  </a:cubicBezTo>
                  <a:cubicBezTo>
                    <a:pt x="184880" y="80337"/>
                    <a:pt x="176960" y="76539"/>
                    <a:pt x="168931" y="72633"/>
                  </a:cubicBezTo>
                  <a:cubicBezTo>
                    <a:pt x="156128" y="66557"/>
                    <a:pt x="143326" y="60373"/>
                    <a:pt x="130306" y="54731"/>
                  </a:cubicBezTo>
                  <a:cubicBezTo>
                    <a:pt x="130306" y="54731"/>
                    <a:pt x="130306" y="54731"/>
                    <a:pt x="130306" y="54731"/>
                  </a:cubicBezTo>
                  <a:cubicBezTo>
                    <a:pt x="129872" y="54514"/>
                    <a:pt x="129438" y="54405"/>
                    <a:pt x="129112" y="54189"/>
                  </a:cubicBezTo>
                  <a:cubicBezTo>
                    <a:pt x="129112" y="54189"/>
                    <a:pt x="129112" y="54189"/>
                    <a:pt x="129112" y="54189"/>
                  </a:cubicBezTo>
                  <a:cubicBezTo>
                    <a:pt x="128570" y="53971"/>
                    <a:pt x="128027" y="53754"/>
                    <a:pt x="127485" y="53538"/>
                  </a:cubicBezTo>
                  <a:cubicBezTo>
                    <a:pt x="127485" y="53538"/>
                    <a:pt x="127485" y="53538"/>
                    <a:pt x="127485" y="53538"/>
                  </a:cubicBezTo>
                  <a:cubicBezTo>
                    <a:pt x="127268" y="53429"/>
                    <a:pt x="126943" y="53320"/>
                    <a:pt x="126725" y="53212"/>
                  </a:cubicBezTo>
                  <a:lnTo>
                    <a:pt x="126725" y="53212"/>
                  </a:lnTo>
                  <a:cubicBezTo>
                    <a:pt x="120758" y="50717"/>
                    <a:pt x="114791" y="48330"/>
                    <a:pt x="108823" y="45726"/>
                  </a:cubicBezTo>
                  <a:cubicBezTo>
                    <a:pt x="108932" y="45834"/>
                    <a:pt x="109149" y="45834"/>
                    <a:pt x="109257" y="45943"/>
                  </a:cubicBezTo>
                  <a:cubicBezTo>
                    <a:pt x="108172" y="45509"/>
                    <a:pt x="106979" y="44966"/>
                    <a:pt x="105894" y="44532"/>
                  </a:cubicBezTo>
                  <a:cubicBezTo>
                    <a:pt x="105894" y="44532"/>
                    <a:pt x="105894" y="44532"/>
                    <a:pt x="105894" y="44532"/>
                  </a:cubicBezTo>
                  <a:cubicBezTo>
                    <a:pt x="105894" y="44532"/>
                    <a:pt x="105785" y="44532"/>
                    <a:pt x="105677" y="44424"/>
                  </a:cubicBezTo>
                  <a:cubicBezTo>
                    <a:pt x="105677" y="44424"/>
                    <a:pt x="105677" y="44424"/>
                    <a:pt x="105677" y="44424"/>
                  </a:cubicBezTo>
                  <a:cubicBezTo>
                    <a:pt x="105677" y="44424"/>
                    <a:pt x="105677" y="44424"/>
                    <a:pt x="105677" y="44424"/>
                  </a:cubicBezTo>
                  <a:cubicBezTo>
                    <a:pt x="104267" y="43881"/>
                    <a:pt x="102856" y="43230"/>
                    <a:pt x="101445" y="42688"/>
                  </a:cubicBezTo>
                  <a:cubicBezTo>
                    <a:pt x="101554" y="42796"/>
                    <a:pt x="101771" y="42796"/>
                    <a:pt x="101880" y="42905"/>
                  </a:cubicBezTo>
                  <a:cubicBezTo>
                    <a:pt x="93851" y="39433"/>
                    <a:pt x="85713" y="36178"/>
                    <a:pt x="77468" y="32923"/>
                  </a:cubicBezTo>
                  <a:cubicBezTo>
                    <a:pt x="73345" y="31295"/>
                    <a:pt x="69330" y="29559"/>
                    <a:pt x="65207" y="27932"/>
                  </a:cubicBezTo>
                  <a:cubicBezTo>
                    <a:pt x="61084" y="26305"/>
                    <a:pt x="56853" y="24677"/>
                    <a:pt x="52838" y="22941"/>
                  </a:cubicBezTo>
                  <a:cubicBezTo>
                    <a:pt x="51645" y="22399"/>
                    <a:pt x="50452" y="21965"/>
                    <a:pt x="49258" y="21422"/>
                  </a:cubicBezTo>
                  <a:cubicBezTo>
                    <a:pt x="49366" y="21422"/>
                    <a:pt x="49475" y="21531"/>
                    <a:pt x="49584" y="21531"/>
                  </a:cubicBezTo>
                  <a:cubicBezTo>
                    <a:pt x="46003" y="20012"/>
                    <a:pt x="42423" y="18493"/>
                    <a:pt x="38951" y="16865"/>
                  </a:cubicBezTo>
                  <a:cubicBezTo>
                    <a:pt x="38842" y="16865"/>
                    <a:pt x="38734" y="16757"/>
                    <a:pt x="38625" y="16757"/>
                  </a:cubicBezTo>
                  <a:cubicBezTo>
                    <a:pt x="38625" y="16757"/>
                    <a:pt x="38625" y="16757"/>
                    <a:pt x="38625" y="16757"/>
                  </a:cubicBezTo>
                  <a:cubicBezTo>
                    <a:pt x="38625" y="16757"/>
                    <a:pt x="38625" y="16757"/>
                    <a:pt x="38517" y="16757"/>
                  </a:cubicBezTo>
                  <a:cubicBezTo>
                    <a:pt x="38517" y="16757"/>
                    <a:pt x="38517" y="16757"/>
                    <a:pt x="38517" y="16757"/>
                  </a:cubicBezTo>
                  <a:cubicBezTo>
                    <a:pt x="38517" y="16757"/>
                    <a:pt x="38517" y="16757"/>
                    <a:pt x="38517" y="16757"/>
                  </a:cubicBezTo>
                  <a:cubicBezTo>
                    <a:pt x="37866" y="16431"/>
                    <a:pt x="37215" y="16214"/>
                    <a:pt x="36564" y="15889"/>
                  </a:cubicBezTo>
                  <a:cubicBezTo>
                    <a:pt x="36455" y="15889"/>
                    <a:pt x="36347" y="15780"/>
                    <a:pt x="36238" y="15780"/>
                  </a:cubicBezTo>
                  <a:cubicBezTo>
                    <a:pt x="36238" y="15780"/>
                    <a:pt x="36238" y="15780"/>
                    <a:pt x="36238" y="15780"/>
                  </a:cubicBezTo>
                  <a:cubicBezTo>
                    <a:pt x="35804" y="15563"/>
                    <a:pt x="35262" y="15346"/>
                    <a:pt x="34719" y="15129"/>
                  </a:cubicBezTo>
                  <a:cubicBezTo>
                    <a:pt x="34828" y="15129"/>
                    <a:pt x="34936" y="15238"/>
                    <a:pt x="35045" y="15238"/>
                  </a:cubicBezTo>
                  <a:cubicBezTo>
                    <a:pt x="34611" y="15021"/>
                    <a:pt x="34068" y="14804"/>
                    <a:pt x="33634" y="14695"/>
                  </a:cubicBezTo>
                  <a:cubicBezTo>
                    <a:pt x="33309" y="14587"/>
                    <a:pt x="33092" y="14478"/>
                    <a:pt x="32766" y="14370"/>
                  </a:cubicBezTo>
                  <a:cubicBezTo>
                    <a:pt x="32875" y="14370"/>
                    <a:pt x="32983" y="14478"/>
                    <a:pt x="33092" y="14478"/>
                  </a:cubicBezTo>
                  <a:cubicBezTo>
                    <a:pt x="28752" y="12634"/>
                    <a:pt x="24412" y="10681"/>
                    <a:pt x="20181" y="8837"/>
                  </a:cubicBezTo>
                  <a:cubicBezTo>
                    <a:pt x="20181" y="8837"/>
                    <a:pt x="20181" y="8837"/>
                    <a:pt x="20181" y="8837"/>
                  </a:cubicBezTo>
                  <a:cubicBezTo>
                    <a:pt x="19421" y="8511"/>
                    <a:pt x="18770" y="8186"/>
                    <a:pt x="18011" y="7860"/>
                  </a:cubicBezTo>
                  <a:cubicBezTo>
                    <a:pt x="18011" y="7860"/>
                    <a:pt x="18011" y="7860"/>
                    <a:pt x="18011" y="7860"/>
                  </a:cubicBezTo>
                  <a:cubicBezTo>
                    <a:pt x="18011" y="7860"/>
                    <a:pt x="18011" y="7860"/>
                    <a:pt x="18011" y="7860"/>
                  </a:cubicBezTo>
                  <a:cubicBezTo>
                    <a:pt x="18011" y="7860"/>
                    <a:pt x="17902" y="7860"/>
                    <a:pt x="17902" y="7860"/>
                  </a:cubicBezTo>
                  <a:cubicBezTo>
                    <a:pt x="17251" y="7643"/>
                    <a:pt x="16600" y="7317"/>
                    <a:pt x="15949" y="6992"/>
                  </a:cubicBezTo>
                  <a:cubicBezTo>
                    <a:pt x="15949" y="6992"/>
                    <a:pt x="16058" y="6992"/>
                    <a:pt x="16058" y="7101"/>
                  </a:cubicBezTo>
                  <a:cubicBezTo>
                    <a:pt x="15407" y="6775"/>
                    <a:pt x="14647" y="6558"/>
                    <a:pt x="13996" y="6232"/>
                  </a:cubicBezTo>
                  <a:cubicBezTo>
                    <a:pt x="13996" y="6232"/>
                    <a:pt x="13996" y="6232"/>
                    <a:pt x="14105" y="6232"/>
                  </a:cubicBezTo>
                  <a:cubicBezTo>
                    <a:pt x="13562" y="6016"/>
                    <a:pt x="13020" y="5799"/>
                    <a:pt x="12477" y="5581"/>
                  </a:cubicBezTo>
                  <a:cubicBezTo>
                    <a:pt x="11935" y="5365"/>
                    <a:pt x="11392" y="5147"/>
                    <a:pt x="10850" y="4930"/>
                  </a:cubicBezTo>
                  <a:cubicBezTo>
                    <a:pt x="10850" y="4930"/>
                    <a:pt x="10958" y="4930"/>
                    <a:pt x="10958" y="4930"/>
                  </a:cubicBezTo>
                  <a:cubicBezTo>
                    <a:pt x="10524" y="4714"/>
                    <a:pt x="10090" y="4496"/>
                    <a:pt x="9548" y="4388"/>
                  </a:cubicBezTo>
                  <a:cubicBezTo>
                    <a:pt x="9548" y="4388"/>
                    <a:pt x="9548" y="4388"/>
                    <a:pt x="9548" y="4388"/>
                  </a:cubicBezTo>
                  <a:cubicBezTo>
                    <a:pt x="9222" y="4280"/>
                    <a:pt x="8897" y="4063"/>
                    <a:pt x="8571" y="3954"/>
                  </a:cubicBezTo>
                  <a:cubicBezTo>
                    <a:pt x="8571" y="3954"/>
                    <a:pt x="8571" y="3954"/>
                    <a:pt x="8571" y="3954"/>
                  </a:cubicBezTo>
                  <a:cubicBezTo>
                    <a:pt x="8354" y="3845"/>
                    <a:pt x="8137" y="3737"/>
                    <a:pt x="7812" y="3629"/>
                  </a:cubicBezTo>
                  <a:cubicBezTo>
                    <a:pt x="7812" y="3629"/>
                    <a:pt x="7812" y="3629"/>
                    <a:pt x="7920" y="3629"/>
                  </a:cubicBezTo>
                  <a:cubicBezTo>
                    <a:pt x="7595" y="3520"/>
                    <a:pt x="7269" y="3412"/>
                    <a:pt x="6944" y="3194"/>
                  </a:cubicBezTo>
                  <a:cubicBezTo>
                    <a:pt x="6944" y="3194"/>
                    <a:pt x="6944" y="3194"/>
                    <a:pt x="7052" y="3194"/>
                  </a:cubicBezTo>
                  <a:cubicBezTo>
                    <a:pt x="5425" y="2544"/>
                    <a:pt x="3797" y="1784"/>
                    <a:pt x="2170" y="1133"/>
                  </a:cubicBezTo>
                  <a:cubicBezTo>
                    <a:pt x="1627" y="916"/>
                    <a:pt x="1085" y="591"/>
                    <a:pt x="434" y="374"/>
                  </a:cubicBezTo>
                  <a:cubicBezTo>
                    <a:pt x="325" y="265"/>
                    <a:pt x="109" y="265"/>
                    <a:pt x="0" y="157"/>
                  </a:cubicBezTo>
                  <a:cubicBezTo>
                    <a:pt x="0" y="157"/>
                    <a:pt x="0" y="157"/>
                    <a:pt x="0" y="48"/>
                  </a:cubicBezTo>
                  <a:cubicBezTo>
                    <a:pt x="0" y="-60"/>
                    <a:pt x="0" y="48"/>
                    <a:pt x="0" y="48"/>
                  </a:cubicBezTo>
                  <a:cubicBezTo>
                    <a:pt x="109" y="48"/>
                    <a:pt x="109" y="48"/>
                    <a:pt x="217" y="48"/>
                  </a:cubicBezTo>
                  <a:cubicBezTo>
                    <a:pt x="217" y="48"/>
                    <a:pt x="217" y="48"/>
                    <a:pt x="217" y="48"/>
                  </a:cubicBezTo>
                  <a:cubicBezTo>
                    <a:pt x="217" y="48"/>
                    <a:pt x="217" y="48"/>
                    <a:pt x="325" y="48"/>
                  </a:cubicBezTo>
                  <a:cubicBezTo>
                    <a:pt x="325" y="48"/>
                    <a:pt x="325" y="48"/>
                    <a:pt x="325" y="48"/>
                  </a:cubicBezTo>
                  <a:cubicBezTo>
                    <a:pt x="325" y="48"/>
                    <a:pt x="325" y="48"/>
                    <a:pt x="325" y="48"/>
                  </a:cubicBezTo>
                  <a:cubicBezTo>
                    <a:pt x="434" y="48"/>
                    <a:pt x="543" y="157"/>
                    <a:pt x="651" y="157"/>
                  </a:cubicBezTo>
                  <a:cubicBezTo>
                    <a:pt x="651" y="157"/>
                    <a:pt x="651" y="157"/>
                    <a:pt x="651" y="157"/>
                  </a:cubicBezTo>
                  <a:cubicBezTo>
                    <a:pt x="9005" y="2435"/>
                    <a:pt x="17468" y="4714"/>
                    <a:pt x="25823" y="7317"/>
                  </a:cubicBezTo>
                  <a:cubicBezTo>
                    <a:pt x="34177" y="9813"/>
                    <a:pt x="42531" y="12525"/>
                    <a:pt x="50885" y="15455"/>
                  </a:cubicBezTo>
                  <a:cubicBezTo>
                    <a:pt x="59131" y="18384"/>
                    <a:pt x="67377" y="21097"/>
                    <a:pt x="75514" y="24243"/>
                  </a:cubicBezTo>
                  <a:cubicBezTo>
                    <a:pt x="83543" y="27390"/>
                    <a:pt x="91572" y="30644"/>
                    <a:pt x="99493" y="34008"/>
                  </a:cubicBezTo>
                  <a:cubicBezTo>
                    <a:pt x="106979" y="37154"/>
                    <a:pt x="114465" y="40409"/>
                    <a:pt x="121843" y="43664"/>
                  </a:cubicBezTo>
                  <a:lnTo>
                    <a:pt x="121843" y="43664"/>
                  </a:lnTo>
                  <a:cubicBezTo>
                    <a:pt x="123145" y="44207"/>
                    <a:pt x="124339" y="44749"/>
                    <a:pt x="125641" y="45292"/>
                  </a:cubicBezTo>
                  <a:cubicBezTo>
                    <a:pt x="126725" y="45834"/>
                    <a:pt x="127919" y="46268"/>
                    <a:pt x="129004" y="46811"/>
                  </a:cubicBezTo>
                  <a:cubicBezTo>
                    <a:pt x="129004" y="46811"/>
                    <a:pt x="129004" y="46811"/>
                    <a:pt x="129004" y="46811"/>
                  </a:cubicBezTo>
                  <a:cubicBezTo>
                    <a:pt x="137358" y="50282"/>
                    <a:pt x="145496" y="54080"/>
                    <a:pt x="153633" y="57877"/>
                  </a:cubicBezTo>
                  <a:cubicBezTo>
                    <a:pt x="161770" y="61675"/>
                    <a:pt x="169908" y="65581"/>
                    <a:pt x="177936" y="69812"/>
                  </a:cubicBezTo>
                  <a:cubicBezTo>
                    <a:pt x="185857" y="73935"/>
                    <a:pt x="193560" y="78383"/>
                    <a:pt x="201155" y="83049"/>
                  </a:cubicBezTo>
                  <a:cubicBezTo>
                    <a:pt x="208533" y="87606"/>
                    <a:pt x="215694" y="92705"/>
                    <a:pt x="222421" y="98239"/>
                  </a:cubicBezTo>
                  <a:cubicBezTo>
                    <a:pt x="224265" y="99757"/>
                    <a:pt x="226110" y="101385"/>
                    <a:pt x="227846" y="102904"/>
                  </a:cubicBezTo>
                  <a:cubicBezTo>
                    <a:pt x="229798" y="104423"/>
                    <a:pt x="231317" y="106051"/>
                    <a:pt x="233053" y="107461"/>
                  </a:cubicBezTo>
                  <a:cubicBezTo>
                    <a:pt x="233053" y="107461"/>
                    <a:pt x="233053" y="107461"/>
                    <a:pt x="233053" y="107461"/>
                  </a:cubicBezTo>
                  <a:lnTo>
                    <a:pt x="233053" y="107461"/>
                  </a:lnTo>
                  <a:close/>
                </a:path>
              </a:pathLst>
            </a:custGeom>
            <a:solidFill>
              <a:srgbClr val="132237"/>
            </a:solidFill>
            <a:ln w="10838" cap="flat">
              <a:noFill/>
              <a:prstDash val="solid"/>
              <a:miter/>
            </a:ln>
          </p:spPr>
          <p:txBody>
            <a:bodyPr rtlCol="0" anchor="ctr"/>
            <a:lstStyle/>
            <a:p>
              <a:endParaRPr lang="nb-NO"/>
            </a:p>
          </p:txBody>
        </p:sp>
        <p:sp>
          <p:nvSpPr>
            <p:cNvPr id="219" name="Frihåndsform: figur 218">
              <a:extLst>
                <a:ext uri="{FF2B5EF4-FFF2-40B4-BE49-F238E27FC236}">
                  <a16:creationId xmlns:a16="http://schemas.microsoft.com/office/drawing/2014/main" id="{E11D06FA-F3F5-4292-B013-9131BCE2D75C}"/>
                </a:ext>
              </a:extLst>
            </p:cNvPr>
            <p:cNvSpPr/>
            <p:nvPr/>
          </p:nvSpPr>
          <p:spPr>
            <a:xfrm>
              <a:off x="3846959" y="5659591"/>
              <a:ext cx="56744" cy="17932"/>
            </a:xfrm>
            <a:custGeom>
              <a:avLst/>
              <a:gdLst>
                <a:gd name="connsiteX0" fmla="*/ 46220 w 56744"/>
                <a:gd name="connsiteY0" fmla="*/ 15762 h 17932"/>
                <a:gd name="connsiteX1" fmla="*/ 36455 w 56744"/>
                <a:gd name="connsiteY1" fmla="*/ 13375 h 17932"/>
                <a:gd name="connsiteX2" fmla="*/ 36455 w 56744"/>
                <a:gd name="connsiteY2" fmla="*/ 13375 h 17932"/>
                <a:gd name="connsiteX3" fmla="*/ 36455 w 56744"/>
                <a:gd name="connsiteY3" fmla="*/ 13375 h 17932"/>
                <a:gd name="connsiteX4" fmla="*/ 36347 w 56744"/>
                <a:gd name="connsiteY4" fmla="*/ 13375 h 17932"/>
                <a:gd name="connsiteX5" fmla="*/ 36347 w 56744"/>
                <a:gd name="connsiteY5" fmla="*/ 13375 h 17932"/>
                <a:gd name="connsiteX6" fmla="*/ 32658 w 56744"/>
                <a:gd name="connsiteY6" fmla="*/ 12399 h 17932"/>
                <a:gd name="connsiteX7" fmla="*/ 18662 w 56744"/>
                <a:gd name="connsiteY7" fmla="*/ 7734 h 17932"/>
                <a:gd name="connsiteX8" fmla="*/ 5099 w 56744"/>
                <a:gd name="connsiteY8" fmla="*/ 2526 h 17932"/>
                <a:gd name="connsiteX9" fmla="*/ 5099 w 56744"/>
                <a:gd name="connsiteY9" fmla="*/ 2526 h 17932"/>
                <a:gd name="connsiteX10" fmla="*/ 1411 w 56744"/>
                <a:gd name="connsiteY10" fmla="*/ 898 h 17932"/>
                <a:gd name="connsiteX11" fmla="*/ 1411 w 56744"/>
                <a:gd name="connsiteY11" fmla="*/ 898 h 17932"/>
                <a:gd name="connsiteX12" fmla="*/ 651 w 56744"/>
                <a:gd name="connsiteY12" fmla="*/ 573 h 17932"/>
                <a:gd name="connsiteX13" fmla="*/ 651 w 56744"/>
                <a:gd name="connsiteY13" fmla="*/ 573 h 17932"/>
                <a:gd name="connsiteX14" fmla="*/ 325 w 56744"/>
                <a:gd name="connsiteY14" fmla="*/ 464 h 17932"/>
                <a:gd name="connsiteX15" fmla="*/ 325 w 56744"/>
                <a:gd name="connsiteY15" fmla="*/ 681 h 17932"/>
                <a:gd name="connsiteX16" fmla="*/ 325 w 56744"/>
                <a:gd name="connsiteY16" fmla="*/ 681 h 17932"/>
                <a:gd name="connsiteX17" fmla="*/ 434 w 56744"/>
                <a:gd name="connsiteY17" fmla="*/ 1115 h 17932"/>
                <a:gd name="connsiteX18" fmla="*/ 434 w 56744"/>
                <a:gd name="connsiteY18" fmla="*/ 1115 h 17932"/>
                <a:gd name="connsiteX19" fmla="*/ 543 w 56744"/>
                <a:gd name="connsiteY19" fmla="*/ 1332 h 17932"/>
                <a:gd name="connsiteX20" fmla="*/ 543 w 56744"/>
                <a:gd name="connsiteY20" fmla="*/ 1332 h 17932"/>
                <a:gd name="connsiteX21" fmla="*/ 543 w 56744"/>
                <a:gd name="connsiteY21" fmla="*/ 1332 h 17932"/>
                <a:gd name="connsiteX22" fmla="*/ 0 w 56744"/>
                <a:gd name="connsiteY22" fmla="*/ 356 h 17932"/>
                <a:gd name="connsiteX23" fmla="*/ 325 w 56744"/>
                <a:gd name="connsiteY23" fmla="*/ 30 h 17932"/>
                <a:gd name="connsiteX24" fmla="*/ 1519 w 56744"/>
                <a:gd name="connsiteY24" fmla="*/ 139 h 17932"/>
                <a:gd name="connsiteX25" fmla="*/ 3038 w 56744"/>
                <a:gd name="connsiteY25" fmla="*/ 464 h 17932"/>
                <a:gd name="connsiteX26" fmla="*/ 14105 w 56744"/>
                <a:gd name="connsiteY26" fmla="*/ 3177 h 17932"/>
                <a:gd name="connsiteX27" fmla="*/ 36021 w 56744"/>
                <a:gd name="connsiteY27" fmla="*/ 10012 h 17932"/>
                <a:gd name="connsiteX28" fmla="*/ 56744 w 56744"/>
                <a:gd name="connsiteY28" fmla="*/ 17824 h 17932"/>
                <a:gd name="connsiteX29" fmla="*/ 56744 w 56744"/>
                <a:gd name="connsiteY29" fmla="*/ 17933 h 17932"/>
                <a:gd name="connsiteX30" fmla="*/ 46220 w 56744"/>
                <a:gd name="connsiteY30" fmla="*/ 15762 h 1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6744" h="17932">
                  <a:moveTo>
                    <a:pt x="46220" y="15762"/>
                  </a:moveTo>
                  <a:cubicBezTo>
                    <a:pt x="42965" y="15003"/>
                    <a:pt x="39710" y="14244"/>
                    <a:pt x="36455" y="13375"/>
                  </a:cubicBezTo>
                  <a:cubicBezTo>
                    <a:pt x="36455" y="13375"/>
                    <a:pt x="36455" y="13375"/>
                    <a:pt x="36455" y="13375"/>
                  </a:cubicBezTo>
                  <a:cubicBezTo>
                    <a:pt x="36455" y="13375"/>
                    <a:pt x="36455" y="13375"/>
                    <a:pt x="36455" y="13375"/>
                  </a:cubicBezTo>
                  <a:cubicBezTo>
                    <a:pt x="36455" y="13375"/>
                    <a:pt x="36347" y="13375"/>
                    <a:pt x="36347" y="13375"/>
                  </a:cubicBezTo>
                  <a:lnTo>
                    <a:pt x="36347" y="13375"/>
                  </a:lnTo>
                  <a:cubicBezTo>
                    <a:pt x="35153" y="13050"/>
                    <a:pt x="33851" y="12725"/>
                    <a:pt x="32658" y="12399"/>
                  </a:cubicBezTo>
                  <a:cubicBezTo>
                    <a:pt x="27884" y="11097"/>
                    <a:pt x="23219" y="9470"/>
                    <a:pt x="18662" y="7734"/>
                  </a:cubicBezTo>
                  <a:cubicBezTo>
                    <a:pt x="14105" y="6106"/>
                    <a:pt x="9548" y="4479"/>
                    <a:pt x="5099" y="2526"/>
                  </a:cubicBezTo>
                  <a:cubicBezTo>
                    <a:pt x="5099" y="2526"/>
                    <a:pt x="5099" y="2526"/>
                    <a:pt x="5099" y="2526"/>
                  </a:cubicBezTo>
                  <a:cubicBezTo>
                    <a:pt x="3906" y="1983"/>
                    <a:pt x="2604" y="1441"/>
                    <a:pt x="1411" y="898"/>
                  </a:cubicBezTo>
                  <a:lnTo>
                    <a:pt x="1411" y="898"/>
                  </a:lnTo>
                  <a:cubicBezTo>
                    <a:pt x="1193" y="790"/>
                    <a:pt x="868" y="681"/>
                    <a:pt x="651" y="573"/>
                  </a:cubicBezTo>
                  <a:cubicBezTo>
                    <a:pt x="651" y="573"/>
                    <a:pt x="651" y="573"/>
                    <a:pt x="651" y="573"/>
                  </a:cubicBezTo>
                  <a:cubicBezTo>
                    <a:pt x="543" y="573"/>
                    <a:pt x="434" y="573"/>
                    <a:pt x="325" y="464"/>
                  </a:cubicBezTo>
                  <a:cubicBezTo>
                    <a:pt x="325" y="573"/>
                    <a:pt x="325" y="573"/>
                    <a:pt x="325" y="681"/>
                  </a:cubicBezTo>
                  <a:lnTo>
                    <a:pt x="325" y="681"/>
                  </a:lnTo>
                  <a:cubicBezTo>
                    <a:pt x="325" y="790"/>
                    <a:pt x="434" y="1007"/>
                    <a:pt x="434" y="1115"/>
                  </a:cubicBezTo>
                  <a:lnTo>
                    <a:pt x="434" y="1115"/>
                  </a:lnTo>
                  <a:cubicBezTo>
                    <a:pt x="434" y="1224"/>
                    <a:pt x="434" y="1224"/>
                    <a:pt x="543" y="1332"/>
                  </a:cubicBezTo>
                  <a:cubicBezTo>
                    <a:pt x="543" y="1332"/>
                    <a:pt x="543" y="1332"/>
                    <a:pt x="543" y="1332"/>
                  </a:cubicBezTo>
                  <a:cubicBezTo>
                    <a:pt x="543" y="1332"/>
                    <a:pt x="543" y="1441"/>
                    <a:pt x="543" y="1332"/>
                  </a:cubicBezTo>
                  <a:cubicBezTo>
                    <a:pt x="325" y="1115"/>
                    <a:pt x="0" y="681"/>
                    <a:pt x="0" y="356"/>
                  </a:cubicBezTo>
                  <a:cubicBezTo>
                    <a:pt x="0" y="139"/>
                    <a:pt x="109" y="139"/>
                    <a:pt x="325" y="30"/>
                  </a:cubicBezTo>
                  <a:cubicBezTo>
                    <a:pt x="651" y="-78"/>
                    <a:pt x="1193" y="139"/>
                    <a:pt x="1519" y="139"/>
                  </a:cubicBezTo>
                  <a:cubicBezTo>
                    <a:pt x="2061" y="247"/>
                    <a:pt x="2604" y="356"/>
                    <a:pt x="3038" y="464"/>
                  </a:cubicBezTo>
                  <a:cubicBezTo>
                    <a:pt x="6727" y="1224"/>
                    <a:pt x="10416" y="2200"/>
                    <a:pt x="14105" y="3177"/>
                  </a:cubicBezTo>
                  <a:cubicBezTo>
                    <a:pt x="21483" y="5130"/>
                    <a:pt x="28860" y="7517"/>
                    <a:pt x="36021" y="10012"/>
                  </a:cubicBezTo>
                  <a:cubicBezTo>
                    <a:pt x="42965" y="12399"/>
                    <a:pt x="49909" y="15003"/>
                    <a:pt x="56744" y="17824"/>
                  </a:cubicBezTo>
                  <a:cubicBezTo>
                    <a:pt x="56744" y="17824"/>
                    <a:pt x="56744" y="17933"/>
                    <a:pt x="56744" y="17933"/>
                  </a:cubicBezTo>
                  <a:cubicBezTo>
                    <a:pt x="53381" y="17282"/>
                    <a:pt x="49800" y="16522"/>
                    <a:pt x="46220" y="15762"/>
                  </a:cubicBezTo>
                  <a:close/>
                </a:path>
              </a:pathLst>
            </a:custGeom>
            <a:solidFill>
              <a:srgbClr val="132237"/>
            </a:solidFill>
            <a:ln w="10838" cap="flat">
              <a:noFill/>
              <a:prstDash val="solid"/>
              <a:miter/>
            </a:ln>
          </p:spPr>
          <p:txBody>
            <a:bodyPr rtlCol="0" anchor="ctr"/>
            <a:lstStyle/>
            <a:p>
              <a:endParaRPr lang="nb-NO"/>
            </a:p>
          </p:txBody>
        </p:sp>
        <p:sp>
          <p:nvSpPr>
            <p:cNvPr id="220" name="Frihåndsform: figur 219">
              <a:extLst>
                <a:ext uri="{FF2B5EF4-FFF2-40B4-BE49-F238E27FC236}">
                  <a16:creationId xmlns:a16="http://schemas.microsoft.com/office/drawing/2014/main" id="{9EE9CBD1-2065-4288-A4C2-4C1520D7A500}"/>
                </a:ext>
              </a:extLst>
            </p:cNvPr>
            <p:cNvSpPr/>
            <p:nvPr/>
          </p:nvSpPr>
          <p:spPr>
            <a:xfrm>
              <a:off x="3666419" y="5606240"/>
              <a:ext cx="35961" cy="149835"/>
            </a:xfrm>
            <a:custGeom>
              <a:avLst/>
              <a:gdLst>
                <a:gd name="connsiteX0" fmla="*/ 0 w 35961"/>
                <a:gd name="connsiteY0" fmla="*/ 149835 h 149835"/>
                <a:gd name="connsiteX1" fmla="*/ 5750 w 35961"/>
                <a:gd name="connsiteY1" fmla="*/ 107630 h 149835"/>
                <a:gd name="connsiteX2" fmla="*/ 10633 w 35961"/>
                <a:gd name="connsiteY2" fmla="*/ 83109 h 149835"/>
                <a:gd name="connsiteX3" fmla="*/ 10524 w 35961"/>
                <a:gd name="connsiteY3" fmla="*/ 83543 h 149835"/>
                <a:gd name="connsiteX4" fmla="*/ 11284 w 35961"/>
                <a:gd name="connsiteY4" fmla="*/ 79855 h 149835"/>
                <a:gd name="connsiteX5" fmla="*/ 11175 w 35961"/>
                <a:gd name="connsiteY5" fmla="*/ 80288 h 149835"/>
                <a:gd name="connsiteX6" fmla="*/ 11284 w 35961"/>
                <a:gd name="connsiteY6" fmla="*/ 79746 h 149835"/>
                <a:gd name="connsiteX7" fmla="*/ 11175 w 35961"/>
                <a:gd name="connsiteY7" fmla="*/ 80180 h 149835"/>
                <a:gd name="connsiteX8" fmla="*/ 22242 w 35961"/>
                <a:gd name="connsiteY8" fmla="*/ 36347 h 149835"/>
                <a:gd name="connsiteX9" fmla="*/ 29294 w 35961"/>
                <a:gd name="connsiteY9" fmla="*/ 15298 h 149835"/>
                <a:gd name="connsiteX10" fmla="*/ 29294 w 35961"/>
                <a:gd name="connsiteY10" fmla="*/ 15407 h 149835"/>
                <a:gd name="connsiteX11" fmla="*/ 32766 w 35961"/>
                <a:gd name="connsiteY11" fmla="*/ 6184 h 149835"/>
                <a:gd name="connsiteX12" fmla="*/ 34502 w 35961"/>
                <a:gd name="connsiteY12" fmla="*/ 2170 h 149835"/>
                <a:gd name="connsiteX13" fmla="*/ 35587 w 35961"/>
                <a:gd name="connsiteY13" fmla="*/ 325 h 149835"/>
                <a:gd name="connsiteX14" fmla="*/ 35913 w 35961"/>
                <a:gd name="connsiteY14" fmla="*/ 0 h 149835"/>
                <a:gd name="connsiteX15" fmla="*/ 35913 w 35961"/>
                <a:gd name="connsiteY15" fmla="*/ 0 h 149835"/>
                <a:gd name="connsiteX16" fmla="*/ 35804 w 35961"/>
                <a:gd name="connsiteY16" fmla="*/ 109 h 149835"/>
                <a:gd name="connsiteX17" fmla="*/ 35804 w 35961"/>
                <a:gd name="connsiteY17" fmla="*/ 109 h 149835"/>
                <a:gd name="connsiteX18" fmla="*/ 35587 w 35961"/>
                <a:gd name="connsiteY18" fmla="*/ 434 h 149835"/>
                <a:gd name="connsiteX19" fmla="*/ 35587 w 35961"/>
                <a:gd name="connsiteY19" fmla="*/ 434 h 149835"/>
                <a:gd name="connsiteX20" fmla="*/ 35153 w 35961"/>
                <a:gd name="connsiteY20" fmla="*/ 1411 h 149835"/>
                <a:gd name="connsiteX21" fmla="*/ 35153 w 35961"/>
                <a:gd name="connsiteY21" fmla="*/ 1411 h 149835"/>
                <a:gd name="connsiteX22" fmla="*/ 32766 w 35961"/>
                <a:gd name="connsiteY22" fmla="*/ 10416 h 149835"/>
                <a:gd name="connsiteX23" fmla="*/ 30705 w 35961"/>
                <a:gd name="connsiteY23" fmla="*/ 19313 h 149835"/>
                <a:gd name="connsiteX24" fmla="*/ 26582 w 35961"/>
                <a:gd name="connsiteY24" fmla="*/ 37215 h 149835"/>
                <a:gd name="connsiteX25" fmla="*/ 26582 w 35961"/>
                <a:gd name="connsiteY25" fmla="*/ 37215 h 149835"/>
                <a:gd name="connsiteX26" fmla="*/ 25931 w 35961"/>
                <a:gd name="connsiteY26" fmla="*/ 40361 h 149835"/>
                <a:gd name="connsiteX27" fmla="*/ 25823 w 35961"/>
                <a:gd name="connsiteY27" fmla="*/ 40687 h 149835"/>
                <a:gd name="connsiteX28" fmla="*/ 22568 w 35961"/>
                <a:gd name="connsiteY28" fmla="*/ 57178 h 149835"/>
                <a:gd name="connsiteX29" fmla="*/ 19204 w 35961"/>
                <a:gd name="connsiteY29" fmla="*/ 73996 h 149835"/>
                <a:gd name="connsiteX30" fmla="*/ 19313 w 35961"/>
                <a:gd name="connsiteY30" fmla="*/ 73562 h 149835"/>
                <a:gd name="connsiteX31" fmla="*/ 14322 w 35961"/>
                <a:gd name="connsiteY31" fmla="*/ 95152 h 149835"/>
                <a:gd name="connsiteX32" fmla="*/ 8788 w 35961"/>
                <a:gd name="connsiteY32" fmla="*/ 116418 h 149835"/>
                <a:gd name="connsiteX33" fmla="*/ 4340 w 35961"/>
                <a:gd name="connsiteY33" fmla="*/ 132150 h 149835"/>
                <a:gd name="connsiteX34" fmla="*/ 651 w 35961"/>
                <a:gd name="connsiteY34" fmla="*/ 147232 h 149835"/>
                <a:gd name="connsiteX35" fmla="*/ 543 w 35961"/>
                <a:gd name="connsiteY35" fmla="*/ 147774 h 149835"/>
                <a:gd name="connsiteX36" fmla="*/ 543 w 35961"/>
                <a:gd name="connsiteY36" fmla="*/ 147774 h 149835"/>
                <a:gd name="connsiteX37" fmla="*/ 0 w 35961"/>
                <a:gd name="connsiteY37" fmla="*/ 149835 h 149835"/>
                <a:gd name="connsiteX38" fmla="*/ 0 w 35961"/>
                <a:gd name="connsiteY38" fmla="*/ 149835 h 149835"/>
                <a:gd name="connsiteX39" fmla="*/ 0 w 35961"/>
                <a:gd name="connsiteY39" fmla="*/ 149835 h 14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961" h="149835">
                  <a:moveTo>
                    <a:pt x="0" y="149835"/>
                  </a:moveTo>
                  <a:cubicBezTo>
                    <a:pt x="326" y="135622"/>
                    <a:pt x="3146" y="121626"/>
                    <a:pt x="5750" y="107630"/>
                  </a:cubicBezTo>
                  <a:cubicBezTo>
                    <a:pt x="7378" y="99384"/>
                    <a:pt x="8897" y="91247"/>
                    <a:pt x="10633" y="83109"/>
                  </a:cubicBezTo>
                  <a:cubicBezTo>
                    <a:pt x="10633" y="83218"/>
                    <a:pt x="10524" y="83326"/>
                    <a:pt x="10524" y="83543"/>
                  </a:cubicBezTo>
                  <a:cubicBezTo>
                    <a:pt x="10741" y="82350"/>
                    <a:pt x="11067" y="81048"/>
                    <a:pt x="11284" y="79855"/>
                  </a:cubicBezTo>
                  <a:cubicBezTo>
                    <a:pt x="11284" y="79963"/>
                    <a:pt x="11175" y="80071"/>
                    <a:pt x="11175" y="80288"/>
                  </a:cubicBezTo>
                  <a:cubicBezTo>
                    <a:pt x="11175" y="80071"/>
                    <a:pt x="11284" y="79963"/>
                    <a:pt x="11284" y="79746"/>
                  </a:cubicBezTo>
                  <a:cubicBezTo>
                    <a:pt x="11284" y="79855"/>
                    <a:pt x="11175" y="80071"/>
                    <a:pt x="11175" y="80180"/>
                  </a:cubicBezTo>
                  <a:cubicBezTo>
                    <a:pt x="14322" y="65424"/>
                    <a:pt x="17685" y="50777"/>
                    <a:pt x="22242" y="36347"/>
                  </a:cubicBezTo>
                  <a:cubicBezTo>
                    <a:pt x="24412" y="29295"/>
                    <a:pt x="26799" y="22242"/>
                    <a:pt x="29294" y="15298"/>
                  </a:cubicBezTo>
                  <a:cubicBezTo>
                    <a:pt x="29294" y="15298"/>
                    <a:pt x="29294" y="15407"/>
                    <a:pt x="29294" y="15407"/>
                  </a:cubicBezTo>
                  <a:cubicBezTo>
                    <a:pt x="30379" y="12369"/>
                    <a:pt x="31573" y="9222"/>
                    <a:pt x="32766" y="6184"/>
                  </a:cubicBezTo>
                  <a:cubicBezTo>
                    <a:pt x="33309" y="4774"/>
                    <a:pt x="33851" y="3472"/>
                    <a:pt x="34502" y="2170"/>
                  </a:cubicBezTo>
                  <a:cubicBezTo>
                    <a:pt x="34828" y="1519"/>
                    <a:pt x="35153" y="976"/>
                    <a:pt x="35587" y="325"/>
                  </a:cubicBezTo>
                  <a:cubicBezTo>
                    <a:pt x="35696" y="217"/>
                    <a:pt x="35804" y="109"/>
                    <a:pt x="35913" y="0"/>
                  </a:cubicBezTo>
                  <a:cubicBezTo>
                    <a:pt x="35913" y="0"/>
                    <a:pt x="36021" y="0"/>
                    <a:pt x="35913" y="0"/>
                  </a:cubicBezTo>
                  <a:cubicBezTo>
                    <a:pt x="35913" y="0"/>
                    <a:pt x="35913" y="109"/>
                    <a:pt x="35804" y="109"/>
                  </a:cubicBezTo>
                  <a:cubicBezTo>
                    <a:pt x="35804" y="109"/>
                    <a:pt x="35804" y="109"/>
                    <a:pt x="35804" y="109"/>
                  </a:cubicBezTo>
                  <a:cubicBezTo>
                    <a:pt x="35696" y="217"/>
                    <a:pt x="35696" y="325"/>
                    <a:pt x="35587" y="434"/>
                  </a:cubicBezTo>
                  <a:lnTo>
                    <a:pt x="35587" y="434"/>
                  </a:lnTo>
                  <a:cubicBezTo>
                    <a:pt x="35479" y="760"/>
                    <a:pt x="35262" y="1085"/>
                    <a:pt x="35153" y="1411"/>
                  </a:cubicBezTo>
                  <a:cubicBezTo>
                    <a:pt x="35153" y="1411"/>
                    <a:pt x="35153" y="1411"/>
                    <a:pt x="35153" y="1411"/>
                  </a:cubicBezTo>
                  <a:cubicBezTo>
                    <a:pt x="34177" y="4340"/>
                    <a:pt x="33526" y="7378"/>
                    <a:pt x="32766" y="10416"/>
                  </a:cubicBezTo>
                  <a:cubicBezTo>
                    <a:pt x="32115" y="13345"/>
                    <a:pt x="31356" y="16275"/>
                    <a:pt x="30705" y="19313"/>
                  </a:cubicBezTo>
                  <a:cubicBezTo>
                    <a:pt x="29294" y="25280"/>
                    <a:pt x="27884" y="31247"/>
                    <a:pt x="26582" y="37215"/>
                  </a:cubicBezTo>
                  <a:cubicBezTo>
                    <a:pt x="26582" y="37215"/>
                    <a:pt x="26582" y="37215"/>
                    <a:pt x="26582" y="37215"/>
                  </a:cubicBezTo>
                  <a:cubicBezTo>
                    <a:pt x="26365" y="38191"/>
                    <a:pt x="26148" y="39276"/>
                    <a:pt x="25931" y="40361"/>
                  </a:cubicBezTo>
                  <a:cubicBezTo>
                    <a:pt x="25931" y="40470"/>
                    <a:pt x="25931" y="40578"/>
                    <a:pt x="25823" y="40687"/>
                  </a:cubicBezTo>
                  <a:cubicBezTo>
                    <a:pt x="24738" y="46220"/>
                    <a:pt x="23653" y="51645"/>
                    <a:pt x="22568" y="57178"/>
                  </a:cubicBezTo>
                  <a:cubicBezTo>
                    <a:pt x="21483" y="62820"/>
                    <a:pt x="20398" y="68462"/>
                    <a:pt x="19204" y="73996"/>
                  </a:cubicBezTo>
                  <a:cubicBezTo>
                    <a:pt x="19204" y="73887"/>
                    <a:pt x="19313" y="73670"/>
                    <a:pt x="19313" y="73562"/>
                  </a:cubicBezTo>
                  <a:cubicBezTo>
                    <a:pt x="17794" y="80831"/>
                    <a:pt x="16058" y="87992"/>
                    <a:pt x="14322" y="95152"/>
                  </a:cubicBezTo>
                  <a:cubicBezTo>
                    <a:pt x="12586" y="102313"/>
                    <a:pt x="10741" y="109366"/>
                    <a:pt x="8788" y="116418"/>
                  </a:cubicBezTo>
                  <a:cubicBezTo>
                    <a:pt x="7269" y="121626"/>
                    <a:pt x="5859" y="126943"/>
                    <a:pt x="4340" y="132150"/>
                  </a:cubicBezTo>
                  <a:cubicBezTo>
                    <a:pt x="2929" y="137141"/>
                    <a:pt x="1845" y="142241"/>
                    <a:pt x="651" y="147232"/>
                  </a:cubicBezTo>
                  <a:cubicBezTo>
                    <a:pt x="651" y="147449"/>
                    <a:pt x="543" y="147666"/>
                    <a:pt x="543" y="147774"/>
                  </a:cubicBezTo>
                  <a:cubicBezTo>
                    <a:pt x="543" y="147774"/>
                    <a:pt x="543" y="147774"/>
                    <a:pt x="543" y="147774"/>
                  </a:cubicBezTo>
                  <a:cubicBezTo>
                    <a:pt x="326" y="148425"/>
                    <a:pt x="217" y="149185"/>
                    <a:pt x="0" y="149835"/>
                  </a:cubicBezTo>
                  <a:cubicBezTo>
                    <a:pt x="0" y="149835"/>
                    <a:pt x="0" y="149835"/>
                    <a:pt x="0" y="149835"/>
                  </a:cubicBezTo>
                  <a:cubicBezTo>
                    <a:pt x="0" y="149835"/>
                    <a:pt x="0" y="149835"/>
                    <a:pt x="0" y="149835"/>
                  </a:cubicBezTo>
                  <a:close/>
                </a:path>
              </a:pathLst>
            </a:custGeom>
            <a:solidFill>
              <a:srgbClr val="132237"/>
            </a:solidFill>
            <a:ln w="10838" cap="flat">
              <a:noFill/>
              <a:prstDash val="solid"/>
              <a:miter/>
            </a:ln>
          </p:spPr>
          <p:txBody>
            <a:bodyPr rtlCol="0" anchor="ctr"/>
            <a:lstStyle/>
            <a:p>
              <a:endParaRPr lang="nb-NO"/>
            </a:p>
          </p:txBody>
        </p:sp>
        <p:sp>
          <p:nvSpPr>
            <p:cNvPr id="221" name="Frihåndsform: figur 220">
              <a:extLst>
                <a:ext uri="{FF2B5EF4-FFF2-40B4-BE49-F238E27FC236}">
                  <a16:creationId xmlns:a16="http://schemas.microsoft.com/office/drawing/2014/main" id="{CD1C050C-104B-40CB-9A05-6485D7B8BCF4}"/>
                </a:ext>
              </a:extLst>
            </p:cNvPr>
            <p:cNvSpPr/>
            <p:nvPr/>
          </p:nvSpPr>
          <p:spPr>
            <a:xfrm>
              <a:off x="4075564" y="5586277"/>
              <a:ext cx="151836" cy="14321"/>
            </a:xfrm>
            <a:custGeom>
              <a:avLst/>
              <a:gdLst>
                <a:gd name="connsiteX0" fmla="*/ 62820 w 151836"/>
                <a:gd name="connsiteY0" fmla="*/ 14213 h 14321"/>
                <a:gd name="connsiteX1" fmla="*/ 53815 w 151836"/>
                <a:gd name="connsiteY1" fmla="*/ 13888 h 14321"/>
                <a:gd name="connsiteX2" fmla="*/ 44809 w 151836"/>
                <a:gd name="connsiteY2" fmla="*/ 13237 h 14321"/>
                <a:gd name="connsiteX3" fmla="*/ 45135 w 151836"/>
                <a:gd name="connsiteY3" fmla="*/ 13237 h 14321"/>
                <a:gd name="connsiteX4" fmla="*/ 44376 w 151836"/>
                <a:gd name="connsiteY4" fmla="*/ 13128 h 14321"/>
                <a:gd name="connsiteX5" fmla="*/ 44701 w 151836"/>
                <a:gd name="connsiteY5" fmla="*/ 13128 h 14321"/>
                <a:gd name="connsiteX6" fmla="*/ 40795 w 151836"/>
                <a:gd name="connsiteY6" fmla="*/ 12803 h 14321"/>
                <a:gd name="connsiteX7" fmla="*/ 40904 w 151836"/>
                <a:gd name="connsiteY7" fmla="*/ 12803 h 14321"/>
                <a:gd name="connsiteX8" fmla="*/ 26365 w 151836"/>
                <a:gd name="connsiteY8" fmla="*/ 11175 h 14321"/>
                <a:gd name="connsiteX9" fmla="*/ 11175 w 151836"/>
                <a:gd name="connsiteY9" fmla="*/ 8463 h 14321"/>
                <a:gd name="connsiteX10" fmla="*/ 11175 w 151836"/>
                <a:gd name="connsiteY10" fmla="*/ 8463 h 14321"/>
                <a:gd name="connsiteX11" fmla="*/ 5208 w 151836"/>
                <a:gd name="connsiteY11" fmla="*/ 7052 h 14321"/>
                <a:gd name="connsiteX12" fmla="*/ 2278 w 151836"/>
                <a:gd name="connsiteY12" fmla="*/ 6293 h 14321"/>
                <a:gd name="connsiteX13" fmla="*/ 1193 w 151836"/>
                <a:gd name="connsiteY13" fmla="*/ 5967 h 14321"/>
                <a:gd name="connsiteX14" fmla="*/ 0 w 151836"/>
                <a:gd name="connsiteY14" fmla="*/ 5425 h 14321"/>
                <a:gd name="connsiteX15" fmla="*/ 0 w 151836"/>
                <a:gd name="connsiteY15" fmla="*/ 5425 h 14321"/>
                <a:gd name="connsiteX16" fmla="*/ 0 w 151836"/>
                <a:gd name="connsiteY16" fmla="*/ 5425 h 14321"/>
                <a:gd name="connsiteX17" fmla="*/ 0 w 151836"/>
                <a:gd name="connsiteY17" fmla="*/ 5425 h 14321"/>
                <a:gd name="connsiteX18" fmla="*/ 0 w 151836"/>
                <a:gd name="connsiteY18" fmla="*/ 5425 h 14321"/>
                <a:gd name="connsiteX19" fmla="*/ 0 w 151836"/>
                <a:gd name="connsiteY19" fmla="*/ 5316 h 14321"/>
                <a:gd name="connsiteX20" fmla="*/ 0 w 151836"/>
                <a:gd name="connsiteY20" fmla="*/ 5316 h 14321"/>
                <a:gd name="connsiteX21" fmla="*/ 0 w 151836"/>
                <a:gd name="connsiteY21" fmla="*/ 5316 h 14321"/>
                <a:gd name="connsiteX22" fmla="*/ 217 w 151836"/>
                <a:gd name="connsiteY22" fmla="*/ 5425 h 14321"/>
                <a:gd name="connsiteX23" fmla="*/ 217 w 151836"/>
                <a:gd name="connsiteY23" fmla="*/ 5425 h 14321"/>
                <a:gd name="connsiteX24" fmla="*/ 651 w 151836"/>
                <a:gd name="connsiteY24" fmla="*/ 5533 h 14321"/>
                <a:gd name="connsiteX25" fmla="*/ 651 w 151836"/>
                <a:gd name="connsiteY25" fmla="*/ 5533 h 14321"/>
                <a:gd name="connsiteX26" fmla="*/ 11501 w 151836"/>
                <a:gd name="connsiteY26" fmla="*/ 6835 h 14321"/>
                <a:gd name="connsiteX27" fmla="*/ 11501 w 151836"/>
                <a:gd name="connsiteY27" fmla="*/ 6835 h 14321"/>
                <a:gd name="connsiteX28" fmla="*/ 15081 w 151836"/>
                <a:gd name="connsiteY28" fmla="*/ 7161 h 14321"/>
                <a:gd name="connsiteX29" fmla="*/ 15081 w 151836"/>
                <a:gd name="connsiteY29" fmla="*/ 7161 h 14321"/>
                <a:gd name="connsiteX30" fmla="*/ 16926 w 151836"/>
                <a:gd name="connsiteY30" fmla="*/ 7269 h 14321"/>
                <a:gd name="connsiteX31" fmla="*/ 16817 w 151836"/>
                <a:gd name="connsiteY31" fmla="*/ 7269 h 14321"/>
                <a:gd name="connsiteX32" fmla="*/ 19096 w 151836"/>
                <a:gd name="connsiteY32" fmla="*/ 7486 h 14321"/>
                <a:gd name="connsiteX33" fmla="*/ 19096 w 151836"/>
                <a:gd name="connsiteY33" fmla="*/ 7486 h 14321"/>
                <a:gd name="connsiteX34" fmla="*/ 41012 w 151836"/>
                <a:gd name="connsiteY34" fmla="*/ 8354 h 14321"/>
                <a:gd name="connsiteX35" fmla="*/ 52296 w 151836"/>
                <a:gd name="connsiteY35" fmla="*/ 8354 h 14321"/>
                <a:gd name="connsiteX36" fmla="*/ 63254 w 151836"/>
                <a:gd name="connsiteY36" fmla="*/ 8246 h 14321"/>
                <a:gd name="connsiteX37" fmla="*/ 76816 w 151836"/>
                <a:gd name="connsiteY37" fmla="*/ 7920 h 14321"/>
                <a:gd name="connsiteX38" fmla="*/ 76816 w 151836"/>
                <a:gd name="connsiteY38" fmla="*/ 7920 h 14321"/>
                <a:gd name="connsiteX39" fmla="*/ 80831 w 151836"/>
                <a:gd name="connsiteY39" fmla="*/ 7703 h 14321"/>
                <a:gd name="connsiteX40" fmla="*/ 102313 w 151836"/>
                <a:gd name="connsiteY40" fmla="*/ 6293 h 14321"/>
                <a:gd name="connsiteX41" fmla="*/ 124230 w 151836"/>
                <a:gd name="connsiteY41" fmla="*/ 3906 h 14321"/>
                <a:gd name="connsiteX42" fmla="*/ 147340 w 151836"/>
                <a:gd name="connsiteY42" fmla="*/ 868 h 14321"/>
                <a:gd name="connsiteX43" fmla="*/ 147340 w 151836"/>
                <a:gd name="connsiteY43" fmla="*/ 868 h 14321"/>
                <a:gd name="connsiteX44" fmla="*/ 151788 w 151836"/>
                <a:gd name="connsiteY44" fmla="*/ 0 h 14321"/>
                <a:gd name="connsiteX45" fmla="*/ 151788 w 151836"/>
                <a:gd name="connsiteY45" fmla="*/ 109 h 14321"/>
                <a:gd name="connsiteX46" fmla="*/ 146798 w 151836"/>
                <a:gd name="connsiteY46" fmla="*/ 2061 h 14321"/>
                <a:gd name="connsiteX47" fmla="*/ 142241 w 151836"/>
                <a:gd name="connsiteY47" fmla="*/ 3580 h 14321"/>
                <a:gd name="connsiteX48" fmla="*/ 131825 w 151836"/>
                <a:gd name="connsiteY48" fmla="*/ 6401 h 14321"/>
                <a:gd name="connsiteX49" fmla="*/ 121192 w 151836"/>
                <a:gd name="connsiteY49" fmla="*/ 8788 h 14321"/>
                <a:gd name="connsiteX50" fmla="*/ 110993 w 151836"/>
                <a:gd name="connsiteY50" fmla="*/ 10850 h 14321"/>
                <a:gd name="connsiteX51" fmla="*/ 107847 w 151836"/>
                <a:gd name="connsiteY51" fmla="*/ 11501 h 14321"/>
                <a:gd name="connsiteX52" fmla="*/ 106436 w 151836"/>
                <a:gd name="connsiteY52" fmla="*/ 11718 h 14321"/>
                <a:gd name="connsiteX53" fmla="*/ 104917 w 151836"/>
                <a:gd name="connsiteY53" fmla="*/ 12043 h 14321"/>
                <a:gd name="connsiteX54" fmla="*/ 84845 w 151836"/>
                <a:gd name="connsiteY54" fmla="*/ 13996 h 14321"/>
                <a:gd name="connsiteX55" fmla="*/ 84845 w 151836"/>
                <a:gd name="connsiteY55" fmla="*/ 13996 h 14321"/>
                <a:gd name="connsiteX56" fmla="*/ 84194 w 151836"/>
                <a:gd name="connsiteY56" fmla="*/ 13996 h 14321"/>
                <a:gd name="connsiteX57" fmla="*/ 84194 w 151836"/>
                <a:gd name="connsiteY57" fmla="*/ 13996 h 14321"/>
                <a:gd name="connsiteX58" fmla="*/ 81265 w 151836"/>
                <a:gd name="connsiteY58" fmla="*/ 14105 h 14321"/>
                <a:gd name="connsiteX59" fmla="*/ 81265 w 151836"/>
                <a:gd name="connsiteY59" fmla="*/ 14105 h 14321"/>
                <a:gd name="connsiteX60" fmla="*/ 70849 w 151836"/>
                <a:gd name="connsiteY60" fmla="*/ 14322 h 14321"/>
                <a:gd name="connsiteX61" fmla="*/ 62820 w 151836"/>
                <a:gd name="connsiteY61" fmla="*/ 14213 h 1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1836" h="14321">
                  <a:moveTo>
                    <a:pt x="62820" y="14213"/>
                  </a:moveTo>
                  <a:cubicBezTo>
                    <a:pt x="59782" y="14213"/>
                    <a:pt x="56744" y="13996"/>
                    <a:pt x="53815" y="13888"/>
                  </a:cubicBezTo>
                  <a:cubicBezTo>
                    <a:pt x="50777" y="13671"/>
                    <a:pt x="47848" y="13562"/>
                    <a:pt x="44809" y="13237"/>
                  </a:cubicBezTo>
                  <a:cubicBezTo>
                    <a:pt x="44918" y="13237"/>
                    <a:pt x="45027" y="13237"/>
                    <a:pt x="45135" y="13237"/>
                  </a:cubicBezTo>
                  <a:cubicBezTo>
                    <a:pt x="44918" y="13237"/>
                    <a:pt x="44593" y="13237"/>
                    <a:pt x="44376" y="13128"/>
                  </a:cubicBezTo>
                  <a:cubicBezTo>
                    <a:pt x="44484" y="13128"/>
                    <a:pt x="44593" y="13128"/>
                    <a:pt x="44701" y="13128"/>
                  </a:cubicBezTo>
                  <a:cubicBezTo>
                    <a:pt x="43399" y="13020"/>
                    <a:pt x="42097" y="12911"/>
                    <a:pt x="40795" y="12803"/>
                  </a:cubicBezTo>
                  <a:cubicBezTo>
                    <a:pt x="40795" y="12803"/>
                    <a:pt x="40795" y="12803"/>
                    <a:pt x="40904" y="12803"/>
                  </a:cubicBezTo>
                  <a:cubicBezTo>
                    <a:pt x="36021" y="12477"/>
                    <a:pt x="31247" y="11935"/>
                    <a:pt x="26365" y="11175"/>
                  </a:cubicBezTo>
                  <a:cubicBezTo>
                    <a:pt x="21265" y="10416"/>
                    <a:pt x="16166" y="9656"/>
                    <a:pt x="11175" y="8463"/>
                  </a:cubicBezTo>
                  <a:cubicBezTo>
                    <a:pt x="11175" y="8463"/>
                    <a:pt x="11175" y="8463"/>
                    <a:pt x="11175" y="8463"/>
                  </a:cubicBezTo>
                  <a:cubicBezTo>
                    <a:pt x="9222" y="8029"/>
                    <a:pt x="7161" y="7595"/>
                    <a:pt x="5208" y="7052"/>
                  </a:cubicBezTo>
                  <a:cubicBezTo>
                    <a:pt x="4231" y="6835"/>
                    <a:pt x="3255" y="6510"/>
                    <a:pt x="2278" y="6293"/>
                  </a:cubicBezTo>
                  <a:cubicBezTo>
                    <a:pt x="1953" y="6184"/>
                    <a:pt x="1519" y="6076"/>
                    <a:pt x="1193" y="5967"/>
                  </a:cubicBezTo>
                  <a:cubicBezTo>
                    <a:pt x="759" y="5859"/>
                    <a:pt x="325" y="5642"/>
                    <a:pt x="0" y="5425"/>
                  </a:cubicBezTo>
                  <a:cubicBezTo>
                    <a:pt x="0" y="5425"/>
                    <a:pt x="0" y="5425"/>
                    <a:pt x="0" y="5425"/>
                  </a:cubicBezTo>
                  <a:cubicBezTo>
                    <a:pt x="0" y="5425"/>
                    <a:pt x="0" y="5425"/>
                    <a:pt x="0" y="5425"/>
                  </a:cubicBezTo>
                  <a:lnTo>
                    <a:pt x="0" y="5425"/>
                  </a:lnTo>
                  <a:cubicBezTo>
                    <a:pt x="0" y="5425"/>
                    <a:pt x="0" y="5425"/>
                    <a:pt x="0" y="5425"/>
                  </a:cubicBezTo>
                  <a:cubicBezTo>
                    <a:pt x="0" y="5425"/>
                    <a:pt x="0" y="5316"/>
                    <a:pt x="0" y="5316"/>
                  </a:cubicBezTo>
                  <a:cubicBezTo>
                    <a:pt x="0" y="5316"/>
                    <a:pt x="0" y="5316"/>
                    <a:pt x="0" y="5316"/>
                  </a:cubicBezTo>
                  <a:cubicBezTo>
                    <a:pt x="0" y="5316"/>
                    <a:pt x="0" y="5316"/>
                    <a:pt x="0" y="5316"/>
                  </a:cubicBezTo>
                  <a:cubicBezTo>
                    <a:pt x="108" y="5316"/>
                    <a:pt x="108" y="5316"/>
                    <a:pt x="217" y="5425"/>
                  </a:cubicBezTo>
                  <a:cubicBezTo>
                    <a:pt x="217" y="5425"/>
                    <a:pt x="217" y="5425"/>
                    <a:pt x="217" y="5425"/>
                  </a:cubicBezTo>
                  <a:cubicBezTo>
                    <a:pt x="434" y="5425"/>
                    <a:pt x="543" y="5533"/>
                    <a:pt x="651" y="5533"/>
                  </a:cubicBezTo>
                  <a:cubicBezTo>
                    <a:pt x="651" y="5533"/>
                    <a:pt x="651" y="5533"/>
                    <a:pt x="651" y="5533"/>
                  </a:cubicBezTo>
                  <a:cubicBezTo>
                    <a:pt x="4231" y="6293"/>
                    <a:pt x="7920" y="6510"/>
                    <a:pt x="11501" y="6835"/>
                  </a:cubicBezTo>
                  <a:cubicBezTo>
                    <a:pt x="11501" y="6835"/>
                    <a:pt x="11501" y="6835"/>
                    <a:pt x="11501" y="6835"/>
                  </a:cubicBezTo>
                  <a:cubicBezTo>
                    <a:pt x="12694" y="6944"/>
                    <a:pt x="13888" y="7052"/>
                    <a:pt x="15081" y="7161"/>
                  </a:cubicBezTo>
                  <a:cubicBezTo>
                    <a:pt x="15081" y="7161"/>
                    <a:pt x="15081" y="7161"/>
                    <a:pt x="15081" y="7161"/>
                  </a:cubicBezTo>
                  <a:cubicBezTo>
                    <a:pt x="15732" y="7161"/>
                    <a:pt x="16275" y="7269"/>
                    <a:pt x="16926" y="7269"/>
                  </a:cubicBezTo>
                  <a:cubicBezTo>
                    <a:pt x="16926" y="7269"/>
                    <a:pt x="16817" y="7269"/>
                    <a:pt x="16817" y="7269"/>
                  </a:cubicBezTo>
                  <a:cubicBezTo>
                    <a:pt x="17577" y="7378"/>
                    <a:pt x="18336" y="7378"/>
                    <a:pt x="19096" y="7486"/>
                  </a:cubicBezTo>
                  <a:cubicBezTo>
                    <a:pt x="19096" y="7486"/>
                    <a:pt x="19096" y="7486"/>
                    <a:pt x="19096" y="7486"/>
                  </a:cubicBezTo>
                  <a:cubicBezTo>
                    <a:pt x="26365" y="8029"/>
                    <a:pt x="33743" y="8246"/>
                    <a:pt x="41012" y="8354"/>
                  </a:cubicBezTo>
                  <a:cubicBezTo>
                    <a:pt x="44809" y="8463"/>
                    <a:pt x="48499" y="8354"/>
                    <a:pt x="52296" y="8354"/>
                  </a:cubicBezTo>
                  <a:cubicBezTo>
                    <a:pt x="55985" y="8354"/>
                    <a:pt x="59565" y="8354"/>
                    <a:pt x="63254" y="8246"/>
                  </a:cubicBezTo>
                  <a:cubicBezTo>
                    <a:pt x="67811" y="8137"/>
                    <a:pt x="72368" y="8137"/>
                    <a:pt x="76816" y="7920"/>
                  </a:cubicBezTo>
                  <a:cubicBezTo>
                    <a:pt x="76816" y="7920"/>
                    <a:pt x="76816" y="7920"/>
                    <a:pt x="76816" y="7920"/>
                  </a:cubicBezTo>
                  <a:cubicBezTo>
                    <a:pt x="78118" y="7812"/>
                    <a:pt x="79529" y="7812"/>
                    <a:pt x="80831" y="7703"/>
                  </a:cubicBezTo>
                  <a:cubicBezTo>
                    <a:pt x="87992" y="7378"/>
                    <a:pt x="95152" y="6835"/>
                    <a:pt x="102313" y="6293"/>
                  </a:cubicBezTo>
                  <a:cubicBezTo>
                    <a:pt x="109583" y="5642"/>
                    <a:pt x="116961" y="4774"/>
                    <a:pt x="124230" y="3906"/>
                  </a:cubicBezTo>
                  <a:cubicBezTo>
                    <a:pt x="131933" y="3038"/>
                    <a:pt x="139637" y="2170"/>
                    <a:pt x="147340" y="868"/>
                  </a:cubicBezTo>
                  <a:cubicBezTo>
                    <a:pt x="147340" y="868"/>
                    <a:pt x="147340" y="868"/>
                    <a:pt x="147340" y="868"/>
                  </a:cubicBezTo>
                  <a:cubicBezTo>
                    <a:pt x="148859" y="542"/>
                    <a:pt x="150269" y="325"/>
                    <a:pt x="151788" y="0"/>
                  </a:cubicBezTo>
                  <a:cubicBezTo>
                    <a:pt x="151788" y="0"/>
                    <a:pt x="151897" y="0"/>
                    <a:pt x="151788" y="109"/>
                  </a:cubicBezTo>
                  <a:cubicBezTo>
                    <a:pt x="150161" y="760"/>
                    <a:pt x="148425" y="1411"/>
                    <a:pt x="146798" y="2061"/>
                  </a:cubicBezTo>
                  <a:cubicBezTo>
                    <a:pt x="145279" y="2604"/>
                    <a:pt x="143760" y="3038"/>
                    <a:pt x="142241" y="3580"/>
                  </a:cubicBezTo>
                  <a:cubicBezTo>
                    <a:pt x="138769" y="4557"/>
                    <a:pt x="135405" y="5533"/>
                    <a:pt x="131825" y="6401"/>
                  </a:cubicBezTo>
                  <a:cubicBezTo>
                    <a:pt x="128244" y="7269"/>
                    <a:pt x="124773" y="8029"/>
                    <a:pt x="121192" y="8788"/>
                  </a:cubicBezTo>
                  <a:cubicBezTo>
                    <a:pt x="117829" y="9548"/>
                    <a:pt x="114357" y="10199"/>
                    <a:pt x="110993" y="10850"/>
                  </a:cubicBezTo>
                  <a:cubicBezTo>
                    <a:pt x="109908" y="11067"/>
                    <a:pt x="108932" y="11284"/>
                    <a:pt x="107847" y="11501"/>
                  </a:cubicBezTo>
                  <a:cubicBezTo>
                    <a:pt x="107413" y="11609"/>
                    <a:pt x="106870" y="11718"/>
                    <a:pt x="106436" y="11718"/>
                  </a:cubicBezTo>
                  <a:cubicBezTo>
                    <a:pt x="105894" y="11826"/>
                    <a:pt x="105460" y="11935"/>
                    <a:pt x="104917" y="12043"/>
                  </a:cubicBezTo>
                  <a:cubicBezTo>
                    <a:pt x="98299" y="13237"/>
                    <a:pt x="91572" y="13671"/>
                    <a:pt x="84845" y="13996"/>
                  </a:cubicBezTo>
                  <a:cubicBezTo>
                    <a:pt x="84845" y="13996"/>
                    <a:pt x="84845" y="13996"/>
                    <a:pt x="84845" y="13996"/>
                  </a:cubicBezTo>
                  <a:cubicBezTo>
                    <a:pt x="84628" y="13996"/>
                    <a:pt x="84411" y="13996"/>
                    <a:pt x="84194" y="13996"/>
                  </a:cubicBezTo>
                  <a:cubicBezTo>
                    <a:pt x="84194" y="13996"/>
                    <a:pt x="84194" y="13996"/>
                    <a:pt x="84194" y="13996"/>
                  </a:cubicBezTo>
                  <a:cubicBezTo>
                    <a:pt x="83218" y="13996"/>
                    <a:pt x="82241" y="14105"/>
                    <a:pt x="81265" y="14105"/>
                  </a:cubicBezTo>
                  <a:cubicBezTo>
                    <a:pt x="81265" y="14105"/>
                    <a:pt x="81265" y="14105"/>
                    <a:pt x="81265" y="14105"/>
                  </a:cubicBezTo>
                  <a:cubicBezTo>
                    <a:pt x="77793" y="14322"/>
                    <a:pt x="74321" y="14322"/>
                    <a:pt x="70849" y="14322"/>
                  </a:cubicBezTo>
                  <a:cubicBezTo>
                    <a:pt x="67920" y="14213"/>
                    <a:pt x="65316" y="14213"/>
                    <a:pt x="62820" y="14213"/>
                  </a:cubicBezTo>
                  <a:close/>
                </a:path>
              </a:pathLst>
            </a:custGeom>
            <a:solidFill>
              <a:srgbClr val="132237"/>
            </a:solidFill>
            <a:ln w="10838" cap="flat">
              <a:noFill/>
              <a:prstDash val="solid"/>
              <a:miter/>
            </a:ln>
          </p:spPr>
          <p:txBody>
            <a:bodyPr rtlCol="0" anchor="ctr"/>
            <a:lstStyle/>
            <a:p>
              <a:endParaRPr lang="nb-NO"/>
            </a:p>
          </p:txBody>
        </p:sp>
        <p:sp>
          <p:nvSpPr>
            <p:cNvPr id="222" name="Frihåndsform: figur 221">
              <a:extLst>
                <a:ext uri="{FF2B5EF4-FFF2-40B4-BE49-F238E27FC236}">
                  <a16:creationId xmlns:a16="http://schemas.microsoft.com/office/drawing/2014/main" id="{F5562F1F-3549-41F8-80AE-ACFA0F297EB6}"/>
                </a:ext>
              </a:extLst>
            </p:cNvPr>
            <p:cNvSpPr/>
            <p:nvPr/>
          </p:nvSpPr>
          <p:spPr>
            <a:xfrm>
              <a:off x="4067644" y="5352789"/>
              <a:ext cx="91078" cy="265257"/>
            </a:xfrm>
            <a:custGeom>
              <a:avLst/>
              <a:gdLst>
                <a:gd name="connsiteX0" fmla="*/ 217 w 91078"/>
                <a:gd name="connsiteY0" fmla="*/ 265168 h 265257"/>
                <a:gd name="connsiteX1" fmla="*/ 0 w 91078"/>
                <a:gd name="connsiteY1" fmla="*/ 263216 h 265257"/>
                <a:gd name="connsiteX2" fmla="*/ 0 w 91078"/>
                <a:gd name="connsiteY2" fmla="*/ 260720 h 265257"/>
                <a:gd name="connsiteX3" fmla="*/ 651 w 91078"/>
                <a:gd name="connsiteY3" fmla="*/ 249653 h 265257"/>
                <a:gd name="connsiteX4" fmla="*/ 3255 w 91078"/>
                <a:gd name="connsiteY4" fmla="*/ 227628 h 265257"/>
                <a:gd name="connsiteX5" fmla="*/ 5967 w 91078"/>
                <a:gd name="connsiteY5" fmla="*/ 210377 h 265257"/>
                <a:gd name="connsiteX6" fmla="*/ 5859 w 91078"/>
                <a:gd name="connsiteY6" fmla="*/ 210703 h 265257"/>
                <a:gd name="connsiteX7" fmla="*/ 10416 w 91078"/>
                <a:gd name="connsiteY7" fmla="*/ 188786 h 265257"/>
                <a:gd name="connsiteX8" fmla="*/ 16492 w 91078"/>
                <a:gd name="connsiteY8" fmla="*/ 167087 h 265257"/>
                <a:gd name="connsiteX9" fmla="*/ 20181 w 91078"/>
                <a:gd name="connsiteY9" fmla="*/ 155586 h 265257"/>
                <a:gd name="connsiteX10" fmla="*/ 23870 w 91078"/>
                <a:gd name="connsiteY10" fmla="*/ 145387 h 265257"/>
                <a:gd name="connsiteX11" fmla="*/ 31898 w 91078"/>
                <a:gd name="connsiteY11" fmla="*/ 124555 h 265257"/>
                <a:gd name="connsiteX12" fmla="*/ 40795 w 91078"/>
                <a:gd name="connsiteY12" fmla="*/ 103398 h 265257"/>
                <a:gd name="connsiteX13" fmla="*/ 49258 w 91078"/>
                <a:gd name="connsiteY13" fmla="*/ 82567 h 265257"/>
                <a:gd name="connsiteX14" fmla="*/ 59674 w 91078"/>
                <a:gd name="connsiteY14" fmla="*/ 58155 h 265257"/>
                <a:gd name="connsiteX15" fmla="*/ 59457 w 91078"/>
                <a:gd name="connsiteY15" fmla="*/ 58480 h 265257"/>
                <a:gd name="connsiteX16" fmla="*/ 60108 w 91078"/>
                <a:gd name="connsiteY16" fmla="*/ 57070 h 265257"/>
                <a:gd name="connsiteX17" fmla="*/ 59891 w 91078"/>
                <a:gd name="connsiteY17" fmla="*/ 57395 h 265257"/>
                <a:gd name="connsiteX18" fmla="*/ 80939 w 91078"/>
                <a:gd name="connsiteY18" fmla="*/ 16708 h 265257"/>
                <a:gd name="connsiteX19" fmla="*/ 91030 w 91078"/>
                <a:gd name="connsiteY19" fmla="*/ 0 h 265257"/>
                <a:gd name="connsiteX20" fmla="*/ 91030 w 91078"/>
                <a:gd name="connsiteY20" fmla="*/ 0 h 265257"/>
                <a:gd name="connsiteX21" fmla="*/ 82241 w 91078"/>
                <a:gd name="connsiteY21" fmla="*/ 20940 h 265257"/>
                <a:gd name="connsiteX22" fmla="*/ 77576 w 91078"/>
                <a:gd name="connsiteY22" fmla="*/ 31356 h 265257"/>
                <a:gd name="connsiteX23" fmla="*/ 73345 w 91078"/>
                <a:gd name="connsiteY23" fmla="*/ 41120 h 265257"/>
                <a:gd name="connsiteX24" fmla="*/ 69222 w 91078"/>
                <a:gd name="connsiteY24" fmla="*/ 51102 h 265257"/>
                <a:gd name="connsiteX25" fmla="*/ 64882 w 91078"/>
                <a:gd name="connsiteY25" fmla="*/ 61627 h 265257"/>
                <a:gd name="connsiteX26" fmla="*/ 55551 w 91078"/>
                <a:gd name="connsiteY26" fmla="*/ 83109 h 265257"/>
                <a:gd name="connsiteX27" fmla="*/ 47197 w 91078"/>
                <a:gd name="connsiteY27" fmla="*/ 103724 h 265257"/>
                <a:gd name="connsiteX28" fmla="*/ 38408 w 91078"/>
                <a:gd name="connsiteY28" fmla="*/ 124989 h 265257"/>
                <a:gd name="connsiteX29" fmla="*/ 23544 w 91078"/>
                <a:gd name="connsiteY29" fmla="*/ 165785 h 265257"/>
                <a:gd name="connsiteX30" fmla="*/ 23653 w 91078"/>
                <a:gd name="connsiteY30" fmla="*/ 165459 h 265257"/>
                <a:gd name="connsiteX31" fmla="*/ 12043 w 91078"/>
                <a:gd name="connsiteY31" fmla="*/ 208750 h 265257"/>
                <a:gd name="connsiteX32" fmla="*/ 6944 w 91078"/>
                <a:gd name="connsiteY32" fmla="*/ 230666 h 265257"/>
                <a:gd name="connsiteX33" fmla="*/ 4340 w 91078"/>
                <a:gd name="connsiteY33" fmla="*/ 241841 h 265257"/>
                <a:gd name="connsiteX34" fmla="*/ 2061 w 91078"/>
                <a:gd name="connsiteY34" fmla="*/ 252691 h 265257"/>
                <a:gd name="connsiteX35" fmla="*/ 651 w 91078"/>
                <a:gd name="connsiteY35" fmla="*/ 260286 h 265257"/>
                <a:gd name="connsiteX36" fmla="*/ 651 w 91078"/>
                <a:gd name="connsiteY36" fmla="*/ 260286 h 265257"/>
                <a:gd name="connsiteX37" fmla="*/ 109 w 91078"/>
                <a:gd name="connsiteY37" fmla="*/ 263866 h 265257"/>
                <a:gd name="connsiteX38" fmla="*/ 109 w 91078"/>
                <a:gd name="connsiteY38" fmla="*/ 263866 h 265257"/>
                <a:gd name="connsiteX39" fmla="*/ 109 w 91078"/>
                <a:gd name="connsiteY39" fmla="*/ 264517 h 265257"/>
                <a:gd name="connsiteX40" fmla="*/ 109 w 91078"/>
                <a:gd name="connsiteY40" fmla="*/ 264517 h 265257"/>
                <a:gd name="connsiteX41" fmla="*/ 109 w 91078"/>
                <a:gd name="connsiteY41" fmla="*/ 264626 h 265257"/>
                <a:gd name="connsiteX42" fmla="*/ 109 w 91078"/>
                <a:gd name="connsiteY42" fmla="*/ 264626 h 265257"/>
                <a:gd name="connsiteX43" fmla="*/ 109 w 91078"/>
                <a:gd name="connsiteY43" fmla="*/ 264626 h 265257"/>
                <a:gd name="connsiteX44" fmla="*/ 109 w 91078"/>
                <a:gd name="connsiteY44" fmla="*/ 264626 h 265257"/>
                <a:gd name="connsiteX45" fmla="*/ 109 w 91078"/>
                <a:gd name="connsiteY45" fmla="*/ 264626 h 265257"/>
                <a:gd name="connsiteX46" fmla="*/ 109 w 91078"/>
                <a:gd name="connsiteY46" fmla="*/ 264626 h 265257"/>
                <a:gd name="connsiteX47" fmla="*/ 109 w 91078"/>
                <a:gd name="connsiteY47" fmla="*/ 264626 h 265257"/>
                <a:gd name="connsiteX48" fmla="*/ 109 w 91078"/>
                <a:gd name="connsiteY48" fmla="*/ 264626 h 265257"/>
                <a:gd name="connsiteX49" fmla="*/ 109 w 91078"/>
                <a:gd name="connsiteY49" fmla="*/ 264626 h 265257"/>
                <a:gd name="connsiteX50" fmla="*/ 109 w 91078"/>
                <a:gd name="connsiteY50" fmla="*/ 264626 h 265257"/>
                <a:gd name="connsiteX51" fmla="*/ 109 w 91078"/>
                <a:gd name="connsiteY51" fmla="*/ 264626 h 265257"/>
                <a:gd name="connsiteX52" fmla="*/ 109 w 91078"/>
                <a:gd name="connsiteY52" fmla="*/ 264626 h 265257"/>
                <a:gd name="connsiteX53" fmla="*/ 109 w 91078"/>
                <a:gd name="connsiteY53" fmla="*/ 264626 h 265257"/>
                <a:gd name="connsiteX54" fmla="*/ 217 w 91078"/>
                <a:gd name="connsiteY54" fmla="*/ 264626 h 265257"/>
                <a:gd name="connsiteX55" fmla="*/ 434 w 91078"/>
                <a:gd name="connsiteY55" fmla="*/ 264626 h 265257"/>
                <a:gd name="connsiteX56" fmla="*/ 434 w 91078"/>
                <a:gd name="connsiteY56" fmla="*/ 264626 h 265257"/>
                <a:gd name="connsiteX57" fmla="*/ 543 w 91078"/>
                <a:gd name="connsiteY57" fmla="*/ 264626 h 265257"/>
                <a:gd name="connsiteX58" fmla="*/ 543 w 91078"/>
                <a:gd name="connsiteY58" fmla="*/ 264626 h 265257"/>
                <a:gd name="connsiteX59" fmla="*/ 543 w 91078"/>
                <a:gd name="connsiteY59" fmla="*/ 264735 h 265257"/>
                <a:gd name="connsiteX60" fmla="*/ 543 w 91078"/>
                <a:gd name="connsiteY60" fmla="*/ 264735 h 265257"/>
                <a:gd name="connsiteX61" fmla="*/ 434 w 91078"/>
                <a:gd name="connsiteY61" fmla="*/ 264735 h 265257"/>
                <a:gd name="connsiteX62" fmla="*/ 434 w 91078"/>
                <a:gd name="connsiteY62" fmla="*/ 264735 h 265257"/>
                <a:gd name="connsiteX63" fmla="*/ 109 w 91078"/>
                <a:gd name="connsiteY63" fmla="*/ 264843 h 265257"/>
                <a:gd name="connsiteX64" fmla="*/ 217 w 91078"/>
                <a:gd name="connsiteY64" fmla="*/ 265168 h 2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1078" h="265257">
                  <a:moveTo>
                    <a:pt x="217" y="265168"/>
                  </a:moveTo>
                  <a:cubicBezTo>
                    <a:pt x="0" y="264626"/>
                    <a:pt x="0" y="263758"/>
                    <a:pt x="0" y="263216"/>
                  </a:cubicBezTo>
                  <a:cubicBezTo>
                    <a:pt x="0" y="262348"/>
                    <a:pt x="0" y="261588"/>
                    <a:pt x="0" y="260720"/>
                  </a:cubicBezTo>
                  <a:cubicBezTo>
                    <a:pt x="109" y="257031"/>
                    <a:pt x="326" y="253342"/>
                    <a:pt x="651" y="249653"/>
                  </a:cubicBezTo>
                  <a:cubicBezTo>
                    <a:pt x="1193" y="242276"/>
                    <a:pt x="2170" y="235006"/>
                    <a:pt x="3255" y="227628"/>
                  </a:cubicBezTo>
                  <a:cubicBezTo>
                    <a:pt x="4123" y="221878"/>
                    <a:pt x="4991" y="216128"/>
                    <a:pt x="5967" y="210377"/>
                  </a:cubicBezTo>
                  <a:cubicBezTo>
                    <a:pt x="5967" y="210486"/>
                    <a:pt x="5967" y="210594"/>
                    <a:pt x="5859" y="210703"/>
                  </a:cubicBezTo>
                  <a:cubicBezTo>
                    <a:pt x="7161" y="203325"/>
                    <a:pt x="8571" y="196055"/>
                    <a:pt x="10416" y="188786"/>
                  </a:cubicBezTo>
                  <a:cubicBezTo>
                    <a:pt x="12260" y="181517"/>
                    <a:pt x="14322" y="174248"/>
                    <a:pt x="16492" y="167087"/>
                  </a:cubicBezTo>
                  <a:cubicBezTo>
                    <a:pt x="17685" y="163289"/>
                    <a:pt x="18879" y="159383"/>
                    <a:pt x="20181" y="155586"/>
                  </a:cubicBezTo>
                  <a:cubicBezTo>
                    <a:pt x="21374" y="152222"/>
                    <a:pt x="22568" y="148750"/>
                    <a:pt x="23870" y="145387"/>
                  </a:cubicBezTo>
                  <a:cubicBezTo>
                    <a:pt x="26473" y="138443"/>
                    <a:pt x="29078" y="131499"/>
                    <a:pt x="31898" y="124555"/>
                  </a:cubicBezTo>
                  <a:cubicBezTo>
                    <a:pt x="34828" y="117503"/>
                    <a:pt x="37757" y="110451"/>
                    <a:pt x="40795" y="103398"/>
                  </a:cubicBezTo>
                  <a:cubicBezTo>
                    <a:pt x="43725" y="96454"/>
                    <a:pt x="46437" y="89511"/>
                    <a:pt x="49258" y="82567"/>
                  </a:cubicBezTo>
                  <a:cubicBezTo>
                    <a:pt x="52622" y="74321"/>
                    <a:pt x="55985" y="66183"/>
                    <a:pt x="59674" y="58155"/>
                  </a:cubicBezTo>
                  <a:cubicBezTo>
                    <a:pt x="59565" y="58263"/>
                    <a:pt x="59565" y="58372"/>
                    <a:pt x="59457" y="58480"/>
                  </a:cubicBezTo>
                  <a:cubicBezTo>
                    <a:pt x="59674" y="58046"/>
                    <a:pt x="59891" y="57504"/>
                    <a:pt x="60108" y="57070"/>
                  </a:cubicBezTo>
                  <a:cubicBezTo>
                    <a:pt x="59999" y="57178"/>
                    <a:pt x="59999" y="57287"/>
                    <a:pt x="59891" y="57395"/>
                  </a:cubicBezTo>
                  <a:cubicBezTo>
                    <a:pt x="66292" y="43507"/>
                    <a:pt x="73236" y="29837"/>
                    <a:pt x="80939" y="16708"/>
                  </a:cubicBezTo>
                  <a:cubicBezTo>
                    <a:pt x="84194" y="11067"/>
                    <a:pt x="87666" y="5533"/>
                    <a:pt x="91030" y="0"/>
                  </a:cubicBezTo>
                  <a:cubicBezTo>
                    <a:pt x="91030" y="0"/>
                    <a:pt x="91138" y="0"/>
                    <a:pt x="91030" y="0"/>
                  </a:cubicBezTo>
                  <a:cubicBezTo>
                    <a:pt x="88209" y="7052"/>
                    <a:pt x="85279" y="13996"/>
                    <a:pt x="82241" y="20940"/>
                  </a:cubicBezTo>
                  <a:cubicBezTo>
                    <a:pt x="80722" y="24412"/>
                    <a:pt x="79095" y="27884"/>
                    <a:pt x="77576" y="31356"/>
                  </a:cubicBezTo>
                  <a:cubicBezTo>
                    <a:pt x="76166" y="34611"/>
                    <a:pt x="74647" y="37866"/>
                    <a:pt x="73345" y="41120"/>
                  </a:cubicBezTo>
                  <a:cubicBezTo>
                    <a:pt x="72043" y="44484"/>
                    <a:pt x="70524" y="47739"/>
                    <a:pt x="69222" y="51102"/>
                  </a:cubicBezTo>
                  <a:cubicBezTo>
                    <a:pt x="67811" y="54574"/>
                    <a:pt x="66292" y="58155"/>
                    <a:pt x="64882" y="61627"/>
                  </a:cubicBezTo>
                  <a:cubicBezTo>
                    <a:pt x="61844" y="68788"/>
                    <a:pt x="58589" y="75948"/>
                    <a:pt x="55551" y="83109"/>
                  </a:cubicBezTo>
                  <a:cubicBezTo>
                    <a:pt x="52622" y="89944"/>
                    <a:pt x="49909" y="96888"/>
                    <a:pt x="47197" y="103724"/>
                  </a:cubicBezTo>
                  <a:cubicBezTo>
                    <a:pt x="44267" y="110776"/>
                    <a:pt x="41338" y="117828"/>
                    <a:pt x="38408" y="124989"/>
                  </a:cubicBezTo>
                  <a:cubicBezTo>
                    <a:pt x="32983" y="138443"/>
                    <a:pt x="27884" y="152005"/>
                    <a:pt x="23544" y="165785"/>
                  </a:cubicBezTo>
                  <a:cubicBezTo>
                    <a:pt x="23544" y="165676"/>
                    <a:pt x="23653" y="165567"/>
                    <a:pt x="23653" y="165459"/>
                  </a:cubicBezTo>
                  <a:cubicBezTo>
                    <a:pt x="19204" y="179781"/>
                    <a:pt x="15515" y="194211"/>
                    <a:pt x="12043" y="208750"/>
                  </a:cubicBezTo>
                  <a:cubicBezTo>
                    <a:pt x="10307" y="216019"/>
                    <a:pt x="8680" y="223288"/>
                    <a:pt x="6944" y="230666"/>
                  </a:cubicBezTo>
                  <a:cubicBezTo>
                    <a:pt x="6076" y="234355"/>
                    <a:pt x="5208" y="238044"/>
                    <a:pt x="4340" y="241841"/>
                  </a:cubicBezTo>
                  <a:cubicBezTo>
                    <a:pt x="3472" y="245422"/>
                    <a:pt x="2821" y="249111"/>
                    <a:pt x="2061" y="252691"/>
                  </a:cubicBezTo>
                  <a:cubicBezTo>
                    <a:pt x="1519" y="255187"/>
                    <a:pt x="1085" y="257791"/>
                    <a:pt x="651" y="260286"/>
                  </a:cubicBezTo>
                  <a:cubicBezTo>
                    <a:pt x="651" y="260286"/>
                    <a:pt x="651" y="260286"/>
                    <a:pt x="651" y="260286"/>
                  </a:cubicBezTo>
                  <a:cubicBezTo>
                    <a:pt x="434" y="261480"/>
                    <a:pt x="217" y="262673"/>
                    <a:pt x="109" y="263866"/>
                  </a:cubicBezTo>
                  <a:cubicBezTo>
                    <a:pt x="109" y="263866"/>
                    <a:pt x="109" y="263866"/>
                    <a:pt x="109" y="263866"/>
                  </a:cubicBezTo>
                  <a:cubicBezTo>
                    <a:pt x="109" y="264084"/>
                    <a:pt x="109" y="264301"/>
                    <a:pt x="109" y="264517"/>
                  </a:cubicBezTo>
                  <a:cubicBezTo>
                    <a:pt x="109" y="264517"/>
                    <a:pt x="109" y="264517"/>
                    <a:pt x="109" y="264517"/>
                  </a:cubicBezTo>
                  <a:cubicBezTo>
                    <a:pt x="109" y="264517"/>
                    <a:pt x="109" y="264626"/>
                    <a:pt x="109" y="264626"/>
                  </a:cubicBezTo>
                  <a:cubicBezTo>
                    <a:pt x="109" y="264626"/>
                    <a:pt x="109" y="264626"/>
                    <a:pt x="109" y="264626"/>
                  </a:cubicBezTo>
                  <a:lnTo>
                    <a:pt x="109" y="264626"/>
                  </a:lnTo>
                  <a:lnTo>
                    <a:pt x="109" y="264626"/>
                  </a:lnTo>
                  <a:cubicBezTo>
                    <a:pt x="109" y="264626"/>
                    <a:pt x="109" y="264626"/>
                    <a:pt x="109" y="264626"/>
                  </a:cubicBezTo>
                  <a:cubicBezTo>
                    <a:pt x="109" y="264626"/>
                    <a:pt x="109" y="264626"/>
                    <a:pt x="109" y="264626"/>
                  </a:cubicBezTo>
                  <a:cubicBezTo>
                    <a:pt x="109" y="264626"/>
                    <a:pt x="109" y="264626"/>
                    <a:pt x="109" y="264626"/>
                  </a:cubicBezTo>
                  <a:cubicBezTo>
                    <a:pt x="109" y="264626"/>
                    <a:pt x="109" y="264626"/>
                    <a:pt x="109" y="264626"/>
                  </a:cubicBezTo>
                  <a:lnTo>
                    <a:pt x="109" y="264626"/>
                  </a:lnTo>
                  <a:cubicBezTo>
                    <a:pt x="109" y="264626"/>
                    <a:pt x="109" y="264626"/>
                    <a:pt x="109" y="264626"/>
                  </a:cubicBezTo>
                  <a:lnTo>
                    <a:pt x="109" y="264626"/>
                  </a:lnTo>
                  <a:cubicBezTo>
                    <a:pt x="109" y="264626"/>
                    <a:pt x="109" y="264626"/>
                    <a:pt x="109" y="264626"/>
                  </a:cubicBezTo>
                  <a:lnTo>
                    <a:pt x="109" y="264626"/>
                  </a:lnTo>
                  <a:cubicBezTo>
                    <a:pt x="109" y="264626"/>
                    <a:pt x="109" y="264626"/>
                    <a:pt x="217" y="264626"/>
                  </a:cubicBezTo>
                  <a:cubicBezTo>
                    <a:pt x="326" y="264626"/>
                    <a:pt x="326" y="264626"/>
                    <a:pt x="434" y="264626"/>
                  </a:cubicBezTo>
                  <a:cubicBezTo>
                    <a:pt x="434" y="264626"/>
                    <a:pt x="434" y="264626"/>
                    <a:pt x="434" y="264626"/>
                  </a:cubicBezTo>
                  <a:cubicBezTo>
                    <a:pt x="434" y="264626"/>
                    <a:pt x="543" y="264626"/>
                    <a:pt x="543" y="264626"/>
                  </a:cubicBezTo>
                  <a:cubicBezTo>
                    <a:pt x="543" y="264626"/>
                    <a:pt x="543" y="264626"/>
                    <a:pt x="543" y="264626"/>
                  </a:cubicBezTo>
                  <a:cubicBezTo>
                    <a:pt x="543" y="264626"/>
                    <a:pt x="651" y="264626"/>
                    <a:pt x="543" y="264735"/>
                  </a:cubicBezTo>
                  <a:cubicBezTo>
                    <a:pt x="543" y="264735"/>
                    <a:pt x="543" y="264735"/>
                    <a:pt x="543" y="264735"/>
                  </a:cubicBezTo>
                  <a:cubicBezTo>
                    <a:pt x="543" y="264735"/>
                    <a:pt x="434" y="264735"/>
                    <a:pt x="434" y="264735"/>
                  </a:cubicBezTo>
                  <a:cubicBezTo>
                    <a:pt x="434" y="264735"/>
                    <a:pt x="434" y="264735"/>
                    <a:pt x="434" y="264735"/>
                  </a:cubicBezTo>
                  <a:cubicBezTo>
                    <a:pt x="326" y="264735"/>
                    <a:pt x="217" y="264843"/>
                    <a:pt x="109" y="264843"/>
                  </a:cubicBezTo>
                  <a:cubicBezTo>
                    <a:pt x="326" y="265386"/>
                    <a:pt x="326" y="265277"/>
                    <a:pt x="217" y="265168"/>
                  </a:cubicBezTo>
                  <a:close/>
                </a:path>
              </a:pathLst>
            </a:custGeom>
            <a:solidFill>
              <a:srgbClr val="132237"/>
            </a:solidFill>
            <a:ln w="10838" cap="flat">
              <a:noFill/>
              <a:prstDash val="solid"/>
              <a:miter/>
            </a:ln>
          </p:spPr>
          <p:txBody>
            <a:bodyPr rtlCol="0" anchor="ctr"/>
            <a:lstStyle/>
            <a:p>
              <a:endParaRPr lang="nb-NO"/>
            </a:p>
          </p:txBody>
        </p:sp>
        <p:sp>
          <p:nvSpPr>
            <p:cNvPr id="223" name="Frihåndsform: figur 222">
              <a:extLst>
                <a:ext uri="{FF2B5EF4-FFF2-40B4-BE49-F238E27FC236}">
                  <a16:creationId xmlns:a16="http://schemas.microsoft.com/office/drawing/2014/main" id="{5DA22E45-C9C3-427A-8796-904A0BDF9051}"/>
                </a:ext>
              </a:extLst>
            </p:cNvPr>
            <p:cNvSpPr/>
            <p:nvPr/>
          </p:nvSpPr>
          <p:spPr>
            <a:xfrm>
              <a:off x="4123629" y="5362880"/>
              <a:ext cx="14321" cy="64339"/>
            </a:xfrm>
            <a:custGeom>
              <a:avLst/>
              <a:gdLst>
                <a:gd name="connsiteX0" fmla="*/ 434 w 14321"/>
                <a:gd name="connsiteY0" fmla="*/ 64339 h 64339"/>
                <a:gd name="connsiteX1" fmla="*/ 0 w 14321"/>
                <a:gd name="connsiteY1" fmla="*/ 61518 h 64339"/>
                <a:gd name="connsiteX2" fmla="*/ 0 w 14321"/>
                <a:gd name="connsiteY2" fmla="*/ 58914 h 64339"/>
                <a:gd name="connsiteX3" fmla="*/ 325 w 14321"/>
                <a:gd name="connsiteY3" fmla="*/ 54140 h 64339"/>
                <a:gd name="connsiteX4" fmla="*/ 1736 w 14321"/>
                <a:gd name="connsiteY4" fmla="*/ 43616 h 64339"/>
                <a:gd name="connsiteX5" fmla="*/ 1736 w 14321"/>
                <a:gd name="connsiteY5" fmla="*/ 43725 h 64339"/>
                <a:gd name="connsiteX6" fmla="*/ 6727 w 14321"/>
                <a:gd name="connsiteY6" fmla="*/ 21916 h 64339"/>
                <a:gd name="connsiteX7" fmla="*/ 14213 w 14321"/>
                <a:gd name="connsiteY7" fmla="*/ 0 h 64339"/>
                <a:gd name="connsiteX8" fmla="*/ 14322 w 14321"/>
                <a:gd name="connsiteY8" fmla="*/ 0 h 64339"/>
                <a:gd name="connsiteX9" fmla="*/ 10199 w 14321"/>
                <a:gd name="connsiteY9" fmla="*/ 23001 h 64339"/>
                <a:gd name="connsiteX10" fmla="*/ 7812 w 14321"/>
                <a:gd name="connsiteY10" fmla="*/ 33200 h 64339"/>
                <a:gd name="connsiteX11" fmla="*/ 4991 w 14321"/>
                <a:gd name="connsiteY11" fmla="*/ 44376 h 64339"/>
                <a:gd name="connsiteX12" fmla="*/ 868 w 14321"/>
                <a:gd name="connsiteY12" fmla="*/ 61627 h 64339"/>
                <a:gd name="connsiteX13" fmla="*/ 651 w 14321"/>
                <a:gd name="connsiteY13" fmla="*/ 63471 h 64339"/>
                <a:gd name="connsiteX14" fmla="*/ 651 w 14321"/>
                <a:gd name="connsiteY14" fmla="*/ 63471 h 64339"/>
                <a:gd name="connsiteX15" fmla="*/ 651 w 14321"/>
                <a:gd name="connsiteY15" fmla="*/ 64122 h 64339"/>
                <a:gd name="connsiteX16" fmla="*/ 651 w 14321"/>
                <a:gd name="connsiteY16" fmla="*/ 64122 h 64339"/>
                <a:gd name="connsiteX17" fmla="*/ 434 w 14321"/>
                <a:gd name="connsiteY17" fmla="*/ 64339 h 64339"/>
                <a:gd name="connsiteX18" fmla="*/ 434 w 14321"/>
                <a:gd name="connsiteY18" fmla="*/ 64339 h 64339"/>
                <a:gd name="connsiteX19" fmla="*/ 434 w 14321"/>
                <a:gd name="connsiteY19" fmla="*/ 64339 h 64339"/>
                <a:gd name="connsiteX20" fmla="*/ 434 w 14321"/>
                <a:gd name="connsiteY20" fmla="*/ 64339 h 64339"/>
                <a:gd name="connsiteX21" fmla="*/ 434 w 14321"/>
                <a:gd name="connsiteY21" fmla="*/ 64339 h 6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21" h="64339">
                  <a:moveTo>
                    <a:pt x="434" y="64339"/>
                  </a:moveTo>
                  <a:cubicBezTo>
                    <a:pt x="0" y="63471"/>
                    <a:pt x="0" y="62495"/>
                    <a:pt x="0" y="61518"/>
                  </a:cubicBezTo>
                  <a:cubicBezTo>
                    <a:pt x="0" y="60650"/>
                    <a:pt x="0" y="59782"/>
                    <a:pt x="0" y="58914"/>
                  </a:cubicBezTo>
                  <a:cubicBezTo>
                    <a:pt x="0" y="57287"/>
                    <a:pt x="109" y="55768"/>
                    <a:pt x="325" y="54140"/>
                  </a:cubicBezTo>
                  <a:cubicBezTo>
                    <a:pt x="651" y="50560"/>
                    <a:pt x="1085" y="47088"/>
                    <a:pt x="1736" y="43616"/>
                  </a:cubicBezTo>
                  <a:cubicBezTo>
                    <a:pt x="1736" y="43616"/>
                    <a:pt x="1736" y="43725"/>
                    <a:pt x="1736" y="43725"/>
                  </a:cubicBezTo>
                  <a:cubicBezTo>
                    <a:pt x="3038" y="36347"/>
                    <a:pt x="4665" y="29077"/>
                    <a:pt x="6727" y="21916"/>
                  </a:cubicBezTo>
                  <a:cubicBezTo>
                    <a:pt x="8897" y="14539"/>
                    <a:pt x="11392" y="7161"/>
                    <a:pt x="14213" y="0"/>
                  </a:cubicBezTo>
                  <a:cubicBezTo>
                    <a:pt x="14213" y="0"/>
                    <a:pt x="14322" y="0"/>
                    <a:pt x="14322" y="0"/>
                  </a:cubicBezTo>
                  <a:cubicBezTo>
                    <a:pt x="13237" y="7703"/>
                    <a:pt x="11935" y="15407"/>
                    <a:pt x="10199" y="23001"/>
                  </a:cubicBezTo>
                  <a:cubicBezTo>
                    <a:pt x="9439" y="26365"/>
                    <a:pt x="8571" y="29837"/>
                    <a:pt x="7812" y="33200"/>
                  </a:cubicBezTo>
                  <a:cubicBezTo>
                    <a:pt x="6944" y="36889"/>
                    <a:pt x="5859" y="40687"/>
                    <a:pt x="4991" y="44376"/>
                  </a:cubicBezTo>
                  <a:cubicBezTo>
                    <a:pt x="3580" y="50126"/>
                    <a:pt x="2061" y="55876"/>
                    <a:pt x="868" y="61627"/>
                  </a:cubicBezTo>
                  <a:cubicBezTo>
                    <a:pt x="760" y="62278"/>
                    <a:pt x="651" y="62820"/>
                    <a:pt x="651" y="63471"/>
                  </a:cubicBezTo>
                  <a:cubicBezTo>
                    <a:pt x="651" y="63471"/>
                    <a:pt x="651" y="63471"/>
                    <a:pt x="651" y="63471"/>
                  </a:cubicBezTo>
                  <a:cubicBezTo>
                    <a:pt x="651" y="63688"/>
                    <a:pt x="651" y="63905"/>
                    <a:pt x="651" y="64122"/>
                  </a:cubicBezTo>
                  <a:cubicBezTo>
                    <a:pt x="651" y="64122"/>
                    <a:pt x="651" y="64122"/>
                    <a:pt x="651" y="64122"/>
                  </a:cubicBezTo>
                  <a:cubicBezTo>
                    <a:pt x="543" y="64231"/>
                    <a:pt x="543" y="64231"/>
                    <a:pt x="434" y="64339"/>
                  </a:cubicBezTo>
                  <a:lnTo>
                    <a:pt x="434" y="64339"/>
                  </a:lnTo>
                  <a:cubicBezTo>
                    <a:pt x="543" y="64339"/>
                    <a:pt x="543" y="64339"/>
                    <a:pt x="434" y="64339"/>
                  </a:cubicBezTo>
                  <a:cubicBezTo>
                    <a:pt x="543" y="64339"/>
                    <a:pt x="543" y="64339"/>
                    <a:pt x="434" y="64339"/>
                  </a:cubicBezTo>
                  <a:cubicBezTo>
                    <a:pt x="434" y="64339"/>
                    <a:pt x="434" y="64339"/>
                    <a:pt x="434" y="64339"/>
                  </a:cubicBezTo>
                  <a:close/>
                </a:path>
              </a:pathLst>
            </a:custGeom>
            <a:solidFill>
              <a:srgbClr val="132237"/>
            </a:solidFill>
            <a:ln w="10838" cap="flat">
              <a:noFill/>
              <a:prstDash val="solid"/>
              <a:miter/>
            </a:ln>
          </p:spPr>
          <p:txBody>
            <a:bodyPr rtlCol="0" anchor="ctr"/>
            <a:lstStyle/>
            <a:p>
              <a:endParaRPr lang="nb-NO"/>
            </a:p>
          </p:txBody>
        </p:sp>
        <p:sp>
          <p:nvSpPr>
            <p:cNvPr id="224" name="Frihåndsform: figur 223">
              <a:extLst>
                <a:ext uri="{FF2B5EF4-FFF2-40B4-BE49-F238E27FC236}">
                  <a16:creationId xmlns:a16="http://schemas.microsoft.com/office/drawing/2014/main" id="{8B5086B4-EF56-43FB-B9A3-E6F100BD5FA5}"/>
                </a:ext>
              </a:extLst>
            </p:cNvPr>
            <p:cNvSpPr/>
            <p:nvPr/>
          </p:nvSpPr>
          <p:spPr>
            <a:xfrm>
              <a:off x="4093466" y="5755570"/>
              <a:ext cx="107087" cy="6146"/>
            </a:xfrm>
            <a:custGeom>
              <a:avLst/>
              <a:gdLst>
                <a:gd name="connsiteX0" fmla="*/ 42965 w 107087"/>
                <a:gd name="connsiteY0" fmla="*/ 6147 h 6146"/>
                <a:gd name="connsiteX1" fmla="*/ 33526 w 107087"/>
                <a:gd name="connsiteY1" fmla="*/ 5930 h 6146"/>
                <a:gd name="connsiteX2" fmla="*/ 22676 w 107087"/>
                <a:gd name="connsiteY2" fmla="*/ 5279 h 6146"/>
                <a:gd name="connsiteX3" fmla="*/ 11501 w 107087"/>
                <a:gd name="connsiteY3" fmla="*/ 4194 h 6146"/>
                <a:gd name="connsiteX4" fmla="*/ 5967 w 107087"/>
                <a:gd name="connsiteY4" fmla="*/ 3435 h 6146"/>
                <a:gd name="connsiteX5" fmla="*/ 543 w 107087"/>
                <a:gd name="connsiteY5" fmla="*/ 2567 h 6146"/>
                <a:gd name="connsiteX6" fmla="*/ 543 w 107087"/>
                <a:gd name="connsiteY6" fmla="*/ 2567 h 6146"/>
                <a:gd name="connsiteX7" fmla="*/ 217 w 107087"/>
                <a:gd name="connsiteY7" fmla="*/ 2567 h 6146"/>
                <a:gd name="connsiteX8" fmla="*/ 109 w 107087"/>
                <a:gd name="connsiteY8" fmla="*/ 2567 h 6146"/>
                <a:gd name="connsiteX9" fmla="*/ 109 w 107087"/>
                <a:gd name="connsiteY9" fmla="*/ 2567 h 6146"/>
                <a:gd name="connsiteX10" fmla="*/ 109 w 107087"/>
                <a:gd name="connsiteY10" fmla="*/ 2567 h 6146"/>
                <a:gd name="connsiteX11" fmla="*/ 109 w 107087"/>
                <a:gd name="connsiteY11" fmla="*/ 2567 h 6146"/>
                <a:gd name="connsiteX12" fmla="*/ 109 w 107087"/>
                <a:gd name="connsiteY12" fmla="*/ 2567 h 6146"/>
                <a:gd name="connsiteX13" fmla="*/ 109 w 107087"/>
                <a:gd name="connsiteY13" fmla="*/ 2567 h 6146"/>
                <a:gd name="connsiteX14" fmla="*/ 109 w 107087"/>
                <a:gd name="connsiteY14" fmla="*/ 2567 h 6146"/>
                <a:gd name="connsiteX15" fmla="*/ 109 w 107087"/>
                <a:gd name="connsiteY15" fmla="*/ 2567 h 6146"/>
                <a:gd name="connsiteX16" fmla="*/ 109 w 107087"/>
                <a:gd name="connsiteY16" fmla="*/ 2567 h 6146"/>
                <a:gd name="connsiteX17" fmla="*/ 109 w 107087"/>
                <a:gd name="connsiteY17" fmla="*/ 2567 h 6146"/>
                <a:gd name="connsiteX18" fmla="*/ 109 w 107087"/>
                <a:gd name="connsiteY18" fmla="*/ 2567 h 6146"/>
                <a:gd name="connsiteX19" fmla="*/ 109 w 107087"/>
                <a:gd name="connsiteY19" fmla="*/ 2567 h 6146"/>
                <a:gd name="connsiteX20" fmla="*/ 109 w 107087"/>
                <a:gd name="connsiteY20" fmla="*/ 2567 h 6146"/>
                <a:gd name="connsiteX21" fmla="*/ 109 w 107087"/>
                <a:gd name="connsiteY21" fmla="*/ 2567 h 6146"/>
                <a:gd name="connsiteX22" fmla="*/ 109 w 107087"/>
                <a:gd name="connsiteY22" fmla="*/ 2567 h 6146"/>
                <a:gd name="connsiteX23" fmla="*/ 109 w 107087"/>
                <a:gd name="connsiteY23" fmla="*/ 2567 h 6146"/>
                <a:gd name="connsiteX24" fmla="*/ 109 w 107087"/>
                <a:gd name="connsiteY24" fmla="*/ 2567 h 6146"/>
                <a:gd name="connsiteX25" fmla="*/ 109 w 107087"/>
                <a:gd name="connsiteY25" fmla="*/ 2567 h 6146"/>
                <a:gd name="connsiteX26" fmla="*/ 109 w 107087"/>
                <a:gd name="connsiteY26" fmla="*/ 2567 h 6146"/>
                <a:gd name="connsiteX27" fmla="*/ 217 w 107087"/>
                <a:gd name="connsiteY27" fmla="*/ 2675 h 6146"/>
                <a:gd name="connsiteX28" fmla="*/ 217 w 107087"/>
                <a:gd name="connsiteY28" fmla="*/ 2675 h 6146"/>
                <a:gd name="connsiteX29" fmla="*/ 217 w 107087"/>
                <a:gd name="connsiteY29" fmla="*/ 2675 h 6146"/>
                <a:gd name="connsiteX30" fmla="*/ 217 w 107087"/>
                <a:gd name="connsiteY30" fmla="*/ 2675 h 6146"/>
                <a:gd name="connsiteX31" fmla="*/ 217 w 107087"/>
                <a:gd name="connsiteY31" fmla="*/ 2675 h 6146"/>
                <a:gd name="connsiteX32" fmla="*/ 217 w 107087"/>
                <a:gd name="connsiteY32" fmla="*/ 2675 h 6146"/>
                <a:gd name="connsiteX33" fmla="*/ 217 w 107087"/>
                <a:gd name="connsiteY33" fmla="*/ 2675 h 6146"/>
                <a:gd name="connsiteX34" fmla="*/ 0 w 107087"/>
                <a:gd name="connsiteY34" fmla="*/ 2350 h 6146"/>
                <a:gd name="connsiteX35" fmla="*/ 1193 w 107087"/>
                <a:gd name="connsiteY35" fmla="*/ 2024 h 6146"/>
                <a:gd name="connsiteX36" fmla="*/ 6401 w 107087"/>
                <a:gd name="connsiteY36" fmla="*/ 2024 h 6146"/>
                <a:gd name="connsiteX37" fmla="*/ 11718 w 107087"/>
                <a:gd name="connsiteY37" fmla="*/ 2024 h 6146"/>
                <a:gd name="connsiteX38" fmla="*/ 32441 w 107087"/>
                <a:gd name="connsiteY38" fmla="*/ 1373 h 6146"/>
                <a:gd name="connsiteX39" fmla="*/ 32115 w 107087"/>
                <a:gd name="connsiteY39" fmla="*/ 1373 h 6146"/>
                <a:gd name="connsiteX40" fmla="*/ 34394 w 107087"/>
                <a:gd name="connsiteY40" fmla="*/ 1265 h 6146"/>
                <a:gd name="connsiteX41" fmla="*/ 34068 w 107087"/>
                <a:gd name="connsiteY41" fmla="*/ 1265 h 6146"/>
                <a:gd name="connsiteX42" fmla="*/ 43725 w 107087"/>
                <a:gd name="connsiteY42" fmla="*/ 831 h 6146"/>
                <a:gd name="connsiteX43" fmla="*/ 43508 w 107087"/>
                <a:gd name="connsiteY43" fmla="*/ 831 h 6146"/>
                <a:gd name="connsiteX44" fmla="*/ 47848 w 107087"/>
                <a:gd name="connsiteY44" fmla="*/ 614 h 6146"/>
                <a:gd name="connsiteX45" fmla="*/ 47631 w 107087"/>
                <a:gd name="connsiteY45" fmla="*/ 614 h 6146"/>
                <a:gd name="connsiteX46" fmla="*/ 47956 w 107087"/>
                <a:gd name="connsiteY46" fmla="*/ 614 h 6146"/>
                <a:gd name="connsiteX47" fmla="*/ 47956 w 107087"/>
                <a:gd name="connsiteY47" fmla="*/ 614 h 6146"/>
                <a:gd name="connsiteX48" fmla="*/ 48173 w 107087"/>
                <a:gd name="connsiteY48" fmla="*/ 614 h 6146"/>
                <a:gd name="connsiteX49" fmla="*/ 48173 w 107087"/>
                <a:gd name="connsiteY49" fmla="*/ 614 h 6146"/>
                <a:gd name="connsiteX50" fmla="*/ 50126 w 107087"/>
                <a:gd name="connsiteY50" fmla="*/ 505 h 6146"/>
                <a:gd name="connsiteX51" fmla="*/ 56093 w 107087"/>
                <a:gd name="connsiteY51" fmla="*/ 180 h 6146"/>
                <a:gd name="connsiteX52" fmla="*/ 66401 w 107087"/>
                <a:gd name="connsiteY52" fmla="*/ 71 h 6146"/>
                <a:gd name="connsiteX53" fmla="*/ 77793 w 107087"/>
                <a:gd name="connsiteY53" fmla="*/ 180 h 6146"/>
                <a:gd name="connsiteX54" fmla="*/ 99059 w 107087"/>
                <a:gd name="connsiteY54" fmla="*/ 397 h 6146"/>
                <a:gd name="connsiteX55" fmla="*/ 105894 w 107087"/>
                <a:gd name="connsiteY55" fmla="*/ 831 h 6146"/>
                <a:gd name="connsiteX56" fmla="*/ 105894 w 107087"/>
                <a:gd name="connsiteY56" fmla="*/ 831 h 6146"/>
                <a:gd name="connsiteX57" fmla="*/ 107087 w 107087"/>
                <a:gd name="connsiteY57" fmla="*/ 939 h 6146"/>
                <a:gd name="connsiteX58" fmla="*/ 107087 w 107087"/>
                <a:gd name="connsiteY58" fmla="*/ 1048 h 6146"/>
                <a:gd name="connsiteX59" fmla="*/ 96889 w 107087"/>
                <a:gd name="connsiteY59" fmla="*/ 2133 h 6146"/>
                <a:gd name="connsiteX60" fmla="*/ 86907 w 107087"/>
                <a:gd name="connsiteY60" fmla="*/ 3435 h 6146"/>
                <a:gd name="connsiteX61" fmla="*/ 76599 w 107087"/>
                <a:gd name="connsiteY61" fmla="*/ 4520 h 6146"/>
                <a:gd name="connsiteX62" fmla="*/ 65533 w 107087"/>
                <a:gd name="connsiteY62" fmla="*/ 5496 h 6146"/>
                <a:gd name="connsiteX63" fmla="*/ 65533 w 107087"/>
                <a:gd name="connsiteY63" fmla="*/ 5496 h 6146"/>
                <a:gd name="connsiteX64" fmla="*/ 44159 w 107087"/>
                <a:gd name="connsiteY64" fmla="*/ 6147 h 6146"/>
                <a:gd name="connsiteX65" fmla="*/ 42965 w 107087"/>
                <a:gd name="connsiteY65" fmla="*/ 6147 h 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7087" h="6146">
                  <a:moveTo>
                    <a:pt x="42965" y="6147"/>
                  </a:moveTo>
                  <a:cubicBezTo>
                    <a:pt x="39819" y="6147"/>
                    <a:pt x="36672" y="6039"/>
                    <a:pt x="33526" y="5930"/>
                  </a:cubicBezTo>
                  <a:cubicBezTo>
                    <a:pt x="29946" y="5713"/>
                    <a:pt x="26256" y="5605"/>
                    <a:pt x="22676" y="5279"/>
                  </a:cubicBezTo>
                  <a:cubicBezTo>
                    <a:pt x="18879" y="4954"/>
                    <a:pt x="15190" y="4628"/>
                    <a:pt x="11501" y="4194"/>
                  </a:cubicBezTo>
                  <a:cubicBezTo>
                    <a:pt x="9656" y="3977"/>
                    <a:pt x="7812" y="3760"/>
                    <a:pt x="5967" y="3435"/>
                  </a:cubicBezTo>
                  <a:cubicBezTo>
                    <a:pt x="4123" y="3109"/>
                    <a:pt x="2387" y="2784"/>
                    <a:pt x="543" y="2567"/>
                  </a:cubicBezTo>
                  <a:lnTo>
                    <a:pt x="543" y="2567"/>
                  </a:lnTo>
                  <a:cubicBezTo>
                    <a:pt x="434" y="2567"/>
                    <a:pt x="325" y="2567"/>
                    <a:pt x="217" y="2567"/>
                  </a:cubicBezTo>
                  <a:cubicBezTo>
                    <a:pt x="217" y="2567"/>
                    <a:pt x="109" y="2567"/>
                    <a:pt x="109" y="2567"/>
                  </a:cubicBezTo>
                  <a:cubicBezTo>
                    <a:pt x="109" y="2567"/>
                    <a:pt x="109" y="2567"/>
                    <a:pt x="109" y="2567"/>
                  </a:cubicBezTo>
                  <a:cubicBezTo>
                    <a:pt x="109" y="2567"/>
                    <a:pt x="109" y="2567"/>
                    <a:pt x="109" y="2567"/>
                  </a:cubicBezTo>
                  <a:lnTo>
                    <a:pt x="109" y="2567"/>
                  </a:lnTo>
                  <a:cubicBezTo>
                    <a:pt x="109" y="2567"/>
                    <a:pt x="109" y="2567"/>
                    <a:pt x="109" y="2567"/>
                  </a:cubicBezTo>
                  <a:cubicBezTo>
                    <a:pt x="109" y="2567"/>
                    <a:pt x="109" y="2567"/>
                    <a:pt x="109" y="2567"/>
                  </a:cubicBezTo>
                  <a:lnTo>
                    <a:pt x="109" y="2567"/>
                  </a:lnTo>
                  <a:lnTo>
                    <a:pt x="109" y="2567"/>
                  </a:lnTo>
                  <a:cubicBezTo>
                    <a:pt x="109" y="2567"/>
                    <a:pt x="109" y="2567"/>
                    <a:pt x="109" y="2567"/>
                  </a:cubicBezTo>
                  <a:cubicBezTo>
                    <a:pt x="109" y="2567"/>
                    <a:pt x="109" y="2567"/>
                    <a:pt x="109" y="2567"/>
                  </a:cubicBezTo>
                  <a:cubicBezTo>
                    <a:pt x="109" y="2567"/>
                    <a:pt x="109" y="2567"/>
                    <a:pt x="109" y="2567"/>
                  </a:cubicBezTo>
                  <a:cubicBezTo>
                    <a:pt x="109" y="2567"/>
                    <a:pt x="109" y="2567"/>
                    <a:pt x="109" y="2567"/>
                  </a:cubicBezTo>
                  <a:lnTo>
                    <a:pt x="109" y="2567"/>
                  </a:lnTo>
                  <a:cubicBezTo>
                    <a:pt x="109" y="2567"/>
                    <a:pt x="109" y="2567"/>
                    <a:pt x="109" y="2567"/>
                  </a:cubicBezTo>
                  <a:cubicBezTo>
                    <a:pt x="109" y="2567"/>
                    <a:pt x="109" y="2567"/>
                    <a:pt x="109" y="2567"/>
                  </a:cubicBezTo>
                  <a:cubicBezTo>
                    <a:pt x="109" y="2567"/>
                    <a:pt x="109" y="2567"/>
                    <a:pt x="109" y="2567"/>
                  </a:cubicBezTo>
                  <a:cubicBezTo>
                    <a:pt x="109" y="2567"/>
                    <a:pt x="109" y="2567"/>
                    <a:pt x="109" y="2567"/>
                  </a:cubicBezTo>
                  <a:cubicBezTo>
                    <a:pt x="109" y="2567"/>
                    <a:pt x="109" y="2567"/>
                    <a:pt x="109" y="2567"/>
                  </a:cubicBezTo>
                  <a:cubicBezTo>
                    <a:pt x="109" y="2567"/>
                    <a:pt x="109" y="2567"/>
                    <a:pt x="109" y="2567"/>
                  </a:cubicBezTo>
                  <a:cubicBezTo>
                    <a:pt x="109" y="2567"/>
                    <a:pt x="217" y="2675"/>
                    <a:pt x="217" y="2675"/>
                  </a:cubicBezTo>
                  <a:cubicBezTo>
                    <a:pt x="217" y="2675"/>
                    <a:pt x="217" y="2675"/>
                    <a:pt x="217" y="2675"/>
                  </a:cubicBezTo>
                  <a:cubicBezTo>
                    <a:pt x="217" y="2675"/>
                    <a:pt x="217" y="2675"/>
                    <a:pt x="217" y="2675"/>
                  </a:cubicBezTo>
                  <a:cubicBezTo>
                    <a:pt x="217" y="2675"/>
                    <a:pt x="217" y="2784"/>
                    <a:pt x="217" y="2675"/>
                  </a:cubicBezTo>
                  <a:cubicBezTo>
                    <a:pt x="217" y="2675"/>
                    <a:pt x="217" y="2675"/>
                    <a:pt x="217" y="2675"/>
                  </a:cubicBezTo>
                  <a:cubicBezTo>
                    <a:pt x="217" y="2675"/>
                    <a:pt x="217" y="2675"/>
                    <a:pt x="217" y="2675"/>
                  </a:cubicBezTo>
                  <a:lnTo>
                    <a:pt x="217" y="2675"/>
                  </a:lnTo>
                  <a:cubicBezTo>
                    <a:pt x="109" y="2567"/>
                    <a:pt x="0" y="2458"/>
                    <a:pt x="0" y="2350"/>
                  </a:cubicBezTo>
                  <a:cubicBezTo>
                    <a:pt x="0" y="1916"/>
                    <a:pt x="976" y="2024"/>
                    <a:pt x="1193" y="2024"/>
                  </a:cubicBezTo>
                  <a:cubicBezTo>
                    <a:pt x="2929" y="2024"/>
                    <a:pt x="4665" y="2024"/>
                    <a:pt x="6401" y="2024"/>
                  </a:cubicBezTo>
                  <a:cubicBezTo>
                    <a:pt x="8137" y="2024"/>
                    <a:pt x="9873" y="2024"/>
                    <a:pt x="11718" y="2024"/>
                  </a:cubicBezTo>
                  <a:cubicBezTo>
                    <a:pt x="18662" y="1916"/>
                    <a:pt x="25605" y="1699"/>
                    <a:pt x="32441" y="1373"/>
                  </a:cubicBezTo>
                  <a:cubicBezTo>
                    <a:pt x="32332" y="1373"/>
                    <a:pt x="32224" y="1373"/>
                    <a:pt x="32115" y="1373"/>
                  </a:cubicBezTo>
                  <a:cubicBezTo>
                    <a:pt x="32875" y="1373"/>
                    <a:pt x="33634" y="1265"/>
                    <a:pt x="34394" y="1265"/>
                  </a:cubicBezTo>
                  <a:cubicBezTo>
                    <a:pt x="34285" y="1265"/>
                    <a:pt x="34177" y="1265"/>
                    <a:pt x="34068" y="1265"/>
                  </a:cubicBezTo>
                  <a:cubicBezTo>
                    <a:pt x="37323" y="1048"/>
                    <a:pt x="40578" y="939"/>
                    <a:pt x="43725" y="831"/>
                  </a:cubicBezTo>
                  <a:cubicBezTo>
                    <a:pt x="43616" y="831"/>
                    <a:pt x="43616" y="831"/>
                    <a:pt x="43508" y="831"/>
                  </a:cubicBezTo>
                  <a:cubicBezTo>
                    <a:pt x="44918" y="722"/>
                    <a:pt x="46437" y="722"/>
                    <a:pt x="47848" y="614"/>
                  </a:cubicBezTo>
                  <a:cubicBezTo>
                    <a:pt x="47848" y="614"/>
                    <a:pt x="47739" y="614"/>
                    <a:pt x="47631" y="614"/>
                  </a:cubicBezTo>
                  <a:cubicBezTo>
                    <a:pt x="47739" y="614"/>
                    <a:pt x="47848" y="614"/>
                    <a:pt x="47956" y="614"/>
                  </a:cubicBezTo>
                  <a:cubicBezTo>
                    <a:pt x="47956" y="614"/>
                    <a:pt x="47956" y="614"/>
                    <a:pt x="47956" y="614"/>
                  </a:cubicBezTo>
                  <a:cubicBezTo>
                    <a:pt x="47956" y="614"/>
                    <a:pt x="48065" y="614"/>
                    <a:pt x="48173" y="614"/>
                  </a:cubicBezTo>
                  <a:cubicBezTo>
                    <a:pt x="48173" y="614"/>
                    <a:pt x="48173" y="614"/>
                    <a:pt x="48173" y="614"/>
                  </a:cubicBezTo>
                  <a:cubicBezTo>
                    <a:pt x="48824" y="614"/>
                    <a:pt x="49475" y="505"/>
                    <a:pt x="50126" y="505"/>
                  </a:cubicBezTo>
                  <a:cubicBezTo>
                    <a:pt x="52079" y="397"/>
                    <a:pt x="54032" y="288"/>
                    <a:pt x="56093" y="180"/>
                  </a:cubicBezTo>
                  <a:cubicBezTo>
                    <a:pt x="59565" y="-37"/>
                    <a:pt x="63037" y="-37"/>
                    <a:pt x="66401" y="71"/>
                  </a:cubicBezTo>
                  <a:cubicBezTo>
                    <a:pt x="70198" y="180"/>
                    <a:pt x="73996" y="180"/>
                    <a:pt x="77793" y="180"/>
                  </a:cubicBezTo>
                  <a:cubicBezTo>
                    <a:pt x="84845" y="180"/>
                    <a:pt x="92006" y="71"/>
                    <a:pt x="99059" y="397"/>
                  </a:cubicBezTo>
                  <a:cubicBezTo>
                    <a:pt x="101337" y="505"/>
                    <a:pt x="103615" y="722"/>
                    <a:pt x="105894" y="831"/>
                  </a:cubicBezTo>
                  <a:cubicBezTo>
                    <a:pt x="105894" y="831"/>
                    <a:pt x="105894" y="831"/>
                    <a:pt x="105894" y="831"/>
                  </a:cubicBezTo>
                  <a:cubicBezTo>
                    <a:pt x="106328" y="831"/>
                    <a:pt x="106653" y="939"/>
                    <a:pt x="107087" y="939"/>
                  </a:cubicBezTo>
                  <a:cubicBezTo>
                    <a:pt x="107087" y="939"/>
                    <a:pt x="107087" y="1048"/>
                    <a:pt x="107087" y="1048"/>
                  </a:cubicBezTo>
                  <a:cubicBezTo>
                    <a:pt x="103724" y="1373"/>
                    <a:pt x="100360" y="1807"/>
                    <a:pt x="96889" y="2133"/>
                  </a:cubicBezTo>
                  <a:cubicBezTo>
                    <a:pt x="93525" y="2567"/>
                    <a:pt x="90270" y="3109"/>
                    <a:pt x="86907" y="3435"/>
                  </a:cubicBezTo>
                  <a:cubicBezTo>
                    <a:pt x="83435" y="3760"/>
                    <a:pt x="80071" y="4194"/>
                    <a:pt x="76599" y="4520"/>
                  </a:cubicBezTo>
                  <a:cubicBezTo>
                    <a:pt x="72911" y="4954"/>
                    <a:pt x="69222" y="5279"/>
                    <a:pt x="65533" y="5496"/>
                  </a:cubicBezTo>
                  <a:cubicBezTo>
                    <a:pt x="65533" y="5496"/>
                    <a:pt x="65533" y="5496"/>
                    <a:pt x="65533" y="5496"/>
                  </a:cubicBezTo>
                  <a:cubicBezTo>
                    <a:pt x="58372" y="5821"/>
                    <a:pt x="51211" y="6039"/>
                    <a:pt x="44159" y="6147"/>
                  </a:cubicBezTo>
                  <a:cubicBezTo>
                    <a:pt x="43725" y="6147"/>
                    <a:pt x="43399" y="6147"/>
                    <a:pt x="42965" y="6147"/>
                  </a:cubicBezTo>
                  <a:close/>
                </a:path>
              </a:pathLst>
            </a:custGeom>
            <a:solidFill>
              <a:srgbClr val="132237"/>
            </a:solidFill>
            <a:ln w="10838" cap="flat">
              <a:noFill/>
              <a:prstDash val="solid"/>
              <a:miter/>
            </a:ln>
          </p:spPr>
          <p:txBody>
            <a:bodyPr rtlCol="0" anchor="ctr"/>
            <a:lstStyle/>
            <a:p>
              <a:endParaRPr lang="nb-NO"/>
            </a:p>
          </p:txBody>
        </p:sp>
        <p:sp>
          <p:nvSpPr>
            <p:cNvPr id="225" name="Frihåndsform: figur 224">
              <a:extLst>
                <a:ext uri="{FF2B5EF4-FFF2-40B4-BE49-F238E27FC236}">
                  <a16:creationId xmlns:a16="http://schemas.microsoft.com/office/drawing/2014/main" id="{06EB751C-018A-4845-A45C-E161DACEDA92}"/>
                </a:ext>
              </a:extLst>
            </p:cNvPr>
            <p:cNvSpPr/>
            <p:nvPr/>
          </p:nvSpPr>
          <p:spPr>
            <a:xfrm>
              <a:off x="3546529" y="5569785"/>
              <a:ext cx="47413" cy="62820"/>
            </a:xfrm>
            <a:custGeom>
              <a:avLst/>
              <a:gdLst>
                <a:gd name="connsiteX0" fmla="*/ 0 w 47413"/>
                <a:gd name="connsiteY0" fmla="*/ 62820 h 62820"/>
                <a:gd name="connsiteX1" fmla="*/ 5859 w 47413"/>
                <a:gd name="connsiteY1" fmla="*/ 54249 h 62820"/>
                <a:gd name="connsiteX2" fmla="*/ 11718 w 47413"/>
                <a:gd name="connsiteY2" fmla="*/ 46328 h 62820"/>
                <a:gd name="connsiteX3" fmla="*/ 24412 w 47413"/>
                <a:gd name="connsiteY3" fmla="*/ 29728 h 62820"/>
                <a:gd name="connsiteX4" fmla="*/ 30379 w 47413"/>
                <a:gd name="connsiteY4" fmla="*/ 22459 h 62820"/>
                <a:gd name="connsiteX5" fmla="*/ 31464 w 47413"/>
                <a:gd name="connsiteY5" fmla="*/ 21265 h 62820"/>
                <a:gd name="connsiteX6" fmla="*/ 31356 w 47413"/>
                <a:gd name="connsiteY6" fmla="*/ 21482 h 62820"/>
                <a:gd name="connsiteX7" fmla="*/ 38951 w 47413"/>
                <a:gd name="connsiteY7" fmla="*/ 11718 h 62820"/>
                <a:gd name="connsiteX8" fmla="*/ 46763 w 47413"/>
                <a:gd name="connsiteY8" fmla="*/ 1085 h 62820"/>
                <a:gd name="connsiteX9" fmla="*/ 46763 w 47413"/>
                <a:gd name="connsiteY9" fmla="*/ 1085 h 62820"/>
                <a:gd name="connsiteX10" fmla="*/ 47197 w 47413"/>
                <a:gd name="connsiteY10" fmla="*/ 217 h 62820"/>
                <a:gd name="connsiteX11" fmla="*/ 47197 w 47413"/>
                <a:gd name="connsiteY11" fmla="*/ 217 h 62820"/>
                <a:gd name="connsiteX12" fmla="*/ 47305 w 47413"/>
                <a:gd name="connsiteY12" fmla="*/ 0 h 62820"/>
                <a:gd name="connsiteX13" fmla="*/ 47305 w 47413"/>
                <a:gd name="connsiteY13" fmla="*/ 0 h 62820"/>
                <a:gd name="connsiteX14" fmla="*/ 47305 w 47413"/>
                <a:gd name="connsiteY14" fmla="*/ 0 h 62820"/>
                <a:gd name="connsiteX15" fmla="*/ 47305 w 47413"/>
                <a:gd name="connsiteY15" fmla="*/ 0 h 62820"/>
                <a:gd name="connsiteX16" fmla="*/ 47414 w 47413"/>
                <a:gd name="connsiteY16" fmla="*/ 0 h 62820"/>
                <a:gd name="connsiteX17" fmla="*/ 47414 w 47413"/>
                <a:gd name="connsiteY17" fmla="*/ 0 h 62820"/>
                <a:gd name="connsiteX18" fmla="*/ 47414 w 47413"/>
                <a:gd name="connsiteY18" fmla="*/ 0 h 62820"/>
                <a:gd name="connsiteX19" fmla="*/ 47414 w 47413"/>
                <a:gd name="connsiteY19" fmla="*/ 325 h 62820"/>
                <a:gd name="connsiteX20" fmla="*/ 46654 w 47413"/>
                <a:gd name="connsiteY20" fmla="*/ 2387 h 62820"/>
                <a:gd name="connsiteX21" fmla="*/ 44376 w 47413"/>
                <a:gd name="connsiteY21" fmla="*/ 6835 h 62820"/>
                <a:gd name="connsiteX22" fmla="*/ 39059 w 47413"/>
                <a:gd name="connsiteY22" fmla="*/ 16275 h 62820"/>
                <a:gd name="connsiteX23" fmla="*/ 33417 w 47413"/>
                <a:gd name="connsiteY23" fmla="*/ 24954 h 62820"/>
                <a:gd name="connsiteX24" fmla="*/ 27124 w 47413"/>
                <a:gd name="connsiteY24" fmla="*/ 33309 h 62820"/>
                <a:gd name="connsiteX25" fmla="*/ 13779 w 47413"/>
                <a:gd name="connsiteY25" fmla="*/ 48824 h 62820"/>
                <a:gd name="connsiteX26" fmla="*/ 7052 w 47413"/>
                <a:gd name="connsiteY26" fmla="*/ 55659 h 62820"/>
                <a:gd name="connsiteX27" fmla="*/ 0 w 47413"/>
                <a:gd name="connsiteY27" fmla="*/ 62820 h 62820"/>
                <a:gd name="connsiteX28" fmla="*/ 0 w 47413"/>
                <a:gd name="connsiteY28" fmla="*/ 62820 h 62820"/>
                <a:gd name="connsiteX29" fmla="*/ 0 w 47413"/>
                <a:gd name="connsiteY29" fmla="*/ 62820 h 6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413" h="62820">
                  <a:moveTo>
                    <a:pt x="0" y="62820"/>
                  </a:moveTo>
                  <a:cubicBezTo>
                    <a:pt x="1844" y="59891"/>
                    <a:pt x="3906" y="57070"/>
                    <a:pt x="5859" y="54249"/>
                  </a:cubicBezTo>
                  <a:cubicBezTo>
                    <a:pt x="7703" y="51536"/>
                    <a:pt x="9765" y="49041"/>
                    <a:pt x="11718" y="46328"/>
                  </a:cubicBezTo>
                  <a:cubicBezTo>
                    <a:pt x="15841" y="40795"/>
                    <a:pt x="20072" y="35153"/>
                    <a:pt x="24412" y="29728"/>
                  </a:cubicBezTo>
                  <a:cubicBezTo>
                    <a:pt x="26365" y="27341"/>
                    <a:pt x="28426" y="24846"/>
                    <a:pt x="30379" y="22459"/>
                  </a:cubicBezTo>
                  <a:cubicBezTo>
                    <a:pt x="30705" y="22025"/>
                    <a:pt x="31030" y="21591"/>
                    <a:pt x="31464" y="21265"/>
                  </a:cubicBezTo>
                  <a:cubicBezTo>
                    <a:pt x="31464" y="21374"/>
                    <a:pt x="31356" y="21374"/>
                    <a:pt x="31356" y="21482"/>
                  </a:cubicBezTo>
                  <a:cubicBezTo>
                    <a:pt x="33960" y="18336"/>
                    <a:pt x="36564" y="15081"/>
                    <a:pt x="38951" y="11718"/>
                  </a:cubicBezTo>
                  <a:cubicBezTo>
                    <a:pt x="41555" y="8246"/>
                    <a:pt x="44267" y="4774"/>
                    <a:pt x="46763" y="1085"/>
                  </a:cubicBezTo>
                  <a:cubicBezTo>
                    <a:pt x="46763" y="1085"/>
                    <a:pt x="46763" y="1085"/>
                    <a:pt x="46763" y="1085"/>
                  </a:cubicBezTo>
                  <a:cubicBezTo>
                    <a:pt x="46980" y="759"/>
                    <a:pt x="47088" y="542"/>
                    <a:pt x="47197" y="217"/>
                  </a:cubicBezTo>
                  <a:cubicBezTo>
                    <a:pt x="47197" y="217"/>
                    <a:pt x="47197" y="217"/>
                    <a:pt x="47197" y="217"/>
                  </a:cubicBezTo>
                  <a:cubicBezTo>
                    <a:pt x="47197" y="108"/>
                    <a:pt x="47197" y="108"/>
                    <a:pt x="47305" y="0"/>
                  </a:cubicBezTo>
                  <a:cubicBezTo>
                    <a:pt x="47305" y="0"/>
                    <a:pt x="47305" y="0"/>
                    <a:pt x="47305" y="0"/>
                  </a:cubicBezTo>
                  <a:cubicBezTo>
                    <a:pt x="47305" y="0"/>
                    <a:pt x="47305" y="0"/>
                    <a:pt x="47305" y="0"/>
                  </a:cubicBezTo>
                  <a:cubicBezTo>
                    <a:pt x="47305" y="0"/>
                    <a:pt x="47305" y="0"/>
                    <a:pt x="47305" y="0"/>
                  </a:cubicBezTo>
                  <a:cubicBezTo>
                    <a:pt x="47305" y="0"/>
                    <a:pt x="47305" y="0"/>
                    <a:pt x="47414" y="0"/>
                  </a:cubicBezTo>
                  <a:cubicBezTo>
                    <a:pt x="47414" y="0"/>
                    <a:pt x="47414" y="0"/>
                    <a:pt x="47414" y="0"/>
                  </a:cubicBezTo>
                  <a:cubicBezTo>
                    <a:pt x="47414" y="0"/>
                    <a:pt x="47414" y="0"/>
                    <a:pt x="47414" y="0"/>
                  </a:cubicBezTo>
                  <a:cubicBezTo>
                    <a:pt x="47414" y="108"/>
                    <a:pt x="47414" y="217"/>
                    <a:pt x="47414" y="325"/>
                  </a:cubicBezTo>
                  <a:cubicBezTo>
                    <a:pt x="47197" y="976"/>
                    <a:pt x="46871" y="1736"/>
                    <a:pt x="46654" y="2387"/>
                  </a:cubicBezTo>
                  <a:cubicBezTo>
                    <a:pt x="46003" y="3906"/>
                    <a:pt x="45135" y="5425"/>
                    <a:pt x="44376" y="6835"/>
                  </a:cubicBezTo>
                  <a:cubicBezTo>
                    <a:pt x="42748" y="10090"/>
                    <a:pt x="40904" y="13128"/>
                    <a:pt x="39059" y="16275"/>
                  </a:cubicBezTo>
                  <a:cubicBezTo>
                    <a:pt x="37215" y="19204"/>
                    <a:pt x="35479" y="22242"/>
                    <a:pt x="33417" y="24954"/>
                  </a:cubicBezTo>
                  <a:cubicBezTo>
                    <a:pt x="31356" y="27775"/>
                    <a:pt x="29294" y="30596"/>
                    <a:pt x="27124" y="33309"/>
                  </a:cubicBezTo>
                  <a:cubicBezTo>
                    <a:pt x="23001" y="38733"/>
                    <a:pt x="18445" y="43833"/>
                    <a:pt x="13779" y="48824"/>
                  </a:cubicBezTo>
                  <a:cubicBezTo>
                    <a:pt x="11609" y="51211"/>
                    <a:pt x="9331" y="53381"/>
                    <a:pt x="7052" y="55659"/>
                  </a:cubicBezTo>
                  <a:cubicBezTo>
                    <a:pt x="4665" y="58155"/>
                    <a:pt x="2387" y="60542"/>
                    <a:pt x="0" y="62820"/>
                  </a:cubicBezTo>
                  <a:cubicBezTo>
                    <a:pt x="0" y="62820"/>
                    <a:pt x="0" y="62820"/>
                    <a:pt x="0" y="62820"/>
                  </a:cubicBezTo>
                  <a:cubicBezTo>
                    <a:pt x="0" y="62820"/>
                    <a:pt x="0" y="62820"/>
                    <a:pt x="0" y="62820"/>
                  </a:cubicBezTo>
                  <a:close/>
                </a:path>
              </a:pathLst>
            </a:custGeom>
            <a:solidFill>
              <a:srgbClr val="132237"/>
            </a:solidFill>
            <a:ln w="10838" cap="flat">
              <a:noFill/>
              <a:prstDash val="solid"/>
              <a:miter/>
            </a:ln>
          </p:spPr>
          <p:txBody>
            <a:bodyPr rtlCol="0" anchor="ctr"/>
            <a:lstStyle/>
            <a:p>
              <a:endParaRPr lang="nb-NO"/>
            </a:p>
          </p:txBody>
        </p:sp>
        <p:sp>
          <p:nvSpPr>
            <p:cNvPr id="226" name="Frihåndsform: figur 225">
              <a:extLst>
                <a:ext uri="{FF2B5EF4-FFF2-40B4-BE49-F238E27FC236}">
                  <a16:creationId xmlns:a16="http://schemas.microsoft.com/office/drawing/2014/main" id="{3C55094A-7401-4E75-96D1-D6398C805C1B}"/>
                </a:ext>
              </a:extLst>
            </p:cNvPr>
            <p:cNvSpPr/>
            <p:nvPr/>
          </p:nvSpPr>
          <p:spPr>
            <a:xfrm>
              <a:off x="3541863" y="5716474"/>
              <a:ext cx="52485" cy="40361"/>
            </a:xfrm>
            <a:custGeom>
              <a:avLst/>
              <a:gdLst>
                <a:gd name="connsiteX0" fmla="*/ 52404 w 52485"/>
                <a:gd name="connsiteY0" fmla="*/ 40361 h 40361"/>
                <a:gd name="connsiteX1" fmla="*/ 52404 w 52485"/>
                <a:gd name="connsiteY1" fmla="*/ 40144 h 40361"/>
                <a:gd name="connsiteX2" fmla="*/ 52404 w 52485"/>
                <a:gd name="connsiteY2" fmla="*/ 40144 h 40361"/>
                <a:gd name="connsiteX3" fmla="*/ 52404 w 52485"/>
                <a:gd name="connsiteY3" fmla="*/ 40036 h 40361"/>
                <a:gd name="connsiteX4" fmla="*/ 52404 w 52485"/>
                <a:gd name="connsiteY4" fmla="*/ 40036 h 40361"/>
                <a:gd name="connsiteX5" fmla="*/ 52296 w 52485"/>
                <a:gd name="connsiteY5" fmla="*/ 39493 h 40361"/>
                <a:gd name="connsiteX6" fmla="*/ 52296 w 52485"/>
                <a:gd name="connsiteY6" fmla="*/ 39493 h 40361"/>
                <a:gd name="connsiteX7" fmla="*/ 50886 w 52485"/>
                <a:gd name="connsiteY7" fmla="*/ 36564 h 40361"/>
                <a:gd name="connsiteX8" fmla="*/ 47739 w 52485"/>
                <a:gd name="connsiteY8" fmla="*/ 31573 h 40361"/>
                <a:gd name="connsiteX9" fmla="*/ 46654 w 52485"/>
                <a:gd name="connsiteY9" fmla="*/ 30162 h 40361"/>
                <a:gd name="connsiteX10" fmla="*/ 46763 w 52485"/>
                <a:gd name="connsiteY10" fmla="*/ 30271 h 40361"/>
                <a:gd name="connsiteX11" fmla="*/ 43833 w 52485"/>
                <a:gd name="connsiteY11" fmla="*/ 26908 h 40361"/>
                <a:gd name="connsiteX12" fmla="*/ 38191 w 52485"/>
                <a:gd name="connsiteY12" fmla="*/ 21483 h 40361"/>
                <a:gd name="connsiteX13" fmla="*/ 32224 w 52485"/>
                <a:gd name="connsiteY13" fmla="*/ 16383 h 40361"/>
                <a:gd name="connsiteX14" fmla="*/ 28318 w 52485"/>
                <a:gd name="connsiteY14" fmla="*/ 13345 h 40361"/>
                <a:gd name="connsiteX15" fmla="*/ 24087 w 52485"/>
                <a:gd name="connsiteY15" fmla="*/ 10416 h 40361"/>
                <a:gd name="connsiteX16" fmla="*/ 24087 w 52485"/>
                <a:gd name="connsiteY16" fmla="*/ 10416 h 40361"/>
                <a:gd name="connsiteX17" fmla="*/ 23327 w 52485"/>
                <a:gd name="connsiteY17" fmla="*/ 9982 h 40361"/>
                <a:gd name="connsiteX18" fmla="*/ 23435 w 52485"/>
                <a:gd name="connsiteY18" fmla="*/ 10090 h 40361"/>
                <a:gd name="connsiteX19" fmla="*/ 23001 w 52485"/>
                <a:gd name="connsiteY19" fmla="*/ 9765 h 40361"/>
                <a:gd name="connsiteX20" fmla="*/ 23001 w 52485"/>
                <a:gd name="connsiteY20" fmla="*/ 9765 h 40361"/>
                <a:gd name="connsiteX21" fmla="*/ 22893 w 52485"/>
                <a:gd name="connsiteY21" fmla="*/ 9765 h 40361"/>
                <a:gd name="connsiteX22" fmla="*/ 22893 w 52485"/>
                <a:gd name="connsiteY22" fmla="*/ 9765 h 40361"/>
                <a:gd name="connsiteX23" fmla="*/ 22893 w 52485"/>
                <a:gd name="connsiteY23" fmla="*/ 9765 h 40361"/>
                <a:gd name="connsiteX24" fmla="*/ 21157 w 52485"/>
                <a:gd name="connsiteY24" fmla="*/ 8680 h 40361"/>
                <a:gd name="connsiteX25" fmla="*/ 21157 w 52485"/>
                <a:gd name="connsiteY25" fmla="*/ 8680 h 40361"/>
                <a:gd name="connsiteX26" fmla="*/ 18119 w 52485"/>
                <a:gd name="connsiteY26" fmla="*/ 7052 h 40361"/>
                <a:gd name="connsiteX27" fmla="*/ 15081 w 52485"/>
                <a:gd name="connsiteY27" fmla="*/ 5642 h 40361"/>
                <a:gd name="connsiteX28" fmla="*/ 15190 w 52485"/>
                <a:gd name="connsiteY28" fmla="*/ 5642 h 40361"/>
                <a:gd name="connsiteX29" fmla="*/ 11718 w 52485"/>
                <a:gd name="connsiteY29" fmla="*/ 4231 h 40361"/>
                <a:gd name="connsiteX30" fmla="*/ 7703 w 52485"/>
                <a:gd name="connsiteY30" fmla="*/ 2821 h 40361"/>
                <a:gd name="connsiteX31" fmla="*/ 0 w 52485"/>
                <a:gd name="connsiteY31" fmla="*/ 109 h 40361"/>
                <a:gd name="connsiteX32" fmla="*/ 0 w 52485"/>
                <a:gd name="connsiteY32" fmla="*/ 0 h 40361"/>
                <a:gd name="connsiteX33" fmla="*/ 6944 w 52485"/>
                <a:gd name="connsiteY33" fmla="*/ 1519 h 40361"/>
                <a:gd name="connsiteX34" fmla="*/ 13128 w 52485"/>
                <a:gd name="connsiteY34" fmla="*/ 3147 h 40361"/>
                <a:gd name="connsiteX35" fmla="*/ 19421 w 52485"/>
                <a:gd name="connsiteY35" fmla="*/ 5425 h 40361"/>
                <a:gd name="connsiteX36" fmla="*/ 25497 w 52485"/>
                <a:gd name="connsiteY36" fmla="*/ 8463 h 40361"/>
                <a:gd name="connsiteX37" fmla="*/ 25497 w 52485"/>
                <a:gd name="connsiteY37" fmla="*/ 8463 h 40361"/>
                <a:gd name="connsiteX38" fmla="*/ 25497 w 52485"/>
                <a:gd name="connsiteY38" fmla="*/ 8463 h 40361"/>
                <a:gd name="connsiteX39" fmla="*/ 25497 w 52485"/>
                <a:gd name="connsiteY39" fmla="*/ 8463 h 40361"/>
                <a:gd name="connsiteX40" fmla="*/ 29620 w 52485"/>
                <a:gd name="connsiteY40" fmla="*/ 11175 h 40361"/>
                <a:gd name="connsiteX41" fmla="*/ 33634 w 52485"/>
                <a:gd name="connsiteY41" fmla="*/ 14213 h 40361"/>
                <a:gd name="connsiteX42" fmla="*/ 40687 w 52485"/>
                <a:gd name="connsiteY42" fmla="*/ 20615 h 40361"/>
                <a:gd name="connsiteX43" fmla="*/ 46763 w 52485"/>
                <a:gd name="connsiteY43" fmla="*/ 27559 h 40361"/>
                <a:gd name="connsiteX44" fmla="*/ 49041 w 52485"/>
                <a:gd name="connsiteY44" fmla="*/ 31247 h 40361"/>
                <a:gd name="connsiteX45" fmla="*/ 51102 w 52485"/>
                <a:gd name="connsiteY45" fmla="*/ 35479 h 40361"/>
                <a:gd name="connsiteX46" fmla="*/ 52404 w 52485"/>
                <a:gd name="connsiteY46" fmla="*/ 39493 h 40361"/>
                <a:gd name="connsiteX47" fmla="*/ 52404 w 52485"/>
                <a:gd name="connsiteY47" fmla="*/ 40361 h 40361"/>
                <a:gd name="connsiteX48" fmla="*/ 52404 w 52485"/>
                <a:gd name="connsiteY48" fmla="*/ 40361 h 40361"/>
                <a:gd name="connsiteX49" fmla="*/ 52404 w 52485"/>
                <a:gd name="connsiteY49" fmla="*/ 40361 h 4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485" h="40361">
                  <a:moveTo>
                    <a:pt x="52404" y="40361"/>
                  </a:moveTo>
                  <a:cubicBezTo>
                    <a:pt x="52404" y="40253"/>
                    <a:pt x="52404" y="40253"/>
                    <a:pt x="52404" y="40144"/>
                  </a:cubicBezTo>
                  <a:cubicBezTo>
                    <a:pt x="52404" y="40144"/>
                    <a:pt x="52404" y="40144"/>
                    <a:pt x="52404" y="40144"/>
                  </a:cubicBezTo>
                  <a:cubicBezTo>
                    <a:pt x="52404" y="40144"/>
                    <a:pt x="52404" y="40036"/>
                    <a:pt x="52404" y="40036"/>
                  </a:cubicBezTo>
                  <a:cubicBezTo>
                    <a:pt x="52404" y="40036"/>
                    <a:pt x="52404" y="40036"/>
                    <a:pt x="52404" y="40036"/>
                  </a:cubicBezTo>
                  <a:cubicBezTo>
                    <a:pt x="52404" y="39819"/>
                    <a:pt x="52296" y="39710"/>
                    <a:pt x="52296" y="39493"/>
                  </a:cubicBezTo>
                  <a:cubicBezTo>
                    <a:pt x="52296" y="39493"/>
                    <a:pt x="52296" y="39493"/>
                    <a:pt x="52296" y="39493"/>
                  </a:cubicBezTo>
                  <a:cubicBezTo>
                    <a:pt x="51862" y="38517"/>
                    <a:pt x="51319" y="37540"/>
                    <a:pt x="50886" y="36564"/>
                  </a:cubicBezTo>
                  <a:cubicBezTo>
                    <a:pt x="49909" y="34828"/>
                    <a:pt x="48824" y="33200"/>
                    <a:pt x="47739" y="31573"/>
                  </a:cubicBezTo>
                  <a:cubicBezTo>
                    <a:pt x="47414" y="31139"/>
                    <a:pt x="47088" y="30596"/>
                    <a:pt x="46654" y="30162"/>
                  </a:cubicBezTo>
                  <a:cubicBezTo>
                    <a:pt x="46654" y="30162"/>
                    <a:pt x="46654" y="30271"/>
                    <a:pt x="46763" y="30271"/>
                  </a:cubicBezTo>
                  <a:cubicBezTo>
                    <a:pt x="45895" y="29077"/>
                    <a:pt x="44810" y="27992"/>
                    <a:pt x="43833" y="26908"/>
                  </a:cubicBezTo>
                  <a:cubicBezTo>
                    <a:pt x="41989" y="25063"/>
                    <a:pt x="40144" y="23218"/>
                    <a:pt x="38191" y="21483"/>
                  </a:cubicBezTo>
                  <a:cubicBezTo>
                    <a:pt x="36238" y="19747"/>
                    <a:pt x="34177" y="18119"/>
                    <a:pt x="32224" y="16383"/>
                  </a:cubicBezTo>
                  <a:cubicBezTo>
                    <a:pt x="30922" y="15407"/>
                    <a:pt x="29620" y="14322"/>
                    <a:pt x="28318" y="13345"/>
                  </a:cubicBezTo>
                  <a:cubicBezTo>
                    <a:pt x="26907" y="12369"/>
                    <a:pt x="25497" y="11392"/>
                    <a:pt x="24087" y="10416"/>
                  </a:cubicBezTo>
                  <a:cubicBezTo>
                    <a:pt x="24087" y="10416"/>
                    <a:pt x="24087" y="10416"/>
                    <a:pt x="24087" y="10416"/>
                  </a:cubicBezTo>
                  <a:cubicBezTo>
                    <a:pt x="23869" y="10307"/>
                    <a:pt x="23544" y="10090"/>
                    <a:pt x="23327" y="9982"/>
                  </a:cubicBezTo>
                  <a:cubicBezTo>
                    <a:pt x="23327" y="9982"/>
                    <a:pt x="23435" y="10090"/>
                    <a:pt x="23435" y="10090"/>
                  </a:cubicBezTo>
                  <a:cubicBezTo>
                    <a:pt x="23327" y="9982"/>
                    <a:pt x="23110" y="9873"/>
                    <a:pt x="23001" y="9765"/>
                  </a:cubicBezTo>
                  <a:cubicBezTo>
                    <a:pt x="23001" y="9765"/>
                    <a:pt x="23001" y="9765"/>
                    <a:pt x="23001" y="9765"/>
                  </a:cubicBezTo>
                  <a:cubicBezTo>
                    <a:pt x="23001" y="9765"/>
                    <a:pt x="23001" y="9765"/>
                    <a:pt x="22893" y="9765"/>
                  </a:cubicBezTo>
                  <a:cubicBezTo>
                    <a:pt x="22893" y="9765"/>
                    <a:pt x="22893" y="9765"/>
                    <a:pt x="22893" y="9765"/>
                  </a:cubicBezTo>
                  <a:lnTo>
                    <a:pt x="22893" y="9765"/>
                  </a:lnTo>
                  <a:cubicBezTo>
                    <a:pt x="22351" y="9439"/>
                    <a:pt x="21700" y="9005"/>
                    <a:pt x="21157" y="8680"/>
                  </a:cubicBezTo>
                  <a:cubicBezTo>
                    <a:pt x="21157" y="8680"/>
                    <a:pt x="21157" y="8680"/>
                    <a:pt x="21157" y="8680"/>
                  </a:cubicBezTo>
                  <a:cubicBezTo>
                    <a:pt x="20181" y="8137"/>
                    <a:pt x="19096" y="7595"/>
                    <a:pt x="18119" y="7052"/>
                  </a:cubicBezTo>
                  <a:cubicBezTo>
                    <a:pt x="17143" y="6510"/>
                    <a:pt x="16166" y="6076"/>
                    <a:pt x="15081" y="5642"/>
                  </a:cubicBezTo>
                  <a:cubicBezTo>
                    <a:pt x="15081" y="5642"/>
                    <a:pt x="15190" y="5642"/>
                    <a:pt x="15190" y="5642"/>
                  </a:cubicBezTo>
                  <a:cubicBezTo>
                    <a:pt x="13996" y="5208"/>
                    <a:pt x="12911" y="4665"/>
                    <a:pt x="11718" y="4231"/>
                  </a:cubicBezTo>
                  <a:cubicBezTo>
                    <a:pt x="10416" y="3797"/>
                    <a:pt x="9005" y="3255"/>
                    <a:pt x="7703" y="2821"/>
                  </a:cubicBezTo>
                  <a:cubicBezTo>
                    <a:pt x="5099" y="1953"/>
                    <a:pt x="2604" y="1085"/>
                    <a:pt x="0" y="109"/>
                  </a:cubicBezTo>
                  <a:cubicBezTo>
                    <a:pt x="0" y="109"/>
                    <a:pt x="0" y="0"/>
                    <a:pt x="0" y="0"/>
                  </a:cubicBezTo>
                  <a:cubicBezTo>
                    <a:pt x="2278" y="434"/>
                    <a:pt x="4665" y="976"/>
                    <a:pt x="6944" y="1519"/>
                  </a:cubicBezTo>
                  <a:cubicBezTo>
                    <a:pt x="9005" y="1953"/>
                    <a:pt x="11067" y="2496"/>
                    <a:pt x="13128" y="3147"/>
                  </a:cubicBezTo>
                  <a:cubicBezTo>
                    <a:pt x="15298" y="3797"/>
                    <a:pt x="17360" y="4557"/>
                    <a:pt x="19421" y="5425"/>
                  </a:cubicBezTo>
                  <a:cubicBezTo>
                    <a:pt x="21483" y="6401"/>
                    <a:pt x="23544" y="7269"/>
                    <a:pt x="25497" y="8463"/>
                  </a:cubicBezTo>
                  <a:cubicBezTo>
                    <a:pt x="25497" y="8463"/>
                    <a:pt x="25497" y="8463"/>
                    <a:pt x="25497" y="8463"/>
                  </a:cubicBezTo>
                  <a:cubicBezTo>
                    <a:pt x="25497" y="8463"/>
                    <a:pt x="25497" y="8463"/>
                    <a:pt x="25497" y="8463"/>
                  </a:cubicBezTo>
                  <a:cubicBezTo>
                    <a:pt x="25497" y="8463"/>
                    <a:pt x="25497" y="8463"/>
                    <a:pt x="25497" y="8463"/>
                  </a:cubicBezTo>
                  <a:cubicBezTo>
                    <a:pt x="26907" y="9331"/>
                    <a:pt x="28318" y="10199"/>
                    <a:pt x="29620" y="11175"/>
                  </a:cubicBezTo>
                  <a:cubicBezTo>
                    <a:pt x="31030" y="12152"/>
                    <a:pt x="32332" y="13128"/>
                    <a:pt x="33634" y="14213"/>
                  </a:cubicBezTo>
                  <a:cubicBezTo>
                    <a:pt x="36130" y="16166"/>
                    <a:pt x="38408" y="18445"/>
                    <a:pt x="40687" y="20615"/>
                  </a:cubicBezTo>
                  <a:cubicBezTo>
                    <a:pt x="42965" y="22785"/>
                    <a:pt x="44918" y="25063"/>
                    <a:pt x="46763" y="27559"/>
                  </a:cubicBezTo>
                  <a:cubicBezTo>
                    <a:pt x="47631" y="28643"/>
                    <a:pt x="48390" y="29946"/>
                    <a:pt x="49041" y="31247"/>
                  </a:cubicBezTo>
                  <a:cubicBezTo>
                    <a:pt x="49800" y="32658"/>
                    <a:pt x="50452" y="34068"/>
                    <a:pt x="51102" y="35479"/>
                  </a:cubicBezTo>
                  <a:cubicBezTo>
                    <a:pt x="51645" y="36781"/>
                    <a:pt x="52187" y="38083"/>
                    <a:pt x="52404" y="39493"/>
                  </a:cubicBezTo>
                  <a:cubicBezTo>
                    <a:pt x="52513" y="39602"/>
                    <a:pt x="52513" y="40036"/>
                    <a:pt x="52404" y="40361"/>
                  </a:cubicBezTo>
                  <a:cubicBezTo>
                    <a:pt x="52404" y="40361"/>
                    <a:pt x="52404" y="40361"/>
                    <a:pt x="52404" y="40361"/>
                  </a:cubicBezTo>
                  <a:cubicBezTo>
                    <a:pt x="52404" y="40361"/>
                    <a:pt x="52404" y="40361"/>
                    <a:pt x="52404" y="40361"/>
                  </a:cubicBezTo>
                  <a:close/>
                </a:path>
              </a:pathLst>
            </a:custGeom>
            <a:solidFill>
              <a:srgbClr val="132237"/>
            </a:solidFill>
            <a:ln w="10838" cap="flat">
              <a:noFill/>
              <a:prstDash val="solid"/>
              <a:miter/>
            </a:ln>
          </p:spPr>
          <p:txBody>
            <a:bodyPr rtlCol="0" anchor="ctr"/>
            <a:lstStyle/>
            <a:p>
              <a:endParaRPr lang="nb-NO"/>
            </a:p>
          </p:txBody>
        </p:sp>
        <p:sp>
          <p:nvSpPr>
            <p:cNvPr id="227" name="Frihåndsform: figur 226">
              <a:extLst>
                <a:ext uri="{FF2B5EF4-FFF2-40B4-BE49-F238E27FC236}">
                  <a16:creationId xmlns:a16="http://schemas.microsoft.com/office/drawing/2014/main" id="{E31F2BAC-F220-4669-951A-3E9990523167}"/>
                </a:ext>
              </a:extLst>
            </p:cNvPr>
            <p:cNvSpPr/>
            <p:nvPr/>
          </p:nvSpPr>
          <p:spPr>
            <a:xfrm>
              <a:off x="3612129" y="5636066"/>
              <a:ext cx="5140" cy="42759"/>
            </a:xfrm>
            <a:custGeom>
              <a:avLst/>
              <a:gdLst>
                <a:gd name="connsiteX0" fmla="*/ 475 w 5140"/>
                <a:gd name="connsiteY0" fmla="*/ 42760 h 42759"/>
                <a:gd name="connsiteX1" fmla="*/ 150 w 5140"/>
                <a:gd name="connsiteY1" fmla="*/ 38528 h 42759"/>
                <a:gd name="connsiteX2" fmla="*/ 150 w 5140"/>
                <a:gd name="connsiteY2" fmla="*/ 38637 h 42759"/>
                <a:gd name="connsiteX3" fmla="*/ 1343 w 5140"/>
                <a:gd name="connsiteY3" fmla="*/ 17914 h 42759"/>
                <a:gd name="connsiteX4" fmla="*/ 3079 w 5140"/>
                <a:gd name="connsiteY4" fmla="*/ 7172 h 42759"/>
                <a:gd name="connsiteX5" fmla="*/ 5141 w 5140"/>
                <a:gd name="connsiteY5" fmla="*/ 11 h 42759"/>
                <a:gd name="connsiteX6" fmla="*/ 5141 w 5140"/>
                <a:gd name="connsiteY6" fmla="*/ 11 h 42759"/>
                <a:gd name="connsiteX7" fmla="*/ 5141 w 5140"/>
                <a:gd name="connsiteY7" fmla="*/ 11 h 42759"/>
                <a:gd name="connsiteX8" fmla="*/ 5141 w 5140"/>
                <a:gd name="connsiteY8" fmla="*/ 120 h 42759"/>
                <a:gd name="connsiteX9" fmla="*/ 5141 w 5140"/>
                <a:gd name="connsiteY9" fmla="*/ 120 h 42759"/>
                <a:gd name="connsiteX10" fmla="*/ 5141 w 5140"/>
                <a:gd name="connsiteY10" fmla="*/ 120 h 42759"/>
                <a:gd name="connsiteX11" fmla="*/ 5032 w 5140"/>
                <a:gd name="connsiteY11" fmla="*/ 337 h 42759"/>
                <a:gd name="connsiteX12" fmla="*/ 5032 w 5140"/>
                <a:gd name="connsiteY12" fmla="*/ 337 h 42759"/>
                <a:gd name="connsiteX13" fmla="*/ 4815 w 5140"/>
                <a:gd name="connsiteY13" fmla="*/ 1531 h 42759"/>
                <a:gd name="connsiteX14" fmla="*/ 4815 w 5140"/>
                <a:gd name="connsiteY14" fmla="*/ 1531 h 42759"/>
                <a:gd name="connsiteX15" fmla="*/ 4490 w 5140"/>
                <a:gd name="connsiteY15" fmla="*/ 12163 h 42759"/>
                <a:gd name="connsiteX16" fmla="*/ 3839 w 5140"/>
                <a:gd name="connsiteY16" fmla="*/ 23013 h 42759"/>
                <a:gd name="connsiteX17" fmla="*/ 475 w 5140"/>
                <a:gd name="connsiteY17" fmla="*/ 42760 h 42759"/>
                <a:gd name="connsiteX18" fmla="*/ 475 w 5140"/>
                <a:gd name="connsiteY18" fmla="*/ 42760 h 42759"/>
                <a:gd name="connsiteX19" fmla="*/ 475 w 5140"/>
                <a:gd name="connsiteY19" fmla="*/ 42760 h 4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0" h="42759">
                  <a:moveTo>
                    <a:pt x="475" y="42760"/>
                  </a:moveTo>
                  <a:cubicBezTo>
                    <a:pt x="367" y="41349"/>
                    <a:pt x="258" y="39939"/>
                    <a:pt x="150" y="38528"/>
                  </a:cubicBezTo>
                  <a:cubicBezTo>
                    <a:pt x="150" y="38528"/>
                    <a:pt x="150" y="38637"/>
                    <a:pt x="150" y="38637"/>
                  </a:cubicBezTo>
                  <a:cubicBezTo>
                    <a:pt x="-284" y="31693"/>
                    <a:pt x="258" y="24749"/>
                    <a:pt x="1343" y="17914"/>
                  </a:cubicBezTo>
                  <a:cubicBezTo>
                    <a:pt x="1886" y="14333"/>
                    <a:pt x="2428" y="10753"/>
                    <a:pt x="3079" y="7172"/>
                  </a:cubicBezTo>
                  <a:cubicBezTo>
                    <a:pt x="3188" y="6413"/>
                    <a:pt x="4490" y="-314"/>
                    <a:pt x="5141" y="11"/>
                  </a:cubicBezTo>
                  <a:cubicBezTo>
                    <a:pt x="5141" y="11"/>
                    <a:pt x="5141" y="11"/>
                    <a:pt x="5141" y="11"/>
                  </a:cubicBezTo>
                  <a:cubicBezTo>
                    <a:pt x="5141" y="11"/>
                    <a:pt x="5141" y="11"/>
                    <a:pt x="5141" y="11"/>
                  </a:cubicBezTo>
                  <a:cubicBezTo>
                    <a:pt x="5141" y="11"/>
                    <a:pt x="5141" y="120"/>
                    <a:pt x="5141" y="120"/>
                  </a:cubicBezTo>
                  <a:cubicBezTo>
                    <a:pt x="5141" y="120"/>
                    <a:pt x="5141" y="120"/>
                    <a:pt x="5141" y="120"/>
                  </a:cubicBezTo>
                  <a:cubicBezTo>
                    <a:pt x="5141" y="120"/>
                    <a:pt x="5141" y="120"/>
                    <a:pt x="5141" y="120"/>
                  </a:cubicBezTo>
                  <a:cubicBezTo>
                    <a:pt x="5141" y="228"/>
                    <a:pt x="5032" y="228"/>
                    <a:pt x="5032" y="337"/>
                  </a:cubicBezTo>
                  <a:cubicBezTo>
                    <a:pt x="5032" y="337"/>
                    <a:pt x="5032" y="337"/>
                    <a:pt x="5032" y="337"/>
                  </a:cubicBezTo>
                  <a:cubicBezTo>
                    <a:pt x="4924" y="771"/>
                    <a:pt x="4924" y="1205"/>
                    <a:pt x="4815" y="1531"/>
                  </a:cubicBezTo>
                  <a:cubicBezTo>
                    <a:pt x="4815" y="1531"/>
                    <a:pt x="4815" y="1531"/>
                    <a:pt x="4815" y="1531"/>
                  </a:cubicBezTo>
                  <a:cubicBezTo>
                    <a:pt x="4598" y="5111"/>
                    <a:pt x="4598" y="8691"/>
                    <a:pt x="4490" y="12163"/>
                  </a:cubicBezTo>
                  <a:cubicBezTo>
                    <a:pt x="4381" y="15744"/>
                    <a:pt x="4164" y="19433"/>
                    <a:pt x="3839" y="23013"/>
                  </a:cubicBezTo>
                  <a:cubicBezTo>
                    <a:pt x="3079" y="29631"/>
                    <a:pt x="1886" y="36250"/>
                    <a:pt x="475" y="42760"/>
                  </a:cubicBezTo>
                  <a:cubicBezTo>
                    <a:pt x="475" y="42760"/>
                    <a:pt x="475" y="42760"/>
                    <a:pt x="475" y="42760"/>
                  </a:cubicBezTo>
                  <a:cubicBezTo>
                    <a:pt x="475" y="42760"/>
                    <a:pt x="475" y="42760"/>
                    <a:pt x="475" y="42760"/>
                  </a:cubicBezTo>
                  <a:close/>
                </a:path>
              </a:pathLst>
            </a:custGeom>
            <a:solidFill>
              <a:srgbClr val="132237"/>
            </a:solidFill>
            <a:ln w="10838" cap="flat">
              <a:noFill/>
              <a:prstDash val="solid"/>
              <a:miter/>
            </a:ln>
          </p:spPr>
          <p:txBody>
            <a:bodyPr rtlCol="0" anchor="ctr"/>
            <a:lstStyle/>
            <a:p>
              <a:endParaRPr lang="nb-NO"/>
            </a:p>
          </p:txBody>
        </p:sp>
        <p:sp>
          <p:nvSpPr>
            <p:cNvPr id="228" name="Frihåndsform: figur 227">
              <a:extLst>
                <a:ext uri="{FF2B5EF4-FFF2-40B4-BE49-F238E27FC236}">
                  <a16:creationId xmlns:a16="http://schemas.microsoft.com/office/drawing/2014/main" id="{FC2D2530-A20E-4C94-B6F1-74E512845B87}"/>
                </a:ext>
              </a:extLst>
            </p:cNvPr>
            <p:cNvSpPr/>
            <p:nvPr/>
          </p:nvSpPr>
          <p:spPr>
            <a:xfrm>
              <a:off x="3601810" y="5642478"/>
              <a:ext cx="3198" cy="36346"/>
            </a:xfrm>
            <a:custGeom>
              <a:avLst/>
              <a:gdLst>
                <a:gd name="connsiteX0" fmla="*/ 1788 w 3198"/>
                <a:gd name="connsiteY0" fmla="*/ 36347 h 36346"/>
                <a:gd name="connsiteX1" fmla="*/ 52 w 3198"/>
                <a:gd name="connsiteY1" fmla="*/ 17794 h 36346"/>
                <a:gd name="connsiteX2" fmla="*/ 812 w 3198"/>
                <a:gd name="connsiteY2" fmla="*/ 7595 h 36346"/>
                <a:gd name="connsiteX3" fmla="*/ 2114 w 3198"/>
                <a:gd name="connsiteY3" fmla="*/ 1736 h 36346"/>
                <a:gd name="connsiteX4" fmla="*/ 2873 w 3198"/>
                <a:gd name="connsiteY4" fmla="*/ 109 h 36346"/>
                <a:gd name="connsiteX5" fmla="*/ 2982 w 3198"/>
                <a:gd name="connsiteY5" fmla="*/ 0 h 36346"/>
                <a:gd name="connsiteX6" fmla="*/ 3199 w 3198"/>
                <a:gd name="connsiteY6" fmla="*/ 0 h 36346"/>
                <a:gd name="connsiteX7" fmla="*/ 3199 w 3198"/>
                <a:gd name="connsiteY7" fmla="*/ 109 h 36346"/>
                <a:gd name="connsiteX8" fmla="*/ 3199 w 3198"/>
                <a:gd name="connsiteY8" fmla="*/ 109 h 36346"/>
                <a:gd name="connsiteX9" fmla="*/ 3199 w 3198"/>
                <a:gd name="connsiteY9" fmla="*/ 109 h 36346"/>
                <a:gd name="connsiteX10" fmla="*/ 3199 w 3198"/>
                <a:gd name="connsiteY10" fmla="*/ 109 h 36346"/>
                <a:gd name="connsiteX11" fmla="*/ 3199 w 3198"/>
                <a:gd name="connsiteY11" fmla="*/ 109 h 36346"/>
                <a:gd name="connsiteX12" fmla="*/ 3199 w 3198"/>
                <a:gd name="connsiteY12" fmla="*/ 109 h 36346"/>
                <a:gd name="connsiteX13" fmla="*/ 3090 w 3198"/>
                <a:gd name="connsiteY13" fmla="*/ 217 h 36346"/>
                <a:gd name="connsiteX14" fmla="*/ 2765 w 3198"/>
                <a:gd name="connsiteY14" fmla="*/ 1302 h 36346"/>
                <a:gd name="connsiteX15" fmla="*/ 2765 w 3198"/>
                <a:gd name="connsiteY15" fmla="*/ 1302 h 36346"/>
                <a:gd name="connsiteX16" fmla="*/ 2548 w 3198"/>
                <a:gd name="connsiteY16" fmla="*/ 3689 h 36346"/>
                <a:gd name="connsiteX17" fmla="*/ 2548 w 3198"/>
                <a:gd name="connsiteY17" fmla="*/ 3581 h 36346"/>
                <a:gd name="connsiteX18" fmla="*/ 2439 w 3198"/>
                <a:gd name="connsiteY18" fmla="*/ 7703 h 36346"/>
                <a:gd name="connsiteX19" fmla="*/ 2439 w 3198"/>
                <a:gd name="connsiteY19" fmla="*/ 11935 h 36346"/>
                <a:gd name="connsiteX20" fmla="*/ 2548 w 3198"/>
                <a:gd name="connsiteY20" fmla="*/ 20398 h 36346"/>
                <a:gd name="connsiteX21" fmla="*/ 2439 w 3198"/>
                <a:gd name="connsiteY21" fmla="*/ 28318 h 36346"/>
                <a:gd name="connsiteX22" fmla="*/ 1788 w 3198"/>
                <a:gd name="connsiteY22" fmla="*/ 36347 h 36346"/>
                <a:gd name="connsiteX23" fmla="*/ 1788 w 3198"/>
                <a:gd name="connsiteY23" fmla="*/ 36347 h 36346"/>
                <a:gd name="connsiteX24" fmla="*/ 1788 w 3198"/>
                <a:gd name="connsiteY24" fmla="*/ 36347 h 3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8" h="36346">
                  <a:moveTo>
                    <a:pt x="1788" y="36347"/>
                  </a:moveTo>
                  <a:cubicBezTo>
                    <a:pt x="269" y="30271"/>
                    <a:pt x="-165" y="23978"/>
                    <a:pt x="52" y="17794"/>
                  </a:cubicBezTo>
                  <a:cubicBezTo>
                    <a:pt x="161" y="14430"/>
                    <a:pt x="378" y="10958"/>
                    <a:pt x="812" y="7595"/>
                  </a:cubicBezTo>
                  <a:cubicBezTo>
                    <a:pt x="1137" y="5642"/>
                    <a:pt x="1463" y="3581"/>
                    <a:pt x="2114" y="1736"/>
                  </a:cubicBezTo>
                  <a:cubicBezTo>
                    <a:pt x="2331" y="1194"/>
                    <a:pt x="2548" y="651"/>
                    <a:pt x="2873" y="109"/>
                  </a:cubicBezTo>
                  <a:cubicBezTo>
                    <a:pt x="2873" y="0"/>
                    <a:pt x="2982" y="0"/>
                    <a:pt x="2982" y="0"/>
                  </a:cubicBezTo>
                  <a:cubicBezTo>
                    <a:pt x="3090" y="0"/>
                    <a:pt x="3090" y="0"/>
                    <a:pt x="3199" y="0"/>
                  </a:cubicBezTo>
                  <a:cubicBezTo>
                    <a:pt x="3199" y="0"/>
                    <a:pt x="3199" y="109"/>
                    <a:pt x="3199" y="109"/>
                  </a:cubicBezTo>
                  <a:cubicBezTo>
                    <a:pt x="3199" y="109"/>
                    <a:pt x="3199" y="109"/>
                    <a:pt x="3199" y="109"/>
                  </a:cubicBezTo>
                  <a:cubicBezTo>
                    <a:pt x="3199" y="109"/>
                    <a:pt x="3199" y="109"/>
                    <a:pt x="3199" y="109"/>
                  </a:cubicBezTo>
                  <a:cubicBezTo>
                    <a:pt x="3199" y="109"/>
                    <a:pt x="3199" y="109"/>
                    <a:pt x="3199" y="109"/>
                  </a:cubicBezTo>
                  <a:cubicBezTo>
                    <a:pt x="3199" y="109"/>
                    <a:pt x="3199" y="109"/>
                    <a:pt x="3199" y="109"/>
                  </a:cubicBezTo>
                  <a:cubicBezTo>
                    <a:pt x="3199" y="109"/>
                    <a:pt x="3199" y="109"/>
                    <a:pt x="3199" y="109"/>
                  </a:cubicBezTo>
                  <a:cubicBezTo>
                    <a:pt x="3199" y="109"/>
                    <a:pt x="3199" y="217"/>
                    <a:pt x="3090" y="217"/>
                  </a:cubicBezTo>
                  <a:cubicBezTo>
                    <a:pt x="2982" y="543"/>
                    <a:pt x="2873" y="976"/>
                    <a:pt x="2765" y="1302"/>
                  </a:cubicBezTo>
                  <a:lnTo>
                    <a:pt x="2765" y="1302"/>
                  </a:lnTo>
                  <a:cubicBezTo>
                    <a:pt x="2656" y="2061"/>
                    <a:pt x="2548" y="2930"/>
                    <a:pt x="2548" y="3689"/>
                  </a:cubicBezTo>
                  <a:cubicBezTo>
                    <a:pt x="2548" y="3689"/>
                    <a:pt x="2548" y="3689"/>
                    <a:pt x="2548" y="3581"/>
                  </a:cubicBezTo>
                  <a:cubicBezTo>
                    <a:pt x="2548" y="4991"/>
                    <a:pt x="2439" y="6293"/>
                    <a:pt x="2439" y="7703"/>
                  </a:cubicBezTo>
                  <a:cubicBezTo>
                    <a:pt x="2439" y="9114"/>
                    <a:pt x="2439" y="10524"/>
                    <a:pt x="2439" y="11935"/>
                  </a:cubicBezTo>
                  <a:cubicBezTo>
                    <a:pt x="2439" y="14756"/>
                    <a:pt x="2548" y="17577"/>
                    <a:pt x="2548" y="20398"/>
                  </a:cubicBezTo>
                  <a:cubicBezTo>
                    <a:pt x="2548" y="23001"/>
                    <a:pt x="2439" y="25606"/>
                    <a:pt x="2439" y="28318"/>
                  </a:cubicBezTo>
                  <a:cubicBezTo>
                    <a:pt x="2222" y="30922"/>
                    <a:pt x="2005" y="33634"/>
                    <a:pt x="1788" y="36347"/>
                  </a:cubicBezTo>
                  <a:cubicBezTo>
                    <a:pt x="1897" y="36347"/>
                    <a:pt x="1897" y="36347"/>
                    <a:pt x="1788" y="36347"/>
                  </a:cubicBezTo>
                  <a:cubicBezTo>
                    <a:pt x="1788" y="36347"/>
                    <a:pt x="1788" y="36347"/>
                    <a:pt x="1788" y="36347"/>
                  </a:cubicBezTo>
                  <a:close/>
                </a:path>
              </a:pathLst>
            </a:custGeom>
            <a:solidFill>
              <a:srgbClr val="132237"/>
            </a:solidFill>
            <a:ln w="10838" cap="flat">
              <a:noFill/>
              <a:prstDash val="solid"/>
              <a:miter/>
            </a:ln>
          </p:spPr>
          <p:txBody>
            <a:bodyPr rtlCol="0" anchor="ctr"/>
            <a:lstStyle/>
            <a:p>
              <a:endParaRPr lang="nb-NO"/>
            </a:p>
          </p:txBody>
        </p:sp>
        <p:sp>
          <p:nvSpPr>
            <p:cNvPr id="229" name="Frihåndsform: figur 228">
              <a:extLst>
                <a:ext uri="{FF2B5EF4-FFF2-40B4-BE49-F238E27FC236}">
                  <a16:creationId xmlns:a16="http://schemas.microsoft.com/office/drawing/2014/main" id="{28611A82-65A5-4580-8B2E-9DB3EE89E4F7}"/>
                </a:ext>
              </a:extLst>
            </p:cNvPr>
            <p:cNvSpPr/>
            <p:nvPr/>
          </p:nvSpPr>
          <p:spPr>
            <a:xfrm>
              <a:off x="4165726" y="5678825"/>
              <a:ext cx="33959" cy="11717"/>
            </a:xfrm>
            <a:custGeom>
              <a:avLst/>
              <a:gdLst>
                <a:gd name="connsiteX0" fmla="*/ 108 w 33959"/>
                <a:gd name="connsiteY0" fmla="*/ 11609 h 11717"/>
                <a:gd name="connsiteX1" fmla="*/ 108 w 33959"/>
                <a:gd name="connsiteY1" fmla="*/ 11609 h 11717"/>
                <a:gd name="connsiteX2" fmla="*/ 0 w 33959"/>
                <a:gd name="connsiteY2" fmla="*/ 11501 h 11717"/>
                <a:gd name="connsiteX3" fmla="*/ 108 w 33959"/>
                <a:gd name="connsiteY3" fmla="*/ 11392 h 11717"/>
                <a:gd name="connsiteX4" fmla="*/ 2170 w 33959"/>
                <a:gd name="connsiteY4" fmla="*/ 10524 h 11717"/>
                <a:gd name="connsiteX5" fmla="*/ 7486 w 33959"/>
                <a:gd name="connsiteY5" fmla="*/ 8354 h 11717"/>
                <a:gd name="connsiteX6" fmla="*/ 17794 w 33959"/>
                <a:gd name="connsiteY6" fmla="*/ 4557 h 11717"/>
                <a:gd name="connsiteX7" fmla="*/ 17685 w 33959"/>
                <a:gd name="connsiteY7" fmla="*/ 4557 h 11717"/>
                <a:gd name="connsiteX8" fmla="*/ 19313 w 33959"/>
                <a:gd name="connsiteY8" fmla="*/ 4014 h 11717"/>
                <a:gd name="connsiteX9" fmla="*/ 19313 w 33959"/>
                <a:gd name="connsiteY9" fmla="*/ 4014 h 11717"/>
                <a:gd name="connsiteX10" fmla="*/ 27884 w 33959"/>
                <a:gd name="connsiteY10" fmla="*/ 1302 h 11717"/>
                <a:gd name="connsiteX11" fmla="*/ 33960 w 33959"/>
                <a:gd name="connsiteY11" fmla="*/ 0 h 11717"/>
                <a:gd name="connsiteX12" fmla="*/ 33960 w 33959"/>
                <a:gd name="connsiteY12" fmla="*/ 109 h 11717"/>
                <a:gd name="connsiteX13" fmla="*/ 31464 w 33959"/>
                <a:gd name="connsiteY13" fmla="*/ 1411 h 11717"/>
                <a:gd name="connsiteX14" fmla="*/ 31464 w 33959"/>
                <a:gd name="connsiteY14" fmla="*/ 1411 h 11717"/>
                <a:gd name="connsiteX15" fmla="*/ 24737 w 33959"/>
                <a:gd name="connsiteY15" fmla="*/ 4665 h 11717"/>
                <a:gd name="connsiteX16" fmla="*/ 16709 w 33959"/>
                <a:gd name="connsiteY16" fmla="*/ 7595 h 11717"/>
                <a:gd name="connsiteX17" fmla="*/ 108 w 33959"/>
                <a:gd name="connsiteY17" fmla="*/ 11718 h 11717"/>
                <a:gd name="connsiteX18" fmla="*/ 108 w 33959"/>
                <a:gd name="connsiteY18" fmla="*/ 11718 h 11717"/>
                <a:gd name="connsiteX19" fmla="*/ 108 w 33959"/>
                <a:gd name="connsiteY19" fmla="*/ 11609 h 11717"/>
                <a:gd name="connsiteX20" fmla="*/ 108 w 33959"/>
                <a:gd name="connsiteY20" fmla="*/ 11609 h 11717"/>
                <a:gd name="connsiteX21" fmla="*/ 108 w 33959"/>
                <a:gd name="connsiteY21" fmla="*/ 11609 h 1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959" h="11717">
                  <a:moveTo>
                    <a:pt x="108" y="11609"/>
                  </a:moveTo>
                  <a:cubicBezTo>
                    <a:pt x="108" y="11609"/>
                    <a:pt x="108" y="11609"/>
                    <a:pt x="108" y="11609"/>
                  </a:cubicBezTo>
                  <a:cubicBezTo>
                    <a:pt x="0" y="11609"/>
                    <a:pt x="0" y="11609"/>
                    <a:pt x="0" y="11501"/>
                  </a:cubicBezTo>
                  <a:cubicBezTo>
                    <a:pt x="0" y="11392"/>
                    <a:pt x="108" y="11392"/>
                    <a:pt x="108" y="11392"/>
                  </a:cubicBezTo>
                  <a:cubicBezTo>
                    <a:pt x="759" y="11067"/>
                    <a:pt x="1519" y="10741"/>
                    <a:pt x="2170" y="10524"/>
                  </a:cubicBezTo>
                  <a:cubicBezTo>
                    <a:pt x="3906" y="9765"/>
                    <a:pt x="5642" y="9005"/>
                    <a:pt x="7486" y="8354"/>
                  </a:cubicBezTo>
                  <a:cubicBezTo>
                    <a:pt x="10958" y="7052"/>
                    <a:pt x="14322" y="5750"/>
                    <a:pt x="17794" y="4557"/>
                  </a:cubicBezTo>
                  <a:cubicBezTo>
                    <a:pt x="17794" y="4557"/>
                    <a:pt x="17685" y="4557"/>
                    <a:pt x="17685" y="4557"/>
                  </a:cubicBezTo>
                  <a:cubicBezTo>
                    <a:pt x="18228" y="4340"/>
                    <a:pt x="18770" y="4231"/>
                    <a:pt x="19313" y="4014"/>
                  </a:cubicBezTo>
                  <a:cubicBezTo>
                    <a:pt x="19313" y="4014"/>
                    <a:pt x="19313" y="4014"/>
                    <a:pt x="19313" y="4014"/>
                  </a:cubicBezTo>
                  <a:cubicBezTo>
                    <a:pt x="22133" y="3038"/>
                    <a:pt x="25063" y="2170"/>
                    <a:pt x="27884" y="1302"/>
                  </a:cubicBezTo>
                  <a:cubicBezTo>
                    <a:pt x="29945" y="760"/>
                    <a:pt x="31898" y="325"/>
                    <a:pt x="33960" y="0"/>
                  </a:cubicBezTo>
                  <a:cubicBezTo>
                    <a:pt x="33960" y="0"/>
                    <a:pt x="33960" y="0"/>
                    <a:pt x="33960" y="109"/>
                  </a:cubicBezTo>
                  <a:cubicBezTo>
                    <a:pt x="33092" y="542"/>
                    <a:pt x="32224" y="976"/>
                    <a:pt x="31464" y="1411"/>
                  </a:cubicBezTo>
                  <a:cubicBezTo>
                    <a:pt x="31464" y="1411"/>
                    <a:pt x="31464" y="1411"/>
                    <a:pt x="31464" y="1411"/>
                  </a:cubicBezTo>
                  <a:cubicBezTo>
                    <a:pt x="29294" y="2496"/>
                    <a:pt x="27016" y="3689"/>
                    <a:pt x="24737" y="4665"/>
                  </a:cubicBezTo>
                  <a:cubicBezTo>
                    <a:pt x="22133" y="5750"/>
                    <a:pt x="19421" y="6727"/>
                    <a:pt x="16709" y="7595"/>
                  </a:cubicBezTo>
                  <a:cubicBezTo>
                    <a:pt x="11284" y="9222"/>
                    <a:pt x="5750" y="10741"/>
                    <a:pt x="108" y="11718"/>
                  </a:cubicBezTo>
                  <a:cubicBezTo>
                    <a:pt x="108" y="11718"/>
                    <a:pt x="108" y="11718"/>
                    <a:pt x="108" y="11718"/>
                  </a:cubicBezTo>
                  <a:cubicBezTo>
                    <a:pt x="217" y="11609"/>
                    <a:pt x="217" y="11609"/>
                    <a:pt x="108" y="11609"/>
                  </a:cubicBezTo>
                  <a:cubicBezTo>
                    <a:pt x="217" y="11609"/>
                    <a:pt x="217" y="11609"/>
                    <a:pt x="108" y="11609"/>
                  </a:cubicBezTo>
                  <a:cubicBezTo>
                    <a:pt x="108" y="11609"/>
                    <a:pt x="108" y="11609"/>
                    <a:pt x="108" y="11609"/>
                  </a:cubicBezTo>
                  <a:close/>
                </a:path>
              </a:pathLst>
            </a:custGeom>
            <a:solidFill>
              <a:srgbClr val="132237"/>
            </a:solidFill>
            <a:ln w="10838" cap="flat">
              <a:noFill/>
              <a:prstDash val="solid"/>
              <a:miter/>
            </a:ln>
          </p:spPr>
          <p:txBody>
            <a:bodyPr rtlCol="0" anchor="ctr"/>
            <a:lstStyle/>
            <a:p>
              <a:endParaRPr lang="nb-NO"/>
            </a:p>
          </p:txBody>
        </p:sp>
        <p:sp>
          <p:nvSpPr>
            <p:cNvPr id="230" name="Frihåndsform: figur 229">
              <a:extLst>
                <a:ext uri="{FF2B5EF4-FFF2-40B4-BE49-F238E27FC236}">
                  <a16:creationId xmlns:a16="http://schemas.microsoft.com/office/drawing/2014/main" id="{3F5C645B-9EC7-41B6-A180-BD4242F50CC3}"/>
                </a:ext>
              </a:extLst>
            </p:cNvPr>
            <p:cNvSpPr/>
            <p:nvPr/>
          </p:nvSpPr>
          <p:spPr>
            <a:xfrm>
              <a:off x="4174107" y="5688481"/>
              <a:ext cx="33655" cy="15515"/>
            </a:xfrm>
            <a:custGeom>
              <a:avLst/>
              <a:gdLst>
                <a:gd name="connsiteX0" fmla="*/ 81 w 33655"/>
                <a:gd name="connsiteY0" fmla="*/ 15515 h 15515"/>
                <a:gd name="connsiteX1" fmla="*/ 81 w 33655"/>
                <a:gd name="connsiteY1" fmla="*/ 15515 h 15515"/>
                <a:gd name="connsiteX2" fmla="*/ 81 w 33655"/>
                <a:gd name="connsiteY2" fmla="*/ 15515 h 15515"/>
                <a:gd name="connsiteX3" fmla="*/ 81 w 33655"/>
                <a:gd name="connsiteY3" fmla="*/ 15407 h 15515"/>
                <a:gd name="connsiteX4" fmla="*/ 8544 w 33655"/>
                <a:gd name="connsiteY4" fmla="*/ 11284 h 15515"/>
                <a:gd name="connsiteX5" fmla="*/ 17441 w 33655"/>
                <a:gd name="connsiteY5" fmla="*/ 7161 h 15515"/>
                <a:gd name="connsiteX6" fmla="*/ 33607 w 33655"/>
                <a:gd name="connsiteY6" fmla="*/ 0 h 15515"/>
                <a:gd name="connsiteX7" fmla="*/ 33607 w 33655"/>
                <a:gd name="connsiteY7" fmla="*/ 109 h 15515"/>
                <a:gd name="connsiteX8" fmla="*/ 26989 w 33655"/>
                <a:gd name="connsiteY8" fmla="*/ 5099 h 15515"/>
                <a:gd name="connsiteX9" fmla="*/ 18635 w 33655"/>
                <a:gd name="connsiteY9" fmla="*/ 9656 h 15515"/>
                <a:gd name="connsiteX10" fmla="*/ 9304 w 33655"/>
                <a:gd name="connsiteY10" fmla="*/ 13128 h 15515"/>
                <a:gd name="connsiteX11" fmla="*/ 81 w 33655"/>
                <a:gd name="connsiteY11" fmla="*/ 15515 h 15515"/>
                <a:gd name="connsiteX12" fmla="*/ 81 w 33655"/>
                <a:gd name="connsiteY12" fmla="*/ 15515 h 15515"/>
                <a:gd name="connsiteX13" fmla="*/ 81 w 33655"/>
                <a:gd name="connsiteY13" fmla="*/ 15515 h 1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55" h="15515">
                  <a:moveTo>
                    <a:pt x="81" y="15515"/>
                  </a:moveTo>
                  <a:cubicBezTo>
                    <a:pt x="81" y="15515"/>
                    <a:pt x="81" y="15515"/>
                    <a:pt x="81" y="15515"/>
                  </a:cubicBezTo>
                  <a:cubicBezTo>
                    <a:pt x="81" y="15515"/>
                    <a:pt x="81" y="15515"/>
                    <a:pt x="81" y="15515"/>
                  </a:cubicBezTo>
                  <a:cubicBezTo>
                    <a:pt x="-27" y="15515"/>
                    <a:pt x="-27" y="15407"/>
                    <a:pt x="81" y="15407"/>
                  </a:cubicBezTo>
                  <a:cubicBezTo>
                    <a:pt x="2902" y="13996"/>
                    <a:pt x="5615" y="12586"/>
                    <a:pt x="8544" y="11284"/>
                  </a:cubicBezTo>
                  <a:cubicBezTo>
                    <a:pt x="11474" y="9873"/>
                    <a:pt x="14512" y="8463"/>
                    <a:pt x="17441" y="7161"/>
                  </a:cubicBezTo>
                  <a:cubicBezTo>
                    <a:pt x="22757" y="4666"/>
                    <a:pt x="28182" y="2387"/>
                    <a:pt x="33607" y="0"/>
                  </a:cubicBezTo>
                  <a:cubicBezTo>
                    <a:pt x="33607" y="0"/>
                    <a:pt x="33716" y="0"/>
                    <a:pt x="33607" y="109"/>
                  </a:cubicBezTo>
                  <a:cubicBezTo>
                    <a:pt x="31437" y="1953"/>
                    <a:pt x="29376" y="3581"/>
                    <a:pt x="26989" y="5099"/>
                  </a:cubicBezTo>
                  <a:cubicBezTo>
                    <a:pt x="24276" y="6835"/>
                    <a:pt x="21455" y="8355"/>
                    <a:pt x="18635" y="9656"/>
                  </a:cubicBezTo>
                  <a:cubicBezTo>
                    <a:pt x="15596" y="10958"/>
                    <a:pt x="12450" y="12043"/>
                    <a:pt x="9304" y="13128"/>
                  </a:cubicBezTo>
                  <a:cubicBezTo>
                    <a:pt x="6266" y="13996"/>
                    <a:pt x="3228" y="14756"/>
                    <a:pt x="81" y="15515"/>
                  </a:cubicBezTo>
                  <a:lnTo>
                    <a:pt x="81" y="15515"/>
                  </a:lnTo>
                  <a:cubicBezTo>
                    <a:pt x="81" y="15515"/>
                    <a:pt x="81" y="15515"/>
                    <a:pt x="81" y="15515"/>
                  </a:cubicBezTo>
                  <a:close/>
                </a:path>
              </a:pathLst>
            </a:custGeom>
            <a:solidFill>
              <a:srgbClr val="132237"/>
            </a:solidFill>
            <a:ln w="10838" cap="flat">
              <a:noFill/>
              <a:prstDash val="solid"/>
              <a:miter/>
            </a:ln>
          </p:spPr>
          <p:txBody>
            <a:bodyPr rtlCol="0" anchor="ctr"/>
            <a:lstStyle/>
            <a:p>
              <a:endParaRPr lang="nb-NO"/>
            </a:p>
          </p:txBody>
        </p:sp>
        <p:sp>
          <p:nvSpPr>
            <p:cNvPr id="231" name="Frihåndsform: figur 230">
              <a:extLst>
                <a:ext uri="{FF2B5EF4-FFF2-40B4-BE49-F238E27FC236}">
                  <a16:creationId xmlns:a16="http://schemas.microsoft.com/office/drawing/2014/main" id="{C7F4C5BB-9D0B-4746-9456-52CFA8870395}"/>
                </a:ext>
              </a:extLst>
            </p:cNvPr>
            <p:cNvSpPr/>
            <p:nvPr/>
          </p:nvSpPr>
          <p:spPr>
            <a:xfrm>
              <a:off x="4018881" y="4697518"/>
              <a:ext cx="30670" cy="39626"/>
            </a:xfrm>
            <a:custGeom>
              <a:avLst/>
              <a:gdLst>
                <a:gd name="connsiteX0" fmla="*/ 13827 w 30670"/>
                <a:gd name="connsiteY0" fmla="*/ 39546 h 39626"/>
                <a:gd name="connsiteX1" fmla="*/ 48 w 30670"/>
                <a:gd name="connsiteY1" fmla="*/ 23054 h 39626"/>
                <a:gd name="connsiteX2" fmla="*/ 156 w 30670"/>
                <a:gd name="connsiteY2" fmla="*/ 19690 h 39626"/>
                <a:gd name="connsiteX3" fmla="*/ 482 w 30670"/>
                <a:gd name="connsiteY3" fmla="*/ 16110 h 39626"/>
                <a:gd name="connsiteX4" fmla="*/ 482 w 30670"/>
                <a:gd name="connsiteY4" fmla="*/ 16002 h 39626"/>
                <a:gd name="connsiteX5" fmla="*/ 6124 w 30670"/>
                <a:gd name="connsiteY5" fmla="*/ 11987 h 39626"/>
                <a:gd name="connsiteX6" fmla="*/ 4713 w 30670"/>
                <a:gd name="connsiteY6" fmla="*/ 4718 h 39626"/>
                <a:gd name="connsiteX7" fmla="*/ 5907 w 30670"/>
                <a:gd name="connsiteY7" fmla="*/ 3633 h 39626"/>
                <a:gd name="connsiteX8" fmla="*/ 19035 w 30670"/>
                <a:gd name="connsiteY8" fmla="*/ 378 h 39626"/>
                <a:gd name="connsiteX9" fmla="*/ 25653 w 30670"/>
                <a:gd name="connsiteY9" fmla="*/ 3741 h 39626"/>
                <a:gd name="connsiteX10" fmla="*/ 27172 w 30670"/>
                <a:gd name="connsiteY10" fmla="*/ 5260 h 39626"/>
                <a:gd name="connsiteX11" fmla="*/ 28908 w 30670"/>
                <a:gd name="connsiteY11" fmla="*/ 7864 h 39626"/>
                <a:gd name="connsiteX12" fmla="*/ 29234 w 30670"/>
                <a:gd name="connsiteY12" fmla="*/ 8515 h 39626"/>
                <a:gd name="connsiteX13" fmla="*/ 29234 w 30670"/>
                <a:gd name="connsiteY13" fmla="*/ 8515 h 39626"/>
                <a:gd name="connsiteX14" fmla="*/ 30427 w 30670"/>
                <a:gd name="connsiteY14" fmla="*/ 12313 h 39626"/>
                <a:gd name="connsiteX15" fmla="*/ 30644 w 30670"/>
                <a:gd name="connsiteY15" fmla="*/ 14374 h 39626"/>
                <a:gd name="connsiteX16" fmla="*/ 30536 w 30670"/>
                <a:gd name="connsiteY16" fmla="*/ 13615 h 39626"/>
                <a:gd name="connsiteX17" fmla="*/ 30536 w 30670"/>
                <a:gd name="connsiteY17" fmla="*/ 13398 h 39626"/>
                <a:gd name="connsiteX18" fmla="*/ 30210 w 30670"/>
                <a:gd name="connsiteY18" fmla="*/ 25441 h 39626"/>
                <a:gd name="connsiteX19" fmla="*/ 30210 w 30670"/>
                <a:gd name="connsiteY19" fmla="*/ 25658 h 39626"/>
                <a:gd name="connsiteX20" fmla="*/ 15021 w 30670"/>
                <a:gd name="connsiteY20" fmla="*/ 39546 h 39626"/>
                <a:gd name="connsiteX21" fmla="*/ 13827 w 30670"/>
                <a:gd name="connsiteY21" fmla="*/ 39546 h 3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670" h="39626">
                  <a:moveTo>
                    <a:pt x="13827" y="39546"/>
                  </a:moveTo>
                  <a:cubicBezTo>
                    <a:pt x="5473" y="38786"/>
                    <a:pt x="-603" y="31300"/>
                    <a:pt x="48" y="23054"/>
                  </a:cubicBezTo>
                  <a:cubicBezTo>
                    <a:pt x="156" y="21969"/>
                    <a:pt x="156" y="20775"/>
                    <a:pt x="156" y="19690"/>
                  </a:cubicBezTo>
                  <a:cubicBezTo>
                    <a:pt x="265" y="18497"/>
                    <a:pt x="373" y="17303"/>
                    <a:pt x="482" y="16110"/>
                  </a:cubicBezTo>
                  <a:cubicBezTo>
                    <a:pt x="482" y="16110"/>
                    <a:pt x="482" y="16110"/>
                    <a:pt x="482" y="16002"/>
                  </a:cubicBezTo>
                  <a:cubicBezTo>
                    <a:pt x="2869" y="15785"/>
                    <a:pt x="5147" y="14374"/>
                    <a:pt x="6124" y="11987"/>
                  </a:cubicBezTo>
                  <a:cubicBezTo>
                    <a:pt x="7209" y="9492"/>
                    <a:pt x="6558" y="6562"/>
                    <a:pt x="4713" y="4718"/>
                  </a:cubicBezTo>
                  <a:cubicBezTo>
                    <a:pt x="5039" y="4392"/>
                    <a:pt x="5473" y="3958"/>
                    <a:pt x="5907" y="3633"/>
                  </a:cubicBezTo>
                  <a:cubicBezTo>
                    <a:pt x="9487" y="595"/>
                    <a:pt x="14369" y="-707"/>
                    <a:pt x="19035" y="378"/>
                  </a:cubicBezTo>
                  <a:cubicBezTo>
                    <a:pt x="21530" y="920"/>
                    <a:pt x="23809" y="2114"/>
                    <a:pt x="25653" y="3741"/>
                  </a:cubicBezTo>
                  <a:cubicBezTo>
                    <a:pt x="25762" y="3741"/>
                    <a:pt x="26196" y="4175"/>
                    <a:pt x="27172" y="5260"/>
                  </a:cubicBezTo>
                  <a:cubicBezTo>
                    <a:pt x="27932" y="6128"/>
                    <a:pt x="28474" y="6888"/>
                    <a:pt x="28908" y="7864"/>
                  </a:cubicBezTo>
                  <a:cubicBezTo>
                    <a:pt x="29017" y="8081"/>
                    <a:pt x="29125" y="8298"/>
                    <a:pt x="29234" y="8515"/>
                  </a:cubicBezTo>
                  <a:cubicBezTo>
                    <a:pt x="29234" y="8515"/>
                    <a:pt x="29234" y="8515"/>
                    <a:pt x="29234" y="8515"/>
                  </a:cubicBezTo>
                  <a:cubicBezTo>
                    <a:pt x="29885" y="9817"/>
                    <a:pt x="30210" y="10902"/>
                    <a:pt x="30427" y="12313"/>
                  </a:cubicBezTo>
                  <a:cubicBezTo>
                    <a:pt x="30536" y="12964"/>
                    <a:pt x="30644" y="13723"/>
                    <a:pt x="30644" y="14374"/>
                  </a:cubicBezTo>
                  <a:cubicBezTo>
                    <a:pt x="30644" y="14157"/>
                    <a:pt x="30536" y="13832"/>
                    <a:pt x="30536" y="13615"/>
                  </a:cubicBezTo>
                  <a:cubicBezTo>
                    <a:pt x="30536" y="13506"/>
                    <a:pt x="30536" y="13506"/>
                    <a:pt x="30536" y="13398"/>
                  </a:cubicBezTo>
                  <a:cubicBezTo>
                    <a:pt x="30861" y="17412"/>
                    <a:pt x="30536" y="21426"/>
                    <a:pt x="30210" y="25441"/>
                  </a:cubicBezTo>
                  <a:cubicBezTo>
                    <a:pt x="30210" y="25549"/>
                    <a:pt x="30210" y="25549"/>
                    <a:pt x="30210" y="25658"/>
                  </a:cubicBezTo>
                  <a:cubicBezTo>
                    <a:pt x="29559" y="33470"/>
                    <a:pt x="22724" y="39546"/>
                    <a:pt x="15021" y="39546"/>
                  </a:cubicBezTo>
                  <a:cubicBezTo>
                    <a:pt x="14586" y="39654"/>
                    <a:pt x="14153" y="39654"/>
                    <a:pt x="13827" y="39546"/>
                  </a:cubicBezTo>
                  <a:close/>
                </a:path>
              </a:pathLst>
            </a:custGeom>
            <a:solidFill>
              <a:srgbClr val="132237"/>
            </a:solidFill>
            <a:ln w="10838" cap="flat">
              <a:noFill/>
              <a:prstDash val="solid"/>
              <a:miter/>
            </a:ln>
          </p:spPr>
          <p:txBody>
            <a:bodyPr rtlCol="0" anchor="ctr"/>
            <a:lstStyle/>
            <a:p>
              <a:endParaRPr lang="nb-NO"/>
            </a:p>
          </p:txBody>
        </p:sp>
        <p:sp>
          <p:nvSpPr>
            <p:cNvPr id="232" name="Frihåndsform: figur 231">
              <a:extLst>
                <a:ext uri="{FF2B5EF4-FFF2-40B4-BE49-F238E27FC236}">
                  <a16:creationId xmlns:a16="http://schemas.microsoft.com/office/drawing/2014/main" id="{44FD4FCD-CE0D-4D6F-B2C7-872B5874E576}"/>
                </a:ext>
              </a:extLst>
            </p:cNvPr>
            <p:cNvSpPr/>
            <p:nvPr/>
          </p:nvSpPr>
          <p:spPr>
            <a:xfrm>
              <a:off x="4018494" y="4699365"/>
              <a:ext cx="15964" cy="29778"/>
            </a:xfrm>
            <a:custGeom>
              <a:avLst/>
              <a:gdLst>
                <a:gd name="connsiteX0" fmla="*/ 3255 w 15964"/>
                <a:gd name="connsiteY0" fmla="*/ 28260 h 29778"/>
                <a:gd name="connsiteX1" fmla="*/ 325 w 15964"/>
                <a:gd name="connsiteY1" fmla="*/ 21641 h 29778"/>
                <a:gd name="connsiteX2" fmla="*/ 0 w 15964"/>
                <a:gd name="connsiteY2" fmla="*/ 15565 h 29778"/>
                <a:gd name="connsiteX3" fmla="*/ 109 w 15964"/>
                <a:gd name="connsiteY3" fmla="*/ 14047 h 29778"/>
                <a:gd name="connsiteX4" fmla="*/ 325 w 15964"/>
                <a:gd name="connsiteY4" fmla="*/ 14047 h 29778"/>
                <a:gd name="connsiteX5" fmla="*/ 6510 w 15964"/>
                <a:gd name="connsiteY5" fmla="*/ 10032 h 29778"/>
                <a:gd name="connsiteX6" fmla="*/ 4991 w 15964"/>
                <a:gd name="connsiteY6" fmla="*/ 2654 h 29778"/>
                <a:gd name="connsiteX7" fmla="*/ 11609 w 15964"/>
                <a:gd name="connsiteY7" fmla="*/ 50 h 29778"/>
                <a:gd name="connsiteX8" fmla="*/ 15949 w 15964"/>
                <a:gd name="connsiteY8" fmla="*/ 4716 h 29778"/>
                <a:gd name="connsiteX9" fmla="*/ 14864 w 15964"/>
                <a:gd name="connsiteY9" fmla="*/ 7211 h 29778"/>
                <a:gd name="connsiteX10" fmla="*/ 13128 w 15964"/>
                <a:gd name="connsiteY10" fmla="*/ 7971 h 29778"/>
                <a:gd name="connsiteX11" fmla="*/ 12911 w 15964"/>
                <a:gd name="connsiteY11" fmla="*/ 8079 h 29778"/>
                <a:gd name="connsiteX12" fmla="*/ 12911 w 15964"/>
                <a:gd name="connsiteY12" fmla="*/ 8079 h 29778"/>
                <a:gd name="connsiteX13" fmla="*/ 12803 w 15964"/>
                <a:gd name="connsiteY13" fmla="*/ 8188 h 29778"/>
                <a:gd name="connsiteX14" fmla="*/ 12586 w 15964"/>
                <a:gd name="connsiteY14" fmla="*/ 8405 h 29778"/>
                <a:gd name="connsiteX15" fmla="*/ 12369 w 15964"/>
                <a:gd name="connsiteY15" fmla="*/ 8839 h 29778"/>
                <a:gd name="connsiteX16" fmla="*/ 11935 w 15964"/>
                <a:gd name="connsiteY16" fmla="*/ 9815 h 29778"/>
                <a:gd name="connsiteX17" fmla="*/ 11392 w 15964"/>
                <a:gd name="connsiteY17" fmla="*/ 11334 h 29778"/>
                <a:gd name="connsiteX18" fmla="*/ 11067 w 15964"/>
                <a:gd name="connsiteY18" fmla="*/ 12853 h 29778"/>
                <a:gd name="connsiteX19" fmla="*/ 10850 w 15964"/>
                <a:gd name="connsiteY19" fmla="*/ 15240 h 29778"/>
                <a:gd name="connsiteX20" fmla="*/ 10958 w 15964"/>
                <a:gd name="connsiteY20" fmla="*/ 18929 h 29778"/>
                <a:gd name="connsiteX21" fmla="*/ 11826 w 15964"/>
                <a:gd name="connsiteY21" fmla="*/ 25005 h 29778"/>
                <a:gd name="connsiteX22" fmla="*/ 8897 w 15964"/>
                <a:gd name="connsiteY22" fmla="*/ 29236 h 29778"/>
                <a:gd name="connsiteX23" fmla="*/ 6618 w 15964"/>
                <a:gd name="connsiteY23" fmla="*/ 29779 h 29778"/>
                <a:gd name="connsiteX24" fmla="*/ 3255 w 15964"/>
                <a:gd name="connsiteY24" fmla="*/ 28260 h 2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64" h="29778">
                  <a:moveTo>
                    <a:pt x="3255" y="28260"/>
                  </a:moveTo>
                  <a:cubicBezTo>
                    <a:pt x="1411" y="26632"/>
                    <a:pt x="760" y="24028"/>
                    <a:pt x="325" y="21641"/>
                  </a:cubicBezTo>
                  <a:cubicBezTo>
                    <a:pt x="0" y="19688"/>
                    <a:pt x="0" y="17627"/>
                    <a:pt x="0" y="15565"/>
                  </a:cubicBezTo>
                  <a:cubicBezTo>
                    <a:pt x="0" y="15023"/>
                    <a:pt x="0" y="14589"/>
                    <a:pt x="109" y="14047"/>
                  </a:cubicBezTo>
                  <a:cubicBezTo>
                    <a:pt x="109" y="14047"/>
                    <a:pt x="217" y="14047"/>
                    <a:pt x="325" y="14047"/>
                  </a:cubicBezTo>
                  <a:cubicBezTo>
                    <a:pt x="2929" y="14047"/>
                    <a:pt x="5425" y="12528"/>
                    <a:pt x="6510" y="10032"/>
                  </a:cubicBezTo>
                  <a:cubicBezTo>
                    <a:pt x="7595" y="7537"/>
                    <a:pt x="6944" y="4607"/>
                    <a:pt x="4991" y="2654"/>
                  </a:cubicBezTo>
                  <a:cubicBezTo>
                    <a:pt x="6727" y="1027"/>
                    <a:pt x="9222" y="-275"/>
                    <a:pt x="11609" y="50"/>
                  </a:cubicBezTo>
                  <a:cubicBezTo>
                    <a:pt x="13996" y="376"/>
                    <a:pt x="16166" y="2329"/>
                    <a:pt x="15949" y="4716"/>
                  </a:cubicBezTo>
                  <a:cubicBezTo>
                    <a:pt x="15949" y="5584"/>
                    <a:pt x="15624" y="6560"/>
                    <a:pt x="14864" y="7211"/>
                  </a:cubicBezTo>
                  <a:cubicBezTo>
                    <a:pt x="14430" y="7645"/>
                    <a:pt x="13779" y="7862"/>
                    <a:pt x="13128" y="7971"/>
                  </a:cubicBezTo>
                  <a:cubicBezTo>
                    <a:pt x="13128" y="7971"/>
                    <a:pt x="13020" y="7971"/>
                    <a:pt x="12911" y="8079"/>
                  </a:cubicBezTo>
                  <a:cubicBezTo>
                    <a:pt x="12911" y="8079"/>
                    <a:pt x="12911" y="8079"/>
                    <a:pt x="12911" y="8079"/>
                  </a:cubicBezTo>
                  <a:cubicBezTo>
                    <a:pt x="12911" y="8079"/>
                    <a:pt x="12803" y="8079"/>
                    <a:pt x="12803" y="8188"/>
                  </a:cubicBezTo>
                  <a:cubicBezTo>
                    <a:pt x="12694" y="8296"/>
                    <a:pt x="12694" y="8296"/>
                    <a:pt x="12586" y="8405"/>
                  </a:cubicBezTo>
                  <a:cubicBezTo>
                    <a:pt x="12477" y="8513"/>
                    <a:pt x="12369" y="8622"/>
                    <a:pt x="12369" y="8839"/>
                  </a:cubicBezTo>
                  <a:cubicBezTo>
                    <a:pt x="12152" y="9164"/>
                    <a:pt x="12043" y="9490"/>
                    <a:pt x="11935" y="9815"/>
                  </a:cubicBezTo>
                  <a:cubicBezTo>
                    <a:pt x="11718" y="10357"/>
                    <a:pt x="11609" y="10792"/>
                    <a:pt x="11392" y="11334"/>
                  </a:cubicBezTo>
                  <a:cubicBezTo>
                    <a:pt x="11284" y="11768"/>
                    <a:pt x="11175" y="12311"/>
                    <a:pt x="11067" y="12853"/>
                  </a:cubicBezTo>
                  <a:cubicBezTo>
                    <a:pt x="10958" y="13612"/>
                    <a:pt x="10958" y="14480"/>
                    <a:pt x="10850" y="15240"/>
                  </a:cubicBezTo>
                  <a:cubicBezTo>
                    <a:pt x="10850" y="16433"/>
                    <a:pt x="10850" y="17735"/>
                    <a:pt x="10958" y="18929"/>
                  </a:cubicBezTo>
                  <a:cubicBezTo>
                    <a:pt x="11284" y="20990"/>
                    <a:pt x="11935" y="22943"/>
                    <a:pt x="11826" y="25005"/>
                  </a:cubicBezTo>
                  <a:cubicBezTo>
                    <a:pt x="11718" y="26849"/>
                    <a:pt x="10524" y="28477"/>
                    <a:pt x="8897" y="29236"/>
                  </a:cubicBezTo>
                  <a:cubicBezTo>
                    <a:pt x="8137" y="29562"/>
                    <a:pt x="7378" y="29779"/>
                    <a:pt x="6618" y="29779"/>
                  </a:cubicBezTo>
                  <a:cubicBezTo>
                    <a:pt x="5533" y="29670"/>
                    <a:pt x="4231" y="29128"/>
                    <a:pt x="3255" y="28260"/>
                  </a:cubicBezTo>
                  <a:close/>
                </a:path>
              </a:pathLst>
            </a:custGeom>
            <a:solidFill>
              <a:srgbClr val="132237"/>
            </a:solidFill>
            <a:ln w="10838" cap="flat">
              <a:noFill/>
              <a:prstDash val="solid"/>
              <a:miter/>
            </a:ln>
          </p:spPr>
          <p:txBody>
            <a:bodyPr rtlCol="0" anchor="ctr"/>
            <a:lstStyle/>
            <a:p>
              <a:endParaRPr lang="nb-NO"/>
            </a:p>
          </p:txBody>
        </p:sp>
        <p:sp>
          <p:nvSpPr>
            <p:cNvPr id="233" name="Frihåndsform: figur 232">
              <a:extLst>
                <a:ext uri="{FF2B5EF4-FFF2-40B4-BE49-F238E27FC236}">
                  <a16:creationId xmlns:a16="http://schemas.microsoft.com/office/drawing/2014/main" id="{BBEA6D61-3354-4269-A6C1-1CAEEC731D7C}"/>
                </a:ext>
              </a:extLst>
            </p:cNvPr>
            <p:cNvSpPr/>
            <p:nvPr/>
          </p:nvSpPr>
          <p:spPr>
            <a:xfrm>
              <a:off x="4036357" y="4701426"/>
              <a:ext cx="13380" cy="28151"/>
            </a:xfrm>
            <a:custGeom>
              <a:avLst/>
              <a:gdLst>
                <a:gd name="connsiteX0" fmla="*/ 3728 w 13380"/>
                <a:gd name="connsiteY0" fmla="*/ 27826 h 28151"/>
                <a:gd name="connsiteX1" fmla="*/ 39 w 13380"/>
                <a:gd name="connsiteY1" fmla="*/ 22075 h 28151"/>
                <a:gd name="connsiteX2" fmla="*/ 690 w 13380"/>
                <a:gd name="connsiteY2" fmla="*/ 18929 h 28151"/>
                <a:gd name="connsiteX3" fmla="*/ 1016 w 13380"/>
                <a:gd name="connsiteY3" fmla="*/ 13396 h 28151"/>
                <a:gd name="connsiteX4" fmla="*/ 1016 w 13380"/>
                <a:gd name="connsiteY4" fmla="*/ 14264 h 28151"/>
                <a:gd name="connsiteX5" fmla="*/ 907 w 13380"/>
                <a:gd name="connsiteY5" fmla="*/ 7103 h 28151"/>
                <a:gd name="connsiteX6" fmla="*/ 690 w 13380"/>
                <a:gd name="connsiteY6" fmla="*/ 5475 h 28151"/>
                <a:gd name="connsiteX7" fmla="*/ 582 w 13380"/>
                <a:gd name="connsiteY7" fmla="*/ 3631 h 28151"/>
                <a:gd name="connsiteX8" fmla="*/ 2752 w 13380"/>
                <a:gd name="connsiteY8" fmla="*/ 376 h 28151"/>
                <a:gd name="connsiteX9" fmla="*/ 10347 w 13380"/>
                <a:gd name="connsiteY9" fmla="*/ 4499 h 28151"/>
                <a:gd name="connsiteX10" fmla="*/ 11649 w 13380"/>
                <a:gd name="connsiteY10" fmla="*/ 6994 h 28151"/>
                <a:gd name="connsiteX11" fmla="*/ 13059 w 13380"/>
                <a:gd name="connsiteY11" fmla="*/ 11443 h 28151"/>
                <a:gd name="connsiteX12" fmla="*/ 12951 w 13380"/>
                <a:gd name="connsiteY12" fmla="*/ 19363 h 28151"/>
                <a:gd name="connsiteX13" fmla="*/ 10455 w 13380"/>
                <a:gd name="connsiteY13" fmla="*/ 25764 h 28151"/>
                <a:gd name="connsiteX14" fmla="*/ 5790 w 13380"/>
                <a:gd name="connsiteY14" fmla="*/ 28151 h 28151"/>
                <a:gd name="connsiteX15" fmla="*/ 3728 w 13380"/>
                <a:gd name="connsiteY15" fmla="*/ 27826 h 2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0" h="28151">
                  <a:moveTo>
                    <a:pt x="3728" y="27826"/>
                  </a:moveTo>
                  <a:cubicBezTo>
                    <a:pt x="1450" y="26958"/>
                    <a:pt x="-286" y="24571"/>
                    <a:pt x="39" y="22075"/>
                  </a:cubicBezTo>
                  <a:cubicBezTo>
                    <a:pt x="148" y="20991"/>
                    <a:pt x="473" y="20014"/>
                    <a:pt x="690" y="18929"/>
                  </a:cubicBezTo>
                  <a:cubicBezTo>
                    <a:pt x="907" y="17085"/>
                    <a:pt x="907" y="15240"/>
                    <a:pt x="1016" y="13396"/>
                  </a:cubicBezTo>
                  <a:cubicBezTo>
                    <a:pt x="1016" y="13721"/>
                    <a:pt x="1016" y="13938"/>
                    <a:pt x="1016" y="14264"/>
                  </a:cubicBezTo>
                  <a:cubicBezTo>
                    <a:pt x="1016" y="11877"/>
                    <a:pt x="1124" y="9490"/>
                    <a:pt x="907" y="7103"/>
                  </a:cubicBezTo>
                  <a:cubicBezTo>
                    <a:pt x="799" y="6560"/>
                    <a:pt x="799" y="6018"/>
                    <a:pt x="690" y="5475"/>
                  </a:cubicBezTo>
                  <a:cubicBezTo>
                    <a:pt x="582" y="4824"/>
                    <a:pt x="473" y="4282"/>
                    <a:pt x="582" y="3631"/>
                  </a:cubicBezTo>
                  <a:cubicBezTo>
                    <a:pt x="690" y="2329"/>
                    <a:pt x="1450" y="918"/>
                    <a:pt x="2752" y="376"/>
                  </a:cubicBezTo>
                  <a:cubicBezTo>
                    <a:pt x="6115" y="-1035"/>
                    <a:pt x="8828" y="1786"/>
                    <a:pt x="10347" y="4499"/>
                  </a:cubicBezTo>
                  <a:cubicBezTo>
                    <a:pt x="10781" y="5367"/>
                    <a:pt x="11323" y="6126"/>
                    <a:pt x="11649" y="6994"/>
                  </a:cubicBezTo>
                  <a:cubicBezTo>
                    <a:pt x="12299" y="8405"/>
                    <a:pt x="12734" y="9924"/>
                    <a:pt x="13059" y="11443"/>
                  </a:cubicBezTo>
                  <a:cubicBezTo>
                    <a:pt x="13602" y="14047"/>
                    <a:pt x="13385" y="16759"/>
                    <a:pt x="12951" y="19363"/>
                  </a:cubicBezTo>
                  <a:cubicBezTo>
                    <a:pt x="12517" y="21642"/>
                    <a:pt x="11866" y="23920"/>
                    <a:pt x="10455" y="25764"/>
                  </a:cubicBezTo>
                  <a:cubicBezTo>
                    <a:pt x="9370" y="27283"/>
                    <a:pt x="7634" y="28151"/>
                    <a:pt x="5790" y="28151"/>
                  </a:cubicBezTo>
                  <a:cubicBezTo>
                    <a:pt x="5030" y="28151"/>
                    <a:pt x="4379" y="28043"/>
                    <a:pt x="3728" y="27826"/>
                  </a:cubicBezTo>
                  <a:close/>
                </a:path>
              </a:pathLst>
            </a:custGeom>
            <a:solidFill>
              <a:srgbClr val="132237"/>
            </a:solidFill>
            <a:ln w="10838" cap="flat">
              <a:noFill/>
              <a:prstDash val="solid"/>
              <a:miter/>
            </a:ln>
          </p:spPr>
          <p:txBody>
            <a:bodyPr rtlCol="0" anchor="ctr"/>
            <a:lstStyle/>
            <a:p>
              <a:endParaRPr lang="nb-NO"/>
            </a:p>
          </p:txBody>
        </p:sp>
        <p:sp>
          <p:nvSpPr>
            <p:cNvPr id="234" name="Frihåndsform: figur 233">
              <a:extLst>
                <a:ext uri="{FF2B5EF4-FFF2-40B4-BE49-F238E27FC236}">
                  <a16:creationId xmlns:a16="http://schemas.microsoft.com/office/drawing/2014/main" id="{5FC85CFE-766E-483C-8177-35EE66CC4694}"/>
                </a:ext>
              </a:extLst>
            </p:cNvPr>
            <p:cNvSpPr/>
            <p:nvPr/>
          </p:nvSpPr>
          <p:spPr>
            <a:xfrm>
              <a:off x="4037319" y="4707707"/>
              <a:ext cx="12314" cy="22955"/>
            </a:xfrm>
            <a:custGeom>
              <a:avLst/>
              <a:gdLst>
                <a:gd name="connsiteX0" fmla="*/ 4719 w 12314"/>
                <a:gd name="connsiteY0" fmla="*/ 22955 h 22955"/>
                <a:gd name="connsiteX1" fmla="*/ 922 w 12314"/>
                <a:gd name="connsiteY1" fmla="*/ 19917 h 22955"/>
                <a:gd name="connsiteX2" fmla="*/ 1247 w 12314"/>
                <a:gd name="connsiteY2" fmla="*/ 16554 h 22955"/>
                <a:gd name="connsiteX3" fmla="*/ 1356 w 12314"/>
                <a:gd name="connsiteY3" fmla="*/ 14710 h 22955"/>
                <a:gd name="connsiteX4" fmla="*/ 1247 w 12314"/>
                <a:gd name="connsiteY4" fmla="*/ 12757 h 22955"/>
                <a:gd name="connsiteX5" fmla="*/ 813 w 12314"/>
                <a:gd name="connsiteY5" fmla="*/ 10478 h 22955"/>
                <a:gd name="connsiteX6" fmla="*/ 54 w 12314"/>
                <a:gd name="connsiteY6" fmla="*/ 6898 h 22955"/>
                <a:gd name="connsiteX7" fmla="*/ 596 w 12314"/>
                <a:gd name="connsiteY7" fmla="*/ 3100 h 22955"/>
                <a:gd name="connsiteX8" fmla="*/ 3960 w 12314"/>
                <a:gd name="connsiteY8" fmla="*/ 279 h 22955"/>
                <a:gd name="connsiteX9" fmla="*/ 11012 w 12314"/>
                <a:gd name="connsiteY9" fmla="*/ 3317 h 22955"/>
                <a:gd name="connsiteX10" fmla="*/ 12097 w 12314"/>
                <a:gd name="connsiteY10" fmla="*/ 7115 h 22955"/>
                <a:gd name="connsiteX11" fmla="*/ 12314 w 12314"/>
                <a:gd name="connsiteY11" fmla="*/ 9936 h 22955"/>
                <a:gd name="connsiteX12" fmla="*/ 11989 w 12314"/>
                <a:gd name="connsiteY12" fmla="*/ 13625 h 22955"/>
                <a:gd name="connsiteX13" fmla="*/ 10904 w 12314"/>
                <a:gd name="connsiteY13" fmla="*/ 16988 h 22955"/>
                <a:gd name="connsiteX14" fmla="*/ 7866 w 12314"/>
                <a:gd name="connsiteY14" fmla="*/ 21545 h 22955"/>
                <a:gd name="connsiteX15" fmla="*/ 4828 w 12314"/>
                <a:gd name="connsiteY15" fmla="*/ 22955 h 22955"/>
                <a:gd name="connsiteX16" fmla="*/ 4719 w 12314"/>
                <a:gd name="connsiteY16"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14" h="22955">
                  <a:moveTo>
                    <a:pt x="4719" y="22955"/>
                  </a:moveTo>
                  <a:cubicBezTo>
                    <a:pt x="2875" y="22955"/>
                    <a:pt x="1356" y="21762"/>
                    <a:pt x="922" y="19917"/>
                  </a:cubicBezTo>
                  <a:cubicBezTo>
                    <a:pt x="705" y="18832"/>
                    <a:pt x="1030" y="17639"/>
                    <a:pt x="1247" y="16554"/>
                  </a:cubicBezTo>
                  <a:cubicBezTo>
                    <a:pt x="1356" y="15903"/>
                    <a:pt x="1356" y="15361"/>
                    <a:pt x="1356" y="14710"/>
                  </a:cubicBezTo>
                  <a:cubicBezTo>
                    <a:pt x="1356" y="14059"/>
                    <a:pt x="1356" y="13408"/>
                    <a:pt x="1247" y="12757"/>
                  </a:cubicBezTo>
                  <a:cubicBezTo>
                    <a:pt x="1139" y="11997"/>
                    <a:pt x="1030" y="11238"/>
                    <a:pt x="813" y="10478"/>
                  </a:cubicBezTo>
                  <a:cubicBezTo>
                    <a:pt x="488" y="9285"/>
                    <a:pt x="162" y="8091"/>
                    <a:pt x="54" y="6898"/>
                  </a:cubicBezTo>
                  <a:cubicBezTo>
                    <a:pt x="-55" y="5596"/>
                    <a:pt x="-55" y="4294"/>
                    <a:pt x="596" y="3100"/>
                  </a:cubicBezTo>
                  <a:cubicBezTo>
                    <a:pt x="1247" y="1798"/>
                    <a:pt x="2549" y="713"/>
                    <a:pt x="3960" y="279"/>
                  </a:cubicBezTo>
                  <a:cubicBezTo>
                    <a:pt x="6564" y="-589"/>
                    <a:pt x="9927" y="605"/>
                    <a:pt x="11012" y="3317"/>
                  </a:cubicBezTo>
                  <a:cubicBezTo>
                    <a:pt x="11554" y="4511"/>
                    <a:pt x="11989" y="5813"/>
                    <a:pt x="12097" y="7115"/>
                  </a:cubicBezTo>
                  <a:cubicBezTo>
                    <a:pt x="12205" y="8091"/>
                    <a:pt x="12314" y="8959"/>
                    <a:pt x="12314" y="9936"/>
                  </a:cubicBezTo>
                  <a:cubicBezTo>
                    <a:pt x="12314" y="11238"/>
                    <a:pt x="12205" y="12431"/>
                    <a:pt x="11989" y="13625"/>
                  </a:cubicBezTo>
                  <a:cubicBezTo>
                    <a:pt x="11772" y="14818"/>
                    <a:pt x="11446" y="15903"/>
                    <a:pt x="10904" y="16988"/>
                  </a:cubicBezTo>
                  <a:cubicBezTo>
                    <a:pt x="10144" y="18615"/>
                    <a:pt x="9168" y="20243"/>
                    <a:pt x="7866" y="21545"/>
                  </a:cubicBezTo>
                  <a:cubicBezTo>
                    <a:pt x="6998" y="22304"/>
                    <a:pt x="5913" y="22955"/>
                    <a:pt x="4828" y="22955"/>
                  </a:cubicBezTo>
                  <a:cubicBezTo>
                    <a:pt x="4719" y="22955"/>
                    <a:pt x="4719" y="22955"/>
                    <a:pt x="4719" y="22955"/>
                  </a:cubicBezTo>
                  <a:close/>
                </a:path>
              </a:pathLst>
            </a:custGeom>
            <a:solidFill>
              <a:srgbClr val="132237"/>
            </a:solidFill>
            <a:ln w="10838" cap="flat">
              <a:noFill/>
              <a:prstDash val="solid"/>
              <a:miter/>
            </a:ln>
          </p:spPr>
          <p:txBody>
            <a:bodyPr rtlCol="0" anchor="ctr"/>
            <a:lstStyle/>
            <a:p>
              <a:endParaRPr lang="nb-NO"/>
            </a:p>
          </p:txBody>
        </p:sp>
        <p:sp>
          <p:nvSpPr>
            <p:cNvPr id="235" name="Frihåndsform: figur 234">
              <a:extLst>
                <a:ext uri="{FF2B5EF4-FFF2-40B4-BE49-F238E27FC236}">
                  <a16:creationId xmlns:a16="http://schemas.microsoft.com/office/drawing/2014/main" id="{D49713C3-F07B-4043-BD0F-45A74787563A}"/>
                </a:ext>
              </a:extLst>
            </p:cNvPr>
            <p:cNvSpPr/>
            <p:nvPr/>
          </p:nvSpPr>
          <p:spPr>
            <a:xfrm>
              <a:off x="4036271" y="4701260"/>
              <a:ext cx="14728" cy="31979"/>
            </a:xfrm>
            <a:custGeom>
              <a:avLst/>
              <a:gdLst>
                <a:gd name="connsiteX0" fmla="*/ 4466 w 14728"/>
                <a:gd name="connsiteY0" fmla="*/ 31898 h 31979"/>
                <a:gd name="connsiteX1" fmla="*/ 1970 w 14728"/>
                <a:gd name="connsiteY1" fmla="*/ 30814 h 31979"/>
                <a:gd name="connsiteX2" fmla="*/ 668 w 14728"/>
                <a:gd name="connsiteY2" fmla="*/ 29295 h 31979"/>
                <a:gd name="connsiteX3" fmla="*/ 126 w 14728"/>
                <a:gd name="connsiteY3" fmla="*/ 28101 h 31979"/>
                <a:gd name="connsiteX4" fmla="*/ 126 w 14728"/>
                <a:gd name="connsiteY4" fmla="*/ 27992 h 31979"/>
                <a:gd name="connsiteX5" fmla="*/ 885 w 14728"/>
                <a:gd name="connsiteY5" fmla="*/ 23544 h 31979"/>
                <a:gd name="connsiteX6" fmla="*/ 2621 w 14728"/>
                <a:gd name="connsiteY6" fmla="*/ 21157 h 31979"/>
                <a:gd name="connsiteX7" fmla="*/ 3272 w 14728"/>
                <a:gd name="connsiteY7" fmla="*/ 20072 h 31979"/>
                <a:gd name="connsiteX8" fmla="*/ 3815 w 14728"/>
                <a:gd name="connsiteY8" fmla="*/ 18662 h 31979"/>
                <a:gd name="connsiteX9" fmla="*/ 4466 w 14728"/>
                <a:gd name="connsiteY9" fmla="*/ 16058 h 31979"/>
                <a:gd name="connsiteX10" fmla="*/ 4900 w 14728"/>
                <a:gd name="connsiteY10" fmla="*/ 13562 h 31979"/>
                <a:gd name="connsiteX11" fmla="*/ 5008 w 14728"/>
                <a:gd name="connsiteY11" fmla="*/ 10199 h 31979"/>
                <a:gd name="connsiteX12" fmla="*/ 4900 w 14728"/>
                <a:gd name="connsiteY12" fmla="*/ 8788 h 31979"/>
                <a:gd name="connsiteX13" fmla="*/ 4683 w 14728"/>
                <a:gd name="connsiteY13" fmla="*/ 7703 h 31979"/>
                <a:gd name="connsiteX14" fmla="*/ 3923 w 14728"/>
                <a:gd name="connsiteY14" fmla="*/ 5750 h 31979"/>
                <a:gd name="connsiteX15" fmla="*/ 3055 w 14728"/>
                <a:gd name="connsiteY15" fmla="*/ 3363 h 31979"/>
                <a:gd name="connsiteX16" fmla="*/ 3055 w 14728"/>
                <a:gd name="connsiteY16" fmla="*/ 3363 h 31979"/>
                <a:gd name="connsiteX17" fmla="*/ 3272 w 14728"/>
                <a:gd name="connsiteY17" fmla="*/ 1844 h 31979"/>
                <a:gd name="connsiteX18" fmla="*/ 6093 w 14728"/>
                <a:gd name="connsiteY18" fmla="*/ 0 h 31979"/>
                <a:gd name="connsiteX19" fmla="*/ 9673 w 14728"/>
                <a:gd name="connsiteY19" fmla="*/ 1953 h 31979"/>
                <a:gd name="connsiteX20" fmla="*/ 11952 w 14728"/>
                <a:gd name="connsiteY20" fmla="*/ 5099 h 31979"/>
                <a:gd name="connsiteX21" fmla="*/ 14447 w 14728"/>
                <a:gd name="connsiteY21" fmla="*/ 12911 h 31979"/>
                <a:gd name="connsiteX22" fmla="*/ 13579 w 14728"/>
                <a:gd name="connsiteY22" fmla="*/ 23544 h 31979"/>
                <a:gd name="connsiteX23" fmla="*/ 13037 w 14728"/>
                <a:gd name="connsiteY23" fmla="*/ 24955 h 31979"/>
                <a:gd name="connsiteX24" fmla="*/ 13037 w 14728"/>
                <a:gd name="connsiteY24" fmla="*/ 24955 h 31979"/>
                <a:gd name="connsiteX25" fmla="*/ 13037 w 14728"/>
                <a:gd name="connsiteY25" fmla="*/ 24955 h 31979"/>
                <a:gd name="connsiteX26" fmla="*/ 13037 w 14728"/>
                <a:gd name="connsiteY26" fmla="*/ 24955 h 31979"/>
                <a:gd name="connsiteX27" fmla="*/ 11084 w 14728"/>
                <a:gd name="connsiteY27" fmla="*/ 28860 h 31979"/>
                <a:gd name="connsiteX28" fmla="*/ 5768 w 14728"/>
                <a:gd name="connsiteY28" fmla="*/ 31898 h 31979"/>
                <a:gd name="connsiteX29" fmla="*/ 4466 w 14728"/>
                <a:gd name="connsiteY29" fmla="*/ 31898 h 31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28" h="31979">
                  <a:moveTo>
                    <a:pt x="4466" y="31898"/>
                  </a:moveTo>
                  <a:cubicBezTo>
                    <a:pt x="3489" y="31681"/>
                    <a:pt x="2730" y="31356"/>
                    <a:pt x="1970" y="30814"/>
                  </a:cubicBezTo>
                  <a:cubicBezTo>
                    <a:pt x="1428" y="30379"/>
                    <a:pt x="994" y="29837"/>
                    <a:pt x="668" y="29295"/>
                  </a:cubicBezTo>
                  <a:cubicBezTo>
                    <a:pt x="451" y="28860"/>
                    <a:pt x="234" y="28427"/>
                    <a:pt x="126" y="28101"/>
                  </a:cubicBezTo>
                  <a:cubicBezTo>
                    <a:pt x="126" y="28101"/>
                    <a:pt x="126" y="27992"/>
                    <a:pt x="126" y="27992"/>
                  </a:cubicBezTo>
                  <a:cubicBezTo>
                    <a:pt x="-200" y="26365"/>
                    <a:pt x="126" y="24955"/>
                    <a:pt x="885" y="23544"/>
                  </a:cubicBezTo>
                  <a:cubicBezTo>
                    <a:pt x="1319" y="22676"/>
                    <a:pt x="2079" y="22025"/>
                    <a:pt x="2621" y="21157"/>
                  </a:cubicBezTo>
                  <a:cubicBezTo>
                    <a:pt x="2838" y="20832"/>
                    <a:pt x="3055" y="20506"/>
                    <a:pt x="3272" y="20072"/>
                  </a:cubicBezTo>
                  <a:cubicBezTo>
                    <a:pt x="3489" y="19638"/>
                    <a:pt x="3706" y="19204"/>
                    <a:pt x="3815" y="18662"/>
                  </a:cubicBezTo>
                  <a:cubicBezTo>
                    <a:pt x="4140" y="17794"/>
                    <a:pt x="4357" y="16926"/>
                    <a:pt x="4466" y="16058"/>
                  </a:cubicBezTo>
                  <a:cubicBezTo>
                    <a:pt x="4683" y="15190"/>
                    <a:pt x="4791" y="14430"/>
                    <a:pt x="4900" y="13562"/>
                  </a:cubicBezTo>
                  <a:cubicBezTo>
                    <a:pt x="5008" y="12477"/>
                    <a:pt x="5008" y="11284"/>
                    <a:pt x="5008" y="10199"/>
                  </a:cubicBezTo>
                  <a:cubicBezTo>
                    <a:pt x="5008" y="9765"/>
                    <a:pt x="4900" y="9222"/>
                    <a:pt x="4900" y="8788"/>
                  </a:cubicBezTo>
                  <a:cubicBezTo>
                    <a:pt x="4791" y="8463"/>
                    <a:pt x="4791" y="8029"/>
                    <a:pt x="4683" y="7703"/>
                  </a:cubicBezTo>
                  <a:cubicBezTo>
                    <a:pt x="4466" y="7052"/>
                    <a:pt x="4140" y="6401"/>
                    <a:pt x="3923" y="5750"/>
                  </a:cubicBezTo>
                  <a:cubicBezTo>
                    <a:pt x="3598" y="4991"/>
                    <a:pt x="3055" y="4231"/>
                    <a:pt x="3055" y="3363"/>
                  </a:cubicBezTo>
                  <a:cubicBezTo>
                    <a:pt x="3055" y="3363"/>
                    <a:pt x="3055" y="3363"/>
                    <a:pt x="3055" y="3363"/>
                  </a:cubicBezTo>
                  <a:cubicBezTo>
                    <a:pt x="3055" y="2821"/>
                    <a:pt x="3055" y="2279"/>
                    <a:pt x="3272" y="1844"/>
                  </a:cubicBezTo>
                  <a:cubicBezTo>
                    <a:pt x="3815" y="651"/>
                    <a:pt x="4900" y="109"/>
                    <a:pt x="6093" y="0"/>
                  </a:cubicBezTo>
                  <a:cubicBezTo>
                    <a:pt x="7395" y="0"/>
                    <a:pt x="8697" y="977"/>
                    <a:pt x="9673" y="1953"/>
                  </a:cubicBezTo>
                  <a:cubicBezTo>
                    <a:pt x="10541" y="2929"/>
                    <a:pt x="11301" y="4015"/>
                    <a:pt x="11952" y="5099"/>
                  </a:cubicBezTo>
                  <a:cubicBezTo>
                    <a:pt x="13362" y="7486"/>
                    <a:pt x="14013" y="10199"/>
                    <a:pt x="14447" y="12911"/>
                  </a:cubicBezTo>
                  <a:cubicBezTo>
                    <a:pt x="14990" y="16492"/>
                    <a:pt x="14773" y="20181"/>
                    <a:pt x="13579" y="23544"/>
                  </a:cubicBezTo>
                  <a:cubicBezTo>
                    <a:pt x="13362" y="23978"/>
                    <a:pt x="13254" y="24521"/>
                    <a:pt x="13037" y="24955"/>
                  </a:cubicBezTo>
                  <a:cubicBezTo>
                    <a:pt x="13037" y="24955"/>
                    <a:pt x="13037" y="24955"/>
                    <a:pt x="13037" y="24955"/>
                  </a:cubicBezTo>
                  <a:cubicBezTo>
                    <a:pt x="13037" y="24955"/>
                    <a:pt x="13037" y="24955"/>
                    <a:pt x="13037" y="24955"/>
                  </a:cubicBezTo>
                  <a:cubicBezTo>
                    <a:pt x="13037" y="24955"/>
                    <a:pt x="13037" y="24955"/>
                    <a:pt x="13037" y="24955"/>
                  </a:cubicBezTo>
                  <a:cubicBezTo>
                    <a:pt x="12494" y="26365"/>
                    <a:pt x="11952" y="27667"/>
                    <a:pt x="11084" y="28860"/>
                  </a:cubicBezTo>
                  <a:cubicBezTo>
                    <a:pt x="9890" y="30596"/>
                    <a:pt x="7829" y="31898"/>
                    <a:pt x="5768" y="31898"/>
                  </a:cubicBezTo>
                  <a:cubicBezTo>
                    <a:pt x="5008" y="32007"/>
                    <a:pt x="4791" y="32007"/>
                    <a:pt x="4466" y="31898"/>
                  </a:cubicBezTo>
                  <a:close/>
                </a:path>
              </a:pathLst>
            </a:custGeom>
            <a:solidFill>
              <a:srgbClr val="132237"/>
            </a:solidFill>
            <a:ln w="10838" cap="flat">
              <a:noFill/>
              <a:prstDash val="solid"/>
              <a:miter/>
            </a:ln>
          </p:spPr>
          <p:txBody>
            <a:bodyPr rtlCol="0" anchor="ctr"/>
            <a:lstStyle/>
            <a:p>
              <a:endParaRPr lang="nb-NO"/>
            </a:p>
          </p:txBody>
        </p:sp>
        <p:sp>
          <p:nvSpPr>
            <p:cNvPr id="236" name="Frihåndsform: figur 235">
              <a:extLst>
                <a:ext uri="{FF2B5EF4-FFF2-40B4-BE49-F238E27FC236}">
                  <a16:creationId xmlns:a16="http://schemas.microsoft.com/office/drawing/2014/main" id="{88BDC66D-88B1-40E4-8713-29E954796EC9}"/>
                </a:ext>
              </a:extLst>
            </p:cNvPr>
            <p:cNvSpPr/>
            <p:nvPr/>
          </p:nvSpPr>
          <p:spPr>
            <a:xfrm>
              <a:off x="4048765" y="4726323"/>
              <a:ext cx="108" cy="325"/>
            </a:xfrm>
            <a:custGeom>
              <a:avLst/>
              <a:gdLst>
                <a:gd name="connsiteX0" fmla="*/ 108 w 108"/>
                <a:gd name="connsiteY0" fmla="*/ 0 h 325"/>
                <a:gd name="connsiteX1" fmla="*/ 0 w 108"/>
                <a:gd name="connsiteY1" fmla="*/ 326 h 325"/>
                <a:gd name="connsiteX2" fmla="*/ 108 w 108"/>
                <a:gd name="connsiteY2" fmla="*/ 0 h 325"/>
              </a:gdLst>
              <a:ahLst/>
              <a:cxnLst>
                <a:cxn ang="0">
                  <a:pos x="connsiteX0" y="connsiteY0"/>
                </a:cxn>
                <a:cxn ang="0">
                  <a:pos x="connsiteX1" y="connsiteY1"/>
                </a:cxn>
                <a:cxn ang="0">
                  <a:pos x="connsiteX2" y="connsiteY2"/>
                </a:cxn>
              </a:cxnLst>
              <a:rect l="l" t="t" r="r" b="b"/>
              <a:pathLst>
                <a:path w="108" h="325">
                  <a:moveTo>
                    <a:pt x="108" y="0"/>
                  </a:moveTo>
                  <a:cubicBezTo>
                    <a:pt x="108" y="109"/>
                    <a:pt x="0" y="217"/>
                    <a:pt x="0" y="326"/>
                  </a:cubicBezTo>
                  <a:cubicBezTo>
                    <a:pt x="108" y="217"/>
                    <a:pt x="108" y="109"/>
                    <a:pt x="108" y="0"/>
                  </a:cubicBezTo>
                  <a:close/>
                </a:path>
              </a:pathLst>
            </a:custGeom>
            <a:solidFill>
              <a:srgbClr val="132237"/>
            </a:solidFill>
            <a:ln w="10838" cap="flat">
              <a:noFill/>
              <a:prstDash val="solid"/>
              <a:miter/>
            </a:ln>
          </p:spPr>
          <p:txBody>
            <a:bodyPr rtlCol="0" anchor="ctr"/>
            <a:lstStyle/>
            <a:p>
              <a:endParaRPr lang="nb-NO"/>
            </a:p>
          </p:txBody>
        </p:sp>
        <p:sp>
          <p:nvSpPr>
            <p:cNvPr id="237" name="Frihåndsform: figur 236">
              <a:extLst>
                <a:ext uri="{FF2B5EF4-FFF2-40B4-BE49-F238E27FC236}">
                  <a16:creationId xmlns:a16="http://schemas.microsoft.com/office/drawing/2014/main" id="{A5CD55E6-A7F9-4C9A-B990-31012E475756}"/>
                </a:ext>
              </a:extLst>
            </p:cNvPr>
            <p:cNvSpPr/>
            <p:nvPr/>
          </p:nvSpPr>
          <p:spPr>
            <a:xfrm>
              <a:off x="3887820" y="4747805"/>
              <a:ext cx="26190" cy="56418"/>
            </a:xfrm>
            <a:custGeom>
              <a:avLst/>
              <a:gdLst>
                <a:gd name="connsiteX0" fmla="*/ 13171 w 26190"/>
                <a:gd name="connsiteY0" fmla="*/ 52838 h 56418"/>
                <a:gd name="connsiteX1" fmla="*/ 8072 w 26190"/>
                <a:gd name="connsiteY1" fmla="*/ 48715 h 56418"/>
                <a:gd name="connsiteX2" fmla="*/ 4274 w 26190"/>
                <a:gd name="connsiteY2" fmla="*/ 42857 h 56418"/>
                <a:gd name="connsiteX3" fmla="*/ 151 w 26190"/>
                <a:gd name="connsiteY3" fmla="*/ 29620 h 56418"/>
                <a:gd name="connsiteX4" fmla="*/ 260 w 26190"/>
                <a:gd name="connsiteY4" fmla="*/ 22568 h 56418"/>
                <a:gd name="connsiteX5" fmla="*/ 2213 w 26190"/>
                <a:gd name="connsiteY5" fmla="*/ 15515 h 56418"/>
                <a:gd name="connsiteX6" fmla="*/ 5359 w 26190"/>
                <a:gd name="connsiteY6" fmla="*/ 9982 h 56418"/>
                <a:gd name="connsiteX7" fmla="*/ 5359 w 26190"/>
                <a:gd name="connsiteY7" fmla="*/ 9982 h 56418"/>
                <a:gd name="connsiteX8" fmla="*/ 5359 w 26190"/>
                <a:gd name="connsiteY8" fmla="*/ 9982 h 56418"/>
                <a:gd name="connsiteX9" fmla="*/ 5359 w 26190"/>
                <a:gd name="connsiteY9" fmla="*/ 9873 h 56418"/>
                <a:gd name="connsiteX10" fmla="*/ 5468 w 26190"/>
                <a:gd name="connsiteY10" fmla="*/ 9656 h 56418"/>
                <a:gd name="connsiteX11" fmla="*/ 10133 w 26190"/>
                <a:gd name="connsiteY11" fmla="*/ 4882 h 56418"/>
                <a:gd name="connsiteX12" fmla="*/ 16317 w 26190"/>
                <a:gd name="connsiteY12" fmla="*/ 1193 h 56418"/>
                <a:gd name="connsiteX13" fmla="*/ 22719 w 26190"/>
                <a:gd name="connsiteY13" fmla="*/ 0 h 56418"/>
                <a:gd name="connsiteX14" fmla="*/ 24672 w 26190"/>
                <a:gd name="connsiteY14" fmla="*/ 434 h 56418"/>
                <a:gd name="connsiteX15" fmla="*/ 24672 w 26190"/>
                <a:gd name="connsiteY15" fmla="*/ 434 h 56418"/>
                <a:gd name="connsiteX16" fmla="*/ 24672 w 26190"/>
                <a:gd name="connsiteY16" fmla="*/ 543 h 56418"/>
                <a:gd name="connsiteX17" fmla="*/ 24563 w 26190"/>
                <a:gd name="connsiteY17" fmla="*/ 543 h 56418"/>
                <a:gd name="connsiteX18" fmla="*/ 24129 w 26190"/>
                <a:gd name="connsiteY18" fmla="*/ 543 h 56418"/>
                <a:gd name="connsiteX19" fmla="*/ 23804 w 26190"/>
                <a:gd name="connsiteY19" fmla="*/ 543 h 56418"/>
                <a:gd name="connsiteX20" fmla="*/ 23804 w 26190"/>
                <a:gd name="connsiteY20" fmla="*/ 543 h 56418"/>
                <a:gd name="connsiteX21" fmla="*/ 23261 w 26190"/>
                <a:gd name="connsiteY21" fmla="*/ 651 h 56418"/>
                <a:gd name="connsiteX22" fmla="*/ 23261 w 26190"/>
                <a:gd name="connsiteY22" fmla="*/ 651 h 56418"/>
                <a:gd name="connsiteX23" fmla="*/ 21959 w 26190"/>
                <a:gd name="connsiteY23" fmla="*/ 976 h 56418"/>
                <a:gd name="connsiteX24" fmla="*/ 21959 w 26190"/>
                <a:gd name="connsiteY24" fmla="*/ 976 h 56418"/>
                <a:gd name="connsiteX25" fmla="*/ 20006 w 26190"/>
                <a:gd name="connsiteY25" fmla="*/ 1736 h 56418"/>
                <a:gd name="connsiteX26" fmla="*/ 20006 w 26190"/>
                <a:gd name="connsiteY26" fmla="*/ 1736 h 56418"/>
                <a:gd name="connsiteX27" fmla="*/ 17836 w 26190"/>
                <a:gd name="connsiteY27" fmla="*/ 2929 h 56418"/>
                <a:gd name="connsiteX28" fmla="*/ 17945 w 26190"/>
                <a:gd name="connsiteY28" fmla="*/ 2821 h 56418"/>
                <a:gd name="connsiteX29" fmla="*/ 15124 w 26190"/>
                <a:gd name="connsiteY29" fmla="*/ 4991 h 56418"/>
                <a:gd name="connsiteX30" fmla="*/ 15232 w 26190"/>
                <a:gd name="connsiteY30" fmla="*/ 4991 h 56418"/>
                <a:gd name="connsiteX31" fmla="*/ 13713 w 26190"/>
                <a:gd name="connsiteY31" fmla="*/ 6510 h 56418"/>
                <a:gd name="connsiteX32" fmla="*/ 12194 w 26190"/>
                <a:gd name="connsiteY32" fmla="*/ 8463 h 56418"/>
                <a:gd name="connsiteX33" fmla="*/ 10459 w 26190"/>
                <a:gd name="connsiteY33" fmla="*/ 11392 h 56418"/>
                <a:gd name="connsiteX34" fmla="*/ 9048 w 26190"/>
                <a:gd name="connsiteY34" fmla="*/ 14864 h 56418"/>
                <a:gd name="connsiteX35" fmla="*/ 9156 w 26190"/>
                <a:gd name="connsiteY35" fmla="*/ 14539 h 56418"/>
                <a:gd name="connsiteX36" fmla="*/ 8723 w 26190"/>
                <a:gd name="connsiteY36" fmla="*/ 15732 h 56418"/>
                <a:gd name="connsiteX37" fmla="*/ 8723 w 26190"/>
                <a:gd name="connsiteY37" fmla="*/ 15732 h 56418"/>
                <a:gd name="connsiteX38" fmla="*/ 7855 w 26190"/>
                <a:gd name="connsiteY38" fmla="*/ 18770 h 56418"/>
                <a:gd name="connsiteX39" fmla="*/ 7204 w 26190"/>
                <a:gd name="connsiteY39" fmla="*/ 23327 h 56418"/>
                <a:gd name="connsiteX40" fmla="*/ 7204 w 26190"/>
                <a:gd name="connsiteY40" fmla="*/ 27558 h 56418"/>
                <a:gd name="connsiteX41" fmla="*/ 7963 w 26190"/>
                <a:gd name="connsiteY41" fmla="*/ 32983 h 56418"/>
                <a:gd name="connsiteX42" fmla="*/ 10133 w 26190"/>
                <a:gd name="connsiteY42" fmla="*/ 40687 h 56418"/>
                <a:gd name="connsiteX43" fmla="*/ 10133 w 26190"/>
                <a:gd name="connsiteY43" fmla="*/ 40578 h 56418"/>
                <a:gd name="connsiteX44" fmla="*/ 10459 w 26190"/>
                <a:gd name="connsiteY44" fmla="*/ 41446 h 56418"/>
                <a:gd name="connsiteX45" fmla="*/ 10459 w 26190"/>
                <a:gd name="connsiteY45" fmla="*/ 41446 h 56418"/>
                <a:gd name="connsiteX46" fmla="*/ 10459 w 26190"/>
                <a:gd name="connsiteY46" fmla="*/ 41555 h 56418"/>
                <a:gd name="connsiteX47" fmla="*/ 10459 w 26190"/>
                <a:gd name="connsiteY47" fmla="*/ 41663 h 56418"/>
                <a:gd name="connsiteX48" fmla="*/ 10459 w 26190"/>
                <a:gd name="connsiteY48" fmla="*/ 41663 h 56418"/>
                <a:gd name="connsiteX49" fmla="*/ 10459 w 26190"/>
                <a:gd name="connsiteY49" fmla="*/ 41663 h 56418"/>
                <a:gd name="connsiteX50" fmla="*/ 10459 w 26190"/>
                <a:gd name="connsiteY50" fmla="*/ 41663 h 56418"/>
                <a:gd name="connsiteX51" fmla="*/ 10459 w 26190"/>
                <a:gd name="connsiteY51" fmla="*/ 41663 h 56418"/>
                <a:gd name="connsiteX52" fmla="*/ 11869 w 26190"/>
                <a:gd name="connsiteY52" fmla="*/ 45027 h 56418"/>
                <a:gd name="connsiteX53" fmla="*/ 12194 w 26190"/>
                <a:gd name="connsiteY53" fmla="*/ 45677 h 56418"/>
                <a:gd name="connsiteX54" fmla="*/ 13605 w 26190"/>
                <a:gd name="connsiteY54" fmla="*/ 48064 h 56418"/>
                <a:gd name="connsiteX55" fmla="*/ 14581 w 26190"/>
                <a:gd name="connsiteY55" fmla="*/ 49367 h 56418"/>
                <a:gd name="connsiteX56" fmla="*/ 15992 w 26190"/>
                <a:gd name="connsiteY56" fmla="*/ 50777 h 56418"/>
                <a:gd name="connsiteX57" fmla="*/ 15992 w 26190"/>
                <a:gd name="connsiteY57" fmla="*/ 50777 h 56418"/>
                <a:gd name="connsiteX58" fmla="*/ 18162 w 26190"/>
                <a:gd name="connsiteY58" fmla="*/ 52513 h 56418"/>
                <a:gd name="connsiteX59" fmla="*/ 20766 w 26190"/>
                <a:gd name="connsiteY59" fmla="*/ 54032 h 56418"/>
                <a:gd name="connsiteX60" fmla="*/ 20657 w 26190"/>
                <a:gd name="connsiteY60" fmla="*/ 54032 h 56418"/>
                <a:gd name="connsiteX61" fmla="*/ 26191 w 26190"/>
                <a:gd name="connsiteY61" fmla="*/ 56310 h 56418"/>
                <a:gd name="connsiteX62" fmla="*/ 26191 w 26190"/>
                <a:gd name="connsiteY62" fmla="*/ 56419 h 56418"/>
                <a:gd name="connsiteX63" fmla="*/ 13171 w 26190"/>
                <a:gd name="connsiteY63" fmla="*/ 52838 h 5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6190" h="56418">
                  <a:moveTo>
                    <a:pt x="13171" y="52838"/>
                  </a:moveTo>
                  <a:cubicBezTo>
                    <a:pt x="11218" y="51753"/>
                    <a:pt x="9591" y="50451"/>
                    <a:pt x="8072" y="48715"/>
                  </a:cubicBezTo>
                  <a:cubicBezTo>
                    <a:pt x="6444" y="46980"/>
                    <a:pt x="5251" y="44918"/>
                    <a:pt x="4274" y="42857"/>
                  </a:cubicBezTo>
                  <a:cubicBezTo>
                    <a:pt x="2213" y="38734"/>
                    <a:pt x="477" y="34285"/>
                    <a:pt x="151" y="29620"/>
                  </a:cubicBezTo>
                  <a:cubicBezTo>
                    <a:pt x="-66" y="27233"/>
                    <a:pt x="-66" y="24846"/>
                    <a:pt x="260" y="22568"/>
                  </a:cubicBezTo>
                  <a:cubicBezTo>
                    <a:pt x="585" y="20072"/>
                    <a:pt x="1236" y="17794"/>
                    <a:pt x="2213" y="15515"/>
                  </a:cubicBezTo>
                  <a:cubicBezTo>
                    <a:pt x="2972" y="13562"/>
                    <a:pt x="4166" y="11718"/>
                    <a:pt x="5359" y="9982"/>
                  </a:cubicBezTo>
                  <a:cubicBezTo>
                    <a:pt x="5359" y="9982"/>
                    <a:pt x="5359" y="9982"/>
                    <a:pt x="5359" y="9982"/>
                  </a:cubicBezTo>
                  <a:cubicBezTo>
                    <a:pt x="5359" y="9982"/>
                    <a:pt x="5359" y="9982"/>
                    <a:pt x="5359" y="9982"/>
                  </a:cubicBezTo>
                  <a:cubicBezTo>
                    <a:pt x="5359" y="9982"/>
                    <a:pt x="5359" y="9982"/>
                    <a:pt x="5359" y="9873"/>
                  </a:cubicBezTo>
                  <a:cubicBezTo>
                    <a:pt x="5359" y="9873"/>
                    <a:pt x="5468" y="9765"/>
                    <a:pt x="5468" y="9656"/>
                  </a:cubicBezTo>
                  <a:cubicBezTo>
                    <a:pt x="6770" y="7812"/>
                    <a:pt x="8397" y="6293"/>
                    <a:pt x="10133" y="4882"/>
                  </a:cubicBezTo>
                  <a:cubicBezTo>
                    <a:pt x="11869" y="3363"/>
                    <a:pt x="14039" y="2061"/>
                    <a:pt x="16317" y="1193"/>
                  </a:cubicBezTo>
                  <a:cubicBezTo>
                    <a:pt x="18379" y="434"/>
                    <a:pt x="20549" y="0"/>
                    <a:pt x="22719" y="0"/>
                  </a:cubicBezTo>
                  <a:cubicBezTo>
                    <a:pt x="23370" y="0"/>
                    <a:pt x="24129" y="108"/>
                    <a:pt x="24672" y="434"/>
                  </a:cubicBezTo>
                  <a:lnTo>
                    <a:pt x="24672" y="434"/>
                  </a:lnTo>
                  <a:cubicBezTo>
                    <a:pt x="24672" y="434"/>
                    <a:pt x="24672" y="543"/>
                    <a:pt x="24672" y="543"/>
                  </a:cubicBezTo>
                  <a:cubicBezTo>
                    <a:pt x="24672" y="543"/>
                    <a:pt x="24563" y="543"/>
                    <a:pt x="24563" y="543"/>
                  </a:cubicBezTo>
                  <a:cubicBezTo>
                    <a:pt x="24455" y="543"/>
                    <a:pt x="24346" y="543"/>
                    <a:pt x="24129" y="543"/>
                  </a:cubicBezTo>
                  <a:cubicBezTo>
                    <a:pt x="24021" y="543"/>
                    <a:pt x="23912" y="543"/>
                    <a:pt x="23804" y="543"/>
                  </a:cubicBezTo>
                  <a:cubicBezTo>
                    <a:pt x="23804" y="543"/>
                    <a:pt x="23804" y="543"/>
                    <a:pt x="23804" y="543"/>
                  </a:cubicBezTo>
                  <a:cubicBezTo>
                    <a:pt x="23587" y="543"/>
                    <a:pt x="23478" y="543"/>
                    <a:pt x="23261" y="651"/>
                  </a:cubicBezTo>
                  <a:cubicBezTo>
                    <a:pt x="23261" y="651"/>
                    <a:pt x="23261" y="651"/>
                    <a:pt x="23261" y="651"/>
                  </a:cubicBezTo>
                  <a:cubicBezTo>
                    <a:pt x="22827" y="759"/>
                    <a:pt x="22393" y="868"/>
                    <a:pt x="21959" y="976"/>
                  </a:cubicBezTo>
                  <a:cubicBezTo>
                    <a:pt x="21959" y="976"/>
                    <a:pt x="21959" y="976"/>
                    <a:pt x="21959" y="976"/>
                  </a:cubicBezTo>
                  <a:cubicBezTo>
                    <a:pt x="21308" y="1193"/>
                    <a:pt x="20657" y="1519"/>
                    <a:pt x="20006" y="1736"/>
                  </a:cubicBezTo>
                  <a:cubicBezTo>
                    <a:pt x="20006" y="1736"/>
                    <a:pt x="20006" y="1736"/>
                    <a:pt x="20006" y="1736"/>
                  </a:cubicBezTo>
                  <a:cubicBezTo>
                    <a:pt x="19247" y="2061"/>
                    <a:pt x="18596" y="2495"/>
                    <a:pt x="17836" y="2929"/>
                  </a:cubicBezTo>
                  <a:cubicBezTo>
                    <a:pt x="17836" y="2929"/>
                    <a:pt x="17945" y="2929"/>
                    <a:pt x="17945" y="2821"/>
                  </a:cubicBezTo>
                  <a:cubicBezTo>
                    <a:pt x="16968" y="3472"/>
                    <a:pt x="16100" y="4231"/>
                    <a:pt x="15124" y="4991"/>
                  </a:cubicBezTo>
                  <a:cubicBezTo>
                    <a:pt x="15124" y="4991"/>
                    <a:pt x="15124" y="4991"/>
                    <a:pt x="15232" y="4991"/>
                  </a:cubicBezTo>
                  <a:cubicBezTo>
                    <a:pt x="14690" y="5533"/>
                    <a:pt x="14147" y="5967"/>
                    <a:pt x="13713" y="6510"/>
                  </a:cubicBezTo>
                  <a:cubicBezTo>
                    <a:pt x="13171" y="7161"/>
                    <a:pt x="12737" y="7812"/>
                    <a:pt x="12194" y="8463"/>
                  </a:cubicBezTo>
                  <a:cubicBezTo>
                    <a:pt x="11543" y="9439"/>
                    <a:pt x="11001" y="10416"/>
                    <a:pt x="10459" y="11392"/>
                  </a:cubicBezTo>
                  <a:cubicBezTo>
                    <a:pt x="9916" y="12586"/>
                    <a:pt x="9482" y="13671"/>
                    <a:pt x="9048" y="14864"/>
                  </a:cubicBezTo>
                  <a:cubicBezTo>
                    <a:pt x="9048" y="14756"/>
                    <a:pt x="9156" y="14647"/>
                    <a:pt x="9156" y="14539"/>
                  </a:cubicBezTo>
                  <a:cubicBezTo>
                    <a:pt x="9048" y="14973"/>
                    <a:pt x="8939" y="15298"/>
                    <a:pt x="8723" y="15732"/>
                  </a:cubicBezTo>
                  <a:cubicBezTo>
                    <a:pt x="8723" y="15732"/>
                    <a:pt x="8723" y="15732"/>
                    <a:pt x="8723" y="15732"/>
                  </a:cubicBezTo>
                  <a:cubicBezTo>
                    <a:pt x="8397" y="16709"/>
                    <a:pt x="8072" y="17794"/>
                    <a:pt x="7855" y="18770"/>
                  </a:cubicBezTo>
                  <a:cubicBezTo>
                    <a:pt x="7529" y="20289"/>
                    <a:pt x="7420" y="21808"/>
                    <a:pt x="7204" y="23327"/>
                  </a:cubicBezTo>
                  <a:cubicBezTo>
                    <a:pt x="7204" y="24737"/>
                    <a:pt x="7204" y="26148"/>
                    <a:pt x="7204" y="27558"/>
                  </a:cubicBezTo>
                  <a:cubicBezTo>
                    <a:pt x="7420" y="29403"/>
                    <a:pt x="7638" y="31247"/>
                    <a:pt x="7963" y="32983"/>
                  </a:cubicBezTo>
                  <a:cubicBezTo>
                    <a:pt x="8614" y="35587"/>
                    <a:pt x="9265" y="38083"/>
                    <a:pt x="10133" y="40687"/>
                  </a:cubicBezTo>
                  <a:cubicBezTo>
                    <a:pt x="10133" y="40687"/>
                    <a:pt x="10133" y="40578"/>
                    <a:pt x="10133" y="40578"/>
                  </a:cubicBezTo>
                  <a:cubicBezTo>
                    <a:pt x="10242" y="40904"/>
                    <a:pt x="10350" y="41121"/>
                    <a:pt x="10459" y="41446"/>
                  </a:cubicBezTo>
                  <a:cubicBezTo>
                    <a:pt x="10459" y="41446"/>
                    <a:pt x="10459" y="41446"/>
                    <a:pt x="10459" y="41446"/>
                  </a:cubicBezTo>
                  <a:cubicBezTo>
                    <a:pt x="10459" y="41446"/>
                    <a:pt x="10459" y="41446"/>
                    <a:pt x="10459" y="41555"/>
                  </a:cubicBezTo>
                  <a:cubicBezTo>
                    <a:pt x="10459" y="41555"/>
                    <a:pt x="10459" y="41555"/>
                    <a:pt x="10459" y="41663"/>
                  </a:cubicBezTo>
                  <a:cubicBezTo>
                    <a:pt x="10459" y="41663"/>
                    <a:pt x="10459" y="41663"/>
                    <a:pt x="10459" y="41663"/>
                  </a:cubicBezTo>
                  <a:cubicBezTo>
                    <a:pt x="10459" y="41663"/>
                    <a:pt x="10459" y="41663"/>
                    <a:pt x="10459" y="41663"/>
                  </a:cubicBezTo>
                  <a:cubicBezTo>
                    <a:pt x="10459" y="41663"/>
                    <a:pt x="10459" y="41663"/>
                    <a:pt x="10459" y="41663"/>
                  </a:cubicBezTo>
                  <a:cubicBezTo>
                    <a:pt x="10459" y="41663"/>
                    <a:pt x="10459" y="41663"/>
                    <a:pt x="10459" y="41663"/>
                  </a:cubicBezTo>
                  <a:cubicBezTo>
                    <a:pt x="10892" y="42857"/>
                    <a:pt x="11326" y="43942"/>
                    <a:pt x="11869" y="45027"/>
                  </a:cubicBezTo>
                  <a:cubicBezTo>
                    <a:pt x="11978" y="45244"/>
                    <a:pt x="12086" y="45461"/>
                    <a:pt x="12194" y="45677"/>
                  </a:cubicBezTo>
                  <a:cubicBezTo>
                    <a:pt x="12628" y="46545"/>
                    <a:pt x="13062" y="47305"/>
                    <a:pt x="13605" y="48064"/>
                  </a:cubicBezTo>
                  <a:cubicBezTo>
                    <a:pt x="13930" y="48499"/>
                    <a:pt x="14256" y="48932"/>
                    <a:pt x="14581" y="49367"/>
                  </a:cubicBezTo>
                  <a:cubicBezTo>
                    <a:pt x="15015" y="49909"/>
                    <a:pt x="15558" y="50343"/>
                    <a:pt x="15992" y="50777"/>
                  </a:cubicBezTo>
                  <a:lnTo>
                    <a:pt x="15992" y="50777"/>
                  </a:lnTo>
                  <a:cubicBezTo>
                    <a:pt x="16751" y="51428"/>
                    <a:pt x="17402" y="51970"/>
                    <a:pt x="18162" y="52513"/>
                  </a:cubicBezTo>
                  <a:cubicBezTo>
                    <a:pt x="19030" y="53055"/>
                    <a:pt x="19898" y="53598"/>
                    <a:pt x="20766" y="54032"/>
                  </a:cubicBezTo>
                  <a:cubicBezTo>
                    <a:pt x="20766" y="54032"/>
                    <a:pt x="20657" y="54032"/>
                    <a:pt x="20657" y="54032"/>
                  </a:cubicBezTo>
                  <a:cubicBezTo>
                    <a:pt x="22502" y="54900"/>
                    <a:pt x="24346" y="55659"/>
                    <a:pt x="26191" y="56310"/>
                  </a:cubicBezTo>
                  <a:cubicBezTo>
                    <a:pt x="26191" y="56310"/>
                    <a:pt x="26191" y="56419"/>
                    <a:pt x="26191" y="56419"/>
                  </a:cubicBezTo>
                  <a:cubicBezTo>
                    <a:pt x="21959" y="55442"/>
                    <a:pt x="17185" y="55117"/>
                    <a:pt x="13171" y="52838"/>
                  </a:cubicBezTo>
                  <a:close/>
                </a:path>
              </a:pathLst>
            </a:custGeom>
            <a:solidFill>
              <a:srgbClr val="CFB39B"/>
            </a:solidFill>
            <a:ln w="10838" cap="flat">
              <a:noFill/>
              <a:prstDash val="solid"/>
              <a:miter/>
            </a:ln>
          </p:spPr>
          <p:txBody>
            <a:bodyPr rtlCol="0" anchor="ctr"/>
            <a:lstStyle/>
            <a:p>
              <a:endParaRPr lang="nb-NO"/>
            </a:p>
          </p:txBody>
        </p:sp>
        <p:sp>
          <p:nvSpPr>
            <p:cNvPr id="238" name="Frihåndsform: figur 237">
              <a:extLst>
                <a:ext uri="{FF2B5EF4-FFF2-40B4-BE49-F238E27FC236}">
                  <a16:creationId xmlns:a16="http://schemas.microsoft.com/office/drawing/2014/main" id="{7355CE35-CF94-4F69-81E0-5869E0C7D327}"/>
                </a:ext>
              </a:extLst>
            </p:cNvPr>
            <p:cNvSpPr/>
            <p:nvPr/>
          </p:nvSpPr>
          <p:spPr>
            <a:xfrm>
              <a:off x="3872239" y="4741797"/>
              <a:ext cx="43616" cy="73168"/>
            </a:xfrm>
            <a:custGeom>
              <a:avLst/>
              <a:gdLst>
                <a:gd name="connsiteX0" fmla="*/ 36455 w 43616"/>
                <a:gd name="connsiteY0" fmla="*/ 72843 h 73168"/>
                <a:gd name="connsiteX1" fmla="*/ 30596 w 43616"/>
                <a:gd name="connsiteY1" fmla="*/ 72192 h 73168"/>
                <a:gd name="connsiteX2" fmla="*/ 18770 w 43616"/>
                <a:gd name="connsiteY2" fmla="*/ 67960 h 73168"/>
                <a:gd name="connsiteX3" fmla="*/ 13562 w 43616"/>
                <a:gd name="connsiteY3" fmla="*/ 64380 h 73168"/>
                <a:gd name="connsiteX4" fmla="*/ 8571 w 43616"/>
                <a:gd name="connsiteY4" fmla="*/ 60148 h 73168"/>
                <a:gd name="connsiteX5" fmla="*/ 4557 w 43616"/>
                <a:gd name="connsiteY5" fmla="*/ 54832 h 73168"/>
                <a:gd name="connsiteX6" fmla="*/ 1736 w 43616"/>
                <a:gd name="connsiteY6" fmla="*/ 48539 h 73168"/>
                <a:gd name="connsiteX7" fmla="*/ 217 w 43616"/>
                <a:gd name="connsiteY7" fmla="*/ 42029 h 73168"/>
                <a:gd name="connsiteX8" fmla="*/ 108 w 43616"/>
                <a:gd name="connsiteY8" fmla="*/ 35845 h 73168"/>
                <a:gd name="connsiteX9" fmla="*/ 2495 w 43616"/>
                <a:gd name="connsiteY9" fmla="*/ 23151 h 73168"/>
                <a:gd name="connsiteX10" fmla="*/ 7703 w 43616"/>
                <a:gd name="connsiteY10" fmla="*/ 11976 h 73168"/>
                <a:gd name="connsiteX11" fmla="*/ 15298 w 43616"/>
                <a:gd name="connsiteY11" fmla="*/ 4055 h 73168"/>
                <a:gd name="connsiteX12" fmla="*/ 21808 w 43616"/>
                <a:gd name="connsiteY12" fmla="*/ 366 h 73168"/>
                <a:gd name="connsiteX13" fmla="*/ 23001 w 43616"/>
                <a:gd name="connsiteY13" fmla="*/ 149 h 73168"/>
                <a:gd name="connsiteX14" fmla="*/ 23001 w 43616"/>
                <a:gd name="connsiteY14" fmla="*/ 149 h 73168"/>
                <a:gd name="connsiteX15" fmla="*/ 23001 w 43616"/>
                <a:gd name="connsiteY15" fmla="*/ 149 h 73168"/>
                <a:gd name="connsiteX16" fmla="*/ 22893 w 43616"/>
                <a:gd name="connsiteY16" fmla="*/ 149 h 73168"/>
                <a:gd name="connsiteX17" fmla="*/ 22893 w 43616"/>
                <a:gd name="connsiteY17" fmla="*/ 41 h 73168"/>
                <a:gd name="connsiteX18" fmla="*/ 22893 w 43616"/>
                <a:gd name="connsiteY18" fmla="*/ 41 h 73168"/>
                <a:gd name="connsiteX19" fmla="*/ 22893 w 43616"/>
                <a:gd name="connsiteY19" fmla="*/ 41 h 73168"/>
                <a:gd name="connsiteX20" fmla="*/ 22785 w 43616"/>
                <a:gd name="connsiteY20" fmla="*/ 41 h 73168"/>
                <a:gd name="connsiteX21" fmla="*/ 22785 w 43616"/>
                <a:gd name="connsiteY21" fmla="*/ 41 h 73168"/>
                <a:gd name="connsiteX22" fmla="*/ 22134 w 43616"/>
                <a:gd name="connsiteY22" fmla="*/ 366 h 73168"/>
                <a:gd name="connsiteX23" fmla="*/ 22134 w 43616"/>
                <a:gd name="connsiteY23" fmla="*/ 366 h 73168"/>
                <a:gd name="connsiteX24" fmla="*/ 18987 w 43616"/>
                <a:gd name="connsiteY24" fmla="*/ 2753 h 73168"/>
                <a:gd name="connsiteX25" fmla="*/ 19096 w 43616"/>
                <a:gd name="connsiteY25" fmla="*/ 2753 h 73168"/>
                <a:gd name="connsiteX26" fmla="*/ 15732 w 43616"/>
                <a:gd name="connsiteY26" fmla="*/ 6008 h 73168"/>
                <a:gd name="connsiteX27" fmla="*/ 15732 w 43616"/>
                <a:gd name="connsiteY27" fmla="*/ 6008 h 73168"/>
                <a:gd name="connsiteX28" fmla="*/ 13779 w 43616"/>
                <a:gd name="connsiteY28" fmla="*/ 8504 h 73168"/>
                <a:gd name="connsiteX29" fmla="*/ 11826 w 43616"/>
                <a:gd name="connsiteY29" fmla="*/ 11758 h 73168"/>
                <a:gd name="connsiteX30" fmla="*/ 9765 w 43616"/>
                <a:gd name="connsiteY30" fmla="*/ 16641 h 73168"/>
                <a:gd name="connsiteX31" fmla="*/ 9765 w 43616"/>
                <a:gd name="connsiteY31" fmla="*/ 16749 h 73168"/>
                <a:gd name="connsiteX32" fmla="*/ 9765 w 43616"/>
                <a:gd name="connsiteY32" fmla="*/ 16749 h 73168"/>
                <a:gd name="connsiteX33" fmla="*/ 9765 w 43616"/>
                <a:gd name="connsiteY33" fmla="*/ 16749 h 73168"/>
                <a:gd name="connsiteX34" fmla="*/ 9765 w 43616"/>
                <a:gd name="connsiteY34" fmla="*/ 16858 h 73168"/>
                <a:gd name="connsiteX35" fmla="*/ 9765 w 43616"/>
                <a:gd name="connsiteY35" fmla="*/ 16858 h 73168"/>
                <a:gd name="connsiteX36" fmla="*/ 8463 w 43616"/>
                <a:gd name="connsiteY36" fmla="*/ 21740 h 73168"/>
                <a:gd name="connsiteX37" fmla="*/ 7161 w 43616"/>
                <a:gd name="connsiteY37" fmla="*/ 30963 h 73168"/>
                <a:gd name="connsiteX38" fmla="*/ 7052 w 43616"/>
                <a:gd name="connsiteY38" fmla="*/ 38015 h 73168"/>
                <a:gd name="connsiteX39" fmla="*/ 7595 w 43616"/>
                <a:gd name="connsiteY39" fmla="*/ 42246 h 73168"/>
                <a:gd name="connsiteX40" fmla="*/ 8788 w 43616"/>
                <a:gd name="connsiteY40" fmla="*/ 46695 h 73168"/>
                <a:gd name="connsiteX41" fmla="*/ 10850 w 43616"/>
                <a:gd name="connsiteY41" fmla="*/ 51686 h 73168"/>
                <a:gd name="connsiteX42" fmla="*/ 12586 w 43616"/>
                <a:gd name="connsiteY42" fmla="*/ 54615 h 73168"/>
                <a:gd name="connsiteX43" fmla="*/ 15081 w 43616"/>
                <a:gd name="connsiteY43" fmla="*/ 57653 h 73168"/>
                <a:gd name="connsiteX44" fmla="*/ 18879 w 43616"/>
                <a:gd name="connsiteY44" fmla="*/ 61342 h 73168"/>
                <a:gd name="connsiteX45" fmla="*/ 19964 w 43616"/>
                <a:gd name="connsiteY45" fmla="*/ 62319 h 73168"/>
                <a:gd name="connsiteX46" fmla="*/ 19964 w 43616"/>
                <a:gd name="connsiteY46" fmla="*/ 62319 h 73168"/>
                <a:gd name="connsiteX47" fmla="*/ 23978 w 43616"/>
                <a:gd name="connsiteY47" fmla="*/ 65465 h 73168"/>
                <a:gd name="connsiteX48" fmla="*/ 28318 w 43616"/>
                <a:gd name="connsiteY48" fmla="*/ 68069 h 73168"/>
                <a:gd name="connsiteX49" fmla="*/ 34177 w 43616"/>
                <a:gd name="connsiteY49" fmla="*/ 70456 h 73168"/>
                <a:gd name="connsiteX50" fmla="*/ 34068 w 43616"/>
                <a:gd name="connsiteY50" fmla="*/ 70456 h 73168"/>
                <a:gd name="connsiteX51" fmla="*/ 38191 w 43616"/>
                <a:gd name="connsiteY51" fmla="*/ 71649 h 73168"/>
                <a:gd name="connsiteX52" fmla="*/ 39710 w 43616"/>
                <a:gd name="connsiteY52" fmla="*/ 71866 h 73168"/>
                <a:gd name="connsiteX53" fmla="*/ 39710 w 43616"/>
                <a:gd name="connsiteY53" fmla="*/ 71866 h 73168"/>
                <a:gd name="connsiteX54" fmla="*/ 42423 w 43616"/>
                <a:gd name="connsiteY54" fmla="*/ 71866 h 73168"/>
                <a:gd name="connsiteX55" fmla="*/ 42423 w 43616"/>
                <a:gd name="connsiteY55" fmla="*/ 71866 h 73168"/>
                <a:gd name="connsiteX56" fmla="*/ 42965 w 43616"/>
                <a:gd name="connsiteY56" fmla="*/ 71866 h 73168"/>
                <a:gd name="connsiteX57" fmla="*/ 42965 w 43616"/>
                <a:gd name="connsiteY57" fmla="*/ 71866 h 73168"/>
                <a:gd name="connsiteX58" fmla="*/ 43616 w 43616"/>
                <a:gd name="connsiteY58" fmla="*/ 71758 h 73168"/>
                <a:gd name="connsiteX59" fmla="*/ 43616 w 43616"/>
                <a:gd name="connsiteY59" fmla="*/ 71866 h 73168"/>
                <a:gd name="connsiteX60" fmla="*/ 36781 w 43616"/>
                <a:gd name="connsiteY60" fmla="*/ 73168 h 73168"/>
                <a:gd name="connsiteX61" fmla="*/ 36455 w 43616"/>
                <a:gd name="connsiteY61" fmla="*/ 72843 h 7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616" h="73168">
                  <a:moveTo>
                    <a:pt x="36455" y="72843"/>
                  </a:moveTo>
                  <a:cubicBezTo>
                    <a:pt x="34502" y="72843"/>
                    <a:pt x="32549" y="72626"/>
                    <a:pt x="30596" y="72192"/>
                  </a:cubicBezTo>
                  <a:cubicBezTo>
                    <a:pt x="26473" y="71324"/>
                    <a:pt x="22459" y="70022"/>
                    <a:pt x="18770" y="67960"/>
                  </a:cubicBezTo>
                  <a:cubicBezTo>
                    <a:pt x="16926" y="66984"/>
                    <a:pt x="15190" y="65682"/>
                    <a:pt x="13562" y="64380"/>
                  </a:cubicBezTo>
                  <a:cubicBezTo>
                    <a:pt x="11826" y="63078"/>
                    <a:pt x="10090" y="61667"/>
                    <a:pt x="8571" y="60148"/>
                  </a:cubicBezTo>
                  <a:cubicBezTo>
                    <a:pt x="7052" y="58629"/>
                    <a:pt x="5642" y="56677"/>
                    <a:pt x="4557" y="54832"/>
                  </a:cubicBezTo>
                  <a:cubicBezTo>
                    <a:pt x="3472" y="52771"/>
                    <a:pt x="2495" y="50709"/>
                    <a:pt x="1736" y="48539"/>
                  </a:cubicBezTo>
                  <a:cubicBezTo>
                    <a:pt x="1085" y="46369"/>
                    <a:pt x="543" y="44199"/>
                    <a:pt x="217" y="42029"/>
                  </a:cubicBezTo>
                  <a:cubicBezTo>
                    <a:pt x="-108" y="39968"/>
                    <a:pt x="0" y="37907"/>
                    <a:pt x="108" y="35845"/>
                  </a:cubicBezTo>
                  <a:cubicBezTo>
                    <a:pt x="325" y="31614"/>
                    <a:pt x="1193" y="27274"/>
                    <a:pt x="2495" y="23151"/>
                  </a:cubicBezTo>
                  <a:cubicBezTo>
                    <a:pt x="3689" y="19245"/>
                    <a:pt x="5533" y="15447"/>
                    <a:pt x="7703" y="11976"/>
                  </a:cubicBezTo>
                  <a:cubicBezTo>
                    <a:pt x="9656" y="8937"/>
                    <a:pt x="12260" y="6225"/>
                    <a:pt x="15298" y="4055"/>
                  </a:cubicBezTo>
                  <a:cubicBezTo>
                    <a:pt x="17251" y="2536"/>
                    <a:pt x="19530" y="1343"/>
                    <a:pt x="21808" y="366"/>
                  </a:cubicBezTo>
                  <a:cubicBezTo>
                    <a:pt x="21808" y="366"/>
                    <a:pt x="23219" y="-285"/>
                    <a:pt x="23001" y="149"/>
                  </a:cubicBezTo>
                  <a:cubicBezTo>
                    <a:pt x="23001" y="149"/>
                    <a:pt x="23001" y="149"/>
                    <a:pt x="23001" y="149"/>
                  </a:cubicBezTo>
                  <a:cubicBezTo>
                    <a:pt x="23001" y="149"/>
                    <a:pt x="23001" y="149"/>
                    <a:pt x="23001" y="149"/>
                  </a:cubicBezTo>
                  <a:cubicBezTo>
                    <a:pt x="23001" y="149"/>
                    <a:pt x="22893" y="149"/>
                    <a:pt x="22893" y="149"/>
                  </a:cubicBezTo>
                  <a:cubicBezTo>
                    <a:pt x="22893" y="149"/>
                    <a:pt x="22893" y="41"/>
                    <a:pt x="22893" y="41"/>
                  </a:cubicBezTo>
                  <a:cubicBezTo>
                    <a:pt x="22893" y="41"/>
                    <a:pt x="22893" y="41"/>
                    <a:pt x="22893" y="41"/>
                  </a:cubicBezTo>
                  <a:lnTo>
                    <a:pt x="22893" y="41"/>
                  </a:lnTo>
                  <a:cubicBezTo>
                    <a:pt x="22893" y="41"/>
                    <a:pt x="22785" y="41"/>
                    <a:pt x="22785" y="41"/>
                  </a:cubicBezTo>
                  <a:cubicBezTo>
                    <a:pt x="22785" y="41"/>
                    <a:pt x="22785" y="41"/>
                    <a:pt x="22785" y="41"/>
                  </a:cubicBezTo>
                  <a:cubicBezTo>
                    <a:pt x="22568" y="149"/>
                    <a:pt x="22351" y="258"/>
                    <a:pt x="22134" y="366"/>
                  </a:cubicBezTo>
                  <a:cubicBezTo>
                    <a:pt x="22134" y="366"/>
                    <a:pt x="22134" y="366"/>
                    <a:pt x="22134" y="366"/>
                  </a:cubicBezTo>
                  <a:cubicBezTo>
                    <a:pt x="21049" y="1126"/>
                    <a:pt x="20072" y="1885"/>
                    <a:pt x="18987" y="2753"/>
                  </a:cubicBezTo>
                  <a:cubicBezTo>
                    <a:pt x="18987" y="2753"/>
                    <a:pt x="18987" y="2753"/>
                    <a:pt x="19096" y="2753"/>
                  </a:cubicBezTo>
                  <a:cubicBezTo>
                    <a:pt x="17902" y="3838"/>
                    <a:pt x="16817" y="4923"/>
                    <a:pt x="15732" y="6008"/>
                  </a:cubicBezTo>
                  <a:cubicBezTo>
                    <a:pt x="15732" y="6008"/>
                    <a:pt x="15732" y="6008"/>
                    <a:pt x="15732" y="6008"/>
                  </a:cubicBezTo>
                  <a:cubicBezTo>
                    <a:pt x="15081" y="6768"/>
                    <a:pt x="14430" y="7636"/>
                    <a:pt x="13779" y="8504"/>
                  </a:cubicBezTo>
                  <a:cubicBezTo>
                    <a:pt x="13128" y="9589"/>
                    <a:pt x="12369" y="10673"/>
                    <a:pt x="11826" y="11758"/>
                  </a:cubicBezTo>
                  <a:cubicBezTo>
                    <a:pt x="11067" y="13386"/>
                    <a:pt x="10307" y="15013"/>
                    <a:pt x="9765" y="16641"/>
                  </a:cubicBezTo>
                  <a:cubicBezTo>
                    <a:pt x="9765" y="16641"/>
                    <a:pt x="9765" y="16641"/>
                    <a:pt x="9765" y="16749"/>
                  </a:cubicBezTo>
                  <a:cubicBezTo>
                    <a:pt x="9765" y="16749"/>
                    <a:pt x="9765" y="16749"/>
                    <a:pt x="9765" y="16749"/>
                  </a:cubicBezTo>
                  <a:cubicBezTo>
                    <a:pt x="9765" y="16749"/>
                    <a:pt x="9765" y="16749"/>
                    <a:pt x="9765" y="16749"/>
                  </a:cubicBezTo>
                  <a:cubicBezTo>
                    <a:pt x="9765" y="16749"/>
                    <a:pt x="9765" y="16749"/>
                    <a:pt x="9765" y="16858"/>
                  </a:cubicBezTo>
                  <a:cubicBezTo>
                    <a:pt x="9765" y="16858"/>
                    <a:pt x="9765" y="16858"/>
                    <a:pt x="9765" y="16858"/>
                  </a:cubicBezTo>
                  <a:cubicBezTo>
                    <a:pt x="9222" y="18485"/>
                    <a:pt x="8788" y="20113"/>
                    <a:pt x="8463" y="21740"/>
                  </a:cubicBezTo>
                  <a:cubicBezTo>
                    <a:pt x="7812" y="24778"/>
                    <a:pt x="7378" y="27816"/>
                    <a:pt x="7161" y="30963"/>
                  </a:cubicBezTo>
                  <a:cubicBezTo>
                    <a:pt x="7052" y="33349"/>
                    <a:pt x="6944" y="35628"/>
                    <a:pt x="7052" y="38015"/>
                  </a:cubicBezTo>
                  <a:cubicBezTo>
                    <a:pt x="7161" y="39425"/>
                    <a:pt x="7378" y="40836"/>
                    <a:pt x="7595" y="42246"/>
                  </a:cubicBezTo>
                  <a:cubicBezTo>
                    <a:pt x="7920" y="43765"/>
                    <a:pt x="8246" y="45176"/>
                    <a:pt x="8788" y="46695"/>
                  </a:cubicBezTo>
                  <a:cubicBezTo>
                    <a:pt x="9439" y="48431"/>
                    <a:pt x="10090" y="50058"/>
                    <a:pt x="10850" y="51686"/>
                  </a:cubicBezTo>
                  <a:cubicBezTo>
                    <a:pt x="11392" y="52662"/>
                    <a:pt x="12043" y="53639"/>
                    <a:pt x="12586" y="54615"/>
                  </a:cubicBezTo>
                  <a:cubicBezTo>
                    <a:pt x="13345" y="55700"/>
                    <a:pt x="14213" y="56677"/>
                    <a:pt x="15081" y="57653"/>
                  </a:cubicBezTo>
                  <a:cubicBezTo>
                    <a:pt x="16275" y="58955"/>
                    <a:pt x="17577" y="60148"/>
                    <a:pt x="18879" y="61342"/>
                  </a:cubicBezTo>
                  <a:cubicBezTo>
                    <a:pt x="19204" y="61667"/>
                    <a:pt x="19530" y="61993"/>
                    <a:pt x="19964" y="62319"/>
                  </a:cubicBezTo>
                  <a:cubicBezTo>
                    <a:pt x="19964" y="62319"/>
                    <a:pt x="19964" y="62319"/>
                    <a:pt x="19964" y="62319"/>
                  </a:cubicBezTo>
                  <a:cubicBezTo>
                    <a:pt x="21266" y="63403"/>
                    <a:pt x="22568" y="64488"/>
                    <a:pt x="23978" y="65465"/>
                  </a:cubicBezTo>
                  <a:cubicBezTo>
                    <a:pt x="25388" y="66333"/>
                    <a:pt x="26799" y="67201"/>
                    <a:pt x="28318" y="68069"/>
                  </a:cubicBezTo>
                  <a:cubicBezTo>
                    <a:pt x="30271" y="68937"/>
                    <a:pt x="32115" y="69805"/>
                    <a:pt x="34177" y="70456"/>
                  </a:cubicBezTo>
                  <a:cubicBezTo>
                    <a:pt x="34177" y="70456"/>
                    <a:pt x="34068" y="70456"/>
                    <a:pt x="34068" y="70456"/>
                  </a:cubicBezTo>
                  <a:cubicBezTo>
                    <a:pt x="35479" y="70890"/>
                    <a:pt x="36781" y="71324"/>
                    <a:pt x="38191" y="71649"/>
                  </a:cubicBezTo>
                  <a:cubicBezTo>
                    <a:pt x="38734" y="71758"/>
                    <a:pt x="39168" y="71866"/>
                    <a:pt x="39710" y="71866"/>
                  </a:cubicBezTo>
                  <a:cubicBezTo>
                    <a:pt x="39710" y="71866"/>
                    <a:pt x="39710" y="71866"/>
                    <a:pt x="39710" y="71866"/>
                  </a:cubicBezTo>
                  <a:cubicBezTo>
                    <a:pt x="40578" y="71975"/>
                    <a:pt x="41446" y="71975"/>
                    <a:pt x="42423" y="71866"/>
                  </a:cubicBezTo>
                  <a:cubicBezTo>
                    <a:pt x="42423" y="71866"/>
                    <a:pt x="42423" y="71866"/>
                    <a:pt x="42423" y="71866"/>
                  </a:cubicBezTo>
                  <a:cubicBezTo>
                    <a:pt x="42640" y="71866"/>
                    <a:pt x="42857" y="71866"/>
                    <a:pt x="42965" y="71866"/>
                  </a:cubicBezTo>
                  <a:cubicBezTo>
                    <a:pt x="42965" y="71866"/>
                    <a:pt x="42965" y="71866"/>
                    <a:pt x="42965" y="71866"/>
                  </a:cubicBezTo>
                  <a:cubicBezTo>
                    <a:pt x="43182" y="71866"/>
                    <a:pt x="43399" y="71866"/>
                    <a:pt x="43616" y="71758"/>
                  </a:cubicBezTo>
                  <a:cubicBezTo>
                    <a:pt x="43616" y="71758"/>
                    <a:pt x="43616" y="71758"/>
                    <a:pt x="43616" y="71866"/>
                  </a:cubicBezTo>
                  <a:cubicBezTo>
                    <a:pt x="41338" y="72626"/>
                    <a:pt x="39168" y="73168"/>
                    <a:pt x="36781" y="73168"/>
                  </a:cubicBezTo>
                  <a:cubicBezTo>
                    <a:pt x="36564" y="72843"/>
                    <a:pt x="36455" y="72843"/>
                    <a:pt x="36455" y="72843"/>
                  </a:cubicBezTo>
                  <a:close/>
                </a:path>
              </a:pathLst>
            </a:custGeom>
            <a:solidFill>
              <a:srgbClr val="CFB39B"/>
            </a:solidFill>
            <a:ln w="10838" cap="flat">
              <a:noFill/>
              <a:prstDash val="solid"/>
              <a:miter/>
            </a:ln>
          </p:spPr>
          <p:txBody>
            <a:bodyPr rtlCol="0" anchor="ctr"/>
            <a:lstStyle/>
            <a:p>
              <a:endParaRPr lang="nb-NO"/>
            </a:p>
          </p:txBody>
        </p:sp>
        <p:sp>
          <p:nvSpPr>
            <p:cNvPr id="239" name="Frihåndsform: figur 238">
              <a:extLst>
                <a:ext uri="{FF2B5EF4-FFF2-40B4-BE49-F238E27FC236}">
                  <a16:creationId xmlns:a16="http://schemas.microsoft.com/office/drawing/2014/main" id="{58496E6B-57DC-46B2-9155-EBB1CC2D61AF}"/>
                </a:ext>
              </a:extLst>
            </p:cNvPr>
            <p:cNvSpPr/>
            <p:nvPr/>
          </p:nvSpPr>
          <p:spPr>
            <a:xfrm>
              <a:off x="4009564" y="4663444"/>
              <a:ext cx="46022" cy="18394"/>
            </a:xfrm>
            <a:custGeom>
              <a:avLst/>
              <a:gdLst>
                <a:gd name="connsiteX0" fmla="*/ 2420 w 46022"/>
                <a:gd name="connsiteY0" fmla="*/ 18069 h 18394"/>
                <a:gd name="connsiteX1" fmla="*/ 2420 w 46022"/>
                <a:gd name="connsiteY1" fmla="*/ 18069 h 18394"/>
                <a:gd name="connsiteX2" fmla="*/ 33 w 46022"/>
                <a:gd name="connsiteY2" fmla="*/ 16333 h 18394"/>
                <a:gd name="connsiteX3" fmla="*/ 1878 w 46022"/>
                <a:gd name="connsiteY3" fmla="*/ 13187 h 18394"/>
                <a:gd name="connsiteX4" fmla="*/ 6543 w 46022"/>
                <a:gd name="connsiteY4" fmla="*/ 10040 h 18394"/>
                <a:gd name="connsiteX5" fmla="*/ 16959 w 46022"/>
                <a:gd name="connsiteY5" fmla="*/ 4832 h 18394"/>
                <a:gd name="connsiteX6" fmla="*/ 26181 w 46022"/>
                <a:gd name="connsiteY6" fmla="*/ 2011 h 18394"/>
                <a:gd name="connsiteX7" fmla="*/ 33125 w 46022"/>
                <a:gd name="connsiteY7" fmla="*/ 601 h 18394"/>
                <a:gd name="connsiteX8" fmla="*/ 40178 w 46022"/>
                <a:gd name="connsiteY8" fmla="*/ 58 h 18394"/>
                <a:gd name="connsiteX9" fmla="*/ 45928 w 46022"/>
                <a:gd name="connsiteY9" fmla="*/ 3856 h 18394"/>
                <a:gd name="connsiteX10" fmla="*/ 41588 w 46022"/>
                <a:gd name="connsiteY10" fmla="*/ 9172 h 18394"/>
                <a:gd name="connsiteX11" fmla="*/ 38767 w 46022"/>
                <a:gd name="connsiteY11" fmla="*/ 9606 h 18394"/>
                <a:gd name="connsiteX12" fmla="*/ 38767 w 46022"/>
                <a:gd name="connsiteY12" fmla="*/ 9606 h 18394"/>
                <a:gd name="connsiteX13" fmla="*/ 38767 w 46022"/>
                <a:gd name="connsiteY13" fmla="*/ 9606 h 18394"/>
                <a:gd name="connsiteX14" fmla="*/ 31281 w 46022"/>
                <a:gd name="connsiteY14" fmla="*/ 10583 h 18394"/>
                <a:gd name="connsiteX15" fmla="*/ 19888 w 46022"/>
                <a:gd name="connsiteY15" fmla="*/ 13187 h 18394"/>
                <a:gd name="connsiteX16" fmla="*/ 20539 w 46022"/>
                <a:gd name="connsiteY16" fmla="*/ 12970 h 18394"/>
                <a:gd name="connsiteX17" fmla="*/ 10883 w 46022"/>
                <a:gd name="connsiteY17" fmla="*/ 16008 h 18394"/>
                <a:gd name="connsiteX18" fmla="*/ 6109 w 46022"/>
                <a:gd name="connsiteY18" fmla="*/ 17744 h 18394"/>
                <a:gd name="connsiteX19" fmla="*/ 3071 w 46022"/>
                <a:gd name="connsiteY19" fmla="*/ 18395 h 18394"/>
                <a:gd name="connsiteX20" fmla="*/ 2420 w 46022"/>
                <a:gd name="connsiteY20" fmla="*/ 18069 h 1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022" h="18394">
                  <a:moveTo>
                    <a:pt x="2420" y="18069"/>
                  </a:moveTo>
                  <a:cubicBezTo>
                    <a:pt x="2420" y="18069"/>
                    <a:pt x="2420" y="18069"/>
                    <a:pt x="2420" y="18069"/>
                  </a:cubicBezTo>
                  <a:cubicBezTo>
                    <a:pt x="1227" y="17852"/>
                    <a:pt x="250" y="17201"/>
                    <a:pt x="33" y="16333"/>
                  </a:cubicBezTo>
                  <a:cubicBezTo>
                    <a:pt x="-184" y="15031"/>
                    <a:pt x="684" y="14055"/>
                    <a:pt x="1878" y="13187"/>
                  </a:cubicBezTo>
                  <a:cubicBezTo>
                    <a:pt x="3288" y="12102"/>
                    <a:pt x="4916" y="11017"/>
                    <a:pt x="6543" y="10040"/>
                  </a:cubicBezTo>
                  <a:cubicBezTo>
                    <a:pt x="9690" y="7979"/>
                    <a:pt x="13162" y="6243"/>
                    <a:pt x="16959" y="4832"/>
                  </a:cubicBezTo>
                  <a:cubicBezTo>
                    <a:pt x="19888" y="3639"/>
                    <a:pt x="23035" y="2879"/>
                    <a:pt x="26181" y="2011"/>
                  </a:cubicBezTo>
                  <a:cubicBezTo>
                    <a:pt x="28460" y="1469"/>
                    <a:pt x="30738" y="926"/>
                    <a:pt x="33125" y="601"/>
                  </a:cubicBezTo>
                  <a:cubicBezTo>
                    <a:pt x="35404" y="275"/>
                    <a:pt x="37791" y="-159"/>
                    <a:pt x="40178" y="58"/>
                  </a:cubicBezTo>
                  <a:cubicBezTo>
                    <a:pt x="42998" y="167"/>
                    <a:pt x="45494" y="1794"/>
                    <a:pt x="45928" y="3856"/>
                  </a:cubicBezTo>
                  <a:cubicBezTo>
                    <a:pt x="46470" y="6026"/>
                    <a:pt x="44626" y="8521"/>
                    <a:pt x="41588" y="9172"/>
                  </a:cubicBezTo>
                  <a:cubicBezTo>
                    <a:pt x="40612" y="9389"/>
                    <a:pt x="39744" y="9498"/>
                    <a:pt x="38767" y="9606"/>
                  </a:cubicBezTo>
                  <a:cubicBezTo>
                    <a:pt x="38767" y="9606"/>
                    <a:pt x="38767" y="9606"/>
                    <a:pt x="38767" y="9606"/>
                  </a:cubicBezTo>
                  <a:cubicBezTo>
                    <a:pt x="38767" y="9606"/>
                    <a:pt x="38767" y="9606"/>
                    <a:pt x="38767" y="9606"/>
                  </a:cubicBezTo>
                  <a:cubicBezTo>
                    <a:pt x="36272" y="9823"/>
                    <a:pt x="33776" y="10149"/>
                    <a:pt x="31281" y="10583"/>
                  </a:cubicBezTo>
                  <a:cubicBezTo>
                    <a:pt x="27483" y="11342"/>
                    <a:pt x="23577" y="12102"/>
                    <a:pt x="19888" y="13187"/>
                  </a:cubicBezTo>
                  <a:cubicBezTo>
                    <a:pt x="20105" y="13078"/>
                    <a:pt x="20322" y="13078"/>
                    <a:pt x="20539" y="12970"/>
                  </a:cubicBezTo>
                  <a:cubicBezTo>
                    <a:pt x="17284" y="13946"/>
                    <a:pt x="14030" y="14923"/>
                    <a:pt x="10883" y="16008"/>
                  </a:cubicBezTo>
                  <a:cubicBezTo>
                    <a:pt x="9256" y="16550"/>
                    <a:pt x="7737" y="17201"/>
                    <a:pt x="6109" y="17744"/>
                  </a:cubicBezTo>
                  <a:cubicBezTo>
                    <a:pt x="5241" y="18069"/>
                    <a:pt x="4156" y="18395"/>
                    <a:pt x="3071" y="18395"/>
                  </a:cubicBezTo>
                  <a:cubicBezTo>
                    <a:pt x="2963" y="18178"/>
                    <a:pt x="2637" y="18178"/>
                    <a:pt x="2420" y="18069"/>
                  </a:cubicBezTo>
                  <a:close/>
                </a:path>
              </a:pathLst>
            </a:custGeom>
            <a:solidFill>
              <a:srgbClr val="132237"/>
            </a:solidFill>
            <a:ln w="10838" cap="flat">
              <a:noFill/>
              <a:prstDash val="solid"/>
              <a:miter/>
            </a:ln>
          </p:spPr>
          <p:txBody>
            <a:bodyPr rtlCol="0" anchor="ctr"/>
            <a:lstStyle/>
            <a:p>
              <a:endParaRPr lang="nb-NO"/>
            </a:p>
          </p:txBody>
        </p:sp>
        <p:sp>
          <p:nvSpPr>
            <p:cNvPr id="240" name="Frihåndsform: figur 239">
              <a:extLst>
                <a:ext uri="{FF2B5EF4-FFF2-40B4-BE49-F238E27FC236}">
                  <a16:creationId xmlns:a16="http://schemas.microsoft.com/office/drawing/2014/main" id="{4F79A177-ABE7-469C-BADC-3F1BEF809EB5}"/>
                </a:ext>
              </a:extLst>
            </p:cNvPr>
            <p:cNvSpPr/>
            <p:nvPr/>
          </p:nvSpPr>
          <p:spPr>
            <a:xfrm>
              <a:off x="4051044" y="4671640"/>
              <a:ext cx="325" cy="10849"/>
            </a:xfrm>
            <a:custGeom>
              <a:avLst/>
              <a:gdLst>
                <a:gd name="connsiteX0" fmla="*/ 0 w 325"/>
                <a:gd name="connsiteY0" fmla="*/ 0 h 10849"/>
                <a:gd name="connsiteX1" fmla="*/ 325 w 325"/>
                <a:gd name="connsiteY1" fmla="*/ 0 h 10849"/>
                <a:gd name="connsiteX2" fmla="*/ 0 w 325"/>
                <a:gd name="connsiteY2" fmla="*/ 0 h 10849"/>
                <a:gd name="connsiteX3" fmla="*/ 0 w 325"/>
                <a:gd name="connsiteY3" fmla="*/ 0 h 10849"/>
              </a:gdLst>
              <a:ahLst/>
              <a:cxnLst>
                <a:cxn ang="0">
                  <a:pos x="connsiteX0" y="connsiteY0"/>
                </a:cxn>
                <a:cxn ang="0">
                  <a:pos x="connsiteX1" y="connsiteY1"/>
                </a:cxn>
                <a:cxn ang="0">
                  <a:pos x="connsiteX2" y="connsiteY2"/>
                </a:cxn>
                <a:cxn ang="0">
                  <a:pos x="connsiteX3" y="connsiteY3"/>
                </a:cxn>
              </a:cxnLst>
              <a:rect l="l" t="t" r="r" b="b"/>
              <a:pathLst>
                <a:path w="325" h="10849">
                  <a:moveTo>
                    <a:pt x="0" y="0"/>
                  </a:moveTo>
                  <a:cubicBezTo>
                    <a:pt x="109" y="0"/>
                    <a:pt x="217" y="0"/>
                    <a:pt x="325" y="0"/>
                  </a:cubicBezTo>
                  <a:cubicBezTo>
                    <a:pt x="109" y="0"/>
                    <a:pt x="109" y="0"/>
                    <a:pt x="0" y="0"/>
                  </a:cubicBezTo>
                  <a:cubicBezTo>
                    <a:pt x="0" y="0"/>
                    <a:pt x="0" y="0"/>
                    <a:pt x="0" y="0"/>
                  </a:cubicBezTo>
                  <a:close/>
                </a:path>
              </a:pathLst>
            </a:custGeom>
            <a:solidFill>
              <a:srgbClr val="132237"/>
            </a:solidFill>
            <a:ln w="10838" cap="flat">
              <a:noFill/>
              <a:prstDash val="solid"/>
              <a:miter/>
            </a:ln>
          </p:spPr>
          <p:txBody>
            <a:bodyPr rtlCol="0" anchor="ctr"/>
            <a:lstStyle/>
            <a:p>
              <a:endParaRPr lang="nb-NO"/>
            </a:p>
          </p:txBody>
        </p:sp>
        <p:sp>
          <p:nvSpPr>
            <p:cNvPr id="241" name="Frihåndsform: figur 240">
              <a:extLst>
                <a:ext uri="{FF2B5EF4-FFF2-40B4-BE49-F238E27FC236}">
                  <a16:creationId xmlns:a16="http://schemas.microsoft.com/office/drawing/2014/main" id="{566356CD-5F0E-4106-93BB-2DCBAE0DE19B}"/>
                </a:ext>
              </a:extLst>
            </p:cNvPr>
            <p:cNvSpPr/>
            <p:nvPr/>
          </p:nvSpPr>
          <p:spPr>
            <a:xfrm>
              <a:off x="4046487" y="4811612"/>
              <a:ext cx="39384" cy="11425"/>
            </a:xfrm>
            <a:custGeom>
              <a:avLst/>
              <a:gdLst>
                <a:gd name="connsiteX0" fmla="*/ 22351 w 39384"/>
                <a:gd name="connsiteY0" fmla="*/ 11166 h 11425"/>
                <a:gd name="connsiteX1" fmla="*/ 22351 w 39384"/>
                <a:gd name="connsiteY1" fmla="*/ 11166 h 11425"/>
                <a:gd name="connsiteX2" fmla="*/ 11392 w 39384"/>
                <a:gd name="connsiteY2" fmla="*/ 9321 h 11425"/>
                <a:gd name="connsiteX3" fmla="*/ 6835 w 39384"/>
                <a:gd name="connsiteY3" fmla="*/ 7911 h 11425"/>
                <a:gd name="connsiteX4" fmla="*/ 3255 w 39384"/>
                <a:gd name="connsiteY4" fmla="*/ 6392 h 11425"/>
                <a:gd name="connsiteX5" fmla="*/ 3255 w 39384"/>
                <a:gd name="connsiteY5" fmla="*/ 6392 h 11425"/>
                <a:gd name="connsiteX6" fmla="*/ 3038 w 39384"/>
                <a:gd name="connsiteY6" fmla="*/ 6283 h 11425"/>
                <a:gd name="connsiteX7" fmla="*/ 2929 w 39384"/>
                <a:gd name="connsiteY7" fmla="*/ 6283 h 11425"/>
                <a:gd name="connsiteX8" fmla="*/ 2929 w 39384"/>
                <a:gd name="connsiteY8" fmla="*/ 6283 h 11425"/>
                <a:gd name="connsiteX9" fmla="*/ 1411 w 39384"/>
                <a:gd name="connsiteY9" fmla="*/ 5307 h 11425"/>
                <a:gd name="connsiteX10" fmla="*/ 0 w 39384"/>
                <a:gd name="connsiteY10" fmla="*/ 2811 h 11425"/>
                <a:gd name="connsiteX11" fmla="*/ 868 w 39384"/>
                <a:gd name="connsiteY11" fmla="*/ 750 h 11425"/>
                <a:gd name="connsiteX12" fmla="*/ 3797 w 39384"/>
                <a:gd name="connsiteY12" fmla="*/ 99 h 11425"/>
                <a:gd name="connsiteX13" fmla="*/ 6293 w 39384"/>
                <a:gd name="connsiteY13" fmla="*/ 858 h 11425"/>
                <a:gd name="connsiteX14" fmla="*/ 14430 w 39384"/>
                <a:gd name="connsiteY14" fmla="*/ 3028 h 11425"/>
                <a:gd name="connsiteX15" fmla="*/ 13996 w 39384"/>
                <a:gd name="connsiteY15" fmla="*/ 2920 h 11425"/>
                <a:gd name="connsiteX16" fmla="*/ 23002 w 39384"/>
                <a:gd name="connsiteY16" fmla="*/ 4222 h 11425"/>
                <a:gd name="connsiteX17" fmla="*/ 23219 w 39384"/>
                <a:gd name="connsiteY17" fmla="*/ 4222 h 11425"/>
                <a:gd name="connsiteX18" fmla="*/ 23436 w 39384"/>
                <a:gd name="connsiteY18" fmla="*/ 4222 h 11425"/>
                <a:gd name="connsiteX19" fmla="*/ 23436 w 39384"/>
                <a:gd name="connsiteY19" fmla="*/ 4222 h 11425"/>
                <a:gd name="connsiteX20" fmla="*/ 23544 w 39384"/>
                <a:gd name="connsiteY20" fmla="*/ 4222 h 11425"/>
                <a:gd name="connsiteX21" fmla="*/ 23544 w 39384"/>
                <a:gd name="connsiteY21" fmla="*/ 4222 h 11425"/>
                <a:gd name="connsiteX22" fmla="*/ 30054 w 39384"/>
                <a:gd name="connsiteY22" fmla="*/ 4439 h 11425"/>
                <a:gd name="connsiteX23" fmla="*/ 30054 w 39384"/>
                <a:gd name="connsiteY23" fmla="*/ 4439 h 11425"/>
                <a:gd name="connsiteX24" fmla="*/ 33851 w 39384"/>
                <a:gd name="connsiteY24" fmla="*/ 4113 h 11425"/>
                <a:gd name="connsiteX25" fmla="*/ 33960 w 39384"/>
                <a:gd name="connsiteY25" fmla="*/ 4113 h 11425"/>
                <a:gd name="connsiteX26" fmla="*/ 33960 w 39384"/>
                <a:gd name="connsiteY26" fmla="*/ 4113 h 11425"/>
                <a:gd name="connsiteX27" fmla="*/ 33960 w 39384"/>
                <a:gd name="connsiteY27" fmla="*/ 4113 h 11425"/>
                <a:gd name="connsiteX28" fmla="*/ 33960 w 39384"/>
                <a:gd name="connsiteY28" fmla="*/ 4113 h 11425"/>
                <a:gd name="connsiteX29" fmla="*/ 33960 w 39384"/>
                <a:gd name="connsiteY29" fmla="*/ 4113 h 11425"/>
                <a:gd name="connsiteX30" fmla="*/ 33960 w 39384"/>
                <a:gd name="connsiteY30" fmla="*/ 4113 h 11425"/>
                <a:gd name="connsiteX31" fmla="*/ 38951 w 39384"/>
                <a:gd name="connsiteY31" fmla="*/ 3137 h 11425"/>
                <a:gd name="connsiteX32" fmla="*/ 39385 w 39384"/>
                <a:gd name="connsiteY32" fmla="*/ 3137 h 11425"/>
                <a:gd name="connsiteX33" fmla="*/ 39168 w 39384"/>
                <a:gd name="connsiteY33" fmla="*/ 7260 h 11425"/>
                <a:gd name="connsiteX34" fmla="*/ 38951 w 39384"/>
                <a:gd name="connsiteY34" fmla="*/ 9864 h 11425"/>
                <a:gd name="connsiteX35" fmla="*/ 36021 w 39384"/>
                <a:gd name="connsiteY35" fmla="*/ 10623 h 11425"/>
                <a:gd name="connsiteX36" fmla="*/ 29837 w 39384"/>
                <a:gd name="connsiteY36" fmla="*/ 11382 h 11425"/>
                <a:gd name="connsiteX37" fmla="*/ 30271 w 39384"/>
                <a:gd name="connsiteY37" fmla="*/ 11382 h 11425"/>
                <a:gd name="connsiteX38" fmla="*/ 28318 w 39384"/>
                <a:gd name="connsiteY38" fmla="*/ 11382 h 11425"/>
                <a:gd name="connsiteX39" fmla="*/ 22351 w 39384"/>
                <a:gd name="connsiteY39" fmla="*/ 11166 h 1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384" h="11425">
                  <a:moveTo>
                    <a:pt x="22351" y="11166"/>
                  </a:moveTo>
                  <a:cubicBezTo>
                    <a:pt x="22351" y="11166"/>
                    <a:pt x="22351" y="11166"/>
                    <a:pt x="22351" y="11166"/>
                  </a:cubicBezTo>
                  <a:cubicBezTo>
                    <a:pt x="18662" y="10840"/>
                    <a:pt x="14973" y="10298"/>
                    <a:pt x="11392" y="9321"/>
                  </a:cubicBezTo>
                  <a:cubicBezTo>
                    <a:pt x="9873" y="8887"/>
                    <a:pt x="8354" y="8453"/>
                    <a:pt x="6835" y="7911"/>
                  </a:cubicBezTo>
                  <a:cubicBezTo>
                    <a:pt x="5642" y="7477"/>
                    <a:pt x="4448" y="7043"/>
                    <a:pt x="3255" y="6392"/>
                  </a:cubicBezTo>
                  <a:lnTo>
                    <a:pt x="3255" y="6392"/>
                  </a:lnTo>
                  <a:cubicBezTo>
                    <a:pt x="3147" y="6392"/>
                    <a:pt x="3147" y="6283"/>
                    <a:pt x="3038" y="6283"/>
                  </a:cubicBezTo>
                  <a:cubicBezTo>
                    <a:pt x="3038" y="6283"/>
                    <a:pt x="3038" y="6283"/>
                    <a:pt x="2929" y="6283"/>
                  </a:cubicBezTo>
                  <a:cubicBezTo>
                    <a:pt x="2929" y="6283"/>
                    <a:pt x="2929" y="6283"/>
                    <a:pt x="2929" y="6283"/>
                  </a:cubicBezTo>
                  <a:cubicBezTo>
                    <a:pt x="2387" y="5958"/>
                    <a:pt x="1844" y="5741"/>
                    <a:pt x="1411" y="5307"/>
                  </a:cubicBezTo>
                  <a:cubicBezTo>
                    <a:pt x="543" y="4764"/>
                    <a:pt x="0" y="3788"/>
                    <a:pt x="0" y="2811"/>
                  </a:cubicBezTo>
                  <a:cubicBezTo>
                    <a:pt x="0" y="2052"/>
                    <a:pt x="217" y="1292"/>
                    <a:pt x="868" y="750"/>
                  </a:cubicBezTo>
                  <a:cubicBezTo>
                    <a:pt x="1736" y="-10"/>
                    <a:pt x="2712" y="-118"/>
                    <a:pt x="3797" y="99"/>
                  </a:cubicBezTo>
                  <a:cubicBezTo>
                    <a:pt x="4665" y="316"/>
                    <a:pt x="5425" y="641"/>
                    <a:pt x="6293" y="858"/>
                  </a:cubicBezTo>
                  <a:cubicBezTo>
                    <a:pt x="9005" y="1618"/>
                    <a:pt x="11609" y="2486"/>
                    <a:pt x="14430" y="3028"/>
                  </a:cubicBezTo>
                  <a:cubicBezTo>
                    <a:pt x="14322" y="3028"/>
                    <a:pt x="14105" y="2920"/>
                    <a:pt x="13996" y="2920"/>
                  </a:cubicBezTo>
                  <a:cubicBezTo>
                    <a:pt x="16926" y="3571"/>
                    <a:pt x="19964" y="3896"/>
                    <a:pt x="23002" y="4222"/>
                  </a:cubicBezTo>
                  <a:cubicBezTo>
                    <a:pt x="23110" y="4222"/>
                    <a:pt x="23219" y="4222"/>
                    <a:pt x="23219" y="4222"/>
                  </a:cubicBezTo>
                  <a:cubicBezTo>
                    <a:pt x="23327" y="4222"/>
                    <a:pt x="23327" y="4222"/>
                    <a:pt x="23436" y="4222"/>
                  </a:cubicBezTo>
                  <a:cubicBezTo>
                    <a:pt x="23436" y="4222"/>
                    <a:pt x="23436" y="4222"/>
                    <a:pt x="23436" y="4222"/>
                  </a:cubicBezTo>
                  <a:cubicBezTo>
                    <a:pt x="23436" y="4222"/>
                    <a:pt x="23544" y="4222"/>
                    <a:pt x="23544" y="4222"/>
                  </a:cubicBezTo>
                  <a:cubicBezTo>
                    <a:pt x="23544" y="4222"/>
                    <a:pt x="23544" y="4222"/>
                    <a:pt x="23544" y="4222"/>
                  </a:cubicBezTo>
                  <a:cubicBezTo>
                    <a:pt x="25714" y="4439"/>
                    <a:pt x="27884" y="4547"/>
                    <a:pt x="30054" y="4439"/>
                  </a:cubicBezTo>
                  <a:cubicBezTo>
                    <a:pt x="30054" y="4439"/>
                    <a:pt x="30054" y="4439"/>
                    <a:pt x="30054" y="4439"/>
                  </a:cubicBezTo>
                  <a:cubicBezTo>
                    <a:pt x="31356" y="4330"/>
                    <a:pt x="32549" y="4222"/>
                    <a:pt x="33851" y="4113"/>
                  </a:cubicBezTo>
                  <a:cubicBezTo>
                    <a:pt x="33851" y="4113"/>
                    <a:pt x="33960" y="4113"/>
                    <a:pt x="33960" y="4113"/>
                  </a:cubicBezTo>
                  <a:cubicBezTo>
                    <a:pt x="33960" y="4113"/>
                    <a:pt x="33960" y="4113"/>
                    <a:pt x="33960" y="4113"/>
                  </a:cubicBezTo>
                  <a:cubicBezTo>
                    <a:pt x="33960" y="4113"/>
                    <a:pt x="33960" y="4113"/>
                    <a:pt x="33960" y="4113"/>
                  </a:cubicBezTo>
                  <a:cubicBezTo>
                    <a:pt x="33960" y="4113"/>
                    <a:pt x="33960" y="4113"/>
                    <a:pt x="33960" y="4113"/>
                  </a:cubicBezTo>
                  <a:lnTo>
                    <a:pt x="33960" y="4113"/>
                  </a:lnTo>
                  <a:cubicBezTo>
                    <a:pt x="33960" y="4113"/>
                    <a:pt x="33960" y="4113"/>
                    <a:pt x="33960" y="4113"/>
                  </a:cubicBezTo>
                  <a:cubicBezTo>
                    <a:pt x="35587" y="3788"/>
                    <a:pt x="37323" y="3462"/>
                    <a:pt x="38951" y="3137"/>
                  </a:cubicBezTo>
                  <a:cubicBezTo>
                    <a:pt x="39059" y="3137"/>
                    <a:pt x="39276" y="3137"/>
                    <a:pt x="39385" y="3137"/>
                  </a:cubicBezTo>
                  <a:cubicBezTo>
                    <a:pt x="39276" y="4547"/>
                    <a:pt x="39168" y="5849"/>
                    <a:pt x="39168" y="7260"/>
                  </a:cubicBezTo>
                  <a:cubicBezTo>
                    <a:pt x="39059" y="8128"/>
                    <a:pt x="39059" y="8996"/>
                    <a:pt x="38951" y="9864"/>
                  </a:cubicBezTo>
                  <a:cubicBezTo>
                    <a:pt x="37974" y="10189"/>
                    <a:pt x="36998" y="10406"/>
                    <a:pt x="36021" y="10623"/>
                  </a:cubicBezTo>
                  <a:cubicBezTo>
                    <a:pt x="33960" y="11166"/>
                    <a:pt x="31898" y="11382"/>
                    <a:pt x="29837" y="11382"/>
                  </a:cubicBezTo>
                  <a:cubicBezTo>
                    <a:pt x="29946" y="11382"/>
                    <a:pt x="30162" y="11382"/>
                    <a:pt x="30271" y="11382"/>
                  </a:cubicBezTo>
                  <a:cubicBezTo>
                    <a:pt x="29620" y="11382"/>
                    <a:pt x="28969" y="11382"/>
                    <a:pt x="28318" y="11382"/>
                  </a:cubicBezTo>
                  <a:cubicBezTo>
                    <a:pt x="26365" y="11491"/>
                    <a:pt x="24412" y="11382"/>
                    <a:pt x="22351" y="11166"/>
                  </a:cubicBezTo>
                  <a:close/>
                </a:path>
              </a:pathLst>
            </a:custGeom>
            <a:solidFill>
              <a:srgbClr val="132237"/>
            </a:solidFill>
            <a:ln w="10838" cap="flat">
              <a:noFill/>
              <a:prstDash val="solid"/>
              <a:miter/>
            </a:ln>
          </p:spPr>
          <p:txBody>
            <a:bodyPr rtlCol="0" anchor="ctr"/>
            <a:lstStyle/>
            <a:p>
              <a:endParaRPr lang="nb-NO"/>
            </a:p>
          </p:txBody>
        </p:sp>
        <p:sp>
          <p:nvSpPr>
            <p:cNvPr id="242" name="Frihåndsform: figur 241">
              <a:extLst>
                <a:ext uri="{FF2B5EF4-FFF2-40B4-BE49-F238E27FC236}">
                  <a16:creationId xmlns:a16="http://schemas.microsoft.com/office/drawing/2014/main" id="{7515D138-BD62-4EB6-80EF-36F7D98DC905}"/>
                </a:ext>
              </a:extLst>
            </p:cNvPr>
            <p:cNvSpPr/>
            <p:nvPr/>
          </p:nvSpPr>
          <p:spPr>
            <a:xfrm>
              <a:off x="3864644" y="4668710"/>
              <a:ext cx="116900" cy="54699"/>
            </a:xfrm>
            <a:custGeom>
              <a:avLst/>
              <a:gdLst>
                <a:gd name="connsiteX0" fmla="*/ 39602 w 116900"/>
                <a:gd name="connsiteY0" fmla="*/ 54574 h 54699"/>
                <a:gd name="connsiteX1" fmla="*/ 26256 w 116900"/>
                <a:gd name="connsiteY1" fmla="*/ 52296 h 54699"/>
                <a:gd name="connsiteX2" fmla="*/ 13345 w 116900"/>
                <a:gd name="connsiteY2" fmla="*/ 49150 h 54699"/>
                <a:gd name="connsiteX3" fmla="*/ 0 w 116900"/>
                <a:gd name="connsiteY3" fmla="*/ 46220 h 54699"/>
                <a:gd name="connsiteX4" fmla="*/ 0 w 116900"/>
                <a:gd name="connsiteY4" fmla="*/ 46112 h 54699"/>
                <a:gd name="connsiteX5" fmla="*/ 19638 w 116900"/>
                <a:gd name="connsiteY5" fmla="*/ 46546 h 54699"/>
                <a:gd name="connsiteX6" fmla="*/ 39927 w 116900"/>
                <a:gd name="connsiteY6" fmla="*/ 46220 h 54699"/>
                <a:gd name="connsiteX7" fmla="*/ 54900 w 116900"/>
                <a:gd name="connsiteY7" fmla="*/ 43942 h 54699"/>
                <a:gd name="connsiteX8" fmla="*/ 54249 w 116900"/>
                <a:gd name="connsiteY8" fmla="*/ 44050 h 54699"/>
                <a:gd name="connsiteX9" fmla="*/ 61084 w 116900"/>
                <a:gd name="connsiteY9" fmla="*/ 42314 h 54699"/>
                <a:gd name="connsiteX10" fmla="*/ 71066 w 116900"/>
                <a:gd name="connsiteY10" fmla="*/ 38191 h 54699"/>
                <a:gd name="connsiteX11" fmla="*/ 80939 w 116900"/>
                <a:gd name="connsiteY11" fmla="*/ 33634 h 54699"/>
                <a:gd name="connsiteX12" fmla="*/ 86473 w 116900"/>
                <a:gd name="connsiteY12" fmla="*/ 30379 h 54699"/>
                <a:gd name="connsiteX13" fmla="*/ 97106 w 116900"/>
                <a:gd name="connsiteY13" fmla="*/ 22242 h 54699"/>
                <a:gd name="connsiteX14" fmla="*/ 97106 w 116900"/>
                <a:gd name="connsiteY14" fmla="*/ 22242 h 54699"/>
                <a:gd name="connsiteX15" fmla="*/ 97431 w 116900"/>
                <a:gd name="connsiteY15" fmla="*/ 21917 h 54699"/>
                <a:gd name="connsiteX16" fmla="*/ 97106 w 116900"/>
                <a:gd name="connsiteY16" fmla="*/ 22134 h 54699"/>
                <a:gd name="connsiteX17" fmla="*/ 98407 w 116900"/>
                <a:gd name="connsiteY17" fmla="*/ 21049 h 54699"/>
                <a:gd name="connsiteX18" fmla="*/ 98191 w 116900"/>
                <a:gd name="connsiteY18" fmla="*/ 21266 h 54699"/>
                <a:gd name="connsiteX19" fmla="*/ 105460 w 116900"/>
                <a:gd name="connsiteY19" fmla="*/ 13996 h 54699"/>
                <a:gd name="connsiteX20" fmla="*/ 111753 w 116900"/>
                <a:gd name="connsiteY20" fmla="*/ 6076 h 54699"/>
                <a:gd name="connsiteX21" fmla="*/ 114899 w 116900"/>
                <a:gd name="connsiteY21" fmla="*/ 1844 h 54699"/>
                <a:gd name="connsiteX22" fmla="*/ 116852 w 116900"/>
                <a:gd name="connsiteY22" fmla="*/ 0 h 54699"/>
                <a:gd name="connsiteX23" fmla="*/ 116852 w 116900"/>
                <a:gd name="connsiteY23" fmla="*/ 109 h 54699"/>
                <a:gd name="connsiteX24" fmla="*/ 116744 w 116900"/>
                <a:gd name="connsiteY24" fmla="*/ 217 h 54699"/>
                <a:gd name="connsiteX25" fmla="*/ 116744 w 116900"/>
                <a:gd name="connsiteY25" fmla="*/ 217 h 54699"/>
                <a:gd name="connsiteX26" fmla="*/ 116418 w 116900"/>
                <a:gd name="connsiteY26" fmla="*/ 543 h 54699"/>
                <a:gd name="connsiteX27" fmla="*/ 116418 w 116900"/>
                <a:gd name="connsiteY27" fmla="*/ 543 h 54699"/>
                <a:gd name="connsiteX28" fmla="*/ 116093 w 116900"/>
                <a:gd name="connsiteY28" fmla="*/ 868 h 54699"/>
                <a:gd name="connsiteX29" fmla="*/ 116093 w 116900"/>
                <a:gd name="connsiteY29" fmla="*/ 868 h 54699"/>
                <a:gd name="connsiteX30" fmla="*/ 115008 w 116900"/>
                <a:gd name="connsiteY30" fmla="*/ 2821 h 54699"/>
                <a:gd name="connsiteX31" fmla="*/ 109149 w 116900"/>
                <a:gd name="connsiteY31" fmla="*/ 14864 h 54699"/>
                <a:gd name="connsiteX32" fmla="*/ 101337 w 116900"/>
                <a:gd name="connsiteY32" fmla="*/ 26256 h 54699"/>
                <a:gd name="connsiteX33" fmla="*/ 92006 w 116900"/>
                <a:gd name="connsiteY33" fmla="*/ 36347 h 54699"/>
                <a:gd name="connsiteX34" fmla="*/ 80722 w 116900"/>
                <a:gd name="connsiteY34" fmla="*/ 44810 h 54699"/>
                <a:gd name="connsiteX35" fmla="*/ 65641 w 116900"/>
                <a:gd name="connsiteY35" fmla="*/ 52079 h 54699"/>
                <a:gd name="connsiteX36" fmla="*/ 53055 w 116900"/>
                <a:gd name="connsiteY36" fmla="*/ 54358 h 54699"/>
                <a:gd name="connsiteX37" fmla="*/ 53706 w 116900"/>
                <a:gd name="connsiteY37" fmla="*/ 54358 h 54699"/>
                <a:gd name="connsiteX38" fmla="*/ 46329 w 116900"/>
                <a:gd name="connsiteY38" fmla="*/ 54574 h 54699"/>
                <a:gd name="connsiteX39" fmla="*/ 39602 w 116900"/>
                <a:gd name="connsiteY39" fmla="*/ 54574 h 5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6900" h="54699">
                  <a:moveTo>
                    <a:pt x="39602" y="54574"/>
                  </a:moveTo>
                  <a:cubicBezTo>
                    <a:pt x="35045" y="54249"/>
                    <a:pt x="30596" y="53272"/>
                    <a:pt x="26256" y="52296"/>
                  </a:cubicBezTo>
                  <a:cubicBezTo>
                    <a:pt x="21917" y="51320"/>
                    <a:pt x="17577" y="50235"/>
                    <a:pt x="13345" y="49150"/>
                  </a:cubicBezTo>
                  <a:cubicBezTo>
                    <a:pt x="8897" y="48065"/>
                    <a:pt x="4448" y="47197"/>
                    <a:pt x="0" y="46220"/>
                  </a:cubicBezTo>
                  <a:cubicBezTo>
                    <a:pt x="0" y="46220"/>
                    <a:pt x="0" y="46112"/>
                    <a:pt x="0" y="46112"/>
                  </a:cubicBezTo>
                  <a:cubicBezTo>
                    <a:pt x="6510" y="46437"/>
                    <a:pt x="13128" y="46546"/>
                    <a:pt x="19638" y="46546"/>
                  </a:cubicBezTo>
                  <a:cubicBezTo>
                    <a:pt x="26365" y="46546"/>
                    <a:pt x="33200" y="46546"/>
                    <a:pt x="39927" y="46220"/>
                  </a:cubicBezTo>
                  <a:cubicBezTo>
                    <a:pt x="44918" y="45678"/>
                    <a:pt x="49909" y="44918"/>
                    <a:pt x="54900" y="43942"/>
                  </a:cubicBezTo>
                  <a:cubicBezTo>
                    <a:pt x="54683" y="43942"/>
                    <a:pt x="54466" y="44050"/>
                    <a:pt x="54249" y="44050"/>
                  </a:cubicBezTo>
                  <a:cubicBezTo>
                    <a:pt x="56527" y="43508"/>
                    <a:pt x="58806" y="42965"/>
                    <a:pt x="61084" y="42314"/>
                  </a:cubicBezTo>
                  <a:cubicBezTo>
                    <a:pt x="64448" y="41121"/>
                    <a:pt x="67703" y="39602"/>
                    <a:pt x="71066" y="38191"/>
                  </a:cubicBezTo>
                  <a:cubicBezTo>
                    <a:pt x="74430" y="36781"/>
                    <a:pt x="77684" y="35262"/>
                    <a:pt x="80939" y="33634"/>
                  </a:cubicBezTo>
                  <a:cubicBezTo>
                    <a:pt x="82784" y="32658"/>
                    <a:pt x="84628" y="31573"/>
                    <a:pt x="86473" y="30379"/>
                  </a:cubicBezTo>
                  <a:cubicBezTo>
                    <a:pt x="90162" y="27884"/>
                    <a:pt x="93742" y="25172"/>
                    <a:pt x="97106" y="22242"/>
                  </a:cubicBezTo>
                  <a:cubicBezTo>
                    <a:pt x="97106" y="22242"/>
                    <a:pt x="97106" y="22242"/>
                    <a:pt x="97106" y="22242"/>
                  </a:cubicBezTo>
                  <a:cubicBezTo>
                    <a:pt x="97214" y="22134"/>
                    <a:pt x="97323" y="22025"/>
                    <a:pt x="97431" y="21917"/>
                  </a:cubicBezTo>
                  <a:cubicBezTo>
                    <a:pt x="97323" y="22025"/>
                    <a:pt x="97214" y="22134"/>
                    <a:pt x="97106" y="22134"/>
                  </a:cubicBezTo>
                  <a:cubicBezTo>
                    <a:pt x="97540" y="21808"/>
                    <a:pt x="97974" y="21374"/>
                    <a:pt x="98407" y="21049"/>
                  </a:cubicBezTo>
                  <a:cubicBezTo>
                    <a:pt x="98299" y="21157"/>
                    <a:pt x="98191" y="21266"/>
                    <a:pt x="98191" y="21266"/>
                  </a:cubicBezTo>
                  <a:cubicBezTo>
                    <a:pt x="100794" y="18987"/>
                    <a:pt x="103181" y="16492"/>
                    <a:pt x="105460" y="13996"/>
                  </a:cubicBezTo>
                  <a:cubicBezTo>
                    <a:pt x="107630" y="11392"/>
                    <a:pt x="109691" y="8788"/>
                    <a:pt x="111753" y="6076"/>
                  </a:cubicBezTo>
                  <a:cubicBezTo>
                    <a:pt x="112729" y="4665"/>
                    <a:pt x="113814" y="3147"/>
                    <a:pt x="114899" y="1844"/>
                  </a:cubicBezTo>
                  <a:cubicBezTo>
                    <a:pt x="115442" y="1085"/>
                    <a:pt x="116093" y="434"/>
                    <a:pt x="116852" y="0"/>
                  </a:cubicBezTo>
                  <a:cubicBezTo>
                    <a:pt x="116852" y="0"/>
                    <a:pt x="116961" y="0"/>
                    <a:pt x="116852" y="109"/>
                  </a:cubicBezTo>
                  <a:cubicBezTo>
                    <a:pt x="116852" y="109"/>
                    <a:pt x="116744" y="217"/>
                    <a:pt x="116744" y="217"/>
                  </a:cubicBezTo>
                  <a:cubicBezTo>
                    <a:pt x="116744" y="217"/>
                    <a:pt x="116744" y="217"/>
                    <a:pt x="116744" y="217"/>
                  </a:cubicBezTo>
                  <a:cubicBezTo>
                    <a:pt x="116635" y="325"/>
                    <a:pt x="116527" y="434"/>
                    <a:pt x="116418" y="543"/>
                  </a:cubicBezTo>
                  <a:cubicBezTo>
                    <a:pt x="116418" y="543"/>
                    <a:pt x="116418" y="543"/>
                    <a:pt x="116418" y="543"/>
                  </a:cubicBezTo>
                  <a:cubicBezTo>
                    <a:pt x="116310" y="651"/>
                    <a:pt x="116201" y="760"/>
                    <a:pt x="116093" y="868"/>
                  </a:cubicBezTo>
                  <a:cubicBezTo>
                    <a:pt x="116093" y="868"/>
                    <a:pt x="116093" y="868"/>
                    <a:pt x="116093" y="868"/>
                  </a:cubicBezTo>
                  <a:cubicBezTo>
                    <a:pt x="115659" y="1519"/>
                    <a:pt x="115333" y="2170"/>
                    <a:pt x="115008" y="2821"/>
                  </a:cubicBezTo>
                  <a:cubicBezTo>
                    <a:pt x="113055" y="6835"/>
                    <a:pt x="111427" y="10958"/>
                    <a:pt x="109149" y="14864"/>
                  </a:cubicBezTo>
                  <a:cubicBezTo>
                    <a:pt x="106870" y="18879"/>
                    <a:pt x="104158" y="22676"/>
                    <a:pt x="101337" y="26256"/>
                  </a:cubicBezTo>
                  <a:cubicBezTo>
                    <a:pt x="98516" y="29837"/>
                    <a:pt x="95370" y="33200"/>
                    <a:pt x="92006" y="36347"/>
                  </a:cubicBezTo>
                  <a:cubicBezTo>
                    <a:pt x="88643" y="39602"/>
                    <a:pt x="84845" y="42531"/>
                    <a:pt x="80722" y="44810"/>
                  </a:cubicBezTo>
                  <a:cubicBezTo>
                    <a:pt x="75840" y="47522"/>
                    <a:pt x="70958" y="50235"/>
                    <a:pt x="65641" y="52079"/>
                  </a:cubicBezTo>
                  <a:cubicBezTo>
                    <a:pt x="61518" y="53490"/>
                    <a:pt x="57287" y="54032"/>
                    <a:pt x="53055" y="54358"/>
                  </a:cubicBezTo>
                  <a:cubicBezTo>
                    <a:pt x="53272" y="54358"/>
                    <a:pt x="53489" y="54358"/>
                    <a:pt x="53706" y="54358"/>
                  </a:cubicBezTo>
                  <a:cubicBezTo>
                    <a:pt x="51211" y="54574"/>
                    <a:pt x="48824" y="54574"/>
                    <a:pt x="46329" y="54574"/>
                  </a:cubicBezTo>
                  <a:cubicBezTo>
                    <a:pt x="44159" y="54791"/>
                    <a:pt x="41880" y="54683"/>
                    <a:pt x="39602" y="54574"/>
                  </a:cubicBezTo>
                  <a:close/>
                </a:path>
              </a:pathLst>
            </a:custGeom>
            <a:solidFill>
              <a:srgbClr val="646369"/>
            </a:solidFill>
            <a:ln w="10838" cap="flat">
              <a:noFill/>
              <a:prstDash val="solid"/>
              <a:miter/>
            </a:ln>
          </p:spPr>
          <p:txBody>
            <a:bodyPr rtlCol="0" anchor="ctr"/>
            <a:lstStyle/>
            <a:p>
              <a:endParaRPr lang="nb-NO"/>
            </a:p>
          </p:txBody>
        </p:sp>
        <p:sp>
          <p:nvSpPr>
            <p:cNvPr id="243" name="Frihåndsform: figur 242">
              <a:extLst>
                <a:ext uri="{FF2B5EF4-FFF2-40B4-BE49-F238E27FC236}">
                  <a16:creationId xmlns:a16="http://schemas.microsoft.com/office/drawing/2014/main" id="{9288D7FD-93F9-4675-9BFD-367719EA75D1}"/>
                </a:ext>
              </a:extLst>
            </p:cNvPr>
            <p:cNvSpPr/>
            <p:nvPr/>
          </p:nvSpPr>
          <p:spPr>
            <a:xfrm>
              <a:off x="3788262" y="4578766"/>
              <a:ext cx="212547" cy="231425"/>
            </a:xfrm>
            <a:custGeom>
              <a:avLst/>
              <a:gdLst>
                <a:gd name="connsiteX0" fmla="*/ 0 w 212547"/>
                <a:gd name="connsiteY0" fmla="*/ 231426 h 231425"/>
                <a:gd name="connsiteX1" fmla="*/ 1085 w 212547"/>
                <a:gd name="connsiteY1" fmla="*/ 218081 h 231425"/>
                <a:gd name="connsiteX2" fmla="*/ 2061 w 212547"/>
                <a:gd name="connsiteY2" fmla="*/ 211354 h 231425"/>
                <a:gd name="connsiteX3" fmla="*/ 3689 w 212547"/>
                <a:gd name="connsiteY3" fmla="*/ 205169 h 231425"/>
                <a:gd name="connsiteX4" fmla="*/ 8788 w 212547"/>
                <a:gd name="connsiteY4" fmla="*/ 193126 h 231425"/>
                <a:gd name="connsiteX5" fmla="*/ 15081 w 212547"/>
                <a:gd name="connsiteY5" fmla="*/ 182059 h 231425"/>
                <a:gd name="connsiteX6" fmla="*/ 28644 w 212547"/>
                <a:gd name="connsiteY6" fmla="*/ 164266 h 231425"/>
                <a:gd name="connsiteX7" fmla="*/ 28210 w 212547"/>
                <a:gd name="connsiteY7" fmla="*/ 164700 h 231425"/>
                <a:gd name="connsiteX8" fmla="*/ 41121 w 212547"/>
                <a:gd name="connsiteY8" fmla="*/ 152439 h 231425"/>
                <a:gd name="connsiteX9" fmla="*/ 55117 w 212547"/>
                <a:gd name="connsiteY9" fmla="*/ 141807 h 231425"/>
                <a:gd name="connsiteX10" fmla="*/ 84845 w 212547"/>
                <a:gd name="connsiteY10" fmla="*/ 122169 h 231425"/>
                <a:gd name="connsiteX11" fmla="*/ 84303 w 212547"/>
                <a:gd name="connsiteY11" fmla="*/ 122494 h 231425"/>
                <a:gd name="connsiteX12" fmla="*/ 106002 w 212547"/>
                <a:gd name="connsiteY12" fmla="*/ 106979 h 231425"/>
                <a:gd name="connsiteX13" fmla="*/ 127159 w 212547"/>
                <a:gd name="connsiteY13" fmla="*/ 91030 h 231425"/>
                <a:gd name="connsiteX14" fmla="*/ 145713 w 212547"/>
                <a:gd name="connsiteY14" fmla="*/ 75731 h 231425"/>
                <a:gd name="connsiteX15" fmla="*/ 155044 w 212547"/>
                <a:gd name="connsiteY15" fmla="*/ 67160 h 231425"/>
                <a:gd name="connsiteX16" fmla="*/ 164808 w 212547"/>
                <a:gd name="connsiteY16" fmla="*/ 57504 h 231425"/>
                <a:gd name="connsiteX17" fmla="*/ 183144 w 212547"/>
                <a:gd name="connsiteY17" fmla="*/ 39168 h 231425"/>
                <a:gd name="connsiteX18" fmla="*/ 189329 w 212547"/>
                <a:gd name="connsiteY18" fmla="*/ 32441 h 231425"/>
                <a:gd name="connsiteX19" fmla="*/ 189112 w 212547"/>
                <a:gd name="connsiteY19" fmla="*/ 32766 h 231425"/>
                <a:gd name="connsiteX20" fmla="*/ 195188 w 212547"/>
                <a:gd name="connsiteY20" fmla="*/ 25388 h 231425"/>
                <a:gd name="connsiteX21" fmla="*/ 201155 w 212547"/>
                <a:gd name="connsiteY21" fmla="*/ 17251 h 231425"/>
                <a:gd name="connsiteX22" fmla="*/ 201047 w 212547"/>
                <a:gd name="connsiteY22" fmla="*/ 17468 h 231425"/>
                <a:gd name="connsiteX23" fmla="*/ 207231 w 212547"/>
                <a:gd name="connsiteY23" fmla="*/ 7595 h 231425"/>
                <a:gd name="connsiteX24" fmla="*/ 210486 w 212547"/>
                <a:gd name="connsiteY24" fmla="*/ 2387 h 231425"/>
                <a:gd name="connsiteX25" fmla="*/ 212005 w 212547"/>
                <a:gd name="connsiteY25" fmla="*/ 325 h 231425"/>
                <a:gd name="connsiteX26" fmla="*/ 212547 w 212547"/>
                <a:gd name="connsiteY26" fmla="*/ 0 h 231425"/>
                <a:gd name="connsiteX27" fmla="*/ 212547 w 212547"/>
                <a:gd name="connsiteY27" fmla="*/ 0 h 231425"/>
                <a:gd name="connsiteX28" fmla="*/ 212547 w 212547"/>
                <a:gd name="connsiteY28" fmla="*/ 108 h 231425"/>
                <a:gd name="connsiteX29" fmla="*/ 212547 w 212547"/>
                <a:gd name="connsiteY29" fmla="*/ 108 h 231425"/>
                <a:gd name="connsiteX30" fmla="*/ 212547 w 212547"/>
                <a:gd name="connsiteY30" fmla="*/ 108 h 231425"/>
                <a:gd name="connsiteX31" fmla="*/ 212439 w 212547"/>
                <a:gd name="connsiteY31" fmla="*/ 108 h 231425"/>
                <a:gd name="connsiteX32" fmla="*/ 212330 w 212547"/>
                <a:gd name="connsiteY32" fmla="*/ 217 h 231425"/>
                <a:gd name="connsiteX33" fmla="*/ 212330 w 212547"/>
                <a:gd name="connsiteY33" fmla="*/ 217 h 231425"/>
                <a:gd name="connsiteX34" fmla="*/ 212222 w 212547"/>
                <a:gd name="connsiteY34" fmla="*/ 325 h 231425"/>
                <a:gd name="connsiteX35" fmla="*/ 212222 w 212547"/>
                <a:gd name="connsiteY35" fmla="*/ 325 h 231425"/>
                <a:gd name="connsiteX36" fmla="*/ 212113 w 212547"/>
                <a:gd name="connsiteY36" fmla="*/ 543 h 231425"/>
                <a:gd name="connsiteX37" fmla="*/ 212113 w 212547"/>
                <a:gd name="connsiteY37" fmla="*/ 543 h 231425"/>
                <a:gd name="connsiteX38" fmla="*/ 211354 w 212547"/>
                <a:gd name="connsiteY38" fmla="*/ 1844 h 231425"/>
                <a:gd name="connsiteX39" fmla="*/ 211354 w 212547"/>
                <a:gd name="connsiteY39" fmla="*/ 1844 h 231425"/>
                <a:gd name="connsiteX40" fmla="*/ 211354 w 212547"/>
                <a:gd name="connsiteY40" fmla="*/ 1844 h 231425"/>
                <a:gd name="connsiteX41" fmla="*/ 207556 w 212547"/>
                <a:gd name="connsiteY41" fmla="*/ 10850 h 231425"/>
                <a:gd name="connsiteX42" fmla="*/ 203433 w 212547"/>
                <a:gd name="connsiteY42" fmla="*/ 19964 h 231425"/>
                <a:gd name="connsiteX43" fmla="*/ 203542 w 212547"/>
                <a:gd name="connsiteY43" fmla="*/ 19747 h 231425"/>
                <a:gd name="connsiteX44" fmla="*/ 203000 w 212547"/>
                <a:gd name="connsiteY44" fmla="*/ 20832 h 231425"/>
                <a:gd name="connsiteX45" fmla="*/ 203000 w 212547"/>
                <a:gd name="connsiteY45" fmla="*/ 20832 h 231425"/>
                <a:gd name="connsiteX46" fmla="*/ 191933 w 212547"/>
                <a:gd name="connsiteY46" fmla="*/ 39168 h 231425"/>
                <a:gd name="connsiteX47" fmla="*/ 178262 w 212547"/>
                <a:gd name="connsiteY47" fmla="*/ 56093 h 231425"/>
                <a:gd name="connsiteX48" fmla="*/ 178479 w 212547"/>
                <a:gd name="connsiteY48" fmla="*/ 55876 h 231425"/>
                <a:gd name="connsiteX49" fmla="*/ 152006 w 212547"/>
                <a:gd name="connsiteY49" fmla="*/ 82892 h 231425"/>
                <a:gd name="connsiteX50" fmla="*/ 152006 w 212547"/>
                <a:gd name="connsiteY50" fmla="*/ 82892 h 231425"/>
                <a:gd name="connsiteX51" fmla="*/ 151789 w 212547"/>
                <a:gd name="connsiteY51" fmla="*/ 83001 h 231425"/>
                <a:gd name="connsiteX52" fmla="*/ 151789 w 212547"/>
                <a:gd name="connsiteY52" fmla="*/ 83001 h 231425"/>
                <a:gd name="connsiteX53" fmla="*/ 147232 w 212547"/>
                <a:gd name="connsiteY53" fmla="*/ 87015 h 231425"/>
                <a:gd name="connsiteX54" fmla="*/ 147232 w 212547"/>
                <a:gd name="connsiteY54" fmla="*/ 87015 h 231425"/>
                <a:gd name="connsiteX55" fmla="*/ 126617 w 212547"/>
                <a:gd name="connsiteY55" fmla="*/ 103941 h 231425"/>
                <a:gd name="connsiteX56" fmla="*/ 105569 w 212547"/>
                <a:gd name="connsiteY56" fmla="*/ 119890 h 231425"/>
                <a:gd name="connsiteX57" fmla="*/ 88860 w 212547"/>
                <a:gd name="connsiteY57" fmla="*/ 131608 h 231425"/>
                <a:gd name="connsiteX58" fmla="*/ 89402 w 212547"/>
                <a:gd name="connsiteY58" fmla="*/ 131282 h 231425"/>
                <a:gd name="connsiteX59" fmla="*/ 87666 w 212547"/>
                <a:gd name="connsiteY59" fmla="*/ 132476 h 231425"/>
                <a:gd name="connsiteX60" fmla="*/ 65424 w 212547"/>
                <a:gd name="connsiteY60" fmla="*/ 146906 h 231425"/>
                <a:gd name="connsiteX61" fmla="*/ 65533 w 212547"/>
                <a:gd name="connsiteY61" fmla="*/ 146906 h 231425"/>
                <a:gd name="connsiteX62" fmla="*/ 44810 w 212547"/>
                <a:gd name="connsiteY62" fmla="*/ 162638 h 231425"/>
                <a:gd name="connsiteX63" fmla="*/ 37866 w 212547"/>
                <a:gd name="connsiteY63" fmla="*/ 169257 h 231425"/>
                <a:gd name="connsiteX64" fmla="*/ 30922 w 212547"/>
                <a:gd name="connsiteY64" fmla="*/ 176526 h 231425"/>
                <a:gd name="connsiteX65" fmla="*/ 28969 w 212547"/>
                <a:gd name="connsiteY65" fmla="*/ 178804 h 231425"/>
                <a:gd name="connsiteX66" fmla="*/ 10741 w 212547"/>
                <a:gd name="connsiteY66" fmla="*/ 202132 h 231425"/>
                <a:gd name="connsiteX67" fmla="*/ 10958 w 212547"/>
                <a:gd name="connsiteY67" fmla="*/ 201806 h 231425"/>
                <a:gd name="connsiteX68" fmla="*/ 7812 w 212547"/>
                <a:gd name="connsiteY68" fmla="*/ 207231 h 231425"/>
                <a:gd name="connsiteX69" fmla="*/ 4340 w 212547"/>
                <a:gd name="connsiteY69" fmla="*/ 215043 h 231425"/>
                <a:gd name="connsiteX70" fmla="*/ 0 w 212547"/>
                <a:gd name="connsiteY70" fmla="*/ 231426 h 231425"/>
                <a:gd name="connsiteX71" fmla="*/ 0 w 212547"/>
                <a:gd name="connsiteY71" fmla="*/ 231426 h 231425"/>
                <a:gd name="connsiteX72" fmla="*/ 0 w 212547"/>
                <a:gd name="connsiteY72" fmla="*/ 231426 h 23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12547" h="231425">
                  <a:moveTo>
                    <a:pt x="0" y="231426"/>
                  </a:moveTo>
                  <a:cubicBezTo>
                    <a:pt x="217" y="226977"/>
                    <a:pt x="651" y="222529"/>
                    <a:pt x="1085" y="218081"/>
                  </a:cubicBezTo>
                  <a:cubicBezTo>
                    <a:pt x="1302" y="215802"/>
                    <a:pt x="1628" y="213632"/>
                    <a:pt x="2061" y="211354"/>
                  </a:cubicBezTo>
                  <a:cubicBezTo>
                    <a:pt x="2496" y="209292"/>
                    <a:pt x="3038" y="207231"/>
                    <a:pt x="3689" y="205169"/>
                  </a:cubicBezTo>
                  <a:cubicBezTo>
                    <a:pt x="4991" y="201046"/>
                    <a:pt x="6944" y="197032"/>
                    <a:pt x="8788" y="193126"/>
                  </a:cubicBezTo>
                  <a:cubicBezTo>
                    <a:pt x="10633" y="189329"/>
                    <a:pt x="12803" y="185640"/>
                    <a:pt x="15081" y="182059"/>
                  </a:cubicBezTo>
                  <a:cubicBezTo>
                    <a:pt x="19204" y="175875"/>
                    <a:pt x="23653" y="169908"/>
                    <a:pt x="28644" y="164266"/>
                  </a:cubicBezTo>
                  <a:cubicBezTo>
                    <a:pt x="28535" y="164374"/>
                    <a:pt x="28318" y="164591"/>
                    <a:pt x="28210" y="164700"/>
                  </a:cubicBezTo>
                  <a:cubicBezTo>
                    <a:pt x="32115" y="160251"/>
                    <a:pt x="36672" y="156237"/>
                    <a:pt x="41121" y="152439"/>
                  </a:cubicBezTo>
                  <a:cubicBezTo>
                    <a:pt x="45569" y="148642"/>
                    <a:pt x="50235" y="145062"/>
                    <a:pt x="55117" y="141807"/>
                  </a:cubicBezTo>
                  <a:cubicBezTo>
                    <a:pt x="64882" y="135080"/>
                    <a:pt x="74972" y="128678"/>
                    <a:pt x="84845" y="122169"/>
                  </a:cubicBezTo>
                  <a:cubicBezTo>
                    <a:pt x="84628" y="122277"/>
                    <a:pt x="84520" y="122386"/>
                    <a:pt x="84303" y="122494"/>
                  </a:cubicBezTo>
                  <a:cubicBezTo>
                    <a:pt x="91681" y="117395"/>
                    <a:pt x="98842" y="112295"/>
                    <a:pt x="106002" y="106979"/>
                  </a:cubicBezTo>
                  <a:cubicBezTo>
                    <a:pt x="113055" y="101662"/>
                    <a:pt x="120216" y="96563"/>
                    <a:pt x="127159" y="91030"/>
                  </a:cubicBezTo>
                  <a:cubicBezTo>
                    <a:pt x="133452" y="86039"/>
                    <a:pt x="139637" y="80939"/>
                    <a:pt x="145713" y="75731"/>
                  </a:cubicBezTo>
                  <a:cubicBezTo>
                    <a:pt x="148859" y="72911"/>
                    <a:pt x="152006" y="70090"/>
                    <a:pt x="155044" y="67160"/>
                  </a:cubicBezTo>
                  <a:cubicBezTo>
                    <a:pt x="158298" y="64014"/>
                    <a:pt x="161553" y="60759"/>
                    <a:pt x="164808" y="57504"/>
                  </a:cubicBezTo>
                  <a:cubicBezTo>
                    <a:pt x="170884" y="51319"/>
                    <a:pt x="177069" y="45352"/>
                    <a:pt x="183144" y="39168"/>
                  </a:cubicBezTo>
                  <a:cubicBezTo>
                    <a:pt x="185314" y="36998"/>
                    <a:pt x="187376" y="34719"/>
                    <a:pt x="189329" y="32441"/>
                  </a:cubicBezTo>
                  <a:cubicBezTo>
                    <a:pt x="189220" y="32549"/>
                    <a:pt x="189112" y="32658"/>
                    <a:pt x="189112" y="32766"/>
                  </a:cubicBezTo>
                  <a:cubicBezTo>
                    <a:pt x="191173" y="30271"/>
                    <a:pt x="193235" y="27884"/>
                    <a:pt x="195188" y="25388"/>
                  </a:cubicBezTo>
                  <a:cubicBezTo>
                    <a:pt x="197249" y="22676"/>
                    <a:pt x="199202" y="19964"/>
                    <a:pt x="201155" y="17251"/>
                  </a:cubicBezTo>
                  <a:cubicBezTo>
                    <a:pt x="201155" y="17360"/>
                    <a:pt x="201047" y="17360"/>
                    <a:pt x="201047" y="17468"/>
                  </a:cubicBezTo>
                  <a:cubicBezTo>
                    <a:pt x="203217" y="14213"/>
                    <a:pt x="205278" y="10958"/>
                    <a:pt x="207231" y="7595"/>
                  </a:cubicBezTo>
                  <a:cubicBezTo>
                    <a:pt x="208316" y="5859"/>
                    <a:pt x="209292" y="4123"/>
                    <a:pt x="210486" y="2387"/>
                  </a:cubicBezTo>
                  <a:cubicBezTo>
                    <a:pt x="210920" y="1627"/>
                    <a:pt x="211462" y="976"/>
                    <a:pt x="212005" y="325"/>
                  </a:cubicBezTo>
                  <a:cubicBezTo>
                    <a:pt x="212113" y="108"/>
                    <a:pt x="212330" y="0"/>
                    <a:pt x="212547" y="0"/>
                  </a:cubicBezTo>
                  <a:cubicBezTo>
                    <a:pt x="212547" y="0"/>
                    <a:pt x="212547" y="0"/>
                    <a:pt x="212547" y="0"/>
                  </a:cubicBezTo>
                  <a:cubicBezTo>
                    <a:pt x="212547" y="0"/>
                    <a:pt x="212547" y="0"/>
                    <a:pt x="212547" y="108"/>
                  </a:cubicBezTo>
                  <a:cubicBezTo>
                    <a:pt x="212547" y="108"/>
                    <a:pt x="212547" y="108"/>
                    <a:pt x="212547" y="108"/>
                  </a:cubicBezTo>
                  <a:cubicBezTo>
                    <a:pt x="212547" y="108"/>
                    <a:pt x="212547" y="108"/>
                    <a:pt x="212547" y="108"/>
                  </a:cubicBezTo>
                  <a:cubicBezTo>
                    <a:pt x="212547" y="108"/>
                    <a:pt x="212439" y="108"/>
                    <a:pt x="212439" y="108"/>
                  </a:cubicBezTo>
                  <a:cubicBezTo>
                    <a:pt x="212439" y="108"/>
                    <a:pt x="212330" y="108"/>
                    <a:pt x="212330" y="217"/>
                  </a:cubicBezTo>
                  <a:cubicBezTo>
                    <a:pt x="212330" y="217"/>
                    <a:pt x="212330" y="217"/>
                    <a:pt x="212330" y="217"/>
                  </a:cubicBezTo>
                  <a:cubicBezTo>
                    <a:pt x="212330" y="217"/>
                    <a:pt x="212222" y="325"/>
                    <a:pt x="212222" y="325"/>
                  </a:cubicBezTo>
                  <a:lnTo>
                    <a:pt x="212222" y="325"/>
                  </a:lnTo>
                  <a:cubicBezTo>
                    <a:pt x="212222" y="434"/>
                    <a:pt x="212113" y="434"/>
                    <a:pt x="212113" y="543"/>
                  </a:cubicBezTo>
                  <a:lnTo>
                    <a:pt x="212113" y="543"/>
                  </a:lnTo>
                  <a:cubicBezTo>
                    <a:pt x="211896" y="976"/>
                    <a:pt x="211571" y="1411"/>
                    <a:pt x="211354" y="1844"/>
                  </a:cubicBezTo>
                  <a:lnTo>
                    <a:pt x="211354" y="1844"/>
                  </a:lnTo>
                  <a:cubicBezTo>
                    <a:pt x="211354" y="1844"/>
                    <a:pt x="211354" y="1844"/>
                    <a:pt x="211354" y="1844"/>
                  </a:cubicBezTo>
                  <a:cubicBezTo>
                    <a:pt x="209943" y="4774"/>
                    <a:pt x="208750" y="7812"/>
                    <a:pt x="207556" y="10850"/>
                  </a:cubicBezTo>
                  <a:cubicBezTo>
                    <a:pt x="206254" y="13888"/>
                    <a:pt x="204953" y="17034"/>
                    <a:pt x="203433" y="19964"/>
                  </a:cubicBezTo>
                  <a:cubicBezTo>
                    <a:pt x="203433" y="19855"/>
                    <a:pt x="203542" y="19855"/>
                    <a:pt x="203542" y="19747"/>
                  </a:cubicBezTo>
                  <a:cubicBezTo>
                    <a:pt x="203325" y="20072"/>
                    <a:pt x="203217" y="20506"/>
                    <a:pt x="203000" y="20832"/>
                  </a:cubicBezTo>
                  <a:cubicBezTo>
                    <a:pt x="203000" y="20832"/>
                    <a:pt x="203000" y="20832"/>
                    <a:pt x="203000" y="20832"/>
                  </a:cubicBezTo>
                  <a:cubicBezTo>
                    <a:pt x="199853" y="27233"/>
                    <a:pt x="196164" y="33417"/>
                    <a:pt x="191933" y="39168"/>
                  </a:cubicBezTo>
                  <a:cubicBezTo>
                    <a:pt x="187701" y="45027"/>
                    <a:pt x="183036" y="50560"/>
                    <a:pt x="178262" y="56093"/>
                  </a:cubicBezTo>
                  <a:cubicBezTo>
                    <a:pt x="178370" y="55985"/>
                    <a:pt x="178370" y="55985"/>
                    <a:pt x="178479" y="55876"/>
                  </a:cubicBezTo>
                  <a:cubicBezTo>
                    <a:pt x="170233" y="65424"/>
                    <a:pt x="161445" y="74538"/>
                    <a:pt x="152006" y="82892"/>
                  </a:cubicBezTo>
                  <a:cubicBezTo>
                    <a:pt x="152006" y="82892"/>
                    <a:pt x="152006" y="82892"/>
                    <a:pt x="152006" y="82892"/>
                  </a:cubicBezTo>
                  <a:cubicBezTo>
                    <a:pt x="152006" y="82892"/>
                    <a:pt x="151897" y="83001"/>
                    <a:pt x="151789" y="83001"/>
                  </a:cubicBezTo>
                  <a:cubicBezTo>
                    <a:pt x="151789" y="83001"/>
                    <a:pt x="151789" y="83001"/>
                    <a:pt x="151789" y="83001"/>
                  </a:cubicBezTo>
                  <a:cubicBezTo>
                    <a:pt x="150270" y="84303"/>
                    <a:pt x="148751" y="85605"/>
                    <a:pt x="147232" y="87015"/>
                  </a:cubicBezTo>
                  <a:cubicBezTo>
                    <a:pt x="147232" y="87015"/>
                    <a:pt x="147232" y="87015"/>
                    <a:pt x="147232" y="87015"/>
                  </a:cubicBezTo>
                  <a:cubicBezTo>
                    <a:pt x="140505" y="92874"/>
                    <a:pt x="133669" y="98407"/>
                    <a:pt x="126617" y="103941"/>
                  </a:cubicBezTo>
                  <a:cubicBezTo>
                    <a:pt x="119673" y="109366"/>
                    <a:pt x="112621" y="114682"/>
                    <a:pt x="105569" y="119890"/>
                  </a:cubicBezTo>
                  <a:cubicBezTo>
                    <a:pt x="100035" y="123905"/>
                    <a:pt x="94502" y="127810"/>
                    <a:pt x="88860" y="131608"/>
                  </a:cubicBezTo>
                  <a:cubicBezTo>
                    <a:pt x="89077" y="131499"/>
                    <a:pt x="89185" y="131391"/>
                    <a:pt x="89402" y="131282"/>
                  </a:cubicBezTo>
                  <a:cubicBezTo>
                    <a:pt x="88860" y="131716"/>
                    <a:pt x="88209" y="132042"/>
                    <a:pt x="87666" y="132476"/>
                  </a:cubicBezTo>
                  <a:cubicBezTo>
                    <a:pt x="80397" y="137467"/>
                    <a:pt x="72802" y="142024"/>
                    <a:pt x="65424" y="146906"/>
                  </a:cubicBezTo>
                  <a:cubicBezTo>
                    <a:pt x="65424" y="146906"/>
                    <a:pt x="65424" y="146906"/>
                    <a:pt x="65533" y="146906"/>
                  </a:cubicBezTo>
                  <a:cubicBezTo>
                    <a:pt x="58372" y="151789"/>
                    <a:pt x="51428" y="156888"/>
                    <a:pt x="44810" y="162638"/>
                  </a:cubicBezTo>
                  <a:cubicBezTo>
                    <a:pt x="42423" y="164808"/>
                    <a:pt x="40144" y="166978"/>
                    <a:pt x="37866" y="169257"/>
                  </a:cubicBezTo>
                  <a:cubicBezTo>
                    <a:pt x="35479" y="171643"/>
                    <a:pt x="33200" y="174139"/>
                    <a:pt x="30922" y="176526"/>
                  </a:cubicBezTo>
                  <a:cubicBezTo>
                    <a:pt x="30271" y="177285"/>
                    <a:pt x="29620" y="178045"/>
                    <a:pt x="28969" y="178804"/>
                  </a:cubicBezTo>
                  <a:cubicBezTo>
                    <a:pt x="22676" y="186399"/>
                    <a:pt x="16275" y="193994"/>
                    <a:pt x="10741" y="202132"/>
                  </a:cubicBezTo>
                  <a:cubicBezTo>
                    <a:pt x="10850" y="202023"/>
                    <a:pt x="10850" y="201914"/>
                    <a:pt x="10958" y="201806"/>
                  </a:cubicBezTo>
                  <a:cubicBezTo>
                    <a:pt x="9873" y="203650"/>
                    <a:pt x="8788" y="205386"/>
                    <a:pt x="7812" y="207231"/>
                  </a:cubicBezTo>
                  <a:cubicBezTo>
                    <a:pt x="6510" y="209835"/>
                    <a:pt x="5425" y="212330"/>
                    <a:pt x="4340" y="215043"/>
                  </a:cubicBezTo>
                  <a:cubicBezTo>
                    <a:pt x="2604" y="220142"/>
                    <a:pt x="1302" y="225784"/>
                    <a:pt x="0" y="231426"/>
                  </a:cubicBezTo>
                  <a:cubicBezTo>
                    <a:pt x="109" y="231426"/>
                    <a:pt x="109" y="231426"/>
                    <a:pt x="0" y="231426"/>
                  </a:cubicBezTo>
                  <a:cubicBezTo>
                    <a:pt x="0" y="231426"/>
                    <a:pt x="0" y="231426"/>
                    <a:pt x="0" y="231426"/>
                  </a:cubicBezTo>
                  <a:close/>
                </a:path>
              </a:pathLst>
            </a:custGeom>
            <a:solidFill>
              <a:srgbClr val="646369"/>
            </a:solidFill>
            <a:ln w="10838" cap="flat">
              <a:noFill/>
              <a:prstDash val="solid"/>
              <a:miter/>
            </a:ln>
          </p:spPr>
          <p:txBody>
            <a:bodyPr rtlCol="0" anchor="ctr"/>
            <a:lstStyle/>
            <a:p>
              <a:endParaRPr lang="nb-NO"/>
            </a:p>
          </p:txBody>
        </p:sp>
        <p:sp>
          <p:nvSpPr>
            <p:cNvPr id="244" name="Frihåndsform: figur 243">
              <a:extLst>
                <a:ext uri="{FF2B5EF4-FFF2-40B4-BE49-F238E27FC236}">
                  <a16:creationId xmlns:a16="http://schemas.microsoft.com/office/drawing/2014/main" id="{16CA30E7-C66D-47D3-A3C2-866C0D821266}"/>
                </a:ext>
              </a:extLst>
            </p:cNvPr>
            <p:cNvSpPr/>
            <p:nvPr/>
          </p:nvSpPr>
          <p:spPr>
            <a:xfrm>
              <a:off x="3791056" y="4653846"/>
              <a:ext cx="84485" cy="145604"/>
            </a:xfrm>
            <a:custGeom>
              <a:avLst/>
              <a:gdLst>
                <a:gd name="connsiteX0" fmla="*/ 460 w 84485"/>
                <a:gd name="connsiteY0" fmla="*/ 145604 h 145604"/>
                <a:gd name="connsiteX1" fmla="*/ 135 w 84485"/>
                <a:gd name="connsiteY1" fmla="*/ 121192 h 145604"/>
                <a:gd name="connsiteX2" fmla="*/ 1437 w 84485"/>
                <a:gd name="connsiteY2" fmla="*/ 108823 h 145604"/>
                <a:gd name="connsiteX3" fmla="*/ 3498 w 84485"/>
                <a:gd name="connsiteY3" fmla="*/ 96021 h 145604"/>
                <a:gd name="connsiteX4" fmla="*/ 5343 w 84485"/>
                <a:gd name="connsiteY4" fmla="*/ 88100 h 145604"/>
                <a:gd name="connsiteX5" fmla="*/ 7838 w 84485"/>
                <a:gd name="connsiteY5" fmla="*/ 80397 h 145604"/>
                <a:gd name="connsiteX6" fmla="*/ 13589 w 84485"/>
                <a:gd name="connsiteY6" fmla="*/ 65858 h 145604"/>
                <a:gd name="connsiteX7" fmla="*/ 21726 w 84485"/>
                <a:gd name="connsiteY7" fmla="*/ 52079 h 145604"/>
                <a:gd name="connsiteX8" fmla="*/ 21509 w 84485"/>
                <a:gd name="connsiteY8" fmla="*/ 52404 h 145604"/>
                <a:gd name="connsiteX9" fmla="*/ 33227 w 84485"/>
                <a:gd name="connsiteY9" fmla="*/ 37649 h 145604"/>
                <a:gd name="connsiteX10" fmla="*/ 46572 w 84485"/>
                <a:gd name="connsiteY10" fmla="*/ 24955 h 145604"/>
                <a:gd name="connsiteX11" fmla="*/ 46246 w 84485"/>
                <a:gd name="connsiteY11" fmla="*/ 25172 h 145604"/>
                <a:gd name="connsiteX12" fmla="*/ 54492 w 84485"/>
                <a:gd name="connsiteY12" fmla="*/ 18553 h 145604"/>
                <a:gd name="connsiteX13" fmla="*/ 62955 w 84485"/>
                <a:gd name="connsiteY13" fmla="*/ 12586 h 145604"/>
                <a:gd name="connsiteX14" fmla="*/ 62955 w 84485"/>
                <a:gd name="connsiteY14" fmla="*/ 12586 h 145604"/>
                <a:gd name="connsiteX15" fmla="*/ 64800 w 84485"/>
                <a:gd name="connsiteY15" fmla="*/ 11284 h 145604"/>
                <a:gd name="connsiteX16" fmla="*/ 64583 w 84485"/>
                <a:gd name="connsiteY16" fmla="*/ 11392 h 145604"/>
                <a:gd name="connsiteX17" fmla="*/ 75215 w 84485"/>
                <a:gd name="connsiteY17" fmla="*/ 4774 h 145604"/>
                <a:gd name="connsiteX18" fmla="*/ 80640 w 84485"/>
                <a:gd name="connsiteY18" fmla="*/ 1736 h 145604"/>
                <a:gd name="connsiteX19" fmla="*/ 84438 w 84485"/>
                <a:gd name="connsiteY19" fmla="*/ 0 h 145604"/>
                <a:gd name="connsiteX20" fmla="*/ 84438 w 84485"/>
                <a:gd name="connsiteY20" fmla="*/ 108 h 145604"/>
                <a:gd name="connsiteX21" fmla="*/ 83027 w 84485"/>
                <a:gd name="connsiteY21" fmla="*/ 1085 h 145604"/>
                <a:gd name="connsiteX22" fmla="*/ 83027 w 84485"/>
                <a:gd name="connsiteY22" fmla="*/ 1085 h 145604"/>
                <a:gd name="connsiteX23" fmla="*/ 74998 w 84485"/>
                <a:gd name="connsiteY23" fmla="*/ 7161 h 145604"/>
                <a:gd name="connsiteX24" fmla="*/ 66970 w 84485"/>
                <a:gd name="connsiteY24" fmla="*/ 13779 h 145604"/>
                <a:gd name="connsiteX25" fmla="*/ 66970 w 84485"/>
                <a:gd name="connsiteY25" fmla="*/ 13779 h 145604"/>
                <a:gd name="connsiteX26" fmla="*/ 66970 w 84485"/>
                <a:gd name="connsiteY26" fmla="*/ 13779 h 145604"/>
                <a:gd name="connsiteX27" fmla="*/ 66970 w 84485"/>
                <a:gd name="connsiteY27" fmla="*/ 13779 h 145604"/>
                <a:gd name="connsiteX28" fmla="*/ 66970 w 84485"/>
                <a:gd name="connsiteY28" fmla="*/ 13779 h 145604"/>
                <a:gd name="connsiteX29" fmla="*/ 66970 w 84485"/>
                <a:gd name="connsiteY29" fmla="*/ 13779 h 145604"/>
                <a:gd name="connsiteX30" fmla="*/ 56120 w 84485"/>
                <a:gd name="connsiteY30" fmla="*/ 23978 h 145604"/>
                <a:gd name="connsiteX31" fmla="*/ 45378 w 84485"/>
                <a:gd name="connsiteY31" fmla="*/ 35153 h 145604"/>
                <a:gd name="connsiteX32" fmla="*/ 31165 w 84485"/>
                <a:gd name="connsiteY32" fmla="*/ 53272 h 145604"/>
                <a:gd name="connsiteX33" fmla="*/ 22051 w 84485"/>
                <a:gd name="connsiteY33" fmla="*/ 68571 h 145604"/>
                <a:gd name="connsiteX34" fmla="*/ 15976 w 84485"/>
                <a:gd name="connsiteY34" fmla="*/ 83543 h 145604"/>
                <a:gd name="connsiteX35" fmla="*/ 14782 w 84485"/>
                <a:gd name="connsiteY35" fmla="*/ 87015 h 145604"/>
                <a:gd name="connsiteX36" fmla="*/ 14999 w 84485"/>
                <a:gd name="connsiteY36" fmla="*/ 86473 h 145604"/>
                <a:gd name="connsiteX37" fmla="*/ 14023 w 84485"/>
                <a:gd name="connsiteY37" fmla="*/ 89402 h 145604"/>
                <a:gd name="connsiteX38" fmla="*/ 14023 w 84485"/>
                <a:gd name="connsiteY38" fmla="*/ 89402 h 145604"/>
                <a:gd name="connsiteX39" fmla="*/ 14023 w 84485"/>
                <a:gd name="connsiteY39" fmla="*/ 89402 h 145604"/>
                <a:gd name="connsiteX40" fmla="*/ 14023 w 84485"/>
                <a:gd name="connsiteY40" fmla="*/ 89402 h 145604"/>
                <a:gd name="connsiteX41" fmla="*/ 13914 w 84485"/>
                <a:gd name="connsiteY41" fmla="*/ 89728 h 145604"/>
                <a:gd name="connsiteX42" fmla="*/ 13914 w 84485"/>
                <a:gd name="connsiteY42" fmla="*/ 89836 h 145604"/>
                <a:gd name="connsiteX43" fmla="*/ 13589 w 84485"/>
                <a:gd name="connsiteY43" fmla="*/ 90921 h 145604"/>
                <a:gd name="connsiteX44" fmla="*/ 13806 w 84485"/>
                <a:gd name="connsiteY44" fmla="*/ 90379 h 145604"/>
                <a:gd name="connsiteX45" fmla="*/ 12938 w 84485"/>
                <a:gd name="connsiteY45" fmla="*/ 92766 h 145604"/>
                <a:gd name="connsiteX46" fmla="*/ 8055 w 84485"/>
                <a:gd name="connsiteY46" fmla="*/ 109691 h 145604"/>
                <a:gd name="connsiteX47" fmla="*/ 3932 w 84485"/>
                <a:gd name="connsiteY47" fmla="*/ 126834 h 145604"/>
                <a:gd name="connsiteX48" fmla="*/ 3932 w 84485"/>
                <a:gd name="connsiteY48" fmla="*/ 126617 h 145604"/>
                <a:gd name="connsiteX49" fmla="*/ 460 w 84485"/>
                <a:gd name="connsiteY49" fmla="*/ 145604 h 145604"/>
                <a:gd name="connsiteX50" fmla="*/ 460 w 84485"/>
                <a:gd name="connsiteY50" fmla="*/ 145604 h 145604"/>
                <a:gd name="connsiteX51" fmla="*/ 460 w 84485"/>
                <a:gd name="connsiteY51" fmla="*/ 145604 h 14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4485" h="145604">
                  <a:moveTo>
                    <a:pt x="460" y="145604"/>
                  </a:moveTo>
                  <a:cubicBezTo>
                    <a:pt x="135" y="137467"/>
                    <a:pt x="-191" y="129329"/>
                    <a:pt x="135" y="121192"/>
                  </a:cubicBezTo>
                  <a:cubicBezTo>
                    <a:pt x="352" y="117069"/>
                    <a:pt x="894" y="112946"/>
                    <a:pt x="1437" y="108823"/>
                  </a:cubicBezTo>
                  <a:cubicBezTo>
                    <a:pt x="1979" y="104592"/>
                    <a:pt x="2522" y="100252"/>
                    <a:pt x="3498" y="96021"/>
                  </a:cubicBezTo>
                  <a:cubicBezTo>
                    <a:pt x="4041" y="93417"/>
                    <a:pt x="4692" y="90704"/>
                    <a:pt x="5343" y="88100"/>
                  </a:cubicBezTo>
                  <a:cubicBezTo>
                    <a:pt x="5994" y="85496"/>
                    <a:pt x="6970" y="82892"/>
                    <a:pt x="7838" y="80397"/>
                  </a:cubicBezTo>
                  <a:cubicBezTo>
                    <a:pt x="9574" y="75515"/>
                    <a:pt x="11202" y="70524"/>
                    <a:pt x="13589" y="65858"/>
                  </a:cubicBezTo>
                  <a:cubicBezTo>
                    <a:pt x="15976" y="61084"/>
                    <a:pt x="18688" y="56419"/>
                    <a:pt x="21726" y="52079"/>
                  </a:cubicBezTo>
                  <a:cubicBezTo>
                    <a:pt x="21617" y="52187"/>
                    <a:pt x="21617" y="52296"/>
                    <a:pt x="21509" y="52404"/>
                  </a:cubicBezTo>
                  <a:cubicBezTo>
                    <a:pt x="24981" y="47197"/>
                    <a:pt x="28995" y="42314"/>
                    <a:pt x="33227" y="37649"/>
                  </a:cubicBezTo>
                  <a:cubicBezTo>
                    <a:pt x="37350" y="33092"/>
                    <a:pt x="41907" y="28969"/>
                    <a:pt x="46572" y="24955"/>
                  </a:cubicBezTo>
                  <a:cubicBezTo>
                    <a:pt x="46463" y="25063"/>
                    <a:pt x="46355" y="25172"/>
                    <a:pt x="46246" y="25172"/>
                  </a:cubicBezTo>
                  <a:cubicBezTo>
                    <a:pt x="48850" y="22893"/>
                    <a:pt x="51671" y="20723"/>
                    <a:pt x="54492" y="18553"/>
                  </a:cubicBezTo>
                  <a:cubicBezTo>
                    <a:pt x="57205" y="16492"/>
                    <a:pt x="60026" y="14430"/>
                    <a:pt x="62955" y="12586"/>
                  </a:cubicBezTo>
                  <a:cubicBezTo>
                    <a:pt x="62955" y="12586"/>
                    <a:pt x="62955" y="12586"/>
                    <a:pt x="62955" y="12586"/>
                  </a:cubicBezTo>
                  <a:cubicBezTo>
                    <a:pt x="63606" y="12152"/>
                    <a:pt x="64149" y="11718"/>
                    <a:pt x="64800" y="11284"/>
                  </a:cubicBezTo>
                  <a:cubicBezTo>
                    <a:pt x="64691" y="11284"/>
                    <a:pt x="64691" y="11392"/>
                    <a:pt x="64583" y="11392"/>
                  </a:cubicBezTo>
                  <a:cubicBezTo>
                    <a:pt x="68055" y="9005"/>
                    <a:pt x="71635" y="6835"/>
                    <a:pt x="75215" y="4774"/>
                  </a:cubicBezTo>
                  <a:cubicBezTo>
                    <a:pt x="77060" y="3797"/>
                    <a:pt x="78796" y="2712"/>
                    <a:pt x="80640" y="1736"/>
                  </a:cubicBezTo>
                  <a:cubicBezTo>
                    <a:pt x="81834" y="1085"/>
                    <a:pt x="83136" y="434"/>
                    <a:pt x="84438" y="0"/>
                  </a:cubicBezTo>
                  <a:cubicBezTo>
                    <a:pt x="84438" y="0"/>
                    <a:pt x="84546" y="0"/>
                    <a:pt x="84438" y="108"/>
                  </a:cubicBezTo>
                  <a:cubicBezTo>
                    <a:pt x="83895" y="434"/>
                    <a:pt x="83461" y="760"/>
                    <a:pt x="83027" y="1085"/>
                  </a:cubicBezTo>
                  <a:cubicBezTo>
                    <a:pt x="83027" y="1085"/>
                    <a:pt x="83027" y="1085"/>
                    <a:pt x="83027" y="1085"/>
                  </a:cubicBezTo>
                  <a:cubicBezTo>
                    <a:pt x="80206" y="3038"/>
                    <a:pt x="77602" y="5099"/>
                    <a:pt x="74998" y="7161"/>
                  </a:cubicBezTo>
                  <a:cubicBezTo>
                    <a:pt x="72286" y="9331"/>
                    <a:pt x="69574" y="11501"/>
                    <a:pt x="66970" y="13779"/>
                  </a:cubicBezTo>
                  <a:cubicBezTo>
                    <a:pt x="66970" y="13779"/>
                    <a:pt x="66970" y="13779"/>
                    <a:pt x="66970" y="13779"/>
                  </a:cubicBezTo>
                  <a:cubicBezTo>
                    <a:pt x="66970" y="13779"/>
                    <a:pt x="66970" y="13779"/>
                    <a:pt x="66970" y="13779"/>
                  </a:cubicBezTo>
                  <a:cubicBezTo>
                    <a:pt x="66970" y="13779"/>
                    <a:pt x="66970" y="13779"/>
                    <a:pt x="66970" y="13779"/>
                  </a:cubicBezTo>
                  <a:lnTo>
                    <a:pt x="66970" y="13779"/>
                  </a:lnTo>
                  <a:cubicBezTo>
                    <a:pt x="66970" y="13779"/>
                    <a:pt x="66970" y="13779"/>
                    <a:pt x="66970" y="13779"/>
                  </a:cubicBezTo>
                  <a:cubicBezTo>
                    <a:pt x="63281" y="17034"/>
                    <a:pt x="59700" y="20506"/>
                    <a:pt x="56120" y="23978"/>
                  </a:cubicBezTo>
                  <a:cubicBezTo>
                    <a:pt x="52431" y="27558"/>
                    <a:pt x="48742" y="31247"/>
                    <a:pt x="45378" y="35153"/>
                  </a:cubicBezTo>
                  <a:cubicBezTo>
                    <a:pt x="40496" y="41012"/>
                    <a:pt x="35614" y="46980"/>
                    <a:pt x="31165" y="53272"/>
                  </a:cubicBezTo>
                  <a:cubicBezTo>
                    <a:pt x="27910" y="58263"/>
                    <a:pt x="24872" y="63254"/>
                    <a:pt x="22051" y="68571"/>
                  </a:cubicBezTo>
                  <a:cubicBezTo>
                    <a:pt x="19664" y="73453"/>
                    <a:pt x="17712" y="78444"/>
                    <a:pt x="15976" y="83543"/>
                  </a:cubicBezTo>
                  <a:cubicBezTo>
                    <a:pt x="15541" y="84737"/>
                    <a:pt x="15216" y="85930"/>
                    <a:pt x="14782" y="87015"/>
                  </a:cubicBezTo>
                  <a:cubicBezTo>
                    <a:pt x="14891" y="86798"/>
                    <a:pt x="14891" y="86690"/>
                    <a:pt x="14999" y="86473"/>
                  </a:cubicBezTo>
                  <a:cubicBezTo>
                    <a:pt x="14673" y="87449"/>
                    <a:pt x="14348" y="88426"/>
                    <a:pt x="14023" y="89402"/>
                  </a:cubicBezTo>
                  <a:lnTo>
                    <a:pt x="14023" y="89402"/>
                  </a:lnTo>
                  <a:cubicBezTo>
                    <a:pt x="14023" y="89402"/>
                    <a:pt x="14023" y="89402"/>
                    <a:pt x="14023" y="89402"/>
                  </a:cubicBezTo>
                  <a:cubicBezTo>
                    <a:pt x="14023" y="89402"/>
                    <a:pt x="14023" y="89402"/>
                    <a:pt x="14023" y="89402"/>
                  </a:cubicBezTo>
                  <a:cubicBezTo>
                    <a:pt x="14023" y="89511"/>
                    <a:pt x="13914" y="89619"/>
                    <a:pt x="13914" y="89728"/>
                  </a:cubicBezTo>
                  <a:cubicBezTo>
                    <a:pt x="13914" y="89728"/>
                    <a:pt x="13914" y="89836"/>
                    <a:pt x="13914" y="89836"/>
                  </a:cubicBezTo>
                  <a:cubicBezTo>
                    <a:pt x="13806" y="90162"/>
                    <a:pt x="13697" y="90596"/>
                    <a:pt x="13589" y="90921"/>
                  </a:cubicBezTo>
                  <a:cubicBezTo>
                    <a:pt x="13697" y="90704"/>
                    <a:pt x="13697" y="90596"/>
                    <a:pt x="13806" y="90379"/>
                  </a:cubicBezTo>
                  <a:cubicBezTo>
                    <a:pt x="13480" y="91138"/>
                    <a:pt x="13263" y="92006"/>
                    <a:pt x="12938" y="92766"/>
                  </a:cubicBezTo>
                  <a:cubicBezTo>
                    <a:pt x="11093" y="98408"/>
                    <a:pt x="9466" y="104049"/>
                    <a:pt x="8055" y="109691"/>
                  </a:cubicBezTo>
                  <a:cubicBezTo>
                    <a:pt x="6645" y="115442"/>
                    <a:pt x="5126" y="121084"/>
                    <a:pt x="3932" y="126834"/>
                  </a:cubicBezTo>
                  <a:cubicBezTo>
                    <a:pt x="3932" y="126725"/>
                    <a:pt x="3932" y="126617"/>
                    <a:pt x="3932" y="126617"/>
                  </a:cubicBezTo>
                  <a:cubicBezTo>
                    <a:pt x="2413" y="132910"/>
                    <a:pt x="1437" y="139203"/>
                    <a:pt x="460" y="145604"/>
                  </a:cubicBezTo>
                  <a:cubicBezTo>
                    <a:pt x="569" y="145604"/>
                    <a:pt x="569" y="145604"/>
                    <a:pt x="460" y="145604"/>
                  </a:cubicBezTo>
                  <a:cubicBezTo>
                    <a:pt x="460" y="145604"/>
                    <a:pt x="460" y="145604"/>
                    <a:pt x="460" y="145604"/>
                  </a:cubicBezTo>
                  <a:close/>
                </a:path>
              </a:pathLst>
            </a:custGeom>
            <a:solidFill>
              <a:srgbClr val="646369"/>
            </a:solidFill>
            <a:ln w="10838" cap="flat">
              <a:noFill/>
              <a:prstDash val="solid"/>
              <a:miter/>
            </a:ln>
          </p:spPr>
          <p:txBody>
            <a:bodyPr rtlCol="0" anchor="ctr"/>
            <a:lstStyle/>
            <a:p>
              <a:endParaRPr lang="nb-NO"/>
            </a:p>
          </p:txBody>
        </p:sp>
        <p:sp>
          <p:nvSpPr>
            <p:cNvPr id="245" name="Frihåndsform: figur 244">
              <a:extLst>
                <a:ext uri="{FF2B5EF4-FFF2-40B4-BE49-F238E27FC236}">
                  <a16:creationId xmlns:a16="http://schemas.microsoft.com/office/drawing/2014/main" id="{A4D3C923-1210-4AF9-94E0-4414E4F0C513}"/>
                </a:ext>
              </a:extLst>
            </p:cNvPr>
            <p:cNvSpPr/>
            <p:nvPr/>
          </p:nvSpPr>
          <p:spPr>
            <a:xfrm>
              <a:off x="3716219" y="4775490"/>
              <a:ext cx="69330" cy="95580"/>
            </a:xfrm>
            <a:custGeom>
              <a:avLst/>
              <a:gdLst>
                <a:gd name="connsiteX0" fmla="*/ 35913 w 69330"/>
                <a:gd name="connsiteY0" fmla="*/ 95569 h 95580"/>
                <a:gd name="connsiteX1" fmla="*/ 28969 w 69330"/>
                <a:gd name="connsiteY1" fmla="*/ 94158 h 95580"/>
                <a:gd name="connsiteX2" fmla="*/ 20181 w 69330"/>
                <a:gd name="connsiteY2" fmla="*/ 89384 h 95580"/>
                <a:gd name="connsiteX3" fmla="*/ 15081 w 69330"/>
                <a:gd name="connsiteY3" fmla="*/ 84936 h 95580"/>
                <a:gd name="connsiteX4" fmla="*/ 6727 w 69330"/>
                <a:gd name="connsiteY4" fmla="*/ 74086 h 95580"/>
                <a:gd name="connsiteX5" fmla="*/ 3472 w 69330"/>
                <a:gd name="connsiteY5" fmla="*/ 67685 h 95580"/>
                <a:gd name="connsiteX6" fmla="*/ 1193 w 69330"/>
                <a:gd name="connsiteY6" fmla="*/ 61392 h 95580"/>
                <a:gd name="connsiteX7" fmla="*/ 0 w 69330"/>
                <a:gd name="connsiteY7" fmla="*/ 53905 h 95580"/>
                <a:gd name="connsiteX8" fmla="*/ 109 w 69330"/>
                <a:gd name="connsiteY8" fmla="*/ 47287 h 95580"/>
                <a:gd name="connsiteX9" fmla="*/ 8897 w 69330"/>
                <a:gd name="connsiteY9" fmla="*/ 20705 h 95580"/>
                <a:gd name="connsiteX10" fmla="*/ 15298 w 69330"/>
                <a:gd name="connsiteY10" fmla="*/ 13002 h 95580"/>
                <a:gd name="connsiteX11" fmla="*/ 21591 w 69330"/>
                <a:gd name="connsiteY11" fmla="*/ 8011 h 95580"/>
                <a:gd name="connsiteX12" fmla="*/ 33634 w 69330"/>
                <a:gd name="connsiteY12" fmla="*/ 2152 h 95580"/>
                <a:gd name="connsiteX13" fmla="*/ 41772 w 69330"/>
                <a:gd name="connsiteY13" fmla="*/ 307 h 95580"/>
                <a:gd name="connsiteX14" fmla="*/ 53815 w 69330"/>
                <a:gd name="connsiteY14" fmla="*/ 633 h 95580"/>
                <a:gd name="connsiteX15" fmla="*/ 66618 w 69330"/>
                <a:gd name="connsiteY15" fmla="*/ 6709 h 95580"/>
                <a:gd name="connsiteX16" fmla="*/ 69330 w 69330"/>
                <a:gd name="connsiteY16" fmla="*/ 10940 h 95580"/>
                <a:gd name="connsiteX17" fmla="*/ 69330 w 69330"/>
                <a:gd name="connsiteY17" fmla="*/ 11049 h 95580"/>
                <a:gd name="connsiteX18" fmla="*/ 69222 w 69330"/>
                <a:gd name="connsiteY18" fmla="*/ 11049 h 95580"/>
                <a:gd name="connsiteX19" fmla="*/ 69222 w 69330"/>
                <a:gd name="connsiteY19" fmla="*/ 11049 h 95580"/>
                <a:gd name="connsiteX20" fmla="*/ 69113 w 69330"/>
                <a:gd name="connsiteY20" fmla="*/ 10723 h 95580"/>
                <a:gd name="connsiteX21" fmla="*/ 69113 w 69330"/>
                <a:gd name="connsiteY21" fmla="*/ 10723 h 95580"/>
                <a:gd name="connsiteX22" fmla="*/ 68896 w 69330"/>
                <a:gd name="connsiteY22" fmla="*/ 10289 h 95580"/>
                <a:gd name="connsiteX23" fmla="*/ 68245 w 69330"/>
                <a:gd name="connsiteY23" fmla="*/ 9421 h 95580"/>
                <a:gd name="connsiteX24" fmla="*/ 67269 w 69330"/>
                <a:gd name="connsiteY24" fmla="*/ 8445 h 95580"/>
                <a:gd name="connsiteX25" fmla="*/ 67269 w 69330"/>
                <a:gd name="connsiteY25" fmla="*/ 8445 h 95580"/>
                <a:gd name="connsiteX26" fmla="*/ 65858 w 69330"/>
                <a:gd name="connsiteY26" fmla="*/ 7468 h 95580"/>
                <a:gd name="connsiteX27" fmla="*/ 65858 w 69330"/>
                <a:gd name="connsiteY27" fmla="*/ 7468 h 95580"/>
                <a:gd name="connsiteX28" fmla="*/ 63905 w 69330"/>
                <a:gd name="connsiteY28" fmla="*/ 6383 h 95580"/>
                <a:gd name="connsiteX29" fmla="*/ 61844 w 69330"/>
                <a:gd name="connsiteY29" fmla="*/ 5515 h 95580"/>
                <a:gd name="connsiteX30" fmla="*/ 58697 w 69330"/>
                <a:gd name="connsiteY30" fmla="*/ 4647 h 95580"/>
                <a:gd name="connsiteX31" fmla="*/ 58697 w 69330"/>
                <a:gd name="connsiteY31" fmla="*/ 4647 h 95580"/>
                <a:gd name="connsiteX32" fmla="*/ 54466 w 69330"/>
                <a:gd name="connsiteY32" fmla="*/ 4105 h 95580"/>
                <a:gd name="connsiteX33" fmla="*/ 50126 w 69330"/>
                <a:gd name="connsiteY33" fmla="*/ 4105 h 95580"/>
                <a:gd name="connsiteX34" fmla="*/ 50017 w 69330"/>
                <a:gd name="connsiteY34" fmla="*/ 4105 h 95580"/>
                <a:gd name="connsiteX35" fmla="*/ 49909 w 69330"/>
                <a:gd name="connsiteY35" fmla="*/ 4105 h 95580"/>
                <a:gd name="connsiteX36" fmla="*/ 49909 w 69330"/>
                <a:gd name="connsiteY36" fmla="*/ 4105 h 95580"/>
                <a:gd name="connsiteX37" fmla="*/ 44376 w 69330"/>
                <a:gd name="connsiteY37" fmla="*/ 4864 h 95580"/>
                <a:gd name="connsiteX38" fmla="*/ 44701 w 69330"/>
                <a:gd name="connsiteY38" fmla="*/ 4756 h 95580"/>
                <a:gd name="connsiteX39" fmla="*/ 40470 w 69330"/>
                <a:gd name="connsiteY39" fmla="*/ 5841 h 95580"/>
                <a:gd name="connsiteX40" fmla="*/ 37757 w 69330"/>
                <a:gd name="connsiteY40" fmla="*/ 6817 h 95580"/>
                <a:gd name="connsiteX41" fmla="*/ 35153 w 69330"/>
                <a:gd name="connsiteY41" fmla="*/ 8011 h 95580"/>
                <a:gd name="connsiteX42" fmla="*/ 32658 w 69330"/>
                <a:gd name="connsiteY42" fmla="*/ 9313 h 95580"/>
                <a:gd name="connsiteX43" fmla="*/ 30162 w 69330"/>
                <a:gd name="connsiteY43" fmla="*/ 10832 h 95580"/>
                <a:gd name="connsiteX44" fmla="*/ 27992 w 69330"/>
                <a:gd name="connsiteY44" fmla="*/ 12351 h 95580"/>
                <a:gd name="connsiteX45" fmla="*/ 25822 w 69330"/>
                <a:gd name="connsiteY45" fmla="*/ 14087 h 95580"/>
                <a:gd name="connsiteX46" fmla="*/ 21266 w 69330"/>
                <a:gd name="connsiteY46" fmla="*/ 18643 h 95580"/>
                <a:gd name="connsiteX47" fmla="*/ 18770 w 69330"/>
                <a:gd name="connsiteY47" fmla="*/ 21790 h 95580"/>
                <a:gd name="connsiteX48" fmla="*/ 14322 w 69330"/>
                <a:gd name="connsiteY48" fmla="*/ 28842 h 95580"/>
                <a:gd name="connsiteX49" fmla="*/ 12369 w 69330"/>
                <a:gd name="connsiteY49" fmla="*/ 33291 h 95580"/>
                <a:gd name="connsiteX50" fmla="*/ 11718 w 69330"/>
                <a:gd name="connsiteY50" fmla="*/ 35244 h 95580"/>
                <a:gd name="connsiteX51" fmla="*/ 10416 w 69330"/>
                <a:gd name="connsiteY51" fmla="*/ 40126 h 95580"/>
                <a:gd name="connsiteX52" fmla="*/ 9548 w 69330"/>
                <a:gd name="connsiteY52" fmla="*/ 47613 h 95580"/>
                <a:gd name="connsiteX53" fmla="*/ 9548 w 69330"/>
                <a:gd name="connsiteY53" fmla="*/ 46961 h 95580"/>
                <a:gd name="connsiteX54" fmla="*/ 9548 w 69330"/>
                <a:gd name="connsiteY54" fmla="*/ 53254 h 95580"/>
                <a:gd name="connsiteX55" fmla="*/ 10090 w 69330"/>
                <a:gd name="connsiteY55" fmla="*/ 57160 h 95580"/>
                <a:gd name="connsiteX56" fmla="*/ 10416 w 69330"/>
                <a:gd name="connsiteY56" fmla="*/ 58679 h 95580"/>
                <a:gd name="connsiteX57" fmla="*/ 10416 w 69330"/>
                <a:gd name="connsiteY57" fmla="*/ 58679 h 95580"/>
                <a:gd name="connsiteX58" fmla="*/ 11609 w 69330"/>
                <a:gd name="connsiteY58" fmla="*/ 63019 h 95580"/>
                <a:gd name="connsiteX59" fmla="*/ 14213 w 69330"/>
                <a:gd name="connsiteY59" fmla="*/ 69312 h 95580"/>
                <a:gd name="connsiteX60" fmla="*/ 16275 w 69330"/>
                <a:gd name="connsiteY60" fmla="*/ 73109 h 95580"/>
                <a:gd name="connsiteX61" fmla="*/ 18553 w 69330"/>
                <a:gd name="connsiteY61" fmla="*/ 76690 h 95580"/>
                <a:gd name="connsiteX62" fmla="*/ 22351 w 69330"/>
                <a:gd name="connsiteY62" fmla="*/ 81572 h 95580"/>
                <a:gd name="connsiteX63" fmla="*/ 27016 w 69330"/>
                <a:gd name="connsiteY63" fmla="*/ 86238 h 95580"/>
                <a:gd name="connsiteX64" fmla="*/ 28752 w 69330"/>
                <a:gd name="connsiteY64" fmla="*/ 87540 h 95580"/>
                <a:gd name="connsiteX65" fmla="*/ 32115 w 69330"/>
                <a:gd name="connsiteY65" fmla="*/ 89493 h 95580"/>
                <a:gd name="connsiteX66" fmla="*/ 35804 w 69330"/>
                <a:gd name="connsiteY66" fmla="*/ 91012 h 95580"/>
                <a:gd name="connsiteX67" fmla="*/ 39602 w 69330"/>
                <a:gd name="connsiteY67" fmla="*/ 91988 h 95580"/>
                <a:gd name="connsiteX68" fmla="*/ 43074 w 69330"/>
                <a:gd name="connsiteY68" fmla="*/ 92531 h 95580"/>
                <a:gd name="connsiteX69" fmla="*/ 43074 w 69330"/>
                <a:gd name="connsiteY69" fmla="*/ 92531 h 95580"/>
                <a:gd name="connsiteX70" fmla="*/ 43074 w 69330"/>
                <a:gd name="connsiteY70" fmla="*/ 92531 h 95580"/>
                <a:gd name="connsiteX71" fmla="*/ 43182 w 69330"/>
                <a:gd name="connsiteY71" fmla="*/ 92531 h 95580"/>
                <a:gd name="connsiteX72" fmla="*/ 43182 w 69330"/>
                <a:gd name="connsiteY72" fmla="*/ 92531 h 95580"/>
                <a:gd name="connsiteX73" fmla="*/ 46980 w 69330"/>
                <a:gd name="connsiteY73" fmla="*/ 92422 h 95580"/>
                <a:gd name="connsiteX74" fmla="*/ 46980 w 69330"/>
                <a:gd name="connsiteY74" fmla="*/ 92422 h 95580"/>
                <a:gd name="connsiteX75" fmla="*/ 46980 w 69330"/>
                <a:gd name="connsiteY75" fmla="*/ 92422 h 95580"/>
                <a:gd name="connsiteX76" fmla="*/ 46980 w 69330"/>
                <a:gd name="connsiteY76" fmla="*/ 92422 h 95580"/>
                <a:gd name="connsiteX77" fmla="*/ 50669 w 69330"/>
                <a:gd name="connsiteY77" fmla="*/ 91880 h 95580"/>
                <a:gd name="connsiteX78" fmla="*/ 50560 w 69330"/>
                <a:gd name="connsiteY78" fmla="*/ 91880 h 95580"/>
                <a:gd name="connsiteX79" fmla="*/ 51645 w 69330"/>
                <a:gd name="connsiteY79" fmla="*/ 91663 h 95580"/>
                <a:gd name="connsiteX80" fmla="*/ 51645 w 69330"/>
                <a:gd name="connsiteY80" fmla="*/ 91663 h 95580"/>
                <a:gd name="connsiteX81" fmla="*/ 51645 w 69330"/>
                <a:gd name="connsiteY81" fmla="*/ 91663 h 95580"/>
                <a:gd name="connsiteX82" fmla="*/ 51970 w 69330"/>
                <a:gd name="connsiteY82" fmla="*/ 91554 h 95580"/>
                <a:gd name="connsiteX83" fmla="*/ 51970 w 69330"/>
                <a:gd name="connsiteY83" fmla="*/ 91554 h 95580"/>
                <a:gd name="connsiteX84" fmla="*/ 51970 w 69330"/>
                <a:gd name="connsiteY84" fmla="*/ 91554 h 95580"/>
                <a:gd name="connsiteX85" fmla="*/ 51970 w 69330"/>
                <a:gd name="connsiteY85" fmla="*/ 91554 h 95580"/>
                <a:gd name="connsiteX86" fmla="*/ 56853 w 69330"/>
                <a:gd name="connsiteY86" fmla="*/ 90469 h 95580"/>
                <a:gd name="connsiteX87" fmla="*/ 56853 w 69330"/>
                <a:gd name="connsiteY87" fmla="*/ 90578 h 95580"/>
                <a:gd name="connsiteX88" fmla="*/ 43074 w 69330"/>
                <a:gd name="connsiteY88" fmla="*/ 95026 h 95580"/>
                <a:gd name="connsiteX89" fmla="*/ 39385 w 69330"/>
                <a:gd name="connsiteY89" fmla="*/ 95243 h 95580"/>
                <a:gd name="connsiteX90" fmla="*/ 35913 w 69330"/>
                <a:gd name="connsiteY90" fmla="*/ 95569 h 9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9330" h="95580">
                  <a:moveTo>
                    <a:pt x="35913" y="95569"/>
                  </a:moveTo>
                  <a:cubicBezTo>
                    <a:pt x="33526" y="95352"/>
                    <a:pt x="31247" y="94918"/>
                    <a:pt x="28969" y="94158"/>
                  </a:cubicBezTo>
                  <a:cubicBezTo>
                    <a:pt x="25714" y="93182"/>
                    <a:pt x="22893" y="91446"/>
                    <a:pt x="20181" y="89384"/>
                  </a:cubicBezTo>
                  <a:cubicBezTo>
                    <a:pt x="18336" y="88082"/>
                    <a:pt x="16600" y="86563"/>
                    <a:pt x="15081" y="84936"/>
                  </a:cubicBezTo>
                  <a:cubicBezTo>
                    <a:pt x="11826" y="81681"/>
                    <a:pt x="9114" y="77992"/>
                    <a:pt x="6727" y="74086"/>
                  </a:cubicBezTo>
                  <a:cubicBezTo>
                    <a:pt x="5533" y="72025"/>
                    <a:pt x="4448" y="69854"/>
                    <a:pt x="3472" y="67685"/>
                  </a:cubicBezTo>
                  <a:cubicBezTo>
                    <a:pt x="2604" y="65623"/>
                    <a:pt x="1736" y="63562"/>
                    <a:pt x="1193" y="61392"/>
                  </a:cubicBezTo>
                  <a:cubicBezTo>
                    <a:pt x="542" y="58896"/>
                    <a:pt x="0" y="56401"/>
                    <a:pt x="0" y="53905"/>
                  </a:cubicBezTo>
                  <a:cubicBezTo>
                    <a:pt x="0" y="51735"/>
                    <a:pt x="0" y="49457"/>
                    <a:pt x="109" y="47287"/>
                  </a:cubicBezTo>
                  <a:cubicBezTo>
                    <a:pt x="542" y="37848"/>
                    <a:pt x="3580" y="28517"/>
                    <a:pt x="8897" y="20705"/>
                  </a:cubicBezTo>
                  <a:cubicBezTo>
                    <a:pt x="10850" y="17993"/>
                    <a:pt x="12803" y="15280"/>
                    <a:pt x="15298" y="13002"/>
                  </a:cubicBezTo>
                  <a:cubicBezTo>
                    <a:pt x="17251" y="11157"/>
                    <a:pt x="19421" y="9421"/>
                    <a:pt x="21591" y="8011"/>
                  </a:cubicBezTo>
                  <a:cubicBezTo>
                    <a:pt x="25389" y="5515"/>
                    <a:pt x="29294" y="3345"/>
                    <a:pt x="33634" y="2152"/>
                  </a:cubicBezTo>
                  <a:cubicBezTo>
                    <a:pt x="36347" y="1392"/>
                    <a:pt x="39059" y="633"/>
                    <a:pt x="41772" y="307"/>
                  </a:cubicBezTo>
                  <a:cubicBezTo>
                    <a:pt x="45786" y="-235"/>
                    <a:pt x="49909" y="-18"/>
                    <a:pt x="53815" y="633"/>
                  </a:cubicBezTo>
                  <a:cubicBezTo>
                    <a:pt x="58480" y="1501"/>
                    <a:pt x="63146" y="3454"/>
                    <a:pt x="66618" y="6709"/>
                  </a:cubicBezTo>
                  <a:cubicBezTo>
                    <a:pt x="67811" y="7794"/>
                    <a:pt x="68896" y="9313"/>
                    <a:pt x="69330" y="10940"/>
                  </a:cubicBezTo>
                  <a:cubicBezTo>
                    <a:pt x="69330" y="10940"/>
                    <a:pt x="69330" y="11049"/>
                    <a:pt x="69330" y="11049"/>
                  </a:cubicBezTo>
                  <a:cubicBezTo>
                    <a:pt x="69330" y="11049"/>
                    <a:pt x="69330" y="11049"/>
                    <a:pt x="69222" y="11049"/>
                  </a:cubicBezTo>
                  <a:cubicBezTo>
                    <a:pt x="69222" y="11049"/>
                    <a:pt x="69222" y="11049"/>
                    <a:pt x="69222" y="11049"/>
                  </a:cubicBezTo>
                  <a:cubicBezTo>
                    <a:pt x="69113" y="10940"/>
                    <a:pt x="69113" y="10832"/>
                    <a:pt x="69113" y="10723"/>
                  </a:cubicBezTo>
                  <a:cubicBezTo>
                    <a:pt x="69113" y="10723"/>
                    <a:pt x="69113" y="10723"/>
                    <a:pt x="69113" y="10723"/>
                  </a:cubicBezTo>
                  <a:cubicBezTo>
                    <a:pt x="69005" y="10506"/>
                    <a:pt x="68896" y="10398"/>
                    <a:pt x="68896" y="10289"/>
                  </a:cubicBezTo>
                  <a:cubicBezTo>
                    <a:pt x="68679" y="9964"/>
                    <a:pt x="68462" y="9747"/>
                    <a:pt x="68245" y="9421"/>
                  </a:cubicBezTo>
                  <a:cubicBezTo>
                    <a:pt x="67920" y="9096"/>
                    <a:pt x="67594" y="8770"/>
                    <a:pt x="67269" y="8445"/>
                  </a:cubicBezTo>
                  <a:cubicBezTo>
                    <a:pt x="67269" y="8445"/>
                    <a:pt x="67269" y="8445"/>
                    <a:pt x="67269" y="8445"/>
                  </a:cubicBezTo>
                  <a:cubicBezTo>
                    <a:pt x="66835" y="8119"/>
                    <a:pt x="66401" y="7794"/>
                    <a:pt x="65858" y="7468"/>
                  </a:cubicBezTo>
                  <a:cubicBezTo>
                    <a:pt x="65858" y="7468"/>
                    <a:pt x="65858" y="7468"/>
                    <a:pt x="65858" y="7468"/>
                  </a:cubicBezTo>
                  <a:cubicBezTo>
                    <a:pt x="65207" y="7034"/>
                    <a:pt x="64556" y="6709"/>
                    <a:pt x="63905" y="6383"/>
                  </a:cubicBezTo>
                  <a:cubicBezTo>
                    <a:pt x="63254" y="6058"/>
                    <a:pt x="62603" y="5841"/>
                    <a:pt x="61844" y="5515"/>
                  </a:cubicBezTo>
                  <a:cubicBezTo>
                    <a:pt x="60759" y="5190"/>
                    <a:pt x="59782" y="4864"/>
                    <a:pt x="58697" y="4647"/>
                  </a:cubicBezTo>
                  <a:lnTo>
                    <a:pt x="58697" y="4647"/>
                  </a:lnTo>
                  <a:cubicBezTo>
                    <a:pt x="57287" y="4322"/>
                    <a:pt x="55876" y="4213"/>
                    <a:pt x="54466" y="4105"/>
                  </a:cubicBezTo>
                  <a:cubicBezTo>
                    <a:pt x="53055" y="3996"/>
                    <a:pt x="51645" y="3996"/>
                    <a:pt x="50126" y="4105"/>
                  </a:cubicBezTo>
                  <a:cubicBezTo>
                    <a:pt x="50126" y="4105"/>
                    <a:pt x="50017" y="4105"/>
                    <a:pt x="50017" y="4105"/>
                  </a:cubicBezTo>
                  <a:cubicBezTo>
                    <a:pt x="50017" y="4105"/>
                    <a:pt x="49909" y="4105"/>
                    <a:pt x="49909" y="4105"/>
                  </a:cubicBezTo>
                  <a:cubicBezTo>
                    <a:pt x="49909" y="4105"/>
                    <a:pt x="49909" y="4105"/>
                    <a:pt x="49909" y="4105"/>
                  </a:cubicBezTo>
                  <a:cubicBezTo>
                    <a:pt x="48065" y="4213"/>
                    <a:pt x="46220" y="4539"/>
                    <a:pt x="44376" y="4864"/>
                  </a:cubicBezTo>
                  <a:cubicBezTo>
                    <a:pt x="44484" y="4864"/>
                    <a:pt x="44593" y="4864"/>
                    <a:pt x="44701" y="4756"/>
                  </a:cubicBezTo>
                  <a:cubicBezTo>
                    <a:pt x="43291" y="5081"/>
                    <a:pt x="41880" y="5407"/>
                    <a:pt x="40470" y="5841"/>
                  </a:cubicBezTo>
                  <a:cubicBezTo>
                    <a:pt x="39602" y="6166"/>
                    <a:pt x="38625" y="6492"/>
                    <a:pt x="37757" y="6817"/>
                  </a:cubicBezTo>
                  <a:cubicBezTo>
                    <a:pt x="36889" y="7143"/>
                    <a:pt x="36021" y="7577"/>
                    <a:pt x="35153" y="8011"/>
                  </a:cubicBezTo>
                  <a:cubicBezTo>
                    <a:pt x="34285" y="8445"/>
                    <a:pt x="33526" y="8879"/>
                    <a:pt x="32658" y="9313"/>
                  </a:cubicBezTo>
                  <a:cubicBezTo>
                    <a:pt x="31790" y="9747"/>
                    <a:pt x="31030" y="10289"/>
                    <a:pt x="30162" y="10832"/>
                  </a:cubicBezTo>
                  <a:cubicBezTo>
                    <a:pt x="29403" y="11374"/>
                    <a:pt x="28752" y="11917"/>
                    <a:pt x="27992" y="12351"/>
                  </a:cubicBezTo>
                  <a:cubicBezTo>
                    <a:pt x="27233" y="12893"/>
                    <a:pt x="26582" y="13544"/>
                    <a:pt x="25822" y="14087"/>
                  </a:cubicBezTo>
                  <a:cubicBezTo>
                    <a:pt x="24195" y="15606"/>
                    <a:pt x="22676" y="17016"/>
                    <a:pt x="21266" y="18643"/>
                  </a:cubicBezTo>
                  <a:cubicBezTo>
                    <a:pt x="20398" y="19620"/>
                    <a:pt x="19638" y="20705"/>
                    <a:pt x="18770" y="21790"/>
                  </a:cubicBezTo>
                  <a:cubicBezTo>
                    <a:pt x="17251" y="24177"/>
                    <a:pt x="15732" y="26455"/>
                    <a:pt x="14322" y="28842"/>
                  </a:cubicBezTo>
                  <a:cubicBezTo>
                    <a:pt x="13671" y="30253"/>
                    <a:pt x="13020" y="31772"/>
                    <a:pt x="12369" y="33291"/>
                  </a:cubicBezTo>
                  <a:cubicBezTo>
                    <a:pt x="12152" y="33942"/>
                    <a:pt x="11935" y="34593"/>
                    <a:pt x="11718" y="35244"/>
                  </a:cubicBezTo>
                  <a:cubicBezTo>
                    <a:pt x="11284" y="36871"/>
                    <a:pt x="10850" y="38499"/>
                    <a:pt x="10416" y="40126"/>
                  </a:cubicBezTo>
                  <a:cubicBezTo>
                    <a:pt x="9982" y="42622"/>
                    <a:pt x="9656" y="45117"/>
                    <a:pt x="9548" y="47613"/>
                  </a:cubicBezTo>
                  <a:cubicBezTo>
                    <a:pt x="9548" y="47396"/>
                    <a:pt x="9548" y="47178"/>
                    <a:pt x="9548" y="46961"/>
                  </a:cubicBezTo>
                  <a:cubicBezTo>
                    <a:pt x="9439" y="49132"/>
                    <a:pt x="9439" y="51193"/>
                    <a:pt x="9548" y="53254"/>
                  </a:cubicBezTo>
                  <a:cubicBezTo>
                    <a:pt x="9656" y="54556"/>
                    <a:pt x="9765" y="55858"/>
                    <a:pt x="10090" y="57160"/>
                  </a:cubicBezTo>
                  <a:cubicBezTo>
                    <a:pt x="10199" y="57703"/>
                    <a:pt x="10307" y="58245"/>
                    <a:pt x="10416" y="58679"/>
                  </a:cubicBezTo>
                  <a:cubicBezTo>
                    <a:pt x="10416" y="58679"/>
                    <a:pt x="10416" y="58679"/>
                    <a:pt x="10416" y="58679"/>
                  </a:cubicBezTo>
                  <a:cubicBezTo>
                    <a:pt x="10741" y="60090"/>
                    <a:pt x="11175" y="61500"/>
                    <a:pt x="11609" y="63019"/>
                  </a:cubicBezTo>
                  <a:cubicBezTo>
                    <a:pt x="12369" y="65189"/>
                    <a:pt x="13237" y="67251"/>
                    <a:pt x="14213" y="69312"/>
                  </a:cubicBezTo>
                  <a:cubicBezTo>
                    <a:pt x="14864" y="70614"/>
                    <a:pt x="15515" y="71808"/>
                    <a:pt x="16275" y="73109"/>
                  </a:cubicBezTo>
                  <a:cubicBezTo>
                    <a:pt x="16926" y="74412"/>
                    <a:pt x="17794" y="75496"/>
                    <a:pt x="18553" y="76690"/>
                  </a:cubicBezTo>
                  <a:cubicBezTo>
                    <a:pt x="19747" y="78426"/>
                    <a:pt x="21049" y="80053"/>
                    <a:pt x="22351" y="81572"/>
                  </a:cubicBezTo>
                  <a:cubicBezTo>
                    <a:pt x="23870" y="83200"/>
                    <a:pt x="25389" y="84719"/>
                    <a:pt x="27016" y="86238"/>
                  </a:cubicBezTo>
                  <a:cubicBezTo>
                    <a:pt x="27558" y="86672"/>
                    <a:pt x="28209" y="87106"/>
                    <a:pt x="28752" y="87540"/>
                  </a:cubicBezTo>
                  <a:cubicBezTo>
                    <a:pt x="29837" y="88299"/>
                    <a:pt x="31030" y="88950"/>
                    <a:pt x="32115" y="89493"/>
                  </a:cubicBezTo>
                  <a:cubicBezTo>
                    <a:pt x="33309" y="90035"/>
                    <a:pt x="34611" y="90578"/>
                    <a:pt x="35804" y="91012"/>
                  </a:cubicBezTo>
                  <a:cubicBezTo>
                    <a:pt x="37106" y="91337"/>
                    <a:pt x="38300" y="91771"/>
                    <a:pt x="39602" y="91988"/>
                  </a:cubicBezTo>
                  <a:cubicBezTo>
                    <a:pt x="40795" y="92205"/>
                    <a:pt x="41880" y="92422"/>
                    <a:pt x="43074" y="92531"/>
                  </a:cubicBezTo>
                  <a:cubicBezTo>
                    <a:pt x="43074" y="92531"/>
                    <a:pt x="43074" y="92531"/>
                    <a:pt x="43074" y="92531"/>
                  </a:cubicBezTo>
                  <a:cubicBezTo>
                    <a:pt x="43074" y="92531"/>
                    <a:pt x="43074" y="92531"/>
                    <a:pt x="43074" y="92531"/>
                  </a:cubicBezTo>
                  <a:cubicBezTo>
                    <a:pt x="43074" y="92531"/>
                    <a:pt x="43074" y="92531"/>
                    <a:pt x="43182" y="92531"/>
                  </a:cubicBezTo>
                  <a:cubicBezTo>
                    <a:pt x="43182" y="92531"/>
                    <a:pt x="43182" y="92531"/>
                    <a:pt x="43182" y="92531"/>
                  </a:cubicBezTo>
                  <a:cubicBezTo>
                    <a:pt x="44484" y="92531"/>
                    <a:pt x="45678" y="92531"/>
                    <a:pt x="46980" y="92422"/>
                  </a:cubicBezTo>
                  <a:cubicBezTo>
                    <a:pt x="46980" y="92422"/>
                    <a:pt x="46980" y="92422"/>
                    <a:pt x="46980" y="92422"/>
                  </a:cubicBezTo>
                  <a:cubicBezTo>
                    <a:pt x="46980" y="92422"/>
                    <a:pt x="46980" y="92422"/>
                    <a:pt x="46980" y="92422"/>
                  </a:cubicBezTo>
                  <a:cubicBezTo>
                    <a:pt x="46980" y="92422"/>
                    <a:pt x="46980" y="92422"/>
                    <a:pt x="46980" y="92422"/>
                  </a:cubicBezTo>
                  <a:cubicBezTo>
                    <a:pt x="48282" y="92314"/>
                    <a:pt x="49475" y="92097"/>
                    <a:pt x="50669" y="91880"/>
                  </a:cubicBezTo>
                  <a:cubicBezTo>
                    <a:pt x="50669" y="91880"/>
                    <a:pt x="50669" y="91880"/>
                    <a:pt x="50560" y="91880"/>
                  </a:cubicBezTo>
                  <a:cubicBezTo>
                    <a:pt x="50885" y="91771"/>
                    <a:pt x="51320" y="91771"/>
                    <a:pt x="51645" y="91663"/>
                  </a:cubicBezTo>
                  <a:cubicBezTo>
                    <a:pt x="51645" y="91663"/>
                    <a:pt x="51645" y="91663"/>
                    <a:pt x="51645" y="91663"/>
                  </a:cubicBezTo>
                  <a:cubicBezTo>
                    <a:pt x="51645" y="91663"/>
                    <a:pt x="51645" y="91663"/>
                    <a:pt x="51645" y="91663"/>
                  </a:cubicBezTo>
                  <a:cubicBezTo>
                    <a:pt x="51753" y="91663"/>
                    <a:pt x="51862" y="91663"/>
                    <a:pt x="51970" y="91554"/>
                  </a:cubicBezTo>
                  <a:cubicBezTo>
                    <a:pt x="51970" y="91554"/>
                    <a:pt x="51970" y="91554"/>
                    <a:pt x="51970" y="91554"/>
                  </a:cubicBezTo>
                  <a:cubicBezTo>
                    <a:pt x="51970" y="91554"/>
                    <a:pt x="51970" y="91554"/>
                    <a:pt x="51970" y="91554"/>
                  </a:cubicBezTo>
                  <a:cubicBezTo>
                    <a:pt x="51970" y="91554"/>
                    <a:pt x="51970" y="91554"/>
                    <a:pt x="51970" y="91554"/>
                  </a:cubicBezTo>
                  <a:cubicBezTo>
                    <a:pt x="53598" y="91229"/>
                    <a:pt x="55225" y="90903"/>
                    <a:pt x="56853" y="90469"/>
                  </a:cubicBezTo>
                  <a:cubicBezTo>
                    <a:pt x="56853" y="90469"/>
                    <a:pt x="56961" y="90469"/>
                    <a:pt x="56853" y="90578"/>
                  </a:cubicBezTo>
                  <a:cubicBezTo>
                    <a:pt x="52404" y="92422"/>
                    <a:pt x="47848" y="94266"/>
                    <a:pt x="43074" y="95026"/>
                  </a:cubicBezTo>
                  <a:cubicBezTo>
                    <a:pt x="41880" y="95243"/>
                    <a:pt x="40578" y="95243"/>
                    <a:pt x="39385" y="95243"/>
                  </a:cubicBezTo>
                  <a:cubicBezTo>
                    <a:pt x="38625" y="95677"/>
                    <a:pt x="37215" y="95569"/>
                    <a:pt x="35913" y="95569"/>
                  </a:cubicBezTo>
                  <a:close/>
                </a:path>
              </a:pathLst>
            </a:custGeom>
            <a:solidFill>
              <a:srgbClr val="646369"/>
            </a:solidFill>
            <a:ln w="10838" cap="flat">
              <a:noFill/>
              <a:prstDash val="solid"/>
              <a:miter/>
            </a:ln>
          </p:spPr>
          <p:txBody>
            <a:bodyPr rtlCol="0" anchor="ctr"/>
            <a:lstStyle/>
            <a:p>
              <a:endParaRPr lang="nb-NO"/>
            </a:p>
          </p:txBody>
        </p:sp>
        <p:sp>
          <p:nvSpPr>
            <p:cNvPr id="246" name="Frihåndsform: figur 245">
              <a:extLst>
                <a:ext uri="{FF2B5EF4-FFF2-40B4-BE49-F238E27FC236}">
                  <a16:creationId xmlns:a16="http://schemas.microsoft.com/office/drawing/2014/main" id="{BDB347D4-ED0A-40A7-AF42-303B9DFBBACE}"/>
                </a:ext>
              </a:extLst>
            </p:cNvPr>
            <p:cNvSpPr/>
            <p:nvPr/>
          </p:nvSpPr>
          <p:spPr>
            <a:xfrm>
              <a:off x="3748748" y="4791821"/>
              <a:ext cx="50737" cy="56272"/>
            </a:xfrm>
            <a:custGeom>
              <a:avLst/>
              <a:gdLst>
                <a:gd name="connsiteX0" fmla="*/ 8917 w 50737"/>
                <a:gd name="connsiteY0" fmla="*/ 51570 h 56272"/>
                <a:gd name="connsiteX1" fmla="*/ 1106 w 50737"/>
                <a:gd name="connsiteY1" fmla="*/ 39093 h 56272"/>
                <a:gd name="connsiteX2" fmla="*/ 21 w 50737"/>
                <a:gd name="connsiteY2" fmla="*/ 31607 h 56272"/>
                <a:gd name="connsiteX3" fmla="*/ 889 w 50737"/>
                <a:gd name="connsiteY3" fmla="*/ 22710 h 56272"/>
                <a:gd name="connsiteX4" fmla="*/ 3167 w 50737"/>
                <a:gd name="connsiteY4" fmla="*/ 16960 h 56272"/>
                <a:gd name="connsiteX5" fmla="*/ 5337 w 50737"/>
                <a:gd name="connsiteY5" fmla="*/ 13054 h 56272"/>
                <a:gd name="connsiteX6" fmla="*/ 8049 w 50737"/>
                <a:gd name="connsiteY6" fmla="*/ 9582 h 56272"/>
                <a:gd name="connsiteX7" fmla="*/ 13149 w 50737"/>
                <a:gd name="connsiteY7" fmla="*/ 5350 h 56272"/>
                <a:gd name="connsiteX8" fmla="*/ 21720 w 50737"/>
                <a:gd name="connsiteY8" fmla="*/ 1445 h 56272"/>
                <a:gd name="connsiteX9" fmla="*/ 25518 w 50737"/>
                <a:gd name="connsiteY9" fmla="*/ 359 h 56272"/>
                <a:gd name="connsiteX10" fmla="*/ 30617 w 50737"/>
                <a:gd name="connsiteY10" fmla="*/ 142 h 56272"/>
                <a:gd name="connsiteX11" fmla="*/ 30617 w 50737"/>
                <a:gd name="connsiteY11" fmla="*/ 251 h 56272"/>
                <a:gd name="connsiteX12" fmla="*/ 28990 w 50737"/>
                <a:gd name="connsiteY12" fmla="*/ 468 h 56272"/>
                <a:gd name="connsiteX13" fmla="*/ 28990 w 50737"/>
                <a:gd name="connsiteY13" fmla="*/ 468 h 56272"/>
                <a:gd name="connsiteX14" fmla="*/ 27145 w 50737"/>
                <a:gd name="connsiteY14" fmla="*/ 902 h 56272"/>
                <a:gd name="connsiteX15" fmla="*/ 25409 w 50737"/>
                <a:gd name="connsiteY15" fmla="*/ 1661 h 56272"/>
                <a:gd name="connsiteX16" fmla="*/ 25409 w 50737"/>
                <a:gd name="connsiteY16" fmla="*/ 1661 h 56272"/>
                <a:gd name="connsiteX17" fmla="*/ 25409 w 50737"/>
                <a:gd name="connsiteY17" fmla="*/ 1661 h 56272"/>
                <a:gd name="connsiteX18" fmla="*/ 25409 w 50737"/>
                <a:gd name="connsiteY18" fmla="*/ 1661 h 56272"/>
                <a:gd name="connsiteX19" fmla="*/ 20852 w 50737"/>
                <a:gd name="connsiteY19" fmla="*/ 4374 h 56272"/>
                <a:gd name="connsiteX20" fmla="*/ 20852 w 50737"/>
                <a:gd name="connsiteY20" fmla="*/ 4374 h 56272"/>
                <a:gd name="connsiteX21" fmla="*/ 20852 w 50737"/>
                <a:gd name="connsiteY21" fmla="*/ 4374 h 56272"/>
                <a:gd name="connsiteX22" fmla="*/ 20852 w 50737"/>
                <a:gd name="connsiteY22" fmla="*/ 4374 h 56272"/>
                <a:gd name="connsiteX23" fmla="*/ 20744 w 50737"/>
                <a:gd name="connsiteY23" fmla="*/ 4374 h 56272"/>
                <a:gd name="connsiteX24" fmla="*/ 20744 w 50737"/>
                <a:gd name="connsiteY24" fmla="*/ 4374 h 56272"/>
                <a:gd name="connsiteX25" fmla="*/ 20744 w 50737"/>
                <a:gd name="connsiteY25" fmla="*/ 4374 h 56272"/>
                <a:gd name="connsiteX26" fmla="*/ 16946 w 50737"/>
                <a:gd name="connsiteY26" fmla="*/ 7195 h 56272"/>
                <a:gd name="connsiteX27" fmla="*/ 14125 w 50737"/>
                <a:gd name="connsiteY27" fmla="*/ 9907 h 56272"/>
                <a:gd name="connsiteX28" fmla="*/ 12823 w 50737"/>
                <a:gd name="connsiteY28" fmla="*/ 11643 h 56272"/>
                <a:gd name="connsiteX29" fmla="*/ 10545 w 50737"/>
                <a:gd name="connsiteY29" fmla="*/ 15549 h 56272"/>
                <a:gd name="connsiteX30" fmla="*/ 9351 w 50737"/>
                <a:gd name="connsiteY30" fmla="*/ 18370 h 56272"/>
                <a:gd name="connsiteX31" fmla="*/ 7941 w 50737"/>
                <a:gd name="connsiteY31" fmla="*/ 23253 h 56272"/>
                <a:gd name="connsiteX32" fmla="*/ 7507 w 50737"/>
                <a:gd name="connsiteY32" fmla="*/ 26616 h 56272"/>
                <a:gd name="connsiteX33" fmla="*/ 7507 w 50737"/>
                <a:gd name="connsiteY33" fmla="*/ 29871 h 56272"/>
                <a:gd name="connsiteX34" fmla="*/ 8049 w 50737"/>
                <a:gd name="connsiteY34" fmla="*/ 33560 h 56272"/>
                <a:gd name="connsiteX35" fmla="*/ 9134 w 50737"/>
                <a:gd name="connsiteY35" fmla="*/ 37574 h 56272"/>
                <a:gd name="connsiteX36" fmla="*/ 10328 w 50737"/>
                <a:gd name="connsiteY36" fmla="*/ 40504 h 56272"/>
                <a:gd name="connsiteX37" fmla="*/ 11630 w 50737"/>
                <a:gd name="connsiteY37" fmla="*/ 42782 h 56272"/>
                <a:gd name="connsiteX38" fmla="*/ 13149 w 50737"/>
                <a:gd name="connsiteY38" fmla="*/ 44735 h 56272"/>
                <a:gd name="connsiteX39" fmla="*/ 14668 w 50737"/>
                <a:gd name="connsiteY39" fmla="*/ 46254 h 56272"/>
                <a:gd name="connsiteX40" fmla="*/ 16404 w 50737"/>
                <a:gd name="connsiteY40" fmla="*/ 47665 h 56272"/>
                <a:gd name="connsiteX41" fmla="*/ 18465 w 50737"/>
                <a:gd name="connsiteY41" fmla="*/ 48858 h 56272"/>
                <a:gd name="connsiteX42" fmla="*/ 20852 w 50737"/>
                <a:gd name="connsiteY42" fmla="*/ 49834 h 56272"/>
                <a:gd name="connsiteX43" fmla="*/ 23673 w 50737"/>
                <a:gd name="connsiteY43" fmla="*/ 50594 h 56272"/>
                <a:gd name="connsiteX44" fmla="*/ 26711 w 50737"/>
                <a:gd name="connsiteY44" fmla="*/ 51028 h 56272"/>
                <a:gd name="connsiteX45" fmla="*/ 31376 w 50737"/>
                <a:gd name="connsiteY45" fmla="*/ 51028 h 56272"/>
                <a:gd name="connsiteX46" fmla="*/ 31376 w 50737"/>
                <a:gd name="connsiteY46" fmla="*/ 51028 h 56272"/>
                <a:gd name="connsiteX47" fmla="*/ 31376 w 50737"/>
                <a:gd name="connsiteY47" fmla="*/ 51028 h 56272"/>
                <a:gd name="connsiteX48" fmla="*/ 31376 w 50737"/>
                <a:gd name="connsiteY48" fmla="*/ 51028 h 56272"/>
                <a:gd name="connsiteX49" fmla="*/ 31376 w 50737"/>
                <a:gd name="connsiteY49" fmla="*/ 51028 h 56272"/>
                <a:gd name="connsiteX50" fmla="*/ 33004 w 50737"/>
                <a:gd name="connsiteY50" fmla="*/ 50920 h 56272"/>
                <a:gd name="connsiteX51" fmla="*/ 38429 w 50737"/>
                <a:gd name="connsiteY51" fmla="*/ 50160 h 56272"/>
                <a:gd name="connsiteX52" fmla="*/ 38212 w 50737"/>
                <a:gd name="connsiteY52" fmla="*/ 50160 h 56272"/>
                <a:gd name="connsiteX53" fmla="*/ 43203 w 50737"/>
                <a:gd name="connsiteY53" fmla="*/ 48750 h 56272"/>
                <a:gd name="connsiteX54" fmla="*/ 45915 w 50737"/>
                <a:gd name="connsiteY54" fmla="*/ 47556 h 56272"/>
                <a:gd name="connsiteX55" fmla="*/ 45807 w 50737"/>
                <a:gd name="connsiteY55" fmla="*/ 47556 h 56272"/>
                <a:gd name="connsiteX56" fmla="*/ 48302 w 50737"/>
                <a:gd name="connsiteY56" fmla="*/ 46146 h 56272"/>
                <a:gd name="connsiteX57" fmla="*/ 48302 w 50737"/>
                <a:gd name="connsiteY57" fmla="*/ 46146 h 56272"/>
                <a:gd name="connsiteX58" fmla="*/ 50689 w 50737"/>
                <a:gd name="connsiteY58" fmla="*/ 44301 h 56272"/>
                <a:gd name="connsiteX59" fmla="*/ 50689 w 50737"/>
                <a:gd name="connsiteY59" fmla="*/ 44301 h 56272"/>
                <a:gd name="connsiteX60" fmla="*/ 50689 w 50737"/>
                <a:gd name="connsiteY60" fmla="*/ 44301 h 56272"/>
                <a:gd name="connsiteX61" fmla="*/ 50689 w 50737"/>
                <a:gd name="connsiteY61" fmla="*/ 44301 h 56272"/>
                <a:gd name="connsiteX62" fmla="*/ 32353 w 50737"/>
                <a:gd name="connsiteY62" fmla="*/ 55042 h 56272"/>
                <a:gd name="connsiteX63" fmla="*/ 24433 w 50737"/>
                <a:gd name="connsiteY63" fmla="*/ 56236 h 56272"/>
                <a:gd name="connsiteX64" fmla="*/ 23673 w 50737"/>
                <a:gd name="connsiteY64" fmla="*/ 56236 h 56272"/>
                <a:gd name="connsiteX65" fmla="*/ 8917 w 50737"/>
                <a:gd name="connsiteY65" fmla="*/ 51570 h 56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0737" h="56272">
                  <a:moveTo>
                    <a:pt x="8917" y="51570"/>
                  </a:moveTo>
                  <a:cubicBezTo>
                    <a:pt x="5012" y="48424"/>
                    <a:pt x="2516" y="43867"/>
                    <a:pt x="1106" y="39093"/>
                  </a:cubicBezTo>
                  <a:cubicBezTo>
                    <a:pt x="455" y="36706"/>
                    <a:pt x="129" y="34102"/>
                    <a:pt x="21" y="31607"/>
                  </a:cubicBezTo>
                  <a:cubicBezTo>
                    <a:pt x="-88" y="28677"/>
                    <a:pt x="238" y="25640"/>
                    <a:pt x="889" y="22710"/>
                  </a:cubicBezTo>
                  <a:cubicBezTo>
                    <a:pt x="1431" y="20757"/>
                    <a:pt x="2191" y="18804"/>
                    <a:pt x="3167" y="16960"/>
                  </a:cubicBezTo>
                  <a:cubicBezTo>
                    <a:pt x="3818" y="15658"/>
                    <a:pt x="4578" y="14356"/>
                    <a:pt x="5337" y="13054"/>
                  </a:cubicBezTo>
                  <a:cubicBezTo>
                    <a:pt x="6097" y="11860"/>
                    <a:pt x="7073" y="10667"/>
                    <a:pt x="8049" y="9582"/>
                  </a:cubicBezTo>
                  <a:cubicBezTo>
                    <a:pt x="9568" y="7954"/>
                    <a:pt x="11196" y="6544"/>
                    <a:pt x="13149" y="5350"/>
                  </a:cubicBezTo>
                  <a:cubicBezTo>
                    <a:pt x="15861" y="3723"/>
                    <a:pt x="18791" y="2529"/>
                    <a:pt x="21720" y="1445"/>
                  </a:cubicBezTo>
                  <a:cubicBezTo>
                    <a:pt x="22914" y="1010"/>
                    <a:pt x="24216" y="577"/>
                    <a:pt x="25518" y="359"/>
                  </a:cubicBezTo>
                  <a:cubicBezTo>
                    <a:pt x="27145" y="-74"/>
                    <a:pt x="28881" y="-74"/>
                    <a:pt x="30617" y="142"/>
                  </a:cubicBezTo>
                  <a:cubicBezTo>
                    <a:pt x="30617" y="142"/>
                    <a:pt x="30617" y="251"/>
                    <a:pt x="30617" y="251"/>
                  </a:cubicBezTo>
                  <a:cubicBezTo>
                    <a:pt x="30074" y="359"/>
                    <a:pt x="29532" y="359"/>
                    <a:pt x="28990" y="468"/>
                  </a:cubicBezTo>
                  <a:cubicBezTo>
                    <a:pt x="28990" y="468"/>
                    <a:pt x="28990" y="468"/>
                    <a:pt x="28990" y="468"/>
                  </a:cubicBezTo>
                  <a:cubicBezTo>
                    <a:pt x="28338" y="577"/>
                    <a:pt x="27796" y="793"/>
                    <a:pt x="27145" y="902"/>
                  </a:cubicBezTo>
                  <a:cubicBezTo>
                    <a:pt x="26494" y="1119"/>
                    <a:pt x="25952" y="1445"/>
                    <a:pt x="25409" y="1661"/>
                  </a:cubicBezTo>
                  <a:cubicBezTo>
                    <a:pt x="25409" y="1661"/>
                    <a:pt x="25409" y="1661"/>
                    <a:pt x="25409" y="1661"/>
                  </a:cubicBezTo>
                  <a:cubicBezTo>
                    <a:pt x="25409" y="1661"/>
                    <a:pt x="25409" y="1661"/>
                    <a:pt x="25409" y="1661"/>
                  </a:cubicBezTo>
                  <a:cubicBezTo>
                    <a:pt x="25409" y="1661"/>
                    <a:pt x="25409" y="1661"/>
                    <a:pt x="25409" y="1661"/>
                  </a:cubicBezTo>
                  <a:cubicBezTo>
                    <a:pt x="23782" y="2529"/>
                    <a:pt x="22263" y="3397"/>
                    <a:pt x="20852" y="4374"/>
                  </a:cubicBezTo>
                  <a:cubicBezTo>
                    <a:pt x="20852" y="4374"/>
                    <a:pt x="20852" y="4374"/>
                    <a:pt x="20852" y="4374"/>
                  </a:cubicBezTo>
                  <a:cubicBezTo>
                    <a:pt x="20852" y="4374"/>
                    <a:pt x="20852" y="4374"/>
                    <a:pt x="20852" y="4374"/>
                  </a:cubicBezTo>
                  <a:cubicBezTo>
                    <a:pt x="20852" y="4374"/>
                    <a:pt x="20852" y="4374"/>
                    <a:pt x="20852" y="4374"/>
                  </a:cubicBezTo>
                  <a:cubicBezTo>
                    <a:pt x="20852" y="4374"/>
                    <a:pt x="20852" y="4374"/>
                    <a:pt x="20744" y="4374"/>
                  </a:cubicBezTo>
                  <a:cubicBezTo>
                    <a:pt x="20744" y="4374"/>
                    <a:pt x="20744" y="4374"/>
                    <a:pt x="20744" y="4374"/>
                  </a:cubicBezTo>
                  <a:lnTo>
                    <a:pt x="20744" y="4374"/>
                  </a:lnTo>
                  <a:cubicBezTo>
                    <a:pt x="19442" y="5242"/>
                    <a:pt x="18140" y="6218"/>
                    <a:pt x="16946" y="7195"/>
                  </a:cubicBezTo>
                  <a:cubicBezTo>
                    <a:pt x="15970" y="8063"/>
                    <a:pt x="14993" y="8931"/>
                    <a:pt x="14125" y="9907"/>
                  </a:cubicBezTo>
                  <a:cubicBezTo>
                    <a:pt x="13691" y="10450"/>
                    <a:pt x="13257" y="10992"/>
                    <a:pt x="12823" y="11643"/>
                  </a:cubicBezTo>
                  <a:cubicBezTo>
                    <a:pt x="12064" y="12945"/>
                    <a:pt x="11304" y="14247"/>
                    <a:pt x="10545" y="15549"/>
                  </a:cubicBezTo>
                  <a:cubicBezTo>
                    <a:pt x="10111" y="16526"/>
                    <a:pt x="9785" y="17394"/>
                    <a:pt x="9351" y="18370"/>
                  </a:cubicBezTo>
                  <a:cubicBezTo>
                    <a:pt x="8809" y="19998"/>
                    <a:pt x="8266" y="21625"/>
                    <a:pt x="7941" y="23253"/>
                  </a:cubicBezTo>
                  <a:cubicBezTo>
                    <a:pt x="7724" y="24338"/>
                    <a:pt x="7616" y="25531"/>
                    <a:pt x="7507" y="26616"/>
                  </a:cubicBezTo>
                  <a:cubicBezTo>
                    <a:pt x="7507" y="27701"/>
                    <a:pt x="7507" y="28786"/>
                    <a:pt x="7507" y="29871"/>
                  </a:cubicBezTo>
                  <a:cubicBezTo>
                    <a:pt x="7616" y="31064"/>
                    <a:pt x="7832" y="32366"/>
                    <a:pt x="8049" y="33560"/>
                  </a:cubicBezTo>
                  <a:cubicBezTo>
                    <a:pt x="8375" y="34970"/>
                    <a:pt x="8700" y="36272"/>
                    <a:pt x="9134" y="37574"/>
                  </a:cubicBezTo>
                  <a:cubicBezTo>
                    <a:pt x="9460" y="38551"/>
                    <a:pt x="9894" y="39527"/>
                    <a:pt x="10328" y="40504"/>
                  </a:cubicBezTo>
                  <a:cubicBezTo>
                    <a:pt x="10762" y="41263"/>
                    <a:pt x="11196" y="42023"/>
                    <a:pt x="11630" y="42782"/>
                  </a:cubicBezTo>
                  <a:cubicBezTo>
                    <a:pt x="12064" y="43433"/>
                    <a:pt x="12606" y="44084"/>
                    <a:pt x="13149" y="44735"/>
                  </a:cubicBezTo>
                  <a:cubicBezTo>
                    <a:pt x="13583" y="45278"/>
                    <a:pt x="14125" y="45712"/>
                    <a:pt x="14668" y="46254"/>
                  </a:cubicBezTo>
                  <a:cubicBezTo>
                    <a:pt x="15210" y="46688"/>
                    <a:pt x="15861" y="47231"/>
                    <a:pt x="16404" y="47665"/>
                  </a:cubicBezTo>
                  <a:cubicBezTo>
                    <a:pt x="17055" y="48098"/>
                    <a:pt x="17706" y="48533"/>
                    <a:pt x="18465" y="48858"/>
                  </a:cubicBezTo>
                  <a:cubicBezTo>
                    <a:pt x="19225" y="49184"/>
                    <a:pt x="19984" y="49509"/>
                    <a:pt x="20852" y="49834"/>
                  </a:cubicBezTo>
                  <a:cubicBezTo>
                    <a:pt x="21829" y="50160"/>
                    <a:pt x="22697" y="50377"/>
                    <a:pt x="23673" y="50594"/>
                  </a:cubicBezTo>
                  <a:cubicBezTo>
                    <a:pt x="24650" y="50811"/>
                    <a:pt x="25735" y="50920"/>
                    <a:pt x="26711" y="51028"/>
                  </a:cubicBezTo>
                  <a:cubicBezTo>
                    <a:pt x="28230" y="51136"/>
                    <a:pt x="29857" y="51136"/>
                    <a:pt x="31376" y="51028"/>
                  </a:cubicBezTo>
                  <a:cubicBezTo>
                    <a:pt x="31376" y="51028"/>
                    <a:pt x="31376" y="51028"/>
                    <a:pt x="31376" y="51028"/>
                  </a:cubicBezTo>
                  <a:cubicBezTo>
                    <a:pt x="31376" y="51028"/>
                    <a:pt x="31376" y="51028"/>
                    <a:pt x="31376" y="51028"/>
                  </a:cubicBezTo>
                  <a:cubicBezTo>
                    <a:pt x="31376" y="51028"/>
                    <a:pt x="31376" y="51028"/>
                    <a:pt x="31376" y="51028"/>
                  </a:cubicBezTo>
                  <a:cubicBezTo>
                    <a:pt x="31376" y="51028"/>
                    <a:pt x="31376" y="51028"/>
                    <a:pt x="31376" y="51028"/>
                  </a:cubicBezTo>
                  <a:cubicBezTo>
                    <a:pt x="31919" y="51028"/>
                    <a:pt x="32461" y="50920"/>
                    <a:pt x="33004" y="50920"/>
                  </a:cubicBezTo>
                  <a:cubicBezTo>
                    <a:pt x="34848" y="50702"/>
                    <a:pt x="36693" y="50485"/>
                    <a:pt x="38429" y="50160"/>
                  </a:cubicBezTo>
                  <a:cubicBezTo>
                    <a:pt x="38320" y="50160"/>
                    <a:pt x="38320" y="50160"/>
                    <a:pt x="38212" y="50160"/>
                  </a:cubicBezTo>
                  <a:cubicBezTo>
                    <a:pt x="39948" y="49726"/>
                    <a:pt x="41575" y="49292"/>
                    <a:pt x="43203" y="48750"/>
                  </a:cubicBezTo>
                  <a:cubicBezTo>
                    <a:pt x="44179" y="48424"/>
                    <a:pt x="45047" y="47990"/>
                    <a:pt x="45915" y="47556"/>
                  </a:cubicBezTo>
                  <a:cubicBezTo>
                    <a:pt x="45915" y="47556"/>
                    <a:pt x="45915" y="47556"/>
                    <a:pt x="45807" y="47556"/>
                  </a:cubicBezTo>
                  <a:cubicBezTo>
                    <a:pt x="46675" y="47122"/>
                    <a:pt x="47434" y="46688"/>
                    <a:pt x="48302" y="46146"/>
                  </a:cubicBezTo>
                  <a:cubicBezTo>
                    <a:pt x="48302" y="46146"/>
                    <a:pt x="48302" y="46146"/>
                    <a:pt x="48302" y="46146"/>
                  </a:cubicBezTo>
                  <a:cubicBezTo>
                    <a:pt x="49170" y="45603"/>
                    <a:pt x="49930" y="44952"/>
                    <a:pt x="50689" y="44301"/>
                  </a:cubicBezTo>
                  <a:cubicBezTo>
                    <a:pt x="50689" y="44301"/>
                    <a:pt x="50798" y="44301"/>
                    <a:pt x="50689" y="44301"/>
                  </a:cubicBezTo>
                  <a:cubicBezTo>
                    <a:pt x="50689" y="44301"/>
                    <a:pt x="50689" y="44301"/>
                    <a:pt x="50689" y="44301"/>
                  </a:cubicBezTo>
                  <a:cubicBezTo>
                    <a:pt x="50689" y="44301"/>
                    <a:pt x="50689" y="44301"/>
                    <a:pt x="50689" y="44301"/>
                  </a:cubicBezTo>
                  <a:cubicBezTo>
                    <a:pt x="46349" y="50160"/>
                    <a:pt x="39188" y="53198"/>
                    <a:pt x="32353" y="55042"/>
                  </a:cubicBezTo>
                  <a:cubicBezTo>
                    <a:pt x="29749" y="55693"/>
                    <a:pt x="27145" y="56127"/>
                    <a:pt x="24433" y="56236"/>
                  </a:cubicBezTo>
                  <a:cubicBezTo>
                    <a:pt x="24216" y="56236"/>
                    <a:pt x="23890" y="56236"/>
                    <a:pt x="23673" y="56236"/>
                  </a:cubicBezTo>
                  <a:cubicBezTo>
                    <a:pt x="18248" y="56561"/>
                    <a:pt x="13040" y="54717"/>
                    <a:pt x="8917" y="51570"/>
                  </a:cubicBezTo>
                  <a:close/>
                </a:path>
              </a:pathLst>
            </a:custGeom>
            <a:solidFill>
              <a:srgbClr val="646369"/>
            </a:solidFill>
            <a:ln w="10838" cap="flat">
              <a:noFill/>
              <a:prstDash val="solid"/>
              <a:miter/>
            </a:ln>
          </p:spPr>
          <p:txBody>
            <a:bodyPr rtlCol="0" anchor="ctr"/>
            <a:lstStyle/>
            <a:p>
              <a:endParaRPr lang="nb-NO"/>
            </a:p>
          </p:txBody>
        </p:sp>
        <p:sp>
          <p:nvSpPr>
            <p:cNvPr id="247" name="Frihåndsform: figur 246">
              <a:extLst>
                <a:ext uri="{FF2B5EF4-FFF2-40B4-BE49-F238E27FC236}">
                  <a16:creationId xmlns:a16="http://schemas.microsoft.com/office/drawing/2014/main" id="{4FFE065F-CCC6-44DD-8D17-A10C50DB233D}"/>
                </a:ext>
              </a:extLst>
            </p:cNvPr>
            <p:cNvSpPr/>
            <p:nvPr/>
          </p:nvSpPr>
          <p:spPr>
            <a:xfrm>
              <a:off x="3793470" y="4550973"/>
              <a:ext cx="121300" cy="125115"/>
            </a:xfrm>
            <a:custGeom>
              <a:avLst/>
              <a:gdLst>
                <a:gd name="connsiteX0" fmla="*/ 0 w 121300"/>
                <a:gd name="connsiteY0" fmla="*/ 125115 h 125115"/>
                <a:gd name="connsiteX1" fmla="*/ 4557 w 121300"/>
                <a:gd name="connsiteY1" fmla="*/ 102873 h 125115"/>
                <a:gd name="connsiteX2" fmla="*/ 7378 w 121300"/>
                <a:gd name="connsiteY2" fmla="*/ 91156 h 125115"/>
                <a:gd name="connsiteX3" fmla="*/ 10958 w 121300"/>
                <a:gd name="connsiteY3" fmla="*/ 80631 h 125115"/>
                <a:gd name="connsiteX4" fmla="*/ 15407 w 121300"/>
                <a:gd name="connsiteY4" fmla="*/ 70216 h 125115"/>
                <a:gd name="connsiteX5" fmla="*/ 20940 w 121300"/>
                <a:gd name="connsiteY5" fmla="*/ 59908 h 125115"/>
                <a:gd name="connsiteX6" fmla="*/ 27124 w 121300"/>
                <a:gd name="connsiteY6" fmla="*/ 50686 h 125115"/>
                <a:gd name="connsiteX7" fmla="*/ 30162 w 121300"/>
                <a:gd name="connsiteY7" fmla="*/ 46563 h 125115"/>
                <a:gd name="connsiteX8" fmla="*/ 33634 w 121300"/>
                <a:gd name="connsiteY8" fmla="*/ 42114 h 125115"/>
                <a:gd name="connsiteX9" fmla="*/ 41229 w 121300"/>
                <a:gd name="connsiteY9" fmla="*/ 33326 h 125115"/>
                <a:gd name="connsiteX10" fmla="*/ 57395 w 121300"/>
                <a:gd name="connsiteY10" fmla="*/ 17811 h 125115"/>
                <a:gd name="connsiteX11" fmla="*/ 65641 w 121300"/>
                <a:gd name="connsiteY11" fmla="*/ 12820 h 125115"/>
                <a:gd name="connsiteX12" fmla="*/ 70632 w 121300"/>
                <a:gd name="connsiteY12" fmla="*/ 10216 h 125115"/>
                <a:gd name="connsiteX13" fmla="*/ 72585 w 121300"/>
                <a:gd name="connsiteY13" fmla="*/ 9348 h 125115"/>
                <a:gd name="connsiteX14" fmla="*/ 75514 w 121300"/>
                <a:gd name="connsiteY14" fmla="*/ 8046 h 125115"/>
                <a:gd name="connsiteX15" fmla="*/ 80288 w 121300"/>
                <a:gd name="connsiteY15" fmla="*/ 6093 h 125115"/>
                <a:gd name="connsiteX16" fmla="*/ 84303 w 121300"/>
                <a:gd name="connsiteY16" fmla="*/ 4683 h 125115"/>
                <a:gd name="connsiteX17" fmla="*/ 84086 w 121300"/>
                <a:gd name="connsiteY17" fmla="*/ 4683 h 125115"/>
                <a:gd name="connsiteX18" fmla="*/ 90162 w 121300"/>
                <a:gd name="connsiteY18" fmla="*/ 2947 h 125115"/>
                <a:gd name="connsiteX19" fmla="*/ 96672 w 121300"/>
                <a:gd name="connsiteY19" fmla="*/ 1428 h 125115"/>
                <a:gd name="connsiteX20" fmla="*/ 102422 w 121300"/>
                <a:gd name="connsiteY20" fmla="*/ 560 h 125115"/>
                <a:gd name="connsiteX21" fmla="*/ 108389 w 121300"/>
                <a:gd name="connsiteY21" fmla="*/ 17 h 125115"/>
                <a:gd name="connsiteX22" fmla="*/ 108281 w 121300"/>
                <a:gd name="connsiteY22" fmla="*/ 17 h 125115"/>
                <a:gd name="connsiteX23" fmla="*/ 108715 w 121300"/>
                <a:gd name="connsiteY23" fmla="*/ 17 h 125115"/>
                <a:gd name="connsiteX24" fmla="*/ 108606 w 121300"/>
                <a:gd name="connsiteY24" fmla="*/ 17 h 125115"/>
                <a:gd name="connsiteX25" fmla="*/ 116310 w 121300"/>
                <a:gd name="connsiteY25" fmla="*/ 234 h 125115"/>
                <a:gd name="connsiteX26" fmla="*/ 121301 w 121300"/>
                <a:gd name="connsiteY26" fmla="*/ 1211 h 125115"/>
                <a:gd name="connsiteX27" fmla="*/ 121301 w 121300"/>
                <a:gd name="connsiteY27" fmla="*/ 1319 h 125115"/>
                <a:gd name="connsiteX28" fmla="*/ 120975 w 121300"/>
                <a:gd name="connsiteY28" fmla="*/ 1319 h 125115"/>
                <a:gd name="connsiteX29" fmla="*/ 120975 w 121300"/>
                <a:gd name="connsiteY29" fmla="*/ 1319 h 125115"/>
                <a:gd name="connsiteX30" fmla="*/ 117829 w 121300"/>
                <a:gd name="connsiteY30" fmla="*/ 1211 h 125115"/>
                <a:gd name="connsiteX31" fmla="*/ 111536 w 121300"/>
                <a:gd name="connsiteY31" fmla="*/ 1645 h 125115"/>
                <a:gd name="connsiteX32" fmla="*/ 111644 w 121300"/>
                <a:gd name="connsiteY32" fmla="*/ 1645 h 125115"/>
                <a:gd name="connsiteX33" fmla="*/ 108606 w 121300"/>
                <a:gd name="connsiteY33" fmla="*/ 2079 h 125115"/>
                <a:gd name="connsiteX34" fmla="*/ 108606 w 121300"/>
                <a:gd name="connsiteY34" fmla="*/ 2079 h 125115"/>
                <a:gd name="connsiteX35" fmla="*/ 108606 w 121300"/>
                <a:gd name="connsiteY35" fmla="*/ 2079 h 125115"/>
                <a:gd name="connsiteX36" fmla="*/ 108498 w 121300"/>
                <a:gd name="connsiteY36" fmla="*/ 2079 h 125115"/>
                <a:gd name="connsiteX37" fmla="*/ 108498 w 121300"/>
                <a:gd name="connsiteY37" fmla="*/ 2079 h 125115"/>
                <a:gd name="connsiteX38" fmla="*/ 103181 w 121300"/>
                <a:gd name="connsiteY38" fmla="*/ 3272 h 125115"/>
                <a:gd name="connsiteX39" fmla="*/ 97756 w 121300"/>
                <a:gd name="connsiteY39" fmla="*/ 4791 h 125115"/>
                <a:gd name="connsiteX40" fmla="*/ 91681 w 121300"/>
                <a:gd name="connsiteY40" fmla="*/ 6853 h 125115"/>
                <a:gd name="connsiteX41" fmla="*/ 85930 w 121300"/>
                <a:gd name="connsiteY41" fmla="*/ 9131 h 125115"/>
                <a:gd name="connsiteX42" fmla="*/ 81916 w 121300"/>
                <a:gd name="connsiteY42" fmla="*/ 10976 h 125115"/>
                <a:gd name="connsiteX43" fmla="*/ 77793 w 121300"/>
                <a:gd name="connsiteY43" fmla="*/ 13146 h 125115"/>
                <a:gd name="connsiteX44" fmla="*/ 69764 w 121300"/>
                <a:gd name="connsiteY44" fmla="*/ 17702 h 125115"/>
                <a:gd name="connsiteX45" fmla="*/ 61301 w 121300"/>
                <a:gd name="connsiteY45" fmla="*/ 23453 h 125115"/>
                <a:gd name="connsiteX46" fmla="*/ 61627 w 121300"/>
                <a:gd name="connsiteY46" fmla="*/ 23127 h 125115"/>
                <a:gd name="connsiteX47" fmla="*/ 53272 w 121300"/>
                <a:gd name="connsiteY47" fmla="*/ 30831 h 125115"/>
                <a:gd name="connsiteX48" fmla="*/ 53272 w 121300"/>
                <a:gd name="connsiteY48" fmla="*/ 30831 h 125115"/>
                <a:gd name="connsiteX49" fmla="*/ 53164 w 121300"/>
                <a:gd name="connsiteY49" fmla="*/ 30939 h 125115"/>
                <a:gd name="connsiteX50" fmla="*/ 53164 w 121300"/>
                <a:gd name="connsiteY50" fmla="*/ 30939 h 125115"/>
                <a:gd name="connsiteX51" fmla="*/ 53164 w 121300"/>
                <a:gd name="connsiteY51" fmla="*/ 30939 h 125115"/>
                <a:gd name="connsiteX52" fmla="*/ 43074 w 121300"/>
                <a:gd name="connsiteY52" fmla="*/ 42006 h 125115"/>
                <a:gd name="connsiteX53" fmla="*/ 38734 w 121300"/>
                <a:gd name="connsiteY53" fmla="*/ 47105 h 125115"/>
                <a:gd name="connsiteX54" fmla="*/ 34502 w 121300"/>
                <a:gd name="connsiteY54" fmla="*/ 52530 h 125115"/>
                <a:gd name="connsiteX55" fmla="*/ 30705 w 121300"/>
                <a:gd name="connsiteY55" fmla="*/ 57738 h 125115"/>
                <a:gd name="connsiteX56" fmla="*/ 27124 w 121300"/>
                <a:gd name="connsiteY56" fmla="*/ 63055 h 125115"/>
                <a:gd name="connsiteX57" fmla="*/ 23869 w 121300"/>
                <a:gd name="connsiteY57" fmla="*/ 68262 h 125115"/>
                <a:gd name="connsiteX58" fmla="*/ 22568 w 121300"/>
                <a:gd name="connsiteY58" fmla="*/ 70541 h 125115"/>
                <a:gd name="connsiteX59" fmla="*/ 21049 w 121300"/>
                <a:gd name="connsiteY59" fmla="*/ 73036 h 125115"/>
                <a:gd name="connsiteX60" fmla="*/ 20940 w 121300"/>
                <a:gd name="connsiteY60" fmla="*/ 73253 h 125115"/>
                <a:gd name="connsiteX61" fmla="*/ 20940 w 121300"/>
                <a:gd name="connsiteY61" fmla="*/ 73362 h 125115"/>
                <a:gd name="connsiteX62" fmla="*/ 20940 w 121300"/>
                <a:gd name="connsiteY62" fmla="*/ 73362 h 125115"/>
                <a:gd name="connsiteX63" fmla="*/ 11935 w 121300"/>
                <a:gd name="connsiteY63" fmla="*/ 91698 h 125115"/>
                <a:gd name="connsiteX64" fmla="*/ 12043 w 121300"/>
                <a:gd name="connsiteY64" fmla="*/ 91481 h 125115"/>
                <a:gd name="connsiteX65" fmla="*/ 10307 w 121300"/>
                <a:gd name="connsiteY65" fmla="*/ 95821 h 125115"/>
                <a:gd name="connsiteX66" fmla="*/ 10199 w 121300"/>
                <a:gd name="connsiteY66" fmla="*/ 96146 h 125115"/>
                <a:gd name="connsiteX67" fmla="*/ 10307 w 121300"/>
                <a:gd name="connsiteY67" fmla="*/ 95929 h 125115"/>
                <a:gd name="connsiteX68" fmla="*/ 5208 w 121300"/>
                <a:gd name="connsiteY68" fmla="*/ 110468 h 125115"/>
                <a:gd name="connsiteX69" fmla="*/ 0 w 121300"/>
                <a:gd name="connsiteY69" fmla="*/ 125115 h 125115"/>
                <a:gd name="connsiteX70" fmla="*/ 0 w 121300"/>
                <a:gd name="connsiteY70" fmla="*/ 125115 h 125115"/>
                <a:gd name="connsiteX71" fmla="*/ 0 w 121300"/>
                <a:gd name="connsiteY71" fmla="*/ 125115 h 1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1300" h="125115">
                  <a:moveTo>
                    <a:pt x="0" y="125115"/>
                  </a:moveTo>
                  <a:cubicBezTo>
                    <a:pt x="1302" y="117629"/>
                    <a:pt x="2929" y="110251"/>
                    <a:pt x="4557" y="102873"/>
                  </a:cubicBezTo>
                  <a:cubicBezTo>
                    <a:pt x="5425" y="98967"/>
                    <a:pt x="6293" y="95061"/>
                    <a:pt x="7378" y="91156"/>
                  </a:cubicBezTo>
                  <a:cubicBezTo>
                    <a:pt x="8354" y="87575"/>
                    <a:pt x="9656" y="84103"/>
                    <a:pt x="10958" y="80631"/>
                  </a:cubicBezTo>
                  <a:cubicBezTo>
                    <a:pt x="12260" y="77051"/>
                    <a:pt x="13779" y="73687"/>
                    <a:pt x="15407" y="70216"/>
                  </a:cubicBezTo>
                  <a:cubicBezTo>
                    <a:pt x="17034" y="66635"/>
                    <a:pt x="18987" y="63272"/>
                    <a:pt x="20940" y="59908"/>
                  </a:cubicBezTo>
                  <a:cubicBezTo>
                    <a:pt x="22784" y="56653"/>
                    <a:pt x="24955" y="53724"/>
                    <a:pt x="27124" y="50686"/>
                  </a:cubicBezTo>
                  <a:cubicBezTo>
                    <a:pt x="28101" y="49275"/>
                    <a:pt x="29077" y="47865"/>
                    <a:pt x="30162" y="46563"/>
                  </a:cubicBezTo>
                  <a:cubicBezTo>
                    <a:pt x="31356" y="45044"/>
                    <a:pt x="32441" y="43525"/>
                    <a:pt x="33634" y="42114"/>
                  </a:cubicBezTo>
                  <a:cubicBezTo>
                    <a:pt x="36130" y="39185"/>
                    <a:pt x="38625" y="36147"/>
                    <a:pt x="41229" y="33326"/>
                  </a:cubicBezTo>
                  <a:cubicBezTo>
                    <a:pt x="46220" y="27793"/>
                    <a:pt x="51319" y="22259"/>
                    <a:pt x="57395" y="17811"/>
                  </a:cubicBezTo>
                  <a:cubicBezTo>
                    <a:pt x="59999" y="15858"/>
                    <a:pt x="62820" y="14339"/>
                    <a:pt x="65641" y="12820"/>
                  </a:cubicBezTo>
                  <a:cubicBezTo>
                    <a:pt x="67269" y="11844"/>
                    <a:pt x="69005" y="11084"/>
                    <a:pt x="70632" y="10216"/>
                  </a:cubicBezTo>
                  <a:cubicBezTo>
                    <a:pt x="71283" y="9891"/>
                    <a:pt x="71934" y="9565"/>
                    <a:pt x="72585" y="9348"/>
                  </a:cubicBezTo>
                  <a:cubicBezTo>
                    <a:pt x="73562" y="8914"/>
                    <a:pt x="74538" y="8372"/>
                    <a:pt x="75514" y="8046"/>
                  </a:cubicBezTo>
                  <a:cubicBezTo>
                    <a:pt x="77142" y="7395"/>
                    <a:pt x="78661" y="6744"/>
                    <a:pt x="80288" y="6093"/>
                  </a:cubicBezTo>
                  <a:cubicBezTo>
                    <a:pt x="81590" y="5659"/>
                    <a:pt x="83001" y="5117"/>
                    <a:pt x="84303" y="4683"/>
                  </a:cubicBezTo>
                  <a:cubicBezTo>
                    <a:pt x="84194" y="4683"/>
                    <a:pt x="84194" y="4683"/>
                    <a:pt x="84086" y="4683"/>
                  </a:cubicBezTo>
                  <a:cubicBezTo>
                    <a:pt x="86039" y="4032"/>
                    <a:pt x="88100" y="3381"/>
                    <a:pt x="90162" y="2947"/>
                  </a:cubicBezTo>
                  <a:cubicBezTo>
                    <a:pt x="92332" y="2404"/>
                    <a:pt x="94502" y="1970"/>
                    <a:pt x="96672" y="1428"/>
                  </a:cubicBezTo>
                  <a:cubicBezTo>
                    <a:pt x="98516" y="994"/>
                    <a:pt x="100469" y="777"/>
                    <a:pt x="102422" y="560"/>
                  </a:cubicBezTo>
                  <a:cubicBezTo>
                    <a:pt x="104375" y="343"/>
                    <a:pt x="106436" y="126"/>
                    <a:pt x="108389" y="17"/>
                  </a:cubicBezTo>
                  <a:cubicBezTo>
                    <a:pt x="108389" y="17"/>
                    <a:pt x="108389" y="17"/>
                    <a:pt x="108281" y="17"/>
                  </a:cubicBezTo>
                  <a:cubicBezTo>
                    <a:pt x="108498" y="17"/>
                    <a:pt x="108606" y="17"/>
                    <a:pt x="108715" y="17"/>
                  </a:cubicBezTo>
                  <a:cubicBezTo>
                    <a:pt x="108715" y="17"/>
                    <a:pt x="108606" y="17"/>
                    <a:pt x="108606" y="17"/>
                  </a:cubicBezTo>
                  <a:cubicBezTo>
                    <a:pt x="111210" y="17"/>
                    <a:pt x="113706" y="-91"/>
                    <a:pt x="116310" y="234"/>
                  </a:cubicBezTo>
                  <a:cubicBezTo>
                    <a:pt x="117937" y="451"/>
                    <a:pt x="119782" y="560"/>
                    <a:pt x="121301" y="1211"/>
                  </a:cubicBezTo>
                  <a:cubicBezTo>
                    <a:pt x="121301" y="1211"/>
                    <a:pt x="121301" y="1319"/>
                    <a:pt x="121301" y="1319"/>
                  </a:cubicBezTo>
                  <a:cubicBezTo>
                    <a:pt x="121192" y="1319"/>
                    <a:pt x="121084" y="1319"/>
                    <a:pt x="120975" y="1319"/>
                  </a:cubicBezTo>
                  <a:cubicBezTo>
                    <a:pt x="120975" y="1319"/>
                    <a:pt x="120975" y="1319"/>
                    <a:pt x="120975" y="1319"/>
                  </a:cubicBezTo>
                  <a:cubicBezTo>
                    <a:pt x="119890" y="1211"/>
                    <a:pt x="118805" y="1211"/>
                    <a:pt x="117829" y="1211"/>
                  </a:cubicBezTo>
                  <a:cubicBezTo>
                    <a:pt x="115659" y="1211"/>
                    <a:pt x="113597" y="1319"/>
                    <a:pt x="111536" y="1645"/>
                  </a:cubicBezTo>
                  <a:cubicBezTo>
                    <a:pt x="111536" y="1645"/>
                    <a:pt x="111644" y="1645"/>
                    <a:pt x="111644" y="1645"/>
                  </a:cubicBezTo>
                  <a:cubicBezTo>
                    <a:pt x="110668" y="1753"/>
                    <a:pt x="109583" y="1970"/>
                    <a:pt x="108606" y="2079"/>
                  </a:cubicBezTo>
                  <a:cubicBezTo>
                    <a:pt x="108606" y="2079"/>
                    <a:pt x="108606" y="2079"/>
                    <a:pt x="108606" y="2079"/>
                  </a:cubicBezTo>
                  <a:cubicBezTo>
                    <a:pt x="108606" y="2079"/>
                    <a:pt x="108606" y="2079"/>
                    <a:pt x="108606" y="2079"/>
                  </a:cubicBezTo>
                  <a:cubicBezTo>
                    <a:pt x="108606" y="2079"/>
                    <a:pt x="108498" y="2079"/>
                    <a:pt x="108498" y="2079"/>
                  </a:cubicBezTo>
                  <a:cubicBezTo>
                    <a:pt x="108498" y="2079"/>
                    <a:pt x="108498" y="2079"/>
                    <a:pt x="108498" y="2079"/>
                  </a:cubicBezTo>
                  <a:cubicBezTo>
                    <a:pt x="106653" y="2404"/>
                    <a:pt x="104917" y="2838"/>
                    <a:pt x="103181" y="3272"/>
                  </a:cubicBezTo>
                  <a:cubicBezTo>
                    <a:pt x="101337" y="3706"/>
                    <a:pt x="99601" y="4249"/>
                    <a:pt x="97756" y="4791"/>
                  </a:cubicBezTo>
                  <a:cubicBezTo>
                    <a:pt x="95695" y="5442"/>
                    <a:pt x="93742" y="6093"/>
                    <a:pt x="91681" y="6853"/>
                  </a:cubicBezTo>
                  <a:cubicBezTo>
                    <a:pt x="89728" y="7612"/>
                    <a:pt x="87883" y="8372"/>
                    <a:pt x="85930" y="9131"/>
                  </a:cubicBezTo>
                  <a:cubicBezTo>
                    <a:pt x="84628" y="9782"/>
                    <a:pt x="83218" y="10325"/>
                    <a:pt x="81916" y="10976"/>
                  </a:cubicBezTo>
                  <a:cubicBezTo>
                    <a:pt x="80505" y="11627"/>
                    <a:pt x="79095" y="12386"/>
                    <a:pt x="77793" y="13146"/>
                  </a:cubicBezTo>
                  <a:cubicBezTo>
                    <a:pt x="75080" y="14556"/>
                    <a:pt x="72476" y="16183"/>
                    <a:pt x="69764" y="17702"/>
                  </a:cubicBezTo>
                  <a:cubicBezTo>
                    <a:pt x="66943" y="19547"/>
                    <a:pt x="63905" y="21283"/>
                    <a:pt x="61301" y="23453"/>
                  </a:cubicBezTo>
                  <a:cubicBezTo>
                    <a:pt x="61410" y="23344"/>
                    <a:pt x="61518" y="23236"/>
                    <a:pt x="61627" y="23127"/>
                  </a:cubicBezTo>
                  <a:cubicBezTo>
                    <a:pt x="58697" y="25514"/>
                    <a:pt x="55876" y="28118"/>
                    <a:pt x="53272" y="30831"/>
                  </a:cubicBezTo>
                  <a:cubicBezTo>
                    <a:pt x="53272" y="30831"/>
                    <a:pt x="53272" y="30831"/>
                    <a:pt x="53272" y="30831"/>
                  </a:cubicBezTo>
                  <a:cubicBezTo>
                    <a:pt x="53272" y="30831"/>
                    <a:pt x="53272" y="30939"/>
                    <a:pt x="53164" y="30939"/>
                  </a:cubicBezTo>
                  <a:cubicBezTo>
                    <a:pt x="53164" y="30939"/>
                    <a:pt x="53164" y="30939"/>
                    <a:pt x="53164" y="30939"/>
                  </a:cubicBezTo>
                  <a:cubicBezTo>
                    <a:pt x="53164" y="30939"/>
                    <a:pt x="53164" y="30939"/>
                    <a:pt x="53164" y="30939"/>
                  </a:cubicBezTo>
                  <a:cubicBezTo>
                    <a:pt x="49692" y="34520"/>
                    <a:pt x="46220" y="38209"/>
                    <a:pt x="43074" y="42006"/>
                  </a:cubicBezTo>
                  <a:cubicBezTo>
                    <a:pt x="41663" y="43633"/>
                    <a:pt x="40144" y="45369"/>
                    <a:pt x="38734" y="47105"/>
                  </a:cubicBezTo>
                  <a:cubicBezTo>
                    <a:pt x="37323" y="48950"/>
                    <a:pt x="35913" y="50794"/>
                    <a:pt x="34502" y="52530"/>
                  </a:cubicBezTo>
                  <a:cubicBezTo>
                    <a:pt x="33200" y="54266"/>
                    <a:pt x="32007" y="56002"/>
                    <a:pt x="30705" y="57738"/>
                  </a:cubicBezTo>
                  <a:cubicBezTo>
                    <a:pt x="29403" y="59474"/>
                    <a:pt x="28318" y="61319"/>
                    <a:pt x="27124" y="63055"/>
                  </a:cubicBezTo>
                  <a:cubicBezTo>
                    <a:pt x="25931" y="64682"/>
                    <a:pt x="24955" y="66526"/>
                    <a:pt x="23869" y="68262"/>
                  </a:cubicBezTo>
                  <a:cubicBezTo>
                    <a:pt x="23436" y="69022"/>
                    <a:pt x="23001" y="69781"/>
                    <a:pt x="22568" y="70541"/>
                  </a:cubicBezTo>
                  <a:cubicBezTo>
                    <a:pt x="22025" y="71409"/>
                    <a:pt x="21591" y="72168"/>
                    <a:pt x="21049" y="73036"/>
                  </a:cubicBezTo>
                  <a:cubicBezTo>
                    <a:pt x="21049" y="73145"/>
                    <a:pt x="20940" y="73145"/>
                    <a:pt x="20940" y="73253"/>
                  </a:cubicBezTo>
                  <a:cubicBezTo>
                    <a:pt x="20940" y="73253"/>
                    <a:pt x="20940" y="73253"/>
                    <a:pt x="20940" y="73362"/>
                  </a:cubicBezTo>
                  <a:cubicBezTo>
                    <a:pt x="20940" y="73362"/>
                    <a:pt x="20940" y="73362"/>
                    <a:pt x="20940" y="73362"/>
                  </a:cubicBezTo>
                  <a:cubicBezTo>
                    <a:pt x="17685" y="79329"/>
                    <a:pt x="14647" y="85405"/>
                    <a:pt x="11935" y="91698"/>
                  </a:cubicBezTo>
                  <a:cubicBezTo>
                    <a:pt x="11935" y="91590"/>
                    <a:pt x="12043" y="91481"/>
                    <a:pt x="12043" y="91481"/>
                  </a:cubicBezTo>
                  <a:cubicBezTo>
                    <a:pt x="11501" y="92892"/>
                    <a:pt x="10850" y="94410"/>
                    <a:pt x="10307" y="95821"/>
                  </a:cubicBezTo>
                  <a:cubicBezTo>
                    <a:pt x="10307" y="95929"/>
                    <a:pt x="10199" y="96038"/>
                    <a:pt x="10199" y="96146"/>
                  </a:cubicBezTo>
                  <a:cubicBezTo>
                    <a:pt x="10199" y="96038"/>
                    <a:pt x="10307" y="96038"/>
                    <a:pt x="10307" y="95929"/>
                  </a:cubicBezTo>
                  <a:cubicBezTo>
                    <a:pt x="8571" y="100812"/>
                    <a:pt x="6835" y="105586"/>
                    <a:pt x="5208" y="110468"/>
                  </a:cubicBezTo>
                  <a:cubicBezTo>
                    <a:pt x="3363" y="115242"/>
                    <a:pt x="1736" y="120233"/>
                    <a:pt x="0" y="125115"/>
                  </a:cubicBezTo>
                  <a:cubicBezTo>
                    <a:pt x="108" y="125115"/>
                    <a:pt x="108" y="125115"/>
                    <a:pt x="0" y="125115"/>
                  </a:cubicBezTo>
                  <a:cubicBezTo>
                    <a:pt x="0" y="125115"/>
                    <a:pt x="0" y="125115"/>
                    <a:pt x="0" y="125115"/>
                  </a:cubicBezTo>
                  <a:close/>
                </a:path>
              </a:pathLst>
            </a:custGeom>
            <a:solidFill>
              <a:srgbClr val="646369"/>
            </a:solidFill>
            <a:ln w="10838" cap="flat">
              <a:noFill/>
              <a:prstDash val="solid"/>
              <a:miter/>
            </a:ln>
          </p:spPr>
          <p:txBody>
            <a:bodyPr rtlCol="0" anchor="ctr"/>
            <a:lstStyle/>
            <a:p>
              <a:endParaRPr lang="nb-NO"/>
            </a:p>
          </p:txBody>
        </p:sp>
        <p:sp>
          <p:nvSpPr>
            <p:cNvPr id="248" name="Frihåndsform: figur 247">
              <a:extLst>
                <a:ext uri="{FF2B5EF4-FFF2-40B4-BE49-F238E27FC236}">
                  <a16:creationId xmlns:a16="http://schemas.microsoft.com/office/drawing/2014/main" id="{4610A54E-83A7-4106-A40E-32C7A9916B86}"/>
                </a:ext>
              </a:extLst>
            </p:cNvPr>
            <p:cNvSpPr/>
            <p:nvPr/>
          </p:nvSpPr>
          <p:spPr>
            <a:xfrm>
              <a:off x="5988010" y="3998953"/>
              <a:ext cx="173689" cy="35234"/>
            </a:xfrm>
            <a:custGeom>
              <a:avLst/>
              <a:gdLst>
                <a:gd name="connsiteX0" fmla="*/ 86192 w 173689"/>
                <a:gd name="connsiteY0" fmla="*/ 35153 h 35234"/>
                <a:gd name="connsiteX1" fmla="*/ 67965 w 173689"/>
                <a:gd name="connsiteY1" fmla="*/ 33634 h 35234"/>
                <a:gd name="connsiteX2" fmla="*/ 68181 w 173689"/>
                <a:gd name="connsiteY2" fmla="*/ 33634 h 35234"/>
                <a:gd name="connsiteX3" fmla="*/ 42251 w 173689"/>
                <a:gd name="connsiteY3" fmla="*/ 26799 h 35234"/>
                <a:gd name="connsiteX4" fmla="*/ 30641 w 173689"/>
                <a:gd name="connsiteY4" fmla="*/ 22025 h 35234"/>
                <a:gd name="connsiteX5" fmla="*/ 19466 w 173689"/>
                <a:gd name="connsiteY5" fmla="*/ 16275 h 35234"/>
                <a:gd name="connsiteX6" fmla="*/ 19466 w 173689"/>
                <a:gd name="connsiteY6" fmla="*/ 16275 h 35234"/>
                <a:gd name="connsiteX7" fmla="*/ 17621 w 173689"/>
                <a:gd name="connsiteY7" fmla="*/ 15081 h 35234"/>
                <a:gd name="connsiteX8" fmla="*/ 17730 w 173689"/>
                <a:gd name="connsiteY8" fmla="*/ 15190 h 35234"/>
                <a:gd name="connsiteX9" fmla="*/ 7423 w 173689"/>
                <a:gd name="connsiteY9" fmla="*/ 7812 h 35234"/>
                <a:gd name="connsiteX10" fmla="*/ 45 w 173689"/>
                <a:gd name="connsiteY10" fmla="*/ 325 h 35234"/>
                <a:gd name="connsiteX11" fmla="*/ 45 w 173689"/>
                <a:gd name="connsiteY11" fmla="*/ 325 h 35234"/>
                <a:gd name="connsiteX12" fmla="*/ 153 w 173689"/>
                <a:gd name="connsiteY12" fmla="*/ 108 h 35234"/>
                <a:gd name="connsiteX13" fmla="*/ 370 w 173689"/>
                <a:gd name="connsiteY13" fmla="*/ 217 h 35234"/>
                <a:gd name="connsiteX14" fmla="*/ 1455 w 173689"/>
                <a:gd name="connsiteY14" fmla="*/ 1085 h 35234"/>
                <a:gd name="connsiteX15" fmla="*/ 6989 w 173689"/>
                <a:gd name="connsiteY15" fmla="*/ 4991 h 35234"/>
                <a:gd name="connsiteX16" fmla="*/ 6989 w 173689"/>
                <a:gd name="connsiteY16" fmla="*/ 4991 h 35234"/>
                <a:gd name="connsiteX17" fmla="*/ 7097 w 173689"/>
                <a:gd name="connsiteY17" fmla="*/ 5099 h 35234"/>
                <a:gd name="connsiteX18" fmla="*/ 17079 w 173689"/>
                <a:gd name="connsiteY18" fmla="*/ 10307 h 35234"/>
                <a:gd name="connsiteX19" fmla="*/ 22829 w 173689"/>
                <a:gd name="connsiteY19" fmla="*/ 12586 h 35234"/>
                <a:gd name="connsiteX20" fmla="*/ 29231 w 173689"/>
                <a:gd name="connsiteY20" fmla="*/ 14756 h 35234"/>
                <a:gd name="connsiteX21" fmla="*/ 43878 w 173689"/>
                <a:gd name="connsiteY21" fmla="*/ 18879 h 35234"/>
                <a:gd name="connsiteX22" fmla="*/ 59393 w 173689"/>
                <a:gd name="connsiteY22" fmla="*/ 22242 h 35234"/>
                <a:gd name="connsiteX23" fmla="*/ 84565 w 173689"/>
                <a:gd name="connsiteY23" fmla="*/ 24846 h 35234"/>
                <a:gd name="connsiteX24" fmla="*/ 99429 w 173689"/>
                <a:gd name="connsiteY24" fmla="*/ 24412 h 35234"/>
                <a:gd name="connsiteX25" fmla="*/ 120478 w 173689"/>
                <a:gd name="connsiteY25" fmla="*/ 20940 h 35234"/>
                <a:gd name="connsiteX26" fmla="*/ 120478 w 173689"/>
                <a:gd name="connsiteY26" fmla="*/ 20940 h 35234"/>
                <a:gd name="connsiteX27" fmla="*/ 122105 w 173689"/>
                <a:gd name="connsiteY27" fmla="*/ 20615 h 35234"/>
                <a:gd name="connsiteX28" fmla="*/ 122214 w 173689"/>
                <a:gd name="connsiteY28" fmla="*/ 20615 h 35234"/>
                <a:gd name="connsiteX29" fmla="*/ 122214 w 173689"/>
                <a:gd name="connsiteY29" fmla="*/ 20615 h 35234"/>
                <a:gd name="connsiteX30" fmla="*/ 122322 w 173689"/>
                <a:gd name="connsiteY30" fmla="*/ 20615 h 35234"/>
                <a:gd name="connsiteX31" fmla="*/ 122539 w 173689"/>
                <a:gd name="connsiteY31" fmla="*/ 20615 h 35234"/>
                <a:gd name="connsiteX32" fmla="*/ 122756 w 173689"/>
                <a:gd name="connsiteY32" fmla="*/ 20615 h 35234"/>
                <a:gd name="connsiteX33" fmla="*/ 122756 w 173689"/>
                <a:gd name="connsiteY33" fmla="*/ 20615 h 35234"/>
                <a:gd name="connsiteX34" fmla="*/ 142719 w 173689"/>
                <a:gd name="connsiteY34" fmla="*/ 14756 h 35234"/>
                <a:gd name="connsiteX35" fmla="*/ 142611 w 173689"/>
                <a:gd name="connsiteY35" fmla="*/ 14756 h 35234"/>
                <a:gd name="connsiteX36" fmla="*/ 143913 w 173689"/>
                <a:gd name="connsiteY36" fmla="*/ 14322 h 35234"/>
                <a:gd name="connsiteX37" fmla="*/ 155197 w 173689"/>
                <a:gd name="connsiteY37" fmla="*/ 9548 h 35234"/>
                <a:gd name="connsiteX38" fmla="*/ 165721 w 173689"/>
                <a:gd name="connsiteY38" fmla="*/ 4665 h 35234"/>
                <a:gd name="connsiteX39" fmla="*/ 165721 w 173689"/>
                <a:gd name="connsiteY39" fmla="*/ 4665 h 35234"/>
                <a:gd name="connsiteX40" fmla="*/ 165721 w 173689"/>
                <a:gd name="connsiteY40" fmla="*/ 4665 h 35234"/>
                <a:gd name="connsiteX41" fmla="*/ 172882 w 173689"/>
                <a:gd name="connsiteY41" fmla="*/ 543 h 35234"/>
                <a:gd name="connsiteX42" fmla="*/ 173641 w 173689"/>
                <a:gd name="connsiteY42" fmla="*/ 0 h 35234"/>
                <a:gd name="connsiteX43" fmla="*/ 173641 w 173689"/>
                <a:gd name="connsiteY43" fmla="*/ 0 h 35234"/>
                <a:gd name="connsiteX44" fmla="*/ 161381 w 173689"/>
                <a:gd name="connsiteY44" fmla="*/ 10958 h 35234"/>
                <a:gd name="connsiteX45" fmla="*/ 153352 w 173689"/>
                <a:gd name="connsiteY45" fmla="*/ 16383 h 35234"/>
                <a:gd name="connsiteX46" fmla="*/ 145215 w 173689"/>
                <a:gd name="connsiteY46" fmla="*/ 21266 h 35234"/>
                <a:gd name="connsiteX47" fmla="*/ 145215 w 173689"/>
                <a:gd name="connsiteY47" fmla="*/ 21266 h 35234"/>
                <a:gd name="connsiteX48" fmla="*/ 144022 w 173689"/>
                <a:gd name="connsiteY48" fmla="*/ 21917 h 35234"/>
                <a:gd name="connsiteX49" fmla="*/ 144239 w 173689"/>
                <a:gd name="connsiteY49" fmla="*/ 21808 h 35234"/>
                <a:gd name="connsiteX50" fmla="*/ 131002 w 173689"/>
                <a:gd name="connsiteY50" fmla="*/ 27667 h 35234"/>
                <a:gd name="connsiteX51" fmla="*/ 116138 w 173689"/>
                <a:gd name="connsiteY51" fmla="*/ 32224 h 35234"/>
                <a:gd name="connsiteX52" fmla="*/ 101274 w 173689"/>
                <a:gd name="connsiteY52" fmla="*/ 34828 h 35234"/>
                <a:gd name="connsiteX53" fmla="*/ 92702 w 173689"/>
                <a:gd name="connsiteY53" fmla="*/ 35153 h 35234"/>
                <a:gd name="connsiteX54" fmla="*/ 86192 w 173689"/>
                <a:gd name="connsiteY54" fmla="*/ 35153 h 3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3689" h="35234">
                  <a:moveTo>
                    <a:pt x="86192" y="35153"/>
                  </a:moveTo>
                  <a:cubicBezTo>
                    <a:pt x="80116" y="34936"/>
                    <a:pt x="73932" y="34719"/>
                    <a:pt x="67965" y="33634"/>
                  </a:cubicBezTo>
                  <a:cubicBezTo>
                    <a:pt x="68073" y="33634"/>
                    <a:pt x="68181" y="33634"/>
                    <a:pt x="68181" y="33634"/>
                  </a:cubicBezTo>
                  <a:cubicBezTo>
                    <a:pt x="59285" y="32224"/>
                    <a:pt x="50605" y="30054"/>
                    <a:pt x="42251" y="26799"/>
                  </a:cubicBezTo>
                  <a:cubicBezTo>
                    <a:pt x="38345" y="25280"/>
                    <a:pt x="34439" y="23761"/>
                    <a:pt x="30641" y="22025"/>
                  </a:cubicBezTo>
                  <a:cubicBezTo>
                    <a:pt x="26844" y="20289"/>
                    <a:pt x="23046" y="18553"/>
                    <a:pt x="19466" y="16275"/>
                  </a:cubicBezTo>
                  <a:cubicBezTo>
                    <a:pt x="19466" y="16275"/>
                    <a:pt x="19466" y="16275"/>
                    <a:pt x="19466" y="16275"/>
                  </a:cubicBezTo>
                  <a:cubicBezTo>
                    <a:pt x="18815" y="15949"/>
                    <a:pt x="18164" y="15515"/>
                    <a:pt x="17621" y="15081"/>
                  </a:cubicBezTo>
                  <a:cubicBezTo>
                    <a:pt x="17621" y="15081"/>
                    <a:pt x="17730" y="15081"/>
                    <a:pt x="17730" y="15190"/>
                  </a:cubicBezTo>
                  <a:cubicBezTo>
                    <a:pt x="14150" y="13020"/>
                    <a:pt x="10786" y="10524"/>
                    <a:pt x="7423" y="7812"/>
                  </a:cubicBezTo>
                  <a:cubicBezTo>
                    <a:pt x="4710" y="5642"/>
                    <a:pt x="2215" y="3146"/>
                    <a:pt x="45" y="325"/>
                  </a:cubicBezTo>
                  <a:cubicBezTo>
                    <a:pt x="45" y="325"/>
                    <a:pt x="45" y="325"/>
                    <a:pt x="45" y="325"/>
                  </a:cubicBezTo>
                  <a:cubicBezTo>
                    <a:pt x="-63" y="217"/>
                    <a:pt x="45" y="108"/>
                    <a:pt x="153" y="108"/>
                  </a:cubicBezTo>
                  <a:cubicBezTo>
                    <a:pt x="262" y="108"/>
                    <a:pt x="262" y="217"/>
                    <a:pt x="370" y="217"/>
                  </a:cubicBezTo>
                  <a:cubicBezTo>
                    <a:pt x="696" y="543"/>
                    <a:pt x="1021" y="760"/>
                    <a:pt x="1455" y="1085"/>
                  </a:cubicBezTo>
                  <a:cubicBezTo>
                    <a:pt x="3191" y="2495"/>
                    <a:pt x="5144" y="3797"/>
                    <a:pt x="6989" y="4991"/>
                  </a:cubicBezTo>
                  <a:cubicBezTo>
                    <a:pt x="6989" y="4991"/>
                    <a:pt x="6989" y="4991"/>
                    <a:pt x="6989" y="4991"/>
                  </a:cubicBezTo>
                  <a:cubicBezTo>
                    <a:pt x="6989" y="4991"/>
                    <a:pt x="7097" y="4991"/>
                    <a:pt x="7097" y="5099"/>
                  </a:cubicBezTo>
                  <a:cubicBezTo>
                    <a:pt x="10352" y="7052"/>
                    <a:pt x="13716" y="8680"/>
                    <a:pt x="17079" y="10307"/>
                  </a:cubicBezTo>
                  <a:cubicBezTo>
                    <a:pt x="18924" y="11067"/>
                    <a:pt x="20877" y="11935"/>
                    <a:pt x="22829" y="12586"/>
                  </a:cubicBezTo>
                  <a:cubicBezTo>
                    <a:pt x="25000" y="13345"/>
                    <a:pt x="27061" y="14105"/>
                    <a:pt x="29231" y="14756"/>
                  </a:cubicBezTo>
                  <a:cubicBezTo>
                    <a:pt x="34113" y="16275"/>
                    <a:pt x="38996" y="17577"/>
                    <a:pt x="43878" y="18879"/>
                  </a:cubicBezTo>
                  <a:cubicBezTo>
                    <a:pt x="48977" y="20289"/>
                    <a:pt x="54185" y="21266"/>
                    <a:pt x="59393" y="22242"/>
                  </a:cubicBezTo>
                  <a:cubicBezTo>
                    <a:pt x="67748" y="23544"/>
                    <a:pt x="76102" y="24412"/>
                    <a:pt x="84565" y="24846"/>
                  </a:cubicBezTo>
                  <a:cubicBezTo>
                    <a:pt x="89556" y="24955"/>
                    <a:pt x="94438" y="24846"/>
                    <a:pt x="99429" y="24412"/>
                  </a:cubicBezTo>
                  <a:cubicBezTo>
                    <a:pt x="106481" y="23653"/>
                    <a:pt x="113534" y="22459"/>
                    <a:pt x="120478" y="20940"/>
                  </a:cubicBezTo>
                  <a:lnTo>
                    <a:pt x="120478" y="20940"/>
                  </a:lnTo>
                  <a:cubicBezTo>
                    <a:pt x="121020" y="20832"/>
                    <a:pt x="121563" y="20723"/>
                    <a:pt x="122105" y="20615"/>
                  </a:cubicBezTo>
                  <a:cubicBezTo>
                    <a:pt x="122105" y="20615"/>
                    <a:pt x="122214" y="20615"/>
                    <a:pt x="122214" y="20615"/>
                  </a:cubicBezTo>
                  <a:lnTo>
                    <a:pt x="122214" y="20615"/>
                  </a:lnTo>
                  <a:cubicBezTo>
                    <a:pt x="122214" y="20615"/>
                    <a:pt x="122322" y="20615"/>
                    <a:pt x="122322" y="20615"/>
                  </a:cubicBezTo>
                  <a:cubicBezTo>
                    <a:pt x="122430" y="20615"/>
                    <a:pt x="122430" y="20615"/>
                    <a:pt x="122539" y="20615"/>
                  </a:cubicBezTo>
                  <a:cubicBezTo>
                    <a:pt x="122648" y="20615"/>
                    <a:pt x="122648" y="20615"/>
                    <a:pt x="122756" y="20615"/>
                  </a:cubicBezTo>
                  <a:cubicBezTo>
                    <a:pt x="122756" y="20615"/>
                    <a:pt x="122756" y="20615"/>
                    <a:pt x="122756" y="20615"/>
                  </a:cubicBezTo>
                  <a:cubicBezTo>
                    <a:pt x="129483" y="18987"/>
                    <a:pt x="136210" y="17143"/>
                    <a:pt x="142719" y="14756"/>
                  </a:cubicBezTo>
                  <a:cubicBezTo>
                    <a:pt x="142719" y="14756"/>
                    <a:pt x="142611" y="14756"/>
                    <a:pt x="142611" y="14756"/>
                  </a:cubicBezTo>
                  <a:cubicBezTo>
                    <a:pt x="143045" y="14647"/>
                    <a:pt x="143479" y="14430"/>
                    <a:pt x="143913" y="14322"/>
                  </a:cubicBezTo>
                  <a:cubicBezTo>
                    <a:pt x="147711" y="12803"/>
                    <a:pt x="151508" y="11175"/>
                    <a:pt x="155197" y="9548"/>
                  </a:cubicBezTo>
                  <a:cubicBezTo>
                    <a:pt x="158777" y="7920"/>
                    <a:pt x="162249" y="6401"/>
                    <a:pt x="165721" y="4665"/>
                  </a:cubicBezTo>
                  <a:cubicBezTo>
                    <a:pt x="165721" y="4665"/>
                    <a:pt x="165721" y="4665"/>
                    <a:pt x="165721" y="4665"/>
                  </a:cubicBezTo>
                  <a:cubicBezTo>
                    <a:pt x="165721" y="4665"/>
                    <a:pt x="165721" y="4665"/>
                    <a:pt x="165721" y="4665"/>
                  </a:cubicBezTo>
                  <a:cubicBezTo>
                    <a:pt x="168216" y="3363"/>
                    <a:pt x="170603" y="2061"/>
                    <a:pt x="172882" y="543"/>
                  </a:cubicBezTo>
                  <a:cubicBezTo>
                    <a:pt x="173099" y="325"/>
                    <a:pt x="173316" y="217"/>
                    <a:pt x="173641" y="0"/>
                  </a:cubicBezTo>
                  <a:cubicBezTo>
                    <a:pt x="173641" y="0"/>
                    <a:pt x="173750" y="0"/>
                    <a:pt x="173641" y="0"/>
                  </a:cubicBezTo>
                  <a:cubicBezTo>
                    <a:pt x="170061" y="4123"/>
                    <a:pt x="165830" y="7703"/>
                    <a:pt x="161381" y="10958"/>
                  </a:cubicBezTo>
                  <a:cubicBezTo>
                    <a:pt x="158777" y="12911"/>
                    <a:pt x="156065" y="14647"/>
                    <a:pt x="153352" y="16383"/>
                  </a:cubicBezTo>
                  <a:cubicBezTo>
                    <a:pt x="150748" y="18119"/>
                    <a:pt x="148036" y="19855"/>
                    <a:pt x="145215" y="21266"/>
                  </a:cubicBezTo>
                  <a:lnTo>
                    <a:pt x="145215" y="21266"/>
                  </a:lnTo>
                  <a:cubicBezTo>
                    <a:pt x="144781" y="21483"/>
                    <a:pt x="144347" y="21700"/>
                    <a:pt x="144022" y="21917"/>
                  </a:cubicBezTo>
                  <a:cubicBezTo>
                    <a:pt x="144130" y="21917"/>
                    <a:pt x="144130" y="21808"/>
                    <a:pt x="144239" y="21808"/>
                  </a:cubicBezTo>
                  <a:cubicBezTo>
                    <a:pt x="140007" y="24087"/>
                    <a:pt x="135450" y="25931"/>
                    <a:pt x="131002" y="27667"/>
                  </a:cubicBezTo>
                  <a:cubicBezTo>
                    <a:pt x="126119" y="29511"/>
                    <a:pt x="121128" y="30922"/>
                    <a:pt x="116138" y="32224"/>
                  </a:cubicBezTo>
                  <a:cubicBezTo>
                    <a:pt x="111255" y="33526"/>
                    <a:pt x="106264" y="34394"/>
                    <a:pt x="101274" y="34828"/>
                  </a:cubicBezTo>
                  <a:cubicBezTo>
                    <a:pt x="98452" y="35045"/>
                    <a:pt x="95523" y="35153"/>
                    <a:pt x="92702" y="35153"/>
                  </a:cubicBezTo>
                  <a:cubicBezTo>
                    <a:pt x="90315" y="35262"/>
                    <a:pt x="88254" y="35262"/>
                    <a:pt x="86192" y="35153"/>
                  </a:cubicBezTo>
                  <a:close/>
                </a:path>
              </a:pathLst>
            </a:custGeom>
            <a:solidFill>
              <a:srgbClr val="4D7D71"/>
            </a:solidFill>
            <a:ln w="10838" cap="flat">
              <a:noFill/>
              <a:prstDash val="solid"/>
              <a:miter/>
            </a:ln>
          </p:spPr>
          <p:txBody>
            <a:bodyPr rtlCol="0" anchor="ctr"/>
            <a:lstStyle/>
            <a:p>
              <a:endParaRPr lang="nb-NO"/>
            </a:p>
          </p:txBody>
        </p:sp>
        <p:sp>
          <p:nvSpPr>
            <p:cNvPr id="249" name="Frihåndsform: figur 248">
              <a:extLst>
                <a:ext uri="{FF2B5EF4-FFF2-40B4-BE49-F238E27FC236}">
                  <a16:creationId xmlns:a16="http://schemas.microsoft.com/office/drawing/2014/main" id="{33D92CDF-972E-4434-B3DB-B195C6DD5E08}"/>
                </a:ext>
              </a:extLst>
            </p:cNvPr>
            <p:cNvSpPr/>
            <p:nvPr/>
          </p:nvSpPr>
          <p:spPr>
            <a:xfrm>
              <a:off x="6127584" y="4035140"/>
              <a:ext cx="203758" cy="266521"/>
            </a:xfrm>
            <a:custGeom>
              <a:avLst/>
              <a:gdLst>
                <a:gd name="connsiteX0" fmla="*/ 0 w 203758"/>
                <a:gd name="connsiteY0" fmla="*/ 266522 h 266521"/>
                <a:gd name="connsiteX1" fmla="*/ 3580 w 203758"/>
                <a:gd name="connsiteY1" fmla="*/ 252417 h 266521"/>
                <a:gd name="connsiteX2" fmla="*/ 7161 w 203758"/>
                <a:gd name="connsiteY2" fmla="*/ 238963 h 266521"/>
                <a:gd name="connsiteX3" fmla="*/ 11501 w 203758"/>
                <a:gd name="connsiteY3" fmla="*/ 225618 h 266521"/>
                <a:gd name="connsiteX4" fmla="*/ 13996 w 203758"/>
                <a:gd name="connsiteY4" fmla="*/ 219217 h 266521"/>
                <a:gd name="connsiteX5" fmla="*/ 16275 w 203758"/>
                <a:gd name="connsiteY5" fmla="*/ 214334 h 266521"/>
                <a:gd name="connsiteX6" fmla="*/ 21374 w 203758"/>
                <a:gd name="connsiteY6" fmla="*/ 208150 h 266521"/>
                <a:gd name="connsiteX7" fmla="*/ 27233 w 203758"/>
                <a:gd name="connsiteY7" fmla="*/ 206631 h 266521"/>
                <a:gd name="connsiteX8" fmla="*/ 32007 w 203758"/>
                <a:gd name="connsiteY8" fmla="*/ 209669 h 266521"/>
                <a:gd name="connsiteX9" fmla="*/ 35370 w 203758"/>
                <a:gd name="connsiteY9" fmla="*/ 215853 h 266521"/>
                <a:gd name="connsiteX10" fmla="*/ 36781 w 203758"/>
                <a:gd name="connsiteY10" fmla="*/ 220085 h 266521"/>
                <a:gd name="connsiteX11" fmla="*/ 39385 w 203758"/>
                <a:gd name="connsiteY11" fmla="*/ 215637 h 266521"/>
                <a:gd name="connsiteX12" fmla="*/ 39385 w 203758"/>
                <a:gd name="connsiteY12" fmla="*/ 215637 h 266521"/>
                <a:gd name="connsiteX13" fmla="*/ 39385 w 203758"/>
                <a:gd name="connsiteY13" fmla="*/ 215637 h 266521"/>
                <a:gd name="connsiteX14" fmla="*/ 39385 w 203758"/>
                <a:gd name="connsiteY14" fmla="*/ 215637 h 266521"/>
                <a:gd name="connsiteX15" fmla="*/ 44050 w 203758"/>
                <a:gd name="connsiteY15" fmla="*/ 207608 h 266521"/>
                <a:gd name="connsiteX16" fmla="*/ 43833 w 203758"/>
                <a:gd name="connsiteY16" fmla="*/ 207933 h 266521"/>
                <a:gd name="connsiteX17" fmla="*/ 61627 w 203758"/>
                <a:gd name="connsiteY17" fmla="*/ 182002 h 266521"/>
                <a:gd name="connsiteX18" fmla="*/ 61301 w 203758"/>
                <a:gd name="connsiteY18" fmla="*/ 182436 h 266521"/>
                <a:gd name="connsiteX19" fmla="*/ 65532 w 203758"/>
                <a:gd name="connsiteY19" fmla="*/ 177011 h 266521"/>
                <a:gd name="connsiteX20" fmla="*/ 67811 w 203758"/>
                <a:gd name="connsiteY20" fmla="*/ 174082 h 266521"/>
                <a:gd name="connsiteX21" fmla="*/ 67703 w 203758"/>
                <a:gd name="connsiteY21" fmla="*/ 174299 h 266521"/>
                <a:gd name="connsiteX22" fmla="*/ 72368 w 203758"/>
                <a:gd name="connsiteY22" fmla="*/ 168331 h 266521"/>
                <a:gd name="connsiteX23" fmla="*/ 72368 w 203758"/>
                <a:gd name="connsiteY23" fmla="*/ 168331 h 266521"/>
                <a:gd name="connsiteX24" fmla="*/ 77142 w 203758"/>
                <a:gd name="connsiteY24" fmla="*/ 162147 h 266521"/>
                <a:gd name="connsiteX25" fmla="*/ 78335 w 203758"/>
                <a:gd name="connsiteY25" fmla="*/ 160628 h 266521"/>
                <a:gd name="connsiteX26" fmla="*/ 78227 w 203758"/>
                <a:gd name="connsiteY26" fmla="*/ 160736 h 266521"/>
                <a:gd name="connsiteX27" fmla="*/ 79420 w 203758"/>
                <a:gd name="connsiteY27" fmla="*/ 159218 h 266521"/>
                <a:gd name="connsiteX28" fmla="*/ 110234 w 203758"/>
                <a:gd name="connsiteY28" fmla="*/ 118531 h 266521"/>
                <a:gd name="connsiteX29" fmla="*/ 109908 w 203758"/>
                <a:gd name="connsiteY29" fmla="*/ 118965 h 266521"/>
                <a:gd name="connsiteX30" fmla="*/ 112512 w 203758"/>
                <a:gd name="connsiteY30" fmla="*/ 115710 h 266521"/>
                <a:gd name="connsiteX31" fmla="*/ 118263 w 203758"/>
                <a:gd name="connsiteY31" fmla="*/ 108441 h 266521"/>
                <a:gd name="connsiteX32" fmla="*/ 118371 w 203758"/>
                <a:gd name="connsiteY32" fmla="*/ 108224 h 266521"/>
                <a:gd name="connsiteX33" fmla="*/ 118371 w 203758"/>
                <a:gd name="connsiteY33" fmla="*/ 108224 h 266521"/>
                <a:gd name="connsiteX34" fmla="*/ 126942 w 203758"/>
                <a:gd name="connsiteY34" fmla="*/ 97699 h 266521"/>
                <a:gd name="connsiteX35" fmla="*/ 135297 w 203758"/>
                <a:gd name="connsiteY35" fmla="*/ 87392 h 266521"/>
                <a:gd name="connsiteX36" fmla="*/ 135405 w 203758"/>
                <a:gd name="connsiteY36" fmla="*/ 87284 h 266521"/>
                <a:gd name="connsiteX37" fmla="*/ 135405 w 203758"/>
                <a:gd name="connsiteY37" fmla="*/ 87284 h 266521"/>
                <a:gd name="connsiteX38" fmla="*/ 135514 w 203758"/>
                <a:gd name="connsiteY38" fmla="*/ 87175 h 266521"/>
                <a:gd name="connsiteX39" fmla="*/ 136707 w 203758"/>
                <a:gd name="connsiteY39" fmla="*/ 85548 h 266521"/>
                <a:gd name="connsiteX40" fmla="*/ 136707 w 203758"/>
                <a:gd name="connsiteY40" fmla="*/ 85548 h 266521"/>
                <a:gd name="connsiteX41" fmla="*/ 137575 w 203758"/>
                <a:gd name="connsiteY41" fmla="*/ 84463 h 266521"/>
                <a:gd name="connsiteX42" fmla="*/ 154284 w 203758"/>
                <a:gd name="connsiteY42" fmla="*/ 61678 h 266521"/>
                <a:gd name="connsiteX43" fmla="*/ 172077 w 203758"/>
                <a:gd name="connsiteY43" fmla="*/ 38134 h 266521"/>
                <a:gd name="connsiteX44" fmla="*/ 190197 w 203758"/>
                <a:gd name="connsiteY44" fmla="*/ 15892 h 266521"/>
                <a:gd name="connsiteX45" fmla="*/ 199094 w 203758"/>
                <a:gd name="connsiteY45" fmla="*/ 5259 h 266521"/>
                <a:gd name="connsiteX46" fmla="*/ 203325 w 203758"/>
                <a:gd name="connsiteY46" fmla="*/ 377 h 266521"/>
                <a:gd name="connsiteX47" fmla="*/ 203759 w 203758"/>
                <a:gd name="connsiteY47" fmla="*/ 51 h 266521"/>
                <a:gd name="connsiteX48" fmla="*/ 203759 w 203758"/>
                <a:gd name="connsiteY48" fmla="*/ 160 h 266521"/>
                <a:gd name="connsiteX49" fmla="*/ 203759 w 203758"/>
                <a:gd name="connsiteY49" fmla="*/ 160 h 266521"/>
                <a:gd name="connsiteX50" fmla="*/ 203650 w 203758"/>
                <a:gd name="connsiteY50" fmla="*/ 160 h 266521"/>
                <a:gd name="connsiteX51" fmla="*/ 203650 w 203758"/>
                <a:gd name="connsiteY51" fmla="*/ 160 h 266521"/>
                <a:gd name="connsiteX52" fmla="*/ 203650 w 203758"/>
                <a:gd name="connsiteY52" fmla="*/ 160 h 266521"/>
                <a:gd name="connsiteX53" fmla="*/ 203650 w 203758"/>
                <a:gd name="connsiteY53" fmla="*/ 160 h 266521"/>
                <a:gd name="connsiteX54" fmla="*/ 203650 w 203758"/>
                <a:gd name="connsiteY54" fmla="*/ 160 h 266521"/>
                <a:gd name="connsiteX55" fmla="*/ 203650 w 203758"/>
                <a:gd name="connsiteY55" fmla="*/ 160 h 266521"/>
                <a:gd name="connsiteX56" fmla="*/ 200287 w 203758"/>
                <a:gd name="connsiteY56" fmla="*/ 5693 h 266521"/>
                <a:gd name="connsiteX57" fmla="*/ 196815 w 203758"/>
                <a:gd name="connsiteY57" fmla="*/ 11444 h 266521"/>
                <a:gd name="connsiteX58" fmla="*/ 189437 w 203758"/>
                <a:gd name="connsiteY58" fmla="*/ 23270 h 266521"/>
                <a:gd name="connsiteX59" fmla="*/ 174030 w 203758"/>
                <a:gd name="connsiteY59" fmla="*/ 47139 h 266521"/>
                <a:gd name="connsiteX60" fmla="*/ 166002 w 203758"/>
                <a:gd name="connsiteY60" fmla="*/ 59074 h 266521"/>
                <a:gd name="connsiteX61" fmla="*/ 158081 w 203758"/>
                <a:gd name="connsiteY61" fmla="*/ 70141 h 266521"/>
                <a:gd name="connsiteX62" fmla="*/ 141155 w 203758"/>
                <a:gd name="connsiteY62" fmla="*/ 93251 h 266521"/>
                <a:gd name="connsiteX63" fmla="*/ 124773 w 203758"/>
                <a:gd name="connsiteY63" fmla="*/ 113648 h 266521"/>
                <a:gd name="connsiteX64" fmla="*/ 122060 w 203758"/>
                <a:gd name="connsiteY64" fmla="*/ 117120 h 266521"/>
                <a:gd name="connsiteX65" fmla="*/ 119239 w 203758"/>
                <a:gd name="connsiteY65" fmla="*/ 120701 h 266521"/>
                <a:gd name="connsiteX66" fmla="*/ 119348 w 203758"/>
                <a:gd name="connsiteY66" fmla="*/ 120592 h 266521"/>
                <a:gd name="connsiteX67" fmla="*/ 116852 w 203758"/>
                <a:gd name="connsiteY67" fmla="*/ 123739 h 266521"/>
                <a:gd name="connsiteX68" fmla="*/ 116852 w 203758"/>
                <a:gd name="connsiteY68" fmla="*/ 123739 h 266521"/>
                <a:gd name="connsiteX69" fmla="*/ 108389 w 203758"/>
                <a:gd name="connsiteY69" fmla="*/ 134914 h 266521"/>
                <a:gd name="connsiteX70" fmla="*/ 99275 w 203758"/>
                <a:gd name="connsiteY70" fmla="*/ 147174 h 266521"/>
                <a:gd name="connsiteX71" fmla="*/ 82241 w 203758"/>
                <a:gd name="connsiteY71" fmla="*/ 170067 h 266521"/>
                <a:gd name="connsiteX72" fmla="*/ 52622 w 203758"/>
                <a:gd name="connsiteY72" fmla="*/ 211731 h 266521"/>
                <a:gd name="connsiteX73" fmla="*/ 52947 w 203758"/>
                <a:gd name="connsiteY73" fmla="*/ 211188 h 266521"/>
                <a:gd name="connsiteX74" fmla="*/ 52296 w 203758"/>
                <a:gd name="connsiteY74" fmla="*/ 212273 h 266521"/>
                <a:gd name="connsiteX75" fmla="*/ 52622 w 203758"/>
                <a:gd name="connsiteY75" fmla="*/ 211731 h 266521"/>
                <a:gd name="connsiteX76" fmla="*/ 52079 w 203758"/>
                <a:gd name="connsiteY76" fmla="*/ 212707 h 266521"/>
                <a:gd name="connsiteX77" fmla="*/ 51862 w 203758"/>
                <a:gd name="connsiteY77" fmla="*/ 213033 h 266521"/>
                <a:gd name="connsiteX78" fmla="*/ 51862 w 203758"/>
                <a:gd name="connsiteY78" fmla="*/ 213033 h 266521"/>
                <a:gd name="connsiteX79" fmla="*/ 44158 w 203758"/>
                <a:gd name="connsiteY79" fmla="*/ 227246 h 266521"/>
                <a:gd name="connsiteX80" fmla="*/ 42640 w 203758"/>
                <a:gd name="connsiteY80" fmla="*/ 230392 h 266521"/>
                <a:gd name="connsiteX81" fmla="*/ 40578 w 203758"/>
                <a:gd name="connsiteY81" fmla="*/ 233973 h 266521"/>
                <a:gd name="connsiteX82" fmla="*/ 36672 w 203758"/>
                <a:gd name="connsiteY82" fmla="*/ 236034 h 266521"/>
                <a:gd name="connsiteX83" fmla="*/ 32549 w 203758"/>
                <a:gd name="connsiteY83" fmla="*/ 234624 h 266521"/>
                <a:gd name="connsiteX84" fmla="*/ 29620 w 203758"/>
                <a:gd name="connsiteY84" fmla="*/ 228439 h 266521"/>
                <a:gd name="connsiteX85" fmla="*/ 29620 w 203758"/>
                <a:gd name="connsiteY85" fmla="*/ 228439 h 266521"/>
                <a:gd name="connsiteX86" fmla="*/ 29620 w 203758"/>
                <a:gd name="connsiteY86" fmla="*/ 228331 h 266521"/>
                <a:gd name="connsiteX87" fmla="*/ 29620 w 203758"/>
                <a:gd name="connsiteY87" fmla="*/ 228439 h 266521"/>
                <a:gd name="connsiteX88" fmla="*/ 29511 w 203758"/>
                <a:gd name="connsiteY88" fmla="*/ 228222 h 266521"/>
                <a:gd name="connsiteX89" fmla="*/ 29511 w 203758"/>
                <a:gd name="connsiteY89" fmla="*/ 228114 h 266521"/>
                <a:gd name="connsiteX90" fmla="*/ 29511 w 203758"/>
                <a:gd name="connsiteY90" fmla="*/ 228114 h 266521"/>
                <a:gd name="connsiteX91" fmla="*/ 26907 w 203758"/>
                <a:gd name="connsiteY91" fmla="*/ 220627 h 266521"/>
                <a:gd name="connsiteX92" fmla="*/ 25063 w 203758"/>
                <a:gd name="connsiteY92" fmla="*/ 216830 h 266521"/>
                <a:gd name="connsiteX93" fmla="*/ 24954 w 203758"/>
                <a:gd name="connsiteY93" fmla="*/ 216613 h 266521"/>
                <a:gd name="connsiteX94" fmla="*/ 24629 w 203758"/>
                <a:gd name="connsiteY94" fmla="*/ 216938 h 266521"/>
                <a:gd name="connsiteX95" fmla="*/ 23218 w 203758"/>
                <a:gd name="connsiteY95" fmla="*/ 218566 h 266521"/>
                <a:gd name="connsiteX96" fmla="*/ 20398 w 203758"/>
                <a:gd name="connsiteY96" fmla="*/ 222797 h 266521"/>
                <a:gd name="connsiteX97" fmla="*/ 9873 w 203758"/>
                <a:gd name="connsiteY97" fmla="*/ 243954 h 266521"/>
                <a:gd name="connsiteX98" fmla="*/ 4991 w 203758"/>
                <a:gd name="connsiteY98" fmla="*/ 255021 h 266521"/>
                <a:gd name="connsiteX99" fmla="*/ 0 w 203758"/>
                <a:gd name="connsiteY99" fmla="*/ 266522 h 266521"/>
                <a:gd name="connsiteX100" fmla="*/ 0 w 203758"/>
                <a:gd name="connsiteY100" fmla="*/ 266522 h 266521"/>
                <a:gd name="connsiteX101" fmla="*/ 0 w 203758"/>
                <a:gd name="connsiteY101" fmla="*/ 266522 h 26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03758" h="266521">
                  <a:moveTo>
                    <a:pt x="0" y="266522"/>
                  </a:moveTo>
                  <a:cubicBezTo>
                    <a:pt x="1085" y="261857"/>
                    <a:pt x="2278" y="257083"/>
                    <a:pt x="3580" y="252417"/>
                  </a:cubicBezTo>
                  <a:cubicBezTo>
                    <a:pt x="4774" y="247969"/>
                    <a:pt x="5859" y="243412"/>
                    <a:pt x="7161" y="238963"/>
                  </a:cubicBezTo>
                  <a:cubicBezTo>
                    <a:pt x="8463" y="234515"/>
                    <a:pt x="9873" y="230067"/>
                    <a:pt x="11501" y="225618"/>
                  </a:cubicBezTo>
                  <a:cubicBezTo>
                    <a:pt x="12260" y="223448"/>
                    <a:pt x="13128" y="221278"/>
                    <a:pt x="13996" y="219217"/>
                  </a:cubicBezTo>
                  <a:cubicBezTo>
                    <a:pt x="14756" y="217589"/>
                    <a:pt x="15515" y="215962"/>
                    <a:pt x="16275" y="214334"/>
                  </a:cubicBezTo>
                  <a:cubicBezTo>
                    <a:pt x="17577" y="212056"/>
                    <a:pt x="19204" y="209669"/>
                    <a:pt x="21374" y="208150"/>
                  </a:cubicBezTo>
                  <a:cubicBezTo>
                    <a:pt x="23110" y="206957"/>
                    <a:pt x="25171" y="206197"/>
                    <a:pt x="27233" y="206631"/>
                  </a:cubicBezTo>
                  <a:cubicBezTo>
                    <a:pt x="29186" y="207065"/>
                    <a:pt x="30705" y="208259"/>
                    <a:pt x="32007" y="209669"/>
                  </a:cubicBezTo>
                  <a:cubicBezTo>
                    <a:pt x="33634" y="211405"/>
                    <a:pt x="34611" y="213575"/>
                    <a:pt x="35370" y="215853"/>
                  </a:cubicBezTo>
                  <a:cubicBezTo>
                    <a:pt x="35913" y="217264"/>
                    <a:pt x="36347" y="218674"/>
                    <a:pt x="36781" y="220085"/>
                  </a:cubicBezTo>
                  <a:cubicBezTo>
                    <a:pt x="37649" y="218566"/>
                    <a:pt x="38517" y="217155"/>
                    <a:pt x="39385" y="215637"/>
                  </a:cubicBezTo>
                  <a:lnTo>
                    <a:pt x="39385" y="215637"/>
                  </a:lnTo>
                  <a:cubicBezTo>
                    <a:pt x="39385" y="215637"/>
                    <a:pt x="39385" y="215637"/>
                    <a:pt x="39385" y="215637"/>
                  </a:cubicBezTo>
                  <a:lnTo>
                    <a:pt x="39385" y="215637"/>
                  </a:lnTo>
                  <a:cubicBezTo>
                    <a:pt x="40904" y="212924"/>
                    <a:pt x="42423" y="210212"/>
                    <a:pt x="44050" y="207608"/>
                  </a:cubicBezTo>
                  <a:cubicBezTo>
                    <a:pt x="43941" y="207716"/>
                    <a:pt x="43941" y="207825"/>
                    <a:pt x="43833" y="207933"/>
                  </a:cubicBezTo>
                  <a:cubicBezTo>
                    <a:pt x="49150" y="198928"/>
                    <a:pt x="55117" y="190248"/>
                    <a:pt x="61627" y="182002"/>
                  </a:cubicBezTo>
                  <a:cubicBezTo>
                    <a:pt x="61518" y="182111"/>
                    <a:pt x="61410" y="182328"/>
                    <a:pt x="61301" y="182436"/>
                  </a:cubicBezTo>
                  <a:cubicBezTo>
                    <a:pt x="62712" y="180592"/>
                    <a:pt x="64122" y="178856"/>
                    <a:pt x="65532" y="177011"/>
                  </a:cubicBezTo>
                  <a:cubicBezTo>
                    <a:pt x="66292" y="176035"/>
                    <a:pt x="67052" y="175058"/>
                    <a:pt x="67811" y="174082"/>
                  </a:cubicBezTo>
                  <a:cubicBezTo>
                    <a:pt x="67811" y="174190"/>
                    <a:pt x="67703" y="174190"/>
                    <a:pt x="67703" y="174299"/>
                  </a:cubicBezTo>
                  <a:cubicBezTo>
                    <a:pt x="69222" y="172346"/>
                    <a:pt x="70849" y="170284"/>
                    <a:pt x="72368" y="168331"/>
                  </a:cubicBezTo>
                  <a:cubicBezTo>
                    <a:pt x="72368" y="168331"/>
                    <a:pt x="72368" y="168331"/>
                    <a:pt x="72368" y="168331"/>
                  </a:cubicBezTo>
                  <a:cubicBezTo>
                    <a:pt x="73995" y="166270"/>
                    <a:pt x="75514" y="164208"/>
                    <a:pt x="77142" y="162147"/>
                  </a:cubicBezTo>
                  <a:cubicBezTo>
                    <a:pt x="77576" y="161604"/>
                    <a:pt x="77901" y="161171"/>
                    <a:pt x="78335" y="160628"/>
                  </a:cubicBezTo>
                  <a:cubicBezTo>
                    <a:pt x="78335" y="160628"/>
                    <a:pt x="78335" y="160736"/>
                    <a:pt x="78227" y="160736"/>
                  </a:cubicBezTo>
                  <a:cubicBezTo>
                    <a:pt x="78661" y="160194"/>
                    <a:pt x="78986" y="159760"/>
                    <a:pt x="79420" y="159218"/>
                  </a:cubicBezTo>
                  <a:cubicBezTo>
                    <a:pt x="89836" y="145764"/>
                    <a:pt x="99710" y="131876"/>
                    <a:pt x="110234" y="118531"/>
                  </a:cubicBezTo>
                  <a:cubicBezTo>
                    <a:pt x="110125" y="118639"/>
                    <a:pt x="110017" y="118856"/>
                    <a:pt x="109908" y="118965"/>
                  </a:cubicBezTo>
                  <a:cubicBezTo>
                    <a:pt x="110776" y="117880"/>
                    <a:pt x="111644" y="116795"/>
                    <a:pt x="112512" y="115710"/>
                  </a:cubicBezTo>
                  <a:cubicBezTo>
                    <a:pt x="114356" y="113323"/>
                    <a:pt x="116310" y="110828"/>
                    <a:pt x="118263" y="108441"/>
                  </a:cubicBezTo>
                  <a:cubicBezTo>
                    <a:pt x="118263" y="108332"/>
                    <a:pt x="118371" y="108332"/>
                    <a:pt x="118371" y="108224"/>
                  </a:cubicBezTo>
                  <a:cubicBezTo>
                    <a:pt x="118371" y="108224"/>
                    <a:pt x="118371" y="108224"/>
                    <a:pt x="118371" y="108224"/>
                  </a:cubicBezTo>
                  <a:cubicBezTo>
                    <a:pt x="121192" y="104643"/>
                    <a:pt x="124013" y="101171"/>
                    <a:pt x="126942" y="97699"/>
                  </a:cubicBezTo>
                  <a:cubicBezTo>
                    <a:pt x="129763" y="94227"/>
                    <a:pt x="132476" y="90755"/>
                    <a:pt x="135297" y="87392"/>
                  </a:cubicBezTo>
                  <a:cubicBezTo>
                    <a:pt x="135297" y="87392"/>
                    <a:pt x="135405" y="87284"/>
                    <a:pt x="135405" y="87284"/>
                  </a:cubicBezTo>
                  <a:cubicBezTo>
                    <a:pt x="135405" y="87284"/>
                    <a:pt x="135405" y="87284"/>
                    <a:pt x="135405" y="87284"/>
                  </a:cubicBezTo>
                  <a:cubicBezTo>
                    <a:pt x="135405" y="87284"/>
                    <a:pt x="135514" y="87175"/>
                    <a:pt x="135514" y="87175"/>
                  </a:cubicBezTo>
                  <a:cubicBezTo>
                    <a:pt x="135948" y="86633"/>
                    <a:pt x="136382" y="86090"/>
                    <a:pt x="136707" y="85548"/>
                  </a:cubicBezTo>
                  <a:cubicBezTo>
                    <a:pt x="136707" y="85548"/>
                    <a:pt x="136707" y="85548"/>
                    <a:pt x="136707" y="85548"/>
                  </a:cubicBezTo>
                  <a:cubicBezTo>
                    <a:pt x="137033" y="85222"/>
                    <a:pt x="137250" y="84788"/>
                    <a:pt x="137575" y="84463"/>
                  </a:cubicBezTo>
                  <a:cubicBezTo>
                    <a:pt x="143217" y="76976"/>
                    <a:pt x="148750" y="69273"/>
                    <a:pt x="154284" y="61678"/>
                  </a:cubicBezTo>
                  <a:cubicBezTo>
                    <a:pt x="160143" y="53758"/>
                    <a:pt x="166002" y="45837"/>
                    <a:pt x="172077" y="38134"/>
                  </a:cubicBezTo>
                  <a:cubicBezTo>
                    <a:pt x="178045" y="30648"/>
                    <a:pt x="183904" y="23161"/>
                    <a:pt x="190197" y="15892"/>
                  </a:cubicBezTo>
                  <a:cubicBezTo>
                    <a:pt x="193235" y="12420"/>
                    <a:pt x="196164" y="8839"/>
                    <a:pt x="199094" y="5259"/>
                  </a:cubicBezTo>
                  <a:cubicBezTo>
                    <a:pt x="200504" y="3632"/>
                    <a:pt x="201806" y="1896"/>
                    <a:pt x="203325" y="377"/>
                  </a:cubicBezTo>
                  <a:cubicBezTo>
                    <a:pt x="203325" y="377"/>
                    <a:pt x="203759" y="-166"/>
                    <a:pt x="203759" y="51"/>
                  </a:cubicBezTo>
                  <a:cubicBezTo>
                    <a:pt x="203759" y="51"/>
                    <a:pt x="203759" y="51"/>
                    <a:pt x="203759" y="160"/>
                  </a:cubicBezTo>
                  <a:cubicBezTo>
                    <a:pt x="203759" y="160"/>
                    <a:pt x="203759" y="160"/>
                    <a:pt x="203759" y="160"/>
                  </a:cubicBezTo>
                  <a:cubicBezTo>
                    <a:pt x="203759" y="160"/>
                    <a:pt x="203650" y="160"/>
                    <a:pt x="203650" y="160"/>
                  </a:cubicBezTo>
                  <a:cubicBezTo>
                    <a:pt x="203650" y="160"/>
                    <a:pt x="203650" y="160"/>
                    <a:pt x="203650" y="160"/>
                  </a:cubicBezTo>
                  <a:cubicBezTo>
                    <a:pt x="203650" y="160"/>
                    <a:pt x="203650" y="160"/>
                    <a:pt x="203650" y="160"/>
                  </a:cubicBezTo>
                  <a:cubicBezTo>
                    <a:pt x="203650" y="160"/>
                    <a:pt x="203650" y="160"/>
                    <a:pt x="203650" y="160"/>
                  </a:cubicBezTo>
                  <a:cubicBezTo>
                    <a:pt x="203650" y="160"/>
                    <a:pt x="203650" y="160"/>
                    <a:pt x="203650" y="160"/>
                  </a:cubicBezTo>
                  <a:cubicBezTo>
                    <a:pt x="203650" y="160"/>
                    <a:pt x="203650" y="160"/>
                    <a:pt x="203650" y="160"/>
                  </a:cubicBezTo>
                  <a:cubicBezTo>
                    <a:pt x="202457" y="1896"/>
                    <a:pt x="201372" y="3849"/>
                    <a:pt x="200287" y="5693"/>
                  </a:cubicBezTo>
                  <a:cubicBezTo>
                    <a:pt x="199094" y="7646"/>
                    <a:pt x="198009" y="9599"/>
                    <a:pt x="196815" y="11444"/>
                  </a:cubicBezTo>
                  <a:cubicBezTo>
                    <a:pt x="194428" y="15349"/>
                    <a:pt x="191933" y="19364"/>
                    <a:pt x="189437" y="23270"/>
                  </a:cubicBezTo>
                  <a:cubicBezTo>
                    <a:pt x="184446" y="31299"/>
                    <a:pt x="179130" y="39219"/>
                    <a:pt x="174030" y="47139"/>
                  </a:cubicBezTo>
                  <a:cubicBezTo>
                    <a:pt x="171426" y="51154"/>
                    <a:pt x="168714" y="55168"/>
                    <a:pt x="166002" y="59074"/>
                  </a:cubicBezTo>
                  <a:cubicBezTo>
                    <a:pt x="163398" y="62872"/>
                    <a:pt x="160685" y="66452"/>
                    <a:pt x="158081" y="70141"/>
                  </a:cubicBezTo>
                  <a:cubicBezTo>
                    <a:pt x="152439" y="77844"/>
                    <a:pt x="147014" y="85765"/>
                    <a:pt x="141155" y="93251"/>
                  </a:cubicBezTo>
                  <a:cubicBezTo>
                    <a:pt x="135731" y="100086"/>
                    <a:pt x="130197" y="106813"/>
                    <a:pt x="124773" y="113648"/>
                  </a:cubicBezTo>
                  <a:cubicBezTo>
                    <a:pt x="123904" y="114842"/>
                    <a:pt x="122928" y="115927"/>
                    <a:pt x="122060" y="117120"/>
                  </a:cubicBezTo>
                  <a:cubicBezTo>
                    <a:pt x="121192" y="118314"/>
                    <a:pt x="120215" y="119507"/>
                    <a:pt x="119239" y="120701"/>
                  </a:cubicBezTo>
                  <a:cubicBezTo>
                    <a:pt x="119239" y="120701"/>
                    <a:pt x="119239" y="120592"/>
                    <a:pt x="119348" y="120592"/>
                  </a:cubicBezTo>
                  <a:cubicBezTo>
                    <a:pt x="118479" y="121677"/>
                    <a:pt x="117720" y="122762"/>
                    <a:pt x="116852" y="123739"/>
                  </a:cubicBezTo>
                  <a:cubicBezTo>
                    <a:pt x="116852" y="123739"/>
                    <a:pt x="116852" y="123739"/>
                    <a:pt x="116852" y="123739"/>
                  </a:cubicBezTo>
                  <a:cubicBezTo>
                    <a:pt x="114031" y="127536"/>
                    <a:pt x="111210" y="131225"/>
                    <a:pt x="108389" y="134914"/>
                  </a:cubicBezTo>
                  <a:cubicBezTo>
                    <a:pt x="105351" y="138928"/>
                    <a:pt x="102313" y="143051"/>
                    <a:pt x="99275" y="147174"/>
                  </a:cubicBezTo>
                  <a:cubicBezTo>
                    <a:pt x="93634" y="154878"/>
                    <a:pt x="87992" y="162581"/>
                    <a:pt x="82241" y="170067"/>
                  </a:cubicBezTo>
                  <a:cubicBezTo>
                    <a:pt x="71826" y="183521"/>
                    <a:pt x="61301" y="197083"/>
                    <a:pt x="52622" y="211731"/>
                  </a:cubicBezTo>
                  <a:cubicBezTo>
                    <a:pt x="52730" y="211514"/>
                    <a:pt x="52838" y="211405"/>
                    <a:pt x="52947" y="211188"/>
                  </a:cubicBezTo>
                  <a:cubicBezTo>
                    <a:pt x="52730" y="211514"/>
                    <a:pt x="52513" y="211947"/>
                    <a:pt x="52296" y="212273"/>
                  </a:cubicBezTo>
                  <a:cubicBezTo>
                    <a:pt x="52404" y="212056"/>
                    <a:pt x="52513" y="211947"/>
                    <a:pt x="52622" y="211731"/>
                  </a:cubicBezTo>
                  <a:cubicBezTo>
                    <a:pt x="52404" y="212056"/>
                    <a:pt x="52296" y="212382"/>
                    <a:pt x="52079" y="212707"/>
                  </a:cubicBezTo>
                  <a:cubicBezTo>
                    <a:pt x="51970" y="212815"/>
                    <a:pt x="51970" y="212924"/>
                    <a:pt x="51862" y="213033"/>
                  </a:cubicBezTo>
                  <a:cubicBezTo>
                    <a:pt x="51862" y="213033"/>
                    <a:pt x="51862" y="213033"/>
                    <a:pt x="51862" y="213033"/>
                  </a:cubicBezTo>
                  <a:cubicBezTo>
                    <a:pt x="49150" y="217698"/>
                    <a:pt x="46545" y="222363"/>
                    <a:pt x="44158" y="227246"/>
                  </a:cubicBezTo>
                  <a:cubicBezTo>
                    <a:pt x="43616" y="228331"/>
                    <a:pt x="43074" y="229416"/>
                    <a:pt x="42640" y="230392"/>
                  </a:cubicBezTo>
                  <a:cubicBezTo>
                    <a:pt x="42097" y="231586"/>
                    <a:pt x="41555" y="232996"/>
                    <a:pt x="40578" y="233973"/>
                  </a:cubicBezTo>
                  <a:cubicBezTo>
                    <a:pt x="39602" y="235058"/>
                    <a:pt x="38300" y="235926"/>
                    <a:pt x="36672" y="236034"/>
                  </a:cubicBezTo>
                  <a:cubicBezTo>
                    <a:pt x="35153" y="236143"/>
                    <a:pt x="33634" y="235709"/>
                    <a:pt x="32549" y="234624"/>
                  </a:cubicBezTo>
                  <a:cubicBezTo>
                    <a:pt x="30813" y="233105"/>
                    <a:pt x="30162" y="230609"/>
                    <a:pt x="29620" y="228439"/>
                  </a:cubicBezTo>
                  <a:cubicBezTo>
                    <a:pt x="29620" y="228439"/>
                    <a:pt x="29620" y="228439"/>
                    <a:pt x="29620" y="228439"/>
                  </a:cubicBezTo>
                  <a:cubicBezTo>
                    <a:pt x="29620" y="228439"/>
                    <a:pt x="29620" y="228331"/>
                    <a:pt x="29620" y="228331"/>
                  </a:cubicBezTo>
                  <a:cubicBezTo>
                    <a:pt x="29620" y="228331"/>
                    <a:pt x="29620" y="228331"/>
                    <a:pt x="29620" y="228439"/>
                  </a:cubicBezTo>
                  <a:cubicBezTo>
                    <a:pt x="29620" y="228331"/>
                    <a:pt x="29620" y="228222"/>
                    <a:pt x="29511" y="228222"/>
                  </a:cubicBezTo>
                  <a:cubicBezTo>
                    <a:pt x="29511" y="228222"/>
                    <a:pt x="29511" y="228114"/>
                    <a:pt x="29511" y="228114"/>
                  </a:cubicBezTo>
                  <a:cubicBezTo>
                    <a:pt x="29511" y="228114"/>
                    <a:pt x="29511" y="228114"/>
                    <a:pt x="29511" y="228114"/>
                  </a:cubicBezTo>
                  <a:cubicBezTo>
                    <a:pt x="28752" y="225618"/>
                    <a:pt x="27992" y="223123"/>
                    <a:pt x="26907" y="220627"/>
                  </a:cubicBezTo>
                  <a:cubicBezTo>
                    <a:pt x="26365" y="219325"/>
                    <a:pt x="25714" y="218023"/>
                    <a:pt x="25063" y="216830"/>
                  </a:cubicBezTo>
                  <a:cubicBezTo>
                    <a:pt x="25063" y="216721"/>
                    <a:pt x="24954" y="216721"/>
                    <a:pt x="24954" y="216613"/>
                  </a:cubicBezTo>
                  <a:cubicBezTo>
                    <a:pt x="24846" y="216721"/>
                    <a:pt x="24737" y="216830"/>
                    <a:pt x="24629" y="216938"/>
                  </a:cubicBezTo>
                  <a:cubicBezTo>
                    <a:pt x="24087" y="217481"/>
                    <a:pt x="23652" y="218023"/>
                    <a:pt x="23218" y="218566"/>
                  </a:cubicBezTo>
                  <a:cubicBezTo>
                    <a:pt x="22242" y="219976"/>
                    <a:pt x="21374" y="221387"/>
                    <a:pt x="20398" y="222797"/>
                  </a:cubicBezTo>
                  <a:cubicBezTo>
                    <a:pt x="16492" y="229633"/>
                    <a:pt x="13128" y="236794"/>
                    <a:pt x="9873" y="243954"/>
                  </a:cubicBezTo>
                  <a:cubicBezTo>
                    <a:pt x="8246" y="247643"/>
                    <a:pt x="6618" y="251332"/>
                    <a:pt x="4991" y="255021"/>
                  </a:cubicBezTo>
                  <a:cubicBezTo>
                    <a:pt x="3363" y="259036"/>
                    <a:pt x="1736" y="262725"/>
                    <a:pt x="0" y="266522"/>
                  </a:cubicBezTo>
                  <a:cubicBezTo>
                    <a:pt x="108" y="266522"/>
                    <a:pt x="108" y="266522"/>
                    <a:pt x="0" y="266522"/>
                  </a:cubicBezTo>
                  <a:cubicBezTo>
                    <a:pt x="0" y="266522"/>
                    <a:pt x="0" y="266522"/>
                    <a:pt x="0" y="266522"/>
                  </a:cubicBezTo>
                  <a:close/>
                </a:path>
              </a:pathLst>
            </a:custGeom>
            <a:solidFill>
              <a:srgbClr val="4D7D71"/>
            </a:solidFill>
            <a:ln w="10838" cap="flat">
              <a:noFill/>
              <a:prstDash val="solid"/>
              <a:miter/>
            </a:ln>
          </p:spPr>
          <p:txBody>
            <a:bodyPr rtlCol="0" anchor="ctr"/>
            <a:lstStyle/>
            <a:p>
              <a:endParaRPr lang="nb-NO"/>
            </a:p>
          </p:txBody>
        </p:sp>
        <p:sp>
          <p:nvSpPr>
            <p:cNvPr id="250" name="Frihåndsform: figur 249">
              <a:extLst>
                <a:ext uri="{FF2B5EF4-FFF2-40B4-BE49-F238E27FC236}">
                  <a16:creationId xmlns:a16="http://schemas.microsoft.com/office/drawing/2014/main" id="{37C1CD6E-8194-43FB-98EF-96959F269B4E}"/>
                </a:ext>
              </a:extLst>
            </p:cNvPr>
            <p:cNvSpPr/>
            <p:nvPr/>
          </p:nvSpPr>
          <p:spPr>
            <a:xfrm>
              <a:off x="6179446" y="4247956"/>
              <a:ext cx="216" cy="434"/>
            </a:xfrm>
            <a:custGeom>
              <a:avLst/>
              <a:gdLst>
                <a:gd name="connsiteX0" fmla="*/ 217 w 216"/>
                <a:gd name="connsiteY0" fmla="*/ 0 h 434"/>
                <a:gd name="connsiteX1" fmla="*/ 108 w 216"/>
                <a:gd name="connsiteY1" fmla="*/ 217 h 434"/>
                <a:gd name="connsiteX2" fmla="*/ 0 w 216"/>
                <a:gd name="connsiteY2" fmla="*/ 434 h 434"/>
                <a:gd name="connsiteX3" fmla="*/ 217 w 216"/>
                <a:gd name="connsiteY3" fmla="*/ 0 h 434"/>
              </a:gdLst>
              <a:ahLst/>
              <a:cxnLst>
                <a:cxn ang="0">
                  <a:pos x="connsiteX0" y="connsiteY0"/>
                </a:cxn>
                <a:cxn ang="0">
                  <a:pos x="connsiteX1" y="connsiteY1"/>
                </a:cxn>
                <a:cxn ang="0">
                  <a:pos x="connsiteX2" y="connsiteY2"/>
                </a:cxn>
                <a:cxn ang="0">
                  <a:pos x="connsiteX3" y="connsiteY3"/>
                </a:cxn>
              </a:cxnLst>
              <a:rect l="l" t="t" r="r" b="b"/>
              <a:pathLst>
                <a:path w="216" h="434">
                  <a:moveTo>
                    <a:pt x="217" y="0"/>
                  </a:moveTo>
                  <a:cubicBezTo>
                    <a:pt x="217" y="109"/>
                    <a:pt x="108" y="109"/>
                    <a:pt x="108" y="217"/>
                  </a:cubicBezTo>
                  <a:cubicBezTo>
                    <a:pt x="108" y="325"/>
                    <a:pt x="0" y="434"/>
                    <a:pt x="0" y="434"/>
                  </a:cubicBezTo>
                  <a:cubicBezTo>
                    <a:pt x="0" y="217"/>
                    <a:pt x="108" y="109"/>
                    <a:pt x="217" y="0"/>
                  </a:cubicBezTo>
                  <a:close/>
                </a:path>
              </a:pathLst>
            </a:custGeom>
            <a:solidFill>
              <a:srgbClr val="4D7D71"/>
            </a:solidFill>
            <a:ln w="10838" cap="flat">
              <a:noFill/>
              <a:prstDash val="solid"/>
              <a:miter/>
            </a:ln>
          </p:spPr>
          <p:txBody>
            <a:bodyPr rtlCol="0" anchor="ctr"/>
            <a:lstStyle/>
            <a:p>
              <a:endParaRPr lang="nb-NO"/>
            </a:p>
          </p:txBody>
        </p:sp>
        <p:sp>
          <p:nvSpPr>
            <p:cNvPr id="251" name="Frihåndsform: figur 250">
              <a:extLst>
                <a:ext uri="{FF2B5EF4-FFF2-40B4-BE49-F238E27FC236}">
                  <a16:creationId xmlns:a16="http://schemas.microsoft.com/office/drawing/2014/main" id="{62EA26D1-B190-4D8B-B045-BEFFE1313470}"/>
                </a:ext>
              </a:extLst>
            </p:cNvPr>
            <p:cNvSpPr/>
            <p:nvPr/>
          </p:nvSpPr>
          <p:spPr>
            <a:xfrm>
              <a:off x="5973300" y="4085161"/>
              <a:ext cx="169815" cy="172017"/>
            </a:xfrm>
            <a:custGeom>
              <a:avLst/>
              <a:gdLst>
                <a:gd name="connsiteX0" fmla="*/ 169690 w 169815"/>
                <a:gd name="connsiteY0" fmla="*/ 172017 h 172017"/>
                <a:gd name="connsiteX1" fmla="*/ 169690 w 169815"/>
                <a:gd name="connsiteY1" fmla="*/ 172017 h 172017"/>
                <a:gd name="connsiteX2" fmla="*/ 169690 w 169815"/>
                <a:gd name="connsiteY2" fmla="*/ 172017 h 172017"/>
                <a:gd name="connsiteX3" fmla="*/ 169690 w 169815"/>
                <a:gd name="connsiteY3" fmla="*/ 172017 h 172017"/>
                <a:gd name="connsiteX4" fmla="*/ 169690 w 169815"/>
                <a:gd name="connsiteY4" fmla="*/ 172017 h 172017"/>
                <a:gd name="connsiteX5" fmla="*/ 169690 w 169815"/>
                <a:gd name="connsiteY5" fmla="*/ 172017 h 172017"/>
                <a:gd name="connsiteX6" fmla="*/ 169690 w 169815"/>
                <a:gd name="connsiteY6" fmla="*/ 172017 h 172017"/>
                <a:gd name="connsiteX7" fmla="*/ 169690 w 169815"/>
                <a:gd name="connsiteY7" fmla="*/ 172017 h 172017"/>
                <a:gd name="connsiteX8" fmla="*/ 169690 w 169815"/>
                <a:gd name="connsiteY8" fmla="*/ 172017 h 172017"/>
                <a:gd name="connsiteX9" fmla="*/ 169690 w 169815"/>
                <a:gd name="connsiteY9" fmla="*/ 171909 h 172017"/>
                <a:gd name="connsiteX10" fmla="*/ 169690 w 169815"/>
                <a:gd name="connsiteY10" fmla="*/ 171909 h 172017"/>
                <a:gd name="connsiteX11" fmla="*/ 169582 w 169815"/>
                <a:gd name="connsiteY11" fmla="*/ 171800 h 172017"/>
                <a:gd name="connsiteX12" fmla="*/ 169582 w 169815"/>
                <a:gd name="connsiteY12" fmla="*/ 171800 h 172017"/>
                <a:gd name="connsiteX13" fmla="*/ 163723 w 169815"/>
                <a:gd name="connsiteY13" fmla="*/ 167460 h 172017"/>
                <a:gd name="connsiteX14" fmla="*/ 156671 w 169815"/>
                <a:gd name="connsiteY14" fmla="*/ 161710 h 172017"/>
                <a:gd name="connsiteX15" fmla="*/ 156671 w 169815"/>
                <a:gd name="connsiteY15" fmla="*/ 161710 h 172017"/>
                <a:gd name="connsiteX16" fmla="*/ 139203 w 169815"/>
                <a:gd name="connsiteY16" fmla="*/ 146195 h 172017"/>
                <a:gd name="connsiteX17" fmla="*/ 122820 w 169815"/>
                <a:gd name="connsiteY17" fmla="*/ 129812 h 172017"/>
                <a:gd name="connsiteX18" fmla="*/ 123145 w 169815"/>
                <a:gd name="connsiteY18" fmla="*/ 130137 h 172017"/>
                <a:gd name="connsiteX19" fmla="*/ 122277 w 169815"/>
                <a:gd name="connsiteY19" fmla="*/ 129161 h 172017"/>
                <a:gd name="connsiteX20" fmla="*/ 122277 w 169815"/>
                <a:gd name="connsiteY20" fmla="*/ 129161 h 172017"/>
                <a:gd name="connsiteX21" fmla="*/ 121626 w 169815"/>
                <a:gd name="connsiteY21" fmla="*/ 128510 h 172017"/>
                <a:gd name="connsiteX22" fmla="*/ 121951 w 169815"/>
                <a:gd name="connsiteY22" fmla="*/ 128835 h 172017"/>
                <a:gd name="connsiteX23" fmla="*/ 119781 w 169815"/>
                <a:gd name="connsiteY23" fmla="*/ 126448 h 172017"/>
                <a:gd name="connsiteX24" fmla="*/ 113597 w 169815"/>
                <a:gd name="connsiteY24" fmla="*/ 119396 h 172017"/>
                <a:gd name="connsiteX25" fmla="*/ 107521 w 169815"/>
                <a:gd name="connsiteY25" fmla="*/ 112452 h 172017"/>
                <a:gd name="connsiteX26" fmla="*/ 95369 w 169815"/>
                <a:gd name="connsiteY26" fmla="*/ 98890 h 172017"/>
                <a:gd name="connsiteX27" fmla="*/ 95369 w 169815"/>
                <a:gd name="connsiteY27" fmla="*/ 98890 h 172017"/>
                <a:gd name="connsiteX28" fmla="*/ 95369 w 169815"/>
                <a:gd name="connsiteY28" fmla="*/ 98890 h 172017"/>
                <a:gd name="connsiteX29" fmla="*/ 95369 w 169815"/>
                <a:gd name="connsiteY29" fmla="*/ 98890 h 172017"/>
                <a:gd name="connsiteX30" fmla="*/ 95369 w 169815"/>
                <a:gd name="connsiteY30" fmla="*/ 98890 h 172017"/>
                <a:gd name="connsiteX31" fmla="*/ 95261 w 169815"/>
                <a:gd name="connsiteY31" fmla="*/ 98781 h 172017"/>
                <a:gd name="connsiteX32" fmla="*/ 95152 w 169815"/>
                <a:gd name="connsiteY32" fmla="*/ 98673 h 172017"/>
                <a:gd name="connsiteX33" fmla="*/ 95044 w 169815"/>
                <a:gd name="connsiteY33" fmla="*/ 98564 h 172017"/>
                <a:gd name="connsiteX34" fmla="*/ 95044 w 169815"/>
                <a:gd name="connsiteY34" fmla="*/ 98673 h 172017"/>
                <a:gd name="connsiteX35" fmla="*/ 92440 w 169815"/>
                <a:gd name="connsiteY35" fmla="*/ 95852 h 172017"/>
                <a:gd name="connsiteX36" fmla="*/ 75514 w 169815"/>
                <a:gd name="connsiteY36" fmla="*/ 77950 h 172017"/>
                <a:gd name="connsiteX37" fmla="*/ 58372 w 169815"/>
                <a:gd name="connsiteY37" fmla="*/ 59939 h 172017"/>
                <a:gd name="connsiteX38" fmla="*/ 54900 w 169815"/>
                <a:gd name="connsiteY38" fmla="*/ 56250 h 172017"/>
                <a:gd name="connsiteX39" fmla="*/ 55225 w 169815"/>
                <a:gd name="connsiteY39" fmla="*/ 56576 h 172017"/>
                <a:gd name="connsiteX40" fmla="*/ 54683 w 169815"/>
                <a:gd name="connsiteY40" fmla="*/ 55925 h 172017"/>
                <a:gd name="connsiteX41" fmla="*/ 54791 w 169815"/>
                <a:gd name="connsiteY41" fmla="*/ 56033 h 172017"/>
                <a:gd name="connsiteX42" fmla="*/ 54032 w 169815"/>
                <a:gd name="connsiteY42" fmla="*/ 55165 h 172017"/>
                <a:gd name="connsiteX43" fmla="*/ 54357 w 169815"/>
                <a:gd name="connsiteY43" fmla="*/ 55491 h 172017"/>
                <a:gd name="connsiteX44" fmla="*/ 52622 w 169815"/>
                <a:gd name="connsiteY44" fmla="*/ 53646 h 172017"/>
                <a:gd name="connsiteX45" fmla="*/ 52404 w 169815"/>
                <a:gd name="connsiteY45" fmla="*/ 53321 h 172017"/>
                <a:gd name="connsiteX46" fmla="*/ 52404 w 169815"/>
                <a:gd name="connsiteY46" fmla="*/ 53321 h 172017"/>
                <a:gd name="connsiteX47" fmla="*/ 52296 w 169815"/>
                <a:gd name="connsiteY47" fmla="*/ 53212 h 172017"/>
                <a:gd name="connsiteX48" fmla="*/ 52079 w 169815"/>
                <a:gd name="connsiteY48" fmla="*/ 52995 h 172017"/>
                <a:gd name="connsiteX49" fmla="*/ 52187 w 169815"/>
                <a:gd name="connsiteY49" fmla="*/ 53104 h 172017"/>
                <a:gd name="connsiteX50" fmla="*/ 37323 w 169815"/>
                <a:gd name="connsiteY50" fmla="*/ 36612 h 172017"/>
                <a:gd name="connsiteX51" fmla="*/ 37323 w 169815"/>
                <a:gd name="connsiteY51" fmla="*/ 36612 h 172017"/>
                <a:gd name="connsiteX52" fmla="*/ 37106 w 169815"/>
                <a:gd name="connsiteY52" fmla="*/ 36395 h 172017"/>
                <a:gd name="connsiteX53" fmla="*/ 37106 w 169815"/>
                <a:gd name="connsiteY53" fmla="*/ 36395 h 172017"/>
                <a:gd name="connsiteX54" fmla="*/ 37106 w 169815"/>
                <a:gd name="connsiteY54" fmla="*/ 36395 h 172017"/>
                <a:gd name="connsiteX55" fmla="*/ 37106 w 169815"/>
                <a:gd name="connsiteY55" fmla="*/ 36286 h 172017"/>
                <a:gd name="connsiteX56" fmla="*/ 37106 w 169815"/>
                <a:gd name="connsiteY56" fmla="*/ 36395 h 172017"/>
                <a:gd name="connsiteX57" fmla="*/ 35262 w 169815"/>
                <a:gd name="connsiteY57" fmla="*/ 34442 h 172017"/>
                <a:gd name="connsiteX58" fmla="*/ 35262 w 169815"/>
                <a:gd name="connsiteY58" fmla="*/ 34442 h 172017"/>
                <a:gd name="connsiteX59" fmla="*/ 35262 w 169815"/>
                <a:gd name="connsiteY59" fmla="*/ 34442 h 172017"/>
                <a:gd name="connsiteX60" fmla="*/ 35045 w 169815"/>
                <a:gd name="connsiteY60" fmla="*/ 34225 h 172017"/>
                <a:gd name="connsiteX61" fmla="*/ 35045 w 169815"/>
                <a:gd name="connsiteY61" fmla="*/ 34225 h 172017"/>
                <a:gd name="connsiteX62" fmla="*/ 34502 w 169815"/>
                <a:gd name="connsiteY62" fmla="*/ 33683 h 172017"/>
                <a:gd name="connsiteX63" fmla="*/ 34502 w 169815"/>
                <a:gd name="connsiteY63" fmla="*/ 33791 h 172017"/>
                <a:gd name="connsiteX64" fmla="*/ 0 w 169815"/>
                <a:gd name="connsiteY64" fmla="*/ 48 h 172017"/>
                <a:gd name="connsiteX65" fmla="*/ 0 w 169815"/>
                <a:gd name="connsiteY65" fmla="*/ 48 h 172017"/>
                <a:gd name="connsiteX66" fmla="*/ 15081 w 169815"/>
                <a:gd name="connsiteY66" fmla="*/ 10790 h 172017"/>
                <a:gd name="connsiteX67" fmla="*/ 29186 w 169815"/>
                <a:gd name="connsiteY67" fmla="*/ 21748 h 172017"/>
                <a:gd name="connsiteX68" fmla="*/ 28969 w 169815"/>
                <a:gd name="connsiteY68" fmla="*/ 21531 h 172017"/>
                <a:gd name="connsiteX69" fmla="*/ 38517 w 169815"/>
                <a:gd name="connsiteY69" fmla="*/ 29777 h 172017"/>
                <a:gd name="connsiteX70" fmla="*/ 47956 w 169815"/>
                <a:gd name="connsiteY70" fmla="*/ 38673 h 172017"/>
                <a:gd name="connsiteX71" fmla="*/ 65099 w 169815"/>
                <a:gd name="connsiteY71" fmla="*/ 56467 h 172017"/>
                <a:gd name="connsiteX72" fmla="*/ 100143 w 169815"/>
                <a:gd name="connsiteY72" fmla="*/ 92705 h 172017"/>
                <a:gd name="connsiteX73" fmla="*/ 101228 w 169815"/>
                <a:gd name="connsiteY73" fmla="*/ 93790 h 172017"/>
                <a:gd name="connsiteX74" fmla="*/ 101228 w 169815"/>
                <a:gd name="connsiteY74" fmla="*/ 93790 h 172017"/>
                <a:gd name="connsiteX75" fmla="*/ 117612 w 169815"/>
                <a:gd name="connsiteY75" fmla="*/ 112344 h 172017"/>
                <a:gd name="connsiteX76" fmla="*/ 134212 w 169815"/>
                <a:gd name="connsiteY76" fmla="*/ 131765 h 172017"/>
                <a:gd name="connsiteX77" fmla="*/ 149944 w 169815"/>
                <a:gd name="connsiteY77" fmla="*/ 149884 h 172017"/>
                <a:gd name="connsiteX78" fmla="*/ 166219 w 169815"/>
                <a:gd name="connsiteY78" fmla="*/ 168220 h 172017"/>
                <a:gd name="connsiteX79" fmla="*/ 166436 w 169815"/>
                <a:gd name="connsiteY79" fmla="*/ 168437 h 172017"/>
                <a:gd name="connsiteX80" fmla="*/ 166436 w 169815"/>
                <a:gd name="connsiteY80" fmla="*/ 168437 h 172017"/>
                <a:gd name="connsiteX81" fmla="*/ 167087 w 169815"/>
                <a:gd name="connsiteY81" fmla="*/ 169196 h 172017"/>
                <a:gd name="connsiteX82" fmla="*/ 167087 w 169815"/>
                <a:gd name="connsiteY82" fmla="*/ 169196 h 172017"/>
                <a:gd name="connsiteX83" fmla="*/ 167846 w 169815"/>
                <a:gd name="connsiteY83" fmla="*/ 170064 h 172017"/>
                <a:gd name="connsiteX84" fmla="*/ 167846 w 169815"/>
                <a:gd name="connsiteY84" fmla="*/ 170064 h 172017"/>
                <a:gd name="connsiteX85" fmla="*/ 169365 w 169815"/>
                <a:gd name="connsiteY85" fmla="*/ 171583 h 172017"/>
                <a:gd name="connsiteX86" fmla="*/ 169690 w 169815"/>
                <a:gd name="connsiteY86" fmla="*/ 172017 h 172017"/>
                <a:gd name="connsiteX87" fmla="*/ 169690 w 169815"/>
                <a:gd name="connsiteY87" fmla="*/ 172017 h 172017"/>
                <a:gd name="connsiteX88" fmla="*/ 169690 w 169815"/>
                <a:gd name="connsiteY88" fmla="*/ 172017 h 17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69815" h="172017">
                  <a:moveTo>
                    <a:pt x="169690" y="172017"/>
                  </a:moveTo>
                  <a:cubicBezTo>
                    <a:pt x="169690" y="172017"/>
                    <a:pt x="169690" y="171909"/>
                    <a:pt x="169690" y="172017"/>
                  </a:cubicBezTo>
                  <a:cubicBezTo>
                    <a:pt x="169690" y="171909"/>
                    <a:pt x="169690" y="171909"/>
                    <a:pt x="169690" y="172017"/>
                  </a:cubicBezTo>
                  <a:lnTo>
                    <a:pt x="169690" y="172017"/>
                  </a:lnTo>
                  <a:cubicBezTo>
                    <a:pt x="169799" y="171909"/>
                    <a:pt x="169799" y="171909"/>
                    <a:pt x="169690" y="172017"/>
                  </a:cubicBezTo>
                  <a:cubicBezTo>
                    <a:pt x="169799" y="171909"/>
                    <a:pt x="169799" y="171909"/>
                    <a:pt x="169690" y="172017"/>
                  </a:cubicBezTo>
                  <a:cubicBezTo>
                    <a:pt x="169799" y="171909"/>
                    <a:pt x="169799" y="171909"/>
                    <a:pt x="169690" y="172017"/>
                  </a:cubicBezTo>
                  <a:lnTo>
                    <a:pt x="169690" y="172017"/>
                  </a:lnTo>
                  <a:cubicBezTo>
                    <a:pt x="169799" y="171909"/>
                    <a:pt x="169799" y="171909"/>
                    <a:pt x="169690" y="172017"/>
                  </a:cubicBezTo>
                  <a:cubicBezTo>
                    <a:pt x="169690" y="171909"/>
                    <a:pt x="169690" y="171909"/>
                    <a:pt x="169690" y="171909"/>
                  </a:cubicBezTo>
                  <a:cubicBezTo>
                    <a:pt x="169690" y="171909"/>
                    <a:pt x="169690" y="171909"/>
                    <a:pt x="169690" y="171909"/>
                  </a:cubicBezTo>
                  <a:cubicBezTo>
                    <a:pt x="169690" y="171909"/>
                    <a:pt x="169690" y="171909"/>
                    <a:pt x="169582" y="171800"/>
                  </a:cubicBezTo>
                  <a:cubicBezTo>
                    <a:pt x="169582" y="171800"/>
                    <a:pt x="169582" y="171800"/>
                    <a:pt x="169582" y="171800"/>
                  </a:cubicBezTo>
                  <a:cubicBezTo>
                    <a:pt x="167629" y="170281"/>
                    <a:pt x="165676" y="168979"/>
                    <a:pt x="163723" y="167460"/>
                  </a:cubicBezTo>
                  <a:cubicBezTo>
                    <a:pt x="161336" y="165616"/>
                    <a:pt x="158949" y="163663"/>
                    <a:pt x="156671" y="161710"/>
                  </a:cubicBezTo>
                  <a:cubicBezTo>
                    <a:pt x="156671" y="161710"/>
                    <a:pt x="156671" y="161710"/>
                    <a:pt x="156671" y="161710"/>
                  </a:cubicBezTo>
                  <a:cubicBezTo>
                    <a:pt x="150703" y="156719"/>
                    <a:pt x="144953" y="151511"/>
                    <a:pt x="139203" y="146195"/>
                  </a:cubicBezTo>
                  <a:cubicBezTo>
                    <a:pt x="133561" y="140879"/>
                    <a:pt x="128027" y="135454"/>
                    <a:pt x="122820" y="129812"/>
                  </a:cubicBezTo>
                  <a:cubicBezTo>
                    <a:pt x="122928" y="129920"/>
                    <a:pt x="123037" y="130029"/>
                    <a:pt x="123145" y="130137"/>
                  </a:cubicBezTo>
                  <a:cubicBezTo>
                    <a:pt x="122820" y="129812"/>
                    <a:pt x="122602" y="129486"/>
                    <a:pt x="122277" y="129161"/>
                  </a:cubicBezTo>
                  <a:cubicBezTo>
                    <a:pt x="122277" y="129161"/>
                    <a:pt x="122277" y="129161"/>
                    <a:pt x="122277" y="129161"/>
                  </a:cubicBezTo>
                  <a:cubicBezTo>
                    <a:pt x="122060" y="128944"/>
                    <a:pt x="121843" y="128727"/>
                    <a:pt x="121626" y="128510"/>
                  </a:cubicBezTo>
                  <a:cubicBezTo>
                    <a:pt x="121735" y="128618"/>
                    <a:pt x="121843" y="128727"/>
                    <a:pt x="121951" y="128835"/>
                  </a:cubicBezTo>
                  <a:cubicBezTo>
                    <a:pt x="121192" y="128076"/>
                    <a:pt x="120433" y="127208"/>
                    <a:pt x="119781" y="126448"/>
                  </a:cubicBezTo>
                  <a:cubicBezTo>
                    <a:pt x="117612" y="124170"/>
                    <a:pt x="115550" y="121783"/>
                    <a:pt x="113597" y="119396"/>
                  </a:cubicBezTo>
                  <a:cubicBezTo>
                    <a:pt x="111536" y="117117"/>
                    <a:pt x="109583" y="114730"/>
                    <a:pt x="107521" y="112452"/>
                  </a:cubicBezTo>
                  <a:cubicBezTo>
                    <a:pt x="103507" y="107895"/>
                    <a:pt x="99492" y="103338"/>
                    <a:pt x="95369" y="98890"/>
                  </a:cubicBezTo>
                  <a:cubicBezTo>
                    <a:pt x="95369" y="98890"/>
                    <a:pt x="95369" y="98890"/>
                    <a:pt x="95369" y="98890"/>
                  </a:cubicBezTo>
                  <a:cubicBezTo>
                    <a:pt x="95369" y="98890"/>
                    <a:pt x="95369" y="98890"/>
                    <a:pt x="95369" y="98890"/>
                  </a:cubicBezTo>
                  <a:cubicBezTo>
                    <a:pt x="95369" y="98890"/>
                    <a:pt x="95369" y="98890"/>
                    <a:pt x="95369" y="98890"/>
                  </a:cubicBezTo>
                  <a:cubicBezTo>
                    <a:pt x="95369" y="98890"/>
                    <a:pt x="95369" y="98890"/>
                    <a:pt x="95369" y="98890"/>
                  </a:cubicBezTo>
                  <a:cubicBezTo>
                    <a:pt x="95369" y="98890"/>
                    <a:pt x="95369" y="98890"/>
                    <a:pt x="95261" y="98781"/>
                  </a:cubicBezTo>
                  <a:cubicBezTo>
                    <a:pt x="95261" y="98781"/>
                    <a:pt x="95152" y="98673"/>
                    <a:pt x="95152" y="98673"/>
                  </a:cubicBezTo>
                  <a:cubicBezTo>
                    <a:pt x="95152" y="98673"/>
                    <a:pt x="95044" y="98564"/>
                    <a:pt x="95044" y="98564"/>
                  </a:cubicBezTo>
                  <a:cubicBezTo>
                    <a:pt x="95044" y="98564"/>
                    <a:pt x="95044" y="98564"/>
                    <a:pt x="95044" y="98673"/>
                  </a:cubicBezTo>
                  <a:cubicBezTo>
                    <a:pt x="94176" y="97696"/>
                    <a:pt x="93308" y="96828"/>
                    <a:pt x="92440" y="95852"/>
                  </a:cubicBezTo>
                  <a:cubicBezTo>
                    <a:pt x="86798" y="89884"/>
                    <a:pt x="81156" y="83917"/>
                    <a:pt x="75514" y="77950"/>
                  </a:cubicBezTo>
                  <a:cubicBezTo>
                    <a:pt x="69764" y="71982"/>
                    <a:pt x="64122" y="65906"/>
                    <a:pt x="58372" y="59939"/>
                  </a:cubicBezTo>
                  <a:cubicBezTo>
                    <a:pt x="57178" y="58746"/>
                    <a:pt x="55985" y="57444"/>
                    <a:pt x="54900" y="56250"/>
                  </a:cubicBezTo>
                  <a:cubicBezTo>
                    <a:pt x="55008" y="56359"/>
                    <a:pt x="55117" y="56467"/>
                    <a:pt x="55225" y="56576"/>
                  </a:cubicBezTo>
                  <a:cubicBezTo>
                    <a:pt x="55008" y="56359"/>
                    <a:pt x="54791" y="56142"/>
                    <a:pt x="54683" y="55925"/>
                  </a:cubicBezTo>
                  <a:cubicBezTo>
                    <a:pt x="54683" y="55925"/>
                    <a:pt x="54791" y="56033"/>
                    <a:pt x="54791" y="56033"/>
                  </a:cubicBezTo>
                  <a:cubicBezTo>
                    <a:pt x="54574" y="55708"/>
                    <a:pt x="54249" y="55491"/>
                    <a:pt x="54032" y="55165"/>
                  </a:cubicBezTo>
                  <a:cubicBezTo>
                    <a:pt x="54140" y="55274"/>
                    <a:pt x="54249" y="55382"/>
                    <a:pt x="54357" y="55491"/>
                  </a:cubicBezTo>
                  <a:cubicBezTo>
                    <a:pt x="53815" y="54840"/>
                    <a:pt x="53164" y="54189"/>
                    <a:pt x="52622" y="53646"/>
                  </a:cubicBezTo>
                  <a:cubicBezTo>
                    <a:pt x="52513" y="53538"/>
                    <a:pt x="52404" y="53429"/>
                    <a:pt x="52404" y="53321"/>
                  </a:cubicBezTo>
                  <a:cubicBezTo>
                    <a:pt x="52404" y="53321"/>
                    <a:pt x="52404" y="53321"/>
                    <a:pt x="52404" y="53321"/>
                  </a:cubicBezTo>
                  <a:cubicBezTo>
                    <a:pt x="52404" y="53321"/>
                    <a:pt x="52296" y="53212"/>
                    <a:pt x="52296" y="53212"/>
                  </a:cubicBezTo>
                  <a:cubicBezTo>
                    <a:pt x="52187" y="53104"/>
                    <a:pt x="52187" y="53104"/>
                    <a:pt x="52079" y="52995"/>
                  </a:cubicBezTo>
                  <a:cubicBezTo>
                    <a:pt x="52079" y="52995"/>
                    <a:pt x="52079" y="53104"/>
                    <a:pt x="52187" y="53104"/>
                  </a:cubicBezTo>
                  <a:cubicBezTo>
                    <a:pt x="47088" y="47679"/>
                    <a:pt x="42314" y="42037"/>
                    <a:pt x="37323" y="36612"/>
                  </a:cubicBezTo>
                  <a:cubicBezTo>
                    <a:pt x="37323" y="36612"/>
                    <a:pt x="37323" y="36612"/>
                    <a:pt x="37323" y="36612"/>
                  </a:cubicBezTo>
                  <a:cubicBezTo>
                    <a:pt x="37215" y="36503"/>
                    <a:pt x="37215" y="36503"/>
                    <a:pt x="37106" y="36395"/>
                  </a:cubicBezTo>
                  <a:lnTo>
                    <a:pt x="37106" y="36395"/>
                  </a:lnTo>
                  <a:cubicBezTo>
                    <a:pt x="37106" y="36395"/>
                    <a:pt x="37106" y="36395"/>
                    <a:pt x="37106" y="36395"/>
                  </a:cubicBezTo>
                  <a:cubicBezTo>
                    <a:pt x="37106" y="36395"/>
                    <a:pt x="37106" y="36395"/>
                    <a:pt x="37106" y="36286"/>
                  </a:cubicBezTo>
                  <a:cubicBezTo>
                    <a:pt x="37106" y="36286"/>
                    <a:pt x="37106" y="36286"/>
                    <a:pt x="37106" y="36395"/>
                  </a:cubicBezTo>
                  <a:cubicBezTo>
                    <a:pt x="36455" y="35744"/>
                    <a:pt x="35913" y="35093"/>
                    <a:pt x="35262" y="34442"/>
                  </a:cubicBezTo>
                  <a:lnTo>
                    <a:pt x="35262" y="34442"/>
                  </a:lnTo>
                  <a:cubicBezTo>
                    <a:pt x="35262" y="34442"/>
                    <a:pt x="35262" y="34442"/>
                    <a:pt x="35262" y="34442"/>
                  </a:cubicBezTo>
                  <a:cubicBezTo>
                    <a:pt x="35153" y="34334"/>
                    <a:pt x="35153" y="34334"/>
                    <a:pt x="35045" y="34225"/>
                  </a:cubicBezTo>
                  <a:cubicBezTo>
                    <a:pt x="35045" y="34225"/>
                    <a:pt x="35045" y="34225"/>
                    <a:pt x="35045" y="34225"/>
                  </a:cubicBezTo>
                  <a:cubicBezTo>
                    <a:pt x="34828" y="34008"/>
                    <a:pt x="34719" y="33900"/>
                    <a:pt x="34502" y="33683"/>
                  </a:cubicBezTo>
                  <a:cubicBezTo>
                    <a:pt x="34502" y="33683"/>
                    <a:pt x="34502" y="33683"/>
                    <a:pt x="34502" y="33791"/>
                  </a:cubicBezTo>
                  <a:cubicBezTo>
                    <a:pt x="23544" y="21965"/>
                    <a:pt x="11826" y="11007"/>
                    <a:pt x="0" y="48"/>
                  </a:cubicBezTo>
                  <a:cubicBezTo>
                    <a:pt x="0" y="48"/>
                    <a:pt x="0" y="-60"/>
                    <a:pt x="0" y="48"/>
                  </a:cubicBezTo>
                  <a:cubicBezTo>
                    <a:pt x="5099" y="3520"/>
                    <a:pt x="10090" y="7209"/>
                    <a:pt x="15081" y="10790"/>
                  </a:cubicBezTo>
                  <a:cubicBezTo>
                    <a:pt x="19855" y="14261"/>
                    <a:pt x="24629" y="17950"/>
                    <a:pt x="29186" y="21748"/>
                  </a:cubicBezTo>
                  <a:cubicBezTo>
                    <a:pt x="29077" y="21639"/>
                    <a:pt x="29077" y="21639"/>
                    <a:pt x="28969" y="21531"/>
                  </a:cubicBezTo>
                  <a:cubicBezTo>
                    <a:pt x="32224" y="24243"/>
                    <a:pt x="35370" y="26956"/>
                    <a:pt x="38517" y="29777"/>
                  </a:cubicBezTo>
                  <a:cubicBezTo>
                    <a:pt x="41663" y="32706"/>
                    <a:pt x="44810" y="35635"/>
                    <a:pt x="47956" y="38673"/>
                  </a:cubicBezTo>
                  <a:cubicBezTo>
                    <a:pt x="53815" y="44424"/>
                    <a:pt x="59457" y="50500"/>
                    <a:pt x="65099" y="56467"/>
                  </a:cubicBezTo>
                  <a:cubicBezTo>
                    <a:pt x="76816" y="68510"/>
                    <a:pt x="88751" y="80445"/>
                    <a:pt x="100143" y="92705"/>
                  </a:cubicBezTo>
                  <a:cubicBezTo>
                    <a:pt x="100469" y="93031"/>
                    <a:pt x="100794" y="93465"/>
                    <a:pt x="101228" y="93790"/>
                  </a:cubicBezTo>
                  <a:cubicBezTo>
                    <a:pt x="101228" y="93790"/>
                    <a:pt x="101228" y="93790"/>
                    <a:pt x="101228" y="93790"/>
                  </a:cubicBezTo>
                  <a:cubicBezTo>
                    <a:pt x="106870" y="99866"/>
                    <a:pt x="112295" y="106051"/>
                    <a:pt x="117612" y="112344"/>
                  </a:cubicBezTo>
                  <a:cubicBezTo>
                    <a:pt x="123145" y="118853"/>
                    <a:pt x="128678" y="125363"/>
                    <a:pt x="134212" y="131765"/>
                  </a:cubicBezTo>
                  <a:cubicBezTo>
                    <a:pt x="139420" y="137840"/>
                    <a:pt x="144736" y="143808"/>
                    <a:pt x="149944" y="149884"/>
                  </a:cubicBezTo>
                  <a:cubicBezTo>
                    <a:pt x="155260" y="156068"/>
                    <a:pt x="160685" y="162252"/>
                    <a:pt x="166219" y="168220"/>
                  </a:cubicBezTo>
                  <a:cubicBezTo>
                    <a:pt x="166327" y="168328"/>
                    <a:pt x="166327" y="168437"/>
                    <a:pt x="166436" y="168437"/>
                  </a:cubicBezTo>
                  <a:cubicBezTo>
                    <a:pt x="166436" y="168437"/>
                    <a:pt x="166436" y="168437"/>
                    <a:pt x="166436" y="168437"/>
                  </a:cubicBezTo>
                  <a:cubicBezTo>
                    <a:pt x="166653" y="168654"/>
                    <a:pt x="166870" y="168979"/>
                    <a:pt x="167087" y="169196"/>
                  </a:cubicBezTo>
                  <a:cubicBezTo>
                    <a:pt x="167087" y="169196"/>
                    <a:pt x="167087" y="169196"/>
                    <a:pt x="167087" y="169196"/>
                  </a:cubicBezTo>
                  <a:cubicBezTo>
                    <a:pt x="167303" y="169522"/>
                    <a:pt x="167629" y="169739"/>
                    <a:pt x="167846" y="170064"/>
                  </a:cubicBezTo>
                  <a:cubicBezTo>
                    <a:pt x="167846" y="170064"/>
                    <a:pt x="167846" y="170064"/>
                    <a:pt x="167846" y="170064"/>
                  </a:cubicBezTo>
                  <a:cubicBezTo>
                    <a:pt x="168280" y="170607"/>
                    <a:pt x="168823" y="171149"/>
                    <a:pt x="169365" y="171583"/>
                  </a:cubicBezTo>
                  <a:cubicBezTo>
                    <a:pt x="169474" y="171692"/>
                    <a:pt x="169690" y="171909"/>
                    <a:pt x="169690" y="172017"/>
                  </a:cubicBezTo>
                  <a:cubicBezTo>
                    <a:pt x="169908" y="171909"/>
                    <a:pt x="169799" y="171909"/>
                    <a:pt x="169690" y="172017"/>
                  </a:cubicBezTo>
                  <a:cubicBezTo>
                    <a:pt x="169799" y="172017"/>
                    <a:pt x="169799" y="172017"/>
                    <a:pt x="169690" y="172017"/>
                  </a:cubicBezTo>
                  <a:close/>
                </a:path>
              </a:pathLst>
            </a:custGeom>
            <a:solidFill>
              <a:srgbClr val="4D7D71"/>
            </a:solidFill>
            <a:ln w="10838" cap="flat">
              <a:noFill/>
              <a:prstDash val="solid"/>
              <a:miter/>
            </a:ln>
          </p:spPr>
          <p:txBody>
            <a:bodyPr rtlCol="0" anchor="ctr"/>
            <a:lstStyle/>
            <a:p>
              <a:endParaRPr lang="nb-NO"/>
            </a:p>
          </p:txBody>
        </p:sp>
        <p:sp>
          <p:nvSpPr>
            <p:cNvPr id="252" name="Frihåndsform: figur 251">
              <a:extLst>
                <a:ext uri="{FF2B5EF4-FFF2-40B4-BE49-F238E27FC236}">
                  <a16:creationId xmlns:a16="http://schemas.microsoft.com/office/drawing/2014/main" id="{6CCC4689-822E-4883-9B1D-173431686F88}"/>
                </a:ext>
              </a:extLst>
            </p:cNvPr>
            <p:cNvSpPr/>
            <p:nvPr/>
          </p:nvSpPr>
          <p:spPr>
            <a:xfrm>
              <a:off x="6297443" y="4031601"/>
              <a:ext cx="105508" cy="77477"/>
            </a:xfrm>
            <a:custGeom>
              <a:avLst/>
              <a:gdLst>
                <a:gd name="connsiteX0" fmla="*/ 101493 w 105508"/>
                <a:gd name="connsiteY0" fmla="*/ 73354 h 77477"/>
                <a:gd name="connsiteX1" fmla="*/ 97045 w 105508"/>
                <a:gd name="connsiteY1" fmla="*/ 69123 h 77477"/>
                <a:gd name="connsiteX2" fmla="*/ 88040 w 105508"/>
                <a:gd name="connsiteY2" fmla="*/ 60335 h 77477"/>
                <a:gd name="connsiteX3" fmla="*/ 78492 w 105508"/>
                <a:gd name="connsiteY3" fmla="*/ 50678 h 77477"/>
                <a:gd name="connsiteX4" fmla="*/ 69378 w 105508"/>
                <a:gd name="connsiteY4" fmla="*/ 41456 h 77477"/>
                <a:gd name="connsiteX5" fmla="*/ 66666 w 105508"/>
                <a:gd name="connsiteY5" fmla="*/ 38635 h 77477"/>
                <a:gd name="connsiteX6" fmla="*/ 66666 w 105508"/>
                <a:gd name="connsiteY6" fmla="*/ 38635 h 77477"/>
                <a:gd name="connsiteX7" fmla="*/ 66449 w 105508"/>
                <a:gd name="connsiteY7" fmla="*/ 38418 h 77477"/>
                <a:gd name="connsiteX8" fmla="*/ 66340 w 105508"/>
                <a:gd name="connsiteY8" fmla="*/ 38309 h 77477"/>
                <a:gd name="connsiteX9" fmla="*/ 66340 w 105508"/>
                <a:gd name="connsiteY9" fmla="*/ 38309 h 77477"/>
                <a:gd name="connsiteX10" fmla="*/ 64713 w 105508"/>
                <a:gd name="connsiteY10" fmla="*/ 36574 h 77477"/>
                <a:gd name="connsiteX11" fmla="*/ 65038 w 105508"/>
                <a:gd name="connsiteY11" fmla="*/ 36899 h 77477"/>
                <a:gd name="connsiteX12" fmla="*/ 43339 w 105508"/>
                <a:gd name="connsiteY12" fmla="*/ 16393 h 77477"/>
                <a:gd name="connsiteX13" fmla="*/ 43122 w 105508"/>
                <a:gd name="connsiteY13" fmla="*/ 16176 h 77477"/>
                <a:gd name="connsiteX14" fmla="*/ 43013 w 105508"/>
                <a:gd name="connsiteY14" fmla="*/ 16068 h 77477"/>
                <a:gd name="connsiteX15" fmla="*/ 43122 w 105508"/>
                <a:gd name="connsiteY15" fmla="*/ 16176 h 77477"/>
                <a:gd name="connsiteX16" fmla="*/ 37697 w 105508"/>
                <a:gd name="connsiteY16" fmla="*/ 12053 h 77477"/>
                <a:gd name="connsiteX17" fmla="*/ 33574 w 105508"/>
                <a:gd name="connsiteY17" fmla="*/ 9015 h 77477"/>
                <a:gd name="connsiteX18" fmla="*/ 33357 w 105508"/>
                <a:gd name="connsiteY18" fmla="*/ 8907 h 77477"/>
                <a:gd name="connsiteX19" fmla="*/ 29126 w 105508"/>
                <a:gd name="connsiteY19" fmla="*/ 13789 h 77477"/>
                <a:gd name="connsiteX20" fmla="*/ 29126 w 105508"/>
                <a:gd name="connsiteY20" fmla="*/ 13789 h 77477"/>
                <a:gd name="connsiteX21" fmla="*/ 28908 w 105508"/>
                <a:gd name="connsiteY21" fmla="*/ 14006 h 77477"/>
                <a:gd name="connsiteX22" fmla="*/ 28908 w 105508"/>
                <a:gd name="connsiteY22" fmla="*/ 14006 h 77477"/>
                <a:gd name="connsiteX23" fmla="*/ 28583 w 105508"/>
                <a:gd name="connsiteY23" fmla="*/ 14332 h 77477"/>
                <a:gd name="connsiteX24" fmla="*/ 28583 w 105508"/>
                <a:gd name="connsiteY24" fmla="*/ 14332 h 77477"/>
                <a:gd name="connsiteX25" fmla="*/ 28583 w 105508"/>
                <a:gd name="connsiteY25" fmla="*/ 14332 h 77477"/>
                <a:gd name="connsiteX26" fmla="*/ 28366 w 105508"/>
                <a:gd name="connsiteY26" fmla="*/ 14549 h 77477"/>
                <a:gd name="connsiteX27" fmla="*/ 27606 w 105508"/>
                <a:gd name="connsiteY27" fmla="*/ 15417 h 77477"/>
                <a:gd name="connsiteX28" fmla="*/ 27606 w 105508"/>
                <a:gd name="connsiteY28" fmla="*/ 15417 h 77477"/>
                <a:gd name="connsiteX29" fmla="*/ 27606 w 105508"/>
                <a:gd name="connsiteY29" fmla="*/ 15417 h 77477"/>
                <a:gd name="connsiteX30" fmla="*/ 8186 w 105508"/>
                <a:gd name="connsiteY30" fmla="*/ 40263 h 77477"/>
                <a:gd name="connsiteX31" fmla="*/ 8186 w 105508"/>
                <a:gd name="connsiteY31" fmla="*/ 40263 h 77477"/>
                <a:gd name="connsiteX32" fmla="*/ 48 w 105508"/>
                <a:gd name="connsiteY32" fmla="*/ 49702 h 77477"/>
                <a:gd name="connsiteX33" fmla="*/ 48 w 105508"/>
                <a:gd name="connsiteY33" fmla="*/ 49702 h 77477"/>
                <a:gd name="connsiteX34" fmla="*/ 4280 w 105508"/>
                <a:gd name="connsiteY34" fmla="*/ 42541 h 77477"/>
                <a:gd name="connsiteX35" fmla="*/ 8837 w 105508"/>
                <a:gd name="connsiteY35" fmla="*/ 34729 h 77477"/>
                <a:gd name="connsiteX36" fmla="*/ 18927 w 105508"/>
                <a:gd name="connsiteY36" fmla="*/ 18671 h 77477"/>
                <a:gd name="connsiteX37" fmla="*/ 18710 w 105508"/>
                <a:gd name="connsiteY37" fmla="*/ 18997 h 77477"/>
                <a:gd name="connsiteX38" fmla="*/ 25979 w 105508"/>
                <a:gd name="connsiteY38" fmla="*/ 6411 h 77477"/>
                <a:gd name="connsiteX39" fmla="*/ 28800 w 105508"/>
                <a:gd name="connsiteY39" fmla="*/ 2071 h 77477"/>
                <a:gd name="connsiteX40" fmla="*/ 31513 w 105508"/>
                <a:gd name="connsiteY40" fmla="*/ 227 h 77477"/>
                <a:gd name="connsiteX41" fmla="*/ 34442 w 105508"/>
                <a:gd name="connsiteY41" fmla="*/ 118 h 77477"/>
                <a:gd name="connsiteX42" fmla="*/ 38456 w 105508"/>
                <a:gd name="connsiteY42" fmla="*/ 2722 h 77477"/>
                <a:gd name="connsiteX43" fmla="*/ 45834 w 105508"/>
                <a:gd name="connsiteY43" fmla="*/ 8364 h 77477"/>
                <a:gd name="connsiteX44" fmla="*/ 54840 w 105508"/>
                <a:gd name="connsiteY44" fmla="*/ 16610 h 77477"/>
                <a:gd name="connsiteX45" fmla="*/ 72091 w 105508"/>
                <a:gd name="connsiteY45" fmla="*/ 35814 h 77477"/>
                <a:gd name="connsiteX46" fmla="*/ 88582 w 105508"/>
                <a:gd name="connsiteY46" fmla="*/ 56103 h 77477"/>
                <a:gd name="connsiteX47" fmla="*/ 104423 w 105508"/>
                <a:gd name="connsiteY47" fmla="*/ 75741 h 77477"/>
                <a:gd name="connsiteX48" fmla="*/ 105508 w 105508"/>
                <a:gd name="connsiteY48" fmla="*/ 77152 h 77477"/>
                <a:gd name="connsiteX49" fmla="*/ 105400 w 105508"/>
                <a:gd name="connsiteY49" fmla="*/ 77477 h 77477"/>
                <a:gd name="connsiteX50" fmla="*/ 101493 w 105508"/>
                <a:gd name="connsiteY50" fmla="*/ 73354 h 7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508" h="77477">
                  <a:moveTo>
                    <a:pt x="101493" y="73354"/>
                  </a:moveTo>
                  <a:cubicBezTo>
                    <a:pt x="99975" y="71944"/>
                    <a:pt x="98564" y="70533"/>
                    <a:pt x="97045" y="69123"/>
                  </a:cubicBezTo>
                  <a:cubicBezTo>
                    <a:pt x="94007" y="66193"/>
                    <a:pt x="91078" y="63264"/>
                    <a:pt x="88040" y="60335"/>
                  </a:cubicBezTo>
                  <a:cubicBezTo>
                    <a:pt x="84785" y="57188"/>
                    <a:pt x="81747" y="53825"/>
                    <a:pt x="78492" y="50678"/>
                  </a:cubicBezTo>
                  <a:cubicBezTo>
                    <a:pt x="75454" y="47532"/>
                    <a:pt x="72416" y="44494"/>
                    <a:pt x="69378" y="41456"/>
                  </a:cubicBezTo>
                  <a:cubicBezTo>
                    <a:pt x="68510" y="40588"/>
                    <a:pt x="67534" y="39612"/>
                    <a:pt x="66666" y="38635"/>
                  </a:cubicBezTo>
                  <a:cubicBezTo>
                    <a:pt x="66666" y="38635"/>
                    <a:pt x="66666" y="38635"/>
                    <a:pt x="66666" y="38635"/>
                  </a:cubicBezTo>
                  <a:cubicBezTo>
                    <a:pt x="66557" y="38526"/>
                    <a:pt x="66557" y="38526"/>
                    <a:pt x="66449" y="38418"/>
                  </a:cubicBezTo>
                  <a:cubicBezTo>
                    <a:pt x="66449" y="38418"/>
                    <a:pt x="66340" y="38418"/>
                    <a:pt x="66340" y="38309"/>
                  </a:cubicBezTo>
                  <a:cubicBezTo>
                    <a:pt x="66340" y="38309"/>
                    <a:pt x="66340" y="38309"/>
                    <a:pt x="66340" y="38309"/>
                  </a:cubicBezTo>
                  <a:cubicBezTo>
                    <a:pt x="65798" y="37767"/>
                    <a:pt x="65255" y="37225"/>
                    <a:pt x="64713" y="36574"/>
                  </a:cubicBezTo>
                  <a:cubicBezTo>
                    <a:pt x="64821" y="36682"/>
                    <a:pt x="64930" y="36790"/>
                    <a:pt x="65038" y="36899"/>
                  </a:cubicBezTo>
                  <a:cubicBezTo>
                    <a:pt x="58094" y="29738"/>
                    <a:pt x="51042" y="22686"/>
                    <a:pt x="43339" y="16393"/>
                  </a:cubicBezTo>
                  <a:cubicBezTo>
                    <a:pt x="43230" y="16284"/>
                    <a:pt x="43230" y="16284"/>
                    <a:pt x="43122" y="16176"/>
                  </a:cubicBezTo>
                  <a:cubicBezTo>
                    <a:pt x="43122" y="16176"/>
                    <a:pt x="43013" y="16068"/>
                    <a:pt x="43013" y="16068"/>
                  </a:cubicBezTo>
                  <a:cubicBezTo>
                    <a:pt x="43013" y="16068"/>
                    <a:pt x="43013" y="16068"/>
                    <a:pt x="43122" y="16176"/>
                  </a:cubicBezTo>
                  <a:cubicBezTo>
                    <a:pt x="41386" y="14765"/>
                    <a:pt x="39541" y="13464"/>
                    <a:pt x="37697" y="12053"/>
                  </a:cubicBezTo>
                  <a:cubicBezTo>
                    <a:pt x="36287" y="11077"/>
                    <a:pt x="34985" y="9883"/>
                    <a:pt x="33574" y="9015"/>
                  </a:cubicBezTo>
                  <a:cubicBezTo>
                    <a:pt x="33465" y="9015"/>
                    <a:pt x="33465" y="8907"/>
                    <a:pt x="33357" y="8907"/>
                  </a:cubicBezTo>
                  <a:cubicBezTo>
                    <a:pt x="31838" y="10426"/>
                    <a:pt x="30536" y="12162"/>
                    <a:pt x="29126" y="13789"/>
                  </a:cubicBezTo>
                  <a:cubicBezTo>
                    <a:pt x="29126" y="13789"/>
                    <a:pt x="29126" y="13789"/>
                    <a:pt x="29126" y="13789"/>
                  </a:cubicBezTo>
                  <a:cubicBezTo>
                    <a:pt x="29017" y="13897"/>
                    <a:pt x="29017" y="13897"/>
                    <a:pt x="28908" y="14006"/>
                  </a:cubicBezTo>
                  <a:cubicBezTo>
                    <a:pt x="28908" y="14006"/>
                    <a:pt x="28908" y="14006"/>
                    <a:pt x="28908" y="14006"/>
                  </a:cubicBezTo>
                  <a:cubicBezTo>
                    <a:pt x="28800" y="14114"/>
                    <a:pt x="28692" y="14223"/>
                    <a:pt x="28583" y="14332"/>
                  </a:cubicBezTo>
                  <a:cubicBezTo>
                    <a:pt x="28583" y="14332"/>
                    <a:pt x="28583" y="14332"/>
                    <a:pt x="28583" y="14332"/>
                  </a:cubicBezTo>
                  <a:cubicBezTo>
                    <a:pt x="28583" y="14332"/>
                    <a:pt x="28583" y="14332"/>
                    <a:pt x="28583" y="14332"/>
                  </a:cubicBezTo>
                  <a:cubicBezTo>
                    <a:pt x="28475" y="14440"/>
                    <a:pt x="28475" y="14440"/>
                    <a:pt x="28366" y="14549"/>
                  </a:cubicBezTo>
                  <a:cubicBezTo>
                    <a:pt x="28149" y="14874"/>
                    <a:pt x="27932" y="15091"/>
                    <a:pt x="27606" y="15417"/>
                  </a:cubicBezTo>
                  <a:cubicBezTo>
                    <a:pt x="27606" y="15417"/>
                    <a:pt x="27606" y="15417"/>
                    <a:pt x="27606" y="15417"/>
                  </a:cubicBezTo>
                  <a:cubicBezTo>
                    <a:pt x="27606" y="15417"/>
                    <a:pt x="27606" y="15417"/>
                    <a:pt x="27606" y="15417"/>
                  </a:cubicBezTo>
                  <a:cubicBezTo>
                    <a:pt x="21097" y="23662"/>
                    <a:pt x="14804" y="32125"/>
                    <a:pt x="8186" y="40263"/>
                  </a:cubicBezTo>
                  <a:cubicBezTo>
                    <a:pt x="8186" y="40263"/>
                    <a:pt x="8186" y="40263"/>
                    <a:pt x="8186" y="40263"/>
                  </a:cubicBezTo>
                  <a:cubicBezTo>
                    <a:pt x="5581" y="43517"/>
                    <a:pt x="2761" y="46555"/>
                    <a:pt x="48" y="49702"/>
                  </a:cubicBezTo>
                  <a:cubicBezTo>
                    <a:pt x="48" y="49702"/>
                    <a:pt x="-60" y="49702"/>
                    <a:pt x="48" y="49702"/>
                  </a:cubicBezTo>
                  <a:cubicBezTo>
                    <a:pt x="1458" y="47315"/>
                    <a:pt x="2869" y="44928"/>
                    <a:pt x="4280" y="42541"/>
                  </a:cubicBezTo>
                  <a:cubicBezTo>
                    <a:pt x="5799" y="39937"/>
                    <a:pt x="7317" y="37333"/>
                    <a:pt x="8837" y="34729"/>
                  </a:cubicBezTo>
                  <a:cubicBezTo>
                    <a:pt x="11983" y="29196"/>
                    <a:pt x="15563" y="23988"/>
                    <a:pt x="18927" y="18671"/>
                  </a:cubicBezTo>
                  <a:cubicBezTo>
                    <a:pt x="18927" y="18780"/>
                    <a:pt x="18818" y="18888"/>
                    <a:pt x="18710" y="18997"/>
                  </a:cubicBezTo>
                  <a:cubicBezTo>
                    <a:pt x="21205" y="14874"/>
                    <a:pt x="23592" y="10643"/>
                    <a:pt x="25979" y="6411"/>
                  </a:cubicBezTo>
                  <a:cubicBezTo>
                    <a:pt x="26847" y="5001"/>
                    <a:pt x="27606" y="3265"/>
                    <a:pt x="28800" y="2071"/>
                  </a:cubicBezTo>
                  <a:cubicBezTo>
                    <a:pt x="29560" y="1312"/>
                    <a:pt x="30428" y="444"/>
                    <a:pt x="31513" y="227"/>
                  </a:cubicBezTo>
                  <a:cubicBezTo>
                    <a:pt x="32489" y="10"/>
                    <a:pt x="33357" y="-99"/>
                    <a:pt x="34442" y="118"/>
                  </a:cubicBezTo>
                  <a:cubicBezTo>
                    <a:pt x="36069" y="444"/>
                    <a:pt x="37263" y="1637"/>
                    <a:pt x="38456" y="2722"/>
                  </a:cubicBezTo>
                  <a:cubicBezTo>
                    <a:pt x="40952" y="4567"/>
                    <a:pt x="43447" y="6411"/>
                    <a:pt x="45834" y="8364"/>
                  </a:cubicBezTo>
                  <a:cubicBezTo>
                    <a:pt x="48981" y="10860"/>
                    <a:pt x="51910" y="13681"/>
                    <a:pt x="54840" y="16610"/>
                  </a:cubicBezTo>
                  <a:cubicBezTo>
                    <a:pt x="60915" y="22686"/>
                    <a:pt x="66557" y="29196"/>
                    <a:pt x="72091" y="35814"/>
                  </a:cubicBezTo>
                  <a:cubicBezTo>
                    <a:pt x="77624" y="42541"/>
                    <a:pt x="83157" y="49268"/>
                    <a:pt x="88582" y="56103"/>
                  </a:cubicBezTo>
                  <a:cubicBezTo>
                    <a:pt x="93790" y="62721"/>
                    <a:pt x="99215" y="69123"/>
                    <a:pt x="104423" y="75741"/>
                  </a:cubicBezTo>
                  <a:cubicBezTo>
                    <a:pt x="104749" y="76175"/>
                    <a:pt x="105183" y="76609"/>
                    <a:pt x="105508" y="77152"/>
                  </a:cubicBezTo>
                  <a:cubicBezTo>
                    <a:pt x="105508" y="77260"/>
                    <a:pt x="105400" y="77369"/>
                    <a:pt x="105400" y="77477"/>
                  </a:cubicBezTo>
                  <a:cubicBezTo>
                    <a:pt x="104206" y="75958"/>
                    <a:pt x="102796" y="74656"/>
                    <a:pt x="101493" y="73354"/>
                  </a:cubicBezTo>
                  <a:close/>
                </a:path>
              </a:pathLst>
            </a:custGeom>
            <a:solidFill>
              <a:srgbClr val="4D7D71"/>
            </a:solidFill>
            <a:ln w="10838" cap="flat">
              <a:noFill/>
              <a:prstDash val="solid"/>
              <a:miter/>
            </a:ln>
          </p:spPr>
          <p:txBody>
            <a:bodyPr rtlCol="0" anchor="ctr"/>
            <a:lstStyle/>
            <a:p>
              <a:endParaRPr lang="nb-NO"/>
            </a:p>
          </p:txBody>
        </p:sp>
        <p:sp>
          <p:nvSpPr>
            <p:cNvPr id="253" name="Frihåndsform: figur 252">
              <a:extLst>
                <a:ext uri="{FF2B5EF4-FFF2-40B4-BE49-F238E27FC236}">
                  <a16:creationId xmlns:a16="http://schemas.microsoft.com/office/drawing/2014/main" id="{00E6B1EF-7750-430B-9C8A-B6FD578D4837}"/>
                </a:ext>
              </a:extLst>
            </p:cNvPr>
            <p:cNvSpPr/>
            <p:nvPr/>
          </p:nvSpPr>
          <p:spPr>
            <a:xfrm>
              <a:off x="6273513" y="4034311"/>
              <a:ext cx="56961" cy="85833"/>
            </a:xfrm>
            <a:custGeom>
              <a:avLst/>
              <a:gdLst>
                <a:gd name="connsiteX0" fmla="*/ 0 w 56961"/>
                <a:gd name="connsiteY0" fmla="*/ 85834 h 85833"/>
                <a:gd name="connsiteX1" fmla="*/ 6076 w 56961"/>
                <a:gd name="connsiteY1" fmla="*/ 72380 h 85833"/>
                <a:gd name="connsiteX2" fmla="*/ 5968 w 56961"/>
                <a:gd name="connsiteY2" fmla="*/ 72489 h 85833"/>
                <a:gd name="connsiteX3" fmla="*/ 6184 w 56961"/>
                <a:gd name="connsiteY3" fmla="*/ 71946 h 85833"/>
                <a:gd name="connsiteX4" fmla="*/ 6076 w 56961"/>
                <a:gd name="connsiteY4" fmla="*/ 72055 h 85833"/>
                <a:gd name="connsiteX5" fmla="*/ 11609 w 56961"/>
                <a:gd name="connsiteY5" fmla="*/ 62290 h 85833"/>
                <a:gd name="connsiteX6" fmla="*/ 17251 w 56961"/>
                <a:gd name="connsiteY6" fmla="*/ 53068 h 85833"/>
                <a:gd name="connsiteX7" fmla="*/ 23001 w 56961"/>
                <a:gd name="connsiteY7" fmla="*/ 43954 h 85833"/>
                <a:gd name="connsiteX8" fmla="*/ 29403 w 56961"/>
                <a:gd name="connsiteY8" fmla="*/ 34623 h 85833"/>
                <a:gd name="connsiteX9" fmla="*/ 42314 w 56961"/>
                <a:gd name="connsiteY9" fmla="*/ 16178 h 85833"/>
                <a:gd name="connsiteX10" fmla="*/ 48933 w 56961"/>
                <a:gd name="connsiteY10" fmla="*/ 7282 h 85833"/>
                <a:gd name="connsiteX11" fmla="*/ 52187 w 56961"/>
                <a:gd name="connsiteY11" fmla="*/ 3267 h 85833"/>
                <a:gd name="connsiteX12" fmla="*/ 54792 w 56961"/>
                <a:gd name="connsiteY12" fmla="*/ 446 h 85833"/>
                <a:gd name="connsiteX13" fmla="*/ 56202 w 56961"/>
                <a:gd name="connsiteY13" fmla="*/ 338 h 85833"/>
                <a:gd name="connsiteX14" fmla="*/ 56528 w 56961"/>
                <a:gd name="connsiteY14" fmla="*/ 1857 h 85833"/>
                <a:gd name="connsiteX15" fmla="*/ 56528 w 56961"/>
                <a:gd name="connsiteY15" fmla="*/ 1857 h 85833"/>
                <a:gd name="connsiteX16" fmla="*/ 56636 w 56961"/>
                <a:gd name="connsiteY16" fmla="*/ 2182 h 85833"/>
                <a:gd name="connsiteX17" fmla="*/ 56636 w 56961"/>
                <a:gd name="connsiteY17" fmla="*/ 2182 h 85833"/>
                <a:gd name="connsiteX18" fmla="*/ 56744 w 56961"/>
                <a:gd name="connsiteY18" fmla="*/ 2399 h 85833"/>
                <a:gd name="connsiteX19" fmla="*/ 56744 w 56961"/>
                <a:gd name="connsiteY19" fmla="*/ 2399 h 85833"/>
                <a:gd name="connsiteX20" fmla="*/ 56961 w 56961"/>
                <a:gd name="connsiteY20" fmla="*/ 2725 h 85833"/>
                <a:gd name="connsiteX21" fmla="*/ 56961 w 56961"/>
                <a:gd name="connsiteY21" fmla="*/ 2725 h 85833"/>
                <a:gd name="connsiteX22" fmla="*/ 56961 w 56961"/>
                <a:gd name="connsiteY22" fmla="*/ 2725 h 85833"/>
                <a:gd name="connsiteX23" fmla="*/ 56961 w 56961"/>
                <a:gd name="connsiteY23" fmla="*/ 2725 h 85833"/>
                <a:gd name="connsiteX24" fmla="*/ 56961 w 56961"/>
                <a:gd name="connsiteY24" fmla="*/ 2725 h 85833"/>
                <a:gd name="connsiteX25" fmla="*/ 56961 w 56961"/>
                <a:gd name="connsiteY25" fmla="*/ 2725 h 85833"/>
                <a:gd name="connsiteX26" fmla="*/ 56961 w 56961"/>
                <a:gd name="connsiteY26" fmla="*/ 2725 h 85833"/>
                <a:gd name="connsiteX27" fmla="*/ 55877 w 56961"/>
                <a:gd name="connsiteY27" fmla="*/ 989 h 85833"/>
                <a:gd name="connsiteX28" fmla="*/ 55768 w 56961"/>
                <a:gd name="connsiteY28" fmla="*/ 880 h 85833"/>
                <a:gd name="connsiteX29" fmla="*/ 55768 w 56961"/>
                <a:gd name="connsiteY29" fmla="*/ 880 h 85833"/>
                <a:gd name="connsiteX30" fmla="*/ 55768 w 56961"/>
                <a:gd name="connsiteY30" fmla="*/ 880 h 85833"/>
                <a:gd name="connsiteX31" fmla="*/ 55768 w 56961"/>
                <a:gd name="connsiteY31" fmla="*/ 880 h 85833"/>
                <a:gd name="connsiteX32" fmla="*/ 55443 w 56961"/>
                <a:gd name="connsiteY32" fmla="*/ 1206 h 85833"/>
                <a:gd name="connsiteX33" fmla="*/ 53598 w 56961"/>
                <a:gd name="connsiteY33" fmla="*/ 4243 h 85833"/>
                <a:gd name="connsiteX34" fmla="*/ 53598 w 56961"/>
                <a:gd name="connsiteY34" fmla="*/ 4243 h 85833"/>
                <a:gd name="connsiteX35" fmla="*/ 42423 w 56961"/>
                <a:gd name="connsiteY35" fmla="*/ 22905 h 85833"/>
                <a:gd name="connsiteX36" fmla="*/ 36347 w 56961"/>
                <a:gd name="connsiteY36" fmla="*/ 31585 h 85833"/>
                <a:gd name="connsiteX37" fmla="*/ 29837 w 56961"/>
                <a:gd name="connsiteY37" fmla="*/ 41024 h 85833"/>
                <a:gd name="connsiteX38" fmla="*/ 17360 w 56961"/>
                <a:gd name="connsiteY38" fmla="*/ 58926 h 85833"/>
                <a:gd name="connsiteX39" fmla="*/ 5533 w 56961"/>
                <a:gd name="connsiteY39" fmla="*/ 77154 h 85833"/>
                <a:gd name="connsiteX40" fmla="*/ 0 w 56961"/>
                <a:gd name="connsiteY40" fmla="*/ 85834 h 85833"/>
                <a:gd name="connsiteX41" fmla="*/ 0 w 56961"/>
                <a:gd name="connsiteY41" fmla="*/ 85834 h 85833"/>
                <a:gd name="connsiteX42" fmla="*/ 0 w 56961"/>
                <a:gd name="connsiteY42" fmla="*/ 85834 h 8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6961" h="85833">
                  <a:moveTo>
                    <a:pt x="0" y="85834"/>
                  </a:moveTo>
                  <a:cubicBezTo>
                    <a:pt x="1628" y="81169"/>
                    <a:pt x="3689" y="76720"/>
                    <a:pt x="6076" y="72380"/>
                  </a:cubicBezTo>
                  <a:cubicBezTo>
                    <a:pt x="6076" y="72380"/>
                    <a:pt x="6076" y="72489"/>
                    <a:pt x="5968" y="72489"/>
                  </a:cubicBezTo>
                  <a:cubicBezTo>
                    <a:pt x="6076" y="72272"/>
                    <a:pt x="6184" y="72163"/>
                    <a:pt x="6184" y="71946"/>
                  </a:cubicBezTo>
                  <a:cubicBezTo>
                    <a:pt x="6184" y="71946"/>
                    <a:pt x="6184" y="72055"/>
                    <a:pt x="6076" y="72055"/>
                  </a:cubicBezTo>
                  <a:cubicBezTo>
                    <a:pt x="7812" y="68800"/>
                    <a:pt x="9765" y="65545"/>
                    <a:pt x="11609" y="62290"/>
                  </a:cubicBezTo>
                  <a:cubicBezTo>
                    <a:pt x="13454" y="59144"/>
                    <a:pt x="15298" y="56106"/>
                    <a:pt x="17251" y="53068"/>
                  </a:cubicBezTo>
                  <a:cubicBezTo>
                    <a:pt x="19204" y="50030"/>
                    <a:pt x="21049" y="46992"/>
                    <a:pt x="23001" y="43954"/>
                  </a:cubicBezTo>
                  <a:cubicBezTo>
                    <a:pt x="25063" y="40807"/>
                    <a:pt x="27233" y="37661"/>
                    <a:pt x="29403" y="34623"/>
                  </a:cubicBezTo>
                  <a:cubicBezTo>
                    <a:pt x="33743" y="28547"/>
                    <a:pt x="37866" y="22254"/>
                    <a:pt x="42314" y="16178"/>
                  </a:cubicBezTo>
                  <a:cubicBezTo>
                    <a:pt x="44484" y="13140"/>
                    <a:pt x="46654" y="10102"/>
                    <a:pt x="48933" y="7282"/>
                  </a:cubicBezTo>
                  <a:cubicBezTo>
                    <a:pt x="50018" y="5979"/>
                    <a:pt x="51103" y="4569"/>
                    <a:pt x="52187" y="3267"/>
                  </a:cubicBezTo>
                  <a:cubicBezTo>
                    <a:pt x="52947" y="2291"/>
                    <a:pt x="53815" y="1206"/>
                    <a:pt x="54792" y="446"/>
                  </a:cubicBezTo>
                  <a:cubicBezTo>
                    <a:pt x="55225" y="121"/>
                    <a:pt x="55877" y="-313"/>
                    <a:pt x="56202" y="338"/>
                  </a:cubicBezTo>
                  <a:cubicBezTo>
                    <a:pt x="56419" y="772"/>
                    <a:pt x="56419" y="1314"/>
                    <a:pt x="56528" y="1857"/>
                  </a:cubicBezTo>
                  <a:cubicBezTo>
                    <a:pt x="56528" y="1857"/>
                    <a:pt x="56528" y="1857"/>
                    <a:pt x="56528" y="1857"/>
                  </a:cubicBezTo>
                  <a:cubicBezTo>
                    <a:pt x="56528" y="1965"/>
                    <a:pt x="56636" y="2074"/>
                    <a:pt x="56636" y="2182"/>
                  </a:cubicBezTo>
                  <a:cubicBezTo>
                    <a:pt x="56636" y="2182"/>
                    <a:pt x="56636" y="2182"/>
                    <a:pt x="56636" y="2182"/>
                  </a:cubicBezTo>
                  <a:cubicBezTo>
                    <a:pt x="56636" y="2291"/>
                    <a:pt x="56744" y="2291"/>
                    <a:pt x="56744" y="2399"/>
                  </a:cubicBezTo>
                  <a:cubicBezTo>
                    <a:pt x="56744" y="2399"/>
                    <a:pt x="56744" y="2399"/>
                    <a:pt x="56744" y="2399"/>
                  </a:cubicBezTo>
                  <a:cubicBezTo>
                    <a:pt x="56853" y="2508"/>
                    <a:pt x="56853" y="2616"/>
                    <a:pt x="56961" y="2725"/>
                  </a:cubicBezTo>
                  <a:cubicBezTo>
                    <a:pt x="56961" y="2725"/>
                    <a:pt x="56961" y="2833"/>
                    <a:pt x="56961" y="2725"/>
                  </a:cubicBezTo>
                  <a:cubicBezTo>
                    <a:pt x="56961" y="2725"/>
                    <a:pt x="56961" y="2725"/>
                    <a:pt x="56961" y="2725"/>
                  </a:cubicBezTo>
                  <a:cubicBezTo>
                    <a:pt x="56961" y="2725"/>
                    <a:pt x="56961" y="2725"/>
                    <a:pt x="56961" y="2725"/>
                  </a:cubicBezTo>
                  <a:cubicBezTo>
                    <a:pt x="56961" y="2725"/>
                    <a:pt x="56961" y="2725"/>
                    <a:pt x="56961" y="2725"/>
                  </a:cubicBezTo>
                  <a:cubicBezTo>
                    <a:pt x="56961" y="2725"/>
                    <a:pt x="56961" y="2725"/>
                    <a:pt x="56961" y="2725"/>
                  </a:cubicBezTo>
                  <a:lnTo>
                    <a:pt x="56961" y="2725"/>
                  </a:lnTo>
                  <a:cubicBezTo>
                    <a:pt x="56419" y="2291"/>
                    <a:pt x="56202" y="1640"/>
                    <a:pt x="55877" y="989"/>
                  </a:cubicBezTo>
                  <a:cubicBezTo>
                    <a:pt x="55877" y="989"/>
                    <a:pt x="55877" y="989"/>
                    <a:pt x="55768" y="880"/>
                  </a:cubicBezTo>
                  <a:cubicBezTo>
                    <a:pt x="55768" y="880"/>
                    <a:pt x="55768" y="880"/>
                    <a:pt x="55768" y="880"/>
                  </a:cubicBezTo>
                  <a:cubicBezTo>
                    <a:pt x="55768" y="880"/>
                    <a:pt x="55768" y="880"/>
                    <a:pt x="55768" y="880"/>
                  </a:cubicBezTo>
                  <a:cubicBezTo>
                    <a:pt x="55768" y="880"/>
                    <a:pt x="55768" y="880"/>
                    <a:pt x="55768" y="880"/>
                  </a:cubicBezTo>
                  <a:cubicBezTo>
                    <a:pt x="55659" y="989"/>
                    <a:pt x="55551" y="1097"/>
                    <a:pt x="55443" y="1206"/>
                  </a:cubicBezTo>
                  <a:cubicBezTo>
                    <a:pt x="54792" y="2182"/>
                    <a:pt x="54249" y="3267"/>
                    <a:pt x="53598" y="4243"/>
                  </a:cubicBezTo>
                  <a:cubicBezTo>
                    <a:pt x="53598" y="4243"/>
                    <a:pt x="53598" y="4243"/>
                    <a:pt x="53598" y="4243"/>
                  </a:cubicBezTo>
                  <a:cubicBezTo>
                    <a:pt x="50126" y="10645"/>
                    <a:pt x="46437" y="16829"/>
                    <a:pt x="42423" y="22905"/>
                  </a:cubicBezTo>
                  <a:cubicBezTo>
                    <a:pt x="40470" y="25835"/>
                    <a:pt x="38300" y="28764"/>
                    <a:pt x="36347" y="31585"/>
                  </a:cubicBezTo>
                  <a:cubicBezTo>
                    <a:pt x="34177" y="34732"/>
                    <a:pt x="32007" y="37878"/>
                    <a:pt x="29837" y="41024"/>
                  </a:cubicBezTo>
                  <a:cubicBezTo>
                    <a:pt x="25714" y="46992"/>
                    <a:pt x="21374" y="52959"/>
                    <a:pt x="17360" y="58926"/>
                  </a:cubicBezTo>
                  <a:cubicBezTo>
                    <a:pt x="13345" y="64894"/>
                    <a:pt x="9439" y="71078"/>
                    <a:pt x="5533" y="77154"/>
                  </a:cubicBezTo>
                  <a:cubicBezTo>
                    <a:pt x="3581" y="80084"/>
                    <a:pt x="1736" y="82904"/>
                    <a:pt x="0" y="85834"/>
                  </a:cubicBezTo>
                  <a:cubicBezTo>
                    <a:pt x="0" y="85834"/>
                    <a:pt x="0" y="85834"/>
                    <a:pt x="0" y="85834"/>
                  </a:cubicBezTo>
                  <a:cubicBezTo>
                    <a:pt x="0" y="85834"/>
                    <a:pt x="0" y="85834"/>
                    <a:pt x="0" y="85834"/>
                  </a:cubicBezTo>
                  <a:close/>
                </a:path>
              </a:pathLst>
            </a:custGeom>
            <a:solidFill>
              <a:srgbClr val="4D7D71"/>
            </a:solidFill>
            <a:ln w="10838" cap="flat">
              <a:noFill/>
              <a:prstDash val="solid"/>
              <a:miter/>
            </a:ln>
          </p:spPr>
          <p:txBody>
            <a:bodyPr rtlCol="0" anchor="ctr"/>
            <a:lstStyle/>
            <a:p>
              <a:endParaRPr lang="nb-NO"/>
            </a:p>
          </p:txBody>
        </p:sp>
        <p:sp>
          <p:nvSpPr>
            <p:cNvPr id="254" name="Frihåndsform: figur 253">
              <a:extLst>
                <a:ext uri="{FF2B5EF4-FFF2-40B4-BE49-F238E27FC236}">
                  <a16:creationId xmlns:a16="http://schemas.microsoft.com/office/drawing/2014/main" id="{9DF876D7-C0A2-45EA-85DF-190A089835A1}"/>
                </a:ext>
              </a:extLst>
            </p:cNvPr>
            <p:cNvSpPr/>
            <p:nvPr/>
          </p:nvSpPr>
          <p:spPr>
            <a:xfrm>
              <a:off x="6271235" y="4033120"/>
              <a:ext cx="63905" cy="83662"/>
            </a:xfrm>
            <a:custGeom>
              <a:avLst/>
              <a:gdLst>
                <a:gd name="connsiteX0" fmla="*/ 0 w 63905"/>
                <a:gd name="connsiteY0" fmla="*/ 83120 h 83662"/>
                <a:gd name="connsiteX1" fmla="*/ 325 w 63905"/>
                <a:gd name="connsiteY1" fmla="*/ 82469 h 83662"/>
                <a:gd name="connsiteX2" fmla="*/ 1736 w 63905"/>
                <a:gd name="connsiteY2" fmla="*/ 80299 h 83662"/>
                <a:gd name="connsiteX3" fmla="*/ 8137 w 63905"/>
                <a:gd name="connsiteY3" fmla="*/ 69775 h 83662"/>
                <a:gd name="connsiteX4" fmla="*/ 21591 w 63905"/>
                <a:gd name="connsiteY4" fmla="*/ 48184 h 83662"/>
                <a:gd name="connsiteX5" fmla="*/ 32549 w 63905"/>
                <a:gd name="connsiteY5" fmla="*/ 31800 h 83662"/>
                <a:gd name="connsiteX6" fmla="*/ 32332 w 63905"/>
                <a:gd name="connsiteY6" fmla="*/ 32126 h 83662"/>
                <a:gd name="connsiteX7" fmla="*/ 33526 w 63905"/>
                <a:gd name="connsiteY7" fmla="*/ 30498 h 83662"/>
                <a:gd name="connsiteX8" fmla="*/ 33309 w 63905"/>
                <a:gd name="connsiteY8" fmla="*/ 30824 h 83662"/>
                <a:gd name="connsiteX9" fmla="*/ 34719 w 63905"/>
                <a:gd name="connsiteY9" fmla="*/ 28871 h 83662"/>
                <a:gd name="connsiteX10" fmla="*/ 34611 w 63905"/>
                <a:gd name="connsiteY10" fmla="*/ 28980 h 83662"/>
                <a:gd name="connsiteX11" fmla="*/ 35587 w 63905"/>
                <a:gd name="connsiteY11" fmla="*/ 27677 h 83662"/>
                <a:gd name="connsiteX12" fmla="*/ 35804 w 63905"/>
                <a:gd name="connsiteY12" fmla="*/ 27352 h 83662"/>
                <a:gd name="connsiteX13" fmla="*/ 36347 w 63905"/>
                <a:gd name="connsiteY13" fmla="*/ 26593 h 83662"/>
                <a:gd name="connsiteX14" fmla="*/ 36347 w 63905"/>
                <a:gd name="connsiteY14" fmla="*/ 26701 h 83662"/>
                <a:gd name="connsiteX15" fmla="*/ 37540 w 63905"/>
                <a:gd name="connsiteY15" fmla="*/ 25074 h 83662"/>
                <a:gd name="connsiteX16" fmla="*/ 38951 w 63905"/>
                <a:gd name="connsiteY16" fmla="*/ 23121 h 83662"/>
                <a:gd name="connsiteX17" fmla="*/ 38951 w 63905"/>
                <a:gd name="connsiteY17" fmla="*/ 23121 h 83662"/>
                <a:gd name="connsiteX18" fmla="*/ 38951 w 63905"/>
                <a:gd name="connsiteY18" fmla="*/ 23121 h 83662"/>
                <a:gd name="connsiteX19" fmla="*/ 39168 w 63905"/>
                <a:gd name="connsiteY19" fmla="*/ 22903 h 83662"/>
                <a:gd name="connsiteX20" fmla="*/ 39168 w 63905"/>
                <a:gd name="connsiteY20" fmla="*/ 22903 h 83662"/>
                <a:gd name="connsiteX21" fmla="*/ 41121 w 63905"/>
                <a:gd name="connsiteY21" fmla="*/ 20191 h 83662"/>
                <a:gd name="connsiteX22" fmla="*/ 40904 w 63905"/>
                <a:gd name="connsiteY22" fmla="*/ 20517 h 83662"/>
                <a:gd name="connsiteX23" fmla="*/ 41772 w 63905"/>
                <a:gd name="connsiteY23" fmla="*/ 19323 h 83662"/>
                <a:gd name="connsiteX24" fmla="*/ 41555 w 63905"/>
                <a:gd name="connsiteY24" fmla="*/ 19649 h 83662"/>
                <a:gd name="connsiteX25" fmla="*/ 43833 w 63905"/>
                <a:gd name="connsiteY25" fmla="*/ 16502 h 83662"/>
                <a:gd name="connsiteX26" fmla="*/ 43616 w 63905"/>
                <a:gd name="connsiteY26" fmla="*/ 16828 h 83662"/>
                <a:gd name="connsiteX27" fmla="*/ 44159 w 63905"/>
                <a:gd name="connsiteY27" fmla="*/ 16068 h 83662"/>
                <a:gd name="connsiteX28" fmla="*/ 44159 w 63905"/>
                <a:gd name="connsiteY28" fmla="*/ 16177 h 83662"/>
                <a:gd name="connsiteX29" fmla="*/ 44267 w 63905"/>
                <a:gd name="connsiteY29" fmla="*/ 16068 h 83662"/>
                <a:gd name="connsiteX30" fmla="*/ 44376 w 63905"/>
                <a:gd name="connsiteY30" fmla="*/ 15851 h 83662"/>
                <a:gd name="connsiteX31" fmla="*/ 44484 w 63905"/>
                <a:gd name="connsiteY31" fmla="*/ 15634 h 83662"/>
                <a:gd name="connsiteX32" fmla="*/ 44484 w 63905"/>
                <a:gd name="connsiteY32" fmla="*/ 15634 h 83662"/>
                <a:gd name="connsiteX33" fmla="*/ 50235 w 63905"/>
                <a:gd name="connsiteY33" fmla="*/ 7822 h 83662"/>
                <a:gd name="connsiteX34" fmla="*/ 53598 w 63905"/>
                <a:gd name="connsiteY34" fmla="*/ 3808 h 83662"/>
                <a:gd name="connsiteX35" fmla="*/ 54900 w 63905"/>
                <a:gd name="connsiteY35" fmla="*/ 2289 h 83662"/>
                <a:gd name="connsiteX36" fmla="*/ 56419 w 63905"/>
                <a:gd name="connsiteY36" fmla="*/ 553 h 83662"/>
                <a:gd name="connsiteX37" fmla="*/ 57612 w 63905"/>
                <a:gd name="connsiteY37" fmla="*/ 10 h 83662"/>
                <a:gd name="connsiteX38" fmla="*/ 59674 w 63905"/>
                <a:gd name="connsiteY38" fmla="*/ 1204 h 83662"/>
                <a:gd name="connsiteX39" fmla="*/ 61627 w 63905"/>
                <a:gd name="connsiteY39" fmla="*/ 4133 h 83662"/>
                <a:gd name="connsiteX40" fmla="*/ 63254 w 63905"/>
                <a:gd name="connsiteY40" fmla="*/ 6629 h 83662"/>
                <a:gd name="connsiteX41" fmla="*/ 63905 w 63905"/>
                <a:gd name="connsiteY41" fmla="*/ 7605 h 83662"/>
                <a:gd name="connsiteX42" fmla="*/ 63905 w 63905"/>
                <a:gd name="connsiteY42" fmla="*/ 7605 h 83662"/>
                <a:gd name="connsiteX43" fmla="*/ 59348 w 63905"/>
                <a:gd name="connsiteY43" fmla="*/ 3157 h 83662"/>
                <a:gd name="connsiteX44" fmla="*/ 59348 w 63905"/>
                <a:gd name="connsiteY44" fmla="*/ 3157 h 83662"/>
                <a:gd name="connsiteX45" fmla="*/ 58589 w 63905"/>
                <a:gd name="connsiteY45" fmla="*/ 2506 h 83662"/>
                <a:gd name="connsiteX46" fmla="*/ 58263 w 63905"/>
                <a:gd name="connsiteY46" fmla="*/ 2397 h 83662"/>
                <a:gd name="connsiteX47" fmla="*/ 58263 w 63905"/>
                <a:gd name="connsiteY47" fmla="*/ 2397 h 83662"/>
                <a:gd name="connsiteX48" fmla="*/ 57287 w 63905"/>
                <a:gd name="connsiteY48" fmla="*/ 4133 h 83662"/>
                <a:gd name="connsiteX49" fmla="*/ 57287 w 63905"/>
                <a:gd name="connsiteY49" fmla="*/ 4133 h 83662"/>
                <a:gd name="connsiteX50" fmla="*/ 57287 w 63905"/>
                <a:gd name="connsiteY50" fmla="*/ 4133 h 83662"/>
                <a:gd name="connsiteX51" fmla="*/ 57287 w 63905"/>
                <a:gd name="connsiteY51" fmla="*/ 4133 h 83662"/>
                <a:gd name="connsiteX52" fmla="*/ 57287 w 63905"/>
                <a:gd name="connsiteY52" fmla="*/ 4242 h 83662"/>
                <a:gd name="connsiteX53" fmla="*/ 57287 w 63905"/>
                <a:gd name="connsiteY53" fmla="*/ 4242 h 83662"/>
                <a:gd name="connsiteX54" fmla="*/ 57287 w 63905"/>
                <a:gd name="connsiteY54" fmla="*/ 4242 h 83662"/>
                <a:gd name="connsiteX55" fmla="*/ 57287 w 63905"/>
                <a:gd name="connsiteY55" fmla="*/ 4242 h 83662"/>
                <a:gd name="connsiteX56" fmla="*/ 57287 w 63905"/>
                <a:gd name="connsiteY56" fmla="*/ 4242 h 83662"/>
                <a:gd name="connsiteX57" fmla="*/ 56419 w 63905"/>
                <a:gd name="connsiteY57" fmla="*/ 5869 h 83662"/>
                <a:gd name="connsiteX58" fmla="*/ 55225 w 63905"/>
                <a:gd name="connsiteY58" fmla="*/ 7931 h 83662"/>
                <a:gd name="connsiteX59" fmla="*/ 55225 w 63905"/>
                <a:gd name="connsiteY59" fmla="*/ 7822 h 83662"/>
                <a:gd name="connsiteX60" fmla="*/ 55117 w 63905"/>
                <a:gd name="connsiteY60" fmla="*/ 8039 h 83662"/>
                <a:gd name="connsiteX61" fmla="*/ 55117 w 63905"/>
                <a:gd name="connsiteY61" fmla="*/ 8039 h 83662"/>
                <a:gd name="connsiteX62" fmla="*/ 55117 w 63905"/>
                <a:gd name="connsiteY62" fmla="*/ 8039 h 83662"/>
                <a:gd name="connsiteX63" fmla="*/ 52513 w 63905"/>
                <a:gd name="connsiteY63" fmla="*/ 12488 h 83662"/>
                <a:gd name="connsiteX64" fmla="*/ 48064 w 63905"/>
                <a:gd name="connsiteY64" fmla="*/ 20083 h 83662"/>
                <a:gd name="connsiteX65" fmla="*/ 43074 w 63905"/>
                <a:gd name="connsiteY65" fmla="*/ 27677 h 83662"/>
                <a:gd name="connsiteX66" fmla="*/ 37432 w 63905"/>
                <a:gd name="connsiteY66" fmla="*/ 35815 h 83662"/>
                <a:gd name="connsiteX67" fmla="*/ 36238 w 63905"/>
                <a:gd name="connsiteY67" fmla="*/ 37442 h 83662"/>
                <a:gd name="connsiteX68" fmla="*/ 34936 w 63905"/>
                <a:gd name="connsiteY68" fmla="*/ 39287 h 83662"/>
                <a:gd name="connsiteX69" fmla="*/ 35153 w 63905"/>
                <a:gd name="connsiteY69" fmla="*/ 38961 h 83662"/>
                <a:gd name="connsiteX70" fmla="*/ 27775 w 63905"/>
                <a:gd name="connsiteY70" fmla="*/ 48943 h 83662"/>
                <a:gd name="connsiteX71" fmla="*/ 20072 w 63905"/>
                <a:gd name="connsiteY71" fmla="*/ 59033 h 83662"/>
                <a:gd name="connsiteX72" fmla="*/ 12260 w 63905"/>
                <a:gd name="connsiteY72" fmla="*/ 69015 h 83662"/>
                <a:gd name="connsiteX73" fmla="*/ 4448 w 63905"/>
                <a:gd name="connsiteY73" fmla="*/ 78888 h 83662"/>
                <a:gd name="connsiteX74" fmla="*/ 2712 w 63905"/>
                <a:gd name="connsiteY74" fmla="*/ 80841 h 83662"/>
                <a:gd name="connsiteX75" fmla="*/ 2712 w 63905"/>
                <a:gd name="connsiteY75" fmla="*/ 80841 h 83662"/>
                <a:gd name="connsiteX76" fmla="*/ 976 w 63905"/>
                <a:gd name="connsiteY76" fmla="*/ 82577 h 83662"/>
                <a:gd name="connsiteX77" fmla="*/ 976 w 63905"/>
                <a:gd name="connsiteY77" fmla="*/ 82577 h 83662"/>
                <a:gd name="connsiteX78" fmla="*/ 325 w 63905"/>
                <a:gd name="connsiteY78" fmla="*/ 83337 h 83662"/>
                <a:gd name="connsiteX79" fmla="*/ 217 w 63905"/>
                <a:gd name="connsiteY79" fmla="*/ 83445 h 83662"/>
                <a:gd name="connsiteX80" fmla="*/ 217 w 63905"/>
                <a:gd name="connsiteY80" fmla="*/ 83445 h 83662"/>
                <a:gd name="connsiteX81" fmla="*/ 217 w 63905"/>
                <a:gd name="connsiteY81" fmla="*/ 83554 h 83662"/>
                <a:gd name="connsiteX82" fmla="*/ 217 w 63905"/>
                <a:gd name="connsiteY82" fmla="*/ 83554 h 83662"/>
                <a:gd name="connsiteX83" fmla="*/ 217 w 63905"/>
                <a:gd name="connsiteY83" fmla="*/ 83554 h 83662"/>
                <a:gd name="connsiteX84" fmla="*/ 325 w 63905"/>
                <a:gd name="connsiteY84" fmla="*/ 83554 h 83662"/>
                <a:gd name="connsiteX85" fmla="*/ 325 w 63905"/>
                <a:gd name="connsiteY85" fmla="*/ 83554 h 83662"/>
                <a:gd name="connsiteX86" fmla="*/ 434 w 63905"/>
                <a:gd name="connsiteY86" fmla="*/ 83554 h 83662"/>
                <a:gd name="connsiteX87" fmla="*/ 434 w 63905"/>
                <a:gd name="connsiteY87" fmla="*/ 83554 h 83662"/>
                <a:gd name="connsiteX88" fmla="*/ 434 w 63905"/>
                <a:gd name="connsiteY88" fmla="*/ 83554 h 83662"/>
                <a:gd name="connsiteX89" fmla="*/ 434 w 63905"/>
                <a:gd name="connsiteY89" fmla="*/ 83662 h 83662"/>
                <a:gd name="connsiteX90" fmla="*/ 325 w 63905"/>
                <a:gd name="connsiteY90" fmla="*/ 83662 h 83662"/>
                <a:gd name="connsiteX91" fmla="*/ 0 w 63905"/>
                <a:gd name="connsiteY91" fmla="*/ 83120 h 8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3905" h="83662">
                  <a:moveTo>
                    <a:pt x="0" y="83120"/>
                  </a:moveTo>
                  <a:cubicBezTo>
                    <a:pt x="0" y="82903"/>
                    <a:pt x="217" y="82577"/>
                    <a:pt x="325" y="82469"/>
                  </a:cubicBezTo>
                  <a:cubicBezTo>
                    <a:pt x="760" y="81709"/>
                    <a:pt x="1302" y="80950"/>
                    <a:pt x="1736" y="80299"/>
                  </a:cubicBezTo>
                  <a:cubicBezTo>
                    <a:pt x="4014" y="76827"/>
                    <a:pt x="6076" y="73246"/>
                    <a:pt x="8137" y="69775"/>
                  </a:cubicBezTo>
                  <a:cubicBezTo>
                    <a:pt x="12369" y="62505"/>
                    <a:pt x="17034" y="55344"/>
                    <a:pt x="21591" y="48184"/>
                  </a:cubicBezTo>
                  <a:cubicBezTo>
                    <a:pt x="25172" y="42650"/>
                    <a:pt x="28644" y="37117"/>
                    <a:pt x="32549" y="31800"/>
                  </a:cubicBezTo>
                  <a:cubicBezTo>
                    <a:pt x="32441" y="31909"/>
                    <a:pt x="32441" y="32017"/>
                    <a:pt x="32332" y="32126"/>
                  </a:cubicBezTo>
                  <a:cubicBezTo>
                    <a:pt x="32766" y="31583"/>
                    <a:pt x="33092" y="31041"/>
                    <a:pt x="33526" y="30498"/>
                  </a:cubicBezTo>
                  <a:cubicBezTo>
                    <a:pt x="33417" y="30607"/>
                    <a:pt x="33417" y="30715"/>
                    <a:pt x="33309" y="30824"/>
                  </a:cubicBezTo>
                  <a:cubicBezTo>
                    <a:pt x="33743" y="30173"/>
                    <a:pt x="34285" y="29522"/>
                    <a:pt x="34719" y="28871"/>
                  </a:cubicBezTo>
                  <a:cubicBezTo>
                    <a:pt x="34719" y="28871"/>
                    <a:pt x="34719" y="28980"/>
                    <a:pt x="34611" y="28980"/>
                  </a:cubicBezTo>
                  <a:cubicBezTo>
                    <a:pt x="34936" y="28545"/>
                    <a:pt x="35262" y="28112"/>
                    <a:pt x="35587" y="27677"/>
                  </a:cubicBezTo>
                  <a:cubicBezTo>
                    <a:pt x="35696" y="27569"/>
                    <a:pt x="35696" y="27461"/>
                    <a:pt x="35804" y="27352"/>
                  </a:cubicBezTo>
                  <a:cubicBezTo>
                    <a:pt x="36021" y="27135"/>
                    <a:pt x="36130" y="26809"/>
                    <a:pt x="36347" y="26593"/>
                  </a:cubicBezTo>
                  <a:cubicBezTo>
                    <a:pt x="36347" y="26593"/>
                    <a:pt x="36347" y="26593"/>
                    <a:pt x="36347" y="26701"/>
                  </a:cubicBezTo>
                  <a:cubicBezTo>
                    <a:pt x="36781" y="26158"/>
                    <a:pt x="37106" y="25616"/>
                    <a:pt x="37540" y="25074"/>
                  </a:cubicBezTo>
                  <a:cubicBezTo>
                    <a:pt x="37974" y="24422"/>
                    <a:pt x="38517" y="23771"/>
                    <a:pt x="38951" y="23121"/>
                  </a:cubicBezTo>
                  <a:lnTo>
                    <a:pt x="38951" y="23121"/>
                  </a:lnTo>
                  <a:cubicBezTo>
                    <a:pt x="38951" y="23121"/>
                    <a:pt x="38951" y="23121"/>
                    <a:pt x="38951" y="23121"/>
                  </a:cubicBezTo>
                  <a:cubicBezTo>
                    <a:pt x="39059" y="23012"/>
                    <a:pt x="39059" y="23012"/>
                    <a:pt x="39168" y="22903"/>
                  </a:cubicBezTo>
                  <a:lnTo>
                    <a:pt x="39168" y="22903"/>
                  </a:lnTo>
                  <a:cubicBezTo>
                    <a:pt x="39819" y="22036"/>
                    <a:pt x="40470" y="21059"/>
                    <a:pt x="41121" y="20191"/>
                  </a:cubicBezTo>
                  <a:cubicBezTo>
                    <a:pt x="41012" y="20300"/>
                    <a:pt x="41012" y="20408"/>
                    <a:pt x="40904" y="20517"/>
                  </a:cubicBezTo>
                  <a:cubicBezTo>
                    <a:pt x="41229" y="20083"/>
                    <a:pt x="41446" y="19757"/>
                    <a:pt x="41772" y="19323"/>
                  </a:cubicBezTo>
                  <a:cubicBezTo>
                    <a:pt x="41663" y="19432"/>
                    <a:pt x="41663" y="19540"/>
                    <a:pt x="41555" y="19649"/>
                  </a:cubicBezTo>
                  <a:cubicBezTo>
                    <a:pt x="42314" y="18564"/>
                    <a:pt x="43074" y="17587"/>
                    <a:pt x="43833" y="16502"/>
                  </a:cubicBezTo>
                  <a:cubicBezTo>
                    <a:pt x="43725" y="16611"/>
                    <a:pt x="43725" y="16719"/>
                    <a:pt x="43616" y="16828"/>
                  </a:cubicBezTo>
                  <a:cubicBezTo>
                    <a:pt x="43833" y="16611"/>
                    <a:pt x="44050" y="16285"/>
                    <a:pt x="44159" y="16068"/>
                  </a:cubicBezTo>
                  <a:cubicBezTo>
                    <a:pt x="44159" y="16068"/>
                    <a:pt x="44159" y="16068"/>
                    <a:pt x="44159" y="16177"/>
                  </a:cubicBezTo>
                  <a:cubicBezTo>
                    <a:pt x="44159" y="16177"/>
                    <a:pt x="44159" y="16068"/>
                    <a:pt x="44267" y="16068"/>
                  </a:cubicBezTo>
                  <a:cubicBezTo>
                    <a:pt x="44267" y="15960"/>
                    <a:pt x="44376" y="15960"/>
                    <a:pt x="44376" y="15851"/>
                  </a:cubicBezTo>
                  <a:cubicBezTo>
                    <a:pt x="44376" y="15743"/>
                    <a:pt x="44484" y="15743"/>
                    <a:pt x="44484" y="15634"/>
                  </a:cubicBezTo>
                  <a:lnTo>
                    <a:pt x="44484" y="15634"/>
                  </a:lnTo>
                  <a:cubicBezTo>
                    <a:pt x="46328" y="13030"/>
                    <a:pt x="48282" y="10426"/>
                    <a:pt x="50235" y="7822"/>
                  </a:cubicBezTo>
                  <a:cubicBezTo>
                    <a:pt x="51320" y="6412"/>
                    <a:pt x="52513" y="5110"/>
                    <a:pt x="53598" y="3808"/>
                  </a:cubicBezTo>
                  <a:cubicBezTo>
                    <a:pt x="54032" y="3265"/>
                    <a:pt x="54466" y="2831"/>
                    <a:pt x="54900" y="2289"/>
                  </a:cubicBezTo>
                  <a:cubicBezTo>
                    <a:pt x="55334" y="1638"/>
                    <a:pt x="55876" y="1095"/>
                    <a:pt x="56419" y="553"/>
                  </a:cubicBezTo>
                  <a:cubicBezTo>
                    <a:pt x="56744" y="227"/>
                    <a:pt x="57178" y="10"/>
                    <a:pt x="57612" y="10"/>
                  </a:cubicBezTo>
                  <a:cubicBezTo>
                    <a:pt x="58480" y="-98"/>
                    <a:pt x="59131" y="662"/>
                    <a:pt x="59674" y="1204"/>
                  </a:cubicBezTo>
                  <a:cubicBezTo>
                    <a:pt x="60433" y="2072"/>
                    <a:pt x="60976" y="3157"/>
                    <a:pt x="61627" y="4133"/>
                  </a:cubicBezTo>
                  <a:cubicBezTo>
                    <a:pt x="62169" y="5001"/>
                    <a:pt x="62712" y="5869"/>
                    <a:pt x="63254" y="6629"/>
                  </a:cubicBezTo>
                  <a:cubicBezTo>
                    <a:pt x="63471" y="6954"/>
                    <a:pt x="63688" y="7280"/>
                    <a:pt x="63905" y="7605"/>
                  </a:cubicBezTo>
                  <a:cubicBezTo>
                    <a:pt x="63905" y="7605"/>
                    <a:pt x="63905" y="7714"/>
                    <a:pt x="63905" y="7605"/>
                  </a:cubicBezTo>
                  <a:cubicBezTo>
                    <a:pt x="62386" y="6086"/>
                    <a:pt x="60867" y="4567"/>
                    <a:pt x="59348" y="3157"/>
                  </a:cubicBezTo>
                  <a:lnTo>
                    <a:pt x="59348" y="3157"/>
                  </a:lnTo>
                  <a:cubicBezTo>
                    <a:pt x="59131" y="2940"/>
                    <a:pt x="58806" y="2723"/>
                    <a:pt x="58589" y="2506"/>
                  </a:cubicBezTo>
                  <a:cubicBezTo>
                    <a:pt x="58480" y="2506"/>
                    <a:pt x="58372" y="2397"/>
                    <a:pt x="58263" y="2397"/>
                  </a:cubicBezTo>
                  <a:cubicBezTo>
                    <a:pt x="58263" y="2397"/>
                    <a:pt x="58263" y="2397"/>
                    <a:pt x="58263" y="2397"/>
                  </a:cubicBezTo>
                  <a:cubicBezTo>
                    <a:pt x="57938" y="2940"/>
                    <a:pt x="57612" y="3591"/>
                    <a:pt x="57287" y="4133"/>
                  </a:cubicBezTo>
                  <a:cubicBezTo>
                    <a:pt x="57287" y="4133"/>
                    <a:pt x="57287" y="4133"/>
                    <a:pt x="57287" y="4133"/>
                  </a:cubicBezTo>
                  <a:cubicBezTo>
                    <a:pt x="57287" y="4133"/>
                    <a:pt x="57287" y="4133"/>
                    <a:pt x="57287" y="4133"/>
                  </a:cubicBezTo>
                  <a:cubicBezTo>
                    <a:pt x="57287" y="4133"/>
                    <a:pt x="57287" y="4133"/>
                    <a:pt x="57287" y="4133"/>
                  </a:cubicBezTo>
                  <a:cubicBezTo>
                    <a:pt x="57287" y="4133"/>
                    <a:pt x="57287" y="4242"/>
                    <a:pt x="57287" y="4242"/>
                  </a:cubicBezTo>
                  <a:cubicBezTo>
                    <a:pt x="57287" y="4242"/>
                    <a:pt x="57287" y="4242"/>
                    <a:pt x="57287" y="4242"/>
                  </a:cubicBezTo>
                  <a:cubicBezTo>
                    <a:pt x="57287" y="4242"/>
                    <a:pt x="57287" y="4242"/>
                    <a:pt x="57287" y="4242"/>
                  </a:cubicBezTo>
                  <a:cubicBezTo>
                    <a:pt x="57287" y="4242"/>
                    <a:pt x="57287" y="4242"/>
                    <a:pt x="57287" y="4242"/>
                  </a:cubicBezTo>
                  <a:cubicBezTo>
                    <a:pt x="57287" y="4242"/>
                    <a:pt x="57287" y="4242"/>
                    <a:pt x="57287" y="4242"/>
                  </a:cubicBezTo>
                  <a:cubicBezTo>
                    <a:pt x="56961" y="4784"/>
                    <a:pt x="56744" y="5327"/>
                    <a:pt x="56419" y="5869"/>
                  </a:cubicBezTo>
                  <a:cubicBezTo>
                    <a:pt x="55985" y="6520"/>
                    <a:pt x="55551" y="7171"/>
                    <a:pt x="55225" y="7931"/>
                  </a:cubicBezTo>
                  <a:cubicBezTo>
                    <a:pt x="55225" y="7931"/>
                    <a:pt x="55225" y="7931"/>
                    <a:pt x="55225" y="7822"/>
                  </a:cubicBezTo>
                  <a:cubicBezTo>
                    <a:pt x="55225" y="7931"/>
                    <a:pt x="55117" y="7931"/>
                    <a:pt x="55117" y="8039"/>
                  </a:cubicBezTo>
                  <a:cubicBezTo>
                    <a:pt x="55117" y="8039"/>
                    <a:pt x="55117" y="8039"/>
                    <a:pt x="55117" y="8039"/>
                  </a:cubicBezTo>
                  <a:cubicBezTo>
                    <a:pt x="55117" y="8039"/>
                    <a:pt x="55117" y="8039"/>
                    <a:pt x="55117" y="8039"/>
                  </a:cubicBezTo>
                  <a:cubicBezTo>
                    <a:pt x="54249" y="9558"/>
                    <a:pt x="53381" y="11077"/>
                    <a:pt x="52513" y="12488"/>
                  </a:cubicBezTo>
                  <a:cubicBezTo>
                    <a:pt x="51102" y="15092"/>
                    <a:pt x="49584" y="17587"/>
                    <a:pt x="48064" y="20083"/>
                  </a:cubicBezTo>
                  <a:cubicBezTo>
                    <a:pt x="46437" y="22687"/>
                    <a:pt x="44701" y="25182"/>
                    <a:pt x="43074" y="27677"/>
                  </a:cubicBezTo>
                  <a:cubicBezTo>
                    <a:pt x="41229" y="30390"/>
                    <a:pt x="39276" y="33102"/>
                    <a:pt x="37432" y="35815"/>
                  </a:cubicBezTo>
                  <a:cubicBezTo>
                    <a:pt x="37106" y="36357"/>
                    <a:pt x="36672" y="36900"/>
                    <a:pt x="36238" y="37442"/>
                  </a:cubicBezTo>
                  <a:cubicBezTo>
                    <a:pt x="35804" y="38093"/>
                    <a:pt x="35370" y="38744"/>
                    <a:pt x="34936" y="39287"/>
                  </a:cubicBezTo>
                  <a:cubicBezTo>
                    <a:pt x="35045" y="39178"/>
                    <a:pt x="35045" y="39070"/>
                    <a:pt x="35153" y="38961"/>
                  </a:cubicBezTo>
                  <a:cubicBezTo>
                    <a:pt x="32766" y="42325"/>
                    <a:pt x="30271" y="45580"/>
                    <a:pt x="27775" y="48943"/>
                  </a:cubicBezTo>
                  <a:cubicBezTo>
                    <a:pt x="25280" y="52306"/>
                    <a:pt x="22676" y="55670"/>
                    <a:pt x="20072" y="59033"/>
                  </a:cubicBezTo>
                  <a:cubicBezTo>
                    <a:pt x="17468" y="62397"/>
                    <a:pt x="14864" y="65652"/>
                    <a:pt x="12260" y="69015"/>
                  </a:cubicBezTo>
                  <a:cubicBezTo>
                    <a:pt x="9656" y="72379"/>
                    <a:pt x="7161" y="75633"/>
                    <a:pt x="4448" y="78888"/>
                  </a:cubicBezTo>
                  <a:cubicBezTo>
                    <a:pt x="3906" y="79539"/>
                    <a:pt x="3363" y="80190"/>
                    <a:pt x="2712" y="80841"/>
                  </a:cubicBezTo>
                  <a:cubicBezTo>
                    <a:pt x="2712" y="80841"/>
                    <a:pt x="2712" y="80841"/>
                    <a:pt x="2712" y="80841"/>
                  </a:cubicBezTo>
                  <a:cubicBezTo>
                    <a:pt x="2170" y="81492"/>
                    <a:pt x="1627" y="82035"/>
                    <a:pt x="976" y="82577"/>
                  </a:cubicBezTo>
                  <a:cubicBezTo>
                    <a:pt x="976" y="82577"/>
                    <a:pt x="976" y="82577"/>
                    <a:pt x="976" y="82577"/>
                  </a:cubicBezTo>
                  <a:cubicBezTo>
                    <a:pt x="760" y="82794"/>
                    <a:pt x="542" y="83120"/>
                    <a:pt x="325" y="83337"/>
                  </a:cubicBezTo>
                  <a:cubicBezTo>
                    <a:pt x="325" y="83337"/>
                    <a:pt x="325" y="83445"/>
                    <a:pt x="217" y="83445"/>
                  </a:cubicBezTo>
                  <a:cubicBezTo>
                    <a:pt x="217" y="83445"/>
                    <a:pt x="217" y="83445"/>
                    <a:pt x="217" y="83445"/>
                  </a:cubicBezTo>
                  <a:cubicBezTo>
                    <a:pt x="217" y="83445"/>
                    <a:pt x="217" y="83445"/>
                    <a:pt x="217" y="83554"/>
                  </a:cubicBezTo>
                  <a:cubicBezTo>
                    <a:pt x="217" y="83554"/>
                    <a:pt x="217" y="83554"/>
                    <a:pt x="217" y="83554"/>
                  </a:cubicBezTo>
                  <a:cubicBezTo>
                    <a:pt x="217" y="83554"/>
                    <a:pt x="217" y="83554"/>
                    <a:pt x="217" y="83554"/>
                  </a:cubicBezTo>
                  <a:cubicBezTo>
                    <a:pt x="217" y="83554"/>
                    <a:pt x="217" y="83554"/>
                    <a:pt x="325" y="83554"/>
                  </a:cubicBezTo>
                  <a:cubicBezTo>
                    <a:pt x="325" y="83554"/>
                    <a:pt x="325" y="83554"/>
                    <a:pt x="325" y="83554"/>
                  </a:cubicBezTo>
                  <a:cubicBezTo>
                    <a:pt x="325" y="83554"/>
                    <a:pt x="325" y="83554"/>
                    <a:pt x="434" y="83554"/>
                  </a:cubicBezTo>
                  <a:cubicBezTo>
                    <a:pt x="434" y="83554"/>
                    <a:pt x="434" y="83554"/>
                    <a:pt x="434" y="83554"/>
                  </a:cubicBezTo>
                  <a:lnTo>
                    <a:pt x="434" y="83554"/>
                  </a:lnTo>
                  <a:cubicBezTo>
                    <a:pt x="434" y="83554"/>
                    <a:pt x="434" y="83554"/>
                    <a:pt x="434" y="83662"/>
                  </a:cubicBezTo>
                  <a:cubicBezTo>
                    <a:pt x="434" y="83662"/>
                    <a:pt x="325" y="83662"/>
                    <a:pt x="325" y="83662"/>
                  </a:cubicBezTo>
                  <a:cubicBezTo>
                    <a:pt x="109" y="83228"/>
                    <a:pt x="109" y="83228"/>
                    <a:pt x="0" y="83120"/>
                  </a:cubicBezTo>
                  <a:close/>
                </a:path>
              </a:pathLst>
            </a:custGeom>
            <a:solidFill>
              <a:srgbClr val="4D7D71"/>
            </a:solidFill>
            <a:ln w="10838" cap="flat">
              <a:noFill/>
              <a:prstDash val="solid"/>
              <a:miter/>
            </a:ln>
          </p:spPr>
          <p:txBody>
            <a:bodyPr rtlCol="0" anchor="ctr"/>
            <a:lstStyle/>
            <a:p>
              <a:endParaRPr lang="nb-NO"/>
            </a:p>
          </p:txBody>
        </p:sp>
        <p:sp>
          <p:nvSpPr>
            <p:cNvPr id="255" name="Frihåndsform: figur 254">
              <a:extLst>
                <a:ext uri="{FF2B5EF4-FFF2-40B4-BE49-F238E27FC236}">
                  <a16:creationId xmlns:a16="http://schemas.microsoft.com/office/drawing/2014/main" id="{F31C55DE-DDE2-4422-BD92-5D48DC453363}"/>
                </a:ext>
              </a:extLst>
            </p:cNvPr>
            <p:cNvSpPr/>
            <p:nvPr/>
          </p:nvSpPr>
          <p:spPr>
            <a:xfrm>
              <a:off x="5928816" y="4108211"/>
              <a:ext cx="476124" cy="332979"/>
            </a:xfrm>
            <a:custGeom>
              <a:avLst/>
              <a:gdLst>
                <a:gd name="connsiteX0" fmla="*/ 165351 w 476124"/>
                <a:gd name="connsiteY0" fmla="*/ 332980 h 332979"/>
                <a:gd name="connsiteX1" fmla="*/ 157430 w 476124"/>
                <a:gd name="connsiteY1" fmla="*/ 332546 h 332979"/>
                <a:gd name="connsiteX2" fmla="*/ 152765 w 476124"/>
                <a:gd name="connsiteY2" fmla="*/ 332003 h 332979"/>
                <a:gd name="connsiteX3" fmla="*/ 149185 w 476124"/>
                <a:gd name="connsiteY3" fmla="*/ 331352 h 332979"/>
                <a:gd name="connsiteX4" fmla="*/ 140722 w 476124"/>
                <a:gd name="connsiteY4" fmla="*/ 329616 h 332979"/>
                <a:gd name="connsiteX5" fmla="*/ 137684 w 476124"/>
                <a:gd name="connsiteY5" fmla="*/ 328857 h 332979"/>
                <a:gd name="connsiteX6" fmla="*/ 134103 w 476124"/>
                <a:gd name="connsiteY6" fmla="*/ 327880 h 332979"/>
                <a:gd name="connsiteX7" fmla="*/ 126943 w 476124"/>
                <a:gd name="connsiteY7" fmla="*/ 325385 h 332979"/>
                <a:gd name="connsiteX8" fmla="*/ 119782 w 476124"/>
                <a:gd name="connsiteY8" fmla="*/ 322455 h 332979"/>
                <a:gd name="connsiteX9" fmla="*/ 115116 w 476124"/>
                <a:gd name="connsiteY9" fmla="*/ 320394 h 332979"/>
                <a:gd name="connsiteX10" fmla="*/ 112295 w 476124"/>
                <a:gd name="connsiteY10" fmla="*/ 319092 h 332979"/>
                <a:gd name="connsiteX11" fmla="*/ 104592 w 476124"/>
                <a:gd name="connsiteY11" fmla="*/ 315295 h 332979"/>
                <a:gd name="connsiteX12" fmla="*/ 97431 w 476124"/>
                <a:gd name="connsiteY12" fmla="*/ 311497 h 332979"/>
                <a:gd name="connsiteX13" fmla="*/ 85279 w 476124"/>
                <a:gd name="connsiteY13" fmla="*/ 304553 h 332979"/>
                <a:gd name="connsiteX14" fmla="*/ 71500 w 476124"/>
                <a:gd name="connsiteY14" fmla="*/ 296199 h 332979"/>
                <a:gd name="connsiteX15" fmla="*/ 58806 w 476124"/>
                <a:gd name="connsiteY15" fmla="*/ 287736 h 332979"/>
                <a:gd name="connsiteX16" fmla="*/ 53164 w 476124"/>
                <a:gd name="connsiteY16" fmla="*/ 283722 h 332979"/>
                <a:gd name="connsiteX17" fmla="*/ 48933 w 476124"/>
                <a:gd name="connsiteY17" fmla="*/ 280575 h 332979"/>
                <a:gd name="connsiteX18" fmla="*/ 46763 w 476124"/>
                <a:gd name="connsiteY18" fmla="*/ 278948 h 332979"/>
                <a:gd name="connsiteX19" fmla="*/ 46979 w 476124"/>
                <a:gd name="connsiteY19" fmla="*/ 279165 h 332979"/>
                <a:gd name="connsiteX20" fmla="*/ 43725 w 476124"/>
                <a:gd name="connsiteY20" fmla="*/ 276452 h 332979"/>
                <a:gd name="connsiteX21" fmla="*/ 43941 w 476124"/>
                <a:gd name="connsiteY21" fmla="*/ 276669 h 332979"/>
                <a:gd name="connsiteX22" fmla="*/ 39385 w 476124"/>
                <a:gd name="connsiteY22" fmla="*/ 272872 h 332979"/>
                <a:gd name="connsiteX23" fmla="*/ 39385 w 476124"/>
                <a:gd name="connsiteY23" fmla="*/ 272872 h 332979"/>
                <a:gd name="connsiteX24" fmla="*/ 37649 w 476124"/>
                <a:gd name="connsiteY24" fmla="*/ 271353 h 332979"/>
                <a:gd name="connsiteX25" fmla="*/ 33960 w 476124"/>
                <a:gd name="connsiteY25" fmla="*/ 267990 h 332979"/>
                <a:gd name="connsiteX26" fmla="*/ 29403 w 476124"/>
                <a:gd name="connsiteY26" fmla="*/ 263650 h 332979"/>
                <a:gd name="connsiteX27" fmla="*/ 19421 w 476124"/>
                <a:gd name="connsiteY27" fmla="*/ 253451 h 332979"/>
                <a:gd name="connsiteX28" fmla="*/ 9982 w 476124"/>
                <a:gd name="connsiteY28" fmla="*/ 242710 h 332979"/>
                <a:gd name="connsiteX29" fmla="*/ 0 w 476124"/>
                <a:gd name="connsiteY29" fmla="*/ 230883 h 332979"/>
                <a:gd name="connsiteX30" fmla="*/ 0 w 476124"/>
                <a:gd name="connsiteY30" fmla="*/ 230883 h 332979"/>
                <a:gd name="connsiteX31" fmla="*/ 17793 w 476124"/>
                <a:gd name="connsiteY31" fmla="*/ 248135 h 332979"/>
                <a:gd name="connsiteX32" fmla="*/ 25931 w 476124"/>
                <a:gd name="connsiteY32" fmla="*/ 255512 h 332979"/>
                <a:gd name="connsiteX33" fmla="*/ 34719 w 476124"/>
                <a:gd name="connsiteY33" fmla="*/ 262999 h 332979"/>
                <a:gd name="connsiteX34" fmla="*/ 42205 w 476124"/>
                <a:gd name="connsiteY34" fmla="*/ 269075 h 332979"/>
                <a:gd name="connsiteX35" fmla="*/ 49909 w 476124"/>
                <a:gd name="connsiteY35" fmla="*/ 274933 h 332979"/>
                <a:gd name="connsiteX36" fmla="*/ 53272 w 476124"/>
                <a:gd name="connsiteY36" fmla="*/ 277320 h 332979"/>
                <a:gd name="connsiteX37" fmla="*/ 57938 w 476124"/>
                <a:gd name="connsiteY37" fmla="*/ 280684 h 332979"/>
                <a:gd name="connsiteX38" fmla="*/ 61518 w 476124"/>
                <a:gd name="connsiteY38" fmla="*/ 283071 h 332979"/>
                <a:gd name="connsiteX39" fmla="*/ 66075 w 476124"/>
                <a:gd name="connsiteY39" fmla="*/ 286217 h 332979"/>
                <a:gd name="connsiteX40" fmla="*/ 74212 w 476124"/>
                <a:gd name="connsiteY40" fmla="*/ 291425 h 332979"/>
                <a:gd name="connsiteX41" fmla="*/ 83109 w 476124"/>
                <a:gd name="connsiteY41" fmla="*/ 296850 h 332979"/>
                <a:gd name="connsiteX42" fmla="*/ 93959 w 476124"/>
                <a:gd name="connsiteY42" fmla="*/ 303034 h 332979"/>
                <a:gd name="connsiteX43" fmla="*/ 98950 w 476124"/>
                <a:gd name="connsiteY43" fmla="*/ 305747 h 332979"/>
                <a:gd name="connsiteX44" fmla="*/ 105026 w 476124"/>
                <a:gd name="connsiteY44" fmla="*/ 308893 h 332979"/>
                <a:gd name="connsiteX45" fmla="*/ 114899 w 476124"/>
                <a:gd name="connsiteY45" fmla="*/ 313667 h 332979"/>
                <a:gd name="connsiteX46" fmla="*/ 114899 w 476124"/>
                <a:gd name="connsiteY46" fmla="*/ 313667 h 332979"/>
                <a:gd name="connsiteX47" fmla="*/ 114899 w 476124"/>
                <a:gd name="connsiteY47" fmla="*/ 313667 h 332979"/>
                <a:gd name="connsiteX48" fmla="*/ 115008 w 476124"/>
                <a:gd name="connsiteY48" fmla="*/ 313667 h 332979"/>
                <a:gd name="connsiteX49" fmla="*/ 115008 w 476124"/>
                <a:gd name="connsiteY49" fmla="*/ 313667 h 332979"/>
                <a:gd name="connsiteX50" fmla="*/ 115008 w 476124"/>
                <a:gd name="connsiteY50" fmla="*/ 313667 h 332979"/>
                <a:gd name="connsiteX51" fmla="*/ 115116 w 476124"/>
                <a:gd name="connsiteY51" fmla="*/ 313667 h 332979"/>
                <a:gd name="connsiteX52" fmla="*/ 115225 w 476124"/>
                <a:gd name="connsiteY52" fmla="*/ 313667 h 332979"/>
                <a:gd name="connsiteX53" fmla="*/ 115116 w 476124"/>
                <a:gd name="connsiteY53" fmla="*/ 313667 h 332979"/>
                <a:gd name="connsiteX54" fmla="*/ 122602 w 476124"/>
                <a:gd name="connsiteY54" fmla="*/ 316814 h 332979"/>
                <a:gd name="connsiteX55" fmla="*/ 126074 w 476124"/>
                <a:gd name="connsiteY55" fmla="*/ 318116 h 332979"/>
                <a:gd name="connsiteX56" fmla="*/ 129763 w 476124"/>
                <a:gd name="connsiteY56" fmla="*/ 319526 h 332979"/>
                <a:gd name="connsiteX57" fmla="*/ 129655 w 476124"/>
                <a:gd name="connsiteY57" fmla="*/ 319526 h 332979"/>
                <a:gd name="connsiteX58" fmla="*/ 131065 w 476124"/>
                <a:gd name="connsiteY58" fmla="*/ 319960 h 332979"/>
                <a:gd name="connsiteX59" fmla="*/ 130631 w 476124"/>
                <a:gd name="connsiteY59" fmla="*/ 319852 h 332979"/>
                <a:gd name="connsiteX60" fmla="*/ 133127 w 476124"/>
                <a:gd name="connsiteY60" fmla="*/ 320611 h 332979"/>
                <a:gd name="connsiteX61" fmla="*/ 133127 w 476124"/>
                <a:gd name="connsiteY61" fmla="*/ 320611 h 332979"/>
                <a:gd name="connsiteX62" fmla="*/ 133127 w 476124"/>
                <a:gd name="connsiteY62" fmla="*/ 320611 h 332979"/>
                <a:gd name="connsiteX63" fmla="*/ 133127 w 476124"/>
                <a:gd name="connsiteY63" fmla="*/ 320611 h 332979"/>
                <a:gd name="connsiteX64" fmla="*/ 133127 w 476124"/>
                <a:gd name="connsiteY64" fmla="*/ 320611 h 332979"/>
                <a:gd name="connsiteX65" fmla="*/ 133127 w 476124"/>
                <a:gd name="connsiteY65" fmla="*/ 320611 h 332979"/>
                <a:gd name="connsiteX66" fmla="*/ 133344 w 476124"/>
                <a:gd name="connsiteY66" fmla="*/ 320611 h 332979"/>
                <a:gd name="connsiteX67" fmla="*/ 135405 w 476124"/>
                <a:gd name="connsiteY67" fmla="*/ 321262 h 332979"/>
                <a:gd name="connsiteX68" fmla="*/ 135080 w 476124"/>
                <a:gd name="connsiteY68" fmla="*/ 321154 h 332979"/>
                <a:gd name="connsiteX69" fmla="*/ 135839 w 476124"/>
                <a:gd name="connsiteY69" fmla="*/ 321371 h 332979"/>
                <a:gd name="connsiteX70" fmla="*/ 141373 w 476124"/>
                <a:gd name="connsiteY70" fmla="*/ 322781 h 332979"/>
                <a:gd name="connsiteX71" fmla="*/ 146581 w 476124"/>
                <a:gd name="connsiteY71" fmla="*/ 323758 h 332979"/>
                <a:gd name="connsiteX72" fmla="*/ 152873 w 476124"/>
                <a:gd name="connsiteY72" fmla="*/ 324734 h 332979"/>
                <a:gd name="connsiteX73" fmla="*/ 156020 w 476124"/>
                <a:gd name="connsiteY73" fmla="*/ 325059 h 332979"/>
                <a:gd name="connsiteX74" fmla="*/ 159275 w 476124"/>
                <a:gd name="connsiteY74" fmla="*/ 325385 h 332979"/>
                <a:gd name="connsiteX75" fmla="*/ 165242 w 476124"/>
                <a:gd name="connsiteY75" fmla="*/ 325494 h 332979"/>
                <a:gd name="connsiteX76" fmla="*/ 167629 w 476124"/>
                <a:gd name="connsiteY76" fmla="*/ 325385 h 332979"/>
                <a:gd name="connsiteX77" fmla="*/ 170667 w 476124"/>
                <a:gd name="connsiteY77" fmla="*/ 325276 h 332979"/>
                <a:gd name="connsiteX78" fmla="*/ 180215 w 476124"/>
                <a:gd name="connsiteY78" fmla="*/ 323975 h 332979"/>
                <a:gd name="connsiteX79" fmla="*/ 190522 w 476124"/>
                <a:gd name="connsiteY79" fmla="*/ 322022 h 332979"/>
                <a:gd name="connsiteX80" fmla="*/ 197358 w 476124"/>
                <a:gd name="connsiteY80" fmla="*/ 320286 h 332979"/>
                <a:gd name="connsiteX81" fmla="*/ 200938 w 476124"/>
                <a:gd name="connsiteY81" fmla="*/ 319201 h 332979"/>
                <a:gd name="connsiteX82" fmla="*/ 204844 w 476124"/>
                <a:gd name="connsiteY82" fmla="*/ 317899 h 332979"/>
                <a:gd name="connsiteX83" fmla="*/ 209509 w 476124"/>
                <a:gd name="connsiteY83" fmla="*/ 316054 h 332979"/>
                <a:gd name="connsiteX84" fmla="*/ 215151 w 476124"/>
                <a:gd name="connsiteY84" fmla="*/ 313667 h 332979"/>
                <a:gd name="connsiteX85" fmla="*/ 225242 w 476124"/>
                <a:gd name="connsiteY85" fmla="*/ 308785 h 332979"/>
                <a:gd name="connsiteX86" fmla="*/ 236634 w 476124"/>
                <a:gd name="connsiteY86" fmla="*/ 302492 h 332979"/>
                <a:gd name="connsiteX87" fmla="*/ 247049 w 476124"/>
                <a:gd name="connsiteY87" fmla="*/ 295873 h 332979"/>
                <a:gd name="connsiteX88" fmla="*/ 269725 w 476124"/>
                <a:gd name="connsiteY88" fmla="*/ 277103 h 332979"/>
                <a:gd name="connsiteX89" fmla="*/ 269617 w 476124"/>
                <a:gd name="connsiteY89" fmla="*/ 277212 h 332979"/>
                <a:gd name="connsiteX90" fmla="*/ 270919 w 476124"/>
                <a:gd name="connsiteY90" fmla="*/ 276018 h 332979"/>
                <a:gd name="connsiteX91" fmla="*/ 270811 w 476124"/>
                <a:gd name="connsiteY91" fmla="*/ 276127 h 332979"/>
                <a:gd name="connsiteX92" fmla="*/ 271136 w 476124"/>
                <a:gd name="connsiteY92" fmla="*/ 275910 h 332979"/>
                <a:gd name="connsiteX93" fmla="*/ 271136 w 476124"/>
                <a:gd name="connsiteY93" fmla="*/ 275910 h 332979"/>
                <a:gd name="connsiteX94" fmla="*/ 271136 w 476124"/>
                <a:gd name="connsiteY94" fmla="*/ 275910 h 332979"/>
                <a:gd name="connsiteX95" fmla="*/ 272438 w 476124"/>
                <a:gd name="connsiteY95" fmla="*/ 274716 h 332979"/>
                <a:gd name="connsiteX96" fmla="*/ 272112 w 476124"/>
                <a:gd name="connsiteY96" fmla="*/ 275042 h 332979"/>
                <a:gd name="connsiteX97" fmla="*/ 272655 w 476124"/>
                <a:gd name="connsiteY97" fmla="*/ 274499 h 332979"/>
                <a:gd name="connsiteX98" fmla="*/ 272763 w 476124"/>
                <a:gd name="connsiteY98" fmla="*/ 274391 h 332979"/>
                <a:gd name="connsiteX99" fmla="*/ 272655 w 476124"/>
                <a:gd name="connsiteY99" fmla="*/ 274499 h 332979"/>
                <a:gd name="connsiteX100" fmla="*/ 282637 w 476124"/>
                <a:gd name="connsiteY100" fmla="*/ 264952 h 332979"/>
                <a:gd name="connsiteX101" fmla="*/ 291751 w 476124"/>
                <a:gd name="connsiteY101" fmla="*/ 255729 h 332979"/>
                <a:gd name="connsiteX102" fmla="*/ 310087 w 476124"/>
                <a:gd name="connsiteY102" fmla="*/ 235115 h 332979"/>
                <a:gd name="connsiteX103" fmla="*/ 310304 w 476124"/>
                <a:gd name="connsiteY103" fmla="*/ 234898 h 332979"/>
                <a:gd name="connsiteX104" fmla="*/ 310304 w 476124"/>
                <a:gd name="connsiteY104" fmla="*/ 234898 h 332979"/>
                <a:gd name="connsiteX105" fmla="*/ 313016 w 476124"/>
                <a:gd name="connsiteY105" fmla="*/ 231643 h 332979"/>
                <a:gd name="connsiteX106" fmla="*/ 313125 w 476124"/>
                <a:gd name="connsiteY106" fmla="*/ 231426 h 332979"/>
                <a:gd name="connsiteX107" fmla="*/ 312908 w 476124"/>
                <a:gd name="connsiteY107" fmla="*/ 231751 h 332979"/>
                <a:gd name="connsiteX108" fmla="*/ 315729 w 476124"/>
                <a:gd name="connsiteY108" fmla="*/ 228279 h 332979"/>
                <a:gd name="connsiteX109" fmla="*/ 315729 w 476124"/>
                <a:gd name="connsiteY109" fmla="*/ 228279 h 332979"/>
                <a:gd name="connsiteX110" fmla="*/ 315729 w 476124"/>
                <a:gd name="connsiteY110" fmla="*/ 228279 h 332979"/>
                <a:gd name="connsiteX111" fmla="*/ 353269 w 476124"/>
                <a:gd name="connsiteY111" fmla="*/ 178587 h 332979"/>
                <a:gd name="connsiteX112" fmla="*/ 370737 w 476124"/>
                <a:gd name="connsiteY112" fmla="*/ 153090 h 332979"/>
                <a:gd name="connsiteX113" fmla="*/ 387880 w 476124"/>
                <a:gd name="connsiteY113" fmla="*/ 127376 h 332979"/>
                <a:gd name="connsiteX114" fmla="*/ 423576 w 476124"/>
                <a:gd name="connsiteY114" fmla="*/ 76274 h 332979"/>
                <a:gd name="connsiteX115" fmla="*/ 440610 w 476124"/>
                <a:gd name="connsiteY115" fmla="*/ 51536 h 332979"/>
                <a:gd name="connsiteX116" fmla="*/ 457752 w 476124"/>
                <a:gd name="connsiteY116" fmla="*/ 25931 h 332979"/>
                <a:gd name="connsiteX117" fmla="*/ 457644 w 476124"/>
                <a:gd name="connsiteY117" fmla="*/ 26039 h 332979"/>
                <a:gd name="connsiteX118" fmla="*/ 457752 w 476124"/>
                <a:gd name="connsiteY118" fmla="*/ 25822 h 332979"/>
                <a:gd name="connsiteX119" fmla="*/ 457752 w 476124"/>
                <a:gd name="connsiteY119" fmla="*/ 25822 h 332979"/>
                <a:gd name="connsiteX120" fmla="*/ 457752 w 476124"/>
                <a:gd name="connsiteY120" fmla="*/ 25822 h 332979"/>
                <a:gd name="connsiteX121" fmla="*/ 460248 w 476124"/>
                <a:gd name="connsiteY121" fmla="*/ 22025 h 332979"/>
                <a:gd name="connsiteX122" fmla="*/ 460465 w 476124"/>
                <a:gd name="connsiteY122" fmla="*/ 21700 h 332979"/>
                <a:gd name="connsiteX123" fmla="*/ 460465 w 476124"/>
                <a:gd name="connsiteY123" fmla="*/ 21700 h 332979"/>
                <a:gd name="connsiteX124" fmla="*/ 462526 w 476124"/>
                <a:gd name="connsiteY124" fmla="*/ 18445 h 332979"/>
                <a:gd name="connsiteX125" fmla="*/ 463503 w 476124"/>
                <a:gd name="connsiteY125" fmla="*/ 16926 h 332979"/>
                <a:gd name="connsiteX126" fmla="*/ 468277 w 476124"/>
                <a:gd name="connsiteY126" fmla="*/ 9548 h 332979"/>
                <a:gd name="connsiteX127" fmla="*/ 472833 w 476124"/>
                <a:gd name="connsiteY127" fmla="*/ 3146 h 332979"/>
                <a:gd name="connsiteX128" fmla="*/ 475220 w 476124"/>
                <a:gd name="connsiteY128" fmla="*/ 434 h 332979"/>
                <a:gd name="connsiteX129" fmla="*/ 475980 w 476124"/>
                <a:gd name="connsiteY129" fmla="*/ 0 h 332979"/>
                <a:gd name="connsiteX130" fmla="*/ 475980 w 476124"/>
                <a:gd name="connsiteY130" fmla="*/ 1085 h 332979"/>
                <a:gd name="connsiteX131" fmla="*/ 475980 w 476124"/>
                <a:gd name="connsiteY131" fmla="*/ 1085 h 332979"/>
                <a:gd name="connsiteX132" fmla="*/ 475980 w 476124"/>
                <a:gd name="connsiteY132" fmla="*/ 1193 h 332979"/>
                <a:gd name="connsiteX133" fmla="*/ 475871 w 476124"/>
                <a:gd name="connsiteY133" fmla="*/ 1193 h 332979"/>
                <a:gd name="connsiteX134" fmla="*/ 475871 w 476124"/>
                <a:gd name="connsiteY134" fmla="*/ 542 h 332979"/>
                <a:gd name="connsiteX135" fmla="*/ 475871 w 476124"/>
                <a:gd name="connsiteY135" fmla="*/ 542 h 332979"/>
                <a:gd name="connsiteX136" fmla="*/ 475871 w 476124"/>
                <a:gd name="connsiteY136" fmla="*/ 325 h 332979"/>
                <a:gd name="connsiteX137" fmla="*/ 475871 w 476124"/>
                <a:gd name="connsiteY137" fmla="*/ 325 h 332979"/>
                <a:gd name="connsiteX138" fmla="*/ 475871 w 476124"/>
                <a:gd name="connsiteY138" fmla="*/ 325 h 332979"/>
                <a:gd name="connsiteX139" fmla="*/ 475871 w 476124"/>
                <a:gd name="connsiteY139" fmla="*/ 325 h 332979"/>
                <a:gd name="connsiteX140" fmla="*/ 475763 w 476124"/>
                <a:gd name="connsiteY140" fmla="*/ 542 h 332979"/>
                <a:gd name="connsiteX141" fmla="*/ 475763 w 476124"/>
                <a:gd name="connsiteY141" fmla="*/ 542 h 332979"/>
                <a:gd name="connsiteX142" fmla="*/ 475546 w 476124"/>
                <a:gd name="connsiteY142" fmla="*/ 759 h 332979"/>
                <a:gd name="connsiteX143" fmla="*/ 475546 w 476124"/>
                <a:gd name="connsiteY143" fmla="*/ 759 h 332979"/>
                <a:gd name="connsiteX144" fmla="*/ 474353 w 476124"/>
                <a:gd name="connsiteY144" fmla="*/ 2495 h 332979"/>
                <a:gd name="connsiteX145" fmla="*/ 474353 w 476124"/>
                <a:gd name="connsiteY145" fmla="*/ 2495 h 332979"/>
                <a:gd name="connsiteX146" fmla="*/ 467409 w 476124"/>
                <a:gd name="connsiteY146" fmla="*/ 15841 h 332979"/>
                <a:gd name="connsiteX147" fmla="*/ 460790 w 476124"/>
                <a:gd name="connsiteY147" fmla="*/ 28752 h 332979"/>
                <a:gd name="connsiteX148" fmla="*/ 444733 w 476124"/>
                <a:gd name="connsiteY148" fmla="*/ 55985 h 332979"/>
                <a:gd name="connsiteX149" fmla="*/ 436378 w 476124"/>
                <a:gd name="connsiteY149" fmla="*/ 68571 h 332979"/>
                <a:gd name="connsiteX150" fmla="*/ 427156 w 476124"/>
                <a:gd name="connsiteY150" fmla="*/ 81590 h 332979"/>
                <a:gd name="connsiteX151" fmla="*/ 409579 w 476124"/>
                <a:gd name="connsiteY151" fmla="*/ 106328 h 332979"/>
                <a:gd name="connsiteX152" fmla="*/ 373667 w 476124"/>
                <a:gd name="connsiteY152" fmla="*/ 158515 h 332979"/>
                <a:gd name="connsiteX153" fmla="*/ 338622 w 476124"/>
                <a:gd name="connsiteY153" fmla="*/ 208641 h 332979"/>
                <a:gd name="connsiteX154" fmla="*/ 325277 w 476124"/>
                <a:gd name="connsiteY154" fmla="*/ 226109 h 332979"/>
                <a:gd name="connsiteX155" fmla="*/ 311823 w 476124"/>
                <a:gd name="connsiteY155" fmla="*/ 242818 h 332979"/>
                <a:gd name="connsiteX156" fmla="*/ 311931 w 476124"/>
                <a:gd name="connsiteY156" fmla="*/ 242710 h 332979"/>
                <a:gd name="connsiteX157" fmla="*/ 310846 w 476124"/>
                <a:gd name="connsiteY157" fmla="*/ 244012 h 332979"/>
                <a:gd name="connsiteX158" fmla="*/ 310412 w 476124"/>
                <a:gd name="connsiteY158" fmla="*/ 244554 h 332979"/>
                <a:gd name="connsiteX159" fmla="*/ 268098 w 476124"/>
                <a:gd name="connsiteY159" fmla="*/ 288279 h 332979"/>
                <a:gd name="connsiteX160" fmla="*/ 257031 w 476124"/>
                <a:gd name="connsiteY160" fmla="*/ 297718 h 332979"/>
                <a:gd name="connsiteX161" fmla="*/ 244337 w 476124"/>
                <a:gd name="connsiteY161" fmla="*/ 306832 h 332979"/>
                <a:gd name="connsiteX162" fmla="*/ 216996 w 476124"/>
                <a:gd name="connsiteY162" fmla="*/ 322022 h 332979"/>
                <a:gd name="connsiteX163" fmla="*/ 210160 w 476124"/>
                <a:gd name="connsiteY163" fmla="*/ 324842 h 332979"/>
                <a:gd name="connsiteX164" fmla="*/ 206905 w 476124"/>
                <a:gd name="connsiteY164" fmla="*/ 326036 h 332979"/>
                <a:gd name="connsiteX165" fmla="*/ 202891 w 476124"/>
                <a:gd name="connsiteY165" fmla="*/ 327338 h 332979"/>
                <a:gd name="connsiteX166" fmla="*/ 195296 w 476124"/>
                <a:gd name="connsiteY166" fmla="*/ 329182 h 332979"/>
                <a:gd name="connsiteX167" fmla="*/ 187159 w 476124"/>
                <a:gd name="connsiteY167" fmla="*/ 330810 h 332979"/>
                <a:gd name="connsiteX168" fmla="*/ 180649 w 476124"/>
                <a:gd name="connsiteY168" fmla="*/ 331786 h 332979"/>
                <a:gd name="connsiteX169" fmla="*/ 176526 w 476124"/>
                <a:gd name="connsiteY169" fmla="*/ 332329 h 332979"/>
                <a:gd name="connsiteX170" fmla="*/ 172186 w 476124"/>
                <a:gd name="connsiteY170" fmla="*/ 332763 h 332979"/>
                <a:gd name="connsiteX171" fmla="*/ 168931 w 476124"/>
                <a:gd name="connsiteY171" fmla="*/ 332871 h 332979"/>
                <a:gd name="connsiteX172" fmla="*/ 165893 w 476124"/>
                <a:gd name="connsiteY172" fmla="*/ 332980 h 332979"/>
                <a:gd name="connsiteX173" fmla="*/ 165351 w 476124"/>
                <a:gd name="connsiteY173" fmla="*/ 332980 h 33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476124" h="332979">
                  <a:moveTo>
                    <a:pt x="165351" y="332980"/>
                  </a:moveTo>
                  <a:cubicBezTo>
                    <a:pt x="162747" y="332871"/>
                    <a:pt x="160034" y="332871"/>
                    <a:pt x="157430" y="332546"/>
                  </a:cubicBezTo>
                  <a:cubicBezTo>
                    <a:pt x="155911" y="332329"/>
                    <a:pt x="154284" y="332220"/>
                    <a:pt x="152765" y="332003"/>
                  </a:cubicBezTo>
                  <a:cubicBezTo>
                    <a:pt x="151571" y="331895"/>
                    <a:pt x="150378" y="331569"/>
                    <a:pt x="149185" y="331352"/>
                  </a:cubicBezTo>
                  <a:cubicBezTo>
                    <a:pt x="146363" y="330918"/>
                    <a:pt x="143543" y="330267"/>
                    <a:pt x="140722" y="329616"/>
                  </a:cubicBezTo>
                  <a:cubicBezTo>
                    <a:pt x="139745" y="329399"/>
                    <a:pt x="138769" y="329074"/>
                    <a:pt x="137684" y="328857"/>
                  </a:cubicBezTo>
                  <a:cubicBezTo>
                    <a:pt x="136490" y="328531"/>
                    <a:pt x="135297" y="328206"/>
                    <a:pt x="134103" y="327880"/>
                  </a:cubicBezTo>
                  <a:cubicBezTo>
                    <a:pt x="131716" y="327012"/>
                    <a:pt x="129330" y="326361"/>
                    <a:pt x="126943" y="325385"/>
                  </a:cubicBezTo>
                  <a:cubicBezTo>
                    <a:pt x="124556" y="324408"/>
                    <a:pt x="122169" y="323540"/>
                    <a:pt x="119782" y="322455"/>
                  </a:cubicBezTo>
                  <a:cubicBezTo>
                    <a:pt x="118263" y="321804"/>
                    <a:pt x="116744" y="321045"/>
                    <a:pt x="115116" y="320394"/>
                  </a:cubicBezTo>
                  <a:cubicBezTo>
                    <a:pt x="114140" y="319960"/>
                    <a:pt x="113163" y="319526"/>
                    <a:pt x="112295" y="319092"/>
                  </a:cubicBezTo>
                  <a:cubicBezTo>
                    <a:pt x="109691" y="317790"/>
                    <a:pt x="107087" y="316488"/>
                    <a:pt x="104592" y="315295"/>
                  </a:cubicBezTo>
                  <a:cubicBezTo>
                    <a:pt x="102205" y="314101"/>
                    <a:pt x="99818" y="312799"/>
                    <a:pt x="97431" y="311497"/>
                  </a:cubicBezTo>
                  <a:cubicBezTo>
                    <a:pt x="93308" y="309327"/>
                    <a:pt x="89294" y="306940"/>
                    <a:pt x="85279" y="304553"/>
                  </a:cubicBezTo>
                  <a:cubicBezTo>
                    <a:pt x="80722" y="301841"/>
                    <a:pt x="76057" y="299020"/>
                    <a:pt x="71500" y="296199"/>
                  </a:cubicBezTo>
                  <a:cubicBezTo>
                    <a:pt x="67160" y="293487"/>
                    <a:pt x="63037" y="290666"/>
                    <a:pt x="58806" y="287736"/>
                  </a:cubicBezTo>
                  <a:cubicBezTo>
                    <a:pt x="56853" y="286434"/>
                    <a:pt x="55008" y="285024"/>
                    <a:pt x="53164" y="283722"/>
                  </a:cubicBezTo>
                  <a:cubicBezTo>
                    <a:pt x="51753" y="282637"/>
                    <a:pt x="50343" y="281552"/>
                    <a:pt x="48933" y="280575"/>
                  </a:cubicBezTo>
                  <a:cubicBezTo>
                    <a:pt x="48173" y="280033"/>
                    <a:pt x="47414" y="279490"/>
                    <a:pt x="46763" y="278948"/>
                  </a:cubicBezTo>
                  <a:cubicBezTo>
                    <a:pt x="46871" y="279056"/>
                    <a:pt x="46871" y="279056"/>
                    <a:pt x="46979" y="279165"/>
                  </a:cubicBezTo>
                  <a:cubicBezTo>
                    <a:pt x="45895" y="278297"/>
                    <a:pt x="44810" y="277429"/>
                    <a:pt x="43725" y="276452"/>
                  </a:cubicBezTo>
                  <a:cubicBezTo>
                    <a:pt x="43833" y="276561"/>
                    <a:pt x="43941" y="276561"/>
                    <a:pt x="43941" y="276669"/>
                  </a:cubicBezTo>
                  <a:cubicBezTo>
                    <a:pt x="42423" y="275367"/>
                    <a:pt x="40904" y="274174"/>
                    <a:pt x="39385" y="272872"/>
                  </a:cubicBezTo>
                  <a:cubicBezTo>
                    <a:pt x="39385" y="272872"/>
                    <a:pt x="39385" y="272872"/>
                    <a:pt x="39385" y="272872"/>
                  </a:cubicBezTo>
                  <a:cubicBezTo>
                    <a:pt x="38734" y="272438"/>
                    <a:pt x="38191" y="271787"/>
                    <a:pt x="37649" y="271353"/>
                  </a:cubicBezTo>
                  <a:cubicBezTo>
                    <a:pt x="36455" y="270268"/>
                    <a:pt x="35153" y="269075"/>
                    <a:pt x="33960" y="267990"/>
                  </a:cubicBezTo>
                  <a:cubicBezTo>
                    <a:pt x="32441" y="266579"/>
                    <a:pt x="30922" y="265169"/>
                    <a:pt x="29403" y="263650"/>
                  </a:cubicBezTo>
                  <a:cubicBezTo>
                    <a:pt x="26039" y="260395"/>
                    <a:pt x="22567" y="257031"/>
                    <a:pt x="19421" y="253451"/>
                  </a:cubicBezTo>
                  <a:cubicBezTo>
                    <a:pt x="16166" y="249871"/>
                    <a:pt x="13128" y="246290"/>
                    <a:pt x="9982" y="242710"/>
                  </a:cubicBezTo>
                  <a:cubicBezTo>
                    <a:pt x="6618" y="238804"/>
                    <a:pt x="3255" y="234898"/>
                    <a:pt x="0" y="230883"/>
                  </a:cubicBezTo>
                  <a:cubicBezTo>
                    <a:pt x="0" y="230883"/>
                    <a:pt x="0" y="230775"/>
                    <a:pt x="0" y="230883"/>
                  </a:cubicBezTo>
                  <a:cubicBezTo>
                    <a:pt x="5859" y="236742"/>
                    <a:pt x="11826" y="242384"/>
                    <a:pt x="17793" y="248135"/>
                  </a:cubicBezTo>
                  <a:cubicBezTo>
                    <a:pt x="20398" y="250739"/>
                    <a:pt x="23110" y="253125"/>
                    <a:pt x="25931" y="255512"/>
                  </a:cubicBezTo>
                  <a:cubicBezTo>
                    <a:pt x="28860" y="258116"/>
                    <a:pt x="31790" y="260503"/>
                    <a:pt x="34719" y="262999"/>
                  </a:cubicBezTo>
                  <a:cubicBezTo>
                    <a:pt x="37215" y="264952"/>
                    <a:pt x="39710" y="267013"/>
                    <a:pt x="42205" y="269075"/>
                  </a:cubicBezTo>
                  <a:cubicBezTo>
                    <a:pt x="44701" y="271028"/>
                    <a:pt x="47305" y="272980"/>
                    <a:pt x="49909" y="274933"/>
                  </a:cubicBezTo>
                  <a:cubicBezTo>
                    <a:pt x="50994" y="275801"/>
                    <a:pt x="52187" y="276561"/>
                    <a:pt x="53272" y="277320"/>
                  </a:cubicBezTo>
                  <a:cubicBezTo>
                    <a:pt x="54791" y="278405"/>
                    <a:pt x="56419" y="279599"/>
                    <a:pt x="57938" y="280684"/>
                  </a:cubicBezTo>
                  <a:cubicBezTo>
                    <a:pt x="59131" y="281552"/>
                    <a:pt x="60325" y="282311"/>
                    <a:pt x="61518" y="283071"/>
                  </a:cubicBezTo>
                  <a:cubicBezTo>
                    <a:pt x="63037" y="284156"/>
                    <a:pt x="64556" y="285132"/>
                    <a:pt x="66075" y="286217"/>
                  </a:cubicBezTo>
                  <a:cubicBezTo>
                    <a:pt x="68679" y="288062"/>
                    <a:pt x="71500" y="289689"/>
                    <a:pt x="74212" y="291425"/>
                  </a:cubicBezTo>
                  <a:cubicBezTo>
                    <a:pt x="77142" y="293161"/>
                    <a:pt x="80071" y="295114"/>
                    <a:pt x="83109" y="296850"/>
                  </a:cubicBezTo>
                  <a:cubicBezTo>
                    <a:pt x="86690" y="298911"/>
                    <a:pt x="90270" y="300973"/>
                    <a:pt x="93959" y="303034"/>
                  </a:cubicBezTo>
                  <a:cubicBezTo>
                    <a:pt x="95587" y="303902"/>
                    <a:pt x="97214" y="304987"/>
                    <a:pt x="98950" y="305747"/>
                  </a:cubicBezTo>
                  <a:cubicBezTo>
                    <a:pt x="101011" y="306723"/>
                    <a:pt x="102964" y="307808"/>
                    <a:pt x="105026" y="308893"/>
                  </a:cubicBezTo>
                  <a:cubicBezTo>
                    <a:pt x="108281" y="310521"/>
                    <a:pt x="111536" y="312040"/>
                    <a:pt x="114899" y="313667"/>
                  </a:cubicBezTo>
                  <a:cubicBezTo>
                    <a:pt x="114899" y="313667"/>
                    <a:pt x="114899" y="313667"/>
                    <a:pt x="114899" y="313667"/>
                  </a:cubicBezTo>
                  <a:lnTo>
                    <a:pt x="114899" y="313667"/>
                  </a:lnTo>
                  <a:cubicBezTo>
                    <a:pt x="114899" y="313667"/>
                    <a:pt x="115008" y="313667"/>
                    <a:pt x="115008" y="313667"/>
                  </a:cubicBezTo>
                  <a:cubicBezTo>
                    <a:pt x="115008" y="313667"/>
                    <a:pt x="115008" y="313667"/>
                    <a:pt x="115008" y="313667"/>
                  </a:cubicBezTo>
                  <a:cubicBezTo>
                    <a:pt x="115008" y="313667"/>
                    <a:pt x="115008" y="313667"/>
                    <a:pt x="115008" y="313667"/>
                  </a:cubicBezTo>
                  <a:cubicBezTo>
                    <a:pt x="115008" y="313667"/>
                    <a:pt x="115116" y="313667"/>
                    <a:pt x="115116" y="313667"/>
                  </a:cubicBezTo>
                  <a:cubicBezTo>
                    <a:pt x="115116" y="313667"/>
                    <a:pt x="115225" y="313667"/>
                    <a:pt x="115225" y="313667"/>
                  </a:cubicBezTo>
                  <a:cubicBezTo>
                    <a:pt x="115225" y="313667"/>
                    <a:pt x="115225" y="313667"/>
                    <a:pt x="115116" y="313667"/>
                  </a:cubicBezTo>
                  <a:cubicBezTo>
                    <a:pt x="117612" y="314752"/>
                    <a:pt x="120107" y="315729"/>
                    <a:pt x="122602" y="316814"/>
                  </a:cubicBezTo>
                  <a:cubicBezTo>
                    <a:pt x="123687" y="317248"/>
                    <a:pt x="124881" y="317682"/>
                    <a:pt x="126074" y="318116"/>
                  </a:cubicBezTo>
                  <a:cubicBezTo>
                    <a:pt x="127268" y="318550"/>
                    <a:pt x="128570" y="319092"/>
                    <a:pt x="129763" y="319526"/>
                  </a:cubicBezTo>
                  <a:cubicBezTo>
                    <a:pt x="129763" y="319526"/>
                    <a:pt x="129763" y="319526"/>
                    <a:pt x="129655" y="319526"/>
                  </a:cubicBezTo>
                  <a:cubicBezTo>
                    <a:pt x="130089" y="319635"/>
                    <a:pt x="130631" y="319852"/>
                    <a:pt x="131065" y="319960"/>
                  </a:cubicBezTo>
                  <a:cubicBezTo>
                    <a:pt x="130957" y="319960"/>
                    <a:pt x="130848" y="319852"/>
                    <a:pt x="130631" y="319852"/>
                  </a:cubicBezTo>
                  <a:cubicBezTo>
                    <a:pt x="131499" y="320177"/>
                    <a:pt x="132367" y="320394"/>
                    <a:pt x="133127" y="320611"/>
                  </a:cubicBezTo>
                  <a:cubicBezTo>
                    <a:pt x="133127" y="320611"/>
                    <a:pt x="133127" y="320611"/>
                    <a:pt x="133127" y="320611"/>
                  </a:cubicBezTo>
                  <a:cubicBezTo>
                    <a:pt x="133127" y="320611"/>
                    <a:pt x="133127" y="320611"/>
                    <a:pt x="133127" y="320611"/>
                  </a:cubicBezTo>
                  <a:lnTo>
                    <a:pt x="133127" y="320611"/>
                  </a:lnTo>
                  <a:cubicBezTo>
                    <a:pt x="133127" y="320611"/>
                    <a:pt x="133127" y="320611"/>
                    <a:pt x="133127" y="320611"/>
                  </a:cubicBezTo>
                  <a:cubicBezTo>
                    <a:pt x="133127" y="320611"/>
                    <a:pt x="133127" y="320611"/>
                    <a:pt x="133127" y="320611"/>
                  </a:cubicBezTo>
                  <a:cubicBezTo>
                    <a:pt x="133235" y="320611"/>
                    <a:pt x="133235" y="320611"/>
                    <a:pt x="133344" y="320611"/>
                  </a:cubicBezTo>
                  <a:cubicBezTo>
                    <a:pt x="134103" y="320828"/>
                    <a:pt x="134754" y="321045"/>
                    <a:pt x="135405" y="321262"/>
                  </a:cubicBezTo>
                  <a:cubicBezTo>
                    <a:pt x="135297" y="321262"/>
                    <a:pt x="135188" y="321154"/>
                    <a:pt x="135080" y="321154"/>
                  </a:cubicBezTo>
                  <a:cubicBezTo>
                    <a:pt x="135297" y="321262"/>
                    <a:pt x="135622" y="321371"/>
                    <a:pt x="135839" y="321371"/>
                  </a:cubicBezTo>
                  <a:cubicBezTo>
                    <a:pt x="137684" y="321804"/>
                    <a:pt x="139528" y="322347"/>
                    <a:pt x="141373" y="322781"/>
                  </a:cubicBezTo>
                  <a:cubicBezTo>
                    <a:pt x="143109" y="323107"/>
                    <a:pt x="144845" y="323432"/>
                    <a:pt x="146581" y="323758"/>
                  </a:cubicBezTo>
                  <a:cubicBezTo>
                    <a:pt x="148642" y="324083"/>
                    <a:pt x="150812" y="324408"/>
                    <a:pt x="152873" y="324734"/>
                  </a:cubicBezTo>
                  <a:cubicBezTo>
                    <a:pt x="153850" y="324842"/>
                    <a:pt x="154935" y="324951"/>
                    <a:pt x="156020" y="325059"/>
                  </a:cubicBezTo>
                  <a:cubicBezTo>
                    <a:pt x="157105" y="325168"/>
                    <a:pt x="158190" y="325276"/>
                    <a:pt x="159275" y="325385"/>
                  </a:cubicBezTo>
                  <a:cubicBezTo>
                    <a:pt x="161228" y="325494"/>
                    <a:pt x="163181" y="325494"/>
                    <a:pt x="165242" y="325494"/>
                  </a:cubicBezTo>
                  <a:cubicBezTo>
                    <a:pt x="166002" y="325494"/>
                    <a:pt x="166870" y="325385"/>
                    <a:pt x="167629" y="325385"/>
                  </a:cubicBezTo>
                  <a:cubicBezTo>
                    <a:pt x="168606" y="325276"/>
                    <a:pt x="169690" y="325276"/>
                    <a:pt x="170667" y="325276"/>
                  </a:cubicBezTo>
                  <a:cubicBezTo>
                    <a:pt x="173813" y="324951"/>
                    <a:pt x="177069" y="324517"/>
                    <a:pt x="180215" y="323975"/>
                  </a:cubicBezTo>
                  <a:cubicBezTo>
                    <a:pt x="183687" y="323432"/>
                    <a:pt x="187050" y="322781"/>
                    <a:pt x="190522" y="322022"/>
                  </a:cubicBezTo>
                  <a:cubicBezTo>
                    <a:pt x="192801" y="321479"/>
                    <a:pt x="195079" y="320936"/>
                    <a:pt x="197358" y="320286"/>
                  </a:cubicBezTo>
                  <a:cubicBezTo>
                    <a:pt x="198551" y="319960"/>
                    <a:pt x="199745" y="319635"/>
                    <a:pt x="200938" y="319201"/>
                  </a:cubicBezTo>
                  <a:cubicBezTo>
                    <a:pt x="202240" y="318767"/>
                    <a:pt x="203542" y="318333"/>
                    <a:pt x="204844" y="317899"/>
                  </a:cubicBezTo>
                  <a:cubicBezTo>
                    <a:pt x="206363" y="317248"/>
                    <a:pt x="207990" y="316705"/>
                    <a:pt x="209509" y="316054"/>
                  </a:cubicBezTo>
                  <a:cubicBezTo>
                    <a:pt x="211462" y="315295"/>
                    <a:pt x="213307" y="314535"/>
                    <a:pt x="215151" y="313667"/>
                  </a:cubicBezTo>
                  <a:cubicBezTo>
                    <a:pt x="218623" y="312148"/>
                    <a:pt x="221878" y="310412"/>
                    <a:pt x="225242" y="308785"/>
                  </a:cubicBezTo>
                  <a:cubicBezTo>
                    <a:pt x="229039" y="306723"/>
                    <a:pt x="232836" y="304662"/>
                    <a:pt x="236634" y="302492"/>
                  </a:cubicBezTo>
                  <a:cubicBezTo>
                    <a:pt x="240214" y="300430"/>
                    <a:pt x="243578" y="298152"/>
                    <a:pt x="247049" y="295873"/>
                  </a:cubicBezTo>
                  <a:cubicBezTo>
                    <a:pt x="255079" y="290123"/>
                    <a:pt x="262456" y="283722"/>
                    <a:pt x="269725" y="277103"/>
                  </a:cubicBezTo>
                  <a:cubicBezTo>
                    <a:pt x="269725" y="277103"/>
                    <a:pt x="269617" y="277103"/>
                    <a:pt x="269617" y="277212"/>
                  </a:cubicBezTo>
                  <a:cubicBezTo>
                    <a:pt x="270051" y="276778"/>
                    <a:pt x="270485" y="276344"/>
                    <a:pt x="270919" y="276018"/>
                  </a:cubicBezTo>
                  <a:cubicBezTo>
                    <a:pt x="270919" y="276018"/>
                    <a:pt x="270811" y="276127"/>
                    <a:pt x="270811" y="276127"/>
                  </a:cubicBezTo>
                  <a:cubicBezTo>
                    <a:pt x="270919" y="276018"/>
                    <a:pt x="271028" y="275910"/>
                    <a:pt x="271136" y="275910"/>
                  </a:cubicBezTo>
                  <a:cubicBezTo>
                    <a:pt x="271136" y="275910"/>
                    <a:pt x="271136" y="275910"/>
                    <a:pt x="271136" y="275910"/>
                  </a:cubicBezTo>
                  <a:cubicBezTo>
                    <a:pt x="271136" y="275910"/>
                    <a:pt x="271136" y="275910"/>
                    <a:pt x="271136" y="275910"/>
                  </a:cubicBezTo>
                  <a:cubicBezTo>
                    <a:pt x="271570" y="275476"/>
                    <a:pt x="272004" y="275151"/>
                    <a:pt x="272438" y="274716"/>
                  </a:cubicBezTo>
                  <a:cubicBezTo>
                    <a:pt x="272330" y="274825"/>
                    <a:pt x="272221" y="274933"/>
                    <a:pt x="272112" y="275042"/>
                  </a:cubicBezTo>
                  <a:cubicBezTo>
                    <a:pt x="272330" y="274825"/>
                    <a:pt x="272438" y="274716"/>
                    <a:pt x="272655" y="274499"/>
                  </a:cubicBezTo>
                  <a:cubicBezTo>
                    <a:pt x="272655" y="274499"/>
                    <a:pt x="272763" y="274391"/>
                    <a:pt x="272763" y="274391"/>
                  </a:cubicBezTo>
                  <a:cubicBezTo>
                    <a:pt x="272763" y="274391"/>
                    <a:pt x="272763" y="274391"/>
                    <a:pt x="272655" y="274499"/>
                  </a:cubicBezTo>
                  <a:cubicBezTo>
                    <a:pt x="276019" y="271353"/>
                    <a:pt x="279382" y="268207"/>
                    <a:pt x="282637" y="264952"/>
                  </a:cubicBezTo>
                  <a:cubicBezTo>
                    <a:pt x="285675" y="261914"/>
                    <a:pt x="288713" y="258767"/>
                    <a:pt x="291751" y="255729"/>
                  </a:cubicBezTo>
                  <a:cubicBezTo>
                    <a:pt x="298152" y="249111"/>
                    <a:pt x="304119" y="242167"/>
                    <a:pt x="310087" y="235115"/>
                  </a:cubicBezTo>
                  <a:cubicBezTo>
                    <a:pt x="310195" y="235006"/>
                    <a:pt x="310195" y="235006"/>
                    <a:pt x="310304" y="234898"/>
                  </a:cubicBezTo>
                  <a:cubicBezTo>
                    <a:pt x="310304" y="234898"/>
                    <a:pt x="310304" y="234898"/>
                    <a:pt x="310304" y="234898"/>
                  </a:cubicBezTo>
                  <a:cubicBezTo>
                    <a:pt x="311172" y="233813"/>
                    <a:pt x="312148" y="232728"/>
                    <a:pt x="313016" y="231643"/>
                  </a:cubicBezTo>
                  <a:cubicBezTo>
                    <a:pt x="313016" y="231534"/>
                    <a:pt x="313125" y="231534"/>
                    <a:pt x="313125" y="231426"/>
                  </a:cubicBezTo>
                  <a:cubicBezTo>
                    <a:pt x="313016" y="231534"/>
                    <a:pt x="312908" y="231643"/>
                    <a:pt x="312908" y="231751"/>
                  </a:cubicBezTo>
                  <a:cubicBezTo>
                    <a:pt x="313884" y="230666"/>
                    <a:pt x="314752" y="229473"/>
                    <a:pt x="315729" y="228279"/>
                  </a:cubicBezTo>
                  <a:cubicBezTo>
                    <a:pt x="315729" y="228279"/>
                    <a:pt x="315729" y="228279"/>
                    <a:pt x="315729" y="228279"/>
                  </a:cubicBezTo>
                  <a:cubicBezTo>
                    <a:pt x="315729" y="228279"/>
                    <a:pt x="315729" y="228279"/>
                    <a:pt x="315729" y="228279"/>
                  </a:cubicBezTo>
                  <a:cubicBezTo>
                    <a:pt x="328857" y="212222"/>
                    <a:pt x="341334" y="195513"/>
                    <a:pt x="353269" y="178587"/>
                  </a:cubicBezTo>
                  <a:cubicBezTo>
                    <a:pt x="359236" y="170125"/>
                    <a:pt x="364987" y="161662"/>
                    <a:pt x="370737" y="153090"/>
                  </a:cubicBezTo>
                  <a:cubicBezTo>
                    <a:pt x="376488" y="144519"/>
                    <a:pt x="382129" y="135948"/>
                    <a:pt x="387880" y="127376"/>
                  </a:cubicBezTo>
                  <a:cubicBezTo>
                    <a:pt x="399489" y="110125"/>
                    <a:pt x="411641" y="93308"/>
                    <a:pt x="423576" y="76274"/>
                  </a:cubicBezTo>
                  <a:cubicBezTo>
                    <a:pt x="429326" y="68028"/>
                    <a:pt x="434968" y="59782"/>
                    <a:pt x="440610" y="51536"/>
                  </a:cubicBezTo>
                  <a:cubicBezTo>
                    <a:pt x="446360" y="43073"/>
                    <a:pt x="452111" y="34502"/>
                    <a:pt x="457752" y="25931"/>
                  </a:cubicBezTo>
                  <a:cubicBezTo>
                    <a:pt x="457752" y="25931"/>
                    <a:pt x="457752" y="26039"/>
                    <a:pt x="457644" y="26039"/>
                  </a:cubicBezTo>
                  <a:cubicBezTo>
                    <a:pt x="457644" y="25931"/>
                    <a:pt x="457752" y="25931"/>
                    <a:pt x="457752" y="25822"/>
                  </a:cubicBezTo>
                  <a:cubicBezTo>
                    <a:pt x="457752" y="25822"/>
                    <a:pt x="457752" y="25822"/>
                    <a:pt x="457752" y="25822"/>
                  </a:cubicBezTo>
                  <a:lnTo>
                    <a:pt x="457752" y="25822"/>
                  </a:lnTo>
                  <a:cubicBezTo>
                    <a:pt x="458512" y="24520"/>
                    <a:pt x="459380" y="23219"/>
                    <a:pt x="460248" y="22025"/>
                  </a:cubicBezTo>
                  <a:cubicBezTo>
                    <a:pt x="460356" y="21916"/>
                    <a:pt x="460356" y="21808"/>
                    <a:pt x="460465" y="21700"/>
                  </a:cubicBezTo>
                  <a:cubicBezTo>
                    <a:pt x="460465" y="21700"/>
                    <a:pt x="460465" y="21700"/>
                    <a:pt x="460465" y="21700"/>
                  </a:cubicBezTo>
                  <a:cubicBezTo>
                    <a:pt x="461116" y="20615"/>
                    <a:pt x="461875" y="19529"/>
                    <a:pt x="462526" y="18445"/>
                  </a:cubicBezTo>
                  <a:cubicBezTo>
                    <a:pt x="462852" y="17902"/>
                    <a:pt x="463177" y="17468"/>
                    <a:pt x="463503" y="16926"/>
                  </a:cubicBezTo>
                  <a:cubicBezTo>
                    <a:pt x="465022" y="14430"/>
                    <a:pt x="466649" y="11935"/>
                    <a:pt x="468277" y="9548"/>
                  </a:cubicBezTo>
                  <a:cubicBezTo>
                    <a:pt x="469687" y="7378"/>
                    <a:pt x="471206" y="5208"/>
                    <a:pt x="472833" y="3146"/>
                  </a:cubicBezTo>
                  <a:cubicBezTo>
                    <a:pt x="473593" y="2170"/>
                    <a:pt x="474353" y="1302"/>
                    <a:pt x="475220" y="434"/>
                  </a:cubicBezTo>
                  <a:cubicBezTo>
                    <a:pt x="475329" y="325"/>
                    <a:pt x="475654" y="0"/>
                    <a:pt x="475980" y="0"/>
                  </a:cubicBezTo>
                  <a:cubicBezTo>
                    <a:pt x="476305" y="108"/>
                    <a:pt x="475980" y="868"/>
                    <a:pt x="475980" y="1085"/>
                  </a:cubicBezTo>
                  <a:lnTo>
                    <a:pt x="475980" y="1085"/>
                  </a:lnTo>
                  <a:cubicBezTo>
                    <a:pt x="475980" y="1085"/>
                    <a:pt x="475980" y="1193"/>
                    <a:pt x="475980" y="1193"/>
                  </a:cubicBezTo>
                  <a:cubicBezTo>
                    <a:pt x="475980" y="1193"/>
                    <a:pt x="475871" y="1193"/>
                    <a:pt x="475871" y="1193"/>
                  </a:cubicBezTo>
                  <a:cubicBezTo>
                    <a:pt x="475871" y="976"/>
                    <a:pt x="475871" y="759"/>
                    <a:pt x="475871" y="542"/>
                  </a:cubicBezTo>
                  <a:lnTo>
                    <a:pt x="475871" y="542"/>
                  </a:lnTo>
                  <a:cubicBezTo>
                    <a:pt x="475871" y="434"/>
                    <a:pt x="475871" y="325"/>
                    <a:pt x="475871" y="325"/>
                  </a:cubicBezTo>
                  <a:cubicBezTo>
                    <a:pt x="475871" y="325"/>
                    <a:pt x="475871" y="325"/>
                    <a:pt x="475871" y="325"/>
                  </a:cubicBezTo>
                  <a:cubicBezTo>
                    <a:pt x="475871" y="325"/>
                    <a:pt x="475871" y="325"/>
                    <a:pt x="475871" y="325"/>
                  </a:cubicBezTo>
                  <a:cubicBezTo>
                    <a:pt x="475871" y="325"/>
                    <a:pt x="475871" y="325"/>
                    <a:pt x="475871" y="325"/>
                  </a:cubicBezTo>
                  <a:cubicBezTo>
                    <a:pt x="475763" y="325"/>
                    <a:pt x="475763" y="434"/>
                    <a:pt x="475763" y="542"/>
                  </a:cubicBezTo>
                  <a:lnTo>
                    <a:pt x="475763" y="542"/>
                  </a:lnTo>
                  <a:cubicBezTo>
                    <a:pt x="475654" y="651"/>
                    <a:pt x="475654" y="651"/>
                    <a:pt x="475546" y="759"/>
                  </a:cubicBezTo>
                  <a:cubicBezTo>
                    <a:pt x="475546" y="759"/>
                    <a:pt x="475546" y="759"/>
                    <a:pt x="475546" y="759"/>
                  </a:cubicBezTo>
                  <a:cubicBezTo>
                    <a:pt x="475112" y="1302"/>
                    <a:pt x="474678" y="1953"/>
                    <a:pt x="474353" y="2495"/>
                  </a:cubicBezTo>
                  <a:cubicBezTo>
                    <a:pt x="474353" y="2495"/>
                    <a:pt x="474353" y="2495"/>
                    <a:pt x="474353" y="2495"/>
                  </a:cubicBezTo>
                  <a:cubicBezTo>
                    <a:pt x="471749" y="6835"/>
                    <a:pt x="469579" y="11284"/>
                    <a:pt x="467409" y="15841"/>
                  </a:cubicBezTo>
                  <a:cubicBezTo>
                    <a:pt x="465239" y="20181"/>
                    <a:pt x="463177" y="24520"/>
                    <a:pt x="460790" y="28752"/>
                  </a:cubicBezTo>
                  <a:cubicBezTo>
                    <a:pt x="455800" y="37974"/>
                    <a:pt x="450483" y="47088"/>
                    <a:pt x="444733" y="55985"/>
                  </a:cubicBezTo>
                  <a:cubicBezTo>
                    <a:pt x="442020" y="60216"/>
                    <a:pt x="439199" y="64448"/>
                    <a:pt x="436378" y="68571"/>
                  </a:cubicBezTo>
                  <a:cubicBezTo>
                    <a:pt x="433340" y="72910"/>
                    <a:pt x="430194" y="77250"/>
                    <a:pt x="427156" y="81590"/>
                  </a:cubicBezTo>
                  <a:cubicBezTo>
                    <a:pt x="421297" y="89836"/>
                    <a:pt x="415330" y="98082"/>
                    <a:pt x="409579" y="106328"/>
                  </a:cubicBezTo>
                  <a:cubicBezTo>
                    <a:pt x="397428" y="123579"/>
                    <a:pt x="385493" y="141047"/>
                    <a:pt x="373667" y="158515"/>
                  </a:cubicBezTo>
                  <a:cubicBezTo>
                    <a:pt x="362274" y="175332"/>
                    <a:pt x="350882" y="192258"/>
                    <a:pt x="338622" y="208641"/>
                  </a:cubicBezTo>
                  <a:cubicBezTo>
                    <a:pt x="334282" y="214500"/>
                    <a:pt x="329833" y="220359"/>
                    <a:pt x="325277" y="226109"/>
                  </a:cubicBezTo>
                  <a:cubicBezTo>
                    <a:pt x="320828" y="231751"/>
                    <a:pt x="316380" y="237285"/>
                    <a:pt x="311823" y="242818"/>
                  </a:cubicBezTo>
                  <a:cubicBezTo>
                    <a:pt x="311823" y="242818"/>
                    <a:pt x="311931" y="242710"/>
                    <a:pt x="311931" y="242710"/>
                  </a:cubicBezTo>
                  <a:cubicBezTo>
                    <a:pt x="311606" y="243144"/>
                    <a:pt x="311172" y="243578"/>
                    <a:pt x="310846" y="244012"/>
                  </a:cubicBezTo>
                  <a:cubicBezTo>
                    <a:pt x="310629" y="244229"/>
                    <a:pt x="310521" y="244337"/>
                    <a:pt x="310412" y="244554"/>
                  </a:cubicBezTo>
                  <a:cubicBezTo>
                    <a:pt x="297501" y="260178"/>
                    <a:pt x="283071" y="274608"/>
                    <a:pt x="268098" y="288279"/>
                  </a:cubicBezTo>
                  <a:cubicBezTo>
                    <a:pt x="264518" y="291534"/>
                    <a:pt x="260829" y="294789"/>
                    <a:pt x="257031" y="297718"/>
                  </a:cubicBezTo>
                  <a:cubicBezTo>
                    <a:pt x="252908" y="300973"/>
                    <a:pt x="248677" y="304011"/>
                    <a:pt x="244337" y="306832"/>
                  </a:cubicBezTo>
                  <a:cubicBezTo>
                    <a:pt x="235549" y="312365"/>
                    <a:pt x="226326" y="317465"/>
                    <a:pt x="216996" y="322022"/>
                  </a:cubicBezTo>
                  <a:cubicBezTo>
                    <a:pt x="214717" y="323107"/>
                    <a:pt x="212439" y="323975"/>
                    <a:pt x="210160" y="324842"/>
                  </a:cubicBezTo>
                  <a:cubicBezTo>
                    <a:pt x="209075" y="325276"/>
                    <a:pt x="207990" y="325602"/>
                    <a:pt x="206905" y="326036"/>
                  </a:cubicBezTo>
                  <a:cubicBezTo>
                    <a:pt x="205604" y="326470"/>
                    <a:pt x="204193" y="326904"/>
                    <a:pt x="202891" y="327338"/>
                  </a:cubicBezTo>
                  <a:cubicBezTo>
                    <a:pt x="200396" y="327989"/>
                    <a:pt x="197792" y="328640"/>
                    <a:pt x="195296" y="329182"/>
                  </a:cubicBezTo>
                  <a:cubicBezTo>
                    <a:pt x="192584" y="329725"/>
                    <a:pt x="189871" y="330267"/>
                    <a:pt x="187159" y="330810"/>
                  </a:cubicBezTo>
                  <a:cubicBezTo>
                    <a:pt x="184989" y="331244"/>
                    <a:pt x="182819" y="331569"/>
                    <a:pt x="180649" y="331786"/>
                  </a:cubicBezTo>
                  <a:cubicBezTo>
                    <a:pt x="179238" y="332003"/>
                    <a:pt x="177828" y="332112"/>
                    <a:pt x="176526" y="332329"/>
                  </a:cubicBezTo>
                  <a:cubicBezTo>
                    <a:pt x="175115" y="332546"/>
                    <a:pt x="173597" y="332546"/>
                    <a:pt x="172186" y="332763"/>
                  </a:cubicBezTo>
                  <a:cubicBezTo>
                    <a:pt x="171101" y="332871"/>
                    <a:pt x="170016" y="332871"/>
                    <a:pt x="168931" y="332871"/>
                  </a:cubicBezTo>
                  <a:cubicBezTo>
                    <a:pt x="167955" y="332871"/>
                    <a:pt x="166870" y="332980"/>
                    <a:pt x="165893" y="332980"/>
                  </a:cubicBezTo>
                  <a:cubicBezTo>
                    <a:pt x="165785" y="332980"/>
                    <a:pt x="165568" y="332980"/>
                    <a:pt x="165351" y="332980"/>
                  </a:cubicBezTo>
                  <a:close/>
                </a:path>
              </a:pathLst>
            </a:custGeom>
            <a:solidFill>
              <a:srgbClr val="4D7D71"/>
            </a:solidFill>
            <a:ln w="10838" cap="flat">
              <a:noFill/>
              <a:prstDash val="solid"/>
              <a:miter/>
            </a:ln>
          </p:spPr>
          <p:txBody>
            <a:bodyPr rtlCol="0" anchor="ctr"/>
            <a:lstStyle/>
            <a:p>
              <a:endParaRPr lang="nb-NO"/>
            </a:p>
          </p:txBody>
        </p:sp>
        <p:sp>
          <p:nvSpPr>
            <p:cNvPr id="256" name="Frihåndsform: figur 255">
              <a:extLst>
                <a:ext uri="{FF2B5EF4-FFF2-40B4-BE49-F238E27FC236}">
                  <a16:creationId xmlns:a16="http://schemas.microsoft.com/office/drawing/2014/main" id="{CFEA8021-BC97-4612-B5E8-2D9EFEC40DC0}"/>
                </a:ext>
              </a:extLst>
            </p:cNvPr>
            <p:cNvSpPr/>
            <p:nvPr/>
          </p:nvSpPr>
          <p:spPr>
            <a:xfrm>
              <a:off x="5851734" y="4094214"/>
              <a:ext cx="23966" cy="133859"/>
            </a:xfrm>
            <a:custGeom>
              <a:avLst/>
              <a:gdLst>
                <a:gd name="connsiteX0" fmla="*/ 17083 w 23966"/>
                <a:gd name="connsiteY0" fmla="*/ 133778 h 133859"/>
                <a:gd name="connsiteX1" fmla="*/ 13394 w 23966"/>
                <a:gd name="connsiteY1" fmla="*/ 124230 h 133859"/>
                <a:gd name="connsiteX2" fmla="*/ 13394 w 23966"/>
                <a:gd name="connsiteY2" fmla="*/ 124339 h 133859"/>
                <a:gd name="connsiteX3" fmla="*/ 12525 w 23966"/>
                <a:gd name="connsiteY3" fmla="*/ 121952 h 133859"/>
                <a:gd name="connsiteX4" fmla="*/ 12525 w 23966"/>
                <a:gd name="connsiteY4" fmla="*/ 121843 h 133859"/>
                <a:gd name="connsiteX5" fmla="*/ 12525 w 23966"/>
                <a:gd name="connsiteY5" fmla="*/ 121843 h 133859"/>
                <a:gd name="connsiteX6" fmla="*/ 12525 w 23966"/>
                <a:gd name="connsiteY6" fmla="*/ 121735 h 133859"/>
                <a:gd name="connsiteX7" fmla="*/ 12525 w 23966"/>
                <a:gd name="connsiteY7" fmla="*/ 121735 h 133859"/>
                <a:gd name="connsiteX8" fmla="*/ 11549 w 23966"/>
                <a:gd name="connsiteY8" fmla="*/ 119022 h 133859"/>
                <a:gd name="connsiteX9" fmla="*/ 11549 w 23966"/>
                <a:gd name="connsiteY9" fmla="*/ 119022 h 133859"/>
                <a:gd name="connsiteX10" fmla="*/ 11549 w 23966"/>
                <a:gd name="connsiteY10" fmla="*/ 119022 h 133859"/>
                <a:gd name="connsiteX11" fmla="*/ 11549 w 23966"/>
                <a:gd name="connsiteY11" fmla="*/ 118914 h 133859"/>
                <a:gd name="connsiteX12" fmla="*/ 11549 w 23966"/>
                <a:gd name="connsiteY12" fmla="*/ 118914 h 133859"/>
                <a:gd name="connsiteX13" fmla="*/ 11332 w 23966"/>
                <a:gd name="connsiteY13" fmla="*/ 118263 h 133859"/>
                <a:gd name="connsiteX14" fmla="*/ 11332 w 23966"/>
                <a:gd name="connsiteY14" fmla="*/ 118263 h 133859"/>
                <a:gd name="connsiteX15" fmla="*/ 10573 w 23966"/>
                <a:gd name="connsiteY15" fmla="*/ 116201 h 133859"/>
                <a:gd name="connsiteX16" fmla="*/ 10356 w 23966"/>
                <a:gd name="connsiteY16" fmla="*/ 115659 h 133859"/>
                <a:gd name="connsiteX17" fmla="*/ 10356 w 23966"/>
                <a:gd name="connsiteY17" fmla="*/ 115659 h 133859"/>
                <a:gd name="connsiteX18" fmla="*/ 10247 w 23966"/>
                <a:gd name="connsiteY18" fmla="*/ 115442 h 133859"/>
                <a:gd name="connsiteX19" fmla="*/ 10247 w 23966"/>
                <a:gd name="connsiteY19" fmla="*/ 115442 h 133859"/>
                <a:gd name="connsiteX20" fmla="*/ 9922 w 23966"/>
                <a:gd name="connsiteY20" fmla="*/ 114465 h 133859"/>
                <a:gd name="connsiteX21" fmla="*/ 10030 w 23966"/>
                <a:gd name="connsiteY21" fmla="*/ 114682 h 133859"/>
                <a:gd name="connsiteX22" fmla="*/ 9596 w 23966"/>
                <a:gd name="connsiteY22" fmla="*/ 113597 h 133859"/>
                <a:gd name="connsiteX23" fmla="*/ 9596 w 23966"/>
                <a:gd name="connsiteY23" fmla="*/ 113597 h 133859"/>
                <a:gd name="connsiteX24" fmla="*/ 9054 w 23966"/>
                <a:gd name="connsiteY24" fmla="*/ 112187 h 133859"/>
                <a:gd name="connsiteX25" fmla="*/ 9054 w 23966"/>
                <a:gd name="connsiteY25" fmla="*/ 112078 h 133859"/>
                <a:gd name="connsiteX26" fmla="*/ 2869 w 23966"/>
                <a:gd name="connsiteY26" fmla="*/ 91247 h 133859"/>
                <a:gd name="connsiteX27" fmla="*/ 916 w 23966"/>
                <a:gd name="connsiteY27" fmla="*/ 80289 h 133859"/>
                <a:gd name="connsiteX28" fmla="*/ 48 w 23966"/>
                <a:gd name="connsiteY28" fmla="*/ 69981 h 133859"/>
                <a:gd name="connsiteX29" fmla="*/ 48 w 23966"/>
                <a:gd name="connsiteY29" fmla="*/ 60433 h 133859"/>
                <a:gd name="connsiteX30" fmla="*/ 916 w 23966"/>
                <a:gd name="connsiteY30" fmla="*/ 50886 h 133859"/>
                <a:gd name="connsiteX31" fmla="*/ 2544 w 23966"/>
                <a:gd name="connsiteY31" fmla="*/ 41663 h 133859"/>
                <a:gd name="connsiteX32" fmla="*/ 5039 w 23966"/>
                <a:gd name="connsiteY32" fmla="*/ 32875 h 133859"/>
                <a:gd name="connsiteX33" fmla="*/ 6233 w 23966"/>
                <a:gd name="connsiteY33" fmla="*/ 29403 h 133859"/>
                <a:gd name="connsiteX34" fmla="*/ 7318 w 23966"/>
                <a:gd name="connsiteY34" fmla="*/ 26473 h 133859"/>
                <a:gd name="connsiteX35" fmla="*/ 10030 w 23966"/>
                <a:gd name="connsiteY35" fmla="*/ 20181 h 133859"/>
                <a:gd name="connsiteX36" fmla="*/ 16974 w 23966"/>
                <a:gd name="connsiteY36" fmla="*/ 7595 h 133859"/>
                <a:gd name="connsiteX37" fmla="*/ 16974 w 23966"/>
                <a:gd name="connsiteY37" fmla="*/ 7595 h 133859"/>
                <a:gd name="connsiteX38" fmla="*/ 17083 w 23966"/>
                <a:gd name="connsiteY38" fmla="*/ 7378 h 133859"/>
                <a:gd name="connsiteX39" fmla="*/ 16974 w 23966"/>
                <a:gd name="connsiteY39" fmla="*/ 7486 h 133859"/>
                <a:gd name="connsiteX40" fmla="*/ 19904 w 23966"/>
                <a:gd name="connsiteY40" fmla="*/ 3363 h 133859"/>
                <a:gd name="connsiteX41" fmla="*/ 22073 w 23966"/>
                <a:gd name="connsiteY41" fmla="*/ 1085 h 133859"/>
                <a:gd name="connsiteX42" fmla="*/ 23918 w 23966"/>
                <a:gd name="connsiteY42" fmla="*/ 0 h 133859"/>
                <a:gd name="connsiteX43" fmla="*/ 23918 w 23966"/>
                <a:gd name="connsiteY43" fmla="*/ 108 h 133859"/>
                <a:gd name="connsiteX44" fmla="*/ 23484 w 23966"/>
                <a:gd name="connsiteY44" fmla="*/ 325 h 133859"/>
                <a:gd name="connsiteX45" fmla="*/ 23484 w 23966"/>
                <a:gd name="connsiteY45" fmla="*/ 325 h 133859"/>
                <a:gd name="connsiteX46" fmla="*/ 22833 w 23966"/>
                <a:gd name="connsiteY46" fmla="*/ 868 h 133859"/>
                <a:gd name="connsiteX47" fmla="*/ 22833 w 23966"/>
                <a:gd name="connsiteY47" fmla="*/ 868 h 133859"/>
                <a:gd name="connsiteX48" fmla="*/ 22291 w 23966"/>
                <a:gd name="connsiteY48" fmla="*/ 1519 h 133859"/>
                <a:gd name="connsiteX49" fmla="*/ 22291 w 23966"/>
                <a:gd name="connsiteY49" fmla="*/ 1519 h 133859"/>
                <a:gd name="connsiteX50" fmla="*/ 21639 w 23966"/>
                <a:gd name="connsiteY50" fmla="*/ 2495 h 133859"/>
                <a:gd name="connsiteX51" fmla="*/ 21639 w 23966"/>
                <a:gd name="connsiteY51" fmla="*/ 2495 h 133859"/>
                <a:gd name="connsiteX52" fmla="*/ 20771 w 23966"/>
                <a:gd name="connsiteY52" fmla="*/ 3906 h 133859"/>
                <a:gd name="connsiteX53" fmla="*/ 20771 w 23966"/>
                <a:gd name="connsiteY53" fmla="*/ 3906 h 133859"/>
                <a:gd name="connsiteX54" fmla="*/ 18493 w 23966"/>
                <a:gd name="connsiteY54" fmla="*/ 8246 h 133859"/>
                <a:gd name="connsiteX55" fmla="*/ 18493 w 23966"/>
                <a:gd name="connsiteY55" fmla="*/ 8137 h 133859"/>
                <a:gd name="connsiteX56" fmla="*/ 16757 w 23966"/>
                <a:gd name="connsiteY56" fmla="*/ 12260 h 133859"/>
                <a:gd name="connsiteX57" fmla="*/ 14804 w 23966"/>
                <a:gd name="connsiteY57" fmla="*/ 17034 h 133859"/>
                <a:gd name="connsiteX58" fmla="*/ 11766 w 23966"/>
                <a:gd name="connsiteY58" fmla="*/ 25714 h 133859"/>
                <a:gd name="connsiteX59" fmla="*/ 11766 w 23966"/>
                <a:gd name="connsiteY59" fmla="*/ 25714 h 133859"/>
                <a:gd name="connsiteX60" fmla="*/ 8511 w 23966"/>
                <a:gd name="connsiteY60" fmla="*/ 38408 h 133859"/>
                <a:gd name="connsiteX61" fmla="*/ 8620 w 23966"/>
                <a:gd name="connsiteY61" fmla="*/ 38083 h 133859"/>
                <a:gd name="connsiteX62" fmla="*/ 7860 w 23966"/>
                <a:gd name="connsiteY62" fmla="*/ 42423 h 133859"/>
                <a:gd name="connsiteX63" fmla="*/ 6992 w 23966"/>
                <a:gd name="connsiteY63" fmla="*/ 48932 h 133859"/>
                <a:gd name="connsiteX64" fmla="*/ 6450 w 23966"/>
                <a:gd name="connsiteY64" fmla="*/ 55876 h 133859"/>
                <a:gd name="connsiteX65" fmla="*/ 6233 w 23966"/>
                <a:gd name="connsiteY65" fmla="*/ 67486 h 133859"/>
                <a:gd name="connsiteX66" fmla="*/ 6341 w 23966"/>
                <a:gd name="connsiteY66" fmla="*/ 73887 h 133859"/>
                <a:gd name="connsiteX67" fmla="*/ 6667 w 23966"/>
                <a:gd name="connsiteY67" fmla="*/ 79420 h 133859"/>
                <a:gd name="connsiteX68" fmla="*/ 6667 w 23966"/>
                <a:gd name="connsiteY68" fmla="*/ 79420 h 133859"/>
                <a:gd name="connsiteX69" fmla="*/ 6667 w 23966"/>
                <a:gd name="connsiteY69" fmla="*/ 79420 h 133859"/>
                <a:gd name="connsiteX70" fmla="*/ 6667 w 23966"/>
                <a:gd name="connsiteY70" fmla="*/ 79420 h 133859"/>
                <a:gd name="connsiteX71" fmla="*/ 6667 w 23966"/>
                <a:gd name="connsiteY71" fmla="*/ 79529 h 133859"/>
                <a:gd name="connsiteX72" fmla="*/ 6667 w 23966"/>
                <a:gd name="connsiteY72" fmla="*/ 79529 h 133859"/>
                <a:gd name="connsiteX73" fmla="*/ 6667 w 23966"/>
                <a:gd name="connsiteY73" fmla="*/ 79095 h 133859"/>
                <a:gd name="connsiteX74" fmla="*/ 6667 w 23966"/>
                <a:gd name="connsiteY74" fmla="*/ 79746 h 133859"/>
                <a:gd name="connsiteX75" fmla="*/ 6667 w 23966"/>
                <a:gd name="connsiteY75" fmla="*/ 79746 h 133859"/>
                <a:gd name="connsiteX76" fmla="*/ 6992 w 23966"/>
                <a:gd name="connsiteY76" fmla="*/ 83652 h 133859"/>
                <a:gd name="connsiteX77" fmla="*/ 6992 w 23966"/>
                <a:gd name="connsiteY77" fmla="*/ 83652 h 133859"/>
                <a:gd name="connsiteX78" fmla="*/ 6992 w 23966"/>
                <a:gd name="connsiteY78" fmla="*/ 83869 h 133859"/>
                <a:gd name="connsiteX79" fmla="*/ 6992 w 23966"/>
                <a:gd name="connsiteY79" fmla="*/ 83977 h 133859"/>
                <a:gd name="connsiteX80" fmla="*/ 6992 w 23966"/>
                <a:gd name="connsiteY80" fmla="*/ 83977 h 133859"/>
                <a:gd name="connsiteX81" fmla="*/ 8077 w 23966"/>
                <a:gd name="connsiteY81" fmla="*/ 93200 h 133859"/>
                <a:gd name="connsiteX82" fmla="*/ 9705 w 23966"/>
                <a:gd name="connsiteY82" fmla="*/ 102314 h 133859"/>
                <a:gd name="connsiteX83" fmla="*/ 9705 w 23966"/>
                <a:gd name="connsiteY83" fmla="*/ 102314 h 133859"/>
                <a:gd name="connsiteX84" fmla="*/ 9705 w 23966"/>
                <a:gd name="connsiteY84" fmla="*/ 102314 h 133859"/>
                <a:gd name="connsiteX85" fmla="*/ 9705 w 23966"/>
                <a:gd name="connsiteY85" fmla="*/ 102530 h 133859"/>
                <a:gd name="connsiteX86" fmla="*/ 9705 w 23966"/>
                <a:gd name="connsiteY86" fmla="*/ 102422 h 133859"/>
                <a:gd name="connsiteX87" fmla="*/ 9813 w 23966"/>
                <a:gd name="connsiteY87" fmla="*/ 102747 h 133859"/>
                <a:gd name="connsiteX88" fmla="*/ 9813 w 23966"/>
                <a:gd name="connsiteY88" fmla="*/ 102747 h 133859"/>
                <a:gd name="connsiteX89" fmla="*/ 10138 w 23966"/>
                <a:gd name="connsiteY89" fmla="*/ 104483 h 133859"/>
                <a:gd name="connsiteX90" fmla="*/ 10138 w 23966"/>
                <a:gd name="connsiteY90" fmla="*/ 104375 h 133859"/>
                <a:gd name="connsiteX91" fmla="*/ 10681 w 23966"/>
                <a:gd name="connsiteY91" fmla="*/ 106762 h 133859"/>
                <a:gd name="connsiteX92" fmla="*/ 10681 w 23966"/>
                <a:gd name="connsiteY92" fmla="*/ 106762 h 133859"/>
                <a:gd name="connsiteX93" fmla="*/ 10681 w 23966"/>
                <a:gd name="connsiteY93" fmla="*/ 106979 h 133859"/>
                <a:gd name="connsiteX94" fmla="*/ 10681 w 23966"/>
                <a:gd name="connsiteY94" fmla="*/ 106979 h 133859"/>
                <a:gd name="connsiteX95" fmla="*/ 10681 w 23966"/>
                <a:gd name="connsiteY95" fmla="*/ 106979 h 133859"/>
                <a:gd name="connsiteX96" fmla="*/ 10681 w 23966"/>
                <a:gd name="connsiteY96" fmla="*/ 106979 h 133859"/>
                <a:gd name="connsiteX97" fmla="*/ 10681 w 23966"/>
                <a:gd name="connsiteY97" fmla="*/ 106979 h 133859"/>
                <a:gd name="connsiteX98" fmla="*/ 10681 w 23966"/>
                <a:gd name="connsiteY98" fmla="*/ 106979 h 133859"/>
                <a:gd name="connsiteX99" fmla="*/ 10681 w 23966"/>
                <a:gd name="connsiteY99" fmla="*/ 107087 h 133859"/>
                <a:gd name="connsiteX100" fmla="*/ 10681 w 23966"/>
                <a:gd name="connsiteY100" fmla="*/ 107196 h 133859"/>
                <a:gd name="connsiteX101" fmla="*/ 10681 w 23966"/>
                <a:gd name="connsiteY101" fmla="*/ 107196 h 133859"/>
                <a:gd name="connsiteX102" fmla="*/ 17083 w 23966"/>
                <a:gd name="connsiteY102" fmla="*/ 133778 h 133859"/>
                <a:gd name="connsiteX103" fmla="*/ 17083 w 23966"/>
                <a:gd name="connsiteY103" fmla="*/ 133778 h 133859"/>
                <a:gd name="connsiteX104" fmla="*/ 17083 w 23966"/>
                <a:gd name="connsiteY104" fmla="*/ 133778 h 13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3966" h="133859">
                  <a:moveTo>
                    <a:pt x="17083" y="133778"/>
                  </a:moveTo>
                  <a:cubicBezTo>
                    <a:pt x="15781" y="130631"/>
                    <a:pt x="14587" y="127377"/>
                    <a:pt x="13394" y="124230"/>
                  </a:cubicBezTo>
                  <a:cubicBezTo>
                    <a:pt x="13394" y="124230"/>
                    <a:pt x="13394" y="124339"/>
                    <a:pt x="13394" y="124339"/>
                  </a:cubicBezTo>
                  <a:cubicBezTo>
                    <a:pt x="13068" y="123579"/>
                    <a:pt x="12743" y="122711"/>
                    <a:pt x="12525" y="121952"/>
                  </a:cubicBezTo>
                  <a:cubicBezTo>
                    <a:pt x="12525" y="121952"/>
                    <a:pt x="12525" y="121952"/>
                    <a:pt x="12525" y="121843"/>
                  </a:cubicBezTo>
                  <a:lnTo>
                    <a:pt x="12525" y="121843"/>
                  </a:lnTo>
                  <a:cubicBezTo>
                    <a:pt x="12525" y="121843"/>
                    <a:pt x="12525" y="121843"/>
                    <a:pt x="12525" y="121735"/>
                  </a:cubicBezTo>
                  <a:cubicBezTo>
                    <a:pt x="12525" y="121735"/>
                    <a:pt x="12525" y="121735"/>
                    <a:pt x="12525" y="121735"/>
                  </a:cubicBezTo>
                  <a:cubicBezTo>
                    <a:pt x="12200" y="120867"/>
                    <a:pt x="11874" y="119890"/>
                    <a:pt x="11549" y="119022"/>
                  </a:cubicBezTo>
                  <a:cubicBezTo>
                    <a:pt x="11549" y="119022"/>
                    <a:pt x="11549" y="119022"/>
                    <a:pt x="11549" y="119022"/>
                  </a:cubicBezTo>
                  <a:cubicBezTo>
                    <a:pt x="11549" y="119022"/>
                    <a:pt x="11549" y="119022"/>
                    <a:pt x="11549" y="119022"/>
                  </a:cubicBezTo>
                  <a:cubicBezTo>
                    <a:pt x="11549" y="119022"/>
                    <a:pt x="11549" y="118914"/>
                    <a:pt x="11549" y="118914"/>
                  </a:cubicBezTo>
                  <a:cubicBezTo>
                    <a:pt x="11549" y="118914"/>
                    <a:pt x="11549" y="118914"/>
                    <a:pt x="11549" y="118914"/>
                  </a:cubicBezTo>
                  <a:cubicBezTo>
                    <a:pt x="11441" y="118697"/>
                    <a:pt x="11441" y="118480"/>
                    <a:pt x="11332" y="118263"/>
                  </a:cubicBezTo>
                  <a:cubicBezTo>
                    <a:pt x="11332" y="118263"/>
                    <a:pt x="11332" y="118263"/>
                    <a:pt x="11332" y="118263"/>
                  </a:cubicBezTo>
                  <a:cubicBezTo>
                    <a:pt x="11115" y="117612"/>
                    <a:pt x="10789" y="116852"/>
                    <a:pt x="10573" y="116201"/>
                  </a:cubicBezTo>
                  <a:cubicBezTo>
                    <a:pt x="10464" y="115984"/>
                    <a:pt x="10464" y="115876"/>
                    <a:pt x="10356" y="115659"/>
                  </a:cubicBezTo>
                  <a:cubicBezTo>
                    <a:pt x="10356" y="115659"/>
                    <a:pt x="10356" y="115659"/>
                    <a:pt x="10356" y="115659"/>
                  </a:cubicBezTo>
                  <a:cubicBezTo>
                    <a:pt x="10356" y="115550"/>
                    <a:pt x="10247" y="115442"/>
                    <a:pt x="10247" y="115442"/>
                  </a:cubicBezTo>
                  <a:lnTo>
                    <a:pt x="10247" y="115442"/>
                  </a:lnTo>
                  <a:cubicBezTo>
                    <a:pt x="10138" y="115116"/>
                    <a:pt x="10030" y="114791"/>
                    <a:pt x="9922" y="114465"/>
                  </a:cubicBezTo>
                  <a:cubicBezTo>
                    <a:pt x="9922" y="114465"/>
                    <a:pt x="9922" y="114574"/>
                    <a:pt x="10030" y="114682"/>
                  </a:cubicBezTo>
                  <a:cubicBezTo>
                    <a:pt x="9922" y="114357"/>
                    <a:pt x="9813" y="113923"/>
                    <a:pt x="9596" y="113597"/>
                  </a:cubicBezTo>
                  <a:cubicBezTo>
                    <a:pt x="9596" y="113597"/>
                    <a:pt x="9596" y="113597"/>
                    <a:pt x="9596" y="113597"/>
                  </a:cubicBezTo>
                  <a:cubicBezTo>
                    <a:pt x="9379" y="113163"/>
                    <a:pt x="9271" y="112621"/>
                    <a:pt x="9054" y="112187"/>
                  </a:cubicBezTo>
                  <a:cubicBezTo>
                    <a:pt x="9054" y="112187"/>
                    <a:pt x="9054" y="112078"/>
                    <a:pt x="9054" y="112078"/>
                  </a:cubicBezTo>
                  <a:cubicBezTo>
                    <a:pt x="6558" y="105243"/>
                    <a:pt x="4388" y="98299"/>
                    <a:pt x="2869" y="91247"/>
                  </a:cubicBezTo>
                  <a:cubicBezTo>
                    <a:pt x="2001" y="87666"/>
                    <a:pt x="1459" y="83977"/>
                    <a:pt x="916" y="80289"/>
                  </a:cubicBezTo>
                  <a:cubicBezTo>
                    <a:pt x="482" y="76925"/>
                    <a:pt x="157" y="73344"/>
                    <a:pt x="48" y="69981"/>
                  </a:cubicBezTo>
                  <a:cubicBezTo>
                    <a:pt x="-60" y="66835"/>
                    <a:pt x="48" y="63580"/>
                    <a:pt x="48" y="60433"/>
                  </a:cubicBezTo>
                  <a:cubicBezTo>
                    <a:pt x="157" y="57287"/>
                    <a:pt x="591" y="54032"/>
                    <a:pt x="916" y="50886"/>
                  </a:cubicBezTo>
                  <a:cubicBezTo>
                    <a:pt x="1242" y="47848"/>
                    <a:pt x="1893" y="44701"/>
                    <a:pt x="2544" y="41663"/>
                  </a:cubicBezTo>
                  <a:cubicBezTo>
                    <a:pt x="3195" y="38734"/>
                    <a:pt x="4171" y="35804"/>
                    <a:pt x="5039" y="32875"/>
                  </a:cubicBezTo>
                  <a:cubicBezTo>
                    <a:pt x="5365" y="31681"/>
                    <a:pt x="5907" y="30596"/>
                    <a:pt x="6233" y="29403"/>
                  </a:cubicBezTo>
                  <a:cubicBezTo>
                    <a:pt x="6558" y="28426"/>
                    <a:pt x="6992" y="27450"/>
                    <a:pt x="7318" y="26473"/>
                  </a:cubicBezTo>
                  <a:cubicBezTo>
                    <a:pt x="8186" y="24304"/>
                    <a:pt x="9054" y="22242"/>
                    <a:pt x="10030" y="20181"/>
                  </a:cubicBezTo>
                  <a:cubicBezTo>
                    <a:pt x="12092" y="15841"/>
                    <a:pt x="14370" y="11609"/>
                    <a:pt x="16974" y="7595"/>
                  </a:cubicBezTo>
                  <a:cubicBezTo>
                    <a:pt x="16974" y="7595"/>
                    <a:pt x="16974" y="7595"/>
                    <a:pt x="16974" y="7595"/>
                  </a:cubicBezTo>
                  <a:cubicBezTo>
                    <a:pt x="17083" y="7486"/>
                    <a:pt x="17083" y="7378"/>
                    <a:pt x="17083" y="7378"/>
                  </a:cubicBezTo>
                  <a:cubicBezTo>
                    <a:pt x="17083" y="7378"/>
                    <a:pt x="17083" y="7486"/>
                    <a:pt x="16974" y="7486"/>
                  </a:cubicBezTo>
                  <a:cubicBezTo>
                    <a:pt x="17842" y="6076"/>
                    <a:pt x="18927" y="4665"/>
                    <a:pt x="19904" y="3363"/>
                  </a:cubicBezTo>
                  <a:cubicBezTo>
                    <a:pt x="20555" y="2604"/>
                    <a:pt x="21205" y="1736"/>
                    <a:pt x="22073" y="1085"/>
                  </a:cubicBezTo>
                  <a:cubicBezTo>
                    <a:pt x="22616" y="651"/>
                    <a:pt x="23158" y="217"/>
                    <a:pt x="23918" y="0"/>
                  </a:cubicBezTo>
                  <a:cubicBezTo>
                    <a:pt x="23918" y="0"/>
                    <a:pt x="24026" y="0"/>
                    <a:pt x="23918" y="108"/>
                  </a:cubicBezTo>
                  <a:cubicBezTo>
                    <a:pt x="23809" y="217"/>
                    <a:pt x="23701" y="217"/>
                    <a:pt x="23484" y="325"/>
                  </a:cubicBezTo>
                  <a:cubicBezTo>
                    <a:pt x="23484" y="325"/>
                    <a:pt x="23484" y="325"/>
                    <a:pt x="23484" y="325"/>
                  </a:cubicBezTo>
                  <a:cubicBezTo>
                    <a:pt x="23267" y="434"/>
                    <a:pt x="23050" y="651"/>
                    <a:pt x="22833" y="868"/>
                  </a:cubicBezTo>
                  <a:cubicBezTo>
                    <a:pt x="22833" y="868"/>
                    <a:pt x="22833" y="868"/>
                    <a:pt x="22833" y="868"/>
                  </a:cubicBezTo>
                  <a:cubicBezTo>
                    <a:pt x="22616" y="1085"/>
                    <a:pt x="22507" y="1302"/>
                    <a:pt x="22291" y="1519"/>
                  </a:cubicBezTo>
                  <a:lnTo>
                    <a:pt x="22291" y="1519"/>
                  </a:lnTo>
                  <a:cubicBezTo>
                    <a:pt x="22073" y="1844"/>
                    <a:pt x="21856" y="2170"/>
                    <a:pt x="21639" y="2495"/>
                  </a:cubicBezTo>
                  <a:cubicBezTo>
                    <a:pt x="21639" y="2495"/>
                    <a:pt x="21639" y="2495"/>
                    <a:pt x="21639" y="2495"/>
                  </a:cubicBezTo>
                  <a:cubicBezTo>
                    <a:pt x="21314" y="2929"/>
                    <a:pt x="21097" y="3472"/>
                    <a:pt x="20771" y="3906"/>
                  </a:cubicBezTo>
                  <a:cubicBezTo>
                    <a:pt x="20771" y="3906"/>
                    <a:pt x="20771" y="3906"/>
                    <a:pt x="20771" y="3906"/>
                  </a:cubicBezTo>
                  <a:cubicBezTo>
                    <a:pt x="19904" y="5316"/>
                    <a:pt x="19253" y="6835"/>
                    <a:pt x="18493" y="8246"/>
                  </a:cubicBezTo>
                  <a:cubicBezTo>
                    <a:pt x="18493" y="8246"/>
                    <a:pt x="18493" y="8246"/>
                    <a:pt x="18493" y="8137"/>
                  </a:cubicBezTo>
                  <a:cubicBezTo>
                    <a:pt x="17950" y="9548"/>
                    <a:pt x="17299" y="10850"/>
                    <a:pt x="16757" y="12260"/>
                  </a:cubicBezTo>
                  <a:cubicBezTo>
                    <a:pt x="16106" y="13888"/>
                    <a:pt x="15455" y="15407"/>
                    <a:pt x="14804" y="17034"/>
                  </a:cubicBezTo>
                  <a:cubicBezTo>
                    <a:pt x="13719" y="19964"/>
                    <a:pt x="12743" y="22893"/>
                    <a:pt x="11766" y="25714"/>
                  </a:cubicBezTo>
                  <a:cubicBezTo>
                    <a:pt x="11766" y="25714"/>
                    <a:pt x="11766" y="25714"/>
                    <a:pt x="11766" y="25714"/>
                  </a:cubicBezTo>
                  <a:cubicBezTo>
                    <a:pt x="10464" y="29945"/>
                    <a:pt x="9271" y="34177"/>
                    <a:pt x="8511" y="38408"/>
                  </a:cubicBezTo>
                  <a:cubicBezTo>
                    <a:pt x="8511" y="38300"/>
                    <a:pt x="8511" y="38191"/>
                    <a:pt x="8620" y="38083"/>
                  </a:cubicBezTo>
                  <a:cubicBezTo>
                    <a:pt x="8403" y="39493"/>
                    <a:pt x="8077" y="41012"/>
                    <a:pt x="7860" y="42423"/>
                  </a:cubicBezTo>
                  <a:cubicBezTo>
                    <a:pt x="7535" y="44593"/>
                    <a:pt x="7209" y="46763"/>
                    <a:pt x="6992" y="48932"/>
                  </a:cubicBezTo>
                  <a:cubicBezTo>
                    <a:pt x="6775" y="51211"/>
                    <a:pt x="6558" y="53598"/>
                    <a:pt x="6450" y="55876"/>
                  </a:cubicBezTo>
                  <a:cubicBezTo>
                    <a:pt x="6233" y="59782"/>
                    <a:pt x="6233" y="63580"/>
                    <a:pt x="6233" y="67486"/>
                  </a:cubicBezTo>
                  <a:cubicBezTo>
                    <a:pt x="6233" y="69656"/>
                    <a:pt x="6341" y="71717"/>
                    <a:pt x="6341" y="73887"/>
                  </a:cubicBezTo>
                  <a:cubicBezTo>
                    <a:pt x="6341" y="75731"/>
                    <a:pt x="6558" y="77576"/>
                    <a:pt x="6667" y="79420"/>
                  </a:cubicBezTo>
                  <a:cubicBezTo>
                    <a:pt x="6667" y="79420"/>
                    <a:pt x="6667" y="79420"/>
                    <a:pt x="6667" y="79420"/>
                  </a:cubicBezTo>
                  <a:cubicBezTo>
                    <a:pt x="6667" y="79420"/>
                    <a:pt x="6667" y="79420"/>
                    <a:pt x="6667" y="79420"/>
                  </a:cubicBezTo>
                  <a:cubicBezTo>
                    <a:pt x="6667" y="79420"/>
                    <a:pt x="6667" y="79420"/>
                    <a:pt x="6667" y="79420"/>
                  </a:cubicBezTo>
                  <a:cubicBezTo>
                    <a:pt x="6667" y="79420"/>
                    <a:pt x="6667" y="79420"/>
                    <a:pt x="6667" y="79529"/>
                  </a:cubicBezTo>
                  <a:cubicBezTo>
                    <a:pt x="6667" y="79529"/>
                    <a:pt x="6667" y="79529"/>
                    <a:pt x="6667" y="79529"/>
                  </a:cubicBezTo>
                  <a:cubicBezTo>
                    <a:pt x="6667" y="79420"/>
                    <a:pt x="6667" y="79312"/>
                    <a:pt x="6667" y="79095"/>
                  </a:cubicBezTo>
                  <a:cubicBezTo>
                    <a:pt x="6667" y="79312"/>
                    <a:pt x="6667" y="79529"/>
                    <a:pt x="6667" y="79746"/>
                  </a:cubicBezTo>
                  <a:cubicBezTo>
                    <a:pt x="6667" y="79746"/>
                    <a:pt x="6667" y="79746"/>
                    <a:pt x="6667" y="79746"/>
                  </a:cubicBezTo>
                  <a:cubicBezTo>
                    <a:pt x="6775" y="81048"/>
                    <a:pt x="6884" y="82350"/>
                    <a:pt x="6992" y="83652"/>
                  </a:cubicBezTo>
                  <a:cubicBezTo>
                    <a:pt x="6992" y="83652"/>
                    <a:pt x="6992" y="83652"/>
                    <a:pt x="6992" y="83652"/>
                  </a:cubicBezTo>
                  <a:cubicBezTo>
                    <a:pt x="6992" y="83760"/>
                    <a:pt x="6992" y="83760"/>
                    <a:pt x="6992" y="83869"/>
                  </a:cubicBezTo>
                  <a:cubicBezTo>
                    <a:pt x="6992" y="83869"/>
                    <a:pt x="6992" y="83869"/>
                    <a:pt x="6992" y="83977"/>
                  </a:cubicBezTo>
                  <a:cubicBezTo>
                    <a:pt x="6992" y="83977"/>
                    <a:pt x="6992" y="83977"/>
                    <a:pt x="6992" y="83977"/>
                  </a:cubicBezTo>
                  <a:cubicBezTo>
                    <a:pt x="7209" y="87015"/>
                    <a:pt x="7752" y="90162"/>
                    <a:pt x="8077" y="93200"/>
                  </a:cubicBezTo>
                  <a:cubicBezTo>
                    <a:pt x="8511" y="96238"/>
                    <a:pt x="9054" y="99276"/>
                    <a:pt x="9705" y="102314"/>
                  </a:cubicBezTo>
                  <a:cubicBezTo>
                    <a:pt x="9705" y="102314"/>
                    <a:pt x="9705" y="102314"/>
                    <a:pt x="9705" y="102314"/>
                  </a:cubicBezTo>
                  <a:cubicBezTo>
                    <a:pt x="9705" y="102314"/>
                    <a:pt x="9705" y="102314"/>
                    <a:pt x="9705" y="102314"/>
                  </a:cubicBezTo>
                  <a:cubicBezTo>
                    <a:pt x="9705" y="102422"/>
                    <a:pt x="9705" y="102422"/>
                    <a:pt x="9705" y="102530"/>
                  </a:cubicBezTo>
                  <a:cubicBezTo>
                    <a:pt x="9705" y="102530"/>
                    <a:pt x="9705" y="102422"/>
                    <a:pt x="9705" y="102422"/>
                  </a:cubicBezTo>
                  <a:cubicBezTo>
                    <a:pt x="9705" y="102530"/>
                    <a:pt x="9705" y="102639"/>
                    <a:pt x="9813" y="102747"/>
                  </a:cubicBezTo>
                  <a:cubicBezTo>
                    <a:pt x="9813" y="102747"/>
                    <a:pt x="9813" y="102747"/>
                    <a:pt x="9813" y="102747"/>
                  </a:cubicBezTo>
                  <a:cubicBezTo>
                    <a:pt x="9922" y="103290"/>
                    <a:pt x="10030" y="103941"/>
                    <a:pt x="10138" y="104483"/>
                  </a:cubicBezTo>
                  <a:cubicBezTo>
                    <a:pt x="10138" y="104483"/>
                    <a:pt x="10138" y="104483"/>
                    <a:pt x="10138" y="104375"/>
                  </a:cubicBezTo>
                  <a:cubicBezTo>
                    <a:pt x="10356" y="105134"/>
                    <a:pt x="10464" y="106002"/>
                    <a:pt x="10681" y="106762"/>
                  </a:cubicBezTo>
                  <a:cubicBezTo>
                    <a:pt x="10681" y="106762"/>
                    <a:pt x="10681" y="106762"/>
                    <a:pt x="10681" y="106762"/>
                  </a:cubicBezTo>
                  <a:cubicBezTo>
                    <a:pt x="10681" y="106870"/>
                    <a:pt x="10681" y="106870"/>
                    <a:pt x="10681" y="106979"/>
                  </a:cubicBezTo>
                  <a:cubicBezTo>
                    <a:pt x="10681" y="106979"/>
                    <a:pt x="10681" y="106979"/>
                    <a:pt x="10681" y="106979"/>
                  </a:cubicBezTo>
                  <a:lnTo>
                    <a:pt x="10681" y="106979"/>
                  </a:lnTo>
                  <a:cubicBezTo>
                    <a:pt x="10681" y="106979"/>
                    <a:pt x="10681" y="106979"/>
                    <a:pt x="10681" y="106979"/>
                  </a:cubicBezTo>
                  <a:lnTo>
                    <a:pt x="10681" y="106979"/>
                  </a:lnTo>
                  <a:cubicBezTo>
                    <a:pt x="10681" y="106979"/>
                    <a:pt x="10681" y="106979"/>
                    <a:pt x="10681" y="106979"/>
                  </a:cubicBezTo>
                  <a:cubicBezTo>
                    <a:pt x="10681" y="106979"/>
                    <a:pt x="10681" y="106979"/>
                    <a:pt x="10681" y="107087"/>
                  </a:cubicBezTo>
                  <a:cubicBezTo>
                    <a:pt x="10681" y="107087"/>
                    <a:pt x="10681" y="107196"/>
                    <a:pt x="10681" y="107196"/>
                  </a:cubicBezTo>
                  <a:cubicBezTo>
                    <a:pt x="10681" y="107196"/>
                    <a:pt x="10681" y="107196"/>
                    <a:pt x="10681" y="107196"/>
                  </a:cubicBezTo>
                  <a:cubicBezTo>
                    <a:pt x="12960" y="116093"/>
                    <a:pt x="15021" y="124990"/>
                    <a:pt x="17083" y="133778"/>
                  </a:cubicBezTo>
                  <a:cubicBezTo>
                    <a:pt x="17191" y="133886"/>
                    <a:pt x="17191" y="133886"/>
                    <a:pt x="17083" y="133778"/>
                  </a:cubicBezTo>
                  <a:cubicBezTo>
                    <a:pt x="17083" y="133886"/>
                    <a:pt x="17083" y="133886"/>
                    <a:pt x="17083" y="133778"/>
                  </a:cubicBezTo>
                  <a:close/>
                </a:path>
              </a:pathLst>
            </a:custGeom>
            <a:solidFill>
              <a:srgbClr val="4D7D71"/>
            </a:solidFill>
            <a:ln w="10838" cap="flat">
              <a:noFill/>
              <a:prstDash val="solid"/>
              <a:miter/>
            </a:ln>
          </p:spPr>
          <p:txBody>
            <a:bodyPr rtlCol="0" anchor="ctr"/>
            <a:lstStyle/>
            <a:p>
              <a:endParaRPr lang="nb-NO"/>
            </a:p>
          </p:txBody>
        </p:sp>
        <p:sp>
          <p:nvSpPr>
            <p:cNvPr id="257" name="Frihåndsform: figur 256">
              <a:extLst>
                <a:ext uri="{FF2B5EF4-FFF2-40B4-BE49-F238E27FC236}">
                  <a16:creationId xmlns:a16="http://schemas.microsoft.com/office/drawing/2014/main" id="{379CBFE9-6CF2-48E7-8838-5D5E59E983A8}"/>
                </a:ext>
              </a:extLst>
            </p:cNvPr>
            <p:cNvSpPr/>
            <p:nvPr/>
          </p:nvSpPr>
          <p:spPr>
            <a:xfrm>
              <a:off x="6291561" y="4305351"/>
              <a:ext cx="33488" cy="302898"/>
            </a:xfrm>
            <a:custGeom>
              <a:avLst/>
              <a:gdLst>
                <a:gd name="connsiteX0" fmla="*/ 33272 w 33488"/>
                <a:gd name="connsiteY0" fmla="*/ 302817 h 302898"/>
                <a:gd name="connsiteX1" fmla="*/ 31753 w 33488"/>
                <a:gd name="connsiteY1" fmla="*/ 293595 h 302898"/>
                <a:gd name="connsiteX2" fmla="*/ 30017 w 33488"/>
                <a:gd name="connsiteY2" fmla="*/ 283071 h 302898"/>
                <a:gd name="connsiteX3" fmla="*/ 26979 w 33488"/>
                <a:gd name="connsiteY3" fmla="*/ 263541 h 302898"/>
                <a:gd name="connsiteX4" fmla="*/ 25894 w 33488"/>
                <a:gd name="connsiteY4" fmla="*/ 255512 h 302898"/>
                <a:gd name="connsiteX5" fmla="*/ 24809 w 33488"/>
                <a:gd name="connsiteY5" fmla="*/ 246724 h 302898"/>
                <a:gd name="connsiteX6" fmla="*/ 23181 w 33488"/>
                <a:gd name="connsiteY6" fmla="*/ 229907 h 302898"/>
                <a:gd name="connsiteX7" fmla="*/ 23181 w 33488"/>
                <a:gd name="connsiteY7" fmla="*/ 229907 h 302898"/>
                <a:gd name="connsiteX8" fmla="*/ 23073 w 33488"/>
                <a:gd name="connsiteY8" fmla="*/ 228822 h 302898"/>
                <a:gd name="connsiteX9" fmla="*/ 23073 w 33488"/>
                <a:gd name="connsiteY9" fmla="*/ 229256 h 302898"/>
                <a:gd name="connsiteX10" fmla="*/ 22856 w 33488"/>
                <a:gd name="connsiteY10" fmla="*/ 226326 h 302898"/>
                <a:gd name="connsiteX11" fmla="*/ 22856 w 33488"/>
                <a:gd name="connsiteY11" fmla="*/ 226869 h 302898"/>
                <a:gd name="connsiteX12" fmla="*/ 22747 w 33488"/>
                <a:gd name="connsiteY12" fmla="*/ 225892 h 302898"/>
                <a:gd name="connsiteX13" fmla="*/ 22747 w 33488"/>
                <a:gd name="connsiteY13" fmla="*/ 226001 h 302898"/>
                <a:gd name="connsiteX14" fmla="*/ 22639 w 33488"/>
                <a:gd name="connsiteY14" fmla="*/ 225241 h 302898"/>
                <a:gd name="connsiteX15" fmla="*/ 22639 w 33488"/>
                <a:gd name="connsiteY15" fmla="*/ 225241 h 302898"/>
                <a:gd name="connsiteX16" fmla="*/ 22530 w 33488"/>
                <a:gd name="connsiteY16" fmla="*/ 223505 h 302898"/>
                <a:gd name="connsiteX17" fmla="*/ 22530 w 33488"/>
                <a:gd name="connsiteY17" fmla="*/ 223505 h 302898"/>
                <a:gd name="connsiteX18" fmla="*/ 20794 w 33488"/>
                <a:gd name="connsiteY18" fmla="*/ 202457 h 302898"/>
                <a:gd name="connsiteX19" fmla="*/ 19601 w 33488"/>
                <a:gd name="connsiteY19" fmla="*/ 191716 h 302898"/>
                <a:gd name="connsiteX20" fmla="*/ 18516 w 33488"/>
                <a:gd name="connsiteY20" fmla="*/ 181191 h 302898"/>
                <a:gd name="connsiteX21" fmla="*/ 16021 w 33488"/>
                <a:gd name="connsiteY21" fmla="*/ 158624 h 302898"/>
                <a:gd name="connsiteX22" fmla="*/ 13417 w 33488"/>
                <a:gd name="connsiteY22" fmla="*/ 136165 h 302898"/>
                <a:gd name="connsiteX23" fmla="*/ 7992 w 33488"/>
                <a:gd name="connsiteY23" fmla="*/ 90813 h 302898"/>
                <a:gd name="connsiteX24" fmla="*/ 5062 w 33488"/>
                <a:gd name="connsiteY24" fmla="*/ 67594 h 302898"/>
                <a:gd name="connsiteX25" fmla="*/ 2567 w 33488"/>
                <a:gd name="connsiteY25" fmla="*/ 44918 h 302898"/>
                <a:gd name="connsiteX26" fmla="*/ 722 w 33488"/>
                <a:gd name="connsiteY26" fmla="*/ 22893 h 302898"/>
                <a:gd name="connsiteX27" fmla="*/ 722 w 33488"/>
                <a:gd name="connsiteY27" fmla="*/ 23110 h 302898"/>
                <a:gd name="connsiteX28" fmla="*/ 614 w 33488"/>
                <a:gd name="connsiteY28" fmla="*/ 21157 h 302898"/>
                <a:gd name="connsiteX29" fmla="*/ 614 w 33488"/>
                <a:gd name="connsiteY29" fmla="*/ 21157 h 302898"/>
                <a:gd name="connsiteX30" fmla="*/ 71 w 33488"/>
                <a:gd name="connsiteY30" fmla="*/ 9982 h 302898"/>
                <a:gd name="connsiteX31" fmla="*/ 180 w 33488"/>
                <a:gd name="connsiteY31" fmla="*/ 0 h 302898"/>
                <a:gd name="connsiteX32" fmla="*/ 288 w 33488"/>
                <a:gd name="connsiteY32" fmla="*/ 0 h 302898"/>
                <a:gd name="connsiteX33" fmla="*/ 1590 w 33488"/>
                <a:gd name="connsiteY33" fmla="*/ 10199 h 302898"/>
                <a:gd name="connsiteX34" fmla="*/ 3326 w 33488"/>
                <a:gd name="connsiteY34" fmla="*/ 21265 h 302898"/>
                <a:gd name="connsiteX35" fmla="*/ 7341 w 33488"/>
                <a:gd name="connsiteY35" fmla="*/ 44050 h 302898"/>
                <a:gd name="connsiteX36" fmla="*/ 11247 w 33488"/>
                <a:gd name="connsiteY36" fmla="*/ 66618 h 302898"/>
                <a:gd name="connsiteX37" fmla="*/ 14610 w 33488"/>
                <a:gd name="connsiteY37" fmla="*/ 89511 h 302898"/>
                <a:gd name="connsiteX38" fmla="*/ 17648 w 33488"/>
                <a:gd name="connsiteY38" fmla="*/ 112295 h 302898"/>
                <a:gd name="connsiteX39" fmla="*/ 20577 w 33488"/>
                <a:gd name="connsiteY39" fmla="*/ 134971 h 302898"/>
                <a:gd name="connsiteX40" fmla="*/ 23398 w 33488"/>
                <a:gd name="connsiteY40" fmla="*/ 157430 h 302898"/>
                <a:gd name="connsiteX41" fmla="*/ 26002 w 33488"/>
                <a:gd name="connsiteY41" fmla="*/ 179998 h 302898"/>
                <a:gd name="connsiteX42" fmla="*/ 28281 w 33488"/>
                <a:gd name="connsiteY42" fmla="*/ 199528 h 302898"/>
                <a:gd name="connsiteX43" fmla="*/ 30017 w 33488"/>
                <a:gd name="connsiteY43" fmla="*/ 219057 h 302898"/>
                <a:gd name="connsiteX44" fmla="*/ 30017 w 33488"/>
                <a:gd name="connsiteY44" fmla="*/ 218840 h 302898"/>
                <a:gd name="connsiteX45" fmla="*/ 30451 w 33488"/>
                <a:gd name="connsiteY45" fmla="*/ 225241 h 302898"/>
                <a:gd name="connsiteX46" fmla="*/ 30451 w 33488"/>
                <a:gd name="connsiteY46" fmla="*/ 224699 h 302898"/>
                <a:gd name="connsiteX47" fmla="*/ 30559 w 33488"/>
                <a:gd name="connsiteY47" fmla="*/ 225784 h 302898"/>
                <a:gd name="connsiteX48" fmla="*/ 30559 w 33488"/>
                <a:gd name="connsiteY48" fmla="*/ 226435 h 302898"/>
                <a:gd name="connsiteX49" fmla="*/ 30559 w 33488"/>
                <a:gd name="connsiteY49" fmla="*/ 225892 h 302898"/>
                <a:gd name="connsiteX50" fmla="*/ 30668 w 33488"/>
                <a:gd name="connsiteY50" fmla="*/ 226977 h 302898"/>
                <a:gd name="connsiteX51" fmla="*/ 30668 w 33488"/>
                <a:gd name="connsiteY51" fmla="*/ 226435 h 302898"/>
                <a:gd name="connsiteX52" fmla="*/ 31102 w 33488"/>
                <a:gd name="connsiteY52" fmla="*/ 232402 h 302898"/>
                <a:gd name="connsiteX53" fmla="*/ 31102 w 33488"/>
                <a:gd name="connsiteY53" fmla="*/ 231860 h 302898"/>
                <a:gd name="connsiteX54" fmla="*/ 31753 w 33488"/>
                <a:gd name="connsiteY54" fmla="*/ 244120 h 302898"/>
                <a:gd name="connsiteX55" fmla="*/ 31753 w 33488"/>
                <a:gd name="connsiteY55" fmla="*/ 244120 h 302898"/>
                <a:gd name="connsiteX56" fmla="*/ 31753 w 33488"/>
                <a:gd name="connsiteY56" fmla="*/ 244880 h 302898"/>
                <a:gd name="connsiteX57" fmla="*/ 31861 w 33488"/>
                <a:gd name="connsiteY57" fmla="*/ 245748 h 302898"/>
                <a:gd name="connsiteX58" fmla="*/ 31861 w 33488"/>
                <a:gd name="connsiteY58" fmla="*/ 245748 h 302898"/>
                <a:gd name="connsiteX59" fmla="*/ 31861 w 33488"/>
                <a:gd name="connsiteY59" fmla="*/ 246182 h 302898"/>
                <a:gd name="connsiteX60" fmla="*/ 31861 w 33488"/>
                <a:gd name="connsiteY60" fmla="*/ 245965 h 302898"/>
                <a:gd name="connsiteX61" fmla="*/ 31970 w 33488"/>
                <a:gd name="connsiteY61" fmla="*/ 248352 h 302898"/>
                <a:gd name="connsiteX62" fmla="*/ 31970 w 33488"/>
                <a:gd name="connsiteY62" fmla="*/ 248352 h 302898"/>
                <a:gd name="connsiteX63" fmla="*/ 32404 w 33488"/>
                <a:gd name="connsiteY63" fmla="*/ 258550 h 302898"/>
                <a:gd name="connsiteX64" fmla="*/ 32838 w 33488"/>
                <a:gd name="connsiteY64" fmla="*/ 268315 h 302898"/>
                <a:gd name="connsiteX65" fmla="*/ 33163 w 33488"/>
                <a:gd name="connsiteY65" fmla="*/ 277537 h 302898"/>
                <a:gd name="connsiteX66" fmla="*/ 33489 w 33488"/>
                <a:gd name="connsiteY66" fmla="*/ 288496 h 302898"/>
                <a:gd name="connsiteX67" fmla="*/ 33272 w 33488"/>
                <a:gd name="connsiteY67" fmla="*/ 302817 h 302898"/>
                <a:gd name="connsiteX68" fmla="*/ 33272 w 33488"/>
                <a:gd name="connsiteY68" fmla="*/ 302817 h 302898"/>
                <a:gd name="connsiteX69" fmla="*/ 33272 w 33488"/>
                <a:gd name="connsiteY69" fmla="*/ 302817 h 30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488" h="302898">
                  <a:moveTo>
                    <a:pt x="33272" y="302817"/>
                  </a:moveTo>
                  <a:cubicBezTo>
                    <a:pt x="32729" y="299779"/>
                    <a:pt x="32187" y="296633"/>
                    <a:pt x="31753" y="293595"/>
                  </a:cubicBezTo>
                  <a:cubicBezTo>
                    <a:pt x="31210" y="290015"/>
                    <a:pt x="30559" y="286543"/>
                    <a:pt x="30017" y="283071"/>
                  </a:cubicBezTo>
                  <a:cubicBezTo>
                    <a:pt x="28932" y="276561"/>
                    <a:pt x="27847" y="270051"/>
                    <a:pt x="26979" y="263541"/>
                  </a:cubicBezTo>
                  <a:cubicBezTo>
                    <a:pt x="26545" y="260829"/>
                    <a:pt x="26219" y="258225"/>
                    <a:pt x="25894" y="255512"/>
                  </a:cubicBezTo>
                  <a:cubicBezTo>
                    <a:pt x="25568" y="252583"/>
                    <a:pt x="25134" y="249653"/>
                    <a:pt x="24809" y="246724"/>
                  </a:cubicBezTo>
                  <a:cubicBezTo>
                    <a:pt x="24266" y="241082"/>
                    <a:pt x="23507" y="235440"/>
                    <a:pt x="23181" y="229907"/>
                  </a:cubicBezTo>
                  <a:cubicBezTo>
                    <a:pt x="23181" y="229907"/>
                    <a:pt x="23181" y="229907"/>
                    <a:pt x="23181" y="229907"/>
                  </a:cubicBezTo>
                  <a:cubicBezTo>
                    <a:pt x="23181" y="229581"/>
                    <a:pt x="23181" y="229147"/>
                    <a:pt x="23073" y="228822"/>
                  </a:cubicBezTo>
                  <a:cubicBezTo>
                    <a:pt x="23073" y="228930"/>
                    <a:pt x="23073" y="229039"/>
                    <a:pt x="23073" y="229256"/>
                  </a:cubicBezTo>
                  <a:cubicBezTo>
                    <a:pt x="22964" y="228279"/>
                    <a:pt x="22964" y="227303"/>
                    <a:pt x="22856" y="226326"/>
                  </a:cubicBezTo>
                  <a:cubicBezTo>
                    <a:pt x="22856" y="226543"/>
                    <a:pt x="22856" y="226652"/>
                    <a:pt x="22856" y="226869"/>
                  </a:cubicBezTo>
                  <a:cubicBezTo>
                    <a:pt x="22856" y="226543"/>
                    <a:pt x="22856" y="226218"/>
                    <a:pt x="22747" y="225892"/>
                  </a:cubicBezTo>
                  <a:cubicBezTo>
                    <a:pt x="22747" y="225892"/>
                    <a:pt x="22747" y="225892"/>
                    <a:pt x="22747" y="226001"/>
                  </a:cubicBezTo>
                  <a:cubicBezTo>
                    <a:pt x="22747" y="225784"/>
                    <a:pt x="22747" y="225458"/>
                    <a:pt x="22639" y="225241"/>
                  </a:cubicBezTo>
                  <a:cubicBezTo>
                    <a:pt x="22639" y="225241"/>
                    <a:pt x="22639" y="225241"/>
                    <a:pt x="22639" y="225241"/>
                  </a:cubicBezTo>
                  <a:cubicBezTo>
                    <a:pt x="22639" y="224699"/>
                    <a:pt x="22530" y="224156"/>
                    <a:pt x="22530" y="223505"/>
                  </a:cubicBezTo>
                  <a:lnTo>
                    <a:pt x="22530" y="223505"/>
                  </a:lnTo>
                  <a:cubicBezTo>
                    <a:pt x="21988" y="216453"/>
                    <a:pt x="21445" y="209509"/>
                    <a:pt x="20794" y="202457"/>
                  </a:cubicBezTo>
                  <a:cubicBezTo>
                    <a:pt x="20469" y="198877"/>
                    <a:pt x="20035" y="195296"/>
                    <a:pt x="19601" y="191716"/>
                  </a:cubicBezTo>
                  <a:cubicBezTo>
                    <a:pt x="19275" y="188244"/>
                    <a:pt x="18842" y="184663"/>
                    <a:pt x="18516" y="181191"/>
                  </a:cubicBezTo>
                  <a:cubicBezTo>
                    <a:pt x="17757" y="173705"/>
                    <a:pt x="16997" y="166110"/>
                    <a:pt x="16021" y="158624"/>
                  </a:cubicBezTo>
                  <a:cubicBezTo>
                    <a:pt x="15044" y="151137"/>
                    <a:pt x="14285" y="143651"/>
                    <a:pt x="13417" y="136165"/>
                  </a:cubicBezTo>
                  <a:cubicBezTo>
                    <a:pt x="11789" y="120975"/>
                    <a:pt x="9836" y="105894"/>
                    <a:pt x="7992" y="90813"/>
                  </a:cubicBezTo>
                  <a:cubicBezTo>
                    <a:pt x="7015" y="83001"/>
                    <a:pt x="6039" y="75298"/>
                    <a:pt x="5062" y="67594"/>
                  </a:cubicBezTo>
                  <a:cubicBezTo>
                    <a:pt x="4194" y="59999"/>
                    <a:pt x="3326" y="52404"/>
                    <a:pt x="2567" y="44918"/>
                  </a:cubicBezTo>
                  <a:cubicBezTo>
                    <a:pt x="1807" y="37540"/>
                    <a:pt x="1156" y="30162"/>
                    <a:pt x="722" y="22893"/>
                  </a:cubicBezTo>
                  <a:cubicBezTo>
                    <a:pt x="722" y="23001"/>
                    <a:pt x="722" y="23001"/>
                    <a:pt x="722" y="23110"/>
                  </a:cubicBezTo>
                  <a:cubicBezTo>
                    <a:pt x="722" y="22459"/>
                    <a:pt x="614" y="21808"/>
                    <a:pt x="614" y="21157"/>
                  </a:cubicBezTo>
                  <a:lnTo>
                    <a:pt x="614" y="21157"/>
                  </a:lnTo>
                  <a:cubicBezTo>
                    <a:pt x="288" y="17468"/>
                    <a:pt x="180" y="13671"/>
                    <a:pt x="71" y="9982"/>
                  </a:cubicBezTo>
                  <a:cubicBezTo>
                    <a:pt x="-37" y="6727"/>
                    <a:pt x="-37" y="3363"/>
                    <a:pt x="180" y="0"/>
                  </a:cubicBezTo>
                  <a:cubicBezTo>
                    <a:pt x="180" y="0"/>
                    <a:pt x="288" y="0"/>
                    <a:pt x="288" y="0"/>
                  </a:cubicBezTo>
                  <a:cubicBezTo>
                    <a:pt x="614" y="3363"/>
                    <a:pt x="1048" y="6835"/>
                    <a:pt x="1590" y="10199"/>
                  </a:cubicBezTo>
                  <a:cubicBezTo>
                    <a:pt x="2133" y="13888"/>
                    <a:pt x="2675" y="17577"/>
                    <a:pt x="3326" y="21265"/>
                  </a:cubicBezTo>
                  <a:cubicBezTo>
                    <a:pt x="4628" y="28860"/>
                    <a:pt x="5930" y="36455"/>
                    <a:pt x="7341" y="44050"/>
                  </a:cubicBezTo>
                  <a:cubicBezTo>
                    <a:pt x="8643" y="51536"/>
                    <a:pt x="10053" y="59023"/>
                    <a:pt x="11247" y="66618"/>
                  </a:cubicBezTo>
                  <a:cubicBezTo>
                    <a:pt x="12440" y="74212"/>
                    <a:pt x="13525" y="81807"/>
                    <a:pt x="14610" y="89511"/>
                  </a:cubicBezTo>
                  <a:cubicBezTo>
                    <a:pt x="15586" y="97106"/>
                    <a:pt x="16563" y="104700"/>
                    <a:pt x="17648" y="112295"/>
                  </a:cubicBezTo>
                  <a:cubicBezTo>
                    <a:pt x="18624" y="119890"/>
                    <a:pt x="19601" y="127376"/>
                    <a:pt x="20577" y="134971"/>
                  </a:cubicBezTo>
                  <a:cubicBezTo>
                    <a:pt x="21445" y="142458"/>
                    <a:pt x="22422" y="149944"/>
                    <a:pt x="23398" y="157430"/>
                  </a:cubicBezTo>
                  <a:cubicBezTo>
                    <a:pt x="24375" y="164917"/>
                    <a:pt x="25243" y="172403"/>
                    <a:pt x="26002" y="179998"/>
                  </a:cubicBezTo>
                  <a:cubicBezTo>
                    <a:pt x="26762" y="186508"/>
                    <a:pt x="27521" y="193018"/>
                    <a:pt x="28281" y="199528"/>
                  </a:cubicBezTo>
                  <a:cubicBezTo>
                    <a:pt x="29040" y="206037"/>
                    <a:pt x="29583" y="212547"/>
                    <a:pt x="30017" y="219057"/>
                  </a:cubicBezTo>
                  <a:cubicBezTo>
                    <a:pt x="30017" y="218949"/>
                    <a:pt x="30017" y="218949"/>
                    <a:pt x="30017" y="218840"/>
                  </a:cubicBezTo>
                  <a:cubicBezTo>
                    <a:pt x="30125" y="221010"/>
                    <a:pt x="30234" y="223072"/>
                    <a:pt x="30451" y="225241"/>
                  </a:cubicBezTo>
                  <a:cubicBezTo>
                    <a:pt x="30451" y="225024"/>
                    <a:pt x="30451" y="224916"/>
                    <a:pt x="30451" y="224699"/>
                  </a:cubicBezTo>
                  <a:cubicBezTo>
                    <a:pt x="30451" y="225024"/>
                    <a:pt x="30451" y="225458"/>
                    <a:pt x="30559" y="225784"/>
                  </a:cubicBezTo>
                  <a:cubicBezTo>
                    <a:pt x="30559" y="226001"/>
                    <a:pt x="30559" y="226218"/>
                    <a:pt x="30559" y="226435"/>
                  </a:cubicBezTo>
                  <a:cubicBezTo>
                    <a:pt x="30559" y="226218"/>
                    <a:pt x="30559" y="226109"/>
                    <a:pt x="30559" y="225892"/>
                  </a:cubicBezTo>
                  <a:cubicBezTo>
                    <a:pt x="30559" y="226218"/>
                    <a:pt x="30559" y="226543"/>
                    <a:pt x="30668" y="226977"/>
                  </a:cubicBezTo>
                  <a:cubicBezTo>
                    <a:pt x="30668" y="226760"/>
                    <a:pt x="30668" y="226652"/>
                    <a:pt x="30668" y="226435"/>
                  </a:cubicBezTo>
                  <a:cubicBezTo>
                    <a:pt x="30776" y="228388"/>
                    <a:pt x="30993" y="230449"/>
                    <a:pt x="31102" y="232402"/>
                  </a:cubicBezTo>
                  <a:cubicBezTo>
                    <a:pt x="31102" y="232185"/>
                    <a:pt x="31102" y="232077"/>
                    <a:pt x="31102" y="231860"/>
                  </a:cubicBezTo>
                  <a:cubicBezTo>
                    <a:pt x="31427" y="235874"/>
                    <a:pt x="31536" y="239997"/>
                    <a:pt x="31753" y="244120"/>
                  </a:cubicBezTo>
                  <a:cubicBezTo>
                    <a:pt x="31753" y="244120"/>
                    <a:pt x="31753" y="244120"/>
                    <a:pt x="31753" y="244120"/>
                  </a:cubicBezTo>
                  <a:cubicBezTo>
                    <a:pt x="31753" y="244337"/>
                    <a:pt x="31753" y="244662"/>
                    <a:pt x="31753" y="244880"/>
                  </a:cubicBezTo>
                  <a:cubicBezTo>
                    <a:pt x="31753" y="245205"/>
                    <a:pt x="31753" y="245422"/>
                    <a:pt x="31861" y="245748"/>
                  </a:cubicBezTo>
                  <a:lnTo>
                    <a:pt x="31861" y="245748"/>
                  </a:lnTo>
                  <a:cubicBezTo>
                    <a:pt x="31861" y="245856"/>
                    <a:pt x="31861" y="245965"/>
                    <a:pt x="31861" y="246182"/>
                  </a:cubicBezTo>
                  <a:cubicBezTo>
                    <a:pt x="31861" y="246073"/>
                    <a:pt x="31861" y="246073"/>
                    <a:pt x="31861" y="245965"/>
                  </a:cubicBezTo>
                  <a:cubicBezTo>
                    <a:pt x="31861" y="246724"/>
                    <a:pt x="31970" y="247592"/>
                    <a:pt x="31970" y="248352"/>
                  </a:cubicBezTo>
                  <a:cubicBezTo>
                    <a:pt x="31970" y="248352"/>
                    <a:pt x="31970" y="248352"/>
                    <a:pt x="31970" y="248352"/>
                  </a:cubicBezTo>
                  <a:cubicBezTo>
                    <a:pt x="32187" y="251715"/>
                    <a:pt x="32295" y="255187"/>
                    <a:pt x="32404" y="258550"/>
                  </a:cubicBezTo>
                  <a:cubicBezTo>
                    <a:pt x="32512" y="261805"/>
                    <a:pt x="32621" y="265060"/>
                    <a:pt x="32838" y="268315"/>
                  </a:cubicBezTo>
                  <a:cubicBezTo>
                    <a:pt x="32946" y="271353"/>
                    <a:pt x="33055" y="274391"/>
                    <a:pt x="33163" y="277537"/>
                  </a:cubicBezTo>
                  <a:cubicBezTo>
                    <a:pt x="33272" y="281226"/>
                    <a:pt x="33380" y="284915"/>
                    <a:pt x="33489" y="288496"/>
                  </a:cubicBezTo>
                  <a:cubicBezTo>
                    <a:pt x="33489" y="292944"/>
                    <a:pt x="33380" y="297935"/>
                    <a:pt x="33272" y="302817"/>
                  </a:cubicBezTo>
                  <a:cubicBezTo>
                    <a:pt x="33380" y="302926"/>
                    <a:pt x="33380" y="302926"/>
                    <a:pt x="33272" y="302817"/>
                  </a:cubicBezTo>
                  <a:cubicBezTo>
                    <a:pt x="33380" y="302926"/>
                    <a:pt x="33272" y="302926"/>
                    <a:pt x="33272" y="302817"/>
                  </a:cubicBezTo>
                  <a:close/>
                </a:path>
              </a:pathLst>
            </a:custGeom>
            <a:solidFill>
              <a:srgbClr val="4D7D71"/>
            </a:solidFill>
            <a:ln w="10838" cap="flat">
              <a:noFill/>
              <a:prstDash val="solid"/>
              <a:miter/>
            </a:ln>
          </p:spPr>
          <p:txBody>
            <a:bodyPr rtlCol="0" anchor="ctr"/>
            <a:lstStyle/>
            <a:p>
              <a:endParaRPr lang="nb-NO"/>
            </a:p>
          </p:txBody>
        </p:sp>
        <p:sp>
          <p:nvSpPr>
            <p:cNvPr id="258" name="Frihåndsform: figur 257">
              <a:extLst>
                <a:ext uri="{FF2B5EF4-FFF2-40B4-BE49-F238E27FC236}">
                  <a16:creationId xmlns:a16="http://schemas.microsoft.com/office/drawing/2014/main" id="{8B66FD17-2D71-4999-8893-2312B6F1E29B}"/>
                </a:ext>
              </a:extLst>
            </p:cNvPr>
            <p:cNvSpPr/>
            <p:nvPr/>
          </p:nvSpPr>
          <p:spPr>
            <a:xfrm>
              <a:off x="5986212" y="3971503"/>
              <a:ext cx="155042" cy="22350"/>
            </a:xfrm>
            <a:custGeom>
              <a:avLst/>
              <a:gdLst>
                <a:gd name="connsiteX0" fmla="*/ 58154 w 155042"/>
                <a:gd name="connsiteY0" fmla="*/ 21049 h 22350"/>
                <a:gd name="connsiteX1" fmla="*/ 58805 w 155042"/>
                <a:gd name="connsiteY1" fmla="*/ 21157 h 22350"/>
                <a:gd name="connsiteX2" fmla="*/ 40360 w 155042"/>
                <a:gd name="connsiteY2" fmla="*/ 17143 h 22350"/>
                <a:gd name="connsiteX3" fmla="*/ 32549 w 155042"/>
                <a:gd name="connsiteY3" fmla="*/ 14213 h 22350"/>
                <a:gd name="connsiteX4" fmla="*/ 25062 w 155042"/>
                <a:gd name="connsiteY4" fmla="*/ 10741 h 22350"/>
                <a:gd name="connsiteX5" fmla="*/ 21482 w 155042"/>
                <a:gd name="connsiteY5" fmla="*/ 9439 h 22350"/>
                <a:gd name="connsiteX6" fmla="*/ 21482 w 155042"/>
                <a:gd name="connsiteY6" fmla="*/ 9439 h 22350"/>
                <a:gd name="connsiteX7" fmla="*/ 21482 w 155042"/>
                <a:gd name="connsiteY7" fmla="*/ 9439 h 22350"/>
                <a:gd name="connsiteX8" fmla="*/ 21156 w 155042"/>
                <a:gd name="connsiteY8" fmla="*/ 9331 h 22350"/>
                <a:gd name="connsiteX9" fmla="*/ 21373 w 155042"/>
                <a:gd name="connsiteY9" fmla="*/ 9439 h 22350"/>
                <a:gd name="connsiteX10" fmla="*/ 17793 w 155042"/>
                <a:gd name="connsiteY10" fmla="*/ 8680 h 22350"/>
                <a:gd name="connsiteX11" fmla="*/ 15406 w 155042"/>
                <a:gd name="connsiteY11" fmla="*/ 8571 h 22350"/>
                <a:gd name="connsiteX12" fmla="*/ 11717 w 155042"/>
                <a:gd name="connsiteY12" fmla="*/ 8788 h 22350"/>
                <a:gd name="connsiteX13" fmla="*/ 9655 w 155042"/>
                <a:gd name="connsiteY13" fmla="*/ 9222 h 22350"/>
                <a:gd name="connsiteX14" fmla="*/ 9873 w 155042"/>
                <a:gd name="connsiteY14" fmla="*/ 9114 h 22350"/>
                <a:gd name="connsiteX15" fmla="*/ 7702 w 155042"/>
                <a:gd name="connsiteY15" fmla="*/ 9873 h 22350"/>
                <a:gd name="connsiteX16" fmla="*/ 6183 w 155042"/>
                <a:gd name="connsiteY16" fmla="*/ 10633 h 22350"/>
                <a:gd name="connsiteX17" fmla="*/ 5099 w 155042"/>
                <a:gd name="connsiteY17" fmla="*/ 11392 h 22350"/>
                <a:gd name="connsiteX18" fmla="*/ 4122 w 155042"/>
                <a:gd name="connsiteY18" fmla="*/ 12260 h 22350"/>
                <a:gd name="connsiteX19" fmla="*/ 3254 w 155042"/>
                <a:gd name="connsiteY19" fmla="*/ 13237 h 22350"/>
                <a:gd name="connsiteX20" fmla="*/ 3037 w 155042"/>
                <a:gd name="connsiteY20" fmla="*/ 13562 h 22350"/>
                <a:gd name="connsiteX21" fmla="*/ 3037 w 155042"/>
                <a:gd name="connsiteY21" fmla="*/ 13562 h 22350"/>
                <a:gd name="connsiteX22" fmla="*/ 2929 w 155042"/>
                <a:gd name="connsiteY22" fmla="*/ 13671 h 22350"/>
                <a:gd name="connsiteX23" fmla="*/ 2929 w 155042"/>
                <a:gd name="connsiteY23" fmla="*/ 13671 h 22350"/>
                <a:gd name="connsiteX24" fmla="*/ 2929 w 155042"/>
                <a:gd name="connsiteY24" fmla="*/ 13671 h 22350"/>
                <a:gd name="connsiteX25" fmla="*/ 2061 w 155042"/>
                <a:gd name="connsiteY25" fmla="*/ 15081 h 22350"/>
                <a:gd name="connsiteX26" fmla="*/ 1518 w 155042"/>
                <a:gd name="connsiteY26" fmla="*/ 16275 h 22350"/>
                <a:gd name="connsiteX27" fmla="*/ 1518 w 155042"/>
                <a:gd name="connsiteY27" fmla="*/ 16275 h 22350"/>
                <a:gd name="connsiteX28" fmla="*/ 1518 w 155042"/>
                <a:gd name="connsiteY28" fmla="*/ 16275 h 22350"/>
                <a:gd name="connsiteX29" fmla="*/ 1518 w 155042"/>
                <a:gd name="connsiteY29" fmla="*/ 16383 h 22350"/>
                <a:gd name="connsiteX30" fmla="*/ 1518 w 155042"/>
                <a:gd name="connsiteY30" fmla="*/ 16383 h 22350"/>
                <a:gd name="connsiteX31" fmla="*/ 867 w 155042"/>
                <a:gd name="connsiteY31" fmla="*/ 18336 h 22350"/>
                <a:gd name="connsiteX32" fmla="*/ 433 w 155042"/>
                <a:gd name="connsiteY32" fmla="*/ 20832 h 22350"/>
                <a:gd name="connsiteX33" fmla="*/ 433 w 155042"/>
                <a:gd name="connsiteY33" fmla="*/ 20832 h 22350"/>
                <a:gd name="connsiteX34" fmla="*/ 433 w 155042"/>
                <a:gd name="connsiteY34" fmla="*/ 21483 h 22350"/>
                <a:gd name="connsiteX35" fmla="*/ 433 w 155042"/>
                <a:gd name="connsiteY35" fmla="*/ 21591 h 22350"/>
                <a:gd name="connsiteX36" fmla="*/ 325 w 155042"/>
                <a:gd name="connsiteY36" fmla="*/ 22133 h 22350"/>
                <a:gd name="connsiteX37" fmla="*/ 2278 w 155042"/>
                <a:gd name="connsiteY37" fmla="*/ 10958 h 22350"/>
                <a:gd name="connsiteX38" fmla="*/ 11825 w 155042"/>
                <a:gd name="connsiteY38" fmla="*/ 4448 h 22350"/>
                <a:gd name="connsiteX39" fmla="*/ 23001 w 155042"/>
                <a:gd name="connsiteY39" fmla="*/ 3580 h 22350"/>
                <a:gd name="connsiteX40" fmla="*/ 34610 w 155042"/>
                <a:gd name="connsiteY40" fmla="*/ 6401 h 22350"/>
                <a:gd name="connsiteX41" fmla="*/ 40577 w 155042"/>
                <a:gd name="connsiteY41" fmla="*/ 8246 h 22350"/>
                <a:gd name="connsiteX42" fmla="*/ 56635 w 155042"/>
                <a:gd name="connsiteY42" fmla="*/ 11392 h 22350"/>
                <a:gd name="connsiteX43" fmla="*/ 57394 w 155042"/>
                <a:gd name="connsiteY43" fmla="*/ 11501 h 22350"/>
                <a:gd name="connsiteX44" fmla="*/ 59130 w 155042"/>
                <a:gd name="connsiteY44" fmla="*/ 11718 h 22350"/>
                <a:gd name="connsiteX45" fmla="*/ 60215 w 155042"/>
                <a:gd name="connsiteY45" fmla="*/ 11826 h 22350"/>
                <a:gd name="connsiteX46" fmla="*/ 76816 w 155042"/>
                <a:gd name="connsiteY46" fmla="*/ 13128 h 22350"/>
                <a:gd name="connsiteX47" fmla="*/ 76165 w 155042"/>
                <a:gd name="connsiteY47" fmla="*/ 13128 h 22350"/>
                <a:gd name="connsiteX48" fmla="*/ 77358 w 155042"/>
                <a:gd name="connsiteY48" fmla="*/ 13128 h 22350"/>
                <a:gd name="connsiteX49" fmla="*/ 92873 w 155042"/>
                <a:gd name="connsiteY49" fmla="*/ 12803 h 22350"/>
                <a:gd name="connsiteX50" fmla="*/ 107846 w 155042"/>
                <a:gd name="connsiteY50" fmla="*/ 11392 h 22350"/>
                <a:gd name="connsiteX51" fmla="*/ 142240 w 155042"/>
                <a:gd name="connsiteY51" fmla="*/ 4123 h 22350"/>
                <a:gd name="connsiteX52" fmla="*/ 142023 w 155042"/>
                <a:gd name="connsiteY52" fmla="*/ 4123 h 22350"/>
                <a:gd name="connsiteX53" fmla="*/ 148316 w 155042"/>
                <a:gd name="connsiteY53" fmla="*/ 2279 h 22350"/>
                <a:gd name="connsiteX54" fmla="*/ 154175 w 155042"/>
                <a:gd name="connsiteY54" fmla="*/ 217 h 22350"/>
                <a:gd name="connsiteX55" fmla="*/ 155042 w 155042"/>
                <a:gd name="connsiteY55" fmla="*/ 0 h 22350"/>
                <a:gd name="connsiteX56" fmla="*/ 154717 w 155042"/>
                <a:gd name="connsiteY56" fmla="*/ 325 h 22350"/>
                <a:gd name="connsiteX57" fmla="*/ 153740 w 155042"/>
                <a:gd name="connsiteY57" fmla="*/ 868 h 22350"/>
                <a:gd name="connsiteX58" fmla="*/ 153740 w 155042"/>
                <a:gd name="connsiteY58" fmla="*/ 868 h 22350"/>
                <a:gd name="connsiteX59" fmla="*/ 152547 w 155042"/>
                <a:gd name="connsiteY59" fmla="*/ 1519 h 22350"/>
                <a:gd name="connsiteX60" fmla="*/ 152547 w 155042"/>
                <a:gd name="connsiteY60" fmla="*/ 1519 h 22350"/>
                <a:gd name="connsiteX61" fmla="*/ 139744 w 155042"/>
                <a:gd name="connsiteY61" fmla="*/ 7812 h 22350"/>
                <a:gd name="connsiteX62" fmla="*/ 139961 w 155042"/>
                <a:gd name="connsiteY62" fmla="*/ 7703 h 22350"/>
                <a:gd name="connsiteX63" fmla="*/ 113162 w 155042"/>
                <a:gd name="connsiteY63" fmla="*/ 17360 h 22350"/>
                <a:gd name="connsiteX64" fmla="*/ 99492 w 155042"/>
                <a:gd name="connsiteY64" fmla="*/ 20289 h 22350"/>
                <a:gd name="connsiteX65" fmla="*/ 85170 w 155042"/>
                <a:gd name="connsiteY65" fmla="*/ 21917 h 22350"/>
                <a:gd name="connsiteX66" fmla="*/ 74646 w 155042"/>
                <a:gd name="connsiteY66" fmla="*/ 22351 h 22350"/>
                <a:gd name="connsiteX67" fmla="*/ 58154 w 155042"/>
                <a:gd name="connsiteY67" fmla="*/ 21049 h 2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55042" h="22350">
                  <a:moveTo>
                    <a:pt x="58154" y="21049"/>
                  </a:moveTo>
                  <a:cubicBezTo>
                    <a:pt x="58371" y="21049"/>
                    <a:pt x="58588" y="21157"/>
                    <a:pt x="58805" y="21157"/>
                  </a:cubicBezTo>
                  <a:cubicBezTo>
                    <a:pt x="52512" y="20289"/>
                    <a:pt x="46436" y="19096"/>
                    <a:pt x="40360" y="17143"/>
                  </a:cubicBezTo>
                  <a:cubicBezTo>
                    <a:pt x="37648" y="16275"/>
                    <a:pt x="35044" y="15298"/>
                    <a:pt x="32549" y="14213"/>
                  </a:cubicBezTo>
                  <a:cubicBezTo>
                    <a:pt x="30053" y="13128"/>
                    <a:pt x="27557" y="11935"/>
                    <a:pt x="25062" y="10741"/>
                  </a:cubicBezTo>
                  <a:cubicBezTo>
                    <a:pt x="23869" y="10307"/>
                    <a:pt x="22675" y="9873"/>
                    <a:pt x="21482" y="9439"/>
                  </a:cubicBezTo>
                  <a:cubicBezTo>
                    <a:pt x="21482" y="9439"/>
                    <a:pt x="21482" y="9439"/>
                    <a:pt x="21482" y="9439"/>
                  </a:cubicBezTo>
                  <a:cubicBezTo>
                    <a:pt x="21482" y="9439"/>
                    <a:pt x="21482" y="9439"/>
                    <a:pt x="21482" y="9439"/>
                  </a:cubicBezTo>
                  <a:cubicBezTo>
                    <a:pt x="21373" y="9439"/>
                    <a:pt x="21265" y="9331"/>
                    <a:pt x="21156" y="9331"/>
                  </a:cubicBezTo>
                  <a:cubicBezTo>
                    <a:pt x="21265" y="9331"/>
                    <a:pt x="21265" y="9331"/>
                    <a:pt x="21373" y="9439"/>
                  </a:cubicBezTo>
                  <a:cubicBezTo>
                    <a:pt x="20180" y="9114"/>
                    <a:pt x="19095" y="8897"/>
                    <a:pt x="17793" y="8680"/>
                  </a:cubicBezTo>
                  <a:cubicBezTo>
                    <a:pt x="17033" y="8571"/>
                    <a:pt x="16165" y="8571"/>
                    <a:pt x="15406" y="8571"/>
                  </a:cubicBezTo>
                  <a:cubicBezTo>
                    <a:pt x="14104" y="8571"/>
                    <a:pt x="12910" y="8680"/>
                    <a:pt x="11717" y="8788"/>
                  </a:cubicBezTo>
                  <a:cubicBezTo>
                    <a:pt x="11066" y="8897"/>
                    <a:pt x="10306" y="9005"/>
                    <a:pt x="9655" y="9222"/>
                  </a:cubicBezTo>
                  <a:cubicBezTo>
                    <a:pt x="9764" y="9222"/>
                    <a:pt x="9873" y="9222"/>
                    <a:pt x="9873" y="9114"/>
                  </a:cubicBezTo>
                  <a:cubicBezTo>
                    <a:pt x="9113" y="9331"/>
                    <a:pt x="8462" y="9548"/>
                    <a:pt x="7702" y="9873"/>
                  </a:cubicBezTo>
                  <a:cubicBezTo>
                    <a:pt x="7160" y="10090"/>
                    <a:pt x="6726" y="10307"/>
                    <a:pt x="6183" y="10633"/>
                  </a:cubicBezTo>
                  <a:cubicBezTo>
                    <a:pt x="5750" y="10850"/>
                    <a:pt x="5424" y="11067"/>
                    <a:pt x="5099" y="11392"/>
                  </a:cubicBezTo>
                  <a:cubicBezTo>
                    <a:pt x="4773" y="11718"/>
                    <a:pt x="4448" y="11935"/>
                    <a:pt x="4122" y="12260"/>
                  </a:cubicBezTo>
                  <a:cubicBezTo>
                    <a:pt x="3796" y="12586"/>
                    <a:pt x="3579" y="12911"/>
                    <a:pt x="3254" y="13237"/>
                  </a:cubicBezTo>
                  <a:cubicBezTo>
                    <a:pt x="3145" y="13345"/>
                    <a:pt x="3037" y="13454"/>
                    <a:pt x="3037" y="13562"/>
                  </a:cubicBezTo>
                  <a:cubicBezTo>
                    <a:pt x="3037" y="13562"/>
                    <a:pt x="3037" y="13562"/>
                    <a:pt x="3037" y="13562"/>
                  </a:cubicBezTo>
                  <a:cubicBezTo>
                    <a:pt x="3037" y="13562"/>
                    <a:pt x="3037" y="13562"/>
                    <a:pt x="2929" y="13671"/>
                  </a:cubicBezTo>
                  <a:cubicBezTo>
                    <a:pt x="2929" y="13671"/>
                    <a:pt x="2929" y="13671"/>
                    <a:pt x="2929" y="13671"/>
                  </a:cubicBezTo>
                  <a:cubicBezTo>
                    <a:pt x="2929" y="13671"/>
                    <a:pt x="2929" y="13671"/>
                    <a:pt x="2929" y="13671"/>
                  </a:cubicBezTo>
                  <a:cubicBezTo>
                    <a:pt x="2603" y="14105"/>
                    <a:pt x="2278" y="14539"/>
                    <a:pt x="2061" y="15081"/>
                  </a:cubicBezTo>
                  <a:cubicBezTo>
                    <a:pt x="1843" y="15407"/>
                    <a:pt x="1735" y="15841"/>
                    <a:pt x="1518" y="16275"/>
                  </a:cubicBezTo>
                  <a:lnTo>
                    <a:pt x="1518" y="16275"/>
                  </a:lnTo>
                  <a:cubicBezTo>
                    <a:pt x="1518" y="16275"/>
                    <a:pt x="1518" y="16275"/>
                    <a:pt x="1518" y="16275"/>
                  </a:cubicBezTo>
                  <a:cubicBezTo>
                    <a:pt x="1518" y="16275"/>
                    <a:pt x="1518" y="16275"/>
                    <a:pt x="1518" y="16383"/>
                  </a:cubicBezTo>
                  <a:cubicBezTo>
                    <a:pt x="1518" y="16383"/>
                    <a:pt x="1518" y="16383"/>
                    <a:pt x="1518" y="16383"/>
                  </a:cubicBezTo>
                  <a:cubicBezTo>
                    <a:pt x="1301" y="17034"/>
                    <a:pt x="1084" y="17685"/>
                    <a:pt x="867" y="18336"/>
                  </a:cubicBezTo>
                  <a:cubicBezTo>
                    <a:pt x="650" y="19204"/>
                    <a:pt x="542" y="20072"/>
                    <a:pt x="433" y="20832"/>
                  </a:cubicBezTo>
                  <a:cubicBezTo>
                    <a:pt x="433" y="20832"/>
                    <a:pt x="433" y="20832"/>
                    <a:pt x="433" y="20832"/>
                  </a:cubicBezTo>
                  <a:cubicBezTo>
                    <a:pt x="433" y="21049"/>
                    <a:pt x="433" y="21266"/>
                    <a:pt x="433" y="21483"/>
                  </a:cubicBezTo>
                  <a:cubicBezTo>
                    <a:pt x="433" y="21483"/>
                    <a:pt x="433" y="21591"/>
                    <a:pt x="433" y="21591"/>
                  </a:cubicBezTo>
                  <a:cubicBezTo>
                    <a:pt x="325" y="21808"/>
                    <a:pt x="325" y="21917"/>
                    <a:pt x="325" y="22133"/>
                  </a:cubicBezTo>
                  <a:cubicBezTo>
                    <a:pt x="-435" y="18336"/>
                    <a:pt x="107" y="14213"/>
                    <a:pt x="2278" y="10958"/>
                  </a:cubicBezTo>
                  <a:cubicBezTo>
                    <a:pt x="4448" y="7703"/>
                    <a:pt x="8137" y="5425"/>
                    <a:pt x="11825" y="4448"/>
                  </a:cubicBezTo>
                  <a:cubicBezTo>
                    <a:pt x="15514" y="3472"/>
                    <a:pt x="19203" y="3146"/>
                    <a:pt x="23001" y="3580"/>
                  </a:cubicBezTo>
                  <a:cubicBezTo>
                    <a:pt x="27015" y="4014"/>
                    <a:pt x="30813" y="5316"/>
                    <a:pt x="34610" y="6401"/>
                  </a:cubicBezTo>
                  <a:cubicBezTo>
                    <a:pt x="36563" y="6944"/>
                    <a:pt x="38624" y="7595"/>
                    <a:pt x="40577" y="8246"/>
                  </a:cubicBezTo>
                  <a:cubicBezTo>
                    <a:pt x="45785" y="9656"/>
                    <a:pt x="51210" y="10524"/>
                    <a:pt x="56635" y="11392"/>
                  </a:cubicBezTo>
                  <a:cubicBezTo>
                    <a:pt x="56852" y="11392"/>
                    <a:pt x="57177" y="11501"/>
                    <a:pt x="57394" y="11501"/>
                  </a:cubicBezTo>
                  <a:cubicBezTo>
                    <a:pt x="57937" y="11609"/>
                    <a:pt x="58588" y="11609"/>
                    <a:pt x="59130" y="11718"/>
                  </a:cubicBezTo>
                  <a:cubicBezTo>
                    <a:pt x="59456" y="11826"/>
                    <a:pt x="59781" y="11826"/>
                    <a:pt x="60215" y="11826"/>
                  </a:cubicBezTo>
                  <a:cubicBezTo>
                    <a:pt x="65749" y="12586"/>
                    <a:pt x="71282" y="13128"/>
                    <a:pt x="76816" y="13128"/>
                  </a:cubicBezTo>
                  <a:cubicBezTo>
                    <a:pt x="76599" y="13128"/>
                    <a:pt x="76381" y="13128"/>
                    <a:pt x="76165" y="13128"/>
                  </a:cubicBezTo>
                  <a:cubicBezTo>
                    <a:pt x="76599" y="13128"/>
                    <a:pt x="76924" y="13128"/>
                    <a:pt x="77358" y="13128"/>
                  </a:cubicBezTo>
                  <a:cubicBezTo>
                    <a:pt x="82566" y="13128"/>
                    <a:pt x="87665" y="13020"/>
                    <a:pt x="92873" y="12803"/>
                  </a:cubicBezTo>
                  <a:cubicBezTo>
                    <a:pt x="97864" y="12586"/>
                    <a:pt x="102855" y="12043"/>
                    <a:pt x="107846" y="11392"/>
                  </a:cubicBezTo>
                  <a:cubicBezTo>
                    <a:pt x="119455" y="9656"/>
                    <a:pt x="130956" y="7052"/>
                    <a:pt x="142240" y="4123"/>
                  </a:cubicBezTo>
                  <a:cubicBezTo>
                    <a:pt x="142240" y="4123"/>
                    <a:pt x="142131" y="4123"/>
                    <a:pt x="142023" y="4123"/>
                  </a:cubicBezTo>
                  <a:cubicBezTo>
                    <a:pt x="144084" y="3580"/>
                    <a:pt x="146254" y="2929"/>
                    <a:pt x="148316" y="2279"/>
                  </a:cubicBezTo>
                  <a:cubicBezTo>
                    <a:pt x="150268" y="1627"/>
                    <a:pt x="152222" y="868"/>
                    <a:pt x="154175" y="217"/>
                  </a:cubicBezTo>
                  <a:cubicBezTo>
                    <a:pt x="154391" y="108"/>
                    <a:pt x="154717" y="0"/>
                    <a:pt x="155042" y="0"/>
                  </a:cubicBezTo>
                  <a:cubicBezTo>
                    <a:pt x="154934" y="108"/>
                    <a:pt x="154825" y="217"/>
                    <a:pt x="154717" y="325"/>
                  </a:cubicBezTo>
                  <a:cubicBezTo>
                    <a:pt x="154391" y="543"/>
                    <a:pt x="154066" y="651"/>
                    <a:pt x="153740" y="868"/>
                  </a:cubicBezTo>
                  <a:cubicBezTo>
                    <a:pt x="153740" y="868"/>
                    <a:pt x="153740" y="868"/>
                    <a:pt x="153740" y="868"/>
                  </a:cubicBezTo>
                  <a:cubicBezTo>
                    <a:pt x="153307" y="1085"/>
                    <a:pt x="152981" y="1302"/>
                    <a:pt x="152547" y="1519"/>
                  </a:cubicBezTo>
                  <a:cubicBezTo>
                    <a:pt x="152547" y="1519"/>
                    <a:pt x="152547" y="1519"/>
                    <a:pt x="152547" y="1519"/>
                  </a:cubicBezTo>
                  <a:cubicBezTo>
                    <a:pt x="148424" y="3906"/>
                    <a:pt x="144193" y="5967"/>
                    <a:pt x="139744" y="7812"/>
                  </a:cubicBezTo>
                  <a:cubicBezTo>
                    <a:pt x="139853" y="7812"/>
                    <a:pt x="139853" y="7812"/>
                    <a:pt x="139961" y="7703"/>
                  </a:cubicBezTo>
                  <a:cubicBezTo>
                    <a:pt x="131281" y="11392"/>
                    <a:pt x="122385" y="14973"/>
                    <a:pt x="113162" y="17360"/>
                  </a:cubicBezTo>
                  <a:cubicBezTo>
                    <a:pt x="108714" y="18553"/>
                    <a:pt x="104157" y="19530"/>
                    <a:pt x="99492" y="20289"/>
                  </a:cubicBezTo>
                  <a:cubicBezTo>
                    <a:pt x="94718" y="21157"/>
                    <a:pt x="89944" y="21591"/>
                    <a:pt x="85170" y="21917"/>
                  </a:cubicBezTo>
                  <a:cubicBezTo>
                    <a:pt x="81698" y="22242"/>
                    <a:pt x="78117" y="22351"/>
                    <a:pt x="74646" y="22351"/>
                  </a:cubicBezTo>
                  <a:cubicBezTo>
                    <a:pt x="69221" y="22242"/>
                    <a:pt x="63687" y="21917"/>
                    <a:pt x="58154" y="21049"/>
                  </a:cubicBezTo>
                  <a:close/>
                </a:path>
              </a:pathLst>
            </a:custGeom>
            <a:solidFill>
              <a:srgbClr val="4D7D71"/>
            </a:solidFill>
            <a:ln w="10838" cap="flat">
              <a:noFill/>
              <a:prstDash val="solid"/>
              <a:miter/>
            </a:ln>
          </p:spPr>
          <p:txBody>
            <a:bodyPr rtlCol="0" anchor="ctr"/>
            <a:lstStyle/>
            <a:p>
              <a:endParaRPr lang="nb-NO"/>
            </a:p>
          </p:txBody>
        </p:sp>
        <p:sp>
          <p:nvSpPr>
            <p:cNvPr id="259" name="Frihåndsform: figur 258">
              <a:extLst>
                <a:ext uri="{FF2B5EF4-FFF2-40B4-BE49-F238E27FC236}">
                  <a16:creationId xmlns:a16="http://schemas.microsoft.com/office/drawing/2014/main" id="{952EDC9B-600C-47E1-9A88-958A2D06CD02}"/>
                </a:ext>
              </a:extLst>
            </p:cNvPr>
            <p:cNvSpPr/>
            <p:nvPr/>
          </p:nvSpPr>
          <p:spPr>
            <a:xfrm>
              <a:off x="5817822" y="3992877"/>
              <a:ext cx="169039" cy="320177"/>
            </a:xfrm>
            <a:custGeom>
              <a:avLst/>
              <a:gdLst>
                <a:gd name="connsiteX0" fmla="*/ 9765 w 169039"/>
                <a:gd name="connsiteY0" fmla="*/ 320177 h 320177"/>
                <a:gd name="connsiteX1" fmla="*/ 9331 w 169039"/>
                <a:gd name="connsiteY1" fmla="*/ 317031 h 320177"/>
                <a:gd name="connsiteX2" fmla="*/ 9331 w 169039"/>
                <a:gd name="connsiteY2" fmla="*/ 317031 h 320177"/>
                <a:gd name="connsiteX3" fmla="*/ 8897 w 169039"/>
                <a:gd name="connsiteY3" fmla="*/ 313559 h 320177"/>
                <a:gd name="connsiteX4" fmla="*/ 8897 w 169039"/>
                <a:gd name="connsiteY4" fmla="*/ 313559 h 320177"/>
                <a:gd name="connsiteX5" fmla="*/ 8897 w 169039"/>
                <a:gd name="connsiteY5" fmla="*/ 313559 h 320177"/>
                <a:gd name="connsiteX6" fmla="*/ 8897 w 169039"/>
                <a:gd name="connsiteY6" fmla="*/ 313559 h 320177"/>
                <a:gd name="connsiteX7" fmla="*/ 8897 w 169039"/>
                <a:gd name="connsiteY7" fmla="*/ 313342 h 320177"/>
                <a:gd name="connsiteX8" fmla="*/ 8897 w 169039"/>
                <a:gd name="connsiteY8" fmla="*/ 313450 h 320177"/>
                <a:gd name="connsiteX9" fmla="*/ 8788 w 169039"/>
                <a:gd name="connsiteY9" fmla="*/ 312908 h 320177"/>
                <a:gd name="connsiteX10" fmla="*/ 8788 w 169039"/>
                <a:gd name="connsiteY10" fmla="*/ 312908 h 320177"/>
                <a:gd name="connsiteX11" fmla="*/ 8571 w 169039"/>
                <a:gd name="connsiteY11" fmla="*/ 311172 h 320177"/>
                <a:gd name="connsiteX12" fmla="*/ 8571 w 169039"/>
                <a:gd name="connsiteY12" fmla="*/ 311172 h 320177"/>
                <a:gd name="connsiteX13" fmla="*/ 8246 w 169039"/>
                <a:gd name="connsiteY13" fmla="*/ 308785 h 320177"/>
                <a:gd name="connsiteX14" fmla="*/ 8246 w 169039"/>
                <a:gd name="connsiteY14" fmla="*/ 308676 h 320177"/>
                <a:gd name="connsiteX15" fmla="*/ 8246 w 169039"/>
                <a:gd name="connsiteY15" fmla="*/ 308676 h 320177"/>
                <a:gd name="connsiteX16" fmla="*/ 8246 w 169039"/>
                <a:gd name="connsiteY16" fmla="*/ 308568 h 320177"/>
                <a:gd name="connsiteX17" fmla="*/ 8246 w 169039"/>
                <a:gd name="connsiteY17" fmla="*/ 308676 h 320177"/>
                <a:gd name="connsiteX18" fmla="*/ 6076 w 169039"/>
                <a:gd name="connsiteY18" fmla="*/ 291968 h 320177"/>
                <a:gd name="connsiteX19" fmla="*/ 6076 w 169039"/>
                <a:gd name="connsiteY19" fmla="*/ 292185 h 320177"/>
                <a:gd name="connsiteX20" fmla="*/ 4774 w 169039"/>
                <a:gd name="connsiteY20" fmla="*/ 281226 h 320177"/>
                <a:gd name="connsiteX21" fmla="*/ 3472 w 169039"/>
                <a:gd name="connsiteY21" fmla="*/ 269292 h 320177"/>
                <a:gd name="connsiteX22" fmla="*/ 1302 w 169039"/>
                <a:gd name="connsiteY22" fmla="*/ 245965 h 320177"/>
                <a:gd name="connsiteX23" fmla="*/ 0 w 169039"/>
                <a:gd name="connsiteY23" fmla="*/ 216128 h 320177"/>
                <a:gd name="connsiteX24" fmla="*/ 0 w 169039"/>
                <a:gd name="connsiteY24" fmla="*/ 216562 h 320177"/>
                <a:gd name="connsiteX25" fmla="*/ 0 w 169039"/>
                <a:gd name="connsiteY25" fmla="*/ 210377 h 320177"/>
                <a:gd name="connsiteX26" fmla="*/ 0 w 169039"/>
                <a:gd name="connsiteY26" fmla="*/ 210811 h 320177"/>
                <a:gd name="connsiteX27" fmla="*/ 0 w 169039"/>
                <a:gd name="connsiteY27" fmla="*/ 209509 h 320177"/>
                <a:gd name="connsiteX28" fmla="*/ 0 w 169039"/>
                <a:gd name="connsiteY28" fmla="*/ 208533 h 320177"/>
                <a:gd name="connsiteX29" fmla="*/ 0 w 169039"/>
                <a:gd name="connsiteY29" fmla="*/ 206580 h 320177"/>
                <a:gd name="connsiteX30" fmla="*/ 0 w 169039"/>
                <a:gd name="connsiteY30" fmla="*/ 206688 h 320177"/>
                <a:gd name="connsiteX31" fmla="*/ 0 w 169039"/>
                <a:gd name="connsiteY31" fmla="*/ 206580 h 320177"/>
                <a:gd name="connsiteX32" fmla="*/ 0 w 169039"/>
                <a:gd name="connsiteY32" fmla="*/ 206688 h 320177"/>
                <a:gd name="connsiteX33" fmla="*/ 434 w 169039"/>
                <a:gd name="connsiteY33" fmla="*/ 184012 h 320177"/>
                <a:gd name="connsiteX34" fmla="*/ 868 w 169039"/>
                <a:gd name="connsiteY34" fmla="*/ 178370 h 320177"/>
                <a:gd name="connsiteX35" fmla="*/ 1411 w 169039"/>
                <a:gd name="connsiteY35" fmla="*/ 172946 h 320177"/>
                <a:gd name="connsiteX36" fmla="*/ 3255 w 169039"/>
                <a:gd name="connsiteY36" fmla="*/ 161011 h 320177"/>
                <a:gd name="connsiteX37" fmla="*/ 9114 w 169039"/>
                <a:gd name="connsiteY37" fmla="*/ 138660 h 320177"/>
                <a:gd name="connsiteX38" fmla="*/ 18553 w 169039"/>
                <a:gd name="connsiteY38" fmla="*/ 117503 h 320177"/>
                <a:gd name="connsiteX39" fmla="*/ 24195 w 169039"/>
                <a:gd name="connsiteY39" fmla="*/ 107955 h 320177"/>
                <a:gd name="connsiteX40" fmla="*/ 30813 w 169039"/>
                <a:gd name="connsiteY40" fmla="*/ 98842 h 320177"/>
                <a:gd name="connsiteX41" fmla="*/ 30488 w 169039"/>
                <a:gd name="connsiteY41" fmla="*/ 99275 h 320177"/>
                <a:gd name="connsiteX42" fmla="*/ 31356 w 169039"/>
                <a:gd name="connsiteY42" fmla="*/ 98191 h 320177"/>
                <a:gd name="connsiteX43" fmla="*/ 31031 w 169039"/>
                <a:gd name="connsiteY43" fmla="*/ 98624 h 320177"/>
                <a:gd name="connsiteX44" fmla="*/ 37649 w 169039"/>
                <a:gd name="connsiteY44" fmla="*/ 90596 h 320177"/>
                <a:gd name="connsiteX45" fmla="*/ 45352 w 169039"/>
                <a:gd name="connsiteY45" fmla="*/ 82675 h 320177"/>
                <a:gd name="connsiteX46" fmla="*/ 60976 w 169039"/>
                <a:gd name="connsiteY46" fmla="*/ 69222 h 320177"/>
                <a:gd name="connsiteX47" fmla="*/ 60976 w 169039"/>
                <a:gd name="connsiteY47" fmla="*/ 69222 h 320177"/>
                <a:gd name="connsiteX48" fmla="*/ 61302 w 169039"/>
                <a:gd name="connsiteY48" fmla="*/ 69005 h 320177"/>
                <a:gd name="connsiteX49" fmla="*/ 61410 w 169039"/>
                <a:gd name="connsiteY49" fmla="*/ 68896 h 320177"/>
                <a:gd name="connsiteX50" fmla="*/ 61627 w 169039"/>
                <a:gd name="connsiteY50" fmla="*/ 68788 h 320177"/>
                <a:gd name="connsiteX51" fmla="*/ 61627 w 169039"/>
                <a:gd name="connsiteY51" fmla="*/ 68788 h 320177"/>
                <a:gd name="connsiteX52" fmla="*/ 62169 w 169039"/>
                <a:gd name="connsiteY52" fmla="*/ 68354 h 320177"/>
                <a:gd name="connsiteX53" fmla="*/ 62061 w 169039"/>
                <a:gd name="connsiteY53" fmla="*/ 68462 h 320177"/>
                <a:gd name="connsiteX54" fmla="*/ 62169 w 169039"/>
                <a:gd name="connsiteY54" fmla="*/ 68354 h 320177"/>
                <a:gd name="connsiteX55" fmla="*/ 62278 w 169039"/>
                <a:gd name="connsiteY55" fmla="*/ 68354 h 320177"/>
                <a:gd name="connsiteX56" fmla="*/ 62278 w 169039"/>
                <a:gd name="connsiteY56" fmla="*/ 68354 h 320177"/>
                <a:gd name="connsiteX57" fmla="*/ 62386 w 169039"/>
                <a:gd name="connsiteY57" fmla="*/ 68245 h 320177"/>
                <a:gd name="connsiteX58" fmla="*/ 62386 w 169039"/>
                <a:gd name="connsiteY58" fmla="*/ 68245 h 320177"/>
                <a:gd name="connsiteX59" fmla="*/ 62386 w 169039"/>
                <a:gd name="connsiteY59" fmla="*/ 68245 h 320177"/>
                <a:gd name="connsiteX60" fmla="*/ 71175 w 169039"/>
                <a:gd name="connsiteY60" fmla="*/ 61844 h 320177"/>
                <a:gd name="connsiteX61" fmla="*/ 80506 w 169039"/>
                <a:gd name="connsiteY61" fmla="*/ 55225 h 320177"/>
                <a:gd name="connsiteX62" fmla="*/ 99710 w 169039"/>
                <a:gd name="connsiteY62" fmla="*/ 43074 h 320177"/>
                <a:gd name="connsiteX63" fmla="*/ 118371 w 169039"/>
                <a:gd name="connsiteY63" fmla="*/ 31573 h 320177"/>
                <a:gd name="connsiteX64" fmla="*/ 137250 w 169039"/>
                <a:gd name="connsiteY64" fmla="*/ 20072 h 320177"/>
                <a:gd name="connsiteX65" fmla="*/ 155803 w 169039"/>
                <a:gd name="connsiteY65" fmla="*/ 8571 h 320177"/>
                <a:gd name="connsiteX66" fmla="*/ 164700 w 169039"/>
                <a:gd name="connsiteY66" fmla="*/ 2821 h 320177"/>
                <a:gd name="connsiteX67" fmla="*/ 168606 w 169039"/>
                <a:gd name="connsiteY67" fmla="*/ 325 h 320177"/>
                <a:gd name="connsiteX68" fmla="*/ 169040 w 169039"/>
                <a:gd name="connsiteY68" fmla="*/ 0 h 320177"/>
                <a:gd name="connsiteX69" fmla="*/ 168931 w 169039"/>
                <a:gd name="connsiteY69" fmla="*/ 759 h 320177"/>
                <a:gd name="connsiteX70" fmla="*/ 166110 w 169039"/>
                <a:gd name="connsiteY70" fmla="*/ 3363 h 320177"/>
                <a:gd name="connsiteX71" fmla="*/ 159817 w 169039"/>
                <a:gd name="connsiteY71" fmla="*/ 9114 h 320177"/>
                <a:gd name="connsiteX72" fmla="*/ 146472 w 169039"/>
                <a:gd name="connsiteY72" fmla="*/ 20181 h 320177"/>
                <a:gd name="connsiteX73" fmla="*/ 146472 w 169039"/>
                <a:gd name="connsiteY73" fmla="*/ 20181 h 320177"/>
                <a:gd name="connsiteX74" fmla="*/ 146364 w 169039"/>
                <a:gd name="connsiteY74" fmla="*/ 20289 h 320177"/>
                <a:gd name="connsiteX75" fmla="*/ 146255 w 169039"/>
                <a:gd name="connsiteY75" fmla="*/ 20398 h 320177"/>
                <a:gd name="connsiteX76" fmla="*/ 146255 w 169039"/>
                <a:gd name="connsiteY76" fmla="*/ 20398 h 320177"/>
                <a:gd name="connsiteX77" fmla="*/ 145713 w 169039"/>
                <a:gd name="connsiteY77" fmla="*/ 20832 h 320177"/>
                <a:gd name="connsiteX78" fmla="*/ 145713 w 169039"/>
                <a:gd name="connsiteY78" fmla="*/ 20832 h 320177"/>
                <a:gd name="connsiteX79" fmla="*/ 145713 w 169039"/>
                <a:gd name="connsiteY79" fmla="*/ 20832 h 320177"/>
                <a:gd name="connsiteX80" fmla="*/ 145496 w 169039"/>
                <a:gd name="connsiteY80" fmla="*/ 20940 h 320177"/>
                <a:gd name="connsiteX81" fmla="*/ 145496 w 169039"/>
                <a:gd name="connsiteY81" fmla="*/ 20940 h 320177"/>
                <a:gd name="connsiteX82" fmla="*/ 109366 w 169039"/>
                <a:gd name="connsiteY82" fmla="*/ 46437 h 320177"/>
                <a:gd name="connsiteX83" fmla="*/ 100035 w 169039"/>
                <a:gd name="connsiteY83" fmla="*/ 52187 h 320177"/>
                <a:gd name="connsiteX84" fmla="*/ 90704 w 169039"/>
                <a:gd name="connsiteY84" fmla="*/ 58263 h 320177"/>
                <a:gd name="connsiteX85" fmla="*/ 71934 w 169039"/>
                <a:gd name="connsiteY85" fmla="*/ 71066 h 320177"/>
                <a:gd name="connsiteX86" fmla="*/ 67160 w 169039"/>
                <a:gd name="connsiteY86" fmla="*/ 74647 h 320177"/>
                <a:gd name="connsiteX87" fmla="*/ 50886 w 169039"/>
                <a:gd name="connsiteY87" fmla="*/ 88860 h 320177"/>
                <a:gd name="connsiteX88" fmla="*/ 51320 w 169039"/>
                <a:gd name="connsiteY88" fmla="*/ 88534 h 320177"/>
                <a:gd name="connsiteX89" fmla="*/ 50994 w 169039"/>
                <a:gd name="connsiteY89" fmla="*/ 88860 h 320177"/>
                <a:gd name="connsiteX90" fmla="*/ 50560 w 169039"/>
                <a:gd name="connsiteY90" fmla="*/ 89294 h 320177"/>
                <a:gd name="connsiteX91" fmla="*/ 50560 w 169039"/>
                <a:gd name="connsiteY91" fmla="*/ 89294 h 320177"/>
                <a:gd name="connsiteX92" fmla="*/ 49475 w 169039"/>
                <a:gd name="connsiteY92" fmla="*/ 90379 h 320177"/>
                <a:gd name="connsiteX93" fmla="*/ 49909 w 169039"/>
                <a:gd name="connsiteY93" fmla="*/ 90053 h 320177"/>
                <a:gd name="connsiteX94" fmla="*/ 38408 w 169039"/>
                <a:gd name="connsiteY94" fmla="*/ 102856 h 320177"/>
                <a:gd name="connsiteX95" fmla="*/ 36998 w 169039"/>
                <a:gd name="connsiteY95" fmla="*/ 104700 h 320177"/>
                <a:gd name="connsiteX96" fmla="*/ 37323 w 169039"/>
                <a:gd name="connsiteY96" fmla="*/ 104266 h 320177"/>
                <a:gd name="connsiteX97" fmla="*/ 27559 w 169039"/>
                <a:gd name="connsiteY97" fmla="*/ 118805 h 320177"/>
                <a:gd name="connsiteX98" fmla="*/ 20615 w 169039"/>
                <a:gd name="connsiteY98" fmla="*/ 132693 h 320177"/>
                <a:gd name="connsiteX99" fmla="*/ 14756 w 169039"/>
                <a:gd name="connsiteY99" fmla="*/ 149944 h 320177"/>
                <a:gd name="connsiteX100" fmla="*/ 14213 w 169039"/>
                <a:gd name="connsiteY100" fmla="*/ 151897 h 320177"/>
                <a:gd name="connsiteX101" fmla="*/ 9765 w 169039"/>
                <a:gd name="connsiteY101" fmla="*/ 173705 h 320177"/>
                <a:gd name="connsiteX102" fmla="*/ 9765 w 169039"/>
                <a:gd name="connsiteY102" fmla="*/ 173814 h 320177"/>
                <a:gd name="connsiteX103" fmla="*/ 9656 w 169039"/>
                <a:gd name="connsiteY103" fmla="*/ 174248 h 320177"/>
                <a:gd name="connsiteX104" fmla="*/ 9656 w 169039"/>
                <a:gd name="connsiteY104" fmla="*/ 174139 h 320177"/>
                <a:gd name="connsiteX105" fmla="*/ 9548 w 169039"/>
                <a:gd name="connsiteY105" fmla="*/ 174790 h 320177"/>
                <a:gd name="connsiteX106" fmla="*/ 9656 w 169039"/>
                <a:gd name="connsiteY106" fmla="*/ 174248 h 320177"/>
                <a:gd name="connsiteX107" fmla="*/ 9222 w 169039"/>
                <a:gd name="connsiteY107" fmla="*/ 177394 h 320177"/>
                <a:gd name="connsiteX108" fmla="*/ 9331 w 169039"/>
                <a:gd name="connsiteY108" fmla="*/ 176852 h 320177"/>
                <a:gd name="connsiteX109" fmla="*/ 7486 w 169039"/>
                <a:gd name="connsiteY109" fmla="*/ 199093 h 320177"/>
                <a:gd name="connsiteX110" fmla="*/ 7053 w 169039"/>
                <a:gd name="connsiteY110" fmla="*/ 211028 h 320177"/>
                <a:gd name="connsiteX111" fmla="*/ 6727 w 169039"/>
                <a:gd name="connsiteY111" fmla="*/ 221661 h 320177"/>
                <a:gd name="connsiteX112" fmla="*/ 6727 w 169039"/>
                <a:gd name="connsiteY112" fmla="*/ 226652 h 320177"/>
                <a:gd name="connsiteX113" fmla="*/ 6727 w 169039"/>
                <a:gd name="connsiteY113" fmla="*/ 232402 h 320177"/>
                <a:gd name="connsiteX114" fmla="*/ 6727 w 169039"/>
                <a:gd name="connsiteY114" fmla="*/ 231968 h 320177"/>
                <a:gd name="connsiteX115" fmla="*/ 6727 w 169039"/>
                <a:gd name="connsiteY115" fmla="*/ 232511 h 320177"/>
                <a:gd name="connsiteX116" fmla="*/ 6727 w 169039"/>
                <a:gd name="connsiteY116" fmla="*/ 232077 h 320177"/>
                <a:gd name="connsiteX117" fmla="*/ 8571 w 169039"/>
                <a:gd name="connsiteY117" fmla="*/ 277646 h 320177"/>
                <a:gd name="connsiteX118" fmla="*/ 9765 w 169039"/>
                <a:gd name="connsiteY118" fmla="*/ 320177 h 320177"/>
                <a:gd name="connsiteX119" fmla="*/ 9765 w 169039"/>
                <a:gd name="connsiteY119" fmla="*/ 320177 h 320177"/>
                <a:gd name="connsiteX120" fmla="*/ 9765 w 169039"/>
                <a:gd name="connsiteY120" fmla="*/ 320177 h 32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69039" h="320177">
                  <a:moveTo>
                    <a:pt x="9765" y="320177"/>
                  </a:moveTo>
                  <a:cubicBezTo>
                    <a:pt x="9656" y="319092"/>
                    <a:pt x="9439" y="318116"/>
                    <a:pt x="9331" y="317031"/>
                  </a:cubicBezTo>
                  <a:cubicBezTo>
                    <a:pt x="9331" y="317031"/>
                    <a:pt x="9331" y="317031"/>
                    <a:pt x="9331" y="317031"/>
                  </a:cubicBezTo>
                  <a:cubicBezTo>
                    <a:pt x="9114" y="315837"/>
                    <a:pt x="9006" y="314752"/>
                    <a:pt x="8897" y="313559"/>
                  </a:cubicBezTo>
                  <a:lnTo>
                    <a:pt x="8897" y="313559"/>
                  </a:lnTo>
                  <a:cubicBezTo>
                    <a:pt x="8897" y="313559"/>
                    <a:pt x="8897" y="313559"/>
                    <a:pt x="8897" y="313559"/>
                  </a:cubicBezTo>
                  <a:lnTo>
                    <a:pt x="8897" y="313559"/>
                  </a:lnTo>
                  <a:cubicBezTo>
                    <a:pt x="8897" y="313450"/>
                    <a:pt x="8897" y="313342"/>
                    <a:pt x="8897" y="313342"/>
                  </a:cubicBezTo>
                  <a:cubicBezTo>
                    <a:pt x="8897" y="313342"/>
                    <a:pt x="8897" y="313342"/>
                    <a:pt x="8897" y="313450"/>
                  </a:cubicBezTo>
                  <a:cubicBezTo>
                    <a:pt x="8897" y="313233"/>
                    <a:pt x="8897" y="313125"/>
                    <a:pt x="8788" y="312908"/>
                  </a:cubicBezTo>
                  <a:cubicBezTo>
                    <a:pt x="8788" y="312908"/>
                    <a:pt x="8788" y="312908"/>
                    <a:pt x="8788" y="312908"/>
                  </a:cubicBezTo>
                  <a:cubicBezTo>
                    <a:pt x="8680" y="312365"/>
                    <a:pt x="8680" y="311714"/>
                    <a:pt x="8571" y="311172"/>
                  </a:cubicBezTo>
                  <a:cubicBezTo>
                    <a:pt x="8571" y="311172"/>
                    <a:pt x="8571" y="311172"/>
                    <a:pt x="8571" y="311172"/>
                  </a:cubicBezTo>
                  <a:cubicBezTo>
                    <a:pt x="8463" y="310412"/>
                    <a:pt x="8355" y="309544"/>
                    <a:pt x="8246" y="308785"/>
                  </a:cubicBezTo>
                  <a:cubicBezTo>
                    <a:pt x="8246" y="308785"/>
                    <a:pt x="8246" y="308785"/>
                    <a:pt x="8246" y="308676"/>
                  </a:cubicBezTo>
                  <a:cubicBezTo>
                    <a:pt x="8246" y="308676"/>
                    <a:pt x="8246" y="308676"/>
                    <a:pt x="8246" y="308676"/>
                  </a:cubicBezTo>
                  <a:cubicBezTo>
                    <a:pt x="8246" y="308676"/>
                    <a:pt x="8246" y="308568"/>
                    <a:pt x="8246" y="308568"/>
                  </a:cubicBezTo>
                  <a:cubicBezTo>
                    <a:pt x="8246" y="308568"/>
                    <a:pt x="8246" y="308676"/>
                    <a:pt x="8246" y="308676"/>
                  </a:cubicBezTo>
                  <a:cubicBezTo>
                    <a:pt x="7486" y="303143"/>
                    <a:pt x="6727" y="297501"/>
                    <a:pt x="6076" y="291968"/>
                  </a:cubicBezTo>
                  <a:cubicBezTo>
                    <a:pt x="6076" y="292076"/>
                    <a:pt x="6076" y="292076"/>
                    <a:pt x="6076" y="292185"/>
                  </a:cubicBezTo>
                  <a:cubicBezTo>
                    <a:pt x="5533" y="288496"/>
                    <a:pt x="5208" y="284915"/>
                    <a:pt x="4774" y="281226"/>
                  </a:cubicBezTo>
                  <a:cubicBezTo>
                    <a:pt x="4340" y="277212"/>
                    <a:pt x="3906" y="273306"/>
                    <a:pt x="3472" y="269292"/>
                  </a:cubicBezTo>
                  <a:cubicBezTo>
                    <a:pt x="2712" y="261480"/>
                    <a:pt x="1953" y="253776"/>
                    <a:pt x="1302" y="245965"/>
                  </a:cubicBezTo>
                  <a:cubicBezTo>
                    <a:pt x="543" y="236091"/>
                    <a:pt x="0" y="226109"/>
                    <a:pt x="0" y="216128"/>
                  </a:cubicBezTo>
                  <a:cubicBezTo>
                    <a:pt x="0" y="216236"/>
                    <a:pt x="0" y="216453"/>
                    <a:pt x="0" y="216562"/>
                  </a:cubicBezTo>
                  <a:cubicBezTo>
                    <a:pt x="0" y="214500"/>
                    <a:pt x="0" y="212439"/>
                    <a:pt x="0" y="210377"/>
                  </a:cubicBezTo>
                  <a:cubicBezTo>
                    <a:pt x="0" y="210594"/>
                    <a:pt x="0" y="210703"/>
                    <a:pt x="0" y="210811"/>
                  </a:cubicBezTo>
                  <a:cubicBezTo>
                    <a:pt x="0" y="210377"/>
                    <a:pt x="0" y="209943"/>
                    <a:pt x="0" y="209509"/>
                  </a:cubicBezTo>
                  <a:cubicBezTo>
                    <a:pt x="0" y="209184"/>
                    <a:pt x="0" y="208858"/>
                    <a:pt x="0" y="208533"/>
                  </a:cubicBezTo>
                  <a:cubicBezTo>
                    <a:pt x="0" y="207882"/>
                    <a:pt x="0" y="207231"/>
                    <a:pt x="0" y="206580"/>
                  </a:cubicBezTo>
                  <a:cubicBezTo>
                    <a:pt x="0" y="206580"/>
                    <a:pt x="0" y="206688"/>
                    <a:pt x="0" y="206688"/>
                  </a:cubicBezTo>
                  <a:cubicBezTo>
                    <a:pt x="0" y="206688"/>
                    <a:pt x="0" y="206580"/>
                    <a:pt x="0" y="206580"/>
                  </a:cubicBezTo>
                  <a:cubicBezTo>
                    <a:pt x="0" y="206580"/>
                    <a:pt x="0" y="206688"/>
                    <a:pt x="0" y="206688"/>
                  </a:cubicBezTo>
                  <a:cubicBezTo>
                    <a:pt x="0" y="199093"/>
                    <a:pt x="217" y="191607"/>
                    <a:pt x="434" y="184012"/>
                  </a:cubicBezTo>
                  <a:cubicBezTo>
                    <a:pt x="543" y="182168"/>
                    <a:pt x="651" y="180215"/>
                    <a:pt x="868" y="178370"/>
                  </a:cubicBezTo>
                  <a:cubicBezTo>
                    <a:pt x="976" y="176526"/>
                    <a:pt x="1194" y="174790"/>
                    <a:pt x="1411" y="172946"/>
                  </a:cubicBezTo>
                  <a:cubicBezTo>
                    <a:pt x="1953" y="168931"/>
                    <a:pt x="2496" y="164917"/>
                    <a:pt x="3255" y="161011"/>
                  </a:cubicBezTo>
                  <a:cubicBezTo>
                    <a:pt x="4666" y="153416"/>
                    <a:pt x="6727" y="145930"/>
                    <a:pt x="9114" y="138660"/>
                  </a:cubicBezTo>
                  <a:cubicBezTo>
                    <a:pt x="11501" y="131282"/>
                    <a:pt x="14864" y="124338"/>
                    <a:pt x="18553" y="117503"/>
                  </a:cubicBezTo>
                  <a:cubicBezTo>
                    <a:pt x="20289" y="114248"/>
                    <a:pt x="22134" y="110993"/>
                    <a:pt x="24195" y="107955"/>
                  </a:cubicBezTo>
                  <a:cubicBezTo>
                    <a:pt x="26257" y="104809"/>
                    <a:pt x="28535" y="101771"/>
                    <a:pt x="30813" y="98842"/>
                  </a:cubicBezTo>
                  <a:cubicBezTo>
                    <a:pt x="30705" y="98950"/>
                    <a:pt x="30596" y="99167"/>
                    <a:pt x="30488" y="99275"/>
                  </a:cubicBezTo>
                  <a:cubicBezTo>
                    <a:pt x="30813" y="98950"/>
                    <a:pt x="31031" y="98516"/>
                    <a:pt x="31356" y="98191"/>
                  </a:cubicBezTo>
                  <a:cubicBezTo>
                    <a:pt x="31247" y="98299"/>
                    <a:pt x="31139" y="98516"/>
                    <a:pt x="31031" y="98624"/>
                  </a:cubicBezTo>
                  <a:cubicBezTo>
                    <a:pt x="33200" y="95912"/>
                    <a:pt x="35262" y="93091"/>
                    <a:pt x="37649" y="90596"/>
                  </a:cubicBezTo>
                  <a:cubicBezTo>
                    <a:pt x="40144" y="87883"/>
                    <a:pt x="42748" y="85279"/>
                    <a:pt x="45352" y="82675"/>
                  </a:cubicBezTo>
                  <a:cubicBezTo>
                    <a:pt x="50235" y="77901"/>
                    <a:pt x="55551" y="73453"/>
                    <a:pt x="60976" y="69222"/>
                  </a:cubicBezTo>
                  <a:lnTo>
                    <a:pt x="60976" y="69222"/>
                  </a:lnTo>
                  <a:cubicBezTo>
                    <a:pt x="61084" y="69113"/>
                    <a:pt x="61193" y="69113"/>
                    <a:pt x="61302" y="69005"/>
                  </a:cubicBezTo>
                  <a:cubicBezTo>
                    <a:pt x="61302" y="69005"/>
                    <a:pt x="61410" y="69005"/>
                    <a:pt x="61410" y="68896"/>
                  </a:cubicBezTo>
                  <a:cubicBezTo>
                    <a:pt x="61410" y="68896"/>
                    <a:pt x="61518" y="68788"/>
                    <a:pt x="61627" y="68788"/>
                  </a:cubicBezTo>
                  <a:cubicBezTo>
                    <a:pt x="61627" y="68788"/>
                    <a:pt x="61627" y="68788"/>
                    <a:pt x="61627" y="68788"/>
                  </a:cubicBezTo>
                  <a:cubicBezTo>
                    <a:pt x="61844" y="68679"/>
                    <a:pt x="61953" y="68462"/>
                    <a:pt x="62169" y="68354"/>
                  </a:cubicBezTo>
                  <a:cubicBezTo>
                    <a:pt x="62169" y="68354"/>
                    <a:pt x="62169" y="68354"/>
                    <a:pt x="62061" y="68462"/>
                  </a:cubicBezTo>
                  <a:cubicBezTo>
                    <a:pt x="62061" y="68462"/>
                    <a:pt x="62169" y="68462"/>
                    <a:pt x="62169" y="68354"/>
                  </a:cubicBezTo>
                  <a:cubicBezTo>
                    <a:pt x="62169" y="68354"/>
                    <a:pt x="62169" y="68354"/>
                    <a:pt x="62278" y="68354"/>
                  </a:cubicBezTo>
                  <a:cubicBezTo>
                    <a:pt x="62278" y="68354"/>
                    <a:pt x="62278" y="68354"/>
                    <a:pt x="62278" y="68354"/>
                  </a:cubicBezTo>
                  <a:cubicBezTo>
                    <a:pt x="62278" y="68354"/>
                    <a:pt x="62386" y="68354"/>
                    <a:pt x="62386" y="68245"/>
                  </a:cubicBezTo>
                  <a:cubicBezTo>
                    <a:pt x="62386" y="68245"/>
                    <a:pt x="62386" y="68245"/>
                    <a:pt x="62386" y="68245"/>
                  </a:cubicBezTo>
                  <a:cubicBezTo>
                    <a:pt x="62386" y="68245"/>
                    <a:pt x="62386" y="68245"/>
                    <a:pt x="62386" y="68245"/>
                  </a:cubicBezTo>
                  <a:cubicBezTo>
                    <a:pt x="65207" y="66075"/>
                    <a:pt x="68245" y="64014"/>
                    <a:pt x="71175" y="61844"/>
                  </a:cubicBezTo>
                  <a:cubicBezTo>
                    <a:pt x="74321" y="59674"/>
                    <a:pt x="77359" y="57395"/>
                    <a:pt x="80506" y="55225"/>
                  </a:cubicBezTo>
                  <a:cubicBezTo>
                    <a:pt x="86798" y="50994"/>
                    <a:pt x="93308" y="47088"/>
                    <a:pt x="99710" y="43074"/>
                  </a:cubicBezTo>
                  <a:cubicBezTo>
                    <a:pt x="105894" y="39168"/>
                    <a:pt x="112078" y="35370"/>
                    <a:pt x="118371" y="31573"/>
                  </a:cubicBezTo>
                  <a:cubicBezTo>
                    <a:pt x="124664" y="27667"/>
                    <a:pt x="130957" y="23869"/>
                    <a:pt x="137250" y="20072"/>
                  </a:cubicBezTo>
                  <a:cubicBezTo>
                    <a:pt x="143543" y="16383"/>
                    <a:pt x="149727" y="12586"/>
                    <a:pt x="155803" y="8571"/>
                  </a:cubicBezTo>
                  <a:cubicBezTo>
                    <a:pt x="158732" y="6618"/>
                    <a:pt x="161662" y="4774"/>
                    <a:pt x="164700" y="2821"/>
                  </a:cubicBezTo>
                  <a:cubicBezTo>
                    <a:pt x="166002" y="1953"/>
                    <a:pt x="167304" y="1085"/>
                    <a:pt x="168606" y="325"/>
                  </a:cubicBezTo>
                  <a:cubicBezTo>
                    <a:pt x="168714" y="217"/>
                    <a:pt x="168931" y="108"/>
                    <a:pt x="169040" y="0"/>
                  </a:cubicBezTo>
                  <a:cubicBezTo>
                    <a:pt x="168931" y="217"/>
                    <a:pt x="168931" y="543"/>
                    <a:pt x="168931" y="759"/>
                  </a:cubicBezTo>
                  <a:cubicBezTo>
                    <a:pt x="167955" y="1627"/>
                    <a:pt x="167087" y="2495"/>
                    <a:pt x="166110" y="3363"/>
                  </a:cubicBezTo>
                  <a:cubicBezTo>
                    <a:pt x="164049" y="5316"/>
                    <a:pt x="161988" y="7269"/>
                    <a:pt x="159817" y="9114"/>
                  </a:cubicBezTo>
                  <a:cubicBezTo>
                    <a:pt x="155478" y="12911"/>
                    <a:pt x="151138" y="16709"/>
                    <a:pt x="146472" y="20181"/>
                  </a:cubicBezTo>
                  <a:cubicBezTo>
                    <a:pt x="146472" y="20181"/>
                    <a:pt x="146472" y="20181"/>
                    <a:pt x="146472" y="20181"/>
                  </a:cubicBezTo>
                  <a:cubicBezTo>
                    <a:pt x="146472" y="20181"/>
                    <a:pt x="146364" y="20289"/>
                    <a:pt x="146364" y="20289"/>
                  </a:cubicBezTo>
                  <a:cubicBezTo>
                    <a:pt x="146364" y="20289"/>
                    <a:pt x="146255" y="20289"/>
                    <a:pt x="146255" y="20398"/>
                  </a:cubicBezTo>
                  <a:cubicBezTo>
                    <a:pt x="146255" y="20398"/>
                    <a:pt x="146255" y="20398"/>
                    <a:pt x="146255" y="20398"/>
                  </a:cubicBezTo>
                  <a:cubicBezTo>
                    <a:pt x="146038" y="20506"/>
                    <a:pt x="145930" y="20723"/>
                    <a:pt x="145713" y="20832"/>
                  </a:cubicBezTo>
                  <a:cubicBezTo>
                    <a:pt x="145713" y="20832"/>
                    <a:pt x="145713" y="20832"/>
                    <a:pt x="145713" y="20832"/>
                  </a:cubicBezTo>
                  <a:cubicBezTo>
                    <a:pt x="145713" y="20832"/>
                    <a:pt x="145713" y="20832"/>
                    <a:pt x="145713" y="20832"/>
                  </a:cubicBezTo>
                  <a:cubicBezTo>
                    <a:pt x="145604" y="20832"/>
                    <a:pt x="145604" y="20940"/>
                    <a:pt x="145496" y="20940"/>
                  </a:cubicBezTo>
                  <a:cubicBezTo>
                    <a:pt x="145496" y="20940"/>
                    <a:pt x="145496" y="20940"/>
                    <a:pt x="145496" y="20940"/>
                  </a:cubicBezTo>
                  <a:cubicBezTo>
                    <a:pt x="133778" y="29945"/>
                    <a:pt x="121843" y="38625"/>
                    <a:pt x="109366" y="46437"/>
                  </a:cubicBezTo>
                  <a:cubicBezTo>
                    <a:pt x="106219" y="48390"/>
                    <a:pt x="103182" y="50235"/>
                    <a:pt x="100035" y="52187"/>
                  </a:cubicBezTo>
                  <a:cubicBezTo>
                    <a:pt x="96889" y="54140"/>
                    <a:pt x="93851" y="56202"/>
                    <a:pt x="90704" y="58263"/>
                  </a:cubicBezTo>
                  <a:cubicBezTo>
                    <a:pt x="84411" y="62495"/>
                    <a:pt x="78010" y="66618"/>
                    <a:pt x="71934" y="71066"/>
                  </a:cubicBezTo>
                  <a:cubicBezTo>
                    <a:pt x="70307" y="72260"/>
                    <a:pt x="68788" y="73453"/>
                    <a:pt x="67160" y="74647"/>
                  </a:cubicBezTo>
                  <a:cubicBezTo>
                    <a:pt x="61518" y="79095"/>
                    <a:pt x="55985" y="83760"/>
                    <a:pt x="50886" y="88860"/>
                  </a:cubicBezTo>
                  <a:cubicBezTo>
                    <a:pt x="50994" y="88751"/>
                    <a:pt x="51103" y="88643"/>
                    <a:pt x="51320" y="88534"/>
                  </a:cubicBezTo>
                  <a:cubicBezTo>
                    <a:pt x="51211" y="88643"/>
                    <a:pt x="51103" y="88751"/>
                    <a:pt x="50994" y="88860"/>
                  </a:cubicBezTo>
                  <a:cubicBezTo>
                    <a:pt x="50886" y="88968"/>
                    <a:pt x="50777" y="89077"/>
                    <a:pt x="50560" y="89294"/>
                  </a:cubicBezTo>
                  <a:lnTo>
                    <a:pt x="50560" y="89294"/>
                  </a:lnTo>
                  <a:cubicBezTo>
                    <a:pt x="50235" y="89619"/>
                    <a:pt x="49800" y="90053"/>
                    <a:pt x="49475" y="90379"/>
                  </a:cubicBezTo>
                  <a:cubicBezTo>
                    <a:pt x="49584" y="90270"/>
                    <a:pt x="49692" y="90162"/>
                    <a:pt x="49909" y="90053"/>
                  </a:cubicBezTo>
                  <a:cubicBezTo>
                    <a:pt x="45786" y="94068"/>
                    <a:pt x="41880" y="98299"/>
                    <a:pt x="38408" y="102856"/>
                  </a:cubicBezTo>
                  <a:cubicBezTo>
                    <a:pt x="37974" y="103507"/>
                    <a:pt x="37432" y="104049"/>
                    <a:pt x="36998" y="104700"/>
                  </a:cubicBezTo>
                  <a:cubicBezTo>
                    <a:pt x="37106" y="104592"/>
                    <a:pt x="37215" y="104375"/>
                    <a:pt x="37323" y="104266"/>
                  </a:cubicBezTo>
                  <a:cubicBezTo>
                    <a:pt x="33851" y="108932"/>
                    <a:pt x="30705" y="113814"/>
                    <a:pt x="27559" y="118805"/>
                  </a:cubicBezTo>
                  <a:cubicBezTo>
                    <a:pt x="24955" y="123362"/>
                    <a:pt x="22676" y="127919"/>
                    <a:pt x="20615" y="132693"/>
                  </a:cubicBezTo>
                  <a:cubicBezTo>
                    <a:pt x="18336" y="138335"/>
                    <a:pt x="16492" y="144085"/>
                    <a:pt x="14756" y="149944"/>
                  </a:cubicBezTo>
                  <a:cubicBezTo>
                    <a:pt x="14539" y="150595"/>
                    <a:pt x="14430" y="151246"/>
                    <a:pt x="14213" y="151897"/>
                  </a:cubicBezTo>
                  <a:cubicBezTo>
                    <a:pt x="12260" y="159058"/>
                    <a:pt x="10850" y="166327"/>
                    <a:pt x="9765" y="173705"/>
                  </a:cubicBezTo>
                  <a:cubicBezTo>
                    <a:pt x="9765" y="173705"/>
                    <a:pt x="9765" y="173814"/>
                    <a:pt x="9765" y="173814"/>
                  </a:cubicBezTo>
                  <a:cubicBezTo>
                    <a:pt x="9765" y="173922"/>
                    <a:pt x="9765" y="174139"/>
                    <a:pt x="9656" y="174248"/>
                  </a:cubicBezTo>
                  <a:cubicBezTo>
                    <a:pt x="9656" y="174248"/>
                    <a:pt x="9656" y="174139"/>
                    <a:pt x="9656" y="174139"/>
                  </a:cubicBezTo>
                  <a:cubicBezTo>
                    <a:pt x="9656" y="174356"/>
                    <a:pt x="9548" y="174573"/>
                    <a:pt x="9548" y="174790"/>
                  </a:cubicBezTo>
                  <a:cubicBezTo>
                    <a:pt x="9548" y="174573"/>
                    <a:pt x="9548" y="174356"/>
                    <a:pt x="9656" y="174248"/>
                  </a:cubicBezTo>
                  <a:cubicBezTo>
                    <a:pt x="9548" y="175333"/>
                    <a:pt x="9331" y="176417"/>
                    <a:pt x="9222" y="177394"/>
                  </a:cubicBezTo>
                  <a:cubicBezTo>
                    <a:pt x="9222" y="177177"/>
                    <a:pt x="9222" y="177068"/>
                    <a:pt x="9331" y="176852"/>
                  </a:cubicBezTo>
                  <a:cubicBezTo>
                    <a:pt x="8355" y="184229"/>
                    <a:pt x="7920" y="191716"/>
                    <a:pt x="7486" y="199093"/>
                  </a:cubicBezTo>
                  <a:cubicBezTo>
                    <a:pt x="7270" y="203108"/>
                    <a:pt x="7161" y="207014"/>
                    <a:pt x="7053" y="211028"/>
                  </a:cubicBezTo>
                  <a:cubicBezTo>
                    <a:pt x="6944" y="214609"/>
                    <a:pt x="6727" y="218189"/>
                    <a:pt x="6727" y="221661"/>
                  </a:cubicBezTo>
                  <a:cubicBezTo>
                    <a:pt x="6727" y="223289"/>
                    <a:pt x="6727" y="225025"/>
                    <a:pt x="6727" y="226652"/>
                  </a:cubicBezTo>
                  <a:cubicBezTo>
                    <a:pt x="6727" y="228605"/>
                    <a:pt x="6727" y="230449"/>
                    <a:pt x="6727" y="232402"/>
                  </a:cubicBezTo>
                  <a:cubicBezTo>
                    <a:pt x="6727" y="232294"/>
                    <a:pt x="6727" y="232077"/>
                    <a:pt x="6727" y="231968"/>
                  </a:cubicBezTo>
                  <a:cubicBezTo>
                    <a:pt x="6727" y="232185"/>
                    <a:pt x="6727" y="232294"/>
                    <a:pt x="6727" y="232511"/>
                  </a:cubicBezTo>
                  <a:cubicBezTo>
                    <a:pt x="6727" y="232402"/>
                    <a:pt x="6727" y="232185"/>
                    <a:pt x="6727" y="232077"/>
                  </a:cubicBezTo>
                  <a:cubicBezTo>
                    <a:pt x="7053" y="247266"/>
                    <a:pt x="7920" y="262456"/>
                    <a:pt x="8571" y="277646"/>
                  </a:cubicBezTo>
                  <a:cubicBezTo>
                    <a:pt x="9222" y="292076"/>
                    <a:pt x="9548" y="306072"/>
                    <a:pt x="9765" y="320177"/>
                  </a:cubicBezTo>
                  <a:cubicBezTo>
                    <a:pt x="9873" y="320177"/>
                    <a:pt x="9765" y="320177"/>
                    <a:pt x="9765" y="320177"/>
                  </a:cubicBezTo>
                  <a:cubicBezTo>
                    <a:pt x="9765" y="320177"/>
                    <a:pt x="9765" y="320177"/>
                    <a:pt x="9765" y="320177"/>
                  </a:cubicBezTo>
                  <a:close/>
                </a:path>
              </a:pathLst>
            </a:custGeom>
            <a:solidFill>
              <a:srgbClr val="4D7D71"/>
            </a:solidFill>
            <a:ln w="10838" cap="flat">
              <a:noFill/>
              <a:prstDash val="solid"/>
              <a:miter/>
            </a:ln>
          </p:spPr>
          <p:txBody>
            <a:bodyPr rtlCol="0" anchor="ctr"/>
            <a:lstStyle/>
            <a:p>
              <a:endParaRPr lang="nb-NO"/>
            </a:p>
          </p:txBody>
        </p:sp>
        <p:sp>
          <p:nvSpPr>
            <p:cNvPr id="260" name="Frihåndsform: figur 259">
              <a:extLst>
                <a:ext uri="{FF2B5EF4-FFF2-40B4-BE49-F238E27FC236}">
                  <a16:creationId xmlns:a16="http://schemas.microsoft.com/office/drawing/2014/main" id="{D90D0DB9-CC62-4628-BC16-1B2CC8336459}"/>
                </a:ext>
              </a:extLst>
            </p:cNvPr>
            <p:cNvSpPr/>
            <p:nvPr/>
          </p:nvSpPr>
          <p:spPr>
            <a:xfrm>
              <a:off x="5810119" y="4240469"/>
              <a:ext cx="36780" cy="426505"/>
            </a:xfrm>
            <a:custGeom>
              <a:avLst/>
              <a:gdLst>
                <a:gd name="connsiteX0" fmla="*/ 36781 w 36780"/>
                <a:gd name="connsiteY0" fmla="*/ 426505 h 426505"/>
                <a:gd name="connsiteX1" fmla="*/ 22893 w 36780"/>
                <a:gd name="connsiteY1" fmla="*/ 424227 h 426505"/>
                <a:gd name="connsiteX2" fmla="*/ 23001 w 36780"/>
                <a:gd name="connsiteY2" fmla="*/ 424227 h 426505"/>
                <a:gd name="connsiteX3" fmla="*/ 10741 w 36780"/>
                <a:gd name="connsiteY3" fmla="*/ 421080 h 426505"/>
                <a:gd name="connsiteX4" fmla="*/ 4340 w 36780"/>
                <a:gd name="connsiteY4" fmla="*/ 418693 h 426505"/>
                <a:gd name="connsiteX5" fmla="*/ 976 w 36780"/>
                <a:gd name="connsiteY5" fmla="*/ 416198 h 426505"/>
                <a:gd name="connsiteX6" fmla="*/ 325 w 36780"/>
                <a:gd name="connsiteY6" fmla="*/ 414245 h 426505"/>
                <a:gd name="connsiteX7" fmla="*/ 109 w 36780"/>
                <a:gd name="connsiteY7" fmla="*/ 411749 h 426505"/>
                <a:gd name="connsiteX8" fmla="*/ 0 w 36780"/>
                <a:gd name="connsiteY8" fmla="*/ 408928 h 426505"/>
                <a:gd name="connsiteX9" fmla="*/ 325 w 36780"/>
                <a:gd name="connsiteY9" fmla="*/ 399815 h 426505"/>
                <a:gd name="connsiteX10" fmla="*/ 1411 w 36780"/>
                <a:gd name="connsiteY10" fmla="*/ 387771 h 426505"/>
                <a:gd name="connsiteX11" fmla="*/ 2712 w 36780"/>
                <a:gd name="connsiteY11" fmla="*/ 375294 h 426505"/>
                <a:gd name="connsiteX12" fmla="*/ 5533 w 36780"/>
                <a:gd name="connsiteY12" fmla="*/ 348604 h 426505"/>
                <a:gd name="connsiteX13" fmla="*/ 7920 w 36780"/>
                <a:gd name="connsiteY13" fmla="*/ 321696 h 426505"/>
                <a:gd name="connsiteX14" fmla="*/ 9873 w 36780"/>
                <a:gd name="connsiteY14" fmla="*/ 294789 h 426505"/>
                <a:gd name="connsiteX15" fmla="*/ 13562 w 36780"/>
                <a:gd name="connsiteY15" fmla="*/ 239129 h 426505"/>
                <a:gd name="connsiteX16" fmla="*/ 15081 w 36780"/>
                <a:gd name="connsiteY16" fmla="*/ 213632 h 426505"/>
                <a:gd name="connsiteX17" fmla="*/ 15081 w 36780"/>
                <a:gd name="connsiteY17" fmla="*/ 213741 h 426505"/>
                <a:gd name="connsiteX18" fmla="*/ 15081 w 36780"/>
                <a:gd name="connsiteY18" fmla="*/ 213524 h 426505"/>
                <a:gd name="connsiteX19" fmla="*/ 15081 w 36780"/>
                <a:gd name="connsiteY19" fmla="*/ 213307 h 426505"/>
                <a:gd name="connsiteX20" fmla="*/ 15081 w 36780"/>
                <a:gd name="connsiteY20" fmla="*/ 213415 h 426505"/>
                <a:gd name="connsiteX21" fmla="*/ 15298 w 36780"/>
                <a:gd name="connsiteY21" fmla="*/ 209075 h 426505"/>
                <a:gd name="connsiteX22" fmla="*/ 15298 w 36780"/>
                <a:gd name="connsiteY22" fmla="*/ 208858 h 426505"/>
                <a:gd name="connsiteX23" fmla="*/ 15298 w 36780"/>
                <a:gd name="connsiteY23" fmla="*/ 208858 h 426505"/>
                <a:gd name="connsiteX24" fmla="*/ 15298 w 36780"/>
                <a:gd name="connsiteY24" fmla="*/ 208641 h 426505"/>
                <a:gd name="connsiteX25" fmla="*/ 15298 w 36780"/>
                <a:gd name="connsiteY25" fmla="*/ 208750 h 426505"/>
                <a:gd name="connsiteX26" fmla="*/ 15298 w 36780"/>
                <a:gd name="connsiteY26" fmla="*/ 207448 h 426505"/>
                <a:gd name="connsiteX27" fmla="*/ 15298 w 36780"/>
                <a:gd name="connsiteY27" fmla="*/ 207556 h 426505"/>
                <a:gd name="connsiteX28" fmla="*/ 15407 w 36780"/>
                <a:gd name="connsiteY28" fmla="*/ 205929 h 426505"/>
                <a:gd name="connsiteX29" fmla="*/ 15407 w 36780"/>
                <a:gd name="connsiteY29" fmla="*/ 206037 h 426505"/>
                <a:gd name="connsiteX30" fmla="*/ 16166 w 36780"/>
                <a:gd name="connsiteY30" fmla="*/ 177720 h 426505"/>
                <a:gd name="connsiteX31" fmla="*/ 16383 w 36780"/>
                <a:gd name="connsiteY31" fmla="*/ 150378 h 426505"/>
                <a:gd name="connsiteX32" fmla="*/ 16058 w 36780"/>
                <a:gd name="connsiteY32" fmla="*/ 123471 h 426505"/>
                <a:gd name="connsiteX33" fmla="*/ 15298 w 36780"/>
                <a:gd name="connsiteY33" fmla="*/ 95478 h 426505"/>
                <a:gd name="connsiteX34" fmla="*/ 13779 w 36780"/>
                <a:gd name="connsiteY34" fmla="*/ 68137 h 426505"/>
                <a:gd name="connsiteX35" fmla="*/ 12911 w 36780"/>
                <a:gd name="connsiteY35" fmla="*/ 40687 h 426505"/>
                <a:gd name="connsiteX36" fmla="*/ 12260 w 36780"/>
                <a:gd name="connsiteY36" fmla="*/ 17143 h 426505"/>
                <a:gd name="connsiteX37" fmla="*/ 11826 w 36780"/>
                <a:gd name="connsiteY37" fmla="*/ 6076 h 426505"/>
                <a:gd name="connsiteX38" fmla="*/ 11935 w 36780"/>
                <a:gd name="connsiteY38" fmla="*/ 1302 h 426505"/>
                <a:gd name="connsiteX39" fmla="*/ 12043 w 36780"/>
                <a:gd name="connsiteY39" fmla="*/ 0 h 426505"/>
                <a:gd name="connsiteX40" fmla="*/ 12152 w 36780"/>
                <a:gd name="connsiteY40" fmla="*/ 0 h 426505"/>
                <a:gd name="connsiteX41" fmla="*/ 12260 w 36780"/>
                <a:gd name="connsiteY41" fmla="*/ 977 h 426505"/>
                <a:gd name="connsiteX42" fmla="*/ 12260 w 36780"/>
                <a:gd name="connsiteY42" fmla="*/ 977 h 426505"/>
                <a:gd name="connsiteX43" fmla="*/ 13888 w 36780"/>
                <a:gd name="connsiteY43" fmla="*/ 11284 h 426505"/>
                <a:gd name="connsiteX44" fmla="*/ 15841 w 36780"/>
                <a:gd name="connsiteY44" fmla="*/ 23436 h 426505"/>
                <a:gd name="connsiteX45" fmla="*/ 18770 w 36780"/>
                <a:gd name="connsiteY45" fmla="*/ 48173 h 426505"/>
                <a:gd name="connsiteX46" fmla="*/ 18770 w 36780"/>
                <a:gd name="connsiteY46" fmla="*/ 47848 h 426505"/>
                <a:gd name="connsiteX47" fmla="*/ 18879 w 36780"/>
                <a:gd name="connsiteY47" fmla="*/ 49150 h 426505"/>
                <a:gd name="connsiteX48" fmla="*/ 18879 w 36780"/>
                <a:gd name="connsiteY48" fmla="*/ 49041 h 426505"/>
                <a:gd name="connsiteX49" fmla="*/ 19096 w 36780"/>
                <a:gd name="connsiteY49" fmla="*/ 51211 h 426505"/>
                <a:gd name="connsiteX50" fmla="*/ 19421 w 36780"/>
                <a:gd name="connsiteY50" fmla="*/ 54900 h 426505"/>
                <a:gd name="connsiteX51" fmla="*/ 19421 w 36780"/>
                <a:gd name="connsiteY51" fmla="*/ 54574 h 426505"/>
                <a:gd name="connsiteX52" fmla="*/ 19529 w 36780"/>
                <a:gd name="connsiteY52" fmla="*/ 56202 h 426505"/>
                <a:gd name="connsiteX53" fmla="*/ 19747 w 36780"/>
                <a:gd name="connsiteY53" fmla="*/ 58589 h 426505"/>
                <a:gd name="connsiteX54" fmla="*/ 19747 w 36780"/>
                <a:gd name="connsiteY54" fmla="*/ 58589 h 426505"/>
                <a:gd name="connsiteX55" fmla="*/ 19747 w 36780"/>
                <a:gd name="connsiteY55" fmla="*/ 59023 h 426505"/>
                <a:gd name="connsiteX56" fmla="*/ 20072 w 36780"/>
                <a:gd name="connsiteY56" fmla="*/ 62386 h 426505"/>
                <a:gd name="connsiteX57" fmla="*/ 20072 w 36780"/>
                <a:gd name="connsiteY57" fmla="*/ 62386 h 426505"/>
                <a:gd name="connsiteX58" fmla="*/ 20072 w 36780"/>
                <a:gd name="connsiteY58" fmla="*/ 62603 h 426505"/>
                <a:gd name="connsiteX59" fmla="*/ 20072 w 36780"/>
                <a:gd name="connsiteY59" fmla="*/ 62603 h 426505"/>
                <a:gd name="connsiteX60" fmla="*/ 20181 w 36780"/>
                <a:gd name="connsiteY60" fmla="*/ 64556 h 426505"/>
                <a:gd name="connsiteX61" fmla="*/ 20181 w 36780"/>
                <a:gd name="connsiteY61" fmla="*/ 64122 h 426505"/>
                <a:gd name="connsiteX62" fmla="*/ 20289 w 36780"/>
                <a:gd name="connsiteY62" fmla="*/ 65424 h 426505"/>
                <a:gd name="connsiteX63" fmla="*/ 20289 w 36780"/>
                <a:gd name="connsiteY63" fmla="*/ 65641 h 426505"/>
                <a:gd name="connsiteX64" fmla="*/ 20289 w 36780"/>
                <a:gd name="connsiteY64" fmla="*/ 65533 h 426505"/>
                <a:gd name="connsiteX65" fmla="*/ 20615 w 36780"/>
                <a:gd name="connsiteY65" fmla="*/ 69222 h 426505"/>
                <a:gd name="connsiteX66" fmla="*/ 20615 w 36780"/>
                <a:gd name="connsiteY66" fmla="*/ 69222 h 426505"/>
                <a:gd name="connsiteX67" fmla="*/ 20615 w 36780"/>
                <a:gd name="connsiteY67" fmla="*/ 69547 h 426505"/>
                <a:gd name="connsiteX68" fmla="*/ 20615 w 36780"/>
                <a:gd name="connsiteY68" fmla="*/ 69547 h 426505"/>
                <a:gd name="connsiteX69" fmla="*/ 21591 w 36780"/>
                <a:gd name="connsiteY69" fmla="*/ 82675 h 426505"/>
                <a:gd name="connsiteX70" fmla="*/ 22242 w 36780"/>
                <a:gd name="connsiteY70" fmla="*/ 96238 h 426505"/>
                <a:gd name="connsiteX71" fmla="*/ 23001 w 36780"/>
                <a:gd name="connsiteY71" fmla="*/ 124230 h 426505"/>
                <a:gd name="connsiteX72" fmla="*/ 22893 w 36780"/>
                <a:gd name="connsiteY72" fmla="*/ 179456 h 426505"/>
                <a:gd name="connsiteX73" fmla="*/ 22025 w 36780"/>
                <a:gd name="connsiteY73" fmla="*/ 211354 h 426505"/>
                <a:gd name="connsiteX74" fmla="*/ 22025 w 36780"/>
                <a:gd name="connsiteY74" fmla="*/ 211245 h 426505"/>
                <a:gd name="connsiteX75" fmla="*/ 22025 w 36780"/>
                <a:gd name="connsiteY75" fmla="*/ 211571 h 426505"/>
                <a:gd name="connsiteX76" fmla="*/ 22025 w 36780"/>
                <a:gd name="connsiteY76" fmla="*/ 211679 h 426505"/>
                <a:gd name="connsiteX77" fmla="*/ 22025 w 36780"/>
                <a:gd name="connsiteY77" fmla="*/ 211679 h 426505"/>
                <a:gd name="connsiteX78" fmla="*/ 22025 w 36780"/>
                <a:gd name="connsiteY78" fmla="*/ 212113 h 426505"/>
                <a:gd name="connsiteX79" fmla="*/ 22025 w 36780"/>
                <a:gd name="connsiteY79" fmla="*/ 212113 h 426505"/>
                <a:gd name="connsiteX80" fmla="*/ 22025 w 36780"/>
                <a:gd name="connsiteY80" fmla="*/ 212439 h 426505"/>
                <a:gd name="connsiteX81" fmla="*/ 22025 w 36780"/>
                <a:gd name="connsiteY81" fmla="*/ 212439 h 426505"/>
                <a:gd name="connsiteX82" fmla="*/ 22025 w 36780"/>
                <a:gd name="connsiteY82" fmla="*/ 213198 h 426505"/>
                <a:gd name="connsiteX83" fmla="*/ 22025 w 36780"/>
                <a:gd name="connsiteY83" fmla="*/ 213090 h 426505"/>
                <a:gd name="connsiteX84" fmla="*/ 22025 w 36780"/>
                <a:gd name="connsiteY84" fmla="*/ 213307 h 426505"/>
                <a:gd name="connsiteX85" fmla="*/ 22025 w 36780"/>
                <a:gd name="connsiteY85" fmla="*/ 213524 h 426505"/>
                <a:gd name="connsiteX86" fmla="*/ 22025 w 36780"/>
                <a:gd name="connsiteY86" fmla="*/ 213524 h 426505"/>
                <a:gd name="connsiteX87" fmla="*/ 22025 w 36780"/>
                <a:gd name="connsiteY87" fmla="*/ 213849 h 426505"/>
                <a:gd name="connsiteX88" fmla="*/ 21808 w 36780"/>
                <a:gd name="connsiteY88" fmla="*/ 218081 h 426505"/>
                <a:gd name="connsiteX89" fmla="*/ 21808 w 36780"/>
                <a:gd name="connsiteY89" fmla="*/ 218081 h 426505"/>
                <a:gd name="connsiteX90" fmla="*/ 20181 w 36780"/>
                <a:gd name="connsiteY90" fmla="*/ 245314 h 426505"/>
                <a:gd name="connsiteX91" fmla="*/ 18445 w 36780"/>
                <a:gd name="connsiteY91" fmla="*/ 273415 h 426505"/>
                <a:gd name="connsiteX92" fmla="*/ 16926 w 36780"/>
                <a:gd name="connsiteY92" fmla="*/ 300322 h 426505"/>
                <a:gd name="connsiteX93" fmla="*/ 15190 w 36780"/>
                <a:gd name="connsiteY93" fmla="*/ 327555 h 426505"/>
                <a:gd name="connsiteX94" fmla="*/ 12911 w 36780"/>
                <a:gd name="connsiteY94" fmla="*/ 354679 h 426505"/>
                <a:gd name="connsiteX95" fmla="*/ 10416 w 36780"/>
                <a:gd name="connsiteY95" fmla="*/ 381153 h 426505"/>
                <a:gd name="connsiteX96" fmla="*/ 9222 w 36780"/>
                <a:gd name="connsiteY96" fmla="*/ 390918 h 426505"/>
                <a:gd name="connsiteX97" fmla="*/ 7812 w 36780"/>
                <a:gd name="connsiteY97" fmla="*/ 400683 h 426505"/>
                <a:gd name="connsiteX98" fmla="*/ 6401 w 36780"/>
                <a:gd name="connsiteY98" fmla="*/ 412617 h 426505"/>
                <a:gd name="connsiteX99" fmla="*/ 6401 w 36780"/>
                <a:gd name="connsiteY99" fmla="*/ 412617 h 426505"/>
                <a:gd name="connsiteX100" fmla="*/ 6401 w 36780"/>
                <a:gd name="connsiteY100" fmla="*/ 412726 h 426505"/>
                <a:gd name="connsiteX101" fmla="*/ 6401 w 36780"/>
                <a:gd name="connsiteY101" fmla="*/ 412726 h 426505"/>
                <a:gd name="connsiteX102" fmla="*/ 6401 w 36780"/>
                <a:gd name="connsiteY102" fmla="*/ 413919 h 426505"/>
                <a:gd name="connsiteX103" fmla="*/ 6510 w 36780"/>
                <a:gd name="connsiteY103" fmla="*/ 414028 h 426505"/>
                <a:gd name="connsiteX104" fmla="*/ 8246 w 36780"/>
                <a:gd name="connsiteY104" fmla="*/ 415221 h 426505"/>
                <a:gd name="connsiteX105" fmla="*/ 13020 w 36780"/>
                <a:gd name="connsiteY105" fmla="*/ 417825 h 426505"/>
                <a:gd name="connsiteX106" fmla="*/ 12803 w 36780"/>
                <a:gd name="connsiteY106" fmla="*/ 417717 h 426505"/>
                <a:gd name="connsiteX107" fmla="*/ 24737 w 36780"/>
                <a:gd name="connsiteY107" fmla="*/ 422599 h 426505"/>
                <a:gd name="connsiteX108" fmla="*/ 36781 w 36780"/>
                <a:gd name="connsiteY108" fmla="*/ 426505 h 426505"/>
                <a:gd name="connsiteX109" fmla="*/ 36781 w 36780"/>
                <a:gd name="connsiteY109" fmla="*/ 426505 h 426505"/>
                <a:gd name="connsiteX110" fmla="*/ 36781 w 36780"/>
                <a:gd name="connsiteY110" fmla="*/ 426505 h 42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6780" h="426505">
                  <a:moveTo>
                    <a:pt x="36781" y="426505"/>
                  </a:moveTo>
                  <a:cubicBezTo>
                    <a:pt x="32115" y="425746"/>
                    <a:pt x="27559" y="424986"/>
                    <a:pt x="22893" y="424227"/>
                  </a:cubicBezTo>
                  <a:cubicBezTo>
                    <a:pt x="22893" y="424227"/>
                    <a:pt x="23001" y="424227"/>
                    <a:pt x="23001" y="424227"/>
                  </a:cubicBezTo>
                  <a:cubicBezTo>
                    <a:pt x="18879" y="423576"/>
                    <a:pt x="14756" y="422382"/>
                    <a:pt x="10741" y="421080"/>
                  </a:cubicBezTo>
                  <a:cubicBezTo>
                    <a:pt x="8571" y="420321"/>
                    <a:pt x="6401" y="419670"/>
                    <a:pt x="4340" y="418693"/>
                  </a:cubicBezTo>
                  <a:cubicBezTo>
                    <a:pt x="3038" y="418042"/>
                    <a:pt x="1736" y="417391"/>
                    <a:pt x="976" y="416198"/>
                  </a:cubicBezTo>
                  <a:cubicBezTo>
                    <a:pt x="651" y="415547"/>
                    <a:pt x="434" y="415004"/>
                    <a:pt x="325" y="414245"/>
                  </a:cubicBezTo>
                  <a:cubicBezTo>
                    <a:pt x="109" y="413485"/>
                    <a:pt x="109" y="412617"/>
                    <a:pt x="109" y="411749"/>
                  </a:cubicBezTo>
                  <a:cubicBezTo>
                    <a:pt x="109" y="410773"/>
                    <a:pt x="0" y="409796"/>
                    <a:pt x="0" y="408928"/>
                  </a:cubicBezTo>
                  <a:cubicBezTo>
                    <a:pt x="0" y="405890"/>
                    <a:pt x="109" y="402853"/>
                    <a:pt x="325" y="399815"/>
                  </a:cubicBezTo>
                  <a:cubicBezTo>
                    <a:pt x="651" y="395800"/>
                    <a:pt x="1085" y="391786"/>
                    <a:pt x="1411" y="387771"/>
                  </a:cubicBezTo>
                  <a:cubicBezTo>
                    <a:pt x="1845" y="383648"/>
                    <a:pt x="2170" y="379417"/>
                    <a:pt x="2712" y="375294"/>
                  </a:cubicBezTo>
                  <a:cubicBezTo>
                    <a:pt x="3689" y="366397"/>
                    <a:pt x="4774" y="357501"/>
                    <a:pt x="5533" y="348604"/>
                  </a:cubicBezTo>
                  <a:cubicBezTo>
                    <a:pt x="6293" y="339598"/>
                    <a:pt x="7270" y="330702"/>
                    <a:pt x="7920" y="321696"/>
                  </a:cubicBezTo>
                  <a:cubicBezTo>
                    <a:pt x="8571" y="312691"/>
                    <a:pt x="9222" y="303794"/>
                    <a:pt x="9873" y="294789"/>
                  </a:cubicBezTo>
                  <a:cubicBezTo>
                    <a:pt x="11175" y="276236"/>
                    <a:pt x="12369" y="257682"/>
                    <a:pt x="13562" y="239129"/>
                  </a:cubicBezTo>
                  <a:cubicBezTo>
                    <a:pt x="14105" y="230667"/>
                    <a:pt x="14647" y="222095"/>
                    <a:pt x="15081" y="213632"/>
                  </a:cubicBezTo>
                  <a:cubicBezTo>
                    <a:pt x="15081" y="213632"/>
                    <a:pt x="15081" y="213741"/>
                    <a:pt x="15081" y="213741"/>
                  </a:cubicBezTo>
                  <a:cubicBezTo>
                    <a:pt x="15081" y="213632"/>
                    <a:pt x="15081" y="213632"/>
                    <a:pt x="15081" y="213524"/>
                  </a:cubicBezTo>
                  <a:cubicBezTo>
                    <a:pt x="15081" y="213415"/>
                    <a:pt x="15081" y="213415"/>
                    <a:pt x="15081" y="213307"/>
                  </a:cubicBezTo>
                  <a:cubicBezTo>
                    <a:pt x="15081" y="213307"/>
                    <a:pt x="15081" y="213415"/>
                    <a:pt x="15081" y="213415"/>
                  </a:cubicBezTo>
                  <a:cubicBezTo>
                    <a:pt x="15081" y="212005"/>
                    <a:pt x="15190" y="210486"/>
                    <a:pt x="15298" y="209075"/>
                  </a:cubicBezTo>
                  <a:cubicBezTo>
                    <a:pt x="15298" y="208967"/>
                    <a:pt x="15298" y="208967"/>
                    <a:pt x="15298" y="208858"/>
                  </a:cubicBezTo>
                  <a:cubicBezTo>
                    <a:pt x="15298" y="208858"/>
                    <a:pt x="15298" y="208858"/>
                    <a:pt x="15298" y="208858"/>
                  </a:cubicBezTo>
                  <a:cubicBezTo>
                    <a:pt x="15298" y="208750"/>
                    <a:pt x="15298" y="208750"/>
                    <a:pt x="15298" y="208641"/>
                  </a:cubicBezTo>
                  <a:cubicBezTo>
                    <a:pt x="15298" y="208641"/>
                    <a:pt x="15298" y="208641"/>
                    <a:pt x="15298" y="208750"/>
                  </a:cubicBezTo>
                  <a:cubicBezTo>
                    <a:pt x="15298" y="208316"/>
                    <a:pt x="15298" y="207882"/>
                    <a:pt x="15298" y="207448"/>
                  </a:cubicBezTo>
                  <a:cubicBezTo>
                    <a:pt x="15298" y="207448"/>
                    <a:pt x="15298" y="207556"/>
                    <a:pt x="15298" y="207556"/>
                  </a:cubicBezTo>
                  <a:cubicBezTo>
                    <a:pt x="15298" y="207014"/>
                    <a:pt x="15298" y="206471"/>
                    <a:pt x="15407" y="205929"/>
                  </a:cubicBezTo>
                  <a:cubicBezTo>
                    <a:pt x="15407" y="205929"/>
                    <a:pt x="15407" y="205929"/>
                    <a:pt x="15407" y="206037"/>
                  </a:cubicBezTo>
                  <a:cubicBezTo>
                    <a:pt x="15841" y="196598"/>
                    <a:pt x="15949" y="187159"/>
                    <a:pt x="16166" y="177720"/>
                  </a:cubicBezTo>
                  <a:cubicBezTo>
                    <a:pt x="16383" y="168606"/>
                    <a:pt x="16383" y="159492"/>
                    <a:pt x="16383" y="150378"/>
                  </a:cubicBezTo>
                  <a:cubicBezTo>
                    <a:pt x="16383" y="141373"/>
                    <a:pt x="16275" y="132476"/>
                    <a:pt x="16058" y="123471"/>
                  </a:cubicBezTo>
                  <a:cubicBezTo>
                    <a:pt x="15841" y="114140"/>
                    <a:pt x="15732" y="104809"/>
                    <a:pt x="15298" y="95478"/>
                  </a:cubicBezTo>
                  <a:cubicBezTo>
                    <a:pt x="14864" y="86364"/>
                    <a:pt x="14322" y="77251"/>
                    <a:pt x="13779" y="68137"/>
                  </a:cubicBezTo>
                  <a:cubicBezTo>
                    <a:pt x="13345" y="59023"/>
                    <a:pt x="13020" y="49801"/>
                    <a:pt x="12911" y="40687"/>
                  </a:cubicBezTo>
                  <a:cubicBezTo>
                    <a:pt x="12803" y="32875"/>
                    <a:pt x="12586" y="24955"/>
                    <a:pt x="12260" y="17143"/>
                  </a:cubicBezTo>
                  <a:cubicBezTo>
                    <a:pt x="12152" y="13454"/>
                    <a:pt x="11935" y="9765"/>
                    <a:pt x="11826" y="6076"/>
                  </a:cubicBezTo>
                  <a:cubicBezTo>
                    <a:pt x="11826" y="4448"/>
                    <a:pt x="11826" y="2929"/>
                    <a:pt x="11935" y="1302"/>
                  </a:cubicBezTo>
                  <a:cubicBezTo>
                    <a:pt x="11935" y="868"/>
                    <a:pt x="11935" y="434"/>
                    <a:pt x="12043" y="0"/>
                  </a:cubicBezTo>
                  <a:cubicBezTo>
                    <a:pt x="12043" y="0"/>
                    <a:pt x="12152" y="0"/>
                    <a:pt x="12152" y="0"/>
                  </a:cubicBezTo>
                  <a:cubicBezTo>
                    <a:pt x="12152" y="325"/>
                    <a:pt x="12152" y="651"/>
                    <a:pt x="12260" y="977"/>
                  </a:cubicBezTo>
                  <a:lnTo>
                    <a:pt x="12260" y="977"/>
                  </a:lnTo>
                  <a:cubicBezTo>
                    <a:pt x="12586" y="4448"/>
                    <a:pt x="13237" y="7812"/>
                    <a:pt x="13888" y="11284"/>
                  </a:cubicBezTo>
                  <a:cubicBezTo>
                    <a:pt x="14647" y="15298"/>
                    <a:pt x="15298" y="19313"/>
                    <a:pt x="15841" y="23436"/>
                  </a:cubicBezTo>
                  <a:cubicBezTo>
                    <a:pt x="17034" y="31682"/>
                    <a:pt x="18011" y="39927"/>
                    <a:pt x="18770" y="48173"/>
                  </a:cubicBezTo>
                  <a:cubicBezTo>
                    <a:pt x="18770" y="48065"/>
                    <a:pt x="18770" y="47956"/>
                    <a:pt x="18770" y="47848"/>
                  </a:cubicBezTo>
                  <a:cubicBezTo>
                    <a:pt x="18770" y="48282"/>
                    <a:pt x="18879" y="48716"/>
                    <a:pt x="18879" y="49150"/>
                  </a:cubicBezTo>
                  <a:cubicBezTo>
                    <a:pt x="18879" y="49150"/>
                    <a:pt x="18879" y="49150"/>
                    <a:pt x="18879" y="49041"/>
                  </a:cubicBezTo>
                  <a:cubicBezTo>
                    <a:pt x="18987" y="49801"/>
                    <a:pt x="18987" y="50452"/>
                    <a:pt x="19096" y="51211"/>
                  </a:cubicBezTo>
                  <a:cubicBezTo>
                    <a:pt x="19204" y="52404"/>
                    <a:pt x="19313" y="53707"/>
                    <a:pt x="19421" y="54900"/>
                  </a:cubicBezTo>
                  <a:cubicBezTo>
                    <a:pt x="19421" y="54791"/>
                    <a:pt x="19421" y="54683"/>
                    <a:pt x="19421" y="54574"/>
                  </a:cubicBezTo>
                  <a:cubicBezTo>
                    <a:pt x="19421" y="55117"/>
                    <a:pt x="19529" y="55659"/>
                    <a:pt x="19529" y="56202"/>
                  </a:cubicBezTo>
                  <a:cubicBezTo>
                    <a:pt x="19638" y="56961"/>
                    <a:pt x="19638" y="57829"/>
                    <a:pt x="19747" y="58589"/>
                  </a:cubicBezTo>
                  <a:cubicBezTo>
                    <a:pt x="19747" y="58589"/>
                    <a:pt x="19747" y="58589"/>
                    <a:pt x="19747" y="58589"/>
                  </a:cubicBezTo>
                  <a:cubicBezTo>
                    <a:pt x="19747" y="58697"/>
                    <a:pt x="19747" y="58914"/>
                    <a:pt x="19747" y="59023"/>
                  </a:cubicBezTo>
                  <a:cubicBezTo>
                    <a:pt x="19855" y="60216"/>
                    <a:pt x="19964" y="61301"/>
                    <a:pt x="20072" y="62386"/>
                  </a:cubicBezTo>
                  <a:cubicBezTo>
                    <a:pt x="20072" y="62386"/>
                    <a:pt x="20072" y="62386"/>
                    <a:pt x="20072" y="62386"/>
                  </a:cubicBezTo>
                  <a:cubicBezTo>
                    <a:pt x="20072" y="62495"/>
                    <a:pt x="20072" y="62495"/>
                    <a:pt x="20072" y="62603"/>
                  </a:cubicBezTo>
                  <a:cubicBezTo>
                    <a:pt x="20072" y="62603"/>
                    <a:pt x="20072" y="62603"/>
                    <a:pt x="20072" y="62603"/>
                  </a:cubicBezTo>
                  <a:cubicBezTo>
                    <a:pt x="20072" y="63254"/>
                    <a:pt x="20181" y="63905"/>
                    <a:pt x="20181" y="64556"/>
                  </a:cubicBezTo>
                  <a:cubicBezTo>
                    <a:pt x="20181" y="64448"/>
                    <a:pt x="20181" y="64231"/>
                    <a:pt x="20181" y="64122"/>
                  </a:cubicBezTo>
                  <a:cubicBezTo>
                    <a:pt x="20181" y="64556"/>
                    <a:pt x="20289" y="64990"/>
                    <a:pt x="20289" y="65424"/>
                  </a:cubicBezTo>
                  <a:cubicBezTo>
                    <a:pt x="20289" y="65533"/>
                    <a:pt x="20289" y="65533"/>
                    <a:pt x="20289" y="65641"/>
                  </a:cubicBezTo>
                  <a:cubicBezTo>
                    <a:pt x="20289" y="65641"/>
                    <a:pt x="20289" y="65641"/>
                    <a:pt x="20289" y="65533"/>
                  </a:cubicBezTo>
                  <a:cubicBezTo>
                    <a:pt x="20398" y="66726"/>
                    <a:pt x="20506" y="68028"/>
                    <a:pt x="20615" y="69222"/>
                  </a:cubicBezTo>
                  <a:cubicBezTo>
                    <a:pt x="20615" y="69222"/>
                    <a:pt x="20615" y="69222"/>
                    <a:pt x="20615" y="69222"/>
                  </a:cubicBezTo>
                  <a:cubicBezTo>
                    <a:pt x="20615" y="69330"/>
                    <a:pt x="20615" y="69439"/>
                    <a:pt x="20615" y="69547"/>
                  </a:cubicBezTo>
                  <a:cubicBezTo>
                    <a:pt x="20615" y="69547"/>
                    <a:pt x="20615" y="69547"/>
                    <a:pt x="20615" y="69547"/>
                  </a:cubicBezTo>
                  <a:cubicBezTo>
                    <a:pt x="21049" y="73887"/>
                    <a:pt x="21265" y="78227"/>
                    <a:pt x="21591" y="82675"/>
                  </a:cubicBezTo>
                  <a:cubicBezTo>
                    <a:pt x="21916" y="87232"/>
                    <a:pt x="22134" y="91681"/>
                    <a:pt x="22242" y="96238"/>
                  </a:cubicBezTo>
                  <a:cubicBezTo>
                    <a:pt x="22567" y="105569"/>
                    <a:pt x="22893" y="114899"/>
                    <a:pt x="23001" y="124230"/>
                  </a:cubicBezTo>
                  <a:cubicBezTo>
                    <a:pt x="23219" y="142675"/>
                    <a:pt x="23327" y="161011"/>
                    <a:pt x="22893" y="179456"/>
                  </a:cubicBezTo>
                  <a:cubicBezTo>
                    <a:pt x="22676" y="190088"/>
                    <a:pt x="22459" y="200721"/>
                    <a:pt x="22025" y="211354"/>
                  </a:cubicBezTo>
                  <a:cubicBezTo>
                    <a:pt x="22025" y="211354"/>
                    <a:pt x="22025" y="211354"/>
                    <a:pt x="22025" y="211245"/>
                  </a:cubicBezTo>
                  <a:cubicBezTo>
                    <a:pt x="22025" y="211354"/>
                    <a:pt x="22025" y="211462"/>
                    <a:pt x="22025" y="211571"/>
                  </a:cubicBezTo>
                  <a:cubicBezTo>
                    <a:pt x="22025" y="211571"/>
                    <a:pt x="22025" y="211679"/>
                    <a:pt x="22025" y="211679"/>
                  </a:cubicBezTo>
                  <a:cubicBezTo>
                    <a:pt x="22025" y="211679"/>
                    <a:pt x="22025" y="211679"/>
                    <a:pt x="22025" y="211679"/>
                  </a:cubicBezTo>
                  <a:cubicBezTo>
                    <a:pt x="22025" y="211788"/>
                    <a:pt x="22025" y="212005"/>
                    <a:pt x="22025" y="212113"/>
                  </a:cubicBezTo>
                  <a:cubicBezTo>
                    <a:pt x="22025" y="212113"/>
                    <a:pt x="22025" y="212113"/>
                    <a:pt x="22025" y="212113"/>
                  </a:cubicBezTo>
                  <a:cubicBezTo>
                    <a:pt x="22025" y="212222"/>
                    <a:pt x="22025" y="212330"/>
                    <a:pt x="22025" y="212439"/>
                  </a:cubicBezTo>
                  <a:lnTo>
                    <a:pt x="22025" y="212439"/>
                  </a:lnTo>
                  <a:cubicBezTo>
                    <a:pt x="22025" y="212656"/>
                    <a:pt x="22025" y="212981"/>
                    <a:pt x="22025" y="213198"/>
                  </a:cubicBezTo>
                  <a:cubicBezTo>
                    <a:pt x="22025" y="213198"/>
                    <a:pt x="22025" y="213090"/>
                    <a:pt x="22025" y="213090"/>
                  </a:cubicBezTo>
                  <a:cubicBezTo>
                    <a:pt x="22025" y="213198"/>
                    <a:pt x="22025" y="213307"/>
                    <a:pt x="22025" y="213307"/>
                  </a:cubicBezTo>
                  <a:cubicBezTo>
                    <a:pt x="22025" y="213415"/>
                    <a:pt x="22025" y="213415"/>
                    <a:pt x="22025" y="213524"/>
                  </a:cubicBezTo>
                  <a:cubicBezTo>
                    <a:pt x="22025" y="213524"/>
                    <a:pt x="22025" y="213524"/>
                    <a:pt x="22025" y="213524"/>
                  </a:cubicBezTo>
                  <a:cubicBezTo>
                    <a:pt x="22025" y="213632"/>
                    <a:pt x="22025" y="213741"/>
                    <a:pt x="22025" y="213849"/>
                  </a:cubicBezTo>
                  <a:cubicBezTo>
                    <a:pt x="21916" y="215260"/>
                    <a:pt x="21916" y="216670"/>
                    <a:pt x="21808" y="218081"/>
                  </a:cubicBezTo>
                  <a:cubicBezTo>
                    <a:pt x="21808" y="218081"/>
                    <a:pt x="21808" y="218081"/>
                    <a:pt x="21808" y="218081"/>
                  </a:cubicBezTo>
                  <a:cubicBezTo>
                    <a:pt x="21483" y="227194"/>
                    <a:pt x="20832" y="236308"/>
                    <a:pt x="20181" y="245314"/>
                  </a:cubicBezTo>
                  <a:cubicBezTo>
                    <a:pt x="19529" y="254644"/>
                    <a:pt x="18987" y="264084"/>
                    <a:pt x="18445" y="273415"/>
                  </a:cubicBezTo>
                  <a:cubicBezTo>
                    <a:pt x="17902" y="282420"/>
                    <a:pt x="17577" y="291317"/>
                    <a:pt x="16926" y="300322"/>
                  </a:cubicBezTo>
                  <a:cubicBezTo>
                    <a:pt x="16275" y="309436"/>
                    <a:pt x="15841" y="318441"/>
                    <a:pt x="15190" y="327555"/>
                  </a:cubicBezTo>
                  <a:cubicBezTo>
                    <a:pt x="14539" y="336560"/>
                    <a:pt x="13562" y="345674"/>
                    <a:pt x="12911" y="354679"/>
                  </a:cubicBezTo>
                  <a:cubicBezTo>
                    <a:pt x="12260" y="363576"/>
                    <a:pt x="11392" y="372365"/>
                    <a:pt x="10416" y="381153"/>
                  </a:cubicBezTo>
                  <a:cubicBezTo>
                    <a:pt x="10090" y="384408"/>
                    <a:pt x="9548" y="387663"/>
                    <a:pt x="9222" y="390918"/>
                  </a:cubicBezTo>
                  <a:cubicBezTo>
                    <a:pt x="8788" y="394173"/>
                    <a:pt x="8354" y="397428"/>
                    <a:pt x="7812" y="400683"/>
                  </a:cubicBezTo>
                  <a:cubicBezTo>
                    <a:pt x="7270" y="404589"/>
                    <a:pt x="6619" y="408603"/>
                    <a:pt x="6401" y="412617"/>
                  </a:cubicBezTo>
                  <a:lnTo>
                    <a:pt x="6401" y="412617"/>
                  </a:lnTo>
                  <a:cubicBezTo>
                    <a:pt x="6401" y="412617"/>
                    <a:pt x="6401" y="412726"/>
                    <a:pt x="6401" y="412726"/>
                  </a:cubicBezTo>
                  <a:lnTo>
                    <a:pt x="6401" y="412726"/>
                  </a:lnTo>
                  <a:cubicBezTo>
                    <a:pt x="6401" y="413051"/>
                    <a:pt x="6401" y="413485"/>
                    <a:pt x="6401" y="413919"/>
                  </a:cubicBezTo>
                  <a:cubicBezTo>
                    <a:pt x="6401" y="413919"/>
                    <a:pt x="6510" y="414028"/>
                    <a:pt x="6510" y="414028"/>
                  </a:cubicBezTo>
                  <a:cubicBezTo>
                    <a:pt x="7052" y="414462"/>
                    <a:pt x="7595" y="414896"/>
                    <a:pt x="8246" y="415221"/>
                  </a:cubicBezTo>
                  <a:cubicBezTo>
                    <a:pt x="9765" y="416198"/>
                    <a:pt x="11392" y="417066"/>
                    <a:pt x="13020" y="417825"/>
                  </a:cubicBezTo>
                  <a:cubicBezTo>
                    <a:pt x="12911" y="417825"/>
                    <a:pt x="12911" y="417717"/>
                    <a:pt x="12803" y="417717"/>
                  </a:cubicBezTo>
                  <a:cubicBezTo>
                    <a:pt x="16709" y="419561"/>
                    <a:pt x="20723" y="421189"/>
                    <a:pt x="24737" y="422599"/>
                  </a:cubicBezTo>
                  <a:cubicBezTo>
                    <a:pt x="28752" y="423793"/>
                    <a:pt x="32766" y="425095"/>
                    <a:pt x="36781" y="426505"/>
                  </a:cubicBezTo>
                  <a:cubicBezTo>
                    <a:pt x="36781" y="426397"/>
                    <a:pt x="36781" y="426505"/>
                    <a:pt x="36781" y="426505"/>
                  </a:cubicBezTo>
                  <a:cubicBezTo>
                    <a:pt x="36781" y="426505"/>
                    <a:pt x="36781" y="426505"/>
                    <a:pt x="36781" y="426505"/>
                  </a:cubicBezTo>
                  <a:close/>
                </a:path>
              </a:pathLst>
            </a:custGeom>
            <a:solidFill>
              <a:srgbClr val="4D7D71"/>
            </a:solidFill>
            <a:ln w="10838" cap="flat">
              <a:noFill/>
              <a:prstDash val="solid"/>
              <a:miter/>
            </a:ln>
          </p:spPr>
          <p:txBody>
            <a:bodyPr rtlCol="0" anchor="ctr"/>
            <a:lstStyle/>
            <a:p>
              <a:endParaRPr lang="nb-NO"/>
            </a:p>
          </p:txBody>
        </p:sp>
        <p:sp>
          <p:nvSpPr>
            <p:cNvPr id="261" name="Frihåndsform: figur 260">
              <a:extLst>
                <a:ext uri="{FF2B5EF4-FFF2-40B4-BE49-F238E27FC236}">
                  <a16:creationId xmlns:a16="http://schemas.microsoft.com/office/drawing/2014/main" id="{5CB1A840-CD68-444D-AFFD-8F53D13DA2DA}"/>
                </a:ext>
              </a:extLst>
            </p:cNvPr>
            <p:cNvSpPr/>
            <p:nvPr/>
          </p:nvSpPr>
          <p:spPr>
            <a:xfrm>
              <a:off x="5825634" y="4447483"/>
              <a:ext cx="10849" cy="325"/>
            </a:xfrm>
            <a:custGeom>
              <a:avLst/>
              <a:gdLst>
                <a:gd name="connsiteX0" fmla="*/ 0 w 10849"/>
                <a:gd name="connsiteY0" fmla="*/ 0 h 325"/>
                <a:gd name="connsiteX1" fmla="*/ 0 w 10849"/>
                <a:gd name="connsiteY1" fmla="*/ 325 h 325"/>
                <a:gd name="connsiteX2" fmla="*/ 0 w 10849"/>
                <a:gd name="connsiteY2" fmla="*/ 0 h 325"/>
              </a:gdLst>
              <a:ahLst/>
              <a:cxnLst>
                <a:cxn ang="0">
                  <a:pos x="connsiteX0" y="connsiteY0"/>
                </a:cxn>
                <a:cxn ang="0">
                  <a:pos x="connsiteX1" y="connsiteY1"/>
                </a:cxn>
                <a:cxn ang="0">
                  <a:pos x="connsiteX2" y="connsiteY2"/>
                </a:cxn>
              </a:cxnLst>
              <a:rect l="l" t="t" r="r" b="b"/>
              <a:pathLst>
                <a:path w="10849" h="325">
                  <a:moveTo>
                    <a:pt x="0" y="0"/>
                  </a:moveTo>
                  <a:cubicBezTo>
                    <a:pt x="0" y="109"/>
                    <a:pt x="0" y="217"/>
                    <a:pt x="0" y="325"/>
                  </a:cubicBezTo>
                  <a:cubicBezTo>
                    <a:pt x="0" y="217"/>
                    <a:pt x="0" y="109"/>
                    <a:pt x="0" y="0"/>
                  </a:cubicBezTo>
                  <a:close/>
                </a:path>
              </a:pathLst>
            </a:custGeom>
            <a:solidFill>
              <a:srgbClr val="4D7D71"/>
            </a:solidFill>
            <a:ln w="10838" cap="flat">
              <a:noFill/>
              <a:prstDash val="solid"/>
              <a:miter/>
            </a:ln>
          </p:spPr>
          <p:txBody>
            <a:bodyPr rtlCol="0" anchor="ctr"/>
            <a:lstStyle/>
            <a:p>
              <a:endParaRPr lang="nb-NO"/>
            </a:p>
          </p:txBody>
        </p:sp>
        <p:sp>
          <p:nvSpPr>
            <p:cNvPr id="262" name="Frihåndsform: figur 261">
              <a:extLst>
                <a:ext uri="{FF2B5EF4-FFF2-40B4-BE49-F238E27FC236}">
                  <a16:creationId xmlns:a16="http://schemas.microsoft.com/office/drawing/2014/main" id="{0D8374E3-7F66-4B11-8D3D-84F0B445F782}"/>
                </a:ext>
              </a:extLst>
            </p:cNvPr>
            <p:cNvSpPr/>
            <p:nvPr/>
          </p:nvSpPr>
          <p:spPr>
            <a:xfrm>
              <a:off x="6055846" y="3669120"/>
              <a:ext cx="51403" cy="23218"/>
            </a:xfrm>
            <a:custGeom>
              <a:avLst/>
              <a:gdLst>
                <a:gd name="connsiteX0" fmla="*/ 2516 w 51403"/>
                <a:gd name="connsiteY0" fmla="*/ 23219 h 23218"/>
                <a:gd name="connsiteX1" fmla="*/ 21 w 51403"/>
                <a:gd name="connsiteY1" fmla="*/ 21049 h 23218"/>
                <a:gd name="connsiteX2" fmla="*/ 780 w 51403"/>
                <a:gd name="connsiteY2" fmla="*/ 18662 h 23218"/>
                <a:gd name="connsiteX3" fmla="*/ 4144 w 51403"/>
                <a:gd name="connsiteY3" fmla="*/ 15298 h 23218"/>
                <a:gd name="connsiteX4" fmla="*/ 3818 w 51403"/>
                <a:gd name="connsiteY4" fmla="*/ 15624 h 23218"/>
                <a:gd name="connsiteX5" fmla="*/ 4578 w 51403"/>
                <a:gd name="connsiteY5" fmla="*/ 14864 h 23218"/>
                <a:gd name="connsiteX6" fmla="*/ 4469 w 51403"/>
                <a:gd name="connsiteY6" fmla="*/ 14973 h 23218"/>
                <a:gd name="connsiteX7" fmla="*/ 13583 w 51403"/>
                <a:gd name="connsiteY7" fmla="*/ 8029 h 23218"/>
                <a:gd name="connsiteX8" fmla="*/ 24650 w 51403"/>
                <a:gd name="connsiteY8" fmla="*/ 3038 h 23218"/>
                <a:gd name="connsiteX9" fmla="*/ 34632 w 51403"/>
                <a:gd name="connsiteY9" fmla="*/ 759 h 23218"/>
                <a:gd name="connsiteX10" fmla="*/ 42552 w 51403"/>
                <a:gd name="connsiteY10" fmla="*/ 0 h 23218"/>
                <a:gd name="connsiteX11" fmla="*/ 47326 w 51403"/>
                <a:gd name="connsiteY11" fmla="*/ 434 h 23218"/>
                <a:gd name="connsiteX12" fmla="*/ 51340 w 51403"/>
                <a:gd name="connsiteY12" fmla="*/ 6510 h 23218"/>
                <a:gd name="connsiteX13" fmla="*/ 49713 w 51403"/>
                <a:gd name="connsiteY13" fmla="*/ 9656 h 23218"/>
                <a:gd name="connsiteX14" fmla="*/ 45807 w 51403"/>
                <a:gd name="connsiteY14" fmla="*/ 11284 h 23218"/>
                <a:gd name="connsiteX15" fmla="*/ 44830 w 51403"/>
                <a:gd name="connsiteY15" fmla="*/ 11284 h 23218"/>
                <a:gd name="connsiteX16" fmla="*/ 44939 w 51403"/>
                <a:gd name="connsiteY16" fmla="*/ 11284 h 23218"/>
                <a:gd name="connsiteX17" fmla="*/ 44288 w 51403"/>
                <a:gd name="connsiteY17" fmla="*/ 11284 h 23218"/>
                <a:gd name="connsiteX18" fmla="*/ 44288 w 51403"/>
                <a:gd name="connsiteY18" fmla="*/ 11284 h 23218"/>
                <a:gd name="connsiteX19" fmla="*/ 44179 w 51403"/>
                <a:gd name="connsiteY19" fmla="*/ 11284 h 23218"/>
                <a:gd name="connsiteX20" fmla="*/ 44179 w 51403"/>
                <a:gd name="connsiteY20" fmla="*/ 11284 h 23218"/>
                <a:gd name="connsiteX21" fmla="*/ 43637 w 51403"/>
                <a:gd name="connsiteY21" fmla="*/ 11284 h 23218"/>
                <a:gd name="connsiteX22" fmla="*/ 39297 w 51403"/>
                <a:gd name="connsiteY22" fmla="*/ 11284 h 23218"/>
                <a:gd name="connsiteX23" fmla="*/ 28881 w 51403"/>
                <a:gd name="connsiteY23" fmla="*/ 12694 h 23218"/>
                <a:gd name="connsiteX24" fmla="*/ 29098 w 51403"/>
                <a:gd name="connsiteY24" fmla="*/ 12586 h 23218"/>
                <a:gd name="connsiteX25" fmla="*/ 28773 w 51403"/>
                <a:gd name="connsiteY25" fmla="*/ 12694 h 23218"/>
                <a:gd name="connsiteX26" fmla="*/ 28339 w 51403"/>
                <a:gd name="connsiteY26" fmla="*/ 12803 h 23218"/>
                <a:gd name="connsiteX27" fmla="*/ 28664 w 51403"/>
                <a:gd name="connsiteY27" fmla="*/ 12803 h 23218"/>
                <a:gd name="connsiteX28" fmla="*/ 20310 w 51403"/>
                <a:gd name="connsiteY28" fmla="*/ 15190 h 23218"/>
                <a:gd name="connsiteX29" fmla="*/ 11305 w 51403"/>
                <a:gd name="connsiteY29" fmla="*/ 19096 h 23218"/>
                <a:gd name="connsiteX30" fmla="*/ 11739 w 51403"/>
                <a:gd name="connsiteY30" fmla="*/ 18879 h 23218"/>
                <a:gd name="connsiteX31" fmla="*/ 7507 w 51403"/>
                <a:gd name="connsiteY31" fmla="*/ 21049 h 23218"/>
                <a:gd name="connsiteX32" fmla="*/ 7941 w 51403"/>
                <a:gd name="connsiteY32" fmla="*/ 20832 h 23218"/>
                <a:gd name="connsiteX33" fmla="*/ 5337 w 51403"/>
                <a:gd name="connsiteY33" fmla="*/ 22134 h 23218"/>
                <a:gd name="connsiteX34" fmla="*/ 3493 w 51403"/>
                <a:gd name="connsiteY34" fmla="*/ 23002 h 23218"/>
                <a:gd name="connsiteX35" fmla="*/ 3710 w 51403"/>
                <a:gd name="connsiteY35" fmla="*/ 22893 h 23218"/>
                <a:gd name="connsiteX36" fmla="*/ 3493 w 51403"/>
                <a:gd name="connsiteY36" fmla="*/ 23002 h 23218"/>
                <a:gd name="connsiteX37" fmla="*/ 3493 w 51403"/>
                <a:gd name="connsiteY37" fmla="*/ 23002 h 23218"/>
                <a:gd name="connsiteX38" fmla="*/ 2950 w 51403"/>
                <a:gd name="connsiteY38" fmla="*/ 23219 h 23218"/>
                <a:gd name="connsiteX39" fmla="*/ 2842 w 51403"/>
                <a:gd name="connsiteY39" fmla="*/ 23219 h 23218"/>
                <a:gd name="connsiteX40" fmla="*/ 2842 w 51403"/>
                <a:gd name="connsiteY40" fmla="*/ 23219 h 23218"/>
                <a:gd name="connsiteX41" fmla="*/ 2516 w 51403"/>
                <a:gd name="connsiteY41" fmla="*/ 23219 h 23218"/>
                <a:gd name="connsiteX42" fmla="*/ 2516 w 51403"/>
                <a:gd name="connsiteY42" fmla="*/ 23219 h 2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403" h="23218">
                  <a:moveTo>
                    <a:pt x="2516" y="23219"/>
                  </a:moveTo>
                  <a:cubicBezTo>
                    <a:pt x="1214" y="23110"/>
                    <a:pt x="238" y="22242"/>
                    <a:pt x="21" y="21049"/>
                  </a:cubicBezTo>
                  <a:cubicBezTo>
                    <a:pt x="-88" y="20072"/>
                    <a:pt x="238" y="19313"/>
                    <a:pt x="780" y="18662"/>
                  </a:cubicBezTo>
                  <a:cubicBezTo>
                    <a:pt x="1648" y="17360"/>
                    <a:pt x="2950" y="16275"/>
                    <a:pt x="4144" y="15298"/>
                  </a:cubicBezTo>
                  <a:cubicBezTo>
                    <a:pt x="4035" y="15407"/>
                    <a:pt x="3927" y="15515"/>
                    <a:pt x="3818" y="15624"/>
                  </a:cubicBezTo>
                  <a:cubicBezTo>
                    <a:pt x="4035" y="15407"/>
                    <a:pt x="4361" y="15190"/>
                    <a:pt x="4578" y="14864"/>
                  </a:cubicBezTo>
                  <a:cubicBezTo>
                    <a:pt x="4578" y="14864"/>
                    <a:pt x="4578" y="14864"/>
                    <a:pt x="4469" y="14973"/>
                  </a:cubicBezTo>
                  <a:cubicBezTo>
                    <a:pt x="7398" y="12369"/>
                    <a:pt x="10328" y="10090"/>
                    <a:pt x="13583" y="8029"/>
                  </a:cubicBezTo>
                  <a:cubicBezTo>
                    <a:pt x="17055" y="5859"/>
                    <a:pt x="20852" y="4340"/>
                    <a:pt x="24650" y="3038"/>
                  </a:cubicBezTo>
                  <a:cubicBezTo>
                    <a:pt x="27905" y="1953"/>
                    <a:pt x="31268" y="1302"/>
                    <a:pt x="34632" y="759"/>
                  </a:cubicBezTo>
                  <a:cubicBezTo>
                    <a:pt x="37235" y="325"/>
                    <a:pt x="39840" y="0"/>
                    <a:pt x="42552" y="0"/>
                  </a:cubicBezTo>
                  <a:cubicBezTo>
                    <a:pt x="44179" y="0"/>
                    <a:pt x="45807" y="0"/>
                    <a:pt x="47326" y="434"/>
                  </a:cubicBezTo>
                  <a:cubicBezTo>
                    <a:pt x="49930" y="1193"/>
                    <a:pt x="51774" y="3797"/>
                    <a:pt x="51340" y="6510"/>
                  </a:cubicBezTo>
                  <a:cubicBezTo>
                    <a:pt x="51123" y="7703"/>
                    <a:pt x="50581" y="8788"/>
                    <a:pt x="49713" y="9656"/>
                  </a:cubicBezTo>
                  <a:cubicBezTo>
                    <a:pt x="48628" y="10741"/>
                    <a:pt x="47326" y="11175"/>
                    <a:pt x="45807" y="11284"/>
                  </a:cubicBezTo>
                  <a:cubicBezTo>
                    <a:pt x="45481" y="11284"/>
                    <a:pt x="45156" y="11284"/>
                    <a:pt x="44830" y="11284"/>
                  </a:cubicBezTo>
                  <a:cubicBezTo>
                    <a:pt x="44830" y="11284"/>
                    <a:pt x="44830" y="11284"/>
                    <a:pt x="44939" y="11284"/>
                  </a:cubicBezTo>
                  <a:cubicBezTo>
                    <a:pt x="44722" y="11284"/>
                    <a:pt x="44505" y="11284"/>
                    <a:pt x="44288" y="11284"/>
                  </a:cubicBezTo>
                  <a:lnTo>
                    <a:pt x="44288" y="11284"/>
                  </a:lnTo>
                  <a:cubicBezTo>
                    <a:pt x="44288" y="11284"/>
                    <a:pt x="44288" y="11284"/>
                    <a:pt x="44179" y="11284"/>
                  </a:cubicBezTo>
                  <a:cubicBezTo>
                    <a:pt x="44179" y="11284"/>
                    <a:pt x="44179" y="11284"/>
                    <a:pt x="44179" y="11284"/>
                  </a:cubicBezTo>
                  <a:cubicBezTo>
                    <a:pt x="43963" y="11284"/>
                    <a:pt x="43745" y="11284"/>
                    <a:pt x="43637" y="11284"/>
                  </a:cubicBezTo>
                  <a:cubicBezTo>
                    <a:pt x="42227" y="11175"/>
                    <a:pt x="40816" y="11175"/>
                    <a:pt x="39297" y="11284"/>
                  </a:cubicBezTo>
                  <a:cubicBezTo>
                    <a:pt x="35825" y="11501"/>
                    <a:pt x="32353" y="12043"/>
                    <a:pt x="28881" y="12694"/>
                  </a:cubicBezTo>
                  <a:cubicBezTo>
                    <a:pt x="28990" y="12694"/>
                    <a:pt x="29098" y="12694"/>
                    <a:pt x="29098" y="12586"/>
                  </a:cubicBezTo>
                  <a:cubicBezTo>
                    <a:pt x="28990" y="12586"/>
                    <a:pt x="28881" y="12586"/>
                    <a:pt x="28773" y="12694"/>
                  </a:cubicBezTo>
                  <a:cubicBezTo>
                    <a:pt x="28664" y="12694"/>
                    <a:pt x="28556" y="12694"/>
                    <a:pt x="28339" y="12803"/>
                  </a:cubicBezTo>
                  <a:cubicBezTo>
                    <a:pt x="28447" y="12803"/>
                    <a:pt x="28556" y="12803"/>
                    <a:pt x="28664" y="12803"/>
                  </a:cubicBezTo>
                  <a:cubicBezTo>
                    <a:pt x="25843" y="13454"/>
                    <a:pt x="23022" y="14213"/>
                    <a:pt x="20310" y="15190"/>
                  </a:cubicBezTo>
                  <a:cubicBezTo>
                    <a:pt x="17272" y="16275"/>
                    <a:pt x="14234" y="17577"/>
                    <a:pt x="11305" y="19096"/>
                  </a:cubicBezTo>
                  <a:cubicBezTo>
                    <a:pt x="11413" y="18987"/>
                    <a:pt x="11630" y="18987"/>
                    <a:pt x="11739" y="18879"/>
                  </a:cubicBezTo>
                  <a:cubicBezTo>
                    <a:pt x="10328" y="19638"/>
                    <a:pt x="8918" y="20289"/>
                    <a:pt x="7507" y="21049"/>
                  </a:cubicBezTo>
                  <a:cubicBezTo>
                    <a:pt x="7616" y="20940"/>
                    <a:pt x="7724" y="20940"/>
                    <a:pt x="7941" y="20832"/>
                  </a:cubicBezTo>
                  <a:cubicBezTo>
                    <a:pt x="7073" y="21266"/>
                    <a:pt x="6205" y="21700"/>
                    <a:pt x="5337" y="22134"/>
                  </a:cubicBezTo>
                  <a:cubicBezTo>
                    <a:pt x="4686" y="22459"/>
                    <a:pt x="4144" y="22676"/>
                    <a:pt x="3493" y="23002"/>
                  </a:cubicBezTo>
                  <a:cubicBezTo>
                    <a:pt x="3493" y="23002"/>
                    <a:pt x="3601" y="23002"/>
                    <a:pt x="3710" y="22893"/>
                  </a:cubicBezTo>
                  <a:cubicBezTo>
                    <a:pt x="3601" y="22893"/>
                    <a:pt x="3601" y="23002"/>
                    <a:pt x="3493" y="23002"/>
                  </a:cubicBezTo>
                  <a:cubicBezTo>
                    <a:pt x="3493" y="23002"/>
                    <a:pt x="3493" y="23002"/>
                    <a:pt x="3493" y="23002"/>
                  </a:cubicBezTo>
                  <a:cubicBezTo>
                    <a:pt x="3276" y="23110"/>
                    <a:pt x="3167" y="23110"/>
                    <a:pt x="2950" y="23219"/>
                  </a:cubicBezTo>
                  <a:cubicBezTo>
                    <a:pt x="2950" y="23219"/>
                    <a:pt x="2842" y="23219"/>
                    <a:pt x="2842" y="23219"/>
                  </a:cubicBezTo>
                  <a:cubicBezTo>
                    <a:pt x="2842" y="23219"/>
                    <a:pt x="2842" y="23219"/>
                    <a:pt x="2842" y="23219"/>
                  </a:cubicBezTo>
                  <a:cubicBezTo>
                    <a:pt x="2950" y="23110"/>
                    <a:pt x="2733" y="23219"/>
                    <a:pt x="2516" y="23219"/>
                  </a:cubicBezTo>
                  <a:cubicBezTo>
                    <a:pt x="2516" y="23219"/>
                    <a:pt x="2516" y="23219"/>
                    <a:pt x="2516" y="23219"/>
                  </a:cubicBezTo>
                  <a:close/>
                </a:path>
              </a:pathLst>
            </a:custGeom>
            <a:solidFill>
              <a:srgbClr val="132237"/>
            </a:solidFill>
            <a:ln w="10838" cap="flat">
              <a:noFill/>
              <a:prstDash val="solid"/>
              <a:miter/>
            </a:ln>
          </p:spPr>
          <p:txBody>
            <a:bodyPr rtlCol="0" anchor="ctr"/>
            <a:lstStyle/>
            <a:p>
              <a:endParaRPr lang="nb-NO"/>
            </a:p>
          </p:txBody>
        </p:sp>
        <p:sp>
          <p:nvSpPr>
            <p:cNvPr id="263" name="Frihåndsform: figur 262">
              <a:extLst>
                <a:ext uri="{FF2B5EF4-FFF2-40B4-BE49-F238E27FC236}">
                  <a16:creationId xmlns:a16="http://schemas.microsoft.com/office/drawing/2014/main" id="{9BC2DEBB-80E6-419E-B3C6-0E3909650D78}"/>
                </a:ext>
              </a:extLst>
            </p:cNvPr>
            <p:cNvSpPr/>
            <p:nvPr/>
          </p:nvSpPr>
          <p:spPr>
            <a:xfrm>
              <a:off x="6100785" y="3680295"/>
              <a:ext cx="325" cy="10849"/>
            </a:xfrm>
            <a:custGeom>
              <a:avLst/>
              <a:gdLst>
                <a:gd name="connsiteX0" fmla="*/ 0 w 325"/>
                <a:gd name="connsiteY0" fmla="*/ 0 h 10849"/>
                <a:gd name="connsiteX1" fmla="*/ 325 w 325"/>
                <a:gd name="connsiteY1" fmla="*/ 0 h 10849"/>
                <a:gd name="connsiteX2" fmla="*/ 0 w 325"/>
                <a:gd name="connsiteY2" fmla="*/ 0 h 10849"/>
              </a:gdLst>
              <a:ahLst/>
              <a:cxnLst>
                <a:cxn ang="0">
                  <a:pos x="connsiteX0" y="connsiteY0"/>
                </a:cxn>
                <a:cxn ang="0">
                  <a:pos x="connsiteX1" y="connsiteY1"/>
                </a:cxn>
                <a:cxn ang="0">
                  <a:pos x="connsiteX2" y="connsiteY2"/>
                </a:cxn>
              </a:cxnLst>
              <a:rect l="l" t="t" r="r" b="b"/>
              <a:pathLst>
                <a:path w="325" h="10849">
                  <a:moveTo>
                    <a:pt x="0" y="0"/>
                  </a:moveTo>
                  <a:cubicBezTo>
                    <a:pt x="108" y="0"/>
                    <a:pt x="217" y="0"/>
                    <a:pt x="325" y="0"/>
                  </a:cubicBezTo>
                  <a:cubicBezTo>
                    <a:pt x="217" y="0"/>
                    <a:pt x="108" y="0"/>
                    <a:pt x="0" y="0"/>
                  </a:cubicBezTo>
                  <a:close/>
                </a:path>
              </a:pathLst>
            </a:custGeom>
            <a:solidFill>
              <a:srgbClr val="132237"/>
            </a:solidFill>
            <a:ln w="10838" cap="flat">
              <a:noFill/>
              <a:prstDash val="solid"/>
              <a:miter/>
            </a:ln>
          </p:spPr>
          <p:txBody>
            <a:bodyPr rtlCol="0" anchor="ctr"/>
            <a:lstStyle/>
            <a:p>
              <a:endParaRPr lang="nb-NO"/>
            </a:p>
          </p:txBody>
        </p:sp>
        <p:sp>
          <p:nvSpPr>
            <p:cNvPr id="264" name="Frihåndsform: figur 263">
              <a:extLst>
                <a:ext uri="{FF2B5EF4-FFF2-40B4-BE49-F238E27FC236}">
                  <a16:creationId xmlns:a16="http://schemas.microsoft.com/office/drawing/2014/main" id="{618864C0-E43B-44CC-98F4-C51810C3FD96}"/>
                </a:ext>
              </a:extLst>
            </p:cNvPr>
            <p:cNvSpPr/>
            <p:nvPr/>
          </p:nvSpPr>
          <p:spPr>
            <a:xfrm>
              <a:off x="6190010" y="3668360"/>
              <a:ext cx="44203" cy="14864"/>
            </a:xfrm>
            <a:custGeom>
              <a:avLst/>
              <a:gdLst>
                <a:gd name="connsiteX0" fmla="*/ 40864 w 44203"/>
                <a:gd name="connsiteY0" fmla="*/ 14647 h 14864"/>
                <a:gd name="connsiteX1" fmla="*/ 34896 w 44203"/>
                <a:gd name="connsiteY1" fmla="*/ 13128 h 14864"/>
                <a:gd name="connsiteX2" fmla="*/ 35005 w 44203"/>
                <a:gd name="connsiteY2" fmla="*/ 13128 h 14864"/>
                <a:gd name="connsiteX3" fmla="*/ 34246 w 44203"/>
                <a:gd name="connsiteY3" fmla="*/ 12911 h 14864"/>
                <a:gd name="connsiteX4" fmla="*/ 34788 w 44203"/>
                <a:gd name="connsiteY4" fmla="*/ 13128 h 14864"/>
                <a:gd name="connsiteX5" fmla="*/ 29254 w 44203"/>
                <a:gd name="connsiteY5" fmla="*/ 11501 h 14864"/>
                <a:gd name="connsiteX6" fmla="*/ 21768 w 44203"/>
                <a:gd name="connsiteY6" fmla="*/ 10416 h 14864"/>
                <a:gd name="connsiteX7" fmla="*/ 17645 w 44203"/>
                <a:gd name="connsiteY7" fmla="*/ 10416 h 14864"/>
                <a:gd name="connsiteX8" fmla="*/ 11352 w 44203"/>
                <a:gd name="connsiteY8" fmla="*/ 11284 h 14864"/>
                <a:gd name="connsiteX9" fmla="*/ 6904 w 44203"/>
                <a:gd name="connsiteY9" fmla="*/ 12477 h 14864"/>
                <a:gd name="connsiteX10" fmla="*/ 3324 w 44203"/>
                <a:gd name="connsiteY10" fmla="*/ 12260 h 14864"/>
                <a:gd name="connsiteX11" fmla="*/ 394 w 44203"/>
                <a:gd name="connsiteY11" fmla="*/ 9439 h 14864"/>
                <a:gd name="connsiteX12" fmla="*/ 2673 w 44203"/>
                <a:gd name="connsiteY12" fmla="*/ 2712 h 14864"/>
                <a:gd name="connsiteX13" fmla="*/ 10159 w 44203"/>
                <a:gd name="connsiteY13" fmla="*/ 543 h 14864"/>
                <a:gd name="connsiteX14" fmla="*/ 17320 w 44203"/>
                <a:gd name="connsiteY14" fmla="*/ 0 h 14864"/>
                <a:gd name="connsiteX15" fmla="*/ 31967 w 44203"/>
                <a:gd name="connsiteY15" fmla="*/ 2929 h 14864"/>
                <a:gd name="connsiteX16" fmla="*/ 31424 w 44203"/>
                <a:gd name="connsiteY16" fmla="*/ 2712 h 14864"/>
                <a:gd name="connsiteX17" fmla="*/ 40755 w 44203"/>
                <a:gd name="connsiteY17" fmla="*/ 7812 h 14864"/>
                <a:gd name="connsiteX18" fmla="*/ 42925 w 44203"/>
                <a:gd name="connsiteY18" fmla="*/ 9982 h 14864"/>
                <a:gd name="connsiteX19" fmla="*/ 43685 w 44203"/>
                <a:gd name="connsiteY19" fmla="*/ 11175 h 14864"/>
                <a:gd name="connsiteX20" fmla="*/ 44119 w 44203"/>
                <a:gd name="connsiteY20" fmla="*/ 13237 h 14864"/>
                <a:gd name="connsiteX21" fmla="*/ 41840 w 44203"/>
                <a:gd name="connsiteY21" fmla="*/ 14864 h 14864"/>
                <a:gd name="connsiteX22" fmla="*/ 41189 w 44203"/>
                <a:gd name="connsiteY22" fmla="*/ 14864 h 14864"/>
                <a:gd name="connsiteX23" fmla="*/ 40864 w 44203"/>
                <a:gd name="connsiteY23" fmla="*/ 14647 h 1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203" h="14864">
                  <a:moveTo>
                    <a:pt x="40864" y="14647"/>
                  </a:moveTo>
                  <a:cubicBezTo>
                    <a:pt x="38802" y="14647"/>
                    <a:pt x="36849" y="13888"/>
                    <a:pt x="34896" y="13128"/>
                  </a:cubicBezTo>
                  <a:cubicBezTo>
                    <a:pt x="34896" y="13128"/>
                    <a:pt x="34896" y="13128"/>
                    <a:pt x="35005" y="13128"/>
                  </a:cubicBezTo>
                  <a:cubicBezTo>
                    <a:pt x="34788" y="13020"/>
                    <a:pt x="34571" y="12911"/>
                    <a:pt x="34246" y="12911"/>
                  </a:cubicBezTo>
                  <a:cubicBezTo>
                    <a:pt x="34462" y="13020"/>
                    <a:pt x="34571" y="13020"/>
                    <a:pt x="34788" y="13128"/>
                  </a:cubicBezTo>
                  <a:cubicBezTo>
                    <a:pt x="32943" y="12477"/>
                    <a:pt x="31099" y="11935"/>
                    <a:pt x="29254" y="11501"/>
                  </a:cubicBezTo>
                  <a:cubicBezTo>
                    <a:pt x="26759" y="11067"/>
                    <a:pt x="24264" y="10633"/>
                    <a:pt x="21768" y="10416"/>
                  </a:cubicBezTo>
                  <a:cubicBezTo>
                    <a:pt x="20358" y="10307"/>
                    <a:pt x="19056" y="10307"/>
                    <a:pt x="17645" y="10416"/>
                  </a:cubicBezTo>
                  <a:cubicBezTo>
                    <a:pt x="15584" y="10633"/>
                    <a:pt x="13414" y="10850"/>
                    <a:pt x="11352" y="11284"/>
                  </a:cubicBezTo>
                  <a:cubicBezTo>
                    <a:pt x="9834" y="11609"/>
                    <a:pt x="8423" y="12152"/>
                    <a:pt x="6904" y="12477"/>
                  </a:cubicBezTo>
                  <a:cubicBezTo>
                    <a:pt x="5711" y="12694"/>
                    <a:pt x="4517" y="12694"/>
                    <a:pt x="3324" y="12260"/>
                  </a:cubicBezTo>
                  <a:cubicBezTo>
                    <a:pt x="2022" y="11718"/>
                    <a:pt x="1045" y="10633"/>
                    <a:pt x="394" y="9439"/>
                  </a:cubicBezTo>
                  <a:cubicBezTo>
                    <a:pt x="-583" y="7052"/>
                    <a:pt x="286" y="3906"/>
                    <a:pt x="2673" y="2712"/>
                  </a:cubicBezTo>
                  <a:cubicBezTo>
                    <a:pt x="5060" y="1519"/>
                    <a:pt x="7555" y="977"/>
                    <a:pt x="10159" y="543"/>
                  </a:cubicBezTo>
                  <a:cubicBezTo>
                    <a:pt x="12546" y="217"/>
                    <a:pt x="14933" y="0"/>
                    <a:pt x="17320" y="0"/>
                  </a:cubicBezTo>
                  <a:cubicBezTo>
                    <a:pt x="22311" y="0"/>
                    <a:pt x="27302" y="1302"/>
                    <a:pt x="31967" y="2929"/>
                  </a:cubicBezTo>
                  <a:cubicBezTo>
                    <a:pt x="31750" y="2821"/>
                    <a:pt x="31641" y="2821"/>
                    <a:pt x="31424" y="2712"/>
                  </a:cubicBezTo>
                  <a:cubicBezTo>
                    <a:pt x="34788" y="3906"/>
                    <a:pt x="37934" y="5533"/>
                    <a:pt x="40755" y="7812"/>
                  </a:cubicBezTo>
                  <a:cubicBezTo>
                    <a:pt x="41515" y="8463"/>
                    <a:pt x="42274" y="9222"/>
                    <a:pt x="42925" y="9982"/>
                  </a:cubicBezTo>
                  <a:cubicBezTo>
                    <a:pt x="43251" y="10307"/>
                    <a:pt x="43468" y="10741"/>
                    <a:pt x="43685" y="11175"/>
                  </a:cubicBezTo>
                  <a:cubicBezTo>
                    <a:pt x="44119" y="11718"/>
                    <a:pt x="44336" y="12477"/>
                    <a:pt x="44119" y="13237"/>
                  </a:cubicBezTo>
                  <a:cubicBezTo>
                    <a:pt x="43793" y="14322"/>
                    <a:pt x="42925" y="14864"/>
                    <a:pt x="41840" y="14864"/>
                  </a:cubicBezTo>
                  <a:cubicBezTo>
                    <a:pt x="41623" y="14864"/>
                    <a:pt x="41406" y="14864"/>
                    <a:pt x="41189" y="14864"/>
                  </a:cubicBezTo>
                  <a:cubicBezTo>
                    <a:pt x="41081" y="14647"/>
                    <a:pt x="40972" y="14647"/>
                    <a:pt x="40864" y="14647"/>
                  </a:cubicBezTo>
                  <a:close/>
                </a:path>
              </a:pathLst>
            </a:custGeom>
            <a:solidFill>
              <a:srgbClr val="132237"/>
            </a:solidFill>
            <a:ln w="10838" cap="flat">
              <a:noFill/>
              <a:prstDash val="solid"/>
              <a:miter/>
            </a:ln>
          </p:spPr>
          <p:txBody>
            <a:bodyPr rtlCol="0" anchor="ctr"/>
            <a:lstStyle/>
            <a:p>
              <a:endParaRPr lang="nb-NO"/>
            </a:p>
          </p:txBody>
        </p:sp>
        <p:sp>
          <p:nvSpPr>
            <p:cNvPr id="265" name="Frihåndsform: figur 264">
              <a:extLst>
                <a:ext uri="{FF2B5EF4-FFF2-40B4-BE49-F238E27FC236}">
                  <a16:creationId xmlns:a16="http://schemas.microsoft.com/office/drawing/2014/main" id="{84678032-421D-4EE1-85A3-EB95DEB93B28}"/>
                </a:ext>
              </a:extLst>
            </p:cNvPr>
            <p:cNvSpPr/>
            <p:nvPr/>
          </p:nvSpPr>
          <p:spPr>
            <a:xfrm>
              <a:off x="7099805" y="3615816"/>
              <a:ext cx="53083" cy="18584"/>
            </a:xfrm>
            <a:custGeom>
              <a:avLst/>
              <a:gdLst>
                <a:gd name="connsiteX0" fmla="*/ 49069 w 53083"/>
                <a:gd name="connsiteY0" fmla="*/ 18042 h 18584"/>
                <a:gd name="connsiteX1" fmla="*/ 49069 w 53083"/>
                <a:gd name="connsiteY1" fmla="*/ 18042 h 18584"/>
                <a:gd name="connsiteX2" fmla="*/ 49069 w 53083"/>
                <a:gd name="connsiteY2" fmla="*/ 18042 h 18584"/>
                <a:gd name="connsiteX3" fmla="*/ 43535 w 53083"/>
                <a:gd name="connsiteY3" fmla="*/ 15655 h 18584"/>
                <a:gd name="connsiteX4" fmla="*/ 36049 w 53083"/>
                <a:gd name="connsiteY4" fmla="*/ 12834 h 18584"/>
                <a:gd name="connsiteX5" fmla="*/ 36591 w 53083"/>
                <a:gd name="connsiteY5" fmla="*/ 13051 h 18584"/>
                <a:gd name="connsiteX6" fmla="*/ 30624 w 53083"/>
                <a:gd name="connsiteY6" fmla="*/ 11423 h 18584"/>
                <a:gd name="connsiteX7" fmla="*/ 24114 w 53083"/>
                <a:gd name="connsiteY7" fmla="*/ 10772 h 18584"/>
                <a:gd name="connsiteX8" fmla="*/ 18907 w 53083"/>
                <a:gd name="connsiteY8" fmla="*/ 10881 h 18584"/>
                <a:gd name="connsiteX9" fmla="*/ 13590 w 53083"/>
                <a:gd name="connsiteY9" fmla="*/ 11749 h 18584"/>
                <a:gd name="connsiteX10" fmla="*/ 6212 w 53083"/>
                <a:gd name="connsiteY10" fmla="*/ 13485 h 18584"/>
                <a:gd name="connsiteX11" fmla="*/ 462 w 53083"/>
                <a:gd name="connsiteY11" fmla="*/ 10338 h 18584"/>
                <a:gd name="connsiteX12" fmla="*/ 2632 w 53083"/>
                <a:gd name="connsiteY12" fmla="*/ 3503 h 18584"/>
                <a:gd name="connsiteX13" fmla="*/ 8599 w 53083"/>
                <a:gd name="connsiteY13" fmla="*/ 1442 h 18584"/>
                <a:gd name="connsiteX14" fmla="*/ 14675 w 53083"/>
                <a:gd name="connsiteY14" fmla="*/ 357 h 18584"/>
                <a:gd name="connsiteX15" fmla="*/ 26284 w 53083"/>
                <a:gd name="connsiteY15" fmla="*/ 465 h 18584"/>
                <a:gd name="connsiteX16" fmla="*/ 32143 w 53083"/>
                <a:gd name="connsiteY16" fmla="*/ 1550 h 18584"/>
                <a:gd name="connsiteX17" fmla="*/ 38653 w 53083"/>
                <a:gd name="connsiteY17" fmla="*/ 4046 h 18584"/>
                <a:gd name="connsiteX18" fmla="*/ 47875 w 53083"/>
                <a:gd name="connsiteY18" fmla="*/ 9796 h 18584"/>
                <a:gd name="connsiteX19" fmla="*/ 51456 w 53083"/>
                <a:gd name="connsiteY19" fmla="*/ 13159 h 18584"/>
                <a:gd name="connsiteX20" fmla="*/ 52541 w 53083"/>
                <a:gd name="connsiteY20" fmla="*/ 14787 h 18584"/>
                <a:gd name="connsiteX21" fmla="*/ 52541 w 53083"/>
                <a:gd name="connsiteY21" fmla="*/ 14678 h 18584"/>
                <a:gd name="connsiteX22" fmla="*/ 52649 w 53083"/>
                <a:gd name="connsiteY22" fmla="*/ 14895 h 18584"/>
                <a:gd name="connsiteX23" fmla="*/ 52649 w 53083"/>
                <a:gd name="connsiteY23" fmla="*/ 14787 h 18584"/>
                <a:gd name="connsiteX24" fmla="*/ 52649 w 53083"/>
                <a:gd name="connsiteY24" fmla="*/ 14895 h 18584"/>
                <a:gd name="connsiteX25" fmla="*/ 52541 w 53083"/>
                <a:gd name="connsiteY25" fmla="*/ 17608 h 18584"/>
                <a:gd name="connsiteX26" fmla="*/ 50696 w 53083"/>
                <a:gd name="connsiteY26" fmla="*/ 18584 h 18584"/>
                <a:gd name="connsiteX27" fmla="*/ 49069 w 53083"/>
                <a:gd name="connsiteY27" fmla="*/ 18042 h 1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083" h="18584">
                  <a:moveTo>
                    <a:pt x="49069" y="18042"/>
                  </a:moveTo>
                  <a:cubicBezTo>
                    <a:pt x="49069" y="18042"/>
                    <a:pt x="48960" y="18042"/>
                    <a:pt x="49069" y="18042"/>
                  </a:cubicBezTo>
                  <a:lnTo>
                    <a:pt x="49069" y="18042"/>
                  </a:lnTo>
                  <a:cubicBezTo>
                    <a:pt x="47116" y="17391"/>
                    <a:pt x="45380" y="16523"/>
                    <a:pt x="43535" y="15655"/>
                  </a:cubicBezTo>
                  <a:cubicBezTo>
                    <a:pt x="41040" y="14570"/>
                    <a:pt x="38545" y="13702"/>
                    <a:pt x="36049" y="12834"/>
                  </a:cubicBezTo>
                  <a:cubicBezTo>
                    <a:pt x="36266" y="12942"/>
                    <a:pt x="36483" y="12942"/>
                    <a:pt x="36591" y="13051"/>
                  </a:cubicBezTo>
                  <a:cubicBezTo>
                    <a:pt x="34639" y="12400"/>
                    <a:pt x="32577" y="11857"/>
                    <a:pt x="30624" y="11423"/>
                  </a:cubicBezTo>
                  <a:cubicBezTo>
                    <a:pt x="28454" y="11098"/>
                    <a:pt x="26284" y="10881"/>
                    <a:pt x="24114" y="10772"/>
                  </a:cubicBezTo>
                  <a:cubicBezTo>
                    <a:pt x="22378" y="10664"/>
                    <a:pt x="20642" y="10772"/>
                    <a:pt x="18907" y="10881"/>
                  </a:cubicBezTo>
                  <a:cubicBezTo>
                    <a:pt x="17062" y="11098"/>
                    <a:pt x="15326" y="11315"/>
                    <a:pt x="13590" y="11749"/>
                  </a:cubicBezTo>
                  <a:cubicBezTo>
                    <a:pt x="11095" y="12291"/>
                    <a:pt x="8708" y="13159"/>
                    <a:pt x="6212" y="13485"/>
                  </a:cubicBezTo>
                  <a:cubicBezTo>
                    <a:pt x="3825" y="13919"/>
                    <a:pt x="1330" y="12508"/>
                    <a:pt x="462" y="10338"/>
                  </a:cubicBezTo>
                  <a:cubicBezTo>
                    <a:pt x="-623" y="7951"/>
                    <a:pt x="245" y="4805"/>
                    <a:pt x="2632" y="3503"/>
                  </a:cubicBezTo>
                  <a:cubicBezTo>
                    <a:pt x="4476" y="2527"/>
                    <a:pt x="6538" y="1876"/>
                    <a:pt x="8599" y="1442"/>
                  </a:cubicBezTo>
                  <a:cubicBezTo>
                    <a:pt x="10552" y="1008"/>
                    <a:pt x="12614" y="574"/>
                    <a:pt x="14675" y="357"/>
                  </a:cubicBezTo>
                  <a:cubicBezTo>
                    <a:pt x="18473" y="-186"/>
                    <a:pt x="22487" y="-77"/>
                    <a:pt x="26284" y="465"/>
                  </a:cubicBezTo>
                  <a:cubicBezTo>
                    <a:pt x="28237" y="682"/>
                    <a:pt x="30190" y="1116"/>
                    <a:pt x="32143" y="1550"/>
                  </a:cubicBezTo>
                  <a:cubicBezTo>
                    <a:pt x="34422" y="2201"/>
                    <a:pt x="36591" y="3069"/>
                    <a:pt x="38653" y="4046"/>
                  </a:cubicBezTo>
                  <a:cubicBezTo>
                    <a:pt x="41908" y="5673"/>
                    <a:pt x="45054" y="7517"/>
                    <a:pt x="47875" y="9796"/>
                  </a:cubicBezTo>
                  <a:cubicBezTo>
                    <a:pt x="49177" y="10772"/>
                    <a:pt x="50371" y="11857"/>
                    <a:pt x="51456" y="13159"/>
                  </a:cubicBezTo>
                  <a:cubicBezTo>
                    <a:pt x="51890" y="13702"/>
                    <a:pt x="52215" y="14244"/>
                    <a:pt x="52541" y="14787"/>
                  </a:cubicBezTo>
                  <a:cubicBezTo>
                    <a:pt x="52541" y="14787"/>
                    <a:pt x="52541" y="14678"/>
                    <a:pt x="52541" y="14678"/>
                  </a:cubicBezTo>
                  <a:cubicBezTo>
                    <a:pt x="52541" y="14787"/>
                    <a:pt x="52649" y="14787"/>
                    <a:pt x="52649" y="14895"/>
                  </a:cubicBezTo>
                  <a:cubicBezTo>
                    <a:pt x="52649" y="14895"/>
                    <a:pt x="52649" y="14895"/>
                    <a:pt x="52649" y="14787"/>
                  </a:cubicBezTo>
                  <a:cubicBezTo>
                    <a:pt x="52649" y="14787"/>
                    <a:pt x="52649" y="14787"/>
                    <a:pt x="52649" y="14895"/>
                  </a:cubicBezTo>
                  <a:cubicBezTo>
                    <a:pt x="53192" y="15655"/>
                    <a:pt x="53300" y="16740"/>
                    <a:pt x="52541" y="17608"/>
                  </a:cubicBezTo>
                  <a:cubicBezTo>
                    <a:pt x="52107" y="18259"/>
                    <a:pt x="51347" y="18584"/>
                    <a:pt x="50696" y="18584"/>
                  </a:cubicBezTo>
                  <a:cubicBezTo>
                    <a:pt x="49937" y="18367"/>
                    <a:pt x="49394" y="18259"/>
                    <a:pt x="49069" y="18042"/>
                  </a:cubicBezTo>
                  <a:close/>
                </a:path>
              </a:pathLst>
            </a:custGeom>
            <a:solidFill>
              <a:srgbClr val="132237"/>
            </a:solidFill>
            <a:ln w="10838" cap="flat">
              <a:noFill/>
              <a:prstDash val="solid"/>
              <a:miter/>
            </a:ln>
          </p:spPr>
          <p:txBody>
            <a:bodyPr rtlCol="0" anchor="ctr"/>
            <a:lstStyle/>
            <a:p>
              <a:endParaRPr lang="nb-NO"/>
            </a:p>
          </p:txBody>
        </p:sp>
        <p:sp>
          <p:nvSpPr>
            <p:cNvPr id="266" name="Frihåndsform: figur 265">
              <a:extLst>
                <a:ext uri="{FF2B5EF4-FFF2-40B4-BE49-F238E27FC236}">
                  <a16:creationId xmlns:a16="http://schemas.microsoft.com/office/drawing/2014/main" id="{3D5A8D21-CDFC-432E-BF75-CA5CC80EBDA6}"/>
                </a:ext>
              </a:extLst>
            </p:cNvPr>
            <p:cNvSpPr/>
            <p:nvPr/>
          </p:nvSpPr>
          <p:spPr>
            <a:xfrm>
              <a:off x="6982330" y="3623768"/>
              <a:ext cx="37002" cy="22676"/>
            </a:xfrm>
            <a:custGeom>
              <a:avLst/>
              <a:gdLst>
                <a:gd name="connsiteX0" fmla="*/ 1627 w 37002"/>
                <a:gd name="connsiteY0" fmla="*/ 22351 h 22676"/>
                <a:gd name="connsiteX1" fmla="*/ 0 w 37002"/>
                <a:gd name="connsiteY1" fmla="*/ 19638 h 22676"/>
                <a:gd name="connsiteX2" fmla="*/ 651 w 37002"/>
                <a:gd name="connsiteY2" fmla="*/ 17685 h 22676"/>
                <a:gd name="connsiteX3" fmla="*/ 3472 w 37002"/>
                <a:gd name="connsiteY3" fmla="*/ 13454 h 22676"/>
                <a:gd name="connsiteX4" fmla="*/ 12260 w 37002"/>
                <a:gd name="connsiteY4" fmla="*/ 5316 h 22676"/>
                <a:gd name="connsiteX5" fmla="*/ 28535 w 37002"/>
                <a:gd name="connsiteY5" fmla="*/ 109 h 22676"/>
                <a:gd name="connsiteX6" fmla="*/ 30596 w 37002"/>
                <a:gd name="connsiteY6" fmla="*/ 0 h 22676"/>
                <a:gd name="connsiteX7" fmla="*/ 29837 w 37002"/>
                <a:gd name="connsiteY7" fmla="*/ 0 h 22676"/>
                <a:gd name="connsiteX8" fmla="*/ 33200 w 37002"/>
                <a:gd name="connsiteY8" fmla="*/ 434 h 22676"/>
                <a:gd name="connsiteX9" fmla="*/ 36998 w 37002"/>
                <a:gd name="connsiteY9" fmla="*/ 5859 h 22676"/>
                <a:gd name="connsiteX10" fmla="*/ 32766 w 37002"/>
                <a:gd name="connsiteY10" fmla="*/ 10958 h 22676"/>
                <a:gd name="connsiteX11" fmla="*/ 29728 w 37002"/>
                <a:gd name="connsiteY11" fmla="*/ 11284 h 22676"/>
                <a:gd name="connsiteX12" fmla="*/ 25497 w 37002"/>
                <a:gd name="connsiteY12" fmla="*/ 11609 h 22676"/>
                <a:gd name="connsiteX13" fmla="*/ 20940 w 37002"/>
                <a:gd name="connsiteY13" fmla="*/ 12586 h 22676"/>
                <a:gd name="connsiteX14" fmla="*/ 17360 w 37002"/>
                <a:gd name="connsiteY14" fmla="*/ 13888 h 22676"/>
                <a:gd name="connsiteX15" fmla="*/ 13562 w 37002"/>
                <a:gd name="connsiteY15" fmla="*/ 15949 h 22676"/>
                <a:gd name="connsiteX16" fmla="*/ 7703 w 37002"/>
                <a:gd name="connsiteY16" fmla="*/ 19964 h 22676"/>
                <a:gd name="connsiteX17" fmla="*/ 5533 w 37002"/>
                <a:gd name="connsiteY17" fmla="*/ 21591 h 22676"/>
                <a:gd name="connsiteX18" fmla="*/ 4665 w 37002"/>
                <a:gd name="connsiteY18" fmla="*/ 22242 h 22676"/>
                <a:gd name="connsiteX19" fmla="*/ 3797 w 37002"/>
                <a:gd name="connsiteY19" fmla="*/ 22676 h 22676"/>
                <a:gd name="connsiteX20" fmla="*/ 3797 w 37002"/>
                <a:gd name="connsiteY20" fmla="*/ 22676 h 22676"/>
                <a:gd name="connsiteX21" fmla="*/ 3689 w 37002"/>
                <a:gd name="connsiteY21" fmla="*/ 22676 h 22676"/>
                <a:gd name="connsiteX22" fmla="*/ 3580 w 37002"/>
                <a:gd name="connsiteY22" fmla="*/ 22676 h 22676"/>
                <a:gd name="connsiteX23" fmla="*/ 3580 w 37002"/>
                <a:gd name="connsiteY23" fmla="*/ 22676 h 22676"/>
                <a:gd name="connsiteX24" fmla="*/ 3038 w 37002"/>
                <a:gd name="connsiteY24" fmla="*/ 22676 h 22676"/>
                <a:gd name="connsiteX25" fmla="*/ 1627 w 37002"/>
                <a:gd name="connsiteY25" fmla="*/ 22351 h 2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002" h="22676">
                  <a:moveTo>
                    <a:pt x="1627" y="22351"/>
                  </a:moveTo>
                  <a:cubicBezTo>
                    <a:pt x="651" y="21917"/>
                    <a:pt x="0" y="20723"/>
                    <a:pt x="0" y="19638"/>
                  </a:cubicBezTo>
                  <a:cubicBezTo>
                    <a:pt x="0" y="18879"/>
                    <a:pt x="325" y="18336"/>
                    <a:pt x="651" y="17685"/>
                  </a:cubicBezTo>
                  <a:cubicBezTo>
                    <a:pt x="1411" y="16166"/>
                    <a:pt x="2387" y="14756"/>
                    <a:pt x="3472" y="13454"/>
                  </a:cubicBezTo>
                  <a:cubicBezTo>
                    <a:pt x="6076" y="10416"/>
                    <a:pt x="8788" y="7378"/>
                    <a:pt x="12260" y="5316"/>
                  </a:cubicBezTo>
                  <a:cubicBezTo>
                    <a:pt x="17143" y="2278"/>
                    <a:pt x="22785" y="543"/>
                    <a:pt x="28535" y="109"/>
                  </a:cubicBezTo>
                  <a:cubicBezTo>
                    <a:pt x="29186" y="109"/>
                    <a:pt x="29945" y="0"/>
                    <a:pt x="30596" y="0"/>
                  </a:cubicBezTo>
                  <a:cubicBezTo>
                    <a:pt x="30379" y="0"/>
                    <a:pt x="30054" y="0"/>
                    <a:pt x="29837" y="0"/>
                  </a:cubicBezTo>
                  <a:cubicBezTo>
                    <a:pt x="31030" y="0"/>
                    <a:pt x="32115" y="109"/>
                    <a:pt x="33200" y="434"/>
                  </a:cubicBezTo>
                  <a:cubicBezTo>
                    <a:pt x="35479" y="1085"/>
                    <a:pt x="37106" y="3580"/>
                    <a:pt x="36998" y="5859"/>
                  </a:cubicBezTo>
                  <a:cubicBezTo>
                    <a:pt x="36889" y="8354"/>
                    <a:pt x="35045" y="10416"/>
                    <a:pt x="32766" y="10958"/>
                  </a:cubicBezTo>
                  <a:cubicBezTo>
                    <a:pt x="31790" y="11175"/>
                    <a:pt x="30705" y="11175"/>
                    <a:pt x="29728" y="11284"/>
                  </a:cubicBezTo>
                  <a:cubicBezTo>
                    <a:pt x="28318" y="11284"/>
                    <a:pt x="26907" y="11392"/>
                    <a:pt x="25497" y="11609"/>
                  </a:cubicBezTo>
                  <a:cubicBezTo>
                    <a:pt x="23978" y="11826"/>
                    <a:pt x="22459" y="12152"/>
                    <a:pt x="20940" y="12586"/>
                  </a:cubicBezTo>
                  <a:cubicBezTo>
                    <a:pt x="19747" y="12911"/>
                    <a:pt x="18553" y="13454"/>
                    <a:pt x="17360" y="13888"/>
                  </a:cubicBezTo>
                  <a:cubicBezTo>
                    <a:pt x="16057" y="14539"/>
                    <a:pt x="14756" y="15190"/>
                    <a:pt x="13562" y="15949"/>
                  </a:cubicBezTo>
                  <a:cubicBezTo>
                    <a:pt x="11609" y="17251"/>
                    <a:pt x="9656" y="18553"/>
                    <a:pt x="7703" y="19964"/>
                  </a:cubicBezTo>
                  <a:cubicBezTo>
                    <a:pt x="6944" y="20506"/>
                    <a:pt x="6293" y="21049"/>
                    <a:pt x="5533" y="21591"/>
                  </a:cubicBezTo>
                  <a:cubicBezTo>
                    <a:pt x="5208" y="21808"/>
                    <a:pt x="4882" y="22025"/>
                    <a:pt x="4665" y="22242"/>
                  </a:cubicBezTo>
                  <a:cubicBezTo>
                    <a:pt x="4340" y="22459"/>
                    <a:pt x="4123" y="22568"/>
                    <a:pt x="3797" y="22676"/>
                  </a:cubicBezTo>
                  <a:cubicBezTo>
                    <a:pt x="3797" y="22676"/>
                    <a:pt x="3797" y="22676"/>
                    <a:pt x="3797" y="22676"/>
                  </a:cubicBezTo>
                  <a:cubicBezTo>
                    <a:pt x="3797" y="22676"/>
                    <a:pt x="3797" y="22676"/>
                    <a:pt x="3689" y="22676"/>
                  </a:cubicBezTo>
                  <a:cubicBezTo>
                    <a:pt x="3689" y="22676"/>
                    <a:pt x="3689" y="22676"/>
                    <a:pt x="3580" y="22676"/>
                  </a:cubicBezTo>
                  <a:cubicBezTo>
                    <a:pt x="3580" y="22676"/>
                    <a:pt x="3580" y="22676"/>
                    <a:pt x="3580" y="22676"/>
                  </a:cubicBezTo>
                  <a:cubicBezTo>
                    <a:pt x="3363" y="22676"/>
                    <a:pt x="3255" y="22676"/>
                    <a:pt x="3038" y="22676"/>
                  </a:cubicBezTo>
                  <a:cubicBezTo>
                    <a:pt x="2387" y="22568"/>
                    <a:pt x="1953" y="22568"/>
                    <a:pt x="1627" y="22351"/>
                  </a:cubicBezTo>
                  <a:close/>
                </a:path>
              </a:pathLst>
            </a:custGeom>
            <a:solidFill>
              <a:srgbClr val="132237"/>
            </a:solidFill>
            <a:ln w="10838" cap="flat">
              <a:noFill/>
              <a:prstDash val="solid"/>
              <a:miter/>
            </a:ln>
          </p:spPr>
          <p:txBody>
            <a:bodyPr rtlCol="0" anchor="ctr"/>
            <a:lstStyle/>
            <a:p>
              <a:endParaRPr lang="nb-NO"/>
            </a:p>
          </p:txBody>
        </p:sp>
        <p:sp>
          <p:nvSpPr>
            <p:cNvPr id="267" name="Frihåndsform: figur 266">
              <a:extLst>
                <a:ext uri="{FF2B5EF4-FFF2-40B4-BE49-F238E27FC236}">
                  <a16:creationId xmlns:a16="http://schemas.microsoft.com/office/drawing/2014/main" id="{C9B13C2B-80C7-4512-814C-61D3741C87F5}"/>
                </a:ext>
              </a:extLst>
            </p:cNvPr>
            <p:cNvSpPr/>
            <p:nvPr/>
          </p:nvSpPr>
          <p:spPr>
            <a:xfrm>
              <a:off x="7213132" y="3710891"/>
              <a:ext cx="38550" cy="60650"/>
            </a:xfrm>
            <a:custGeom>
              <a:avLst/>
              <a:gdLst>
                <a:gd name="connsiteX0" fmla="*/ 81 w 38550"/>
                <a:gd name="connsiteY0" fmla="*/ 60650 h 60650"/>
                <a:gd name="connsiteX1" fmla="*/ 81 w 38550"/>
                <a:gd name="connsiteY1" fmla="*/ 60650 h 60650"/>
                <a:gd name="connsiteX2" fmla="*/ 7785 w 38550"/>
                <a:gd name="connsiteY2" fmla="*/ 55985 h 60650"/>
                <a:gd name="connsiteX3" fmla="*/ 7785 w 38550"/>
                <a:gd name="connsiteY3" fmla="*/ 55985 h 60650"/>
                <a:gd name="connsiteX4" fmla="*/ 15271 w 38550"/>
                <a:gd name="connsiteY4" fmla="*/ 50235 h 60650"/>
                <a:gd name="connsiteX5" fmla="*/ 19936 w 38550"/>
                <a:gd name="connsiteY5" fmla="*/ 45569 h 60650"/>
                <a:gd name="connsiteX6" fmla="*/ 23517 w 38550"/>
                <a:gd name="connsiteY6" fmla="*/ 41012 h 60650"/>
                <a:gd name="connsiteX7" fmla="*/ 26012 w 38550"/>
                <a:gd name="connsiteY7" fmla="*/ 36781 h 60650"/>
                <a:gd name="connsiteX8" fmla="*/ 27640 w 38550"/>
                <a:gd name="connsiteY8" fmla="*/ 32875 h 60650"/>
                <a:gd name="connsiteX9" fmla="*/ 29050 w 38550"/>
                <a:gd name="connsiteY9" fmla="*/ 27667 h 60650"/>
                <a:gd name="connsiteX10" fmla="*/ 29050 w 38550"/>
                <a:gd name="connsiteY10" fmla="*/ 27667 h 60650"/>
                <a:gd name="connsiteX11" fmla="*/ 29050 w 38550"/>
                <a:gd name="connsiteY11" fmla="*/ 27450 h 60650"/>
                <a:gd name="connsiteX12" fmla="*/ 29484 w 38550"/>
                <a:gd name="connsiteY12" fmla="*/ 24629 h 60650"/>
                <a:gd name="connsiteX13" fmla="*/ 29484 w 38550"/>
                <a:gd name="connsiteY13" fmla="*/ 24521 h 60650"/>
                <a:gd name="connsiteX14" fmla="*/ 29484 w 38550"/>
                <a:gd name="connsiteY14" fmla="*/ 21700 h 60650"/>
                <a:gd name="connsiteX15" fmla="*/ 29159 w 38550"/>
                <a:gd name="connsiteY15" fmla="*/ 18987 h 60650"/>
                <a:gd name="connsiteX16" fmla="*/ 28291 w 38550"/>
                <a:gd name="connsiteY16" fmla="*/ 15949 h 60650"/>
                <a:gd name="connsiteX17" fmla="*/ 27423 w 38550"/>
                <a:gd name="connsiteY17" fmla="*/ 13888 h 60650"/>
                <a:gd name="connsiteX18" fmla="*/ 26012 w 38550"/>
                <a:gd name="connsiteY18" fmla="*/ 11392 h 60650"/>
                <a:gd name="connsiteX19" fmla="*/ 25144 w 38550"/>
                <a:gd name="connsiteY19" fmla="*/ 10307 h 60650"/>
                <a:gd name="connsiteX20" fmla="*/ 23734 w 38550"/>
                <a:gd name="connsiteY20" fmla="*/ 8897 h 60650"/>
                <a:gd name="connsiteX21" fmla="*/ 21889 w 38550"/>
                <a:gd name="connsiteY21" fmla="*/ 7486 h 60650"/>
                <a:gd name="connsiteX22" fmla="*/ 21889 w 38550"/>
                <a:gd name="connsiteY22" fmla="*/ 7486 h 60650"/>
                <a:gd name="connsiteX23" fmla="*/ 21781 w 38550"/>
                <a:gd name="connsiteY23" fmla="*/ 7486 h 60650"/>
                <a:gd name="connsiteX24" fmla="*/ 21564 w 38550"/>
                <a:gd name="connsiteY24" fmla="*/ 7378 h 60650"/>
                <a:gd name="connsiteX25" fmla="*/ 21672 w 38550"/>
                <a:gd name="connsiteY25" fmla="*/ 7486 h 60650"/>
                <a:gd name="connsiteX26" fmla="*/ 18418 w 38550"/>
                <a:gd name="connsiteY26" fmla="*/ 5642 h 60650"/>
                <a:gd name="connsiteX27" fmla="*/ 18634 w 38550"/>
                <a:gd name="connsiteY27" fmla="*/ 5750 h 60650"/>
                <a:gd name="connsiteX28" fmla="*/ 16031 w 38550"/>
                <a:gd name="connsiteY28" fmla="*/ 4557 h 60650"/>
                <a:gd name="connsiteX29" fmla="*/ 13969 w 38550"/>
                <a:gd name="connsiteY29" fmla="*/ 4014 h 60650"/>
                <a:gd name="connsiteX30" fmla="*/ 11908 w 38550"/>
                <a:gd name="connsiteY30" fmla="*/ 3797 h 60650"/>
                <a:gd name="connsiteX31" fmla="*/ 12125 w 38550"/>
                <a:gd name="connsiteY31" fmla="*/ 3797 h 60650"/>
                <a:gd name="connsiteX32" fmla="*/ 9846 w 38550"/>
                <a:gd name="connsiteY32" fmla="*/ 3797 h 60650"/>
                <a:gd name="connsiteX33" fmla="*/ 9846 w 38550"/>
                <a:gd name="connsiteY33" fmla="*/ 3797 h 60650"/>
                <a:gd name="connsiteX34" fmla="*/ 9738 w 38550"/>
                <a:gd name="connsiteY34" fmla="*/ 3797 h 60650"/>
                <a:gd name="connsiteX35" fmla="*/ 9629 w 38550"/>
                <a:gd name="connsiteY35" fmla="*/ 3797 h 60650"/>
                <a:gd name="connsiteX36" fmla="*/ 9738 w 38550"/>
                <a:gd name="connsiteY36" fmla="*/ 3797 h 60650"/>
                <a:gd name="connsiteX37" fmla="*/ 7134 w 38550"/>
                <a:gd name="connsiteY37" fmla="*/ 4123 h 60650"/>
                <a:gd name="connsiteX38" fmla="*/ 7242 w 38550"/>
                <a:gd name="connsiteY38" fmla="*/ 4123 h 60650"/>
                <a:gd name="connsiteX39" fmla="*/ 4204 w 38550"/>
                <a:gd name="connsiteY39" fmla="*/ 4991 h 60650"/>
                <a:gd name="connsiteX40" fmla="*/ 1926 w 38550"/>
                <a:gd name="connsiteY40" fmla="*/ 5967 h 60650"/>
                <a:gd name="connsiteX41" fmla="*/ 1926 w 38550"/>
                <a:gd name="connsiteY41" fmla="*/ 5967 h 60650"/>
                <a:gd name="connsiteX42" fmla="*/ 1492 w 38550"/>
                <a:gd name="connsiteY42" fmla="*/ 6184 h 60650"/>
                <a:gd name="connsiteX43" fmla="*/ 1600 w 38550"/>
                <a:gd name="connsiteY43" fmla="*/ 6184 h 60650"/>
                <a:gd name="connsiteX44" fmla="*/ 1600 w 38550"/>
                <a:gd name="connsiteY44" fmla="*/ 6293 h 60650"/>
                <a:gd name="connsiteX45" fmla="*/ 1600 w 38550"/>
                <a:gd name="connsiteY45" fmla="*/ 6293 h 60650"/>
                <a:gd name="connsiteX46" fmla="*/ 1600 w 38550"/>
                <a:gd name="connsiteY46" fmla="*/ 6293 h 60650"/>
                <a:gd name="connsiteX47" fmla="*/ 1817 w 38550"/>
                <a:gd name="connsiteY47" fmla="*/ 5750 h 60650"/>
                <a:gd name="connsiteX48" fmla="*/ 1817 w 38550"/>
                <a:gd name="connsiteY48" fmla="*/ 5750 h 60650"/>
                <a:gd name="connsiteX49" fmla="*/ 10280 w 38550"/>
                <a:gd name="connsiteY49" fmla="*/ 868 h 60650"/>
                <a:gd name="connsiteX50" fmla="*/ 15488 w 38550"/>
                <a:gd name="connsiteY50" fmla="*/ 0 h 60650"/>
                <a:gd name="connsiteX51" fmla="*/ 21456 w 38550"/>
                <a:gd name="connsiteY51" fmla="*/ 1085 h 60650"/>
                <a:gd name="connsiteX52" fmla="*/ 27314 w 38550"/>
                <a:gd name="connsiteY52" fmla="*/ 3472 h 60650"/>
                <a:gd name="connsiteX53" fmla="*/ 32522 w 38550"/>
                <a:gd name="connsiteY53" fmla="*/ 7920 h 60650"/>
                <a:gd name="connsiteX54" fmla="*/ 38381 w 38550"/>
                <a:gd name="connsiteY54" fmla="*/ 21483 h 60650"/>
                <a:gd name="connsiteX55" fmla="*/ 36103 w 38550"/>
                <a:gd name="connsiteY55" fmla="*/ 36238 h 60650"/>
                <a:gd name="connsiteX56" fmla="*/ 32305 w 38550"/>
                <a:gd name="connsiteY56" fmla="*/ 42423 h 60650"/>
                <a:gd name="connsiteX57" fmla="*/ 28182 w 38550"/>
                <a:gd name="connsiteY57" fmla="*/ 46980 h 60650"/>
                <a:gd name="connsiteX58" fmla="*/ 16898 w 38550"/>
                <a:gd name="connsiteY58" fmla="*/ 54683 h 60650"/>
                <a:gd name="connsiteX59" fmla="*/ 5615 w 38550"/>
                <a:gd name="connsiteY59" fmla="*/ 59348 h 60650"/>
                <a:gd name="connsiteX60" fmla="*/ 81 w 38550"/>
                <a:gd name="connsiteY60" fmla="*/ 60650 h 60650"/>
                <a:gd name="connsiteX61" fmla="*/ 81 w 38550"/>
                <a:gd name="connsiteY61" fmla="*/ 60650 h 6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8550" h="60650">
                  <a:moveTo>
                    <a:pt x="81" y="60650"/>
                  </a:moveTo>
                  <a:cubicBezTo>
                    <a:pt x="-27" y="60650"/>
                    <a:pt x="-27" y="60542"/>
                    <a:pt x="81" y="60650"/>
                  </a:cubicBezTo>
                  <a:cubicBezTo>
                    <a:pt x="2685" y="59240"/>
                    <a:pt x="5289" y="57612"/>
                    <a:pt x="7785" y="55985"/>
                  </a:cubicBezTo>
                  <a:cubicBezTo>
                    <a:pt x="7785" y="55985"/>
                    <a:pt x="7785" y="55985"/>
                    <a:pt x="7785" y="55985"/>
                  </a:cubicBezTo>
                  <a:cubicBezTo>
                    <a:pt x="10389" y="54140"/>
                    <a:pt x="12884" y="52296"/>
                    <a:pt x="15271" y="50235"/>
                  </a:cubicBezTo>
                  <a:cubicBezTo>
                    <a:pt x="16898" y="48716"/>
                    <a:pt x="18418" y="47197"/>
                    <a:pt x="19936" y="45569"/>
                  </a:cubicBezTo>
                  <a:cubicBezTo>
                    <a:pt x="21238" y="44050"/>
                    <a:pt x="22323" y="42640"/>
                    <a:pt x="23517" y="41012"/>
                  </a:cubicBezTo>
                  <a:cubicBezTo>
                    <a:pt x="24385" y="39602"/>
                    <a:pt x="25253" y="38191"/>
                    <a:pt x="26012" y="36781"/>
                  </a:cubicBezTo>
                  <a:cubicBezTo>
                    <a:pt x="26663" y="35479"/>
                    <a:pt x="27206" y="34177"/>
                    <a:pt x="27640" y="32875"/>
                  </a:cubicBezTo>
                  <a:cubicBezTo>
                    <a:pt x="28182" y="31139"/>
                    <a:pt x="28616" y="29403"/>
                    <a:pt x="29050" y="27667"/>
                  </a:cubicBezTo>
                  <a:cubicBezTo>
                    <a:pt x="29050" y="27667"/>
                    <a:pt x="29050" y="27667"/>
                    <a:pt x="29050" y="27667"/>
                  </a:cubicBezTo>
                  <a:cubicBezTo>
                    <a:pt x="29050" y="27558"/>
                    <a:pt x="29050" y="27558"/>
                    <a:pt x="29050" y="27450"/>
                  </a:cubicBezTo>
                  <a:cubicBezTo>
                    <a:pt x="29267" y="26473"/>
                    <a:pt x="29376" y="25605"/>
                    <a:pt x="29484" y="24629"/>
                  </a:cubicBezTo>
                  <a:cubicBezTo>
                    <a:pt x="29484" y="24629"/>
                    <a:pt x="29484" y="24629"/>
                    <a:pt x="29484" y="24521"/>
                  </a:cubicBezTo>
                  <a:cubicBezTo>
                    <a:pt x="29484" y="23544"/>
                    <a:pt x="29484" y="22568"/>
                    <a:pt x="29484" y="21700"/>
                  </a:cubicBezTo>
                  <a:cubicBezTo>
                    <a:pt x="29376" y="20832"/>
                    <a:pt x="29267" y="19855"/>
                    <a:pt x="29159" y="18987"/>
                  </a:cubicBezTo>
                  <a:cubicBezTo>
                    <a:pt x="28942" y="18011"/>
                    <a:pt x="28616" y="16926"/>
                    <a:pt x="28291" y="15949"/>
                  </a:cubicBezTo>
                  <a:cubicBezTo>
                    <a:pt x="27965" y="15298"/>
                    <a:pt x="27748" y="14539"/>
                    <a:pt x="27423" y="13888"/>
                  </a:cubicBezTo>
                  <a:cubicBezTo>
                    <a:pt x="26989" y="13020"/>
                    <a:pt x="26446" y="12260"/>
                    <a:pt x="26012" y="11392"/>
                  </a:cubicBezTo>
                  <a:cubicBezTo>
                    <a:pt x="25687" y="10958"/>
                    <a:pt x="25470" y="10633"/>
                    <a:pt x="25144" y="10307"/>
                  </a:cubicBezTo>
                  <a:cubicBezTo>
                    <a:pt x="24710" y="9873"/>
                    <a:pt x="24276" y="9331"/>
                    <a:pt x="23734" y="8897"/>
                  </a:cubicBezTo>
                  <a:cubicBezTo>
                    <a:pt x="23083" y="8354"/>
                    <a:pt x="22541" y="7920"/>
                    <a:pt x="21889" y="7486"/>
                  </a:cubicBezTo>
                  <a:cubicBezTo>
                    <a:pt x="21889" y="7486"/>
                    <a:pt x="21889" y="7486"/>
                    <a:pt x="21889" y="7486"/>
                  </a:cubicBezTo>
                  <a:cubicBezTo>
                    <a:pt x="21889" y="7486"/>
                    <a:pt x="21889" y="7486"/>
                    <a:pt x="21781" y="7486"/>
                  </a:cubicBezTo>
                  <a:cubicBezTo>
                    <a:pt x="21672" y="7486"/>
                    <a:pt x="21672" y="7378"/>
                    <a:pt x="21564" y="7378"/>
                  </a:cubicBezTo>
                  <a:cubicBezTo>
                    <a:pt x="21564" y="7378"/>
                    <a:pt x="21672" y="7486"/>
                    <a:pt x="21672" y="7486"/>
                  </a:cubicBezTo>
                  <a:cubicBezTo>
                    <a:pt x="20587" y="6835"/>
                    <a:pt x="19611" y="6184"/>
                    <a:pt x="18418" y="5642"/>
                  </a:cubicBezTo>
                  <a:cubicBezTo>
                    <a:pt x="18526" y="5642"/>
                    <a:pt x="18526" y="5750"/>
                    <a:pt x="18634" y="5750"/>
                  </a:cubicBezTo>
                  <a:cubicBezTo>
                    <a:pt x="17767" y="5316"/>
                    <a:pt x="16898" y="4882"/>
                    <a:pt x="16031" y="4557"/>
                  </a:cubicBezTo>
                  <a:cubicBezTo>
                    <a:pt x="15380" y="4340"/>
                    <a:pt x="14620" y="4123"/>
                    <a:pt x="13969" y="4014"/>
                  </a:cubicBezTo>
                  <a:cubicBezTo>
                    <a:pt x="13318" y="3906"/>
                    <a:pt x="12559" y="3797"/>
                    <a:pt x="11908" y="3797"/>
                  </a:cubicBezTo>
                  <a:cubicBezTo>
                    <a:pt x="12016" y="3797"/>
                    <a:pt x="12016" y="3797"/>
                    <a:pt x="12125" y="3797"/>
                  </a:cubicBezTo>
                  <a:cubicBezTo>
                    <a:pt x="11365" y="3797"/>
                    <a:pt x="10606" y="3797"/>
                    <a:pt x="9846" y="3797"/>
                  </a:cubicBezTo>
                  <a:cubicBezTo>
                    <a:pt x="9846" y="3797"/>
                    <a:pt x="9846" y="3797"/>
                    <a:pt x="9846" y="3797"/>
                  </a:cubicBezTo>
                  <a:cubicBezTo>
                    <a:pt x="9846" y="3797"/>
                    <a:pt x="9738" y="3797"/>
                    <a:pt x="9738" y="3797"/>
                  </a:cubicBezTo>
                  <a:cubicBezTo>
                    <a:pt x="9738" y="3797"/>
                    <a:pt x="9629" y="3797"/>
                    <a:pt x="9629" y="3797"/>
                  </a:cubicBezTo>
                  <a:cubicBezTo>
                    <a:pt x="9629" y="3797"/>
                    <a:pt x="9629" y="3797"/>
                    <a:pt x="9738" y="3797"/>
                  </a:cubicBezTo>
                  <a:cubicBezTo>
                    <a:pt x="8870" y="3906"/>
                    <a:pt x="8002" y="3906"/>
                    <a:pt x="7134" y="4123"/>
                  </a:cubicBezTo>
                  <a:cubicBezTo>
                    <a:pt x="7134" y="4123"/>
                    <a:pt x="7242" y="4123"/>
                    <a:pt x="7242" y="4123"/>
                  </a:cubicBezTo>
                  <a:cubicBezTo>
                    <a:pt x="6157" y="4340"/>
                    <a:pt x="5181" y="4665"/>
                    <a:pt x="4204" y="4991"/>
                  </a:cubicBezTo>
                  <a:cubicBezTo>
                    <a:pt x="3445" y="5208"/>
                    <a:pt x="2685" y="5533"/>
                    <a:pt x="1926" y="5967"/>
                  </a:cubicBezTo>
                  <a:cubicBezTo>
                    <a:pt x="1926" y="5967"/>
                    <a:pt x="1926" y="5967"/>
                    <a:pt x="1926" y="5967"/>
                  </a:cubicBezTo>
                  <a:cubicBezTo>
                    <a:pt x="1817" y="6076"/>
                    <a:pt x="1709" y="6076"/>
                    <a:pt x="1492" y="6184"/>
                  </a:cubicBezTo>
                  <a:cubicBezTo>
                    <a:pt x="1492" y="6184"/>
                    <a:pt x="1600" y="6184"/>
                    <a:pt x="1600" y="6184"/>
                  </a:cubicBezTo>
                  <a:cubicBezTo>
                    <a:pt x="1600" y="6184"/>
                    <a:pt x="1600" y="6293"/>
                    <a:pt x="1600" y="6293"/>
                  </a:cubicBezTo>
                  <a:cubicBezTo>
                    <a:pt x="1600" y="6293"/>
                    <a:pt x="1600" y="6293"/>
                    <a:pt x="1600" y="6293"/>
                  </a:cubicBezTo>
                  <a:lnTo>
                    <a:pt x="1600" y="6293"/>
                  </a:lnTo>
                  <a:cubicBezTo>
                    <a:pt x="1058" y="6401"/>
                    <a:pt x="1600" y="5859"/>
                    <a:pt x="1817" y="5750"/>
                  </a:cubicBezTo>
                  <a:cubicBezTo>
                    <a:pt x="1817" y="5750"/>
                    <a:pt x="1817" y="5750"/>
                    <a:pt x="1817" y="5750"/>
                  </a:cubicBezTo>
                  <a:cubicBezTo>
                    <a:pt x="4313" y="3580"/>
                    <a:pt x="7134" y="1953"/>
                    <a:pt x="10280" y="868"/>
                  </a:cubicBezTo>
                  <a:cubicBezTo>
                    <a:pt x="11908" y="326"/>
                    <a:pt x="13752" y="0"/>
                    <a:pt x="15488" y="0"/>
                  </a:cubicBezTo>
                  <a:cubicBezTo>
                    <a:pt x="17549" y="0"/>
                    <a:pt x="19503" y="543"/>
                    <a:pt x="21456" y="1085"/>
                  </a:cubicBezTo>
                  <a:cubicBezTo>
                    <a:pt x="23517" y="1627"/>
                    <a:pt x="25470" y="2387"/>
                    <a:pt x="27314" y="3472"/>
                  </a:cubicBezTo>
                  <a:cubicBezTo>
                    <a:pt x="29267" y="4665"/>
                    <a:pt x="31003" y="6184"/>
                    <a:pt x="32522" y="7920"/>
                  </a:cubicBezTo>
                  <a:cubicBezTo>
                    <a:pt x="35777" y="11718"/>
                    <a:pt x="37838" y="16383"/>
                    <a:pt x="38381" y="21483"/>
                  </a:cubicBezTo>
                  <a:cubicBezTo>
                    <a:pt x="38924" y="26473"/>
                    <a:pt x="38164" y="31681"/>
                    <a:pt x="36103" y="36238"/>
                  </a:cubicBezTo>
                  <a:cubicBezTo>
                    <a:pt x="35126" y="38408"/>
                    <a:pt x="33716" y="40470"/>
                    <a:pt x="32305" y="42423"/>
                  </a:cubicBezTo>
                  <a:cubicBezTo>
                    <a:pt x="31112" y="44050"/>
                    <a:pt x="29701" y="45678"/>
                    <a:pt x="28182" y="46980"/>
                  </a:cubicBezTo>
                  <a:cubicBezTo>
                    <a:pt x="24819" y="50126"/>
                    <a:pt x="20913" y="52622"/>
                    <a:pt x="16898" y="54683"/>
                  </a:cubicBezTo>
                  <a:cubicBezTo>
                    <a:pt x="13318" y="56636"/>
                    <a:pt x="9521" y="58155"/>
                    <a:pt x="5615" y="59348"/>
                  </a:cubicBezTo>
                  <a:cubicBezTo>
                    <a:pt x="3770" y="59782"/>
                    <a:pt x="1926" y="60216"/>
                    <a:pt x="81" y="60650"/>
                  </a:cubicBezTo>
                  <a:cubicBezTo>
                    <a:pt x="81" y="60650"/>
                    <a:pt x="81" y="60650"/>
                    <a:pt x="81" y="60650"/>
                  </a:cubicBezTo>
                  <a:close/>
                </a:path>
              </a:pathLst>
            </a:custGeom>
            <a:solidFill>
              <a:srgbClr val="CFB39B"/>
            </a:solidFill>
            <a:ln w="10838" cap="flat">
              <a:noFill/>
              <a:prstDash val="solid"/>
              <a:miter/>
            </a:ln>
          </p:spPr>
          <p:txBody>
            <a:bodyPr rtlCol="0" anchor="ctr"/>
            <a:lstStyle/>
            <a:p>
              <a:endParaRPr lang="nb-NO"/>
            </a:p>
          </p:txBody>
        </p:sp>
        <p:sp>
          <p:nvSpPr>
            <p:cNvPr id="268" name="Frihåndsform: figur 267">
              <a:extLst>
                <a:ext uri="{FF2B5EF4-FFF2-40B4-BE49-F238E27FC236}">
                  <a16:creationId xmlns:a16="http://schemas.microsoft.com/office/drawing/2014/main" id="{A41BCA59-E8E9-421F-B792-3ADE0116D754}"/>
                </a:ext>
              </a:extLst>
            </p:cNvPr>
            <p:cNvSpPr/>
            <p:nvPr/>
          </p:nvSpPr>
          <p:spPr>
            <a:xfrm>
              <a:off x="7210259" y="3700196"/>
              <a:ext cx="35394" cy="7440"/>
            </a:xfrm>
            <a:custGeom>
              <a:avLst/>
              <a:gdLst>
                <a:gd name="connsiteX0" fmla="*/ 133 w 35394"/>
                <a:gd name="connsiteY0" fmla="*/ 7332 h 7440"/>
                <a:gd name="connsiteX1" fmla="*/ 567 w 35394"/>
                <a:gd name="connsiteY1" fmla="*/ 6464 h 7440"/>
                <a:gd name="connsiteX2" fmla="*/ 567 w 35394"/>
                <a:gd name="connsiteY2" fmla="*/ 6464 h 7440"/>
                <a:gd name="connsiteX3" fmla="*/ 7185 w 35394"/>
                <a:gd name="connsiteY3" fmla="*/ 2450 h 7440"/>
                <a:gd name="connsiteX4" fmla="*/ 16407 w 35394"/>
                <a:gd name="connsiteY4" fmla="*/ 63 h 7440"/>
                <a:gd name="connsiteX5" fmla="*/ 26281 w 35394"/>
                <a:gd name="connsiteY5" fmla="*/ 1365 h 7440"/>
                <a:gd name="connsiteX6" fmla="*/ 35395 w 35394"/>
                <a:gd name="connsiteY6" fmla="*/ 5813 h 7440"/>
                <a:gd name="connsiteX7" fmla="*/ 35395 w 35394"/>
                <a:gd name="connsiteY7" fmla="*/ 5922 h 7440"/>
                <a:gd name="connsiteX8" fmla="*/ 34852 w 35394"/>
                <a:gd name="connsiteY8" fmla="*/ 5705 h 7440"/>
                <a:gd name="connsiteX9" fmla="*/ 34852 w 35394"/>
                <a:gd name="connsiteY9" fmla="*/ 5705 h 7440"/>
                <a:gd name="connsiteX10" fmla="*/ 32248 w 35394"/>
                <a:gd name="connsiteY10" fmla="*/ 5054 h 7440"/>
                <a:gd name="connsiteX11" fmla="*/ 32357 w 35394"/>
                <a:gd name="connsiteY11" fmla="*/ 5054 h 7440"/>
                <a:gd name="connsiteX12" fmla="*/ 23134 w 35394"/>
                <a:gd name="connsiteY12" fmla="*/ 3969 h 7440"/>
                <a:gd name="connsiteX13" fmla="*/ 23352 w 35394"/>
                <a:gd name="connsiteY13" fmla="*/ 3969 h 7440"/>
                <a:gd name="connsiteX14" fmla="*/ 14238 w 35394"/>
                <a:gd name="connsiteY14" fmla="*/ 4077 h 7440"/>
                <a:gd name="connsiteX15" fmla="*/ 14238 w 35394"/>
                <a:gd name="connsiteY15" fmla="*/ 4077 h 7440"/>
                <a:gd name="connsiteX16" fmla="*/ 6317 w 35394"/>
                <a:gd name="connsiteY16" fmla="*/ 5271 h 7440"/>
                <a:gd name="connsiteX17" fmla="*/ 2086 w 35394"/>
                <a:gd name="connsiteY17" fmla="*/ 6464 h 7440"/>
                <a:gd name="connsiteX18" fmla="*/ 2086 w 35394"/>
                <a:gd name="connsiteY18" fmla="*/ 6464 h 7440"/>
                <a:gd name="connsiteX19" fmla="*/ 2086 w 35394"/>
                <a:gd name="connsiteY19" fmla="*/ 6464 h 7440"/>
                <a:gd name="connsiteX20" fmla="*/ 2086 w 35394"/>
                <a:gd name="connsiteY20" fmla="*/ 6464 h 7440"/>
                <a:gd name="connsiteX21" fmla="*/ 676 w 35394"/>
                <a:gd name="connsiteY21" fmla="*/ 7007 h 7440"/>
                <a:gd name="connsiteX22" fmla="*/ 676 w 35394"/>
                <a:gd name="connsiteY22" fmla="*/ 7007 h 7440"/>
                <a:gd name="connsiteX23" fmla="*/ 567 w 35394"/>
                <a:gd name="connsiteY23" fmla="*/ 7115 h 7440"/>
                <a:gd name="connsiteX24" fmla="*/ 1001 w 35394"/>
                <a:gd name="connsiteY24" fmla="*/ 7115 h 7440"/>
                <a:gd name="connsiteX25" fmla="*/ 1001 w 35394"/>
                <a:gd name="connsiteY25" fmla="*/ 7224 h 7440"/>
                <a:gd name="connsiteX26" fmla="*/ 350 w 35394"/>
                <a:gd name="connsiteY26" fmla="*/ 7441 h 7440"/>
                <a:gd name="connsiteX27" fmla="*/ 133 w 35394"/>
                <a:gd name="connsiteY27" fmla="*/ 7332 h 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394" h="7440">
                  <a:moveTo>
                    <a:pt x="133" y="7332"/>
                  </a:moveTo>
                  <a:cubicBezTo>
                    <a:pt x="-301" y="7115"/>
                    <a:pt x="458" y="6573"/>
                    <a:pt x="567" y="6464"/>
                  </a:cubicBezTo>
                  <a:cubicBezTo>
                    <a:pt x="567" y="6464"/>
                    <a:pt x="567" y="6464"/>
                    <a:pt x="567" y="6464"/>
                  </a:cubicBezTo>
                  <a:cubicBezTo>
                    <a:pt x="2520" y="4728"/>
                    <a:pt x="4907" y="3535"/>
                    <a:pt x="7185" y="2450"/>
                  </a:cubicBezTo>
                  <a:cubicBezTo>
                    <a:pt x="10115" y="1148"/>
                    <a:pt x="13153" y="388"/>
                    <a:pt x="16407" y="63"/>
                  </a:cubicBezTo>
                  <a:cubicBezTo>
                    <a:pt x="19771" y="-154"/>
                    <a:pt x="23134" y="171"/>
                    <a:pt x="26281" y="1365"/>
                  </a:cubicBezTo>
                  <a:cubicBezTo>
                    <a:pt x="29536" y="2450"/>
                    <a:pt x="32574" y="3860"/>
                    <a:pt x="35395" y="5813"/>
                  </a:cubicBezTo>
                  <a:cubicBezTo>
                    <a:pt x="35395" y="5813"/>
                    <a:pt x="35395" y="5922"/>
                    <a:pt x="35395" y="5922"/>
                  </a:cubicBezTo>
                  <a:cubicBezTo>
                    <a:pt x="35178" y="5813"/>
                    <a:pt x="35069" y="5813"/>
                    <a:pt x="34852" y="5705"/>
                  </a:cubicBezTo>
                  <a:lnTo>
                    <a:pt x="34852" y="5705"/>
                  </a:lnTo>
                  <a:cubicBezTo>
                    <a:pt x="33984" y="5379"/>
                    <a:pt x="33116" y="5162"/>
                    <a:pt x="32248" y="5054"/>
                  </a:cubicBezTo>
                  <a:cubicBezTo>
                    <a:pt x="32248" y="5054"/>
                    <a:pt x="32248" y="5054"/>
                    <a:pt x="32357" y="5054"/>
                  </a:cubicBezTo>
                  <a:cubicBezTo>
                    <a:pt x="29319" y="4511"/>
                    <a:pt x="26281" y="4186"/>
                    <a:pt x="23134" y="3969"/>
                  </a:cubicBezTo>
                  <a:cubicBezTo>
                    <a:pt x="23243" y="3969"/>
                    <a:pt x="23243" y="3969"/>
                    <a:pt x="23352" y="3969"/>
                  </a:cubicBezTo>
                  <a:cubicBezTo>
                    <a:pt x="20314" y="3752"/>
                    <a:pt x="17276" y="3860"/>
                    <a:pt x="14238" y="4077"/>
                  </a:cubicBezTo>
                  <a:cubicBezTo>
                    <a:pt x="14238" y="4077"/>
                    <a:pt x="14238" y="4077"/>
                    <a:pt x="14238" y="4077"/>
                  </a:cubicBezTo>
                  <a:cubicBezTo>
                    <a:pt x="11525" y="4294"/>
                    <a:pt x="8921" y="4728"/>
                    <a:pt x="6317" y="5271"/>
                  </a:cubicBezTo>
                  <a:cubicBezTo>
                    <a:pt x="4907" y="5596"/>
                    <a:pt x="3496" y="5922"/>
                    <a:pt x="2086" y="6464"/>
                  </a:cubicBezTo>
                  <a:cubicBezTo>
                    <a:pt x="2086" y="6464"/>
                    <a:pt x="2086" y="6464"/>
                    <a:pt x="2086" y="6464"/>
                  </a:cubicBezTo>
                  <a:cubicBezTo>
                    <a:pt x="2086" y="6464"/>
                    <a:pt x="2086" y="6464"/>
                    <a:pt x="2086" y="6464"/>
                  </a:cubicBezTo>
                  <a:lnTo>
                    <a:pt x="2086" y="6464"/>
                  </a:lnTo>
                  <a:cubicBezTo>
                    <a:pt x="1652" y="6573"/>
                    <a:pt x="1109" y="6790"/>
                    <a:pt x="676" y="7007"/>
                  </a:cubicBezTo>
                  <a:lnTo>
                    <a:pt x="676" y="7007"/>
                  </a:lnTo>
                  <a:cubicBezTo>
                    <a:pt x="676" y="7007"/>
                    <a:pt x="567" y="7007"/>
                    <a:pt x="567" y="7115"/>
                  </a:cubicBezTo>
                  <a:cubicBezTo>
                    <a:pt x="676" y="7115"/>
                    <a:pt x="892" y="7115"/>
                    <a:pt x="1001" y="7115"/>
                  </a:cubicBezTo>
                  <a:cubicBezTo>
                    <a:pt x="1001" y="7115"/>
                    <a:pt x="1001" y="7115"/>
                    <a:pt x="1001" y="7224"/>
                  </a:cubicBezTo>
                  <a:cubicBezTo>
                    <a:pt x="784" y="7224"/>
                    <a:pt x="567" y="7441"/>
                    <a:pt x="350" y="7441"/>
                  </a:cubicBezTo>
                  <a:cubicBezTo>
                    <a:pt x="241" y="7332"/>
                    <a:pt x="133" y="7332"/>
                    <a:pt x="133" y="7332"/>
                  </a:cubicBezTo>
                  <a:close/>
                </a:path>
              </a:pathLst>
            </a:custGeom>
            <a:solidFill>
              <a:srgbClr val="CFB39B"/>
            </a:solidFill>
            <a:ln w="10838" cap="flat">
              <a:noFill/>
              <a:prstDash val="solid"/>
              <a:miter/>
            </a:ln>
          </p:spPr>
          <p:txBody>
            <a:bodyPr rtlCol="0" anchor="ctr"/>
            <a:lstStyle/>
            <a:p>
              <a:endParaRPr lang="nb-NO"/>
            </a:p>
          </p:txBody>
        </p:sp>
        <p:sp>
          <p:nvSpPr>
            <p:cNvPr id="269" name="Frihåndsform: figur 268">
              <a:extLst>
                <a:ext uri="{FF2B5EF4-FFF2-40B4-BE49-F238E27FC236}">
                  <a16:creationId xmlns:a16="http://schemas.microsoft.com/office/drawing/2014/main" id="{1A1FDBFE-CB1E-4135-B190-BFAB8949C490}"/>
                </a:ext>
              </a:extLst>
            </p:cNvPr>
            <p:cNvSpPr/>
            <p:nvPr/>
          </p:nvSpPr>
          <p:spPr>
            <a:xfrm>
              <a:off x="5952468" y="3795727"/>
              <a:ext cx="35479" cy="49337"/>
            </a:xfrm>
            <a:custGeom>
              <a:avLst/>
              <a:gdLst>
                <a:gd name="connsiteX0" fmla="*/ 22676 w 35479"/>
                <a:gd name="connsiteY0" fmla="*/ 49051 h 49337"/>
                <a:gd name="connsiteX1" fmla="*/ 9982 w 35479"/>
                <a:gd name="connsiteY1" fmla="*/ 43409 h 49337"/>
                <a:gd name="connsiteX2" fmla="*/ 1411 w 35479"/>
                <a:gd name="connsiteY2" fmla="*/ 31149 h 49337"/>
                <a:gd name="connsiteX3" fmla="*/ 0 w 35479"/>
                <a:gd name="connsiteY3" fmla="*/ 23337 h 49337"/>
                <a:gd name="connsiteX4" fmla="*/ 651 w 35479"/>
                <a:gd name="connsiteY4" fmla="*/ 16827 h 49337"/>
                <a:gd name="connsiteX5" fmla="*/ 3689 w 35479"/>
                <a:gd name="connsiteY5" fmla="*/ 8798 h 49337"/>
                <a:gd name="connsiteX6" fmla="*/ 8788 w 35479"/>
                <a:gd name="connsiteY6" fmla="*/ 3048 h 49337"/>
                <a:gd name="connsiteX7" fmla="*/ 13454 w 35479"/>
                <a:gd name="connsiteY7" fmla="*/ 227 h 49337"/>
                <a:gd name="connsiteX8" fmla="*/ 14973 w 35479"/>
                <a:gd name="connsiteY8" fmla="*/ 118 h 49337"/>
                <a:gd name="connsiteX9" fmla="*/ 14973 w 35479"/>
                <a:gd name="connsiteY9" fmla="*/ 118 h 49337"/>
                <a:gd name="connsiteX10" fmla="*/ 14973 w 35479"/>
                <a:gd name="connsiteY10" fmla="*/ 118 h 49337"/>
                <a:gd name="connsiteX11" fmla="*/ 14973 w 35479"/>
                <a:gd name="connsiteY11" fmla="*/ 227 h 49337"/>
                <a:gd name="connsiteX12" fmla="*/ 14973 w 35479"/>
                <a:gd name="connsiteY12" fmla="*/ 227 h 49337"/>
                <a:gd name="connsiteX13" fmla="*/ 14864 w 35479"/>
                <a:gd name="connsiteY13" fmla="*/ 227 h 49337"/>
                <a:gd name="connsiteX14" fmla="*/ 14756 w 35479"/>
                <a:gd name="connsiteY14" fmla="*/ 227 h 49337"/>
                <a:gd name="connsiteX15" fmla="*/ 14756 w 35479"/>
                <a:gd name="connsiteY15" fmla="*/ 227 h 49337"/>
                <a:gd name="connsiteX16" fmla="*/ 14647 w 35479"/>
                <a:gd name="connsiteY16" fmla="*/ 227 h 49337"/>
                <a:gd name="connsiteX17" fmla="*/ 14647 w 35479"/>
                <a:gd name="connsiteY17" fmla="*/ 227 h 49337"/>
                <a:gd name="connsiteX18" fmla="*/ 14539 w 35479"/>
                <a:gd name="connsiteY18" fmla="*/ 227 h 49337"/>
                <a:gd name="connsiteX19" fmla="*/ 14539 w 35479"/>
                <a:gd name="connsiteY19" fmla="*/ 227 h 49337"/>
                <a:gd name="connsiteX20" fmla="*/ 14430 w 35479"/>
                <a:gd name="connsiteY20" fmla="*/ 335 h 49337"/>
                <a:gd name="connsiteX21" fmla="*/ 14430 w 35479"/>
                <a:gd name="connsiteY21" fmla="*/ 335 h 49337"/>
                <a:gd name="connsiteX22" fmla="*/ 14430 w 35479"/>
                <a:gd name="connsiteY22" fmla="*/ 335 h 49337"/>
                <a:gd name="connsiteX23" fmla="*/ 14430 w 35479"/>
                <a:gd name="connsiteY23" fmla="*/ 335 h 49337"/>
                <a:gd name="connsiteX24" fmla="*/ 13996 w 35479"/>
                <a:gd name="connsiteY24" fmla="*/ 552 h 49337"/>
                <a:gd name="connsiteX25" fmla="*/ 13996 w 35479"/>
                <a:gd name="connsiteY25" fmla="*/ 552 h 49337"/>
                <a:gd name="connsiteX26" fmla="*/ 13128 w 35479"/>
                <a:gd name="connsiteY26" fmla="*/ 1203 h 49337"/>
                <a:gd name="connsiteX27" fmla="*/ 13128 w 35479"/>
                <a:gd name="connsiteY27" fmla="*/ 1203 h 49337"/>
                <a:gd name="connsiteX28" fmla="*/ 11826 w 35479"/>
                <a:gd name="connsiteY28" fmla="*/ 2505 h 49337"/>
                <a:gd name="connsiteX29" fmla="*/ 11935 w 35479"/>
                <a:gd name="connsiteY29" fmla="*/ 2397 h 49337"/>
                <a:gd name="connsiteX30" fmla="*/ 10633 w 35479"/>
                <a:gd name="connsiteY30" fmla="*/ 4133 h 49337"/>
                <a:gd name="connsiteX31" fmla="*/ 10633 w 35479"/>
                <a:gd name="connsiteY31" fmla="*/ 4133 h 49337"/>
                <a:gd name="connsiteX32" fmla="*/ 8897 w 35479"/>
                <a:gd name="connsiteY32" fmla="*/ 6954 h 49337"/>
                <a:gd name="connsiteX33" fmla="*/ 8680 w 35479"/>
                <a:gd name="connsiteY33" fmla="*/ 7388 h 49337"/>
                <a:gd name="connsiteX34" fmla="*/ 8788 w 35479"/>
                <a:gd name="connsiteY34" fmla="*/ 7171 h 49337"/>
                <a:gd name="connsiteX35" fmla="*/ 7920 w 35479"/>
                <a:gd name="connsiteY35" fmla="*/ 9232 h 49337"/>
                <a:gd name="connsiteX36" fmla="*/ 6944 w 35479"/>
                <a:gd name="connsiteY36" fmla="*/ 12921 h 49337"/>
                <a:gd name="connsiteX37" fmla="*/ 7052 w 35479"/>
                <a:gd name="connsiteY37" fmla="*/ 12596 h 49337"/>
                <a:gd name="connsiteX38" fmla="*/ 6619 w 35479"/>
                <a:gd name="connsiteY38" fmla="*/ 15308 h 49337"/>
                <a:gd name="connsiteX39" fmla="*/ 6619 w 35479"/>
                <a:gd name="connsiteY39" fmla="*/ 15850 h 49337"/>
                <a:gd name="connsiteX40" fmla="*/ 6619 w 35479"/>
                <a:gd name="connsiteY40" fmla="*/ 15633 h 49337"/>
                <a:gd name="connsiteX41" fmla="*/ 6619 w 35479"/>
                <a:gd name="connsiteY41" fmla="*/ 15850 h 49337"/>
                <a:gd name="connsiteX42" fmla="*/ 6619 w 35479"/>
                <a:gd name="connsiteY42" fmla="*/ 15850 h 49337"/>
                <a:gd name="connsiteX43" fmla="*/ 6727 w 35479"/>
                <a:gd name="connsiteY43" fmla="*/ 20190 h 49337"/>
                <a:gd name="connsiteX44" fmla="*/ 7052 w 35479"/>
                <a:gd name="connsiteY44" fmla="*/ 23337 h 49337"/>
                <a:gd name="connsiteX45" fmla="*/ 7161 w 35479"/>
                <a:gd name="connsiteY45" fmla="*/ 23771 h 49337"/>
                <a:gd name="connsiteX46" fmla="*/ 8246 w 35479"/>
                <a:gd name="connsiteY46" fmla="*/ 27568 h 49337"/>
                <a:gd name="connsiteX47" fmla="*/ 9765 w 35479"/>
                <a:gd name="connsiteY47" fmla="*/ 31257 h 49337"/>
                <a:gd name="connsiteX48" fmla="*/ 11718 w 35479"/>
                <a:gd name="connsiteY48" fmla="*/ 34512 h 49337"/>
                <a:gd name="connsiteX49" fmla="*/ 14105 w 35479"/>
                <a:gd name="connsiteY49" fmla="*/ 37550 h 49337"/>
                <a:gd name="connsiteX50" fmla="*/ 14105 w 35479"/>
                <a:gd name="connsiteY50" fmla="*/ 37550 h 49337"/>
                <a:gd name="connsiteX51" fmla="*/ 14213 w 35479"/>
                <a:gd name="connsiteY51" fmla="*/ 37767 h 49337"/>
                <a:gd name="connsiteX52" fmla="*/ 16709 w 35479"/>
                <a:gd name="connsiteY52" fmla="*/ 40262 h 49337"/>
                <a:gd name="connsiteX53" fmla="*/ 19096 w 35479"/>
                <a:gd name="connsiteY53" fmla="*/ 42107 h 49337"/>
                <a:gd name="connsiteX54" fmla="*/ 23110 w 35479"/>
                <a:gd name="connsiteY54" fmla="*/ 44494 h 49337"/>
                <a:gd name="connsiteX55" fmla="*/ 22893 w 35479"/>
                <a:gd name="connsiteY55" fmla="*/ 44385 h 49337"/>
                <a:gd name="connsiteX56" fmla="*/ 28535 w 35479"/>
                <a:gd name="connsiteY56" fmla="*/ 46772 h 49337"/>
                <a:gd name="connsiteX57" fmla="*/ 28535 w 35479"/>
                <a:gd name="connsiteY57" fmla="*/ 46772 h 49337"/>
                <a:gd name="connsiteX58" fmla="*/ 28535 w 35479"/>
                <a:gd name="connsiteY58" fmla="*/ 46772 h 49337"/>
                <a:gd name="connsiteX59" fmla="*/ 28644 w 35479"/>
                <a:gd name="connsiteY59" fmla="*/ 46772 h 49337"/>
                <a:gd name="connsiteX60" fmla="*/ 28644 w 35479"/>
                <a:gd name="connsiteY60" fmla="*/ 46772 h 49337"/>
                <a:gd name="connsiteX61" fmla="*/ 28644 w 35479"/>
                <a:gd name="connsiteY61" fmla="*/ 46772 h 49337"/>
                <a:gd name="connsiteX62" fmla="*/ 32441 w 35479"/>
                <a:gd name="connsiteY62" fmla="*/ 47749 h 49337"/>
                <a:gd name="connsiteX63" fmla="*/ 32332 w 35479"/>
                <a:gd name="connsiteY63" fmla="*/ 47749 h 49337"/>
                <a:gd name="connsiteX64" fmla="*/ 34936 w 35479"/>
                <a:gd name="connsiteY64" fmla="*/ 48074 h 49337"/>
                <a:gd name="connsiteX65" fmla="*/ 34936 w 35479"/>
                <a:gd name="connsiteY65" fmla="*/ 48074 h 49337"/>
                <a:gd name="connsiteX66" fmla="*/ 35479 w 35479"/>
                <a:gd name="connsiteY66" fmla="*/ 48074 h 49337"/>
                <a:gd name="connsiteX67" fmla="*/ 35479 w 35479"/>
                <a:gd name="connsiteY67" fmla="*/ 48183 h 49337"/>
                <a:gd name="connsiteX68" fmla="*/ 27884 w 35479"/>
                <a:gd name="connsiteY68" fmla="*/ 49051 h 49337"/>
                <a:gd name="connsiteX69" fmla="*/ 22676 w 35479"/>
                <a:gd name="connsiteY69" fmla="*/ 49051 h 4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5479" h="49337">
                  <a:moveTo>
                    <a:pt x="22676" y="49051"/>
                  </a:moveTo>
                  <a:cubicBezTo>
                    <a:pt x="18011" y="48291"/>
                    <a:pt x="13671" y="46338"/>
                    <a:pt x="9982" y="43409"/>
                  </a:cubicBezTo>
                  <a:cubicBezTo>
                    <a:pt x="5968" y="40262"/>
                    <a:pt x="3038" y="35923"/>
                    <a:pt x="1411" y="31149"/>
                  </a:cubicBezTo>
                  <a:cubicBezTo>
                    <a:pt x="543" y="28653"/>
                    <a:pt x="0" y="26049"/>
                    <a:pt x="0" y="23337"/>
                  </a:cubicBezTo>
                  <a:cubicBezTo>
                    <a:pt x="0" y="21167"/>
                    <a:pt x="325" y="18997"/>
                    <a:pt x="651" y="16827"/>
                  </a:cubicBezTo>
                  <a:cubicBezTo>
                    <a:pt x="1085" y="14006"/>
                    <a:pt x="2278" y="11294"/>
                    <a:pt x="3689" y="8798"/>
                  </a:cubicBezTo>
                  <a:cubicBezTo>
                    <a:pt x="4991" y="6520"/>
                    <a:pt x="6727" y="4784"/>
                    <a:pt x="8788" y="3048"/>
                  </a:cubicBezTo>
                  <a:cubicBezTo>
                    <a:pt x="10199" y="1963"/>
                    <a:pt x="11826" y="769"/>
                    <a:pt x="13454" y="227"/>
                  </a:cubicBezTo>
                  <a:cubicBezTo>
                    <a:pt x="13996" y="10"/>
                    <a:pt x="14539" y="-99"/>
                    <a:pt x="14973" y="118"/>
                  </a:cubicBezTo>
                  <a:lnTo>
                    <a:pt x="14973" y="118"/>
                  </a:lnTo>
                  <a:lnTo>
                    <a:pt x="14973" y="118"/>
                  </a:lnTo>
                  <a:cubicBezTo>
                    <a:pt x="14973" y="118"/>
                    <a:pt x="14973" y="227"/>
                    <a:pt x="14973" y="227"/>
                  </a:cubicBezTo>
                  <a:cubicBezTo>
                    <a:pt x="14973" y="227"/>
                    <a:pt x="14973" y="227"/>
                    <a:pt x="14973" y="227"/>
                  </a:cubicBezTo>
                  <a:cubicBezTo>
                    <a:pt x="14973" y="227"/>
                    <a:pt x="14864" y="227"/>
                    <a:pt x="14864" y="227"/>
                  </a:cubicBezTo>
                  <a:cubicBezTo>
                    <a:pt x="14864" y="227"/>
                    <a:pt x="14864" y="227"/>
                    <a:pt x="14756" y="227"/>
                  </a:cubicBezTo>
                  <a:cubicBezTo>
                    <a:pt x="14756" y="227"/>
                    <a:pt x="14756" y="227"/>
                    <a:pt x="14756" y="227"/>
                  </a:cubicBezTo>
                  <a:cubicBezTo>
                    <a:pt x="14756" y="227"/>
                    <a:pt x="14647" y="227"/>
                    <a:pt x="14647" y="227"/>
                  </a:cubicBezTo>
                  <a:cubicBezTo>
                    <a:pt x="14647" y="227"/>
                    <a:pt x="14647" y="227"/>
                    <a:pt x="14647" y="227"/>
                  </a:cubicBezTo>
                  <a:cubicBezTo>
                    <a:pt x="14647" y="227"/>
                    <a:pt x="14539" y="227"/>
                    <a:pt x="14539" y="227"/>
                  </a:cubicBezTo>
                  <a:cubicBezTo>
                    <a:pt x="14539" y="227"/>
                    <a:pt x="14539" y="227"/>
                    <a:pt x="14539" y="227"/>
                  </a:cubicBezTo>
                  <a:cubicBezTo>
                    <a:pt x="14539" y="227"/>
                    <a:pt x="14430" y="227"/>
                    <a:pt x="14430" y="335"/>
                  </a:cubicBezTo>
                  <a:cubicBezTo>
                    <a:pt x="14430" y="335"/>
                    <a:pt x="14430" y="335"/>
                    <a:pt x="14430" y="335"/>
                  </a:cubicBezTo>
                  <a:cubicBezTo>
                    <a:pt x="14430" y="335"/>
                    <a:pt x="14430" y="335"/>
                    <a:pt x="14430" y="335"/>
                  </a:cubicBezTo>
                  <a:cubicBezTo>
                    <a:pt x="14430" y="335"/>
                    <a:pt x="14430" y="335"/>
                    <a:pt x="14430" y="335"/>
                  </a:cubicBezTo>
                  <a:cubicBezTo>
                    <a:pt x="14322" y="444"/>
                    <a:pt x="14105" y="552"/>
                    <a:pt x="13996" y="552"/>
                  </a:cubicBezTo>
                  <a:cubicBezTo>
                    <a:pt x="13996" y="552"/>
                    <a:pt x="13996" y="552"/>
                    <a:pt x="13996" y="552"/>
                  </a:cubicBezTo>
                  <a:cubicBezTo>
                    <a:pt x="13671" y="769"/>
                    <a:pt x="13454" y="986"/>
                    <a:pt x="13128" y="1203"/>
                  </a:cubicBezTo>
                  <a:cubicBezTo>
                    <a:pt x="13128" y="1203"/>
                    <a:pt x="13128" y="1203"/>
                    <a:pt x="13128" y="1203"/>
                  </a:cubicBezTo>
                  <a:cubicBezTo>
                    <a:pt x="12694" y="1637"/>
                    <a:pt x="12260" y="2071"/>
                    <a:pt x="11826" y="2505"/>
                  </a:cubicBezTo>
                  <a:cubicBezTo>
                    <a:pt x="11826" y="2505"/>
                    <a:pt x="11826" y="2505"/>
                    <a:pt x="11935" y="2397"/>
                  </a:cubicBezTo>
                  <a:cubicBezTo>
                    <a:pt x="11501" y="2939"/>
                    <a:pt x="11067" y="3482"/>
                    <a:pt x="10633" y="4133"/>
                  </a:cubicBezTo>
                  <a:cubicBezTo>
                    <a:pt x="10633" y="4133"/>
                    <a:pt x="10633" y="4133"/>
                    <a:pt x="10633" y="4133"/>
                  </a:cubicBezTo>
                  <a:cubicBezTo>
                    <a:pt x="9982" y="5109"/>
                    <a:pt x="9439" y="5977"/>
                    <a:pt x="8897" y="6954"/>
                  </a:cubicBezTo>
                  <a:cubicBezTo>
                    <a:pt x="8788" y="7062"/>
                    <a:pt x="8788" y="7279"/>
                    <a:pt x="8680" y="7388"/>
                  </a:cubicBezTo>
                  <a:cubicBezTo>
                    <a:pt x="8680" y="7279"/>
                    <a:pt x="8788" y="7279"/>
                    <a:pt x="8788" y="7171"/>
                  </a:cubicBezTo>
                  <a:cubicBezTo>
                    <a:pt x="8463" y="7822"/>
                    <a:pt x="8246" y="8581"/>
                    <a:pt x="7920" y="9232"/>
                  </a:cubicBezTo>
                  <a:cubicBezTo>
                    <a:pt x="7486" y="10426"/>
                    <a:pt x="7161" y="11728"/>
                    <a:pt x="6944" y="12921"/>
                  </a:cubicBezTo>
                  <a:cubicBezTo>
                    <a:pt x="6944" y="12812"/>
                    <a:pt x="6944" y="12704"/>
                    <a:pt x="7052" y="12596"/>
                  </a:cubicBezTo>
                  <a:cubicBezTo>
                    <a:pt x="6835" y="13464"/>
                    <a:pt x="6727" y="14440"/>
                    <a:pt x="6619" y="15308"/>
                  </a:cubicBezTo>
                  <a:cubicBezTo>
                    <a:pt x="6619" y="15525"/>
                    <a:pt x="6619" y="15633"/>
                    <a:pt x="6619" y="15850"/>
                  </a:cubicBezTo>
                  <a:cubicBezTo>
                    <a:pt x="6619" y="15850"/>
                    <a:pt x="6619" y="15742"/>
                    <a:pt x="6619" y="15633"/>
                  </a:cubicBezTo>
                  <a:cubicBezTo>
                    <a:pt x="6619" y="15742"/>
                    <a:pt x="6619" y="15850"/>
                    <a:pt x="6619" y="15850"/>
                  </a:cubicBezTo>
                  <a:cubicBezTo>
                    <a:pt x="6619" y="15850"/>
                    <a:pt x="6619" y="15850"/>
                    <a:pt x="6619" y="15850"/>
                  </a:cubicBezTo>
                  <a:cubicBezTo>
                    <a:pt x="6510" y="17261"/>
                    <a:pt x="6619" y="18780"/>
                    <a:pt x="6727" y="20190"/>
                  </a:cubicBezTo>
                  <a:cubicBezTo>
                    <a:pt x="6835" y="21275"/>
                    <a:pt x="6944" y="22252"/>
                    <a:pt x="7052" y="23337"/>
                  </a:cubicBezTo>
                  <a:cubicBezTo>
                    <a:pt x="7052" y="23445"/>
                    <a:pt x="7161" y="23662"/>
                    <a:pt x="7161" y="23771"/>
                  </a:cubicBezTo>
                  <a:cubicBezTo>
                    <a:pt x="7486" y="25073"/>
                    <a:pt x="7812" y="26266"/>
                    <a:pt x="8246" y="27568"/>
                  </a:cubicBezTo>
                  <a:cubicBezTo>
                    <a:pt x="8680" y="28870"/>
                    <a:pt x="9222" y="30064"/>
                    <a:pt x="9765" y="31257"/>
                  </a:cubicBezTo>
                  <a:cubicBezTo>
                    <a:pt x="10416" y="32342"/>
                    <a:pt x="10958" y="33536"/>
                    <a:pt x="11718" y="34512"/>
                  </a:cubicBezTo>
                  <a:cubicBezTo>
                    <a:pt x="12477" y="35597"/>
                    <a:pt x="13237" y="36574"/>
                    <a:pt x="14105" y="37550"/>
                  </a:cubicBezTo>
                  <a:cubicBezTo>
                    <a:pt x="14105" y="37550"/>
                    <a:pt x="14105" y="37550"/>
                    <a:pt x="14105" y="37550"/>
                  </a:cubicBezTo>
                  <a:cubicBezTo>
                    <a:pt x="14105" y="37658"/>
                    <a:pt x="14213" y="37658"/>
                    <a:pt x="14213" y="37767"/>
                  </a:cubicBezTo>
                  <a:cubicBezTo>
                    <a:pt x="14973" y="38635"/>
                    <a:pt x="15841" y="39394"/>
                    <a:pt x="16709" y="40262"/>
                  </a:cubicBezTo>
                  <a:cubicBezTo>
                    <a:pt x="17468" y="40913"/>
                    <a:pt x="18228" y="41456"/>
                    <a:pt x="19096" y="42107"/>
                  </a:cubicBezTo>
                  <a:cubicBezTo>
                    <a:pt x="20398" y="42975"/>
                    <a:pt x="21808" y="43734"/>
                    <a:pt x="23110" y="44494"/>
                  </a:cubicBezTo>
                  <a:cubicBezTo>
                    <a:pt x="23001" y="44494"/>
                    <a:pt x="23001" y="44385"/>
                    <a:pt x="22893" y="44385"/>
                  </a:cubicBezTo>
                  <a:cubicBezTo>
                    <a:pt x="24737" y="45253"/>
                    <a:pt x="26582" y="46121"/>
                    <a:pt x="28535" y="46772"/>
                  </a:cubicBezTo>
                  <a:lnTo>
                    <a:pt x="28535" y="46772"/>
                  </a:lnTo>
                  <a:cubicBezTo>
                    <a:pt x="28535" y="46772"/>
                    <a:pt x="28535" y="46772"/>
                    <a:pt x="28535" y="46772"/>
                  </a:cubicBezTo>
                  <a:cubicBezTo>
                    <a:pt x="28535" y="46772"/>
                    <a:pt x="28644" y="46772"/>
                    <a:pt x="28644" y="46772"/>
                  </a:cubicBezTo>
                  <a:cubicBezTo>
                    <a:pt x="28644" y="46772"/>
                    <a:pt x="28644" y="46772"/>
                    <a:pt x="28644" y="46772"/>
                  </a:cubicBezTo>
                  <a:lnTo>
                    <a:pt x="28644" y="46772"/>
                  </a:lnTo>
                  <a:cubicBezTo>
                    <a:pt x="29837" y="47206"/>
                    <a:pt x="31139" y="47532"/>
                    <a:pt x="32441" y="47749"/>
                  </a:cubicBezTo>
                  <a:cubicBezTo>
                    <a:pt x="32441" y="47749"/>
                    <a:pt x="32441" y="47749"/>
                    <a:pt x="32332" y="47749"/>
                  </a:cubicBezTo>
                  <a:cubicBezTo>
                    <a:pt x="33200" y="47966"/>
                    <a:pt x="34068" y="48074"/>
                    <a:pt x="34936" y="48074"/>
                  </a:cubicBezTo>
                  <a:lnTo>
                    <a:pt x="34936" y="48074"/>
                  </a:lnTo>
                  <a:cubicBezTo>
                    <a:pt x="35154" y="48074"/>
                    <a:pt x="35262" y="48074"/>
                    <a:pt x="35479" y="48074"/>
                  </a:cubicBezTo>
                  <a:cubicBezTo>
                    <a:pt x="35479" y="48074"/>
                    <a:pt x="35479" y="48074"/>
                    <a:pt x="35479" y="48183"/>
                  </a:cubicBezTo>
                  <a:cubicBezTo>
                    <a:pt x="32983" y="48725"/>
                    <a:pt x="30380" y="49051"/>
                    <a:pt x="27884" y="49051"/>
                  </a:cubicBezTo>
                  <a:cubicBezTo>
                    <a:pt x="26039" y="49485"/>
                    <a:pt x="24412" y="49376"/>
                    <a:pt x="22676" y="49051"/>
                  </a:cubicBezTo>
                  <a:close/>
                </a:path>
              </a:pathLst>
            </a:custGeom>
            <a:solidFill>
              <a:srgbClr val="AB8863"/>
            </a:solidFill>
            <a:ln w="10838" cap="flat">
              <a:noFill/>
              <a:prstDash val="solid"/>
              <a:miter/>
            </a:ln>
          </p:spPr>
          <p:txBody>
            <a:bodyPr rtlCol="0" anchor="ctr"/>
            <a:lstStyle/>
            <a:p>
              <a:endParaRPr lang="nb-NO"/>
            </a:p>
          </p:txBody>
        </p:sp>
        <p:sp>
          <p:nvSpPr>
            <p:cNvPr id="270" name="Frihåndsform: figur 269">
              <a:extLst>
                <a:ext uri="{FF2B5EF4-FFF2-40B4-BE49-F238E27FC236}">
                  <a16:creationId xmlns:a16="http://schemas.microsoft.com/office/drawing/2014/main" id="{872E8199-0CDF-4474-B4FF-C5B23FC082D8}"/>
                </a:ext>
              </a:extLst>
            </p:cNvPr>
            <p:cNvSpPr/>
            <p:nvPr/>
          </p:nvSpPr>
          <p:spPr>
            <a:xfrm>
              <a:off x="6030912" y="3912324"/>
              <a:ext cx="106978" cy="44857"/>
            </a:xfrm>
            <a:custGeom>
              <a:avLst/>
              <a:gdLst>
                <a:gd name="connsiteX0" fmla="*/ 69873 w 106978"/>
                <a:gd name="connsiteY0" fmla="*/ 44424 h 44857"/>
                <a:gd name="connsiteX1" fmla="*/ 55985 w 106978"/>
                <a:gd name="connsiteY1" fmla="*/ 42145 h 44857"/>
                <a:gd name="connsiteX2" fmla="*/ 31356 w 106978"/>
                <a:gd name="connsiteY2" fmla="*/ 31079 h 44857"/>
                <a:gd name="connsiteX3" fmla="*/ 19964 w 106978"/>
                <a:gd name="connsiteY3" fmla="*/ 22616 h 44857"/>
                <a:gd name="connsiteX4" fmla="*/ 10307 w 106978"/>
                <a:gd name="connsiteY4" fmla="*/ 13393 h 44857"/>
                <a:gd name="connsiteX5" fmla="*/ 0 w 106978"/>
                <a:gd name="connsiteY5" fmla="*/ 157 h 44857"/>
                <a:gd name="connsiteX6" fmla="*/ 0 w 106978"/>
                <a:gd name="connsiteY6" fmla="*/ 157 h 44857"/>
                <a:gd name="connsiteX7" fmla="*/ 0 w 106978"/>
                <a:gd name="connsiteY7" fmla="*/ 48 h 44857"/>
                <a:gd name="connsiteX8" fmla="*/ 0 w 106978"/>
                <a:gd name="connsiteY8" fmla="*/ 48 h 44857"/>
                <a:gd name="connsiteX9" fmla="*/ 0 w 106978"/>
                <a:gd name="connsiteY9" fmla="*/ 48 h 44857"/>
                <a:gd name="connsiteX10" fmla="*/ 0 w 106978"/>
                <a:gd name="connsiteY10" fmla="*/ 48 h 44857"/>
                <a:gd name="connsiteX11" fmla="*/ 1085 w 106978"/>
                <a:gd name="connsiteY11" fmla="*/ 1025 h 44857"/>
                <a:gd name="connsiteX12" fmla="*/ 5859 w 106978"/>
                <a:gd name="connsiteY12" fmla="*/ 4605 h 44857"/>
                <a:gd name="connsiteX13" fmla="*/ 5750 w 106978"/>
                <a:gd name="connsiteY13" fmla="*/ 4497 h 44857"/>
                <a:gd name="connsiteX14" fmla="*/ 20506 w 106978"/>
                <a:gd name="connsiteY14" fmla="*/ 13502 h 44857"/>
                <a:gd name="connsiteX15" fmla="*/ 20506 w 106978"/>
                <a:gd name="connsiteY15" fmla="*/ 13502 h 44857"/>
                <a:gd name="connsiteX16" fmla="*/ 46763 w 106978"/>
                <a:gd name="connsiteY16" fmla="*/ 25220 h 44857"/>
                <a:gd name="connsiteX17" fmla="*/ 71391 w 106978"/>
                <a:gd name="connsiteY17" fmla="*/ 33140 h 44857"/>
                <a:gd name="connsiteX18" fmla="*/ 71066 w 106978"/>
                <a:gd name="connsiteY18" fmla="*/ 33032 h 44857"/>
                <a:gd name="connsiteX19" fmla="*/ 72368 w 106978"/>
                <a:gd name="connsiteY19" fmla="*/ 33357 h 44857"/>
                <a:gd name="connsiteX20" fmla="*/ 72368 w 106978"/>
                <a:gd name="connsiteY20" fmla="*/ 33357 h 44857"/>
                <a:gd name="connsiteX21" fmla="*/ 73778 w 106978"/>
                <a:gd name="connsiteY21" fmla="*/ 33682 h 44857"/>
                <a:gd name="connsiteX22" fmla="*/ 74104 w 106978"/>
                <a:gd name="connsiteY22" fmla="*/ 33791 h 44857"/>
                <a:gd name="connsiteX23" fmla="*/ 73996 w 106978"/>
                <a:gd name="connsiteY23" fmla="*/ 33791 h 44857"/>
                <a:gd name="connsiteX24" fmla="*/ 85388 w 106978"/>
                <a:gd name="connsiteY24" fmla="*/ 36069 h 44857"/>
                <a:gd name="connsiteX25" fmla="*/ 87775 w 106978"/>
                <a:gd name="connsiteY25" fmla="*/ 36612 h 44857"/>
                <a:gd name="connsiteX26" fmla="*/ 87666 w 106978"/>
                <a:gd name="connsiteY26" fmla="*/ 36612 h 44857"/>
                <a:gd name="connsiteX27" fmla="*/ 92006 w 106978"/>
                <a:gd name="connsiteY27" fmla="*/ 37154 h 44857"/>
                <a:gd name="connsiteX28" fmla="*/ 92332 w 106978"/>
                <a:gd name="connsiteY28" fmla="*/ 37154 h 44857"/>
                <a:gd name="connsiteX29" fmla="*/ 98299 w 106978"/>
                <a:gd name="connsiteY29" fmla="*/ 37914 h 44857"/>
                <a:gd name="connsiteX30" fmla="*/ 98299 w 106978"/>
                <a:gd name="connsiteY30" fmla="*/ 37914 h 44857"/>
                <a:gd name="connsiteX31" fmla="*/ 106979 w 106978"/>
                <a:gd name="connsiteY31" fmla="*/ 38673 h 44857"/>
                <a:gd name="connsiteX32" fmla="*/ 106979 w 106978"/>
                <a:gd name="connsiteY32" fmla="*/ 38782 h 44857"/>
                <a:gd name="connsiteX33" fmla="*/ 104917 w 106978"/>
                <a:gd name="connsiteY33" fmla="*/ 39324 h 44857"/>
                <a:gd name="connsiteX34" fmla="*/ 104917 w 106978"/>
                <a:gd name="connsiteY34" fmla="*/ 39324 h 44857"/>
                <a:gd name="connsiteX35" fmla="*/ 95152 w 106978"/>
                <a:gd name="connsiteY35" fmla="*/ 42145 h 44857"/>
                <a:gd name="connsiteX36" fmla="*/ 82133 w 106978"/>
                <a:gd name="connsiteY36" fmla="*/ 44424 h 44857"/>
                <a:gd name="connsiteX37" fmla="*/ 75080 w 106978"/>
                <a:gd name="connsiteY37" fmla="*/ 44858 h 44857"/>
                <a:gd name="connsiteX38" fmla="*/ 69873 w 106978"/>
                <a:gd name="connsiteY38" fmla="*/ 44424 h 4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978" h="44857">
                  <a:moveTo>
                    <a:pt x="69873" y="44424"/>
                  </a:moveTo>
                  <a:cubicBezTo>
                    <a:pt x="65207" y="43990"/>
                    <a:pt x="60650" y="43230"/>
                    <a:pt x="55985" y="42145"/>
                  </a:cubicBezTo>
                  <a:cubicBezTo>
                    <a:pt x="47088" y="39975"/>
                    <a:pt x="39059" y="35961"/>
                    <a:pt x="31356" y="31079"/>
                  </a:cubicBezTo>
                  <a:cubicBezTo>
                    <a:pt x="27341" y="28583"/>
                    <a:pt x="23652" y="25545"/>
                    <a:pt x="19964" y="22616"/>
                  </a:cubicBezTo>
                  <a:cubicBezTo>
                    <a:pt x="16492" y="19795"/>
                    <a:pt x="13237" y="16757"/>
                    <a:pt x="10307" y="13393"/>
                  </a:cubicBezTo>
                  <a:cubicBezTo>
                    <a:pt x="6618" y="9271"/>
                    <a:pt x="2929" y="4931"/>
                    <a:pt x="0" y="157"/>
                  </a:cubicBezTo>
                  <a:cubicBezTo>
                    <a:pt x="0" y="157"/>
                    <a:pt x="0" y="157"/>
                    <a:pt x="0" y="157"/>
                  </a:cubicBezTo>
                  <a:cubicBezTo>
                    <a:pt x="0" y="157"/>
                    <a:pt x="0" y="48"/>
                    <a:pt x="0" y="48"/>
                  </a:cubicBezTo>
                  <a:cubicBezTo>
                    <a:pt x="0" y="48"/>
                    <a:pt x="0" y="48"/>
                    <a:pt x="0" y="48"/>
                  </a:cubicBezTo>
                  <a:cubicBezTo>
                    <a:pt x="0" y="48"/>
                    <a:pt x="0" y="48"/>
                    <a:pt x="0" y="48"/>
                  </a:cubicBezTo>
                  <a:cubicBezTo>
                    <a:pt x="0" y="48"/>
                    <a:pt x="0" y="-60"/>
                    <a:pt x="0" y="48"/>
                  </a:cubicBezTo>
                  <a:cubicBezTo>
                    <a:pt x="434" y="265"/>
                    <a:pt x="760" y="699"/>
                    <a:pt x="1085" y="1025"/>
                  </a:cubicBezTo>
                  <a:cubicBezTo>
                    <a:pt x="2604" y="2327"/>
                    <a:pt x="4231" y="3520"/>
                    <a:pt x="5859" y="4605"/>
                  </a:cubicBezTo>
                  <a:cubicBezTo>
                    <a:pt x="5859" y="4605"/>
                    <a:pt x="5750" y="4497"/>
                    <a:pt x="5750" y="4497"/>
                  </a:cubicBezTo>
                  <a:cubicBezTo>
                    <a:pt x="10524" y="7752"/>
                    <a:pt x="15407" y="10789"/>
                    <a:pt x="20506" y="13502"/>
                  </a:cubicBezTo>
                  <a:cubicBezTo>
                    <a:pt x="20506" y="13502"/>
                    <a:pt x="20506" y="13502"/>
                    <a:pt x="20506" y="13502"/>
                  </a:cubicBezTo>
                  <a:cubicBezTo>
                    <a:pt x="28969" y="17950"/>
                    <a:pt x="37866" y="21748"/>
                    <a:pt x="46763" y="25220"/>
                  </a:cubicBezTo>
                  <a:cubicBezTo>
                    <a:pt x="54900" y="28149"/>
                    <a:pt x="62929" y="31079"/>
                    <a:pt x="71391" y="33140"/>
                  </a:cubicBezTo>
                  <a:cubicBezTo>
                    <a:pt x="71283" y="33140"/>
                    <a:pt x="71175" y="33140"/>
                    <a:pt x="71066" y="33032"/>
                  </a:cubicBezTo>
                  <a:cubicBezTo>
                    <a:pt x="71500" y="33140"/>
                    <a:pt x="71934" y="33249"/>
                    <a:pt x="72368" y="33357"/>
                  </a:cubicBezTo>
                  <a:cubicBezTo>
                    <a:pt x="72368" y="33357"/>
                    <a:pt x="72368" y="33357"/>
                    <a:pt x="72368" y="33357"/>
                  </a:cubicBezTo>
                  <a:cubicBezTo>
                    <a:pt x="72802" y="33466"/>
                    <a:pt x="73236" y="33574"/>
                    <a:pt x="73778" y="33682"/>
                  </a:cubicBezTo>
                  <a:cubicBezTo>
                    <a:pt x="73887" y="33682"/>
                    <a:pt x="73996" y="33682"/>
                    <a:pt x="74104" y="33791"/>
                  </a:cubicBezTo>
                  <a:cubicBezTo>
                    <a:pt x="74104" y="33791"/>
                    <a:pt x="73996" y="33791"/>
                    <a:pt x="73996" y="33791"/>
                  </a:cubicBezTo>
                  <a:cubicBezTo>
                    <a:pt x="77793" y="34659"/>
                    <a:pt x="81590" y="35418"/>
                    <a:pt x="85388" y="36069"/>
                  </a:cubicBezTo>
                  <a:cubicBezTo>
                    <a:pt x="86147" y="36286"/>
                    <a:pt x="87015" y="36395"/>
                    <a:pt x="87775" y="36612"/>
                  </a:cubicBezTo>
                  <a:cubicBezTo>
                    <a:pt x="87775" y="36612"/>
                    <a:pt x="87775" y="36612"/>
                    <a:pt x="87666" y="36612"/>
                  </a:cubicBezTo>
                  <a:cubicBezTo>
                    <a:pt x="89077" y="36829"/>
                    <a:pt x="90487" y="37046"/>
                    <a:pt x="92006" y="37154"/>
                  </a:cubicBezTo>
                  <a:cubicBezTo>
                    <a:pt x="92115" y="37154"/>
                    <a:pt x="92223" y="37154"/>
                    <a:pt x="92332" y="37154"/>
                  </a:cubicBezTo>
                  <a:cubicBezTo>
                    <a:pt x="94285" y="37480"/>
                    <a:pt x="96238" y="37697"/>
                    <a:pt x="98299" y="37914"/>
                  </a:cubicBezTo>
                  <a:cubicBezTo>
                    <a:pt x="98299" y="37914"/>
                    <a:pt x="98299" y="37914"/>
                    <a:pt x="98299" y="37914"/>
                  </a:cubicBezTo>
                  <a:cubicBezTo>
                    <a:pt x="101228" y="38239"/>
                    <a:pt x="104049" y="38456"/>
                    <a:pt x="106979" y="38673"/>
                  </a:cubicBezTo>
                  <a:cubicBezTo>
                    <a:pt x="106979" y="38673"/>
                    <a:pt x="106979" y="38673"/>
                    <a:pt x="106979" y="38782"/>
                  </a:cubicBezTo>
                  <a:cubicBezTo>
                    <a:pt x="106328" y="38999"/>
                    <a:pt x="105568" y="39216"/>
                    <a:pt x="104917" y="39324"/>
                  </a:cubicBezTo>
                  <a:cubicBezTo>
                    <a:pt x="104917" y="39324"/>
                    <a:pt x="104917" y="39324"/>
                    <a:pt x="104917" y="39324"/>
                  </a:cubicBezTo>
                  <a:cubicBezTo>
                    <a:pt x="101662" y="40301"/>
                    <a:pt x="98516" y="41386"/>
                    <a:pt x="95152" y="42145"/>
                  </a:cubicBezTo>
                  <a:cubicBezTo>
                    <a:pt x="90921" y="43230"/>
                    <a:pt x="86581" y="43881"/>
                    <a:pt x="82133" y="44424"/>
                  </a:cubicBezTo>
                  <a:cubicBezTo>
                    <a:pt x="79746" y="44641"/>
                    <a:pt x="77359" y="44858"/>
                    <a:pt x="75080" y="44858"/>
                  </a:cubicBezTo>
                  <a:cubicBezTo>
                    <a:pt x="73236" y="44641"/>
                    <a:pt x="71609" y="44532"/>
                    <a:pt x="69873" y="44424"/>
                  </a:cubicBezTo>
                  <a:close/>
                </a:path>
              </a:pathLst>
            </a:custGeom>
            <a:solidFill>
              <a:srgbClr val="AB8863"/>
            </a:solidFill>
            <a:ln w="10838" cap="flat">
              <a:noFill/>
              <a:prstDash val="solid"/>
              <a:miter/>
            </a:ln>
          </p:spPr>
          <p:txBody>
            <a:bodyPr rtlCol="0" anchor="ctr"/>
            <a:lstStyle/>
            <a:p>
              <a:endParaRPr lang="nb-NO"/>
            </a:p>
          </p:txBody>
        </p:sp>
        <p:sp>
          <p:nvSpPr>
            <p:cNvPr id="271" name="Frihåndsform: figur 270">
              <a:extLst>
                <a:ext uri="{FF2B5EF4-FFF2-40B4-BE49-F238E27FC236}">
                  <a16:creationId xmlns:a16="http://schemas.microsoft.com/office/drawing/2014/main" id="{7FD64243-7BC1-4619-A26E-D868A2A7B410}"/>
                </a:ext>
              </a:extLst>
            </p:cNvPr>
            <p:cNvSpPr/>
            <p:nvPr/>
          </p:nvSpPr>
          <p:spPr>
            <a:xfrm>
              <a:off x="7013143" y="3853409"/>
              <a:ext cx="135670" cy="30753"/>
            </a:xfrm>
            <a:custGeom>
              <a:avLst/>
              <a:gdLst>
                <a:gd name="connsiteX0" fmla="*/ 72802 w 135670"/>
                <a:gd name="connsiteY0" fmla="*/ 30753 h 30753"/>
                <a:gd name="connsiteX1" fmla="*/ 59999 w 135670"/>
                <a:gd name="connsiteY1" fmla="*/ 29451 h 30753"/>
                <a:gd name="connsiteX2" fmla="*/ 46979 w 135670"/>
                <a:gd name="connsiteY2" fmla="*/ 26847 h 30753"/>
                <a:gd name="connsiteX3" fmla="*/ 34611 w 135670"/>
                <a:gd name="connsiteY3" fmla="*/ 22616 h 30753"/>
                <a:gd name="connsiteX4" fmla="*/ 29620 w 135670"/>
                <a:gd name="connsiteY4" fmla="*/ 20663 h 30753"/>
                <a:gd name="connsiteX5" fmla="*/ 24629 w 135670"/>
                <a:gd name="connsiteY5" fmla="*/ 18059 h 30753"/>
                <a:gd name="connsiteX6" fmla="*/ 24629 w 135670"/>
                <a:gd name="connsiteY6" fmla="*/ 18059 h 30753"/>
                <a:gd name="connsiteX7" fmla="*/ 24629 w 135670"/>
                <a:gd name="connsiteY7" fmla="*/ 18059 h 30753"/>
                <a:gd name="connsiteX8" fmla="*/ 24629 w 135670"/>
                <a:gd name="connsiteY8" fmla="*/ 18059 h 30753"/>
                <a:gd name="connsiteX9" fmla="*/ 24521 w 135670"/>
                <a:gd name="connsiteY9" fmla="*/ 17950 h 30753"/>
                <a:gd name="connsiteX10" fmla="*/ 24521 w 135670"/>
                <a:gd name="connsiteY10" fmla="*/ 17950 h 30753"/>
                <a:gd name="connsiteX11" fmla="*/ 24521 w 135670"/>
                <a:gd name="connsiteY11" fmla="*/ 17950 h 30753"/>
                <a:gd name="connsiteX12" fmla="*/ 23327 w 135670"/>
                <a:gd name="connsiteY12" fmla="*/ 17299 h 30753"/>
                <a:gd name="connsiteX13" fmla="*/ 23327 w 135670"/>
                <a:gd name="connsiteY13" fmla="*/ 17299 h 30753"/>
                <a:gd name="connsiteX14" fmla="*/ 16058 w 135670"/>
                <a:gd name="connsiteY14" fmla="*/ 12851 h 30753"/>
                <a:gd name="connsiteX15" fmla="*/ 8897 w 135670"/>
                <a:gd name="connsiteY15" fmla="*/ 7969 h 30753"/>
                <a:gd name="connsiteX16" fmla="*/ 0 w 135670"/>
                <a:gd name="connsiteY16" fmla="*/ 48 h 30753"/>
                <a:gd name="connsiteX17" fmla="*/ 0 w 135670"/>
                <a:gd name="connsiteY17" fmla="*/ 48 h 30753"/>
                <a:gd name="connsiteX18" fmla="*/ 7920 w 135670"/>
                <a:gd name="connsiteY18" fmla="*/ 4714 h 30753"/>
                <a:gd name="connsiteX19" fmla="*/ 7812 w 135670"/>
                <a:gd name="connsiteY19" fmla="*/ 4714 h 30753"/>
                <a:gd name="connsiteX20" fmla="*/ 26148 w 135670"/>
                <a:gd name="connsiteY20" fmla="*/ 12634 h 30753"/>
                <a:gd name="connsiteX21" fmla="*/ 26582 w 135670"/>
                <a:gd name="connsiteY21" fmla="*/ 12851 h 30753"/>
                <a:gd name="connsiteX22" fmla="*/ 33851 w 135670"/>
                <a:gd name="connsiteY22" fmla="*/ 15129 h 30753"/>
                <a:gd name="connsiteX23" fmla="*/ 41555 w 135670"/>
                <a:gd name="connsiteY23" fmla="*/ 17516 h 30753"/>
                <a:gd name="connsiteX24" fmla="*/ 41338 w 135670"/>
                <a:gd name="connsiteY24" fmla="*/ 17516 h 30753"/>
                <a:gd name="connsiteX25" fmla="*/ 41663 w 135670"/>
                <a:gd name="connsiteY25" fmla="*/ 17625 h 30753"/>
                <a:gd name="connsiteX26" fmla="*/ 41772 w 135670"/>
                <a:gd name="connsiteY26" fmla="*/ 17625 h 30753"/>
                <a:gd name="connsiteX27" fmla="*/ 41772 w 135670"/>
                <a:gd name="connsiteY27" fmla="*/ 17625 h 30753"/>
                <a:gd name="connsiteX28" fmla="*/ 41880 w 135670"/>
                <a:gd name="connsiteY28" fmla="*/ 17625 h 30753"/>
                <a:gd name="connsiteX29" fmla="*/ 41880 w 135670"/>
                <a:gd name="connsiteY29" fmla="*/ 17625 h 30753"/>
                <a:gd name="connsiteX30" fmla="*/ 41880 w 135670"/>
                <a:gd name="connsiteY30" fmla="*/ 17625 h 30753"/>
                <a:gd name="connsiteX31" fmla="*/ 53381 w 135670"/>
                <a:gd name="connsiteY31" fmla="*/ 19903 h 30753"/>
                <a:gd name="connsiteX32" fmla="*/ 65424 w 135670"/>
                <a:gd name="connsiteY32" fmla="*/ 21531 h 30753"/>
                <a:gd name="connsiteX33" fmla="*/ 65099 w 135670"/>
                <a:gd name="connsiteY33" fmla="*/ 21531 h 30753"/>
                <a:gd name="connsiteX34" fmla="*/ 72042 w 135670"/>
                <a:gd name="connsiteY34" fmla="*/ 22182 h 30753"/>
                <a:gd name="connsiteX35" fmla="*/ 73453 w 135670"/>
                <a:gd name="connsiteY35" fmla="*/ 22290 h 30753"/>
                <a:gd name="connsiteX36" fmla="*/ 72911 w 135670"/>
                <a:gd name="connsiteY36" fmla="*/ 22182 h 30753"/>
                <a:gd name="connsiteX37" fmla="*/ 84954 w 135670"/>
                <a:gd name="connsiteY37" fmla="*/ 22507 h 30753"/>
                <a:gd name="connsiteX38" fmla="*/ 84411 w 135670"/>
                <a:gd name="connsiteY38" fmla="*/ 22507 h 30753"/>
                <a:gd name="connsiteX39" fmla="*/ 88860 w 135670"/>
                <a:gd name="connsiteY39" fmla="*/ 22399 h 30753"/>
                <a:gd name="connsiteX40" fmla="*/ 88751 w 135670"/>
                <a:gd name="connsiteY40" fmla="*/ 22399 h 30753"/>
                <a:gd name="connsiteX41" fmla="*/ 103073 w 135670"/>
                <a:gd name="connsiteY41" fmla="*/ 21314 h 30753"/>
                <a:gd name="connsiteX42" fmla="*/ 117395 w 135670"/>
                <a:gd name="connsiteY42" fmla="*/ 19361 h 30753"/>
                <a:gd name="connsiteX43" fmla="*/ 117069 w 135670"/>
                <a:gd name="connsiteY43" fmla="*/ 19361 h 30753"/>
                <a:gd name="connsiteX44" fmla="*/ 131391 w 135670"/>
                <a:gd name="connsiteY44" fmla="*/ 15997 h 30753"/>
                <a:gd name="connsiteX45" fmla="*/ 131391 w 135670"/>
                <a:gd name="connsiteY45" fmla="*/ 15997 h 30753"/>
                <a:gd name="connsiteX46" fmla="*/ 135622 w 135670"/>
                <a:gd name="connsiteY46" fmla="*/ 14587 h 30753"/>
                <a:gd name="connsiteX47" fmla="*/ 135622 w 135670"/>
                <a:gd name="connsiteY47" fmla="*/ 14695 h 30753"/>
                <a:gd name="connsiteX48" fmla="*/ 109040 w 135670"/>
                <a:gd name="connsiteY48" fmla="*/ 26522 h 30753"/>
                <a:gd name="connsiteX49" fmla="*/ 91898 w 135670"/>
                <a:gd name="connsiteY49" fmla="*/ 29777 h 30753"/>
                <a:gd name="connsiteX50" fmla="*/ 83109 w 135670"/>
                <a:gd name="connsiteY50" fmla="*/ 30428 h 30753"/>
                <a:gd name="connsiteX51" fmla="*/ 75623 w 135670"/>
                <a:gd name="connsiteY51" fmla="*/ 30645 h 30753"/>
                <a:gd name="connsiteX52" fmla="*/ 72802 w 135670"/>
                <a:gd name="connsiteY52" fmla="*/ 30753 h 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5670" h="30753">
                  <a:moveTo>
                    <a:pt x="72802" y="30753"/>
                  </a:moveTo>
                  <a:cubicBezTo>
                    <a:pt x="68571" y="30645"/>
                    <a:pt x="64231" y="30102"/>
                    <a:pt x="59999" y="29451"/>
                  </a:cubicBezTo>
                  <a:cubicBezTo>
                    <a:pt x="55659" y="28800"/>
                    <a:pt x="51211" y="28149"/>
                    <a:pt x="46979" y="26847"/>
                  </a:cubicBezTo>
                  <a:cubicBezTo>
                    <a:pt x="42748" y="25654"/>
                    <a:pt x="38734" y="24026"/>
                    <a:pt x="34611" y="22616"/>
                  </a:cubicBezTo>
                  <a:cubicBezTo>
                    <a:pt x="32983" y="22073"/>
                    <a:pt x="31247" y="21422"/>
                    <a:pt x="29620" y="20663"/>
                  </a:cubicBezTo>
                  <a:cubicBezTo>
                    <a:pt x="27884" y="19903"/>
                    <a:pt x="26256" y="18927"/>
                    <a:pt x="24629" y="18059"/>
                  </a:cubicBezTo>
                  <a:lnTo>
                    <a:pt x="24629" y="18059"/>
                  </a:lnTo>
                  <a:lnTo>
                    <a:pt x="24629" y="18059"/>
                  </a:lnTo>
                  <a:cubicBezTo>
                    <a:pt x="24629" y="18059"/>
                    <a:pt x="24629" y="18059"/>
                    <a:pt x="24629" y="18059"/>
                  </a:cubicBezTo>
                  <a:cubicBezTo>
                    <a:pt x="24629" y="18059"/>
                    <a:pt x="24521" y="18059"/>
                    <a:pt x="24521" y="17950"/>
                  </a:cubicBezTo>
                  <a:lnTo>
                    <a:pt x="24521" y="17950"/>
                  </a:lnTo>
                  <a:cubicBezTo>
                    <a:pt x="24521" y="17950"/>
                    <a:pt x="24521" y="17950"/>
                    <a:pt x="24521" y="17950"/>
                  </a:cubicBezTo>
                  <a:cubicBezTo>
                    <a:pt x="24087" y="17733"/>
                    <a:pt x="23652" y="17516"/>
                    <a:pt x="23327" y="17299"/>
                  </a:cubicBezTo>
                  <a:cubicBezTo>
                    <a:pt x="23327" y="17299"/>
                    <a:pt x="23327" y="17299"/>
                    <a:pt x="23327" y="17299"/>
                  </a:cubicBezTo>
                  <a:cubicBezTo>
                    <a:pt x="20831" y="15997"/>
                    <a:pt x="18444" y="14370"/>
                    <a:pt x="16058" y="12851"/>
                  </a:cubicBezTo>
                  <a:cubicBezTo>
                    <a:pt x="13671" y="11223"/>
                    <a:pt x="11175" y="9705"/>
                    <a:pt x="8897" y="7969"/>
                  </a:cubicBezTo>
                  <a:cubicBezTo>
                    <a:pt x="5750" y="5582"/>
                    <a:pt x="2604" y="3086"/>
                    <a:pt x="0" y="48"/>
                  </a:cubicBezTo>
                  <a:cubicBezTo>
                    <a:pt x="0" y="48"/>
                    <a:pt x="0" y="-60"/>
                    <a:pt x="0" y="48"/>
                  </a:cubicBezTo>
                  <a:cubicBezTo>
                    <a:pt x="2496" y="1784"/>
                    <a:pt x="5208" y="3303"/>
                    <a:pt x="7920" y="4714"/>
                  </a:cubicBezTo>
                  <a:cubicBezTo>
                    <a:pt x="7920" y="4714"/>
                    <a:pt x="7812" y="4714"/>
                    <a:pt x="7812" y="4714"/>
                  </a:cubicBezTo>
                  <a:cubicBezTo>
                    <a:pt x="13671" y="7752"/>
                    <a:pt x="19855" y="10355"/>
                    <a:pt x="26148" y="12634"/>
                  </a:cubicBezTo>
                  <a:cubicBezTo>
                    <a:pt x="26365" y="12742"/>
                    <a:pt x="26473" y="12742"/>
                    <a:pt x="26582" y="12851"/>
                  </a:cubicBezTo>
                  <a:cubicBezTo>
                    <a:pt x="28969" y="13719"/>
                    <a:pt x="31464" y="14370"/>
                    <a:pt x="33851" y="15129"/>
                  </a:cubicBezTo>
                  <a:cubicBezTo>
                    <a:pt x="36347" y="15997"/>
                    <a:pt x="38842" y="16865"/>
                    <a:pt x="41555" y="17516"/>
                  </a:cubicBezTo>
                  <a:cubicBezTo>
                    <a:pt x="41446" y="17516"/>
                    <a:pt x="41446" y="17516"/>
                    <a:pt x="41338" y="17516"/>
                  </a:cubicBezTo>
                  <a:cubicBezTo>
                    <a:pt x="41446" y="17516"/>
                    <a:pt x="41555" y="17516"/>
                    <a:pt x="41663" y="17625"/>
                  </a:cubicBezTo>
                  <a:cubicBezTo>
                    <a:pt x="41663" y="17625"/>
                    <a:pt x="41663" y="17625"/>
                    <a:pt x="41772" y="17625"/>
                  </a:cubicBezTo>
                  <a:cubicBezTo>
                    <a:pt x="41772" y="17625"/>
                    <a:pt x="41772" y="17625"/>
                    <a:pt x="41772" y="17625"/>
                  </a:cubicBezTo>
                  <a:cubicBezTo>
                    <a:pt x="41772" y="17625"/>
                    <a:pt x="41772" y="17625"/>
                    <a:pt x="41880" y="17625"/>
                  </a:cubicBezTo>
                  <a:cubicBezTo>
                    <a:pt x="41880" y="17625"/>
                    <a:pt x="41880" y="17625"/>
                    <a:pt x="41880" y="17625"/>
                  </a:cubicBezTo>
                  <a:cubicBezTo>
                    <a:pt x="41880" y="17625"/>
                    <a:pt x="41880" y="17625"/>
                    <a:pt x="41880" y="17625"/>
                  </a:cubicBezTo>
                  <a:cubicBezTo>
                    <a:pt x="45677" y="18493"/>
                    <a:pt x="49584" y="19252"/>
                    <a:pt x="53381" y="19903"/>
                  </a:cubicBezTo>
                  <a:cubicBezTo>
                    <a:pt x="57395" y="20554"/>
                    <a:pt x="61410" y="21097"/>
                    <a:pt x="65424" y="21531"/>
                  </a:cubicBezTo>
                  <a:cubicBezTo>
                    <a:pt x="65316" y="21531"/>
                    <a:pt x="65207" y="21531"/>
                    <a:pt x="65099" y="21531"/>
                  </a:cubicBezTo>
                  <a:cubicBezTo>
                    <a:pt x="67377" y="21748"/>
                    <a:pt x="69764" y="21965"/>
                    <a:pt x="72042" y="22182"/>
                  </a:cubicBezTo>
                  <a:cubicBezTo>
                    <a:pt x="72476" y="22182"/>
                    <a:pt x="73019" y="22290"/>
                    <a:pt x="73453" y="22290"/>
                  </a:cubicBezTo>
                  <a:cubicBezTo>
                    <a:pt x="73236" y="22290"/>
                    <a:pt x="73127" y="22290"/>
                    <a:pt x="72911" y="22182"/>
                  </a:cubicBezTo>
                  <a:cubicBezTo>
                    <a:pt x="76925" y="22507"/>
                    <a:pt x="80939" y="22616"/>
                    <a:pt x="84954" y="22507"/>
                  </a:cubicBezTo>
                  <a:cubicBezTo>
                    <a:pt x="84737" y="22507"/>
                    <a:pt x="84628" y="22507"/>
                    <a:pt x="84411" y="22507"/>
                  </a:cubicBezTo>
                  <a:cubicBezTo>
                    <a:pt x="85930" y="22507"/>
                    <a:pt x="87341" y="22399"/>
                    <a:pt x="88860" y="22399"/>
                  </a:cubicBezTo>
                  <a:cubicBezTo>
                    <a:pt x="88860" y="22399"/>
                    <a:pt x="88751" y="22399"/>
                    <a:pt x="88751" y="22399"/>
                  </a:cubicBezTo>
                  <a:cubicBezTo>
                    <a:pt x="93525" y="22182"/>
                    <a:pt x="98299" y="21856"/>
                    <a:pt x="103073" y="21314"/>
                  </a:cubicBezTo>
                  <a:cubicBezTo>
                    <a:pt x="107847" y="20771"/>
                    <a:pt x="112621" y="20229"/>
                    <a:pt x="117395" y="19361"/>
                  </a:cubicBezTo>
                  <a:cubicBezTo>
                    <a:pt x="117286" y="19361"/>
                    <a:pt x="117178" y="19361"/>
                    <a:pt x="117069" y="19361"/>
                  </a:cubicBezTo>
                  <a:cubicBezTo>
                    <a:pt x="121951" y="18601"/>
                    <a:pt x="126725" y="17408"/>
                    <a:pt x="131391" y="15997"/>
                  </a:cubicBezTo>
                  <a:cubicBezTo>
                    <a:pt x="131391" y="15997"/>
                    <a:pt x="131391" y="15997"/>
                    <a:pt x="131391" y="15997"/>
                  </a:cubicBezTo>
                  <a:cubicBezTo>
                    <a:pt x="132801" y="15563"/>
                    <a:pt x="134212" y="15129"/>
                    <a:pt x="135622" y="14587"/>
                  </a:cubicBezTo>
                  <a:cubicBezTo>
                    <a:pt x="135622" y="14587"/>
                    <a:pt x="135731" y="14587"/>
                    <a:pt x="135622" y="14695"/>
                  </a:cubicBezTo>
                  <a:cubicBezTo>
                    <a:pt x="127485" y="19903"/>
                    <a:pt x="118479" y="24135"/>
                    <a:pt x="109040" y="26522"/>
                  </a:cubicBezTo>
                  <a:cubicBezTo>
                    <a:pt x="103398" y="27932"/>
                    <a:pt x="97648" y="29017"/>
                    <a:pt x="91898" y="29777"/>
                  </a:cubicBezTo>
                  <a:cubicBezTo>
                    <a:pt x="88968" y="30102"/>
                    <a:pt x="86039" y="30319"/>
                    <a:pt x="83109" y="30428"/>
                  </a:cubicBezTo>
                  <a:cubicBezTo>
                    <a:pt x="80614" y="30536"/>
                    <a:pt x="78118" y="30645"/>
                    <a:pt x="75623" y="30645"/>
                  </a:cubicBezTo>
                  <a:cubicBezTo>
                    <a:pt x="74647" y="30753"/>
                    <a:pt x="73670" y="30753"/>
                    <a:pt x="72802" y="30753"/>
                  </a:cubicBezTo>
                  <a:close/>
                </a:path>
              </a:pathLst>
            </a:custGeom>
            <a:solidFill>
              <a:srgbClr val="CFB39B"/>
            </a:solidFill>
            <a:ln w="10838" cap="flat">
              <a:noFill/>
              <a:prstDash val="solid"/>
              <a:miter/>
            </a:ln>
          </p:spPr>
          <p:txBody>
            <a:bodyPr rtlCol="0" anchor="ctr"/>
            <a:lstStyle/>
            <a:p>
              <a:endParaRPr lang="nb-NO"/>
            </a:p>
          </p:txBody>
        </p:sp>
        <p:sp>
          <p:nvSpPr>
            <p:cNvPr id="272" name="Frihåndsform: figur 271">
              <a:extLst>
                <a:ext uri="{FF2B5EF4-FFF2-40B4-BE49-F238E27FC236}">
                  <a16:creationId xmlns:a16="http://schemas.microsoft.com/office/drawing/2014/main" id="{9D916E5D-8CC8-4B5C-9255-9DFC866E2BCB}"/>
                </a:ext>
              </a:extLst>
            </p:cNvPr>
            <p:cNvSpPr/>
            <p:nvPr/>
          </p:nvSpPr>
          <p:spPr>
            <a:xfrm>
              <a:off x="7087468" y="3548466"/>
              <a:ext cx="181620" cy="134650"/>
            </a:xfrm>
            <a:custGeom>
              <a:avLst/>
              <a:gdLst>
                <a:gd name="connsiteX0" fmla="*/ 181621 w 181620"/>
                <a:gd name="connsiteY0" fmla="*/ 134650 h 134650"/>
                <a:gd name="connsiteX1" fmla="*/ 171748 w 181620"/>
                <a:gd name="connsiteY1" fmla="*/ 113710 h 134650"/>
                <a:gd name="connsiteX2" fmla="*/ 166540 w 181620"/>
                <a:gd name="connsiteY2" fmla="*/ 104379 h 134650"/>
                <a:gd name="connsiteX3" fmla="*/ 164370 w 181620"/>
                <a:gd name="connsiteY3" fmla="*/ 101233 h 134650"/>
                <a:gd name="connsiteX4" fmla="*/ 161874 w 181620"/>
                <a:gd name="connsiteY4" fmla="*/ 98086 h 134650"/>
                <a:gd name="connsiteX5" fmla="*/ 159162 w 181620"/>
                <a:gd name="connsiteY5" fmla="*/ 94940 h 134650"/>
                <a:gd name="connsiteX6" fmla="*/ 159379 w 181620"/>
                <a:gd name="connsiteY6" fmla="*/ 95265 h 134650"/>
                <a:gd name="connsiteX7" fmla="*/ 156449 w 181620"/>
                <a:gd name="connsiteY7" fmla="*/ 92228 h 134650"/>
                <a:gd name="connsiteX8" fmla="*/ 153411 w 181620"/>
                <a:gd name="connsiteY8" fmla="*/ 89407 h 134650"/>
                <a:gd name="connsiteX9" fmla="*/ 148746 w 181620"/>
                <a:gd name="connsiteY9" fmla="*/ 85501 h 134650"/>
                <a:gd name="connsiteX10" fmla="*/ 143430 w 181620"/>
                <a:gd name="connsiteY10" fmla="*/ 81595 h 134650"/>
                <a:gd name="connsiteX11" fmla="*/ 133665 w 181620"/>
                <a:gd name="connsiteY11" fmla="*/ 75519 h 134650"/>
                <a:gd name="connsiteX12" fmla="*/ 123683 w 181620"/>
                <a:gd name="connsiteY12" fmla="*/ 70202 h 134650"/>
                <a:gd name="connsiteX13" fmla="*/ 83647 w 181620"/>
                <a:gd name="connsiteY13" fmla="*/ 53928 h 134650"/>
                <a:gd name="connsiteX14" fmla="*/ 72255 w 181620"/>
                <a:gd name="connsiteY14" fmla="*/ 49805 h 134650"/>
                <a:gd name="connsiteX15" fmla="*/ 61297 w 181620"/>
                <a:gd name="connsiteY15" fmla="*/ 45790 h 134650"/>
                <a:gd name="connsiteX16" fmla="*/ 38187 w 181620"/>
                <a:gd name="connsiteY16" fmla="*/ 35809 h 134650"/>
                <a:gd name="connsiteX17" fmla="*/ 22129 w 181620"/>
                <a:gd name="connsiteY17" fmla="*/ 26044 h 134650"/>
                <a:gd name="connsiteX18" fmla="*/ 7373 w 181620"/>
                <a:gd name="connsiteY18" fmla="*/ 13241 h 134650"/>
                <a:gd name="connsiteX19" fmla="*/ 7482 w 181620"/>
                <a:gd name="connsiteY19" fmla="*/ 13350 h 134650"/>
                <a:gd name="connsiteX20" fmla="*/ 3142 w 181620"/>
                <a:gd name="connsiteY20" fmla="*/ 7599 h 134650"/>
                <a:gd name="connsiteX21" fmla="*/ 321 w 181620"/>
                <a:gd name="connsiteY21" fmla="*/ 1957 h 134650"/>
                <a:gd name="connsiteX22" fmla="*/ 104 w 181620"/>
                <a:gd name="connsiteY22" fmla="*/ 4 h 134650"/>
                <a:gd name="connsiteX23" fmla="*/ 104 w 181620"/>
                <a:gd name="connsiteY23" fmla="*/ 221 h 134650"/>
                <a:gd name="connsiteX24" fmla="*/ 104 w 181620"/>
                <a:gd name="connsiteY24" fmla="*/ 221 h 134650"/>
                <a:gd name="connsiteX25" fmla="*/ 213 w 181620"/>
                <a:gd name="connsiteY25" fmla="*/ 655 h 134650"/>
                <a:gd name="connsiteX26" fmla="*/ 213 w 181620"/>
                <a:gd name="connsiteY26" fmla="*/ 655 h 134650"/>
                <a:gd name="connsiteX27" fmla="*/ 429 w 181620"/>
                <a:gd name="connsiteY27" fmla="*/ 1198 h 134650"/>
                <a:gd name="connsiteX28" fmla="*/ 429 w 181620"/>
                <a:gd name="connsiteY28" fmla="*/ 1198 h 134650"/>
                <a:gd name="connsiteX29" fmla="*/ 429 w 181620"/>
                <a:gd name="connsiteY29" fmla="*/ 1198 h 134650"/>
                <a:gd name="connsiteX30" fmla="*/ 429 w 181620"/>
                <a:gd name="connsiteY30" fmla="*/ 1198 h 134650"/>
                <a:gd name="connsiteX31" fmla="*/ 1298 w 181620"/>
                <a:gd name="connsiteY31" fmla="*/ 2717 h 134650"/>
                <a:gd name="connsiteX32" fmla="*/ 4119 w 181620"/>
                <a:gd name="connsiteY32" fmla="*/ 6297 h 134650"/>
                <a:gd name="connsiteX33" fmla="*/ 4010 w 181620"/>
                <a:gd name="connsiteY33" fmla="*/ 6189 h 134650"/>
                <a:gd name="connsiteX34" fmla="*/ 7590 w 181620"/>
                <a:gd name="connsiteY34" fmla="*/ 9661 h 134650"/>
                <a:gd name="connsiteX35" fmla="*/ 7482 w 181620"/>
                <a:gd name="connsiteY35" fmla="*/ 9552 h 134650"/>
                <a:gd name="connsiteX36" fmla="*/ 14751 w 181620"/>
                <a:gd name="connsiteY36" fmla="*/ 15194 h 134650"/>
                <a:gd name="connsiteX37" fmla="*/ 14534 w 181620"/>
                <a:gd name="connsiteY37" fmla="*/ 15086 h 134650"/>
                <a:gd name="connsiteX38" fmla="*/ 16379 w 181620"/>
                <a:gd name="connsiteY38" fmla="*/ 16387 h 134650"/>
                <a:gd name="connsiteX39" fmla="*/ 16379 w 181620"/>
                <a:gd name="connsiteY39" fmla="*/ 16387 h 134650"/>
                <a:gd name="connsiteX40" fmla="*/ 29833 w 181620"/>
                <a:gd name="connsiteY40" fmla="*/ 23982 h 134650"/>
                <a:gd name="connsiteX41" fmla="*/ 29507 w 181620"/>
                <a:gd name="connsiteY41" fmla="*/ 23765 h 134650"/>
                <a:gd name="connsiteX42" fmla="*/ 51315 w 181620"/>
                <a:gd name="connsiteY42" fmla="*/ 33313 h 134650"/>
                <a:gd name="connsiteX43" fmla="*/ 73883 w 181620"/>
                <a:gd name="connsiteY43" fmla="*/ 41993 h 134650"/>
                <a:gd name="connsiteX44" fmla="*/ 119235 w 181620"/>
                <a:gd name="connsiteY44" fmla="*/ 59787 h 134650"/>
                <a:gd name="connsiteX45" fmla="*/ 141368 w 181620"/>
                <a:gd name="connsiteY45" fmla="*/ 71287 h 134650"/>
                <a:gd name="connsiteX46" fmla="*/ 147010 w 181620"/>
                <a:gd name="connsiteY46" fmla="*/ 75085 h 134650"/>
                <a:gd name="connsiteX47" fmla="*/ 151459 w 181620"/>
                <a:gd name="connsiteY47" fmla="*/ 78448 h 134650"/>
                <a:gd name="connsiteX48" fmla="*/ 156124 w 181620"/>
                <a:gd name="connsiteY48" fmla="*/ 82571 h 134650"/>
                <a:gd name="connsiteX49" fmla="*/ 160681 w 181620"/>
                <a:gd name="connsiteY49" fmla="*/ 87237 h 134650"/>
                <a:gd name="connsiteX50" fmla="*/ 167842 w 181620"/>
                <a:gd name="connsiteY50" fmla="*/ 97001 h 134650"/>
                <a:gd name="connsiteX51" fmla="*/ 173267 w 181620"/>
                <a:gd name="connsiteY51" fmla="*/ 108394 h 134650"/>
                <a:gd name="connsiteX52" fmla="*/ 177064 w 181620"/>
                <a:gd name="connsiteY52" fmla="*/ 119677 h 134650"/>
                <a:gd name="connsiteX53" fmla="*/ 180536 w 181620"/>
                <a:gd name="connsiteY53" fmla="*/ 130419 h 134650"/>
                <a:gd name="connsiteX54" fmla="*/ 181621 w 181620"/>
                <a:gd name="connsiteY54" fmla="*/ 134650 h 134650"/>
                <a:gd name="connsiteX55" fmla="*/ 181621 w 181620"/>
                <a:gd name="connsiteY55" fmla="*/ 134650 h 134650"/>
                <a:gd name="connsiteX56" fmla="*/ 181621 w 181620"/>
                <a:gd name="connsiteY56" fmla="*/ 134650 h 13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1620" h="134650">
                  <a:moveTo>
                    <a:pt x="181621" y="134650"/>
                  </a:moveTo>
                  <a:cubicBezTo>
                    <a:pt x="178474" y="127598"/>
                    <a:pt x="175111" y="120654"/>
                    <a:pt x="171748" y="113710"/>
                  </a:cubicBezTo>
                  <a:cubicBezTo>
                    <a:pt x="170120" y="110564"/>
                    <a:pt x="168493" y="107417"/>
                    <a:pt x="166540" y="104379"/>
                  </a:cubicBezTo>
                  <a:cubicBezTo>
                    <a:pt x="165780" y="103294"/>
                    <a:pt x="165021" y="102318"/>
                    <a:pt x="164370" y="101233"/>
                  </a:cubicBezTo>
                  <a:cubicBezTo>
                    <a:pt x="163610" y="100148"/>
                    <a:pt x="162742" y="99171"/>
                    <a:pt x="161874" y="98086"/>
                  </a:cubicBezTo>
                  <a:cubicBezTo>
                    <a:pt x="161115" y="97001"/>
                    <a:pt x="160030" y="96025"/>
                    <a:pt x="159162" y="94940"/>
                  </a:cubicBezTo>
                  <a:cubicBezTo>
                    <a:pt x="159270" y="95048"/>
                    <a:pt x="159379" y="95157"/>
                    <a:pt x="159379" y="95265"/>
                  </a:cubicBezTo>
                  <a:cubicBezTo>
                    <a:pt x="158402" y="94289"/>
                    <a:pt x="157426" y="93312"/>
                    <a:pt x="156449" y="92228"/>
                  </a:cubicBezTo>
                  <a:cubicBezTo>
                    <a:pt x="155473" y="91251"/>
                    <a:pt x="154388" y="90383"/>
                    <a:pt x="153411" y="89407"/>
                  </a:cubicBezTo>
                  <a:cubicBezTo>
                    <a:pt x="151784" y="88105"/>
                    <a:pt x="150265" y="86803"/>
                    <a:pt x="148746" y="85501"/>
                  </a:cubicBezTo>
                  <a:cubicBezTo>
                    <a:pt x="147010" y="84199"/>
                    <a:pt x="145166" y="82897"/>
                    <a:pt x="143430" y="81595"/>
                  </a:cubicBezTo>
                  <a:cubicBezTo>
                    <a:pt x="140175" y="79533"/>
                    <a:pt x="137029" y="77363"/>
                    <a:pt x="133665" y="75519"/>
                  </a:cubicBezTo>
                  <a:cubicBezTo>
                    <a:pt x="130410" y="73566"/>
                    <a:pt x="127047" y="71938"/>
                    <a:pt x="123683" y="70202"/>
                  </a:cubicBezTo>
                  <a:cubicBezTo>
                    <a:pt x="110663" y="64018"/>
                    <a:pt x="97210" y="58919"/>
                    <a:pt x="83647" y="53928"/>
                  </a:cubicBezTo>
                  <a:cubicBezTo>
                    <a:pt x="79850" y="52626"/>
                    <a:pt x="76052" y="51215"/>
                    <a:pt x="72255" y="49805"/>
                  </a:cubicBezTo>
                  <a:cubicBezTo>
                    <a:pt x="68566" y="48503"/>
                    <a:pt x="64877" y="47201"/>
                    <a:pt x="61297" y="45790"/>
                  </a:cubicBezTo>
                  <a:cubicBezTo>
                    <a:pt x="53485" y="42861"/>
                    <a:pt x="45673" y="39606"/>
                    <a:pt x="38187" y="35809"/>
                  </a:cubicBezTo>
                  <a:cubicBezTo>
                    <a:pt x="32545" y="32988"/>
                    <a:pt x="27228" y="29624"/>
                    <a:pt x="22129" y="26044"/>
                  </a:cubicBezTo>
                  <a:cubicBezTo>
                    <a:pt x="16813" y="22246"/>
                    <a:pt x="11713" y="18232"/>
                    <a:pt x="7373" y="13241"/>
                  </a:cubicBezTo>
                  <a:cubicBezTo>
                    <a:pt x="7373" y="13241"/>
                    <a:pt x="7482" y="13350"/>
                    <a:pt x="7482" y="13350"/>
                  </a:cubicBezTo>
                  <a:cubicBezTo>
                    <a:pt x="5854" y="11505"/>
                    <a:pt x="4444" y="9661"/>
                    <a:pt x="3142" y="7599"/>
                  </a:cubicBezTo>
                  <a:cubicBezTo>
                    <a:pt x="2057" y="5863"/>
                    <a:pt x="1080" y="3910"/>
                    <a:pt x="321" y="1957"/>
                  </a:cubicBezTo>
                  <a:cubicBezTo>
                    <a:pt x="321" y="1849"/>
                    <a:pt x="-222" y="-104"/>
                    <a:pt x="104" y="4"/>
                  </a:cubicBezTo>
                  <a:cubicBezTo>
                    <a:pt x="213" y="4"/>
                    <a:pt x="213" y="221"/>
                    <a:pt x="104" y="221"/>
                  </a:cubicBezTo>
                  <a:cubicBezTo>
                    <a:pt x="104" y="221"/>
                    <a:pt x="104" y="221"/>
                    <a:pt x="104" y="221"/>
                  </a:cubicBezTo>
                  <a:cubicBezTo>
                    <a:pt x="104" y="330"/>
                    <a:pt x="213" y="438"/>
                    <a:pt x="213" y="655"/>
                  </a:cubicBezTo>
                  <a:cubicBezTo>
                    <a:pt x="213" y="655"/>
                    <a:pt x="213" y="655"/>
                    <a:pt x="213" y="655"/>
                  </a:cubicBezTo>
                  <a:cubicBezTo>
                    <a:pt x="321" y="872"/>
                    <a:pt x="321" y="1089"/>
                    <a:pt x="429" y="1198"/>
                  </a:cubicBezTo>
                  <a:cubicBezTo>
                    <a:pt x="429" y="1198"/>
                    <a:pt x="429" y="1198"/>
                    <a:pt x="429" y="1198"/>
                  </a:cubicBezTo>
                  <a:cubicBezTo>
                    <a:pt x="429" y="1198"/>
                    <a:pt x="429" y="1198"/>
                    <a:pt x="429" y="1198"/>
                  </a:cubicBezTo>
                  <a:lnTo>
                    <a:pt x="429" y="1198"/>
                  </a:lnTo>
                  <a:cubicBezTo>
                    <a:pt x="755" y="1740"/>
                    <a:pt x="972" y="2174"/>
                    <a:pt x="1298" y="2717"/>
                  </a:cubicBezTo>
                  <a:cubicBezTo>
                    <a:pt x="2165" y="4019"/>
                    <a:pt x="3142" y="5212"/>
                    <a:pt x="4119" y="6297"/>
                  </a:cubicBezTo>
                  <a:cubicBezTo>
                    <a:pt x="4119" y="6297"/>
                    <a:pt x="4119" y="6297"/>
                    <a:pt x="4010" y="6189"/>
                  </a:cubicBezTo>
                  <a:cubicBezTo>
                    <a:pt x="5095" y="7382"/>
                    <a:pt x="6288" y="8576"/>
                    <a:pt x="7590" y="9661"/>
                  </a:cubicBezTo>
                  <a:cubicBezTo>
                    <a:pt x="7590" y="9661"/>
                    <a:pt x="7482" y="9552"/>
                    <a:pt x="7482" y="9552"/>
                  </a:cubicBezTo>
                  <a:cubicBezTo>
                    <a:pt x="9760" y="11614"/>
                    <a:pt x="12256" y="13350"/>
                    <a:pt x="14751" y="15194"/>
                  </a:cubicBezTo>
                  <a:cubicBezTo>
                    <a:pt x="14643" y="15194"/>
                    <a:pt x="14643" y="15086"/>
                    <a:pt x="14534" y="15086"/>
                  </a:cubicBezTo>
                  <a:cubicBezTo>
                    <a:pt x="15185" y="15520"/>
                    <a:pt x="15836" y="15953"/>
                    <a:pt x="16379" y="16387"/>
                  </a:cubicBezTo>
                  <a:cubicBezTo>
                    <a:pt x="16379" y="16387"/>
                    <a:pt x="16379" y="16387"/>
                    <a:pt x="16379" y="16387"/>
                  </a:cubicBezTo>
                  <a:cubicBezTo>
                    <a:pt x="20719" y="19208"/>
                    <a:pt x="25276" y="21704"/>
                    <a:pt x="29833" y="23982"/>
                  </a:cubicBezTo>
                  <a:cubicBezTo>
                    <a:pt x="29724" y="23982"/>
                    <a:pt x="29615" y="23874"/>
                    <a:pt x="29507" y="23765"/>
                  </a:cubicBezTo>
                  <a:cubicBezTo>
                    <a:pt x="36668" y="27237"/>
                    <a:pt x="43829" y="30492"/>
                    <a:pt x="51315" y="33313"/>
                  </a:cubicBezTo>
                  <a:cubicBezTo>
                    <a:pt x="58801" y="36243"/>
                    <a:pt x="66396" y="39064"/>
                    <a:pt x="73883" y="41993"/>
                  </a:cubicBezTo>
                  <a:cubicBezTo>
                    <a:pt x="89072" y="47743"/>
                    <a:pt x="104479" y="53060"/>
                    <a:pt x="119235" y="59787"/>
                  </a:cubicBezTo>
                  <a:cubicBezTo>
                    <a:pt x="126830" y="63259"/>
                    <a:pt x="134316" y="66839"/>
                    <a:pt x="141368" y="71287"/>
                  </a:cubicBezTo>
                  <a:cubicBezTo>
                    <a:pt x="143321" y="72481"/>
                    <a:pt x="145166" y="73783"/>
                    <a:pt x="147010" y="75085"/>
                  </a:cubicBezTo>
                  <a:cubicBezTo>
                    <a:pt x="148529" y="76170"/>
                    <a:pt x="150048" y="77255"/>
                    <a:pt x="151459" y="78448"/>
                  </a:cubicBezTo>
                  <a:cubicBezTo>
                    <a:pt x="153086" y="79750"/>
                    <a:pt x="154605" y="81052"/>
                    <a:pt x="156124" y="82571"/>
                  </a:cubicBezTo>
                  <a:cubicBezTo>
                    <a:pt x="157751" y="84090"/>
                    <a:pt x="159162" y="85609"/>
                    <a:pt x="160681" y="87237"/>
                  </a:cubicBezTo>
                  <a:cubicBezTo>
                    <a:pt x="163393" y="90166"/>
                    <a:pt x="165780" y="93529"/>
                    <a:pt x="167842" y="97001"/>
                  </a:cubicBezTo>
                  <a:cubicBezTo>
                    <a:pt x="170012" y="100582"/>
                    <a:pt x="171748" y="104488"/>
                    <a:pt x="173267" y="108394"/>
                  </a:cubicBezTo>
                  <a:cubicBezTo>
                    <a:pt x="174677" y="112083"/>
                    <a:pt x="175871" y="115880"/>
                    <a:pt x="177064" y="119677"/>
                  </a:cubicBezTo>
                  <a:cubicBezTo>
                    <a:pt x="178258" y="123258"/>
                    <a:pt x="179451" y="126838"/>
                    <a:pt x="180536" y="130419"/>
                  </a:cubicBezTo>
                  <a:cubicBezTo>
                    <a:pt x="180861" y="131829"/>
                    <a:pt x="181295" y="133240"/>
                    <a:pt x="181621" y="134650"/>
                  </a:cubicBezTo>
                  <a:cubicBezTo>
                    <a:pt x="181621" y="134650"/>
                    <a:pt x="181621" y="134650"/>
                    <a:pt x="181621" y="134650"/>
                  </a:cubicBezTo>
                  <a:cubicBezTo>
                    <a:pt x="181621" y="134650"/>
                    <a:pt x="181621" y="134650"/>
                    <a:pt x="181621" y="134650"/>
                  </a:cubicBezTo>
                  <a:close/>
                </a:path>
              </a:pathLst>
            </a:custGeom>
            <a:solidFill>
              <a:srgbClr val="646369"/>
            </a:solidFill>
            <a:ln w="10838" cap="flat">
              <a:noFill/>
              <a:prstDash val="solid"/>
              <a:miter/>
            </a:ln>
          </p:spPr>
          <p:txBody>
            <a:bodyPr rtlCol="0" anchor="ctr"/>
            <a:lstStyle/>
            <a:p>
              <a:endParaRPr lang="nb-NO"/>
            </a:p>
          </p:txBody>
        </p:sp>
        <p:sp>
          <p:nvSpPr>
            <p:cNvPr id="273" name="Frihåndsform: figur 272">
              <a:extLst>
                <a:ext uri="{FF2B5EF4-FFF2-40B4-BE49-F238E27FC236}">
                  <a16:creationId xmlns:a16="http://schemas.microsoft.com/office/drawing/2014/main" id="{4489935E-5679-4946-8F42-AB7045F3B73F}"/>
                </a:ext>
              </a:extLst>
            </p:cNvPr>
            <p:cNvSpPr/>
            <p:nvPr/>
          </p:nvSpPr>
          <p:spPr>
            <a:xfrm>
              <a:off x="7092238" y="3526228"/>
              <a:ext cx="155233" cy="99384"/>
            </a:xfrm>
            <a:custGeom>
              <a:avLst/>
              <a:gdLst>
                <a:gd name="connsiteX0" fmla="*/ 155152 w 155233"/>
                <a:gd name="connsiteY0" fmla="*/ 99384 h 99384"/>
                <a:gd name="connsiteX1" fmla="*/ 142566 w 155233"/>
                <a:gd name="connsiteY1" fmla="*/ 78986 h 99384"/>
                <a:gd name="connsiteX2" fmla="*/ 142566 w 155233"/>
                <a:gd name="connsiteY2" fmla="*/ 78986 h 99384"/>
                <a:gd name="connsiteX3" fmla="*/ 142457 w 155233"/>
                <a:gd name="connsiteY3" fmla="*/ 78878 h 99384"/>
                <a:gd name="connsiteX4" fmla="*/ 140939 w 155233"/>
                <a:gd name="connsiteY4" fmla="*/ 76708 h 99384"/>
                <a:gd name="connsiteX5" fmla="*/ 140722 w 155233"/>
                <a:gd name="connsiteY5" fmla="*/ 76382 h 99384"/>
                <a:gd name="connsiteX6" fmla="*/ 136707 w 155233"/>
                <a:gd name="connsiteY6" fmla="*/ 71175 h 99384"/>
                <a:gd name="connsiteX7" fmla="*/ 132259 w 155233"/>
                <a:gd name="connsiteY7" fmla="*/ 66509 h 99384"/>
                <a:gd name="connsiteX8" fmla="*/ 127485 w 155233"/>
                <a:gd name="connsiteY8" fmla="*/ 62061 h 99384"/>
                <a:gd name="connsiteX9" fmla="*/ 125315 w 155233"/>
                <a:gd name="connsiteY9" fmla="*/ 60108 h 99384"/>
                <a:gd name="connsiteX10" fmla="*/ 113706 w 155233"/>
                <a:gd name="connsiteY10" fmla="*/ 50777 h 99384"/>
                <a:gd name="connsiteX11" fmla="*/ 100903 w 155233"/>
                <a:gd name="connsiteY11" fmla="*/ 41663 h 99384"/>
                <a:gd name="connsiteX12" fmla="*/ 101337 w 155233"/>
                <a:gd name="connsiteY12" fmla="*/ 41989 h 99384"/>
                <a:gd name="connsiteX13" fmla="*/ 98407 w 155233"/>
                <a:gd name="connsiteY13" fmla="*/ 40036 h 99384"/>
                <a:gd name="connsiteX14" fmla="*/ 82567 w 155233"/>
                <a:gd name="connsiteY14" fmla="*/ 29945 h 99384"/>
                <a:gd name="connsiteX15" fmla="*/ 65750 w 155233"/>
                <a:gd name="connsiteY15" fmla="*/ 20832 h 99384"/>
                <a:gd name="connsiteX16" fmla="*/ 65532 w 155233"/>
                <a:gd name="connsiteY16" fmla="*/ 20723 h 99384"/>
                <a:gd name="connsiteX17" fmla="*/ 65967 w 155233"/>
                <a:gd name="connsiteY17" fmla="*/ 20940 h 99384"/>
                <a:gd name="connsiteX18" fmla="*/ 64448 w 155233"/>
                <a:gd name="connsiteY18" fmla="*/ 20181 h 99384"/>
                <a:gd name="connsiteX19" fmla="*/ 62712 w 155233"/>
                <a:gd name="connsiteY19" fmla="*/ 19313 h 99384"/>
                <a:gd name="connsiteX20" fmla="*/ 63145 w 155233"/>
                <a:gd name="connsiteY20" fmla="*/ 19530 h 99384"/>
                <a:gd name="connsiteX21" fmla="*/ 50994 w 155233"/>
                <a:gd name="connsiteY21" fmla="*/ 13779 h 99384"/>
                <a:gd name="connsiteX22" fmla="*/ 38625 w 155233"/>
                <a:gd name="connsiteY22" fmla="*/ 8788 h 99384"/>
                <a:gd name="connsiteX23" fmla="*/ 38625 w 155233"/>
                <a:gd name="connsiteY23" fmla="*/ 8788 h 99384"/>
                <a:gd name="connsiteX24" fmla="*/ 29186 w 155233"/>
                <a:gd name="connsiteY24" fmla="*/ 5859 h 99384"/>
                <a:gd name="connsiteX25" fmla="*/ 18770 w 155233"/>
                <a:gd name="connsiteY25" fmla="*/ 3472 h 99384"/>
                <a:gd name="connsiteX26" fmla="*/ 11826 w 155233"/>
                <a:gd name="connsiteY26" fmla="*/ 2170 h 99384"/>
                <a:gd name="connsiteX27" fmla="*/ 4991 w 155233"/>
                <a:gd name="connsiteY27" fmla="*/ 1193 h 99384"/>
                <a:gd name="connsiteX28" fmla="*/ 1736 w 155233"/>
                <a:gd name="connsiteY28" fmla="*/ 759 h 99384"/>
                <a:gd name="connsiteX29" fmla="*/ 217 w 155233"/>
                <a:gd name="connsiteY29" fmla="*/ 434 h 99384"/>
                <a:gd name="connsiteX30" fmla="*/ 0 w 155233"/>
                <a:gd name="connsiteY30" fmla="*/ 325 h 99384"/>
                <a:gd name="connsiteX31" fmla="*/ 542 w 155233"/>
                <a:gd name="connsiteY31" fmla="*/ 0 h 99384"/>
                <a:gd name="connsiteX32" fmla="*/ 542 w 155233"/>
                <a:gd name="connsiteY32" fmla="*/ 0 h 99384"/>
                <a:gd name="connsiteX33" fmla="*/ 542 w 155233"/>
                <a:gd name="connsiteY33" fmla="*/ 109 h 99384"/>
                <a:gd name="connsiteX34" fmla="*/ 542 w 155233"/>
                <a:gd name="connsiteY34" fmla="*/ 109 h 99384"/>
                <a:gd name="connsiteX35" fmla="*/ 542 w 155233"/>
                <a:gd name="connsiteY35" fmla="*/ 109 h 99384"/>
                <a:gd name="connsiteX36" fmla="*/ 542 w 155233"/>
                <a:gd name="connsiteY36" fmla="*/ 109 h 99384"/>
                <a:gd name="connsiteX37" fmla="*/ 325 w 155233"/>
                <a:gd name="connsiteY37" fmla="*/ 217 h 99384"/>
                <a:gd name="connsiteX38" fmla="*/ 325 w 155233"/>
                <a:gd name="connsiteY38" fmla="*/ 217 h 99384"/>
                <a:gd name="connsiteX39" fmla="*/ 217 w 155233"/>
                <a:gd name="connsiteY39" fmla="*/ 325 h 99384"/>
                <a:gd name="connsiteX40" fmla="*/ 217 w 155233"/>
                <a:gd name="connsiteY40" fmla="*/ 325 h 99384"/>
                <a:gd name="connsiteX41" fmla="*/ 217 w 155233"/>
                <a:gd name="connsiteY41" fmla="*/ 325 h 99384"/>
                <a:gd name="connsiteX42" fmla="*/ 325 w 155233"/>
                <a:gd name="connsiteY42" fmla="*/ 325 h 99384"/>
                <a:gd name="connsiteX43" fmla="*/ 325 w 155233"/>
                <a:gd name="connsiteY43" fmla="*/ 325 h 99384"/>
                <a:gd name="connsiteX44" fmla="*/ 542 w 155233"/>
                <a:gd name="connsiteY44" fmla="*/ 325 h 99384"/>
                <a:gd name="connsiteX45" fmla="*/ 542 w 155233"/>
                <a:gd name="connsiteY45" fmla="*/ 325 h 99384"/>
                <a:gd name="connsiteX46" fmla="*/ 4991 w 155233"/>
                <a:gd name="connsiteY46" fmla="*/ 109 h 99384"/>
                <a:gd name="connsiteX47" fmla="*/ 9331 w 155233"/>
                <a:gd name="connsiteY47" fmla="*/ 0 h 99384"/>
                <a:gd name="connsiteX48" fmla="*/ 18228 w 155233"/>
                <a:gd name="connsiteY48" fmla="*/ 325 h 99384"/>
                <a:gd name="connsiteX49" fmla="*/ 18010 w 155233"/>
                <a:gd name="connsiteY49" fmla="*/ 325 h 99384"/>
                <a:gd name="connsiteX50" fmla="*/ 37215 w 155233"/>
                <a:gd name="connsiteY50" fmla="*/ 3038 h 99384"/>
                <a:gd name="connsiteX51" fmla="*/ 37106 w 155233"/>
                <a:gd name="connsiteY51" fmla="*/ 3038 h 99384"/>
                <a:gd name="connsiteX52" fmla="*/ 46220 w 155233"/>
                <a:gd name="connsiteY52" fmla="*/ 5425 h 99384"/>
                <a:gd name="connsiteX53" fmla="*/ 55334 w 155233"/>
                <a:gd name="connsiteY53" fmla="*/ 8463 h 99384"/>
                <a:gd name="connsiteX54" fmla="*/ 72476 w 155233"/>
                <a:gd name="connsiteY54" fmla="*/ 15732 h 99384"/>
                <a:gd name="connsiteX55" fmla="*/ 72476 w 155233"/>
                <a:gd name="connsiteY55" fmla="*/ 15732 h 99384"/>
                <a:gd name="connsiteX56" fmla="*/ 72476 w 155233"/>
                <a:gd name="connsiteY56" fmla="*/ 15732 h 99384"/>
                <a:gd name="connsiteX57" fmla="*/ 72585 w 155233"/>
                <a:gd name="connsiteY57" fmla="*/ 15841 h 99384"/>
                <a:gd name="connsiteX58" fmla="*/ 72911 w 155233"/>
                <a:gd name="connsiteY58" fmla="*/ 15949 h 99384"/>
                <a:gd name="connsiteX59" fmla="*/ 72911 w 155233"/>
                <a:gd name="connsiteY59" fmla="*/ 15949 h 99384"/>
                <a:gd name="connsiteX60" fmla="*/ 105677 w 155233"/>
                <a:gd name="connsiteY60" fmla="*/ 35804 h 99384"/>
                <a:gd name="connsiteX61" fmla="*/ 105243 w 155233"/>
                <a:gd name="connsiteY61" fmla="*/ 35479 h 99384"/>
                <a:gd name="connsiteX62" fmla="*/ 132584 w 155233"/>
                <a:gd name="connsiteY62" fmla="*/ 58589 h 99384"/>
                <a:gd name="connsiteX63" fmla="*/ 132476 w 155233"/>
                <a:gd name="connsiteY63" fmla="*/ 58480 h 99384"/>
                <a:gd name="connsiteX64" fmla="*/ 136599 w 155233"/>
                <a:gd name="connsiteY64" fmla="*/ 63363 h 99384"/>
                <a:gd name="connsiteX65" fmla="*/ 140505 w 155233"/>
                <a:gd name="connsiteY65" fmla="*/ 68788 h 99384"/>
                <a:gd name="connsiteX66" fmla="*/ 140505 w 155233"/>
                <a:gd name="connsiteY66" fmla="*/ 68679 h 99384"/>
                <a:gd name="connsiteX67" fmla="*/ 144411 w 155233"/>
                <a:gd name="connsiteY67" fmla="*/ 75623 h 99384"/>
                <a:gd name="connsiteX68" fmla="*/ 148099 w 155233"/>
                <a:gd name="connsiteY68" fmla="*/ 83435 h 99384"/>
                <a:gd name="connsiteX69" fmla="*/ 155152 w 155233"/>
                <a:gd name="connsiteY69" fmla="*/ 99384 h 99384"/>
                <a:gd name="connsiteX70" fmla="*/ 155152 w 155233"/>
                <a:gd name="connsiteY70" fmla="*/ 99384 h 99384"/>
                <a:gd name="connsiteX71" fmla="*/ 155152 w 155233"/>
                <a:gd name="connsiteY71" fmla="*/ 99384 h 9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55233" h="99384">
                  <a:moveTo>
                    <a:pt x="155152" y="99384"/>
                  </a:moveTo>
                  <a:cubicBezTo>
                    <a:pt x="151137" y="92549"/>
                    <a:pt x="146798" y="85713"/>
                    <a:pt x="142566" y="78986"/>
                  </a:cubicBezTo>
                  <a:cubicBezTo>
                    <a:pt x="142566" y="78986"/>
                    <a:pt x="142566" y="78986"/>
                    <a:pt x="142566" y="78986"/>
                  </a:cubicBezTo>
                  <a:cubicBezTo>
                    <a:pt x="142566" y="78986"/>
                    <a:pt x="142566" y="78878"/>
                    <a:pt x="142457" y="78878"/>
                  </a:cubicBezTo>
                  <a:cubicBezTo>
                    <a:pt x="142024" y="78118"/>
                    <a:pt x="141481" y="77359"/>
                    <a:pt x="140939" y="76708"/>
                  </a:cubicBezTo>
                  <a:cubicBezTo>
                    <a:pt x="140830" y="76599"/>
                    <a:pt x="140830" y="76491"/>
                    <a:pt x="140722" y="76382"/>
                  </a:cubicBezTo>
                  <a:cubicBezTo>
                    <a:pt x="139528" y="74538"/>
                    <a:pt x="138118" y="72911"/>
                    <a:pt x="136707" y="71175"/>
                  </a:cubicBezTo>
                  <a:cubicBezTo>
                    <a:pt x="135297" y="69547"/>
                    <a:pt x="133778" y="68028"/>
                    <a:pt x="132259" y="66509"/>
                  </a:cubicBezTo>
                  <a:cubicBezTo>
                    <a:pt x="130740" y="64882"/>
                    <a:pt x="129004" y="63580"/>
                    <a:pt x="127485" y="62061"/>
                  </a:cubicBezTo>
                  <a:cubicBezTo>
                    <a:pt x="126725" y="61410"/>
                    <a:pt x="125966" y="60759"/>
                    <a:pt x="125315" y="60108"/>
                  </a:cubicBezTo>
                  <a:cubicBezTo>
                    <a:pt x="121517" y="56853"/>
                    <a:pt x="117720" y="53815"/>
                    <a:pt x="113706" y="50777"/>
                  </a:cubicBezTo>
                  <a:cubicBezTo>
                    <a:pt x="109474" y="47631"/>
                    <a:pt x="105243" y="44593"/>
                    <a:pt x="100903" y="41663"/>
                  </a:cubicBezTo>
                  <a:cubicBezTo>
                    <a:pt x="101011" y="41772"/>
                    <a:pt x="101228" y="41880"/>
                    <a:pt x="101337" y="41989"/>
                  </a:cubicBezTo>
                  <a:cubicBezTo>
                    <a:pt x="100360" y="41338"/>
                    <a:pt x="99384" y="40687"/>
                    <a:pt x="98407" y="40036"/>
                  </a:cubicBezTo>
                  <a:cubicBezTo>
                    <a:pt x="93200" y="36564"/>
                    <a:pt x="87992" y="33092"/>
                    <a:pt x="82567" y="29945"/>
                  </a:cubicBezTo>
                  <a:cubicBezTo>
                    <a:pt x="77033" y="26690"/>
                    <a:pt x="71391" y="23761"/>
                    <a:pt x="65750" y="20832"/>
                  </a:cubicBezTo>
                  <a:cubicBezTo>
                    <a:pt x="65641" y="20832"/>
                    <a:pt x="65641" y="20723"/>
                    <a:pt x="65532" y="20723"/>
                  </a:cubicBezTo>
                  <a:cubicBezTo>
                    <a:pt x="65641" y="20832"/>
                    <a:pt x="65858" y="20832"/>
                    <a:pt x="65967" y="20940"/>
                  </a:cubicBezTo>
                  <a:cubicBezTo>
                    <a:pt x="65532" y="20723"/>
                    <a:pt x="64990" y="20398"/>
                    <a:pt x="64448" y="20181"/>
                  </a:cubicBezTo>
                  <a:cubicBezTo>
                    <a:pt x="63905" y="19855"/>
                    <a:pt x="63254" y="19638"/>
                    <a:pt x="62712" y="19313"/>
                  </a:cubicBezTo>
                  <a:cubicBezTo>
                    <a:pt x="62820" y="19421"/>
                    <a:pt x="63037" y="19421"/>
                    <a:pt x="63145" y="19530"/>
                  </a:cubicBezTo>
                  <a:cubicBezTo>
                    <a:pt x="59131" y="17577"/>
                    <a:pt x="55117" y="15624"/>
                    <a:pt x="50994" y="13779"/>
                  </a:cubicBezTo>
                  <a:cubicBezTo>
                    <a:pt x="46979" y="12043"/>
                    <a:pt x="42856" y="10416"/>
                    <a:pt x="38625" y="8788"/>
                  </a:cubicBezTo>
                  <a:cubicBezTo>
                    <a:pt x="38625" y="8788"/>
                    <a:pt x="38625" y="8788"/>
                    <a:pt x="38625" y="8788"/>
                  </a:cubicBezTo>
                  <a:cubicBezTo>
                    <a:pt x="35479" y="7703"/>
                    <a:pt x="32332" y="6727"/>
                    <a:pt x="29186" y="5859"/>
                  </a:cubicBezTo>
                  <a:cubicBezTo>
                    <a:pt x="25714" y="4991"/>
                    <a:pt x="22242" y="4123"/>
                    <a:pt x="18770" y="3472"/>
                  </a:cubicBezTo>
                  <a:cubicBezTo>
                    <a:pt x="16492" y="3038"/>
                    <a:pt x="14105" y="2495"/>
                    <a:pt x="11826" y="2170"/>
                  </a:cubicBezTo>
                  <a:cubicBezTo>
                    <a:pt x="9548" y="1736"/>
                    <a:pt x="7269" y="1519"/>
                    <a:pt x="4991" y="1193"/>
                  </a:cubicBezTo>
                  <a:cubicBezTo>
                    <a:pt x="3906" y="1085"/>
                    <a:pt x="2821" y="977"/>
                    <a:pt x="1736" y="759"/>
                  </a:cubicBezTo>
                  <a:cubicBezTo>
                    <a:pt x="1302" y="651"/>
                    <a:pt x="651" y="651"/>
                    <a:pt x="217" y="434"/>
                  </a:cubicBezTo>
                  <a:cubicBezTo>
                    <a:pt x="217" y="434"/>
                    <a:pt x="0" y="325"/>
                    <a:pt x="0" y="325"/>
                  </a:cubicBezTo>
                  <a:cubicBezTo>
                    <a:pt x="0" y="109"/>
                    <a:pt x="325" y="0"/>
                    <a:pt x="542" y="0"/>
                  </a:cubicBezTo>
                  <a:cubicBezTo>
                    <a:pt x="542" y="0"/>
                    <a:pt x="542" y="0"/>
                    <a:pt x="542" y="0"/>
                  </a:cubicBezTo>
                  <a:cubicBezTo>
                    <a:pt x="542" y="0"/>
                    <a:pt x="542" y="0"/>
                    <a:pt x="542" y="109"/>
                  </a:cubicBezTo>
                  <a:cubicBezTo>
                    <a:pt x="542" y="109"/>
                    <a:pt x="542" y="109"/>
                    <a:pt x="542" y="109"/>
                  </a:cubicBezTo>
                  <a:cubicBezTo>
                    <a:pt x="542" y="109"/>
                    <a:pt x="542" y="109"/>
                    <a:pt x="542" y="109"/>
                  </a:cubicBezTo>
                  <a:cubicBezTo>
                    <a:pt x="542" y="109"/>
                    <a:pt x="542" y="109"/>
                    <a:pt x="542" y="109"/>
                  </a:cubicBezTo>
                  <a:cubicBezTo>
                    <a:pt x="434" y="109"/>
                    <a:pt x="434" y="217"/>
                    <a:pt x="325" y="217"/>
                  </a:cubicBezTo>
                  <a:lnTo>
                    <a:pt x="325" y="217"/>
                  </a:lnTo>
                  <a:cubicBezTo>
                    <a:pt x="325" y="217"/>
                    <a:pt x="217" y="217"/>
                    <a:pt x="217" y="325"/>
                  </a:cubicBezTo>
                  <a:cubicBezTo>
                    <a:pt x="217" y="325"/>
                    <a:pt x="217" y="325"/>
                    <a:pt x="217" y="325"/>
                  </a:cubicBezTo>
                  <a:cubicBezTo>
                    <a:pt x="217" y="325"/>
                    <a:pt x="217" y="325"/>
                    <a:pt x="217" y="325"/>
                  </a:cubicBezTo>
                  <a:cubicBezTo>
                    <a:pt x="217" y="325"/>
                    <a:pt x="325" y="325"/>
                    <a:pt x="325" y="325"/>
                  </a:cubicBezTo>
                  <a:lnTo>
                    <a:pt x="325" y="325"/>
                  </a:lnTo>
                  <a:cubicBezTo>
                    <a:pt x="434" y="325"/>
                    <a:pt x="542" y="325"/>
                    <a:pt x="542" y="325"/>
                  </a:cubicBezTo>
                  <a:cubicBezTo>
                    <a:pt x="542" y="325"/>
                    <a:pt x="542" y="325"/>
                    <a:pt x="542" y="325"/>
                  </a:cubicBezTo>
                  <a:cubicBezTo>
                    <a:pt x="2061" y="325"/>
                    <a:pt x="3580" y="217"/>
                    <a:pt x="4991" y="109"/>
                  </a:cubicBezTo>
                  <a:cubicBezTo>
                    <a:pt x="6510" y="0"/>
                    <a:pt x="7920" y="0"/>
                    <a:pt x="9331" y="0"/>
                  </a:cubicBezTo>
                  <a:cubicBezTo>
                    <a:pt x="12260" y="0"/>
                    <a:pt x="15190" y="109"/>
                    <a:pt x="18228" y="325"/>
                  </a:cubicBezTo>
                  <a:cubicBezTo>
                    <a:pt x="18119" y="325"/>
                    <a:pt x="18119" y="325"/>
                    <a:pt x="18010" y="325"/>
                  </a:cubicBezTo>
                  <a:cubicBezTo>
                    <a:pt x="24520" y="759"/>
                    <a:pt x="30922" y="1627"/>
                    <a:pt x="37215" y="3038"/>
                  </a:cubicBezTo>
                  <a:cubicBezTo>
                    <a:pt x="37215" y="3038"/>
                    <a:pt x="37215" y="3038"/>
                    <a:pt x="37106" y="3038"/>
                  </a:cubicBezTo>
                  <a:cubicBezTo>
                    <a:pt x="40144" y="3689"/>
                    <a:pt x="43182" y="4557"/>
                    <a:pt x="46220" y="5425"/>
                  </a:cubicBezTo>
                  <a:cubicBezTo>
                    <a:pt x="49258" y="6293"/>
                    <a:pt x="52296" y="7378"/>
                    <a:pt x="55334" y="8463"/>
                  </a:cubicBezTo>
                  <a:cubicBezTo>
                    <a:pt x="61193" y="10524"/>
                    <a:pt x="66943" y="13020"/>
                    <a:pt x="72476" y="15732"/>
                  </a:cubicBezTo>
                  <a:lnTo>
                    <a:pt x="72476" y="15732"/>
                  </a:lnTo>
                  <a:cubicBezTo>
                    <a:pt x="72476" y="15732"/>
                    <a:pt x="72476" y="15732"/>
                    <a:pt x="72476" y="15732"/>
                  </a:cubicBezTo>
                  <a:cubicBezTo>
                    <a:pt x="72476" y="15732"/>
                    <a:pt x="72585" y="15732"/>
                    <a:pt x="72585" y="15841"/>
                  </a:cubicBezTo>
                  <a:cubicBezTo>
                    <a:pt x="72693" y="15841"/>
                    <a:pt x="72802" y="15949"/>
                    <a:pt x="72911" y="15949"/>
                  </a:cubicBezTo>
                  <a:cubicBezTo>
                    <a:pt x="72911" y="15949"/>
                    <a:pt x="72911" y="15949"/>
                    <a:pt x="72911" y="15949"/>
                  </a:cubicBezTo>
                  <a:cubicBezTo>
                    <a:pt x="84303" y="21700"/>
                    <a:pt x="95152" y="28643"/>
                    <a:pt x="105677" y="35804"/>
                  </a:cubicBezTo>
                  <a:cubicBezTo>
                    <a:pt x="105568" y="35696"/>
                    <a:pt x="105351" y="35587"/>
                    <a:pt x="105243" y="35479"/>
                  </a:cubicBezTo>
                  <a:cubicBezTo>
                    <a:pt x="115116" y="42097"/>
                    <a:pt x="124664" y="49584"/>
                    <a:pt x="132584" y="58589"/>
                  </a:cubicBezTo>
                  <a:cubicBezTo>
                    <a:pt x="132584" y="58589"/>
                    <a:pt x="132476" y="58480"/>
                    <a:pt x="132476" y="58480"/>
                  </a:cubicBezTo>
                  <a:cubicBezTo>
                    <a:pt x="133886" y="60108"/>
                    <a:pt x="135297" y="61627"/>
                    <a:pt x="136599" y="63363"/>
                  </a:cubicBezTo>
                  <a:cubicBezTo>
                    <a:pt x="137901" y="65207"/>
                    <a:pt x="139203" y="66943"/>
                    <a:pt x="140505" y="68788"/>
                  </a:cubicBezTo>
                  <a:cubicBezTo>
                    <a:pt x="140505" y="68788"/>
                    <a:pt x="140505" y="68788"/>
                    <a:pt x="140505" y="68679"/>
                  </a:cubicBezTo>
                  <a:cubicBezTo>
                    <a:pt x="142024" y="70849"/>
                    <a:pt x="143326" y="73236"/>
                    <a:pt x="144411" y="75623"/>
                  </a:cubicBezTo>
                  <a:cubicBezTo>
                    <a:pt x="145713" y="78227"/>
                    <a:pt x="146906" y="80831"/>
                    <a:pt x="148099" y="83435"/>
                  </a:cubicBezTo>
                  <a:cubicBezTo>
                    <a:pt x="150378" y="88643"/>
                    <a:pt x="152873" y="93959"/>
                    <a:pt x="155152" y="99384"/>
                  </a:cubicBezTo>
                  <a:cubicBezTo>
                    <a:pt x="155260" y="99384"/>
                    <a:pt x="155260" y="99384"/>
                    <a:pt x="155152" y="99384"/>
                  </a:cubicBezTo>
                  <a:cubicBezTo>
                    <a:pt x="155152" y="99384"/>
                    <a:pt x="155152" y="99384"/>
                    <a:pt x="155152" y="99384"/>
                  </a:cubicBezTo>
                  <a:close/>
                </a:path>
              </a:pathLst>
            </a:custGeom>
            <a:solidFill>
              <a:srgbClr val="646369"/>
            </a:solidFill>
            <a:ln w="10838" cap="flat">
              <a:noFill/>
              <a:prstDash val="solid"/>
              <a:miter/>
            </a:ln>
          </p:spPr>
          <p:txBody>
            <a:bodyPr rtlCol="0" anchor="ctr"/>
            <a:lstStyle/>
            <a:p>
              <a:endParaRPr lang="nb-NO"/>
            </a:p>
          </p:txBody>
        </p:sp>
        <p:sp>
          <p:nvSpPr>
            <p:cNvPr id="274" name="Frihåndsform: figur 273">
              <a:extLst>
                <a:ext uri="{FF2B5EF4-FFF2-40B4-BE49-F238E27FC236}">
                  <a16:creationId xmlns:a16="http://schemas.microsoft.com/office/drawing/2014/main" id="{6A2C1BBA-7839-4418-AAAF-941C8B579032}"/>
                </a:ext>
              </a:extLst>
            </p:cNvPr>
            <p:cNvSpPr/>
            <p:nvPr/>
          </p:nvSpPr>
          <p:spPr>
            <a:xfrm>
              <a:off x="7231846" y="3792962"/>
              <a:ext cx="43343" cy="47692"/>
            </a:xfrm>
            <a:custGeom>
              <a:avLst/>
              <a:gdLst>
                <a:gd name="connsiteX0" fmla="*/ 3501 w 43343"/>
                <a:gd name="connsiteY0" fmla="*/ 47150 h 47692"/>
                <a:gd name="connsiteX1" fmla="*/ 571 w 43343"/>
                <a:gd name="connsiteY1" fmla="*/ 44221 h 47692"/>
                <a:gd name="connsiteX2" fmla="*/ 29 w 43343"/>
                <a:gd name="connsiteY2" fmla="*/ 42268 h 47692"/>
                <a:gd name="connsiteX3" fmla="*/ 354 w 43343"/>
                <a:gd name="connsiteY3" fmla="*/ 39338 h 47692"/>
                <a:gd name="connsiteX4" fmla="*/ 1765 w 43343"/>
                <a:gd name="connsiteY4" fmla="*/ 36517 h 47692"/>
                <a:gd name="connsiteX5" fmla="*/ 2850 w 43343"/>
                <a:gd name="connsiteY5" fmla="*/ 34890 h 47692"/>
                <a:gd name="connsiteX6" fmla="*/ 5020 w 43343"/>
                <a:gd name="connsiteY6" fmla="*/ 31960 h 47692"/>
                <a:gd name="connsiteX7" fmla="*/ 9360 w 43343"/>
                <a:gd name="connsiteY7" fmla="*/ 26318 h 47692"/>
                <a:gd name="connsiteX8" fmla="*/ 18582 w 43343"/>
                <a:gd name="connsiteY8" fmla="*/ 15035 h 47692"/>
                <a:gd name="connsiteX9" fmla="*/ 30191 w 43343"/>
                <a:gd name="connsiteY9" fmla="*/ 2991 h 47692"/>
                <a:gd name="connsiteX10" fmla="*/ 36050 w 43343"/>
                <a:gd name="connsiteY10" fmla="*/ 62 h 47692"/>
                <a:gd name="connsiteX11" fmla="*/ 42126 w 43343"/>
                <a:gd name="connsiteY11" fmla="*/ 2557 h 47692"/>
                <a:gd name="connsiteX12" fmla="*/ 40498 w 43343"/>
                <a:gd name="connsiteY12" fmla="*/ 13082 h 47692"/>
                <a:gd name="connsiteX13" fmla="*/ 32904 w 43343"/>
                <a:gd name="connsiteY13" fmla="*/ 21653 h 47692"/>
                <a:gd name="connsiteX14" fmla="*/ 25200 w 43343"/>
                <a:gd name="connsiteY14" fmla="*/ 29790 h 47692"/>
                <a:gd name="connsiteX15" fmla="*/ 19342 w 43343"/>
                <a:gd name="connsiteY15" fmla="*/ 36626 h 47692"/>
                <a:gd name="connsiteX16" fmla="*/ 19342 w 43343"/>
                <a:gd name="connsiteY16" fmla="*/ 36626 h 47692"/>
                <a:gd name="connsiteX17" fmla="*/ 16737 w 43343"/>
                <a:gd name="connsiteY17" fmla="*/ 39555 h 47692"/>
                <a:gd name="connsiteX18" fmla="*/ 14676 w 43343"/>
                <a:gd name="connsiteY18" fmla="*/ 41725 h 47692"/>
                <a:gd name="connsiteX19" fmla="*/ 14459 w 43343"/>
                <a:gd name="connsiteY19" fmla="*/ 41942 h 47692"/>
                <a:gd name="connsiteX20" fmla="*/ 10770 w 43343"/>
                <a:gd name="connsiteY20" fmla="*/ 45740 h 47692"/>
                <a:gd name="connsiteX21" fmla="*/ 7624 w 43343"/>
                <a:gd name="connsiteY21" fmla="*/ 47475 h 47692"/>
                <a:gd name="connsiteX22" fmla="*/ 6213 w 43343"/>
                <a:gd name="connsiteY22" fmla="*/ 47692 h 47692"/>
                <a:gd name="connsiteX23" fmla="*/ 3501 w 43343"/>
                <a:gd name="connsiteY23" fmla="*/ 47150 h 4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343" h="47692">
                  <a:moveTo>
                    <a:pt x="3501" y="47150"/>
                  </a:moveTo>
                  <a:cubicBezTo>
                    <a:pt x="2199" y="46607"/>
                    <a:pt x="1114" y="45522"/>
                    <a:pt x="571" y="44221"/>
                  </a:cubicBezTo>
                  <a:cubicBezTo>
                    <a:pt x="354" y="43570"/>
                    <a:pt x="137" y="42919"/>
                    <a:pt x="29" y="42268"/>
                  </a:cubicBezTo>
                  <a:cubicBezTo>
                    <a:pt x="-80" y="41183"/>
                    <a:pt x="137" y="40315"/>
                    <a:pt x="354" y="39338"/>
                  </a:cubicBezTo>
                  <a:cubicBezTo>
                    <a:pt x="571" y="38362"/>
                    <a:pt x="1222" y="37385"/>
                    <a:pt x="1765" y="36517"/>
                  </a:cubicBezTo>
                  <a:cubicBezTo>
                    <a:pt x="2090" y="35975"/>
                    <a:pt x="2524" y="35432"/>
                    <a:pt x="2850" y="34890"/>
                  </a:cubicBezTo>
                  <a:cubicBezTo>
                    <a:pt x="3501" y="33913"/>
                    <a:pt x="4369" y="32937"/>
                    <a:pt x="5020" y="31960"/>
                  </a:cubicBezTo>
                  <a:cubicBezTo>
                    <a:pt x="6430" y="30116"/>
                    <a:pt x="7949" y="28163"/>
                    <a:pt x="9360" y="26318"/>
                  </a:cubicBezTo>
                  <a:cubicBezTo>
                    <a:pt x="12289" y="22412"/>
                    <a:pt x="15435" y="18723"/>
                    <a:pt x="18582" y="15035"/>
                  </a:cubicBezTo>
                  <a:cubicBezTo>
                    <a:pt x="22271" y="10803"/>
                    <a:pt x="25851" y="6572"/>
                    <a:pt x="30191" y="2991"/>
                  </a:cubicBezTo>
                  <a:cubicBezTo>
                    <a:pt x="31819" y="1689"/>
                    <a:pt x="33880" y="387"/>
                    <a:pt x="36050" y="62"/>
                  </a:cubicBezTo>
                  <a:cubicBezTo>
                    <a:pt x="38437" y="-264"/>
                    <a:pt x="40607" y="713"/>
                    <a:pt x="42126" y="2557"/>
                  </a:cubicBezTo>
                  <a:cubicBezTo>
                    <a:pt x="44730" y="5921"/>
                    <a:pt x="42668" y="10152"/>
                    <a:pt x="40498" y="13082"/>
                  </a:cubicBezTo>
                  <a:cubicBezTo>
                    <a:pt x="38220" y="16120"/>
                    <a:pt x="35508" y="18941"/>
                    <a:pt x="32904" y="21653"/>
                  </a:cubicBezTo>
                  <a:cubicBezTo>
                    <a:pt x="30300" y="24365"/>
                    <a:pt x="27696" y="27078"/>
                    <a:pt x="25200" y="29790"/>
                  </a:cubicBezTo>
                  <a:cubicBezTo>
                    <a:pt x="23247" y="32069"/>
                    <a:pt x="21294" y="34347"/>
                    <a:pt x="19342" y="36626"/>
                  </a:cubicBezTo>
                  <a:cubicBezTo>
                    <a:pt x="19342" y="36626"/>
                    <a:pt x="19342" y="36626"/>
                    <a:pt x="19342" y="36626"/>
                  </a:cubicBezTo>
                  <a:cubicBezTo>
                    <a:pt x="18473" y="37602"/>
                    <a:pt x="17606" y="38579"/>
                    <a:pt x="16737" y="39555"/>
                  </a:cubicBezTo>
                  <a:cubicBezTo>
                    <a:pt x="16086" y="40315"/>
                    <a:pt x="15435" y="40966"/>
                    <a:pt x="14676" y="41725"/>
                  </a:cubicBezTo>
                  <a:cubicBezTo>
                    <a:pt x="14568" y="41834"/>
                    <a:pt x="14568" y="41834"/>
                    <a:pt x="14459" y="41942"/>
                  </a:cubicBezTo>
                  <a:cubicBezTo>
                    <a:pt x="13374" y="43244"/>
                    <a:pt x="12181" y="44654"/>
                    <a:pt x="10770" y="45740"/>
                  </a:cubicBezTo>
                  <a:cubicBezTo>
                    <a:pt x="9794" y="46499"/>
                    <a:pt x="8817" y="47150"/>
                    <a:pt x="7624" y="47475"/>
                  </a:cubicBezTo>
                  <a:cubicBezTo>
                    <a:pt x="7190" y="47584"/>
                    <a:pt x="6647" y="47692"/>
                    <a:pt x="6213" y="47692"/>
                  </a:cubicBezTo>
                  <a:cubicBezTo>
                    <a:pt x="5128" y="47692"/>
                    <a:pt x="4260" y="47475"/>
                    <a:pt x="3501" y="47150"/>
                  </a:cubicBezTo>
                  <a:close/>
                </a:path>
              </a:pathLst>
            </a:custGeom>
            <a:solidFill>
              <a:srgbClr val="646369"/>
            </a:solidFill>
            <a:ln w="10838" cap="flat">
              <a:noFill/>
              <a:prstDash val="solid"/>
              <a:miter/>
            </a:ln>
          </p:spPr>
          <p:txBody>
            <a:bodyPr rtlCol="0" anchor="ctr"/>
            <a:lstStyle/>
            <a:p>
              <a:endParaRPr lang="nb-NO"/>
            </a:p>
          </p:txBody>
        </p:sp>
        <p:sp>
          <p:nvSpPr>
            <p:cNvPr id="275" name="Frihåndsform: figur 274">
              <a:extLst>
                <a:ext uri="{FF2B5EF4-FFF2-40B4-BE49-F238E27FC236}">
                  <a16:creationId xmlns:a16="http://schemas.microsoft.com/office/drawing/2014/main" id="{684A73CC-5CC3-4D6B-BDFD-F790E3086FD2}"/>
                </a:ext>
              </a:extLst>
            </p:cNvPr>
            <p:cNvSpPr/>
            <p:nvPr/>
          </p:nvSpPr>
          <p:spPr>
            <a:xfrm>
              <a:off x="7268872" y="3819341"/>
              <a:ext cx="51183" cy="126665"/>
            </a:xfrm>
            <a:custGeom>
              <a:avLst/>
              <a:gdLst>
                <a:gd name="connsiteX0" fmla="*/ 51102 w 51183"/>
                <a:gd name="connsiteY0" fmla="*/ 126665 h 126665"/>
                <a:gd name="connsiteX1" fmla="*/ 50886 w 51183"/>
                <a:gd name="connsiteY1" fmla="*/ 125580 h 126665"/>
                <a:gd name="connsiteX2" fmla="*/ 50886 w 51183"/>
                <a:gd name="connsiteY2" fmla="*/ 125580 h 126665"/>
                <a:gd name="connsiteX3" fmla="*/ 50777 w 51183"/>
                <a:gd name="connsiteY3" fmla="*/ 125146 h 126665"/>
                <a:gd name="connsiteX4" fmla="*/ 50777 w 51183"/>
                <a:gd name="connsiteY4" fmla="*/ 125146 h 126665"/>
                <a:gd name="connsiteX5" fmla="*/ 48281 w 51183"/>
                <a:gd name="connsiteY5" fmla="*/ 114188 h 126665"/>
                <a:gd name="connsiteX6" fmla="*/ 44918 w 51183"/>
                <a:gd name="connsiteY6" fmla="*/ 103447 h 126665"/>
                <a:gd name="connsiteX7" fmla="*/ 44918 w 51183"/>
                <a:gd name="connsiteY7" fmla="*/ 103447 h 126665"/>
                <a:gd name="connsiteX8" fmla="*/ 44484 w 51183"/>
                <a:gd name="connsiteY8" fmla="*/ 102145 h 126665"/>
                <a:gd name="connsiteX9" fmla="*/ 44484 w 51183"/>
                <a:gd name="connsiteY9" fmla="*/ 102145 h 126665"/>
                <a:gd name="connsiteX10" fmla="*/ 44484 w 51183"/>
                <a:gd name="connsiteY10" fmla="*/ 102145 h 126665"/>
                <a:gd name="connsiteX11" fmla="*/ 44484 w 51183"/>
                <a:gd name="connsiteY11" fmla="*/ 102036 h 126665"/>
                <a:gd name="connsiteX12" fmla="*/ 42640 w 51183"/>
                <a:gd name="connsiteY12" fmla="*/ 96720 h 126665"/>
                <a:gd name="connsiteX13" fmla="*/ 38733 w 51183"/>
                <a:gd name="connsiteY13" fmla="*/ 85979 h 126665"/>
                <a:gd name="connsiteX14" fmla="*/ 34611 w 51183"/>
                <a:gd name="connsiteY14" fmla="*/ 74586 h 126665"/>
                <a:gd name="connsiteX15" fmla="*/ 34719 w 51183"/>
                <a:gd name="connsiteY15" fmla="*/ 75020 h 126665"/>
                <a:gd name="connsiteX16" fmla="*/ 33526 w 51183"/>
                <a:gd name="connsiteY16" fmla="*/ 71765 h 126665"/>
                <a:gd name="connsiteX17" fmla="*/ 24846 w 51183"/>
                <a:gd name="connsiteY17" fmla="*/ 48113 h 126665"/>
                <a:gd name="connsiteX18" fmla="*/ 20180 w 51183"/>
                <a:gd name="connsiteY18" fmla="*/ 36070 h 126665"/>
                <a:gd name="connsiteX19" fmla="*/ 14972 w 51183"/>
                <a:gd name="connsiteY19" fmla="*/ 24677 h 126665"/>
                <a:gd name="connsiteX20" fmla="*/ 14756 w 51183"/>
                <a:gd name="connsiteY20" fmla="*/ 24352 h 126665"/>
                <a:gd name="connsiteX21" fmla="*/ 11175 w 51183"/>
                <a:gd name="connsiteY21" fmla="*/ 17842 h 126665"/>
                <a:gd name="connsiteX22" fmla="*/ 7595 w 51183"/>
                <a:gd name="connsiteY22" fmla="*/ 11983 h 126665"/>
                <a:gd name="connsiteX23" fmla="*/ 0 w 51183"/>
                <a:gd name="connsiteY23" fmla="*/ 48 h 126665"/>
                <a:gd name="connsiteX24" fmla="*/ 0 w 51183"/>
                <a:gd name="connsiteY24" fmla="*/ 48 h 126665"/>
                <a:gd name="connsiteX25" fmla="*/ 8354 w 51183"/>
                <a:gd name="connsiteY25" fmla="*/ 9705 h 126665"/>
                <a:gd name="connsiteX26" fmla="*/ 15732 w 51183"/>
                <a:gd name="connsiteY26" fmla="*/ 19035 h 126665"/>
                <a:gd name="connsiteX27" fmla="*/ 22567 w 51183"/>
                <a:gd name="connsiteY27" fmla="*/ 29777 h 126665"/>
                <a:gd name="connsiteX28" fmla="*/ 25714 w 51183"/>
                <a:gd name="connsiteY28" fmla="*/ 35636 h 126665"/>
                <a:gd name="connsiteX29" fmla="*/ 28643 w 51183"/>
                <a:gd name="connsiteY29" fmla="*/ 41603 h 126665"/>
                <a:gd name="connsiteX30" fmla="*/ 34611 w 51183"/>
                <a:gd name="connsiteY30" fmla="*/ 55057 h 126665"/>
                <a:gd name="connsiteX31" fmla="*/ 40036 w 51183"/>
                <a:gd name="connsiteY31" fmla="*/ 69270 h 126665"/>
                <a:gd name="connsiteX32" fmla="*/ 40036 w 51183"/>
                <a:gd name="connsiteY32" fmla="*/ 69161 h 126665"/>
                <a:gd name="connsiteX33" fmla="*/ 41120 w 51183"/>
                <a:gd name="connsiteY33" fmla="*/ 72199 h 126665"/>
                <a:gd name="connsiteX34" fmla="*/ 41120 w 51183"/>
                <a:gd name="connsiteY34" fmla="*/ 72308 h 126665"/>
                <a:gd name="connsiteX35" fmla="*/ 41120 w 51183"/>
                <a:gd name="connsiteY35" fmla="*/ 72308 h 126665"/>
                <a:gd name="connsiteX36" fmla="*/ 41120 w 51183"/>
                <a:gd name="connsiteY36" fmla="*/ 72416 h 126665"/>
                <a:gd name="connsiteX37" fmla="*/ 41229 w 51183"/>
                <a:gd name="connsiteY37" fmla="*/ 72742 h 126665"/>
                <a:gd name="connsiteX38" fmla="*/ 41120 w 51183"/>
                <a:gd name="connsiteY38" fmla="*/ 72525 h 126665"/>
                <a:gd name="connsiteX39" fmla="*/ 47088 w 51183"/>
                <a:gd name="connsiteY39" fmla="*/ 92814 h 126665"/>
                <a:gd name="connsiteX40" fmla="*/ 50560 w 51183"/>
                <a:gd name="connsiteY40" fmla="*/ 112235 h 126665"/>
                <a:gd name="connsiteX41" fmla="*/ 50560 w 51183"/>
                <a:gd name="connsiteY41" fmla="*/ 112018 h 126665"/>
                <a:gd name="connsiteX42" fmla="*/ 51102 w 51183"/>
                <a:gd name="connsiteY42" fmla="*/ 126665 h 126665"/>
                <a:gd name="connsiteX43" fmla="*/ 51102 w 51183"/>
                <a:gd name="connsiteY43" fmla="*/ 126665 h 126665"/>
                <a:gd name="connsiteX44" fmla="*/ 51102 w 51183"/>
                <a:gd name="connsiteY44" fmla="*/ 126665 h 12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183" h="126665">
                  <a:moveTo>
                    <a:pt x="51102" y="126665"/>
                  </a:moveTo>
                  <a:cubicBezTo>
                    <a:pt x="50994" y="126340"/>
                    <a:pt x="50994" y="125906"/>
                    <a:pt x="50886" y="125580"/>
                  </a:cubicBezTo>
                  <a:cubicBezTo>
                    <a:pt x="50886" y="125580"/>
                    <a:pt x="50886" y="125580"/>
                    <a:pt x="50886" y="125580"/>
                  </a:cubicBezTo>
                  <a:cubicBezTo>
                    <a:pt x="50886" y="125472"/>
                    <a:pt x="50886" y="125363"/>
                    <a:pt x="50777" y="125146"/>
                  </a:cubicBezTo>
                  <a:cubicBezTo>
                    <a:pt x="50777" y="125146"/>
                    <a:pt x="50777" y="125146"/>
                    <a:pt x="50777" y="125146"/>
                  </a:cubicBezTo>
                  <a:cubicBezTo>
                    <a:pt x="50017" y="121457"/>
                    <a:pt x="49258" y="117877"/>
                    <a:pt x="48281" y="114188"/>
                  </a:cubicBezTo>
                  <a:cubicBezTo>
                    <a:pt x="47305" y="110608"/>
                    <a:pt x="46112" y="107027"/>
                    <a:pt x="44918" y="103447"/>
                  </a:cubicBezTo>
                  <a:cubicBezTo>
                    <a:pt x="44918" y="103447"/>
                    <a:pt x="44918" y="103447"/>
                    <a:pt x="44918" y="103447"/>
                  </a:cubicBezTo>
                  <a:cubicBezTo>
                    <a:pt x="44809" y="103013"/>
                    <a:pt x="44592" y="102579"/>
                    <a:pt x="44484" y="102145"/>
                  </a:cubicBezTo>
                  <a:cubicBezTo>
                    <a:pt x="44484" y="102145"/>
                    <a:pt x="44484" y="102145"/>
                    <a:pt x="44484" y="102145"/>
                  </a:cubicBezTo>
                  <a:cubicBezTo>
                    <a:pt x="44484" y="102145"/>
                    <a:pt x="44484" y="102145"/>
                    <a:pt x="44484" y="102145"/>
                  </a:cubicBezTo>
                  <a:cubicBezTo>
                    <a:pt x="44484" y="102145"/>
                    <a:pt x="44484" y="102036"/>
                    <a:pt x="44484" y="102036"/>
                  </a:cubicBezTo>
                  <a:cubicBezTo>
                    <a:pt x="43833" y="100300"/>
                    <a:pt x="43182" y="98456"/>
                    <a:pt x="42640" y="96720"/>
                  </a:cubicBezTo>
                  <a:cubicBezTo>
                    <a:pt x="41338" y="93139"/>
                    <a:pt x="40036" y="89559"/>
                    <a:pt x="38733" y="85979"/>
                  </a:cubicBezTo>
                  <a:cubicBezTo>
                    <a:pt x="37323" y="82181"/>
                    <a:pt x="35913" y="78384"/>
                    <a:pt x="34611" y="74586"/>
                  </a:cubicBezTo>
                  <a:cubicBezTo>
                    <a:pt x="34611" y="74695"/>
                    <a:pt x="34719" y="74912"/>
                    <a:pt x="34719" y="75020"/>
                  </a:cubicBezTo>
                  <a:cubicBezTo>
                    <a:pt x="34285" y="73935"/>
                    <a:pt x="33960" y="72850"/>
                    <a:pt x="33526" y="71765"/>
                  </a:cubicBezTo>
                  <a:cubicBezTo>
                    <a:pt x="30705" y="63845"/>
                    <a:pt x="27775" y="56033"/>
                    <a:pt x="24846" y="48113"/>
                  </a:cubicBezTo>
                  <a:cubicBezTo>
                    <a:pt x="23327" y="44098"/>
                    <a:pt x="21808" y="40084"/>
                    <a:pt x="20180" y="36070"/>
                  </a:cubicBezTo>
                  <a:cubicBezTo>
                    <a:pt x="18662" y="32164"/>
                    <a:pt x="16817" y="28366"/>
                    <a:pt x="14972" y="24677"/>
                  </a:cubicBezTo>
                  <a:cubicBezTo>
                    <a:pt x="14972" y="24569"/>
                    <a:pt x="14864" y="24460"/>
                    <a:pt x="14756" y="24352"/>
                  </a:cubicBezTo>
                  <a:cubicBezTo>
                    <a:pt x="13562" y="22182"/>
                    <a:pt x="12369" y="20012"/>
                    <a:pt x="11175" y="17842"/>
                  </a:cubicBezTo>
                  <a:cubicBezTo>
                    <a:pt x="9982" y="15889"/>
                    <a:pt x="8788" y="13936"/>
                    <a:pt x="7595" y="11983"/>
                  </a:cubicBezTo>
                  <a:cubicBezTo>
                    <a:pt x="5099" y="7969"/>
                    <a:pt x="2495" y="4063"/>
                    <a:pt x="0" y="48"/>
                  </a:cubicBezTo>
                  <a:cubicBezTo>
                    <a:pt x="0" y="48"/>
                    <a:pt x="0" y="-60"/>
                    <a:pt x="0" y="48"/>
                  </a:cubicBezTo>
                  <a:cubicBezTo>
                    <a:pt x="2821" y="3195"/>
                    <a:pt x="5642" y="6450"/>
                    <a:pt x="8354" y="9705"/>
                  </a:cubicBezTo>
                  <a:cubicBezTo>
                    <a:pt x="10958" y="12743"/>
                    <a:pt x="13562" y="15780"/>
                    <a:pt x="15732" y="19035"/>
                  </a:cubicBezTo>
                  <a:cubicBezTo>
                    <a:pt x="18119" y="22507"/>
                    <a:pt x="20615" y="25979"/>
                    <a:pt x="22567" y="29777"/>
                  </a:cubicBezTo>
                  <a:cubicBezTo>
                    <a:pt x="23652" y="31730"/>
                    <a:pt x="24737" y="33683"/>
                    <a:pt x="25714" y="35636"/>
                  </a:cubicBezTo>
                  <a:cubicBezTo>
                    <a:pt x="26690" y="37589"/>
                    <a:pt x="27667" y="39541"/>
                    <a:pt x="28643" y="41603"/>
                  </a:cubicBezTo>
                  <a:cubicBezTo>
                    <a:pt x="30813" y="46051"/>
                    <a:pt x="32766" y="50500"/>
                    <a:pt x="34611" y="55057"/>
                  </a:cubicBezTo>
                  <a:cubicBezTo>
                    <a:pt x="36564" y="59722"/>
                    <a:pt x="38300" y="64496"/>
                    <a:pt x="40036" y="69270"/>
                  </a:cubicBezTo>
                  <a:cubicBezTo>
                    <a:pt x="40036" y="69270"/>
                    <a:pt x="40036" y="69161"/>
                    <a:pt x="40036" y="69161"/>
                  </a:cubicBezTo>
                  <a:cubicBezTo>
                    <a:pt x="40361" y="70138"/>
                    <a:pt x="40687" y="71223"/>
                    <a:pt x="41120" y="72199"/>
                  </a:cubicBezTo>
                  <a:cubicBezTo>
                    <a:pt x="41120" y="72199"/>
                    <a:pt x="41120" y="72308"/>
                    <a:pt x="41120" y="72308"/>
                  </a:cubicBezTo>
                  <a:cubicBezTo>
                    <a:pt x="41120" y="72308"/>
                    <a:pt x="41120" y="72308"/>
                    <a:pt x="41120" y="72308"/>
                  </a:cubicBezTo>
                  <a:cubicBezTo>
                    <a:pt x="41120" y="72308"/>
                    <a:pt x="41120" y="72308"/>
                    <a:pt x="41120" y="72416"/>
                  </a:cubicBezTo>
                  <a:cubicBezTo>
                    <a:pt x="41120" y="72525"/>
                    <a:pt x="41229" y="72633"/>
                    <a:pt x="41229" y="72742"/>
                  </a:cubicBezTo>
                  <a:cubicBezTo>
                    <a:pt x="41229" y="72633"/>
                    <a:pt x="41229" y="72633"/>
                    <a:pt x="41120" y="72525"/>
                  </a:cubicBezTo>
                  <a:cubicBezTo>
                    <a:pt x="43399" y="79143"/>
                    <a:pt x="45352" y="85979"/>
                    <a:pt x="47088" y="92814"/>
                  </a:cubicBezTo>
                  <a:cubicBezTo>
                    <a:pt x="48715" y="99215"/>
                    <a:pt x="50126" y="105617"/>
                    <a:pt x="50560" y="112235"/>
                  </a:cubicBezTo>
                  <a:cubicBezTo>
                    <a:pt x="50560" y="112126"/>
                    <a:pt x="50560" y="112126"/>
                    <a:pt x="50560" y="112018"/>
                  </a:cubicBezTo>
                  <a:cubicBezTo>
                    <a:pt x="51102" y="116900"/>
                    <a:pt x="51102" y="121783"/>
                    <a:pt x="51102" y="126665"/>
                  </a:cubicBezTo>
                  <a:cubicBezTo>
                    <a:pt x="51211" y="126665"/>
                    <a:pt x="51211" y="126665"/>
                    <a:pt x="51102" y="126665"/>
                  </a:cubicBezTo>
                  <a:cubicBezTo>
                    <a:pt x="51102" y="126665"/>
                    <a:pt x="51102" y="126665"/>
                    <a:pt x="51102" y="126665"/>
                  </a:cubicBezTo>
                  <a:close/>
                </a:path>
              </a:pathLst>
            </a:custGeom>
            <a:solidFill>
              <a:srgbClr val="646369"/>
            </a:solidFill>
            <a:ln w="10838" cap="flat">
              <a:noFill/>
              <a:prstDash val="solid"/>
              <a:miter/>
            </a:ln>
          </p:spPr>
          <p:txBody>
            <a:bodyPr rtlCol="0" anchor="ctr"/>
            <a:lstStyle/>
            <a:p>
              <a:endParaRPr lang="nb-NO"/>
            </a:p>
          </p:txBody>
        </p:sp>
        <p:sp>
          <p:nvSpPr>
            <p:cNvPr id="276" name="Frihåndsform: figur 275">
              <a:extLst>
                <a:ext uri="{FF2B5EF4-FFF2-40B4-BE49-F238E27FC236}">
                  <a16:creationId xmlns:a16="http://schemas.microsoft.com/office/drawing/2014/main" id="{9883B449-4F1C-4DDB-B9DA-3CBD0C834827}"/>
                </a:ext>
              </a:extLst>
            </p:cNvPr>
            <p:cNvSpPr/>
            <p:nvPr/>
          </p:nvSpPr>
          <p:spPr>
            <a:xfrm>
              <a:off x="5990985" y="3612163"/>
              <a:ext cx="87340" cy="51857"/>
            </a:xfrm>
            <a:custGeom>
              <a:avLst/>
              <a:gdLst>
                <a:gd name="connsiteX0" fmla="*/ 976 w 87340"/>
                <a:gd name="connsiteY0" fmla="*/ 51206 h 51857"/>
                <a:gd name="connsiteX1" fmla="*/ 542 w 87340"/>
                <a:gd name="connsiteY1" fmla="*/ 50122 h 51857"/>
                <a:gd name="connsiteX2" fmla="*/ 108 w 87340"/>
                <a:gd name="connsiteY2" fmla="*/ 46650 h 51857"/>
                <a:gd name="connsiteX3" fmla="*/ 0 w 87340"/>
                <a:gd name="connsiteY3" fmla="*/ 43395 h 51857"/>
                <a:gd name="connsiteX4" fmla="*/ 2061 w 87340"/>
                <a:gd name="connsiteY4" fmla="*/ 30592 h 51857"/>
                <a:gd name="connsiteX5" fmla="*/ 7486 w 87340"/>
                <a:gd name="connsiteY5" fmla="*/ 18332 h 51857"/>
                <a:gd name="connsiteX6" fmla="*/ 11609 w 87340"/>
                <a:gd name="connsiteY6" fmla="*/ 12473 h 51857"/>
                <a:gd name="connsiteX7" fmla="*/ 16708 w 87340"/>
                <a:gd name="connsiteY7" fmla="*/ 7265 h 51857"/>
                <a:gd name="connsiteX8" fmla="*/ 31464 w 87340"/>
                <a:gd name="connsiteY8" fmla="*/ 104 h 51857"/>
                <a:gd name="connsiteX9" fmla="*/ 41989 w 87340"/>
                <a:gd name="connsiteY9" fmla="*/ 2057 h 51857"/>
                <a:gd name="connsiteX10" fmla="*/ 48390 w 87340"/>
                <a:gd name="connsiteY10" fmla="*/ 6180 h 51857"/>
                <a:gd name="connsiteX11" fmla="*/ 51536 w 87340"/>
                <a:gd name="connsiteY11" fmla="*/ 9435 h 51857"/>
                <a:gd name="connsiteX12" fmla="*/ 54032 w 87340"/>
                <a:gd name="connsiteY12" fmla="*/ 12473 h 51857"/>
                <a:gd name="connsiteX13" fmla="*/ 54900 w 87340"/>
                <a:gd name="connsiteY13" fmla="*/ 11279 h 51857"/>
                <a:gd name="connsiteX14" fmla="*/ 64990 w 87340"/>
                <a:gd name="connsiteY14" fmla="*/ 2925 h 51857"/>
                <a:gd name="connsiteX15" fmla="*/ 73236 w 87340"/>
                <a:gd name="connsiteY15" fmla="*/ 972 h 51857"/>
                <a:gd name="connsiteX16" fmla="*/ 81048 w 87340"/>
                <a:gd name="connsiteY16" fmla="*/ 3142 h 51857"/>
                <a:gd name="connsiteX17" fmla="*/ 84520 w 87340"/>
                <a:gd name="connsiteY17" fmla="*/ 5746 h 51857"/>
                <a:gd name="connsiteX18" fmla="*/ 87341 w 87340"/>
                <a:gd name="connsiteY18" fmla="*/ 8350 h 51857"/>
                <a:gd name="connsiteX19" fmla="*/ 87341 w 87340"/>
                <a:gd name="connsiteY19" fmla="*/ 8350 h 51857"/>
                <a:gd name="connsiteX20" fmla="*/ 83218 w 87340"/>
                <a:gd name="connsiteY20" fmla="*/ 6071 h 51857"/>
                <a:gd name="connsiteX21" fmla="*/ 79637 w 87340"/>
                <a:gd name="connsiteY21" fmla="*/ 4444 h 51857"/>
                <a:gd name="connsiteX22" fmla="*/ 79746 w 87340"/>
                <a:gd name="connsiteY22" fmla="*/ 4444 h 51857"/>
                <a:gd name="connsiteX23" fmla="*/ 78335 w 87340"/>
                <a:gd name="connsiteY23" fmla="*/ 4010 h 51857"/>
                <a:gd name="connsiteX24" fmla="*/ 76708 w 87340"/>
                <a:gd name="connsiteY24" fmla="*/ 3793 h 51857"/>
                <a:gd name="connsiteX25" fmla="*/ 76925 w 87340"/>
                <a:gd name="connsiteY25" fmla="*/ 3793 h 51857"/>
                <a:gd name="connsiteX26" fmla="*/ 75298 w 87340"/>
                <a:gd name="connsiteY26" fmla="*/ 3793 h 51857"/>
                <a:gd name="connsiteX27" fmla="*/ 73127 w 87340"/>
                <a:gd name="connsiteY27" fmla="*/ 4118 h 51857"/>
                <a:gd name="connsiteX28" fmla="*/ 73127 w 87340"/>
                <a:gd name="connsiteY28" fmla="*/ 4118 h 51857"/>
                <a:gd name="connsiteX29" fmla="*/ 73127 w 87340"/>
                <a:gd name="connsiteY29" fmla="*/ 4118 h 51857"/>
                <a:gd name="connsiteX30" fmla="*/ 73127 w 87340"/>
                <a:gd name="connsiteY30" fmla="*/ 4118 h 51857"/>
                <a:gd name="connsiteX31" fmla="*/ 73019 w 87340"/>
                <a:gd name="connsiteY31" fmla="*/ 4118 h 51857"/>
                <a:gd name="connsiteX32" fmla="*/ 73019 w 87340"/>
                <a:gd name="connsiteY32" fmla="*/ 4118 h 51857"/>
                <a:gd name="connsiteX33" fmla="*/ 70740 w 87340"/>
                <a:gd name="connsiteY33" fmla="*/ 4769 h 51857"/>
                <a:gd name="connsiteX34" fmla="*/ 68679 w 87340"/>
                <a:gd name="connsiteY34" fmla="*/ 5637 h 51857"/>
                <a:gd name="connsiteX35" fmla="*/ 66509 w 87340"/>
                <a:gd name="connsiteY35" fmla="*/ 6939 h 51857"/>
                <a:gd name="connsiteX36" fmla="*/ 64014 w 87340"/>
                <a:gd name="connsiteY36" fmla="*/ 8892 h 51857"/>
                <a:gd name="connsiteX37" fmla="*/ 62278 w 87340"/>
                <a:gd name="connsiteY37" fmla="*/ 10628 h 51857"/>
                <a:gd name="connsiteX38" fmla="*/ 60542 w 87340"/>
                <a:gd name="connsiteY38" fmla="*/ 12907 h 51857"/>
                <a:gd name="connsiteX39" fmla="*/ 58806 w 87340"/>
                <a:gd name="connsiteY39" fmla="*/ 15728 h 51857"/>
                <a:gd name="connsiteX40" fmla="*/ 57721 w 87340"/>
                <a:gd name="connsiteY40" fmla="*/ 18332 h 51857"/>
                <a:gd name="connsiteX41" fmla="*/ 57395 w 87340"/>
                <a:gd name="connsiteY41" fmla="*/ 19634 h 51857"/>
                <a:gd name="connsiteX42" fmla="*/ 56961 w 87340"/>
                <a:gd name="connsiteY42" fmla="*/ 21587 h 51857"/>
                <a:gd name="connsiteX43" fmla="*/ 56961 w 87340"/>
                <a:gd name="connsiteY43" fmla="*/ 21587 h 51857"/>
                <a:gd name="connsiteX44" fmla="*/ 56093 w 87340"/>
                <a:gd name="connsiteY44" fmla="*/ 22780 h 51857"/>
                <a:gd name="connsiteX45" fmla="*/ 51970 w 87340"/>
                <a:gd name="connsiteY45" fmla="*/ 23648 h 51857"/>
                <a:gd name="connsiteX46" fmla="*/ 49041 w 87340"/>
                <a:gd name="connsiteY46" fmla="*/ 20502 h 51857"/>
                <a:gd name="connsiteX47" fmla="*/ 47305 w 87340"/>
                <a:gd name="connsiteY47" fmla="*/ 17789 h 51857"/>
                <a:gd name="connsiteX48" fmla="*/ 44376 w 87340"/>
                <a:gd name="connsiteY48" fmla="*/ 14100 h 51857"/>
                <a:gd name="connsiteX49" fmla="*/ 42856 w 87340"/>
                <a:gd name="connsiteY49" fmla="*/ 12581 h 51857"/>
                <a:gd name="connsiteX50" fmla="*/ 40687 w 87340"/>
                <a:gd name="connsiteY50" fmla="*/ 10845 h 51857"/>
                <a:gd name="connsiteX51" fmla="*/ 39384 w 87340"/>
                <a:gd name="connsiteY51" fmla="*/ 10086 h 51857"/>
                <a:gd name="connsiteX52" fmla="*/ 36455 w 87340"/>
                <a:gd name="connsiteY52" fmla="*/ 8892 h 51857"/>
                <a:gd name="connsiteX53" fmla="*/ 34828 w 87340"/>
                <a:gd name="connsiteY53" fmla="*/ 8458 h 51857"/>
                <a:gd name="connsiteX54" fmla="*/ 33092 w 87340"/>
                <a:gd name="connsiteY54" fmla="*/ 8241 h 51857"/>
                <a:gd name="connsiteX55" fmla="*/ 31464 w 87340"/>
                <a:gd name="connsiteY55" fmla="*/ 8241 h 51857"/>
                <a:gd name="connsiteX56" fmla="*/ 29728 w 87340"/>
                <a:gd name="connsiteY56" fmla="*/ 8458 h 51857"/>
                <a:gd name="connsiteX57" fmla="*/ 27341 w 87340"/>
                <a:gd name="connsiteY57" fmla="*/ 9109 h 51857"/>
                <a:gd name="connsiteX58" fmla="*/ 24520 w 87340"/>
                <a:gd name="connsiteY58" fmla="*/ 10303 h 51857"/>
                <a:gd name="connsiteX59" fmla="*/ 21049 w 87340"/>
                <a:gd name="connsiteY59" fmla="*/ 12364 h 51857"/>
                <a:gd name="connsiteX60" fmla="*/ 18987 w 87340"/>
                <a:gd name="connsiteY60" fmla="*/ 13883 h 51857"/>
                <a:gd name="connsiteX61" fmla="*/ 16926 w 87340"/>
                <a:gd name="connsiteY61" fmla="*/ 15511 h 51857"/>
                <a:gd name="connsiteX62" fmla="*/ 14972 w 87340"/>
                <a:gd name="connsiteY62" fmla="*/ 17464 h 51857"/>
                <a:gd name="connsiteX63" fmla="*/ 13020 w 87340"/>
                <a:gd name="connsiteY63" fmla="*/ 19634 h 51857"/>
                <a:gd name="connsiteX64" fmla="*/ 11175 w 87340"/>
                <a:gd name="connsiteY64" fmla="*/ 21912 h 51857"/>
                <a:gd name="connsiteX65" fmla="*/ 9439 w 87340"/>
                <a:gd name="connsiteY65" fmla="*/ 24408 h 51857"/>
                <a:gd name="connsiteX66" fmla="*/ 7812 w 87340"/>
                <a:gd name="connsiteY66" fmla="*/ 27012 h 51857"/>
                <a:gd name="connsiteX67" fmla="*/ 6293 w 87340"/>
                <a:gd name="connsiteY67" fmla="*/ 29724 h 51857"/>
                <a:gd name="connsiteX68" fmla="*/ 4557 w 87340"/>
                <a:gd name="connsiteY68" fmla="*/ 33630 h 51857"/>
                <a:gd name="connsiteX69" fmla="*/ 2929 w 87340"/>
                <a:gd name="connsiteY69" fmla="*/ 37861 h 51857"/>
                <a:gd name="connsiteX70" fmla="*/ 3038 w 87340"/>
                <a:gd name="connsiteY70" fmla="*/ 37753 h 51857"/>
                <a:gd name="connsiteX71" fmla="*/ 1736 w 87340"/>
                <a:gd name="connsiteY71" fmla="*/ 42744 h 51857"/>
                <a:gd name="connsiteX72" fmla="*/ 1736 w 87340"/>
                <a:gd name="connsiteY72" fmla="*/ 42635 h 51857"/>
                <a:gd name="connsiteX73" fmla="*/ 1085 w 87340"/>
                <a:gd name="connsiteY73" fmla="*/ 48060 h 51857"/>
                <a:gd name="connsiteX74" fmla="*/ 1085 w 87340"/>
                <a:gd name="connsiteY74" fmla="*/ 47952 h 51857"/>
                <a:gd name="connsiteX75" fmla="*/ 976 w 87340"/>
                <a:gd name="connsiteY75" fmla="*/ 50664 h 51857"/>
                <a:gd name="connsiteX76" fmla="*/ 976 w 87340"/>
                <a:gd name="connsiteY76" fmla="*/ 50664 h 51857"/>
                <a:gd name="connsiteX77" fmla="*/ 1085 w 87340"/>
                <a:gd name="connsiteY77" fmla="*/ 51206 h 51857"/>
                <a:gd name="connsiteX78" fmla="*/ 1085 w 87340"/>
                <a:gd name="connsiteY78" fmla="*/ 51206 h 51857"/>
                <a:gd name="connsiteX79" fmla="*/ 1302 w 87340"/>
                <a:gd name="connsiteY79" fmla="*/ 51641 h 51857"/>
                <a:gd name="connsiteX80" fmla="*/ 1410 w 87340"/>
                <a:gd name="connsiteY80" fmla="*/ 51641 h 51857"/>
                <a:gd name="connsiteX81" fmla="*/ 1410 w 87340"/>
                <a:gd name="connsiteY81" fmla="*/ 51641 h 51857"/>
                <a:gd name="connsiteX82" fmla="*/ 1519 w 87340"/>
                <a:gd name="connsiteY82" fmla="*/ 51641 h 51857"/>
                <a:gd name="connsiteX83" fmla="*/ 1519 w 87340"/>
                <a:gd name="connsiteY83" fmla="*/ 51641 h 51857"/>
                <a:gd name="connsiteX84" fmla="*/ 1627 w 87340"/>
                <a:gd name="connsiteY84" fmla="*/ 51641 h 51857"/>
                <a:gd name="connsiteX85" fmla="*/ 1627 w 87340"/>
                <a:gd name="connsiteY85" fmla="*/ 51641 h 51857"/>
                <a:gd name="connsiteX86" fmla="*/ 1736 w 87340"/>
                <a:gd name="connsiteY86" fmla="*/ 51641 h 51857"/>
                <a:gd name="connsiteX87" fmla="*/ 1736 w 87340"/>
                <a:gd name="connsiteY87" fmla="*/ 51641 h 51857"/>
                <a:gd name="connsiteX88" fmla="*/ 1953 w 87340"/>
                <a:gd name="connsiteY88" fmla="*/ 51641 h 51857"/>
                <a:gd name="connsiteX89" fmla="*/ 2061 w 87340"/>
                <a:gd name="connsiteY89" fmla="*/ 51641 h 51857"/>
                <a:gd name="connsiteX90" fmla="*/ 2061 w 87340"/>
                <a:gd name="connsiteY90" fmla="*/ 51749 h 51857"/>
                <a:gd name="connsiteX91" fmla="*/ 2061 w 87340"/>
                <a:gd name="connsiteY91" fmla="*/ 51749 h 51857"/>
                <a:gd name="connsiteX92" fmla="*/ 1627 w 87340"/>
                <a:gd name="connsiteY92" fmla="*/ 51857 h 51857"/>
                <a:gd name="connsiteX93" fmla="*/ 976 w 87340"/>
                <a:gd name="connsiteY93" fmla="*/ 51206 h 5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87340" h="51857">
                  <a:moveTo>
                    <a:pt x="976" y="51206"/>
                  </a:moveTo>
                  <a:cubicBezTo>
                    <a:pt x="759" y="51098"/>
                    <a:pt x="542" y="50338"/>
                    <a:pt x="542" y="50122"/>
                  </a:cubicBezTo>
                  <a:cubicBezTo>
                    <a:pt x="325" y="48928"/>
                    <a:pt x="108" y="47843"/>
                    <a:pt x="108" y="46650"/>
                  </a:cubicBezTo>
                  <a:cubicBezTo>
                    <a:pt x="108" y="45565"/>
                    <a:pt x="0" y="44480"/>
                    <a:pt x="0" y="43395"/>
                  </a:cubicBezTo>
                  <a:cubicBezTo>
                    <a:pt x="0" y="39055"/>
                    <a:pt x="651" y="34715"/>
                    <a:pt x="2061" y="30592"/>
                  </a:cubicBezTo>
                  <a:cubicBezTo>
                    <a:pt x="3472" y="26360"/>
                    <a:pt x="5099" y="22129"/>
                    <a:pt x="7486" y="18332"/>
                  </a:cubicBezTo>
                  <a:cubicBezTo>
                    <a:pt x="8788" y="16270"/>
                    <a:pt x="10090" y="14317"/>
                    <a:pt x="11609" y="12473"/>
                  </a:cubicBezTo>
                  <a:cubicBezTo>
                    <a:pt x="13237" y="10628"/>
                    <a:pt x="14864" y="8892"/>
                    <a:pt x="16708" y="7265"/>
                  </a:cubicBezTo>
                  <a:cubicBezTo>
                    <a:pt x="20831" y="3576"/>
                    <a:pt x="25931" y="755"/>
                    <a:pt x="31464" y="104"/>
                  </a:cubicBezTo>
                  <a:cubicBezTo>
                    <a:pt x="35153" y="-330"/>
                    <a:pt x="38625" y="647"/>
                    <a:pt x="41989" y="2057"/>
                  </a:cubicBezTo>
                  <a:cubicBezTo>
                    <a:pt x="44376" y="3033"/>
                    <a:pt x="46437" y="4552"/>
                    <a:pt x="48390" y="6180"/>
                  </a:cubicBezTo>
                  <a:cubicBezTo>
                    <a:pt x="49583" y="7156"/>
                    <a:pt x="50560" y="8350"/>
                    <a:pt x="51536" y="9435"/>
                  </a:cubicBezTo>
                  <a:cubicBezTo>
                    <a:pt x="52404" y="10411"/>
                    <a:pt x="53272" y="11388"/>
                    <a:pt x="54032" y="12473"/>
                  </a:cubicBezTo>
                  <a:cubicBezTo>
                    <a:pt x="54357" y="12039"/>
                    <a:pt x="54683" y="11713"/>
                    <a:pt x="54900" y="11279"/>
                  </a:cubicBezTo>
                  <a:cubicBezTo>
                    <a:pt x="57504" y="7699"/>
                    <a:pt x="61084" y="4878"/>
                    <a:pt x="64990" y="2925"/>
                  </a:cubicBezTo>
                  <a:cubicBezTo>
                    <a:pt x="67594" y="1623"/>
                    <a:pt x="70415" y="1080"/>
                    <a:pt x="73236" y="972"/>
                  </a:cubicBezTo>
                  <a:cubicBezTo>
                    <a:pt x="75948" y="864"/>
                    <a:pt x="78661" y="1732"/>
                    <a:pt x="81048" y="3142"/>
                  </a:cubicBezTo>
                  <a:cubicBezTo>
                    <a:pt x="82241" y="3901"/>
                    <a:pt x="83435" y="4878"/>
                    <a:pt x="84520" y="5746"/>
                  </a:cubicBezTo>
                  <a:cubicBezTo>
                    <a:pt x="85496" y="6505"/>
                    <a:pt x="86473" y="7373"/>
                    <a:pt x="87341" y="8350"/>
                  </a:cubicBezTo>
                  <a:cubicBezTo>
                    <a:pt x="87341" y="8350"/>
                    <a:pt x="87341" y="8458"/>
                    <a:pt x="87341" y="8350"/>
                  </a:cubicBezTo>
                  <a:cubicBezTo>
                    <a:pt x="86039" y="7482"/>
                    <a:pt x="84628" y="6722"/>
                    <a:pt x="83218" y="6071"/>
                  </a:cubicBezTo>
                  <a:cubicBezTo>
                    <a:pt x="82024" y="5529"/>
                    <a:pt x="80831" y="4878"/>
                    <a:pt x="79637" y="4444"/>
                  </a:cubicBezTo>
                  <a:cubicBezTo>
                    <a:pt x="79637" y="4444"/>
                    <a:pt x="79746" y="4444"/>
                    <a:pt x="79746" y="4444"/>
                  </a:cubicBezTo>
                  <a:cubicBezTo>
                    <a:pt x="79312" y="4335"/>
                    <a:pt x="78769" y="4118"/>
                    <a:pt x="78335" y="4010"/>
                  </a:cubicBezTo>
                  <a:cubicBezTo>
                    <a:pt x="77793" y="3901"/>
                    <a:pt x="77250" y="3793"/>
                    <a:pt x="76708" y="3793"/>
                  </a:cubicBezTo>
                  <a:cubicBezTo>
                    <a:pt x="76816" y="3793"/>
                    <a:pt x="76816" y="3793"/>
                    <a:pt x="76925" y="3793"/>
                  </a:cubicBezTo>
                  <a:cubicBezTo>
                    <a:pt x="76382" y="3793"/>
                    <a:pt x="75840" y="3793"/>
                    <a:pt x="75298" y="3793"/>
                  </a:cubicBezTo>
                  <a:cubicBezTo>
                    <a:pt x="74538" y="3793"/>
                    <a:pt x="73887" y="3901"/>
                    <a:pt x="73127" y="4118"/>
                  </a:cubicBezTo>
                  <a:lnTo>
                    <a:pt x="73127" y="4118"/>
                  </a:lnTo>
                  <a:cubicBezTo>
                    <a:pt x="73127" y="4118"/>
                    <a:pt x="73127" y="4118"/>
                    <a:pt x="73127" y="4118"/>
                  </a:cubicBezTo>
                  <a:cubicBezTo>
                    <a:pt x="73127" y="4118"/>
                    <a:pt x="73127" y="4118"/>
                    <a:pt x="73127" y="4118"/>
                  </a:cubicBezTo>
                  <a:cubicBezTo>
                    <a:pt x="73127" y="4118"/>
                    <a:pt x="73127" y="4118"/>
                    <a:pt x="73019" y="4118"/>
                  </a:cubicBezTo>
                  <a:cubicBezTo>
                    <a:pt x="73019" y="4118"/>
                    <a:pt x="73019" y="4118"/>
                    <a:pt x="73019" y="4118"/>
                  </a:cubicBezTo>
                  <a:cubicBezTo>
                    <a:pt x="72259" y="4335"/>
                    <a:pt x="71500" y="4552"/>
                    <a:pt x="70740" y="4769"/>
                  </a:cubicBezTo>
                  <a:cubicBezTo>
                    <a:pt x="70090" y="5095"/>
                    <a:pt x="69330" y="5312"/>
                    <a:pt x="68679" y="5637"/>
                  </a:cubicBezTo>
                  <a:cubicBezTo>
                    <a:pt x="67919" y="6071"/>
                    <a:pt x="67268" y="6505"/>
                    <a:pt x="66509" y="6939"/>
                  </a:cubicBezTo>
                  <a:cubicBezTo>
                    <a:pt x="65641" y="7590"/>
                    <a:pt x="64773" y="8133"/>
                    <a:pt x="64014" y="8892"/>
                  </a:cubicBezTo>
                  <a:cubicBezTo>
                    <a:pt x="63363" y="9435"/>
                    <a:pt x="62820" y="10086"/>
                    <a:pt x="62278" y="10628"/>
                  </a:cubicBezTo>
                  <a:cubicBezTo>
                    <a:pt x="61627" y="11388"/>
                    <a:pt x="61084" y="12147"/>
                    <a:pt x="60542" y="12907"/>
                  </a:cubicBezTo>
                  <a:cubicBezTo>
                    <a:pt x="59891" y="13883"/>
                    <a:pt x="59348" y="14751"/>
                    <a:pt x="58806" y="15728"/>
                  </a:cubicBezTo>
                  <a:cubicBezTo>
                    <a:pt x="58372" y="16596"/>
                    <a:pt x="58046" y="17464"/>
                    <a:pt x="57721" y="18332"/>
                  </a:cubicBezTo>
                  <a:cubicBezTo>
                    <a:pt x="57612" y="18766"/>
                    <a:pt x="57504" y="19200"/>
                    <a:pt x="57395" y="19634"/>
                  </a:cubicBezTo>
                  <a:cubicBezTo>
                    <a:pt x="57395" y="20285"/>
                    <a:pt x="57287" y="20936"/>
                    <a:pt x="56961" y="21587"/>
                  </a:cubicBezTo>
                  <a:lnTo>
                    <a:pt x="56961" y="21587"/>
                  </a:lnTo>
                  <a:cubicBezTo>
                    <a:pt x="56744" y="22021"/>
                    <a:pt x="56527" y="22455"/>
                    <a:pt x="56093" y="22780"/>
                  </a:cubicBezTo>
                  <a:cubicBezTo>
                    <a:pt x="55008" y="23865"/>
                    <a:pt x="53272" y="24191"/>
                    <a:pt x="51970" y="23648"/>
                  </a:cubicBezTo>
                  <a:cubicBezTo>
                    <a:pt x="50560" y="22997"/>
                    <a:pt x="49800" y="21695"/>
                    <a:pt x="49041" y="20502"/>
                  </a:cubicBezTo>
                  <a:cubicBezTo>
                    <a:pt x="48499" y="19634"/>
                    <a:pt x="47956" y="18657"/>
                    <a:pt x="47305" y="17789"/>
                  </a:cubicBezTo>
                  <a:cubicBezTo>
                    <a:pt x="46437" y="16487"/>
                    <a:pt x="45461" y="15294"/>
                    <a:pt x="44376" y="14100"/>
                  </a:cubicBezTo>
                  <a:cubicBezTo>
                    <a:pt x="43941" y="13558"/>
                    <a:pt x="43399" y="13015"/>
                    <a:pt x="42856" y="12581"/>
                  </a:cubicBezTo>
                  <a:cubicBezTo>
                    <a:pt x="42097" y="11930"/>
                    <a:pt x="41446" y="11388"/>
                    <a:pt x="40687" y="10845"/>
                  </a:cubicBezTo>
                  <a:cubicBezTo>
                    <a:pt x="40253" y="10520"/>
                    <a:pt x="39819" y="10303"/>
                    <a:pt x="39384" y="10086"/>
                  </a:cubicBezTo>
                  <a:cubicBezTo>
                    <a:pt x="38408" y="9652"/>
                    <a:pt x="37432" y="9218"/>
                    <a:pt x="36455" y="8892"/>
                  </a:cubicBezTo>
                  <a:cubicBezTo>
                    <a:pt x="35913" y="8675"/>
                    <a:pt x="35370" y="8567"/>
                    <a:pt x="34828" y="8458"/>
                  </a:cubicBezTo>
                  <a:cubicBezTo>
                    <a:pt x="34285" y="8350"/>
                    <a:pt x="33634" y="8241"/>
                    <a:pt x="33092" y="8241"/>
                  </a:cubicBezTo>
                  <a:cubicBezTo>
                    <a:pt x="32549" y="8241"/>
                    <a:pt x="32007" y="8241"/>
                    <a:pt x="31464" y="8241"/>
                  </a:cubicBezTo>
                  <a:cubicBezTo>
                    <a:pt x="30922" y="8350"/>
                    <a:pt x="30271" y="8350"/>
                    <a:pt x="29728" y="8458"/>
                  </a:cubicBezTo>
                  <a:cubicBezTo>
                    <a:pt x="28860" y="8675"/>
                    <a:pt x="28101" y="8892"/>
                    <a:pt x="27341" y="9109"/>
                  </a:cubicBezTo>
                  <a:cubicBezTo>
                    <a:pt x="26365" y="9435"/>
                    <a:pt x="25497" y="9869"/>
                    <a:pt x="24520" y="10303"/>
                  </a:cubicBezTo>
                  <a:cubicBezTo>
                    <a:pt x="23327" y="10954"/>
                    <a:pt x="22242" y="11605"/>
                    <a:pt x="21049" y="12364"/>
                  </a:cubicBezTo>
                  <a:cubicBezTo>
                    <a:pt x="20397" y="12907"/>
                    <a:pt x="19638" y="13341"/>
                    <a:pt x="18987" y="13883"/>
                  </a:cubicBezTo>
                  <a:cubicBezTo>
                    <a:pt x="18228" y="14426"/>
                    <a:pt x="17685" y="14968"/>
                    <a:pt x="16926" y="15511"/>
                  </a:cubicBezTo>
                  <a:cubicBezTo>
                    <a:pt x="16275" y="16162"/>
                    <a:pt x="15624" y="16813"/>
                    <a:pt x="14972" y="17464"/>
                  </a:cubicBezTo>
                  <a:cubicBezTo>
                    <a:pt x="14321" y="18115"/>
                    <a:pt x="13671" y="18874"/>
                    <a:pt x="13020" y="19634"/>
                  </a:cubicBezTo>
                  <a:cubicBezTo>
                    <a:pt x="12369" y="20393"/>
                    <a:pt x="11826" y="21153"/>
                    <a:pt x="11175" y="21912"/>
                  </a:cubicBezTo>
                  <a:cubicBezTo>
                    <a:pt x="10524" y="22672"/>
                    <a:pt x="9982" y="23540"/>
                    <a:pt x="9439" y="24408"/>
                  </a:cubicBezTo>
                  <a:cubicBezTo>
                    <a:pt x="8897" y="25276"/>
                    <a:pt x="8354" y="26144"/>
                    <a:pt x="7812" y="27012"/>
                  </a:cubicBezTo>
                  <a:cubicBezTo>
                    <a:pt x="7269" y="27879"/>
                    <a:pt x="6835" y="28747"/>
                    <a:pt x="6293" y="29724"/>
                  </a:cubicBezTo>
                  <a:cubicBezTo>
                    <a:pt x="5642" y="31026"/>
                    <a:pt x="5099" y="32328"/>
                    <a:pt x="4557" y="33630"/>
                  </a:cubicBezTo>
                  <a:cubicBezTo>
                    <a:pt x="3906" y="35040"/>
                    <a:pt x="3472" y="36451"/>
                    <a:pt x="2929" y="37861"/>
                  </a:cubicBezTo>
                  <a:cubicBezTo>
                    <a:pt x="2929" y="37861"/>
                    <a:pt x="2929" y="37753"/>
                    <a:pt x="3038" y="37753"/>
                  </a:cubicBezTo>
                  <a:cubicBezTo>
                    <a:pt x="2604" y="39380"/>
                    <a:pt x="2170" y="41116"/>
                    <a:pt x="1736" y="42744"/>
                  </a:cubicBezTo>
                  <a:cubicBezTo>
                    <a:pt x="1736" y="42744"/>
                    <a:pt x="1736" y="42635"/>
                    <a:pt x="1736" y="42635"/>
                  </a:cubicBezTo>
                  <a:cubicBezTo>
                    <a:pt x="1410" y="44480"/>
                    <a:pt x="1193" y="46216"/>
                    <a:pt x="1085" y="48060"/>
                  </a:cubicBezTo>
                  <a:cubicBezTo>
                    <a:pt x="1085" y="48060"/>
                    <a:pt x="1085" y="48060"/>
                    <a:pt x="1085" y="47952"/>
                  </a:cubicBezTo>
                  <a:cubicBezTo>
                    <a:pt x="976" y="48820"/>
                    <a:pt x="976" y="49796"/>
                    <a:pt x="976" y="50664"/>
                  </a:cubicBezTo>
                  <a:cubicBezTo>
                    <a:pt x="976" y="50664"/>
                    <a:pt x="976" y="50664"/>
                    <a:pt x="976" y="50664"/>
                  </a:cubicBezTo>
                  <a:cubicBezTo>
                    <a:pt x="976" y="50881"/>
                    <a:pt x="976" y="51098"/>
                    <a:pt x="1085" y="51206"/>
                  </a:cubicBezTo>
                  <a:cubicBezTo>
                    <a:pt x="1085" y="51206"/>
                    <a:pt x="1085" y="51206"/>
                    <a:pt x="1085" y="51206"/>
                  </a:cubicBezTo>
                  <a:cubicBezTo>
                    <a:pt x="1193" y="51315"/>
                    <a:pt x="1193" y="51532"/>
                    <a:pt x="1302" y="51641"/>
                  </a:cubicBezTo>
                  <a:cubicBezTo>
                    <a:pt x="1302" y="51641"/>
                    <a:pt x="1302" y="51641"/>
                    <a:pt x="1410" y="51641"/>
                  </a:cubicBezTo>
                  <a:cubicBezTo>
                    <a:pt x="1410" y="51641"/>
                    <a:pt x="1410" y="51641"/>
                    <a:pt x="1410" y="51641"/>
                  </a:cubicBezTo>
                  <a:cubicBezTo>
                    <a:pt x="1410" y="51641"/>
                    <a:pt x="1519" y="51641"/>
                    <a:pt x="1519" y="51641"/>
                  </a:cubicBezTo>
                  <a:cubicBezTo>
                    <a:pt x="1519" y="51641"/>
                    <a:pt x="1519" y="51641"/>
                    <a:pt x="1519" y="51641"/>
                  </a:cubicBezTo>
                  <a:cubicBezTo>
                    <a:pt x="1519" y="51641"/>
                    <a:pt x="1519" y="51641"/>
                    <a:pt x="1627" y="51641"/>
                  </a:cubicBezTo>
                  <a:cubicBezTo>
                    <a:pt x="1627" y="51641"/>
                    <a:pt x="1627" y="51641"/>
                    <a:pt x="1627" y="51641"/>
                  </a:cubicBezTo>
                  <a:cubicBezTo>
                    <a:pt x="1627" y="51641"/>
                    <a:pt x="1736" y="51641"/>
                    <a:pt x="1736" y="51641"/>
                  </a:cubicBezTo>
                  <a:cubicBezTo>
                    <a:pt x="1736" y="51641"/>
                    <a:pt x="1736" y="51641"/>
                    <a:pt x="1736" y="51641"/>
                  </a:cubicBezTo>
                  <a:cubicBezTo>
                    <a:pt x="1844" y="51641"/>
                    <a:pt x="1844" y="51641"/>
                    <a:pt x="1953" y="51641"/>
                  </a:cubicBezTo>
                  <a:cubicBezTo>
                    <a:pt x="1953" y="51641"/>
                    <a:pt x="2061" y="51641"/>
                    <a:pt x="2061" y="51641"/>
                  </a:cubicBezTo>
                  <a:cubicBezTo>
                    <a:pt x="2061" y="51641"/>
                    <a:pt x="2061" y="51641"/>
                    <a:pt x="2061" y="51749"/>
                  </a:cubicBezTo>
                  <a:cubicBezTo>
                    <a:pt x="2061" y="51749"/>
                    <a:pt x="2061" y="51749"/>
                    <a:pt x="2061" y="51749"/>
                  </a:cubicBezTo>
                  <a:cubicBezTo>
                    <a:pt x="1953" y="51749"/>
                    <a:pt x="1736" y="51857"/>
                    <a:pt x="1627" y="51857"/>
                  </a:cubicBezTo>
                  <a:cubicBezTo>
                    <a:pt x="1193" y="51315"/>
                    <a:pt x="1085" y="51206"/>
                    <a:pt x="976" y="51206"/>
                  </a:cubicBezTo>
                  <a:close/>
                </a:path>
              </a:pathLst>
            </a:custGeom>
            <a:solidFill>
              <a:srgbClr val="646369"/>
            </a:solidFill>
            <a:ln w="10838" cap="flat">
              <a:noFill/>
              <a:prstDash val="solid"/>
              <a:miter/>
            </a:ln>
          </p:spPr>
          <p:txBody>
            <a:bodyPr rtlCol="0" anchor="ctr"/>
            <a:lstStyle/>
            <a:p>
              <a:endParaRPr lang="nb-NO"/>
            </a:p>
          </p:txBody>
        </p:sp>
        <p:sp>
          <p:nvSpPr>
            <p:cNvPr id="277" name="Frihåndsform: figur 276">
              <a:extLst>
                <a:ext uri="{FF2B5EF4-FFF2-40B4-BE49-F238E27FC236}">
                  <a16:creationId xmlns:a16="http://schemas.microsoft.com/office/drawing/2014/main" id="{D1A9E64D-3294-416E-906B-EDDC2F6DCF0E}"/>
                </a:ext>
              </a:extLst>
            </p:cNvPr>
            <p:cNvSpPr/>
            <p:nvPr/>
          </p:nvSpPr>
          <p:spPr>
            <a:xfrm>
              <a:off x="6143207" y="3570894"/>
              <a:ext cx="57585" cy="60034"/>
            </a:xfrm>
            <a:custGeom>
              <a:avLst/>
              <a:gdLst>
                <a:gd name="connsiteX0" fmla="*/ 21157 w 57585"/>
                <a:gd name="connsiteY0" fmla="*/ 60034 h 60034"/>
                <a:gd name="connsiteX1" fmla="*/ 12152 w 57585"/>
                <a:gd name="connsiteY1" fmla="*/ 58516 h 60034"/>
                <a:gd name="connsiteX2" fmla="*/ 542 w 57585"/>
                <a:gd name="connsiteY2" fmla="*/ 55261 h 60034"/>
                <a:gd name="connsiteX3" fmla="*/ 0 w 57585"/>
                <a:gd name="connsiteY3" fmla="*/ 55044 h 60034"/>
                <a:gd name="connsiteX4" fmla="*/ 0 w 57585"/>
                <a:gd name="connsiteY4" fmla="*/ 54935 h 60034"/>
                <a:gd name="connsiteX5" fmla="*/ 11609 w 57585"/>
                <a:gd name="connsiteY5" fmla="*/ 56129 h 60034"/>
                <a:gd name="connsiteX6" fmla="*/ 11609 w 57585"/>
                <a:gd name="connsiteY6" fmla="*/ 56129 h 60034"/>
                <a:gd name="connsiteX7" fmla="*/ 11609 w 57585"/>
                <a:gd name="connsiteY7" fmla="*/ 56129 h 60034"/>
                <a:gd name="connsiteX8" fmla="*/ 11609 w 57585"/>
                <a:gd name="connsiteY8" fmla="*/ 56129 h 60034"/>
                <a:gd name="connsiteX9" fmla="*/ 11609 w 57585"/>
                <a:gd name="connsiteY9" fmla="*/ 56129 h 60034"/>
                <a:gd name="connsiteX10" fmla="*/ 13779 w 57585"/>
                <a:gd name="connsiteY10" fmla="*/ 56237 h 60034"/>
                <a:gd name="connsiteX11" fmla="*/ 13562 w 57585"/>
                <a:gd name="connsiteY11" fmla="*/ 56237 h 60034"/>
                <a:gd name="connsiteX12" fmla="*/ 18444 w 57585"/>
                <a:gd name="connsiteY12" fmla="*/ 56237 h 60034"/>
                <a:gd name="connsiteX13" fmla="*/ 22676 w 57585"/>
                <a:gd name="connsiteY13" fmla="*/ 55586 h 60034"/>
                <a:gd name="connsiteX14" fmla="*/ 27775 w 57585"/>
                <a:gd name="connsiteY14" fmla="*/ 54067 h 60034"/>
                <a:gd name="connsiteX15" fmla="*/ 27775 w 57585"/>
                <a:gd name="connsiteY15" fmla="*/ 54067 h 60034"/>
                <a:gd name="connsiteX16" fmla="*/ 32007 w 57585"/>
                <a:gd name="connsiteY16" fmla="*/ 52114 h 60034"/>
                <a:gd name="connsiteX17" fmla="*/ 36130 w 57585"/>
                <a:gd name="connsiteY17" fmla="*/ 49727 h 60034"/>
                <a:gd name="connsiteX18" fmla="*/ 39710 w 57585"/>
                <a:gd name="connsiteY18" fmla="*/ 47015 h 60034"/>
                <a:gd name="connsiteX19" fmla="*/ 42640 w 57585"/>
                <a:gd name="connsiteY19" fmla="*/ 44085 h 60034"/>
                <a:gd name="connsiteX20" fmla="*/ 44809 w 57585"/>
                <a:gd name="connsiteY20" fmla="*/ 41264 h 60034"/>
                <a:gd name="connsiteX21" fmla="*/ 46763 w 57585"/>
                <a:gd name="connsiteY21" fmla="*/ 38009 h 60034"/>
                <a:gd name="connsiteX22" fmla="*/ 47522 w 57585"/>
                <a:gd name="connsiteY22" fmla="*/ 36599 h 60034"/>
                <a:gd name="connsiteX23" fmla="*/ 47414 w 57585"/>
                <a:gd name="connsiteY23" fmla="*/ 36707 h 60034"/>
                <a:gd name="connsiteX24" fmla="*/ 48390 w 57585"/>
                <a:gd name="connsiteY24" fmla="*/ 34429 h 60034"/>
                <a:gd name="connsiteX25" fmla="*/ 49150 w 57585"/>
                <a:gd name="connsiteY25" fmla="*/ 31825 h 60034"/>
                <a:gd name="connsiteX26" fmla="*/ 50017 w 57585"/>
                <a:gd name="connsiteY26" fmla="*/ 25858 h 60034"/>
                <a:gd name="connsiteX27" fmla="*/ 50017 w 57585"/>
                <a:gd name="connsiteY27" fmla="*/ 22711 h 60034"/>
                <a:gd name="connsiteX28" fmla="*/ 49583 w 57585"/>
                <a:gd name="connsiteY28" fmla="*/ 19456 h 60034"/>
                <a:gd name="connsiteX29" fmla="*/ 48824 w 57585"/>
                <a:gd name="connsiteY29" fmla="*/ 16852 h 60034"/>
                <a:gd name="connsiteX30" fmla="*/ 47630 w 57585"/>
                <a:gd name="connsiteY30" fmla="*/ 14031 h 60034"/>
                <a:gd name="connsiteX31" fmla="*/ 46220 w 57585"/>
                <a:gd name="connsiteY31" fmla="*/ 11536 h 60034"/>
                <a:gd name="connsiteX32" fmla="*/ 44158 w 57585"/>
                <a:gd name="connsiteY32" fmla="*/ 8932 h 60034"/>
                <a:gd name="connsiteX33" fmla="*/ 44267 w 57585"/>
                <a:gd name="connsiteY33" fmla="*/ 9040 h 60034"/>
                <a:gd name="connsiteX34" fmla="*/ 42097 w 57585"/>
                <a:gd name="connsiteY34" fmla="*/ 6979 h 60034"/>
                <a:gd name="connsiteX35" fmla="*/ 40469 w 57585"/>
                <a:gd name="connsiteY35" fmla="*/ 5786 h 60034"/>
                <a:gd name="connsiteX36" fmla="*/ 38191 w 57585"/>
                <a:gd name="connsiteY36" fmla="*/ 4484 h 60034"/>
                <a:gd name="connsiteX37" fmla="*/ 35913 w 57585"/>
                <a:gd name="connsiteY37" fmla="*/ 3507 h 60034"/>
                <a:gd name="connsiteX38" fmla="*/ 32983 w 57585"/>
                <a:gd name="connsiteY38" fmla="*/ 2639 h 60034"/>
                <a:gd name="connsiteX39" fmla="*/ 32983 w 57585"/>
                <a:gd name="connsiteY39" fmla="*/ 2639 h 60034"/>
                <a:gd name="connsiteX40" fmla="*/ 29945 w 57585"/>
                <a:gd name="connsiteY40" fmla="*/ 2205 h 60034"/>
                <a:gd name="connsiteX41" fmla="*/ 26690 w 57585"/>
                <a:gd name="connsiteY41" fmla="*/ 2205 h 60034"/>
                <a:gd name="connsiteX42" fmla="*/ 26690 w 57585"/>
                <a:gd name="connsiteY42" fmla="*/ 2205 h 60034"/>
                <a:gd name="connsiteX43" fmla="*/ 26582 w 57585"/>
                <a:gd name="connsiteY43" fmla="*/ 2205 h 60034"/>
                <a:gd name="connsiteX44" fmla="*/ 26582 w 57585"/>
                <a:gd name="connsiteY44" fmla="*/ 2205 h 60034"/>
                <a:gd name="connsiteX45" fmla="*/ 26582 w 57585"/>
                <a:gd name="connsiteY45" fmla="*/ 2205 h 60034"/>
                <a:gd name="connsiteX46" fmla="*/ 23869 w 57585"/>
                <a:gd name="connsiteY46" fmla="*/ 2639 h 60034"/>
                <a:gd name="connsiteX47" fmla="*/ 21808 w 57585"/>
                <a:gd name="connsiteY47" fmla="*/ 3182 h 60034"/>
                <a:gd name="connsiteX48" fmla="*/ 21808 w 57585"/>
                <a:gd name="connsiteY48" fmla="*/ 3182 h 60034"/>
                <a:gd name="connsiteX49" fmla="*/ 20723 w 57585"/>
                <a:gd name="connsiteY49" fmla="*/ 3616 h 60034"/>
                <a:gd name="connsiteX50" fmla="*/ 20723 w 57585"/>
                <a:gd name="connsiteY50" fmla="*/ 3616 h 60034"/>
                <a:gd name="connsiteX51" fmla="*/ 20506 w 57585"/>
                <a:gd name="connsiteY51" fmla="*/ 3724 h 60034"/>
                <a:gd name="connsiteX52" fmla="*/ 20506 w 57585"/>
                <a:gd name="connsiteY52" fmla="*/ 3724 h 60034"/>
                <a:gd name="connsiteX53" fmla="*/ 20506 w 57585"/>
                <a:gd name="connsiteY53" fmla="*/ 3724 h 60034"/>
                <a:gd name="connsiteX54" fmla="*/ 20397 w 57585"/>
                <a:gd name="connsiteY54" fmla="*/ 3833 h 60034"/>
                <a:gd name="connsiteX55" fmla="*/ 20397 w 57585"/>
                <a:gd name="connsiteY55" fmla="*/ 3833 h 60034"/>
                <a:gd name="connsiteX56" fmla="*/ 20397 w 57585"/>
                <a:gd name="connsiteY56" fmla="*/ 3833 h 60034"/>
                <a:gd name="connsiteX57" fmla="*/ 20397 w 57585"/>
                <a:gd name="connsiteY57" fmla="*/ 3833 h 60034"/>
                <a:gd name="connsiteX58" fmla="*/ 20397 w 57585"/>
                <a:gd name="connsiteY58" fmla="*/ 3833 h 60034"/>
                <a:gd name="connsiteX59" fmla="*/ 20397 w 57585"/>
                <a:gd name="connsiteY59" fmla="*/ 3833 h 60034"/>
                <a:gd name="connsiteX60" fmla="*/ 20397 w 57585"/>
                <a:gd name="connsiteY60" fmla="*/ 3833 h 60034"/>
                <a:gd name="connsiteX61" fmla="*/ 20397 w 57585"/>
                <a:gd name="connsiteY61" fmla="*/ 3833 h 60034"/>
                <a:gd name="connsiteX62" fmla="*/ 20397 w 57585"/>
                <a:gd name="connsiteY62" fmla="*/ 3941 h 60034"/>
                <a:gd name="connsiteX63" fmla="*/ 20397 w 57585"/>
                <a:gd name="connsiteY63" fmla="*/ 3941 h 60034"/>
                <a:gd name="connsiteX64" fmla="*/ 20397 w 57585"/>
                <a:gd name="connsiteY64" fmla="*/ 3941 h 60034"/>
                <a:gd name="connsiteX65" fmla="*/ 20397 w 57585"/>
                <a:gd name="connsiteY65" fmla="*/ 3941 h 60034"/>
                <a:gd name="connsiteX66" fmla="*/ 20289 w 57585"/>
                <a:gd name="connsiteY66" fmla="*/ 3941 h 60034"/>
                <a:gd name="connsiteX67" fmla="*/ 20289 w 57585"/>
                <a:gd name="connsiteY67" fmla="*/ 3941 h 60034"/>
                <a:gd name="connsiteX68" fmla="*/ 20289 w 57585"/>
                <a:gd name="connsiteY68" fmla="*/ 3941 h 60034"/>
                <a:gd name="connsiteX69" fmla="*/ 20289 w 57585"/>
                <a:gd name="connsiteY69" fmla="*/ 3833 h 60034"/>
                <a:gd name="connsiteX70" fmla="*/ 20397 w 57585"/>
                <a:gd name="connsiteY70" fmla="*/ 3616 h 60034"/>
                <a:gd name="connsiteX71" fmla="*/ 22025 w 57585"/>
                <a:gd name="connsiteY71" fmla="*/ 2531 h 60034"/>
                <a:gd name="connsiteX72" fmla="*/ 27233 w 57585"/>
                <a:gd name="connsiteY72" fmla="*/ 686 h 60034"/>
                <a:gd name="connsiteX73" fmla="*/ 40253 w 57585"/>
                <a:gd name="connsiteY73" fmla="*/ 1229 h 60034"/>
                <a:gd name="connsiteX74" fmla="*/ 51211 w 57585"/>
                <a:gd name="connsiteY74" fmla="*/ 8824 h 60034"/>
                <a:gd name="connsiteX75" fmla="*/ 54791 w 57585"/>
                <a:gd name="connsiteY75" fmla="*/ 14140 h 60034"/>
                <a:gd name="connsiteX76" fmla="*/ 57070 w 57585"/>
                <a:gd name="connsiteY76" fmla="*/ 20867 h 60034"/>
                <a:gd name="connsiteX77" fmla="*/ 57287 w 57585"/>
                <a:gd name="connsiteY77" fmla="*/ 31391 h 60034"/>
                <a:gd name="connsiteX78" fmla="*/ 56744 w 57585"/>
                <a:gd name="connsiteY78" fmla="*/ 34646 h 60034"/>
                <a:gd name="connsiteX79" fmla="*/ 55008 w 57585"/>
                <a:gd name="connsiteY79" fmla="*/ 39854 h 60034"/>
                <a:gd name="connsiteX80" fmla="*/ 51428 w 57585"/>
                <a:gd name="connsiteY80" fmla="*/ 45930 h 60034"/>
                <a:gd name="connsiteX81" fmla="*/ 47305 w 57585"/>
                <a:gd name="connsiteY81" fmla="*/ 50378 h 60034"/>
                <a:gd name="connsiteX82" fmla="*/ 44701 w 57585"/>
                <a:gd name="connsiteY82" fmla="*/ 52548 h 60034"/>
                <a:gd name="connsiteX83" fmla="*/ 42097 w 57585"/>
                <a:gd name="connsiteY83" fmla="*/ 54284 h 60034"/>
                <a:gd name="connsiteX84" fmla="*/ 39493 w 57585"/>
                <a:gd name="connsiteY84" fmla="*/ 55695 h 60034"/>
                <a:gd name="connsiteX85" fmla="*/ 36781 w 57585"/>
                <a:gd name="connsiteY85" fmla="*/ 56888 h 60034"/>
                <a:gd name="connsiteX86" fmla="*/ 30488 w 57585"/>
                <a:gd name="connsiteY86" fmla="*/ 58950 h 60034"/>
                <a:gd name="connsiteX87" fmla="*/ 22351 w 57585"/>
                <a:gd name="connsiteY87" fmla="*/ 59926 h 60034"/>
                <a:gd name="connsiteX88" fmla="*/ 21157 w 57585"/>
                <a:gd name="connsiteY88" fmla="*/ 60034 h 6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7585" h="60034">
                  <a:moveTo>
                    <a:pt x="21157" y="60034"/>
                  </a:moveTo>
                  <a:cubicBezTo>
                    <a:pt x="18119" y="59926"/>
                    <a:pt x="15081" y="59275"/>
                    <a:pt x="12152" y="58516"/>
                  </a:cubicBezTo>
                  <a:cubicBezTo>
                    <a:pt x="8246" y="57539"/>
                    <a:pt x="4340" y="56454"/>
                    <a:pt x="542" y="55261"/>
                  </a:cubicBezTo>
                  <a:cubicBezTo>
                    <a:pt x="325" y="55261"/>
                    <a:pt x="217" y="55152"/>
                    <a:pt x="0" y="55044"/>
                  </a:cubicBezTo>
                  <a:cubicBezTo>
                    <a:pt x="0" y="55044"/>
                    <a:pt x="0" y="54935"/>
                    <a:pt x="0" y="54935"/>
                  </a:cubicBezTo>
                  <a:cubicBezTo>
                    <a:pt x="3797" y="55478"/>
                    <a:pt x="7703" y="55912"/>
                    <a:pt x="11609" y="56129"/>
                  </a:cubicBezTo>
                  <a:cubicBezTo>
                    <a:pt x="11609" y="56129"/>
                    <a:pt x="11609" y="56129"/>
                    <a:pt x="11609" y="56129"/>
                  </a:cubicBezTo>
                  <a:cubicBezTo>
                    <a:pt x="11609" y="56129"/>
                    <a:pt x="11609" y="56129"/>
                    <a:pt x="11609" y="56129"/>
                  </a:cubicBezTo>
                  <a:lnTo>
                    <a:pt x="11609" y="56129"/>
                  </a:lnTo>
                  <a:cubicBezTo>
                    <a:pt x="11609" y="56129"/>
                    <a:pt x="11609" y="56129"/>
                    <a:pt x="11609" y="56129"/>
                  </a:cubicBezTo>
                  <a:cubicBezTo>
                    <a:pt x="12369" y="56129"/>
                    <a:pt x="13020" y="56237"/>
                    <a:pt x="13779" y="56237"/>
                  </a:cubicBezTo>
                  <a:cubicBezTo>
                    <a:pt x="13671" y="56237"/>
                    <a:pt x="13671" y="56237"/>
                    <a:pt x="13562" y="56237"/>
                  </a:cubicBezTo>
                  <a:cubicBezTo>
                    <a:pt x="15190" y="56346"/>
                    <a:pt x="16817" y="56346"/>
                    <a:pt x="18444" y="56237"/>
                  </a:cubicBezTo>
                  <a:cubicBezTo>
                    <a:pt x="19855" y="56129"/>
                    <a:pt x="21265" y="55912"/>
                    <a:pt x="22676" y="55586"/>
                  </a:cubicBezTo>
                  <a:cubicBezTo>
                    <a:pt x="24412" y="55152"/>
                    <a:pt x="26039" y="54718"/>
                    <a:pt x="27775" y="54067"/>
                  </a:cubicBezTo>
                  <a:cubicBezTo>
                    <a:pt x="27775" y="54067"/>
                    <a:pt x="27775" y="54067"/>
                    <a:pt x="27775" y="54067"/>
                  </a:cubicBezTo>
                  <a:cubicBezTo>
                    <a:pt x="29186" y="53416"/>
                    <a:pt x="30596" y="52874"/>
                    <a:pt x="32007" y="52114"/>
                  </a:cubicBezTo>
                  <a:cubicBezTo>
                    <a:pt x="33417" y="51355"/>
                    <a:pt x="34719" y="50487"/>
                    <a:pt x="36130" y="49727"/>
                  </a:cubicBezTo>
                  <a:cubicBezTo>
                    <a:pt x="37323" y="48859"/>
                    <a:pt x="38517" y="47883"/>
                    <a:pt x="39710" y="47015"/>
                  </a:cubicBezTo>
                  <a:cubicBezTo>
                    <a:pt x="40687" y="46038"/>
                    <a:pt x="41663" y="45170"/>
                    <a:pt x="42640" y="44085"/>
                  </a:cubicBezTo>
                  <a:cubicBezTo>
                    <a:pt x="43399" y="43109"/>
                    <a:pt x="44158" y="42241"/>
                    <a:pt x="44809" y="41264"/>
                  </a:cubicBezTo>
                  <a:cubicBezTo>
                    <a:pt x="45461" y="40179"/>
                    <a:pt x="46112" y="39094"/>
                    <a:pt x="46763" y="38009"/>
                  </a:cubicBezTo>
                  <a:cubicBezTo>
                    <a:pt x="46979" y="37575"/>
                    <a:pt x="47196" y="37033"/>
                    <a:pt x="47522" y="36599"/>
                  </a:cubicBezTo>
                  <a:cubicBezTo>
                    <a:pt x="47522" y="36599"/>
                    <a:pt x="47522" y="36707"/>
                    <a:pt x="47414" y="36707"/>
                  </a:cubicBezTo>
                  <a:cubicBezTo>
                    <a:pt x="47739" y="35948"/>
                    <a:pt x="48064" y="35188"/>
                    <a:pt x="48390" y="34429"/>
                  </a:cubicBezTo>
                  <a:cubicBezTo>
                    <a:pt x="48715" y="33561"/>
                    <a:pt x="48932" y="32693"/>
                    <a:pt x="49150" y="31825"/>
                  </a:cubicBezTo>
                  <a:cubicBezTo>
                    <a:pt x="49475" y="29872"/>
                    <a:pt x="49909" y="27811"/>
                    <a:pt x="50017" y="25858"/>
                  </a:cubicBezTo>
                  <a:cubicBezTo>
                    <a:pt x="50017" y="24773"/>
                    <a:pt x="50017" y="23796"/>
                    <a:pt x="50017" y="22711"/>
                  </a:cubicBezTo>
                  <a:cubicBezTo>
                    <a:pt x="49909" y="21626"/>
                    <a:pt x="49800" y="20541"/>
                    <a:pt x="49583" y="19456"/>
                  </a:cubicBezTo>
                  <a:cubicBezTo>
                    <a:pt x="49366" y="18588"/>
                    <a:pt x="49150" y="17720"/>
                    <a:pt x="48824" y="16852"/>
                  </a:cubicBezTo>
                  <a:cubicBezTo>
                    <a:pt x="48499" y="15876"/>
                    <a:pt x="48064" y="15008"/>
                    <a:pt x="47630" y="14031"/>
                  </a:cubicBezTo>
                  <a:cubicBezTo>
                    <a:pt x="47196" y="13163"/>
                    <a:pt x="46654" y="12404"/>
                    <a:pt x="46220" y="11536"/>
                  </a:cubicBezTo>
                  <a:cubicBezTo>
                    <a:pt x="45569" y="10668"/>
                    <a:pt x="44918" y="9800"/>
                    <a:pt x="44158" y="8932"/>
                  </a:cubicBezTo>
                  <a:cubicBezTo>
                    <a:pt x="44158" y="8932"/>
                    <a:pt x="44158" y="8932"/>
                    <a:pt x="44267" y="9040"/>
                  </a:cubicBezTo>
                  <a:cubicBezTo>
                    <a:pt x="43616" y="8281"/>
                    <a:pt x="42856" y="7630"/>
                    <a:pt x="42097" y="6979"/>
                  </a:cubicBezTo>
                  <a:cubicBezTo>
                    <a:pt x="41555" y="6545"/>
                    <a:pt x="41012" y="6111"/>
                    <a:pt x="40469" y="5786"/>
                  </a:cubicBezTo>
                  <a:cubicBezTo>
                    <a:pt x="39710" y="5243"/>
                    <a:pt x="38951" y="4809"/>
                    <a:pt x="38191" y="4484"/>
                  </a:cubicBezTo>
                  <a:cubicBezTo>
                    <a:pt x="37432" y="4158"/>
                    <a:pt x="36672" y="3833"/>
                    <a:pt x="35913" y="3507"/>
                  </a:cubicBezTo>
                  <a:cubicBezTo>
                    <a:pt x="34936" y="3182"/>
                    <a:pt x="33960" y="2856"/>
                    <a:pt x="32983" y="2639"/>
                  </a:cubicBezTo>
                  <a:lnTo>
                    <a:pt x="32983" y="2639"/>
                  </a:lnTo>
                  <a:cubicBezTo>
                    <a:pt x="32007" y="2422"/>
                    <a:pt x="30922" y="2314"/>
                    <a:pt x="29945" y="2205"/>
                  </a:cubicBezTo>
                  <a:cubicBezTo>
                    <a:pt x="28860" y="2205"/>
                    <a:pt x="27775" y="2205"/>
                    <a:pt x="26690" y="2205"/>
                  </a:cubicBezTo>
                  <a:cubicBezTo>
                    <a:pt x="26690" y="2205"/>
                    <a:pt x="26690" y="2205"/>
                    <a:pt x="26690" y="2205"/>
                  </a:cubicBezTo>
                  <a:cubicBezTo>
                    <a:pt x="26690" y="2205"/>
                    <a:pt x="26690" y="2205"/>
                    <a:pt x="26582" y="2205"/>
                  </a:cubicBezTo>
                  <a:cubicBezTo>
                    <a:pt x="26582" y="2205"/>
                    <a:pt x="26582" y="2205"/>
                    <a:pt x="26582" y="2205"/>
                  </a:cubicBezTo>
                  <a:cubicBezTo>
                    <a:pt x="26582" y="2205"/>
                    <a:pt x="26582" y="2205"/>
                    <a:pt x="26582" y="2205"/>
                  </a:cubicBezTo>
                  <a:cubicBezTo>
                    <a:pt x="25714" y="2314"/>
                    <a:pt x="24737" y="2422"/>
                    <a:pt x="23869" y="2639"/>
                  </a:cubicBezTo>
                  <a:cubicBezTo>
                    <a:pt x="23218" y="2748"/>
                    <a:pt x="22567" y="2965"/>
                    <a:pt x="21808" y="3182"/>
                  </a:cubicBezTo>
                  <a:cubicBezTo>
                    <a:pt x="21808" y="3182"/>
                    <a:pt x="21808" y="3182"/>
                    <a:pt x="21808" y="3182"/>
                  </a:cubicBezTo>
                  <a:cubicBezTo>
                    <a:pt x="21374" y="3290"/>
                    <a:pt x="21049" y="3507"/>
                    <a:pt x="20723" y="3616"/>
                  </a:cubicBezTo>
                  <a:cubicBezTo>
                    <a:pt x="20723" y="3616"/>
                    <a:pt x="20723" y="3616"/>
                    <a:pt x="20723" y="3616"/>
                  </a:cubicBezTo>
                  <a:cubicBezTo>
                    <a:pt x="20615" y="3616"/>
                    <a:pt x="20615" y="3724"/>
                    <a:pt x="20506" y="3724"/>
                  </a:cubicBezTo>
                  <a:cubicBezTo>
                    <a:pt x="20506" y="3724"/>
                    <a:pt x="20506" y="3724"/>
                    <a:pt x="20506" y="3724"/>
                  </a:cubicBezTo>
                  <a:cubicBezTo>
                    <a:pt x="20506" y="3724"/>
                    <a:pt x="20506" y="3724"/>
                    <a:pt x="20506" y="3724"/>
                  </a:cubicBezTo>
                  <a:cubicBezTo>
                    <a:pt x="20506" y="3724"/>
                    <a:pt x="20397" y="3833"/>
                    <a:pt x="20397" y="3833"/>
                  </a:cubicBezTo>
                  <a:lnTo>
                    <a:pt x="20397" y="3833"/>
                  </a:lnTo>
                  <a:lnTo>
                    <a:pt x="20397" y="3833"/>
                  </a:lnTo>
                  <a:cubicBezTo>
                    <a:pt x="20397" y="3833"/>
                    <a:pt x="20397" y="3833"/>
                    <a:pt x="20397" y="3833"/>
                  </a:cubicBezTo>
                  <a:cubicBezTo>
                    <a:pt x="20397" y="3833"/>
                    <a:pt x="20397" y="3833"/>
                    <a:pt x="20397" y="3833"/>
                  </a:cubicBezTo>
                  <a:lnTo>
                    <a:pt x="20397" y="3833"/>
                  </a:lnTo>
                  <a:cubicBezTo>
                    <a:pt x="20397" y="3833"/>
                    <a:pt x="20397" y="3833"/>
                    <a:pt x="20397" y="3833"/>
                  </a:cubicBezTo>
                  <a:lnTo>
                    <a:pt x="20397" y="3833"/>
                  </a:lnTo>
                  <a:cubicBezTo>
                    <a:pt x="20397" y="3833"/>
                    <a:pt x="20397" y="3833"/>
                    <a:pt x="20397" y="3941"/>
                  </a:cubicBezTo>
                  <a:lnTo>
                    <a:pt x="20397" y="3941"/>
                  </a:lnTo>
                  <a:cubicBezTo>
                    <a:pt x="20397" y="3941"/>
                    <a:pt x="20397" y="3941"/>
                    <a:pt x="20397" y="3941"/>
                  </a:cubicBezTo>
                  <a:lnTo>
                    <a:pt x="20397" y="3941"/>
                  </a:lnTo>
                  <a:cubicBezTo>
                    <a:pt x="20397" y="3941"/>
                    <a:pt x="20397" y="3941"/>
                    <a:pt x="20289" y="3941"/>
                  </a:cubicBezTo>
                  <a:cubicBezTo>
                    <a:pt x="20289" y="3941"/>
                    <a:pt x="20289" y="3941"/>
                    <a:pt x="20289" y="3941"/>
                  </a:cubicBezTo>
                  <a:cubicBezTo>
                    <a:pt x="20289" y="3941"/>
                    <a:pt x="20289" y="3941"/>
                    <a:pt x="20289" y="3941"/>
                  </a:cubicBezTo>
                  <a:cubicBezTo>
                    <a:pt x="20289" y="3941"/>
                    <a:pt x="20180" y="3833"/>
                    <a:pt x="20289" y="3833"/>
                  </a:cubicBezTo>
                  <a:cubicBezTo>
                    <a:pt x="20289" y="3724"/>
                    <a:pt x="20289" y="3616"/>
                    <a:pt x="20397" y="3616"/>
                  </a:cubicBezTo>
                  <a:cubicBezTo>
                    <a:pt x="20831" y="3182"/>
                    <a:pt x="21482" y="2856"/>
                    <a:pt x="22025" y="2531"/>
                  </a:cubicBezTo>
                  <a:cubicBezTo>
                    <a:pt x="23652" y="1663"/>
                    <a:pt x="25497" y="1120"/>
                    <a:pt x="27233" y="686"/>
                  </a:cubicBezTo>
                  <a:cubicBezTo>
                    <a:pt x="31573" y="-399"/>
                    <a:pt x="36021" y="-182"/>
                    <a:pt x="40253" y="1229"/>
                  </a:cubicBezTo>
                  <a:cubicBezTo>
                    <a:pt x="44484" y="2639"/>
                    <a:pt x="48173" y="5460"/>
                    <a:pt x="51211" y="8824"/>
                  </a:cubicBezTo>
                  <a:cubicBezTo>
                    <a:pt x="52621" y="10451"/>
                    <a:pt x="53815" y="12187"/>
                    <a:pt x="54791" y="14140"/>
                  </a:cubicBezTo>
                  <a:cubicBezTo>
                    <a:pt x="55876" y="16310"/>
                    <a:pt x="56527" y="18588"/>
                    <a:pt x="57070" y="20867"/>
                  </a:cubicBezTo>
                  <a:cubicBezTo>
                    <a:pt x="57829" y="24339"/>
                    <a:pt x="57612" y="27919"/>
                    <a:pt x="57287" y="31391"/>
                  </a:cubicBezTo>
                  <a:cubicBezTo>
                    <a:pt x="57178" y="32476"/>
                    <a:pt x="56961" y="33561"/>
                    <a:pt x="56744" y="34646"/>
                  </a:cubicBezTo>
                  <a:cubicBezTo>
                    <a:pt x="56310" y="36490"/>
                    <a:pt x="55659" y="38118"/>
                    <a:pt x="55008" y="39854"/>
                  </a:cubicBezTo>
                  <a:cubicBezTo>
                    <a:pt x="54140" y="42024"/>
                    <a:pt x="52730" y="43977"/>
                    <a:pt x="51428" y="45930"/>
                  </a:cubicBezTo>
                  <a:cubicBezTo>
                    <a:pt x="50234" y="47557"/>
                    <a:pt x="48824" y="49076"/>
                    <a:pt x="47305" y="50378"/>
                  </a:cubicBezTo>
                  <a:cubicBezTo>
                    <a:pt x="46437" y="51138"/>
                    <a:pt x="45569" y="51897"/>
                    <a:pt x="44701" y="52548"/>
                  </a:cubicBezTo>
                  <a:cubicBezTo>
                    <a:pt x="43833" y="53199"/>
                    <a:pt x="42965" y="53742"/>
                    <a:pt x="42097" y="54284"/>
                  </a:cubicBezTo>
                  <a:cubicBezTo>
                    <a:pt x="41338" y="54827"/>
                    <a:pt x="40361" y="55261"/>
                    <a:pt x="39493" y="55695"/>
                  </a:cubicBezTo>
                  <a:cubicBezTo>
                    <a:pt x="38625" y="56129"/>
                    <a:pt x="37757" y="56563"/>
                    <a:pt x="36781" y="56888"/>
                  </a:cubicBezTo>
                  <a:cubicBezTo>
                    <a:pt x="34719" y="57648"/>
                    <a:pt x="32658" y="58407"/>
                    <a:pt x="30488" y="58950"/>
                  </a:cubicBezTo>
                  <a:cubicBezTo>
                    <a:pt x="27775" y="59600"/>
                    <a:pt x="25063" y="59926"/>
                    <a:pt x="22351" y="59926"/>
                  </a:cubicBezTo>
                  <a:cubicBezTo>
                    <a:pt x="21916" y="60034"/>
                    <a:pt x="21482" y="60034"/>
                    <a:pt x="21157" y="60034"/>
                  </a:cubicBezTo>
                  <a:close/>
                </a:path>
              </a:pathLst>
            </a:custGeom>
            <a:solidFill>
              <a:srgbClr val="646369"/>
            </a:solidFill>
            <a:ln w="10838" cap="flat">
              <a:noFill/>
              <a:prstDash val="solid"/>
              <a:miter/>
            </a:ln>
          </p:spPr>
          <p:txBody>
            <a:bodyPr rtlCol="0" anchor="ctr"/>
            <a:lstStyle/>
            <a:p>
              <a:endParaRPr lang="nb-NO"/>
            </a:p>
          </p:txBody>
        </p:sp>
        <p:sp>
          <p:nvSpPr>
            <p:cNvPr id="278" name="Frihåndsform: figur 277">
              <a:extLst>
                <a:ext uri="{FF2B5EF4-FFF2-40B4-BE49-F238E27FC236}">
                  <a16:creationId xmlns:a16="http://schemas.microsoft.com/office/drawing/2014/main" id="{BDB38FC1-18E6-46EC-99BA-3BFA69D703E9}"/>
                </a:ext>
              </a:extLst>
            </p:cNvPr>
            <p:cNvSpPr/>
            <p:nvPr/>
          </p:nvSpPr>
          <p:spPr>
            <a:xfrm>
              <a:off x="6078217" y="3568730"/>
              <a:ext cx="47751" cy="39956"/>
            </a:xfrm>
            <a:custGeom>
              <a:avLst/>
              <a:gdLst>
                <a:gd name="connsiteX0" fmla="*/ 45786 w 47751"/>
                <a:gd name="connsiteY0" fmla="*/ 39956 h 39956"/>
                <a:gd name="connsiteX1" fmla="*/ 45678 w 47751"/>
                <a:gd name="connsiteY1" fmla="*/ 35291 h 39956"/>
                <a:gd name="connsiteX2" fmla="*/ 45678 w 47751"/>
                <a:gd name="connsiteY2" fmla="*/ 35291 h 39956"/>
                <a:gd name="connsiteX3" fmla="*/ 45135 w 47751"/>
                <a:gd name="connsiteY3" fmla="*/ 30625 h 39956"/>
                <a:gd name="connsiteX4" fmla="*/ 44484 w 47751"/>
                <a:gd name="connsiteY4" fmla="*/ 28130 h 39956"/>
                <a:gd name="connsiteX5" fmla="*/ 44159 w 47751"/>
                <a:gd name="connsiteY5" fmla="*/ 27262 h 39956"/>
                <a:gd name="connsiteX6" fmla="*/ 44159 w 47751"/>
                <a:gd name="connsiteY6" fmla="*/ 27262 h 39956"/>
                <a:gd name="connsiteX7" fmla="*/ 42423 w 47751"/>
                <a:gd name="connsiteY7" fmla="*/ 22922 h 39956"/>
                <a:gd name="connsiteX8" fmla="*/ 42423 w 47751"/>
                <a:gd name="connsiteY8" fmla="*/ 22922 h 39956"/>
                <a:gd name="connsiteX9" fmla="*/ 40687 w 47751"/>
                <a:gd name="connsiteY9" fmla="*/ 19884 h 39956"/>
                <a:gd name="connsiteX10" fmla="*/ 40687 w 47751"/>
                <a:gd name="connsiteY10" fmla="*/ 19884 h 39956"/>
                <a:gd name="connsiteX11" fmla="*/ 37866 w 47751"/>
                <a:gd name="connsiteY11" fmla="*/ 16195 h 39956"/>
                <a:gd name="connsiteX12" fmla="*/ 37432 w 47751"/>
                <a:gd name="connsiteY12" fmla="*/ 15761 h 39956"/>
                <a:gd name="connsiteX13" fmla="*/ 37540 w 47751"/>
                <a:gd name="connsiteY13" fmla="*/ 15870 h 39956"/>
                <a:gd name="connsiteX14" fmla="*/ 32658 w 47751"/>
                <a:gd name="connsiteY14" fmla="*/ 10987 h 39956"/>
                <a:gd name="connsiteX15" fmla="*/ 29186 w 47751"/>
                <a:gd name="connsiteY15" fmla="*/ 8383 h 39956"/>
                <a:gd name="connsiteX16" fmla="*/ 26148 w 47751"/>
                <a:gd name="connsiteY16" fmla="*/ 6539 h 39956"/>
                <a:gd name="connsiteX17" fmla="*/ 24195 w 47751"/>
                <a:gd name="connsiteY17" fmla="*/ 5779 h 39956"/>
                <a:gd name="connsiteX18" fmla="*/ 19421 w 47751"/>
                <a:gd name="connsiteY18" fmla="*/ 4369 h 39956"/>
                <a:gd name="connsiteX19" fmla="*/ 13996 w 47751"/>
                <a:gd name="connsiteY19" fmla="*/ 3718 h 39956"/>
                <a:gd name="connsiteX20" fmla="*/ 11175 w 47751"/>
                <a:gd name="connsiteY20" fmla="*/ 3718 h 39956"/>
                <a:gd name="connsiteX21" fmla="*/ 8463 w 47751"/>
                <a:gd name="connsiteY21" fmla="*/ 4043 h 39956"/>
                <a:gd name="connsiteX22" fmla="*/ 5099 w 47751"/>
                <a:gd name="connsiteY22" fmla="*/ 4911 h 39956"/>
                <a:gd name="connsiteX23" fmla="*/ 1953 w 47751"/>
                <a:gd name="connsiteY23" fmla="*/ 6213 h 39956"/>
                <a:gd name="connsiteX24" fmla="*/ 868 w 47751"/>
                <a:gd name="connsiteY24" fmla="*/ 6864 h 39956"/>
                <a:gd name="connsiteX25" fmla="*/ 868 w 47751"/>
                <a:gd name="connsiteY25" fmla="*/ 6864 h 39956"/>
                <a:gd name="connsiteX26" fmla="*/ 325 w 47751"/>
                <a:gd name="connsiteY26" fmla="*/ 7298 h 39956"/>
                <a:gd name="connsiteX27" fmla="*/ 217 w 47751"/>
                <a:gd name="connsiteY27" fmla="*/ 7407 h 39956"/>
                <a:gd name="connsiteX28" fmla="*/ 217 w 47751"/>
                <a:gd name="connsiteY28" fmla="*/ 7407 h 39956"/>
                <a:gd name="connsiteX29" fmla="*/ 217 w 47751"/>
                <a:gd name="connsiteY29" fmla="*/ 7407 h 39956"/>
                <a:gd name="connsiteX30" fmla="*/ 217 w 47751"/>
                <a:gd name="connsiteY30" fmla="*/ 7407 h 39956"/>
                <a:gd name="connsiteX31" fmla="*/ 217 w 47751"/>
                <a:gd name="connsiteY31" fmla="*/ 7407 h 39956"/>
                <a:gd name="connsiteX32" fmla="*/ 217 w 47751"/>
                <a:gd name="connsiteY32" fmla="*/ 7407 h 39956"/>
                <a:gd name="connsiteX33" fmla="*/ 325 w 47751"/>
                <a:gd name="connsiteY33" fmla="*/ 7407 h 39956"/>
                <a:gd name="connsiteX34" fmla="*/ 325 w 47751"/>
                <a:gd name="connsiteY34" fmla="*/ 7407 h 39956"/>
                <a:gd name="connsiteX35" fmla="*/ 434 w 47751"/>
                <a:gd name="connsiteY35" fmla="*/ 7407 h 39956"/>
                <a:gd name="connsiteX36" fmla="*/ 434 w 47751"/>
                <a:gd name="connsiteY36" fmla="*/ 7407 h 39956"/>
                <a:gd name="connsiteX37" fmla="*/ 434 w 47751"/>
                <a:gd name="connsiteY37" fmla="*/ 7407 h 39956"/>
                <a:gd name="connsiteX38" fmla="*/ 434 w 47751"/>
                <a:gd name="connsiteY38" fmla="*/ 7515 h 39956"/>
                <a:gd name="connsiteX39" fmla="*/ 0 w 47751"/>
                <a:gd name="connsiteY39" fmla="*/ 7298 h 39956"/>
                <a:gd name="connsiteX40" fmla="*/ 868 w 47751"/>
                <a:gd name="connsiteY40" fmla="*/ 6322 h 39956"/>
                <a:gd name="connsiteX41" fmla="*/ 3147 w 47751"/>
                <a:gd name="connsiteY41" fmla="*/ 4477 h 39956"/>
                <a:gd name="connsiteX42" fmla="*/ 13996 w 47751"/>
                <a:gd name="connsiteY42" fmla="*/ 354 h 39956"/>
                <a:gd name="connsiteX43" fmla="*/ 20398 w 47751"/>
                <a:gd name="connsiteY43" fmla="*/ 29 h 39956"/>
                <a:gd name="connsiteX44" fmla="*/ 27016 w 47751"/>
                <a:gd name="connsiteY44" fmla="*/ 1114 h 39956"/>
                <a:gd name="connsiteX45" fmla="*/ 32875 w 47751"/>
                <a:gd name="connsiteY45" fmla="*/ 3826 h 39956"/>
                <a:gd name="connsiteX46" fmla="*/ 37866 w 47751"/>
                <a:gd name="connsiteY46" fmla="*/ 7624 h 39956"/>
                <a:gd name="connsiteX47" fmla="*/ 39602 w 47751"/>
                <a:gd name="connsiteY47" fmla="*/ 9468 h 39956"/>
                <a:gd name="connsiteX48" fmla="*/ 46112 w 47751"/>
                <a:gd name="connsiteY48" fmla="*/ 20101 h 39956"/>
                <a:gd name="connsiteX49" fmla="*/ 46112 w 47751"/>
                <a:gd name="connsiteY49" fmla="*/ 19992 h 39956"/>
                <a:gd name="connsiteX50" fmla="*/ 47739 w 47751"/>
                <a:gd name="connsiteY50" fmla="*/ 29866 h 39956"/>
                <a:gd name="connsiteX51" fmla="*/ 45786 w 47751"/>
                <a:gd name="connsiteY51" fmla="*/ 39956 h 39956"/>
                <a:gd name="connsiteX52" fmla="*/ 45786 w 47751"/>
                <a:gd name="connsiteY52" fmla="*/ 39956 h 39956"/>
                <a:gd name="connsiteX53" fmla="*/ 45786 w 47751"/>
                <a:gd name="connsiteY53" fmla="*/ 39956 h 3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751" h="39956">
                  <a:moveTo>
                    <a:pt x="45786" y="39956"/>
                  </a:moveTo>
                  <a:cubicBezTo>
                    <a:pt x="45786" y="38437"/>
                    <a:pt x="45786" y="36810"/>
                    <a:pt x="45678" y="35291"/>
                  </a:cubicBezTo>
                  <a:cubicBezTo>
                    <a:pt x="45678" y="35291"/>
                    <a:pt x="45678" y="35291"/>
                    <a:pt x="45678" y="35291"/>
                  </a:cubicBezTo>
                  <a:cubicBezTo>
                    <a:pt x="45569" y="33772"/>
                    <a:pt x="45352" y="32144"/>
                    <a:pt x="45135" y="30625"/>
                  </a:cubicBezTo>
                  <a:cubicBezTo>
                    <a:pt x="44918" y="29757"/>
                    <a:pt x="44701" y="28998"/>
                    <a:pt x="44484" y="28130"/>
                  </a:cubicBezTo>
                  <a:cubicBezTo>
                    <a:pt x="44376" y="27804"/>
                    <a:pt x="44267" y="27587"/>
                    <a:pt x="44159" y="27262"/>
                  </a:cubicBezTo>
                  <a:cubicBezTo>
                    <a:pt x="44159" y="27262"/>
                    <a:pt x="44159" y="27262"/>
                    <a:pt x="44159" y="27262"/>
                  </a:cubicBezTo>
                  <a:cubicBezTo>
                    <a:pt x="43616" y="25743"/>
                    <a:pt x="43074" y="24332"/>
                    <a:pt x="42423" y="22922"/>
                  </a:cubicBezTo>
                  <a:cubicBezTo>
                    <a:pt x="42423" y="22922"/>
                    <a:pt x="42423" y="22922"/>
                    <a:pt x="42423" y="22922"/>
                  </a:cubicBezTo>
                  <a:cubicBezTo>
                    <a:pt x="41880" y="21837"/>
                    <a:pt x="41338" y="20860"/>
                    <a:pt x="40687" y="19884"/>
                  </a:cubicBezTo>
                  <a:lnTo>
                    <a:pt x="40687" y="19884"/>
                  </a:lnTo>
                  <a:cubicBezTo>
                    <a:pt x="39819" y="18582"/>
                    <a:pt x="38842" y="17388"/>
                    <a:pt x="37866" y="16195"/>
                  </a:cubicBezTo>
                  <a:cubicBezTo>
                    <a:pt x="37757" y="16087"/>
                    <a:pt x="37649" y="15870"/>
                    <a:pt x="37432" y="15761"/>
                  </a:cubicBezTo>
                  <a:cubicBezTo>
                    <a:pt x="37432" y="15761"/>
                    <a:pt x="37540" y="15870"/>
                    <a:pt x="37540" y="15870"/>
                  </a:cubicBezTo>
                  <a:cubicBezTo>
                    <a:pt x="36021" y="14134"/>
                    <a:pt x="34285" y="12506"/>
                    <a:pt x="32658" y="10987"/>
                  </a:cubicBezTo>
                  <a:cubicBezTo>
                    <a:pt x="31573" y="10011"/>
                    <a:pt x="30380" y="9143"/>
                    <a:pt x="29186" y="8383"/>
                  </a:cubicBezTo>
                  <a:cubicBezTo>
                    <a:pt x="28210" y="7732"/>
                    <a:pt x="27124" y="7190"/>
                    <a:pt x="26148" y="6539"/>
                  </a:cubicBezTo>
                  <a:cubicBezTo>
                    <a:pt x="25497" y="6213"/>
                    <a:pt x="24846" y="5996"/>
                    <a:pt x="24195" y="5779"/>
                  </a:cubicBezTo>
                  <a:cubicBezTo>
                    <a:pt x="22568" y="5237"/>
                    <a:pt x="21049" y="4803"/>
                    <a:pt x="19421" y="4369"/>
                  </a:cubicBezTo>
                  <a:cubicBezTo>
                    <a:pt x="17577" y="4043"/>
                    <a:pt x="15841" y="3826"/>
                    <a:pt x="13996" y="3718"/>
                  </a:cubicBezTo>
                  <a:cubicBezTo>
                    <a:pt x="13020" y="3718"/>
                    <a:pt x="12043" y="3718"/>
                    <a:pt x="11175" y="3718"/>
                  </a:cubicBezTo>
                  <a:cubicBezTo>
                    <a:pt x="10199" y="3826"/>
                    <a:pt x="9331" y="3935"/>
                    <a:pt x="8463" y="4043"/>
                  </a:cubicBezTo>
                  <a:cubicBezTo>
                    <a:pt x="7378" y="4260"/>
                    <a:pt x="6184" y="4586"/>
                    <a:pt x="5099" y="4911"/>
                  </a:cubicBezTo>
                  <a:cubicBezTo>
                    <a:pt x="4014" y="5345"/>
                    <a:pt x="3038" y="5779"/>
                    <a:pt x="1953" y="6213"/>
                  </a:cubicBezTo>
                  <a:cubicBezTo>
                    <a:pt x="1519" y="6430"/>
                    <a:pt x="1194" y="6647"/>
                    <a:pt x="868" y="6864"/>
                  </a:cubicBezTo>
                  <a:cubicBezTo>
                    <a:pt x="868" y="6864"/>
                    <a:pt x="868" y="6864"/>
                    <a:pt x="868" y="6864"/>
                  </a:cubicBezTo>
                  <a:cubicBezTo>
                    <a:pt x="651" y="6973"/>
                    <a:pt x="543" y="7081"/>
                    <a:pt x="325" y="7298"/>
                  </a:cubicBezTo>
                  <a:cubicBezTo>
                    <a:pt x="325" y="7298"/>
                    <a:pt x="325" y="7407"/>
                    <a:pt x="217" y="7407"/>
                  </a:cubicBezTo>
                  <a:cubicBezTo>
                    <a:pt x="217" y="7407"/>
                    <a:pt x="217" y="7407"/>
                    <a:pt x="217" y="7407"/>
                  </a:cubicBezTo>
                  <a:cubicBezTo>
                    <a:pt x="217" y="7407"/>
                    <a:pt x="217" y="7407"/>
                    <a:pt x="217" y="7407"/>
                  </a:cubicBezTo>
                  <a:lnTo>
                    <a:pt x="217" y="7407"/>
                  </a:lnTo>
                  <a:cubicBezTo>
                    <a:pt x="217" y="7407"/>
                    <a:pt x="217" y="7407"/>
                    <a:pt x="217" y="7407"/>
                  </a:cubicBezTo>
                  <a:lnTo>
                    <a:pt x="217" y="7407"/>
                  </a:lnTo>
                  <a:cubicBezTo>
                    <a:pt x="217" y="7407"/>
                    <a:pt x="217" y="7407"/>
                    <a:pt x="325" y="7407"/>
                  </a:cubicBezTo>
                  <a:cubicBezTo>
                    <a:pt x="325" y="7407"/>
                    <a:pt x="325" y="7407"/>
                    <a:pt x="325" y="7407"/>
                  </a:cubicBezTo>
                  <a:cubicBezTo>
                    <a:pt x="325" y="7407"/>
                    <a:pt x="434" y="7407"/>
                    <a:pt x="434" y="7407"/>
                  </a:cubicBezTo>
                  <a:cubicBezTo>
                    <a:pt x="434" y="7407"/>
                    <a:pt x="434" y="7407"/>
                    <a:pt x="434" y="7407"/>
                  </a:cubicBezTo>
                  <a:cubicBezTo>
                    <a:pt x="434" y="7407"/>
                    <a:pt x="434" y="7407"/>
                    <a:pt x="434" y="7407"/>
                  </a:cubicBezTo>
                  <a:cubicBezTo>
                    <a:pt x="434" y="7407"/>
                    <a:pt x="434" y="7515"/>
                    <a:pt x="434" y="7515"/>
                  </a:cubicBezTo>
                  <a:cubicBezTo>
                    <a:pt x="217" y="7515"/>
                    <a:pt x="109" y="7515"/>
                    <a:pt x="0" y="7298"/>
                  </a:cubicBezTo>
                  <a:cubicBezTo>
                    <a:pt x="0" y="6973"/>
                    <a:pt x="651" y="6430"/>
                    <a:pt x="868" y="6322"/>
                  </a:cubicBezTo>
                  <a:cubicBezTo>
                    <a:pt x="1628" y="5671"/>
                    <a:pt x="2387" y="5020"/>
                    <a:pt x="3147" y="4477"/>
                  </a:cubicBezTo>
                  <a:cubicBezTo>
                    <a:pt x="6293" y="2199"/>
                    <a:pt x="10091" y="680"/>
                    <a:pt x="13996" y="354"/>
                  </a:cubicBezTo>
                  <a:cubicBezTo>
                    <a:pt x="16166" y="137"/>
                    <a:pt x="18336" y="-80"/>
                    <a:pt x="20398" y="29"/>
                  </a:cubicBezTo>
                  <a:cubicBezTo>
                    <a:pt x="22568" y="246"/>
                    <a:pt x="24737" y="571"/>
                    <a:pt x="27016" y="1114"/>
                  </a:cubicBezTo>
                  <a:cubicBezTo>
                    <a:pt x="29078" y="1656"/>
                    <a:pt x="31139" y="2633"/>
                    <a:pt x="32875" y="3826"/>
                  </a:cubicBezTo>
                  <a:cubicBezTo>
                    <a:pt x="34719" y="4911"/>
                    <a:pt x="36347" y="6105"/>
                    <a:pt x="37866" y="7624"/>
                  </a:cubicBezTo>
                  <a:cubicBezTo>
                    <a:pt x="38408" y="8166"/>
                    <a:pt x="39059" y="8817"/>
                    <a:pt x="39602" y="9468"/>
                  </a:cubicBezTo>
                  <a:cubicBezTo>
                    <a:pt x="42423" y="12615"/>
                    <a:pt x="44701" y="16087"/>
                    <a:pt x="46112" y="20101"/>
                  </a:cubicBezTo>
                  <a:cubicBezTo>
                    <a:pt x="46112" y="20101"/>
                    <a:pt x="46112" y="19992"/>
                    <a:pt x="46112" y="19992"/>
                  </a:cubicBezTo>
                  <a:cubicBezTo>
                    <a:pt x="47197" y="23139"/>
                    <a:pt x="47848" y="26502"/>
                    <a:pt x="47739" y="29866"/>
                  </a:cubicBezTo>
                  <a:cubicBezTo>
                    <a:pt x="47631" y="33338"/>
                    <a:pt x="46763" y="36701"/>
                    <a:pt x="45786" y="39956"/>
                  </a:cubicBezTo>
                  <a:cubicBezTo>
                    <a:pt x="45895" y="39956"/>
                    <a:pt x="45786" y="39956"/>
                    <a:pt x="45786" y="39956"/>
                  </a:cubicBezTo>
                  <a:cubicBezTo>
                    <a:pt x="45786" y="39956"/>
                    <a:pt x="45786" y="39956"/>
                    <a:pt x="45786" y="39956"/>
                  </a:cubicBezTo>
                  <a:close/>
                </a:path>
              </a:pathLst>
            </a:custGeom>
            <a:solidFill>
              <a:srgbClr val="646369"/>
            </a:solidFill>
            <a:ln w="10838" cap="flat">
              <a:noFill/>
              <a:prstDash val="solid"/>
              <a:miter/>
            </a:ln>
          </p:spPr>
          <p:txBody>
            <a:bodyPr rtlCol="0" anchor="ctr"/>
            <a:lstStyle/>
            <a:p>
              <a:endParaRPr lang="nb-NO"/>
            </a:p>
          </p:txBody>
        </p:sp>
        <p:sp>
          <p:nvSpPr>
            <p:cNvPr id="279" name="Frihåndsform: figur 278">
              <a:extLst>
                <a:ext uri="{FF2B5EF4-FFF2-40B4-BE49-F238E27FC236}">
                  <a16:creationId xmlns:a16="http://schemas.microsoft.com/office/drawing/2014/main" id="{07A2232B-2336-4E7C-8E75-3329E613870C}"/>
                </a:ext>
              </a:extLst>
            </p:cNvPr>
            <p:cNvSpPr/>
            <p:nvPr/>
          </p:nvSpPr>
          <p:spPr>
            <a:xfrm>
              <a:off x="6429967" y="3786623"/>
              <a:ext cx="22241" cy="184880"/>
            </a:xfrm>
            <a:custGeom>
              <a:avLst/>
              <a:gdLst>
                <a:gd name="connsiteX0" fmla="*/ 0 w 22241"/>
                <a:gd name="connsiteY0" fmla="*/ 184880 h 184880"/>
                <a:gd name="connsiteX1" fmla="*/ 4014 w 22241"/>
                <a:gd name="connsiteY1" fmla="*/ 162964 h 184880"/>
                <a:gd name="connsiteX2" fmla="*/ 5967 w 22241"/>
                <a:gd name="connsiteY2" fmla="*/ 152982 h 184880"/>
                <a:gd name="connsiteX3" fmla="*/ 7812 w 22241"/>
                <a:gd name="connsiteY3" fmla="*/ 142458 h 184880"/>
                <a:gd name="connsiteX4" fmla="*/ 11067 w 22241"/>
                <a:gd name="connsiteY4" fmla="*/ 120975 h 184880"/>
                <a:gd name="connsiteX5" fmla="*/ 13454 w 22241"/>
                <a:gd name="connsiteY5" fmla="*/ 99601 h 184880"/>
                <a:gd name="connsiteX6" fmla="*/ 14105 w 22241"/>
                <a:gd name="connsiteY6" fmla="*/ 91681 h 184880"/>
                <a:gd name="connsiteX7" fmla="*/ 14105 w 22241"/>
                <a:gd name="connsiteY7" fmla="*/ 91247 h 184880"/>
                <a:gd name="connsiteX8" fmla="*/ 14105 w 22241"/>
                <a:gd name="connsiteY8" fmla="*/ 91247 h 184880"/>
                <a:gd name="connsiteX9" fmla="*/ 14213 w 22241"/>
                <a:gd name="connsiteY9" fmla="*/ 89945 h 184880"/>
                <a:gd name="connsiteX10" fmla="*/ 14213 w 22241"/>
                <a:gd name="connsiteY10" fmla="*/ 90053 h 184880"/>
                <a:gd name="connsiteX11" fmla="*/ 15624 w 22241"/>
                <a:gd name="connsiteY11" fmla="*/ 46546 h 184880"/>
                <a:gd name="connsiteX12" fmla="*/ 14430 w 22241"/>
                <a:gd name="connsiteY12" fmla="*/ 13237 h 184880"/>
                <a:gd name="connsiteX13" fmla="*/ 14322 w 22241"/>
                <a:gd name="connsiteY13" fmla="*/ 11392 h 184880"/>
                <a:gd name="connsiteX14" fmla="*/ 14322 w 22241"/>
                <a:gd name="connsiteY14" fmla="*/ 11392 h 184880"/>
                <a:gd name="connsiteX15" fmla="*/ 13779 w 22241"/>
                <a:gd name="connsiteY15" fmla="*/ 5425 h 184880"/>
                <a:gd name="connsiteX16" fmla="*/ 13454 w 22241"/>
                <a:gd name="connsiteY16" fmla="*/ 2278 h 184880"/>
                <a:gd name="connsiteX17" fmla="*/ 13345 w 22241"/>
                <a:gd name="connsiteY17" fmla="*/ 325 h 184880"/>
                <a:gd name="connsiteX18" fmla="*/ 13345 w 22241"/>
                <a:gd name="connsiteY18" fmla="*/ 543 h 184880"/>
                <a:gd name="connsiteX19" fmla="*/ 13345 w 22241"/>
                <a:gd name="connsiteY19" fmla="*/ 543 h 184880"/>
                <a:gd name="connsiteX20" fmla="*/ 13345 w 22241"/>
                <a:gd name="connsiteY20" fmla="*/ 543 h 184880"/>
                <a:gd name="connsiteX21" fmla="*/ 13237 w 22241"/>
                <a:gd name="connsiteY21" fmla="*/ 543 h 184880"/>
                <a:gd name="connsiteX22" fmla="*/ 13345 w 22241"/>
                <a:gd name="connsiteY22" fmla="*/ 0 h 184880"/>
                <a:gd name="connsiteX23" fmla="*/ 13454 w 22241"/>
                <a:gd name="connsiteY23" fmla="*/ 0 h 184880"/>
                <a:gd name="connsiteX24" fmla="*/ 13671 w 22241"/>
                <a:gd name="connsiteY24" fmla="*/ 543 h 184880"/>
                <a:gd name="connsiteX25" fmla="*/ 14213 w 22241"/>
                <a:gd name="connsiteY25" fmla="*/ 2929 h 184880"/>
                <a:gd name="connsiteX26" fmla="*/ 15407 w 22241"/>
                <a:gd name="connsiteY26" fmla="*/ 8029 h 184880"/>
                <a:gd name="connsiteX27" fmla="*/ 17468 w 22241"/>
                <a:gd name="connsiteY27" fmla="*/ 18553 h 184880"/>
                <a:gd name="connsiteX28" fmla="*/ 20615 w 22241"/>
                <a:gd name="connsiteY28" fmla="*/ 40144 h 184880"/>
                <a:gd name="connsiteX29" fmla="*/ 21808 w 22241"/>
                <a:gd name="connsiteY29" fmla="*/ 53598 h 184880"/>
                <a:gd name="connsiteX30" fmla="*/ 21808 w 22241"/>
                <a:gd name="connsiteY30" fmla="*/ 53164 h 184880"/>
                <a:gd name="connsiteX31" fmla="*/ 22242 w 22241"/>
                <a:gd name="connsiteY31" fmla="*/ 70632 h 184880"/>
                <a:gd name="connsiteX32" fmla="*/ 21591 w 22241"/>
                <a:gd name="connsiteY32" fmla="*/ 88534 h 184880"/>
                <a:gd name="connsiteX33" fmla="*/ 21591 w 22241"/>
                <a:gd name="connsiteY33" fmla="*/ 88534 h 184880"/>
                <a:gd name="connsiteX34" fmla="*/ 21483 w 22241"/>
                <a:gd name="connsiteY34" fmla="*/ 90162 h 184880"/>
                <a:gd name="connsiteX35" fmla="*/ 21483 w 22241"/>
                <a:gd name="connsiteY35" fmla="*/ 90053 h 184880"/>
                <a:gd name="connsiteX36" fmla="*/ 21483 w 22241"/>
                <a:gd name="connsiteY36" fmla="*/ 90813 h 184880"/>
                <a:gd name="connsiteX37" fmla="*/ 21483 w 22241"/>
                <a:gd name="connsiteY37" fmla="*/ 91572 h 184880"/>
                <a:gd name="connsiteX38" fmla="*/ 21483 w 22241"/>
                <a:gd name="connsiteY38" fmla="*/ 91898 h 184880"/>
                <a:gd name="connsiteX39" fmla="*/ 21157 w 22241"/>
                <a:gd name="connsiteY39" fmla="*/ 96129 h 184880"/>
                <a:gd name="connsiteX40" fmla="*/ 21157 w 22241"/>
                <a:gd name="connsiteY40" fmla="*/ 95695 h 184880"/>
                <a:gd name="connsiteX41" fmla="*/ 20940 w 22241"/>
                <a:gd name="connsiteY41" fmla="*/ 98191 h 184880"/>
                <a:gd name="connsiteX42" fmla="*/ 20940 w 22241"/>
                <a:gd name="connsiteY42" fmla="*/ 97757 h 184880"/>
                <a:gd name="connsiteX43" fmla="*/ 16709 w 22241"/>
                <a:gd name="connsiteY43" fmla="*/ 129872 h 184880"/>
                <a:gd name="connsiteX44" fmla="*/ 16709 w 22241"/>
                <a:gd name="connsiteY44" fmla="*/ 129872 h 184880"/>
                <a:gd name="connsiteX45" fmla="*/ 16709 w 22241"/>
                <a:gd name="connsiteY45" fmla="*/ 129872 h 184880"/>
                <a:gd name="connsiteX46" fmla="*/ 16709 w 22241"/>
                <a:gd name="connsiteY46" fmla="*/ 129872 h 184880"/>
                <a:gd name="connsiteX47" fmla="*/ 16709 w 22241"/>
                <a:gd name="connsiteY47" fmla="*/ 129872 h 184880"/>
                <a:gd name="connsiteX48" fmla="*/ 16709 w 22241"/>
                <a:gd name="connsiteY48" fmla="*/ 129872 h 184880"/>
                <a:gd name="connsiteX49" fmla="*/ 8463 w 22241"/>
                <a:gd name="connsiteY49" fmla="*/ 160034 h 184880"/>
                <a:gd name="connsiteX50" fmla="*/ 8571 w 22241"/>
                <a:gd name="connsiteY50" fmla="*/ 159817 h 184880"/>
                <a:gd name="connsiteX51" fmla="*/ 7920 w 22241"/>
                <a:gd name="connsiteY51" fmla="*/ 161662 h 184880"/>
                <a:gd name="connsiteX52" fmla="*/ 8029 w 22241"/>
                <a:gd name="connsiteY52" fmla="*/ 161445 h 184880"/>
                <a:gd name="connsiteX53" fmla="*/ 7486 w 22241"/>
                <a:gd name="connsiteY53" fmla="*/ 162964 h 184880"/>
                <a:gd name="connsiteX54" fmla="*/ 7595 w 22241"/>
                <a:gd name="connsiteY54" fmla="*/ 162747 h 184880"/>
                <a:gd name="connsiteX55" fmla="*/ 0 w 22241"/>
                <a:gd name="connsiteY55" fmla="*/ 184880 h 184880"/>
                <a:gd name="connsiteX56" fmla="*/ 0 w 22241"/>
                <a:gd name="connsiteY56" fmla="*/ 184880 h 184880"/>
                <a:gd name="connsiteX57" fmla="*/ 0 w 22241"/>
                <a:gd name="connsiteY57" fmla="*/ 184880 h 18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2241" h="184880">
                  <a:moveTo>
                    <a:pt x="0" y="184880"/>
                  </a:moveTo>
                  <a:cubicBezTo>
                    <a:pt x="1302" y="177611"/>
                    <a:pt x="2604" y="170233"/>
                    <a:pt x="4014" y="162964"/>
                  </a:cubicBezTo>
                  <a:cubicBezTo>
                    <a:pt x="4665" y="159600"/>
                    <a:pt x="5316" y="156345"/>
                    <a:pt x="5967" y="152982"/>
                  </a:cubicBezTo>
                  <a:cubicBezTo>
                    <a:pt x="6618" y="149510"/>
                    <a:pt x="7161" y="146038"/>
                    <a:pt x="7812" y="142458"/>
                  </a:cubicBezTo>
                  <a:cubicBezTo>
                    <a:pt x="9114" y="135297"/>
                    <a:pt x="10090" y="128136"/>
                    <a:pt x="11067" y="120975"/>
                  </a:cubicBezTo>
                  <a:cubicBezTo>
                    <a:pt x="12043" y="113814"/>
                    <a:pt x="12803" y="106762"/>
                    <a:pt x="13454" y="99601"/>
                  </a:cubicBezTo>
                  <a:cubicBezTo>
                    <a:pt x="13671" y="96997"/>
                    <a:pt x="13888" y="94393"/>
                    <a:pt x="14105" y="91681"/>
                  </a:cubicBezTo>
                  <a:cubicBezTo>
                    <a:pt x="14105" y="91572"/>
                    <a:pt x="14105" y="91464"/>
                    <a:pt x="14105" y="91247"/>
                  </a:cubicBezTo>
                  <a:cubicBezTo>
                    <a:pt x="14105" y="91247"/>
                    <a:pt x="14105" y="91247"/>
                    <a:pt x="14105" y="91247"/>
                  </a:cubicBezTo>
                  <a:cubicBezTo>
                    <a:pt x="14105" y="90813"/>
                    <a:pt x="14105" y="90379"/>
                    <a:pt x="14213" y="89945"/>
                  </a:cubicBezTo>
                  <a:cubicBezTo>
                    <a:pt x="14213" y="89945"/>
                    <a:pt x="14213" y="90053"/>
                    <a:pt x="14213" y="90053"/>
                  </a:cubicBezTo>
                  <a:cubicBezTo>
                    <a:pt x="14864" y="75514"/>
                    <a:pt x="15732" y="61084"/>
                    <a:pt x="15624" y="46546"/>
                  </a:cubicBezTo>
                  <a:cubicBezTo>
                    <a:pt x="15515" y="35479"/>
                    <a:pt x="15081" y="24303"/>
                    <a:pt x="14430" y="13237"/>
                  </a:cubicBezTo>
                  <a:cubicBezTo>
                    <a:pt x="14430" y="12694"/>
                    <a:pt x="14322" y="12043"/>
                    <a:pt x="14322" y="11392"/>
                  </a:cubicBezTo>
                  <a:cubicBezTo>
                    <a:pt x="14322" y="11392"/>
                    <a:pt x="14322" y="11392"/>
                    <a:pt x="14322" y="11392"/>
                  </a:cubicBezTo>
                  <a:cubicBezTo>
                    <a:pt x="14213" y="9439"/>
                    <a:pt x="13996" y="7378"/>
                    <a:pt x="13779" y="5425"/>
                  </a:cubicBezTo>
                  <a:cubicBezTo>
                    <a:pt x="13671" y="4340"/>
                    <a:pt x="13562" y="3363"/>
                    <a:pt x="13454" y="2278"/>
                  </a:cubicBezTo>
                  <a:cubicBezTo>
                    <a:pt x="13454" y="1627"/>
                    <a:pt x="13345" y="977"/>
                    <a:pt x="13345" y="325"/>
                  </a:cubicBezTo>
                  <a:cubicBezTo>
                    <a:pt x="13345" y="434"/>
                    <a:pt x="13345" y="434"/>
                    <a:pt x="13345" y="543"/>
                  </a:cubicBezTo>
                  <a:cubicBezTo>
                    <a:pt x="13345" y="543"/>
                    <a:pt x="13345" y="543"/>
                    <a:pt x="13345" y="543"/>
                  </a:cubicBezTo>
                  <a:cubicBezTo>
                    <a:pt x="13345" y="543"/>
                    <a:pt x="13345" y="543"/>
                    <a:pt x="13345" y="543"/>
                  </a:cubicBezTo>
                  <a:cubicBezTo>
                    <a:pt x="13345" y="543"/>
                    <a:pt x="13237" y="543"/>
                    <a:pt x="13237" y="543"/>
                  </a:cubicBezTo>
                  <a:cubicBezTo>
                    <a:pt x="13237" y="434"/>
                    <a:pt x="13128" y="109"/>
                    <a:pt x="13345" y="0"/>
                  </a:cubicBezTo>
                  <a:cubicBezTo>
                    <a:pt x="13345" y="0"/>
                    <a:pt x="13345" y="0"/>
                    <a:pt x="13454" y="0"/>
                  </a:cubicBezTo>
                  <a:cubicBezTo>
                    <a:pt x="13562" y="109"/>
                    <a:pt x="13562" y="325"/>
                    <a:pt x="13671" y="543"/>
                  </a:cubicBezTo>
                  <a:cubicBezTo>
                    <a:pt x="13888" y="1302"/>
                    <a:pt x="13996" y="2170"/>
                    <a:pt x="14213" y="2929"/>
                  </a:cubicBezTo>
                  <a:cubicBezTo>
                    <a:pt x="14647" y="4665"/>
                    <a:pt x="14973" y="6293"/>
                    <a:pt x="15407" y="8029"/>
                  </a:cubicBezTo>
                  <a:cubicBezTo>
                    <a:pt x="16166" y="11501"/>
                    <a:pt x="16817" y="15081"/>
                    <a:pt x="17468" y="18553"/>
                  </a:cubicBezTo>
                  <a:cubicBezTo>
                    <a:pt x="18770" y="25714"/>
                    <a:pt x="19855" y="32983"/>
                    <a:pt x="20615" y="40144"/>
                  </a:cubicBezTo>
                  <a:cubicBezTo>
                    <a:pt x="21049" y="44593"/>
                    <a:pt x="21483" y="49150"/>
                    <a:pt x="21808" y="53598"/>
                  </a:cubicBezTo>
                  <a:cubicBezTo>
                    <a:pt x="21808" y="53489"/>
                    <a:pt x="21808" y="53272"/>
                    <a:pt x="21808" y="53164"/>
                  </a:cubicBezTo>
                  <a:cubicBezTo>
                    <a:pt x="22242" y="59023"/>
                    <a:pt x="22242" y="64773"/>
                    <a:pt x="22242" y="70632"/>
                  </a:cubicBezTo>
                  <a:cubicBezTo>
                    <a:pt x="22242" y="76599"/>
                    <a:pt x="22025" y="82567"/>
                    <a:pt x="21591" y="88534"/>
                  </a:cubicBezTo>
                  <a:cubicBezTo>
                    <a:pt x="21591" y="88534"/>
                    <a:pt x="21591" y="88534"/>
                    <a:pt x="21591" y="88534"/>
                  </a:cubicBezTo>
                  <a:cubicBezTo>
                    <a:pt x="21591" y="89077"/>
                    <a:pt x="21483" y="89619"/>
                    <a:pt x="21483" y="90162"/>
                  </a:cubicBezTo>
                  <a:cubicBezTo>
                    <a:pt x="21483" y="90162"/>
                    <a:pt x="21483" y="90162"/>
                    <a:pt x="21483" y="90053"/>
                  </a:cubicBezTo>
                  <a:cubicBezTo>
                    <a:pt x="21483" y="90270"/>
                    <a:pt x="21483" y="90596"/>
                    <a:pt x="21483" y="90813"/>
                  </a:cubicBezTo>
                  <a:cubicBezTo>
                    <a:pt x="21483" y="91030"/>
                    <a:pt x="21483" y="91355"/>
                    <a:pt x="21483" y="91572"/>
                  </a:cubicBezTo>
                  <a:cubicBezTo>
                    <a:pt x="21483" y="91681"/>
                    <a:pt x="21483" y="91789"/>
                    <a:pt x="21483" y="91898"/>
                  </a:cubicBezTo>
                  <a:cubicBezTo>
                    <a:pt x="21374" y="93308"/>
                    <a:pt x="21265" y="94719"/>
                    <a:pt x="21157" y="96129"/>
                  </a:cubicBezTo>
                  <a:cubicBezTo>
                    <a:pt x="21157" y="95912"/>
                    <a:pt x="21157" y="95804"/>
                    <a:pt x="21157" y="95695"/>
                  </a:cubicBezTo>
                  <a:cubicBezTo>
                    <a:pt x="21157" y="96563"/>
                    <a:pt x="21049" y="97323"/>
                    <a:pt x="20940" y="98191"/>
                  </a:cubicBezTo>
                  <a:cubicBezTo>
                    <a:pt x="20940" y="97974"/>
                    <a:pt x="20940" y="97865"/>
                    <a:pt x="20940" y="97757"/>
                  </a:cubicBezTo>
                  <a:cubicBezTo>
                    <a:pt x="20289" y="108498"/>
                    <a:pt x="18879" y="119239"/>
                    <a:pt x="16709" y="129872"/>
                  </a:cubicBezTo>
                  <a:cubicBezTo>
                    <a:pt x="16709" y="129872"/>
                    <a:pt x="16709" y="129872"/>
                    <a:pt x="16709" y="129872"/>
                  </a:cubicBezTo>
                  <a:cubicBezTo>
                    <a:pt x="16709" y="129872"/>
                    <a:pt x="16709" y="129872"/>
                    <a:pt x="16709" y="129872"/>
                  </a:cubicBezTo>
                  <a:cubicBezTo>
                    <a:pt x="16709" y="129872"/>
                    <a:pt x="16709" y="129872"/>
                    <a:pt x="16709" y="129872"/>
                  </a:cubicBezTo>
                  <a:cubicBezTo>
                    <a:pt x="16709" y="129872"/>
                    <a:pt x="16709" y="129872"/>
                    <a:pt x="16709" y="129872"/>
                  </a:cubicBezTo>
                  <a:cubicBezTo>
                    <a:pt x="16709" y="129872"/>
                    <a:pt x="16709" y="129872"/>
                    <a:pt x="16709" y="129872"/>
                  </a:cubicBezTo>
                  <a:cubicBezTo>
                    <a:pt x="14647" y="140071"/>
                    <a:pt x="11935" y="150161"/>
                    <a:pt x="8463" y="160034"/>
                  </a:cubicBezTo>
                  <a:cubicBezTo>
                    <a:pt x="8463" y="159926"/>
                    <a:pt x="8463" y="159926"/>
                    <a:pt x="8571" y="159817"/>
                  </a:cubicBezTo>
                  <a:cubicBezTo>
                    <a:pt x="8354" y="160468"/>
                    <a:pt x="8137" y="161011"/>
                    <a:pt x="7920" y="161662"/>
                  </a:cubicBezTo>
                  <a:cubicBezTo>
                    <a:pt x="7920" y="161553"/>
                    <a:pt x="7920" y="161553"/>
                    <a:pt x="8029" y="161445"/>
                  </a:cubicBezTo>
                  <a:cubicBezTo>
                    <a:pt x="7812" y="161987"/>
                    <a:pt x="7703" y="162421"/>
                    <a:pt x="7486" y="162964"/>
                  </a:cubicBezTo>
                  <a:cubicBezTo>
                    <a:pt x="7486" y="162855"/>
                    <a:pt x="7486" y="162855"/>
                    <a:pt x="7595" y="162747"/>
                  </a:cubicBezTo>
                  <a:cubicBezTo>
                    <a:pt x="4882" y="170233"/>
                    <a:pt x="2496" y="177611"/>
                    <a:pt x="0" y="184880"/>
                  </a:cubicBezTo>
                  <a:cubicBezTo>
                    <a:pt x="0" y="184880"/>
                    <a:pt x="0" y="184880"/>
                    <a:pt x="0" y="184880"/>
                  </a:cubicBezTo>
                  <a:cubicBezTo>
                    <a:pt x="0" y="184880"/>
                    <a:pt x="0" y="184880"/>
                    <a:pt x="0" y="184880"/>
                  </a:cubicBezTo>
                  <a:close/>
                </a:path>
              </a:pathLst>
            </a:custGeom>
            <a:solidFill>
              <a:srgbClr val="AB8863"/>
            </a:solidFill>
            <a:ln w="10838" cap="flat">
              <a:noFill/>
              <a:prstDash val="solid"/>
              <a:miter/>
            </a:ln>
          </p:spPr>
          <p:txBody>
            <a:bodyPr rtlCol="0" anchor="ctr"/>
            <a:lstStyle/>
            <a:p>
              <a:endParaRPr lang="nb-NO"/>
            </a:p>
          </p:txBody>
        </p:sp>
        <p:sp>
          <p:nvSpPr>
            <p:cNvPr id="280" name="Frihåndsform: figur 279">
              <a:extLst>
                <a:ext uri="{FF2B5EF4-FFF2-40B4-BE49-F238E27FC236}">
                  <a16:creationId xmlns:a16="http://schemas.microsoft.com/office/drawing/2014/main" id="{76799416-4C63-4021-9346-5AA67A6DE690}"/>
                </a:ext>
              </a:extLst>
            </p:cNvPr>
            <p:cNvSpPr/>
            <p:nvPr/>
          </p:nvSpPr>
          <p:spPr>
            <a:xfrm>
              <a:off x="6543347" y="3800809"/>
              <a:ext cx="32630" cy="95396"/>
            </a:xfrm>
            <a:custGeom>
              <a:avLst/>
              <a:gdLst>
                <a:gd name="connsiteX0" fmla="*/ 32549 w 32630"/>
                <a:gd name="connsiteY0" fmla="*/ 95397 h 95396"/>
                <a:gd name="connsiteX1" fmla="*/ 26257 w 32630"/>
                <a:gd name="connsiteY1" fmla="*/ 82486 h 95396"/>
                <a:gd name="connsiteX2" fmla="*/ 26257 w 32630"/>
                <a:gd name="connsiteY2" fmla="*/ 82486 h 95396"/>
                <a:gd name="connsiteX3" fmla="*/ 25497 w 32630"/>
                <a:gd name="connsiteY3" fmla="*/ 81075 h 95396"/>
                <a:gd name="connsiteX4" fmla="*/ 25497 w 32630"/>
                <a:gd name="connsiteY4" fmla="*/ 81075 h 95396"/>
                <a:gd name="connsiteX5" fmla="*/ 19096 w 32630"/>
                <a:gd name="connsiteY5" fmla="*/ 66319 h 95396"/>
                <a:gd name="connsiteX6" fmla="*/ 19204 w 32630"/>
                <a:gd name="connsiteY6" fmla="*/ 66645 h 95396"/>
                <a:gd name="connsiteX7" fmla="*/ 13454 w 32630"/>
                <a:gd name="connsiteY7" fmla="*/ 44945 h 95396"/>
                <a:gd name="connsiteX8" fmla="*/ 11718 w 32630"/>
                <a:gd name="connsiteY8" fmla="*/ 33661 h 95396"/>
                <a:gd name="connsiteX9" fmla="*/ 10524 w 32630"/>
                <a:gd name="connsiteY9" fmla="*/ 23354 h 95396"/>
                <a:gd name="connsiteX10" fmla="*/ 8897 w 32630"/>
                <a:gd name="connsiteY10" fmla="*/ 12830 h 95396"/>
                <a:gd name="connsiteX11" fmla="*/ 7812 w 32630"/>
                <a:gd name="connsiteY11" fmla="*/ 8707 h 95396"/>
                <a:gd name="connsiteX12" fmla="*/ 6727 w 32630"/>
                <a:gd name="connsiteY12" fmla="*/ 6211 h 95396"/>
                <a:gd name="connsiteX13" fmla="*/ 5317 w 32630"/>
                <a:gd name="connsiteY13" fmla="*/ 3933 h 95396"/>
                <a:gd name="connsiteX14" fmla="*/ 5317 w 32630"/>
                <a:gd name="connsiteY14" fmla="*/ 4042 h 95396"/>
                <a:gd name="connsiteX15" fmla="*/ 4340 w 32630"/>
                <a:gd name="connsiteY15" fmla="*/ 2848 h 95396"/>
                <a:gd name="connsiteX16" fmla="*/ 4340 w 32630"/>
                <a:gd name="connsiteY16" fmla="*/ 2848 h 95396"/>
                <a:gd name="connsiteX17" fmla="*/ 3364 w 32630"/>
                <a:gd name="connsiteY17" fmla="*/ 1872 h 95396"/>
                <a:gd name="connsiteX18" fmla="*/ 3364 w 32630"/>
                <a:gd name="connsiteY18" fmla="*/ 1872 h 95396"/>
                <a:gd name="connsiteX19" fmla="*/ 2061 w 32630"/>
                <a:gd name="connsiteY19" fmla="*/ 895 h 95396"/>
                <a:gd name="connsiteX20" fmla="*/ 2061 w 32630"/>
                <a:gd name="connsiteY20" fmla="*/ 895 h 95396"/>
                <a:gd name="connsiteX21" fmla="*/ 1411 w 32630"/>
                <a:gd name="connsiteY21" fmla="*/ 570 h 95396"/>
                <a:gd name="connsiteX22" fmla="*/ 1411 w 32630"/>
                <a:gd name="connsiteY22" fmla="*/ 570 h 95396"/>
                <a:gd name="connsiteX23" fmla="*/ 1411 w 32630"/>
                <a:gd name="connsiteY23" fmla="*/ 570 h 95396"/>
                <a:gd name="connsiteX24" fmla="*/ 651 w 32630"/>
                <a:gd name="connsiteY24" fmla="*/ 244 h 95396"/>
                <a:gd name="connsiteX25" fmla="*/ 651 w 32630"/>
                <a:gd name="connsiteY25" fmla="*/ 244 h 95396"/>
                <a:gd name="connsiteX26" fmla="*/ 326 w 32630"/>
                <a:gd name="connsiteY26" fmla="*/ 136 h 95396"/>
                <a:gd name="connsiteX27" fmla="*/ 326 w 32630"/>
                <a:gd name="connsiteY27" fmla="*/ 136 h 95396"/>
                <a:gd name="connsiteX28" fmla="*/ 217 w 32630"/>
                <a:gd name="connsiteY28" fmla="*/ 136 h 95396"/>
                <a:gd name="connsiteX29" fmla="*/ 109 w 32630"/>
                <a:gd name="connsiteY29" fmla="*/ 136 h 95396"/>
                <a:gd name="connsiteX30" fmla="*/ 109 w 32630"/>
                <a:gd name="connsiteY30" fmla="*/ 136 h 95396"/>
                <a:gd name="connsiteX31" fmla="*/ 109 w 32630"/>
                <a:gd name="connsiteY31" fmla="*/ 136 h 95396"/>
                <a:gd name="connsiteX32" fmla="*/ 109 w 32630"/>
                <a:gd name="connsiteY32" fmla="*/ 136 h 95396"/>
                <a:gd name="connsiteX33" fmla="*/ 109 w 32630"/>
                <a:gd name="connsiteY33" fmla="*/ 136 h 95396"/>
                <a:gd name="connsiteX34" fmla="*/ 109 w 32630"/>
                <a:gd name="connsiteY34" fmla="*/ 136 h 95396"/>
                <a:gd name="connsiteX35" fmla="*/ 109 w 32630"/>
                <a:gd name="connsiteY35" fmla="*/ 136 h 95396"/>
                <a:gd name="connsiteX36" fmla="*/ 109 w 32630"/>
                <a:gd name="connsiteY36" fmla="*/ 136 h 95396"/>
                <a:gd name="connsiteX37" fmla="*/ 109 w 32630"/>
                <a:gd name="connsiteY37" fmla="*/ 136 h 95396"/>
                <a:gd name="connsiteX38" fmla="*/ 109 w 32630"/>
                <a:gd name="connsiteY38" fmla="*/ 136 h 95396"/>
                <a:gd name="connsiteX39" fmla="*/ 109 w 32630"/>
                <a:gd name="connsiteY39" fmla="*/ 136 h 95396"/>
                <a:gd name="connsiteX40" fmla="*/ 109 w 32630"/>
                <a:gd name="connsiteY40" fmla="*/ 136 h 95396"/>
                <a:gd name="connsiteX41" fmla="*/ 109 w 32630"/>
                <a:gd name="connsiteY41" fmla="*/ 136 h 95396"/>
                <a:gd name="connsiteX42" fmla="*/ 109 w 32630"/>
                <a:gd name="connsiteY42" fmla="*/ 136 h 95396"/>
                <a:gd name="connsiteX43" fmla="*/ 109 w 32630"/>
                <a:gd name="connsiteY43" fmla="*/ 136 h 95396"/>
                <a:gd name="connsiteX44" fmla="*/ 109 w 32630"/>
                <a:gd name="connsiteY44" fmla="*/ 136 h 95396"/>
                <a:gd name="connsiteX45" fmla="*/ 109 w 32630"/>
                <a:gd name="connsiteY45" fmla="*/ 136 h 95396"/>
                <a:gd name="connsiteX46" fmla="*/ 109 w 32630"/>
                <a:gd name="connsiteY46" fmla="*/ 136 h 95396"/>
                <a:gd name="connsiteX47" fmla="*/ 109 w 32630"/>
                <a:gd name="connsiteY47" fmla="*/ 244 h 95396"/>
                <a:gd name="connsiteX48" fmla="*/ 109 w 32630"/>
                <a:gd name="connsiteY48" fmla="*/ 244 h 95396"/>
                <a:gd name="connsiteX49" fmla="*/ 0 w 32630"/>
                <a:gd name="connsiteY49" fmla="*/ 136 h 95396"/>
                <a:gd name="connsiteX50" fmla="*/ 651 w 32630"/>
                <a:gd name="connsiteY50" fmla="*/ 27 h 95396"/>
                <a:gd name="connsiteX51" fmla="*/ 3255 w 32630"/>
                <a:gd name="connsiteY51" fmla="*/ 895 h 95396"/>
                <a:gd name="connsiteX52" fmla="*/ 6835 w 32630"/>
                <a:gd name="connsiteY52" fmla="*/ 3499 h 95396"/>
                <a:gd name="connsiteX53" fmla="*/ 12260 w 32630"/>
                <a:gd name="connsiteY53" fmla="*/ 12721 h 95396"/>
                <a:gd name="connsiteX54" fmla="*/ 15190 w 32630"/>
                <a:gd name="connsiteY54" fmla="*/ 22378 h 95396"/>
                <a:gd name="connsiteX55" fmla="*/ 19421 w 32630"/>
                <a:gd name="connsiteY55" fmla="*/ 42124 h 95396"/>
                <a:gd name="connsiteX56" fmla="*/ 19421 w 32630"/>
                <a:gd name="connsiteY56" fmla="*/ 42124 h 95396"/>
                <a:gd name="connsiteX57" fmla="*/ 20398 w 32630"/>
                <a:gd name="connsiteY57" fmla="*/ 47115 h 95396"/>
                <a:gd name="connsiteX58" fmla="*/ 20398 w 32630"/>
                <a:gd name="connsiteY58" fmla="*/ 47007 h 95396"/>
                <a:gd name="connsiteX59" fmla="*/ 21700 w 32630"/>
                <a:gd name="connsiteY59" fmla="*/ 53625 h 95396"/>
                <a:gd name="connsiteX60" fmla="*/ 22025 w 32630"/>
                <a:gd name="connsiteY60" fmla="*/ 55144 h 95396"/>
                <a:gd name="connsiteX61" fmla="*/ 22025 w 32630"/>
                <a:gd name="connsiteY61" fmla="*/ 55035 h 95396"/>
                <a:gd name="connsiteX62" fmla="*/ 26691 w 32630"/>
                <a:gd name="connsiteY62" fmla="*/ 74782 h 95396"/>
                <a:gd name="connsiteX63" fmla="*/ 29511 w 32630"/>
                <a:gd name="connsiteY63" fmla="*/ 84872 h 95396"/>
                <a:gd name="connsiteX64" fmla="*/ 32549 w 32630"/>
                <a:gd name="connsiteY64" fmla="*/ 95397 h 95396"/>
                <a:gd name="connsiteX65" fmla="*/ 32549 w 32630"/>
                <a:gd name="connsiteY65" fmla="*/ 95397 h 95396"/>
                <a:gd name="connsiteX66" fmla="*/ 32549 w 32630"/>
                <a:gd name="connsiteY66" fmla="*/ 95397 h 9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630" h="95396">
                  <a:moveTo>
                    <a:pt x="32549" y="95397"/>
                  </a:moveTo>
                  <a:cubicBezTo>
                    <a:pt x="30380" y="91057"/>
                    <a:pt x="28318" y="86717"/>
                    <a:pt x="26257" y="82486"/>
                  </a:cubicBezTo>
                  <a:cubicBezTo>
                    <a:pt x="26257" y="82486"/>
                    <a:pt x="26257" y="82486"/>
                    <a:pt x="26257" y="82486"/>
                  </a:cubicBezTo>
                  <a:cubicBezTo>
                    <a:pt x="26040" y="82052"/>
                    <a:pt x="25823" y="81509"/>
                    <a:pt x="25497" y="81075"/>
                  </a:cubicBezTo>
                  <a:cubicBezTo>
                    <a:pt x="25497" y="81075"/>
                    <a:pt x="25497" y="81075"/>
                    <a:pt x="25497" y="81075"/>
                  </a:cubicBezTo>
                  <a:cubicBezTo>
                    <a:pt x="23110" y="76301"/>
                    <a:pt x="20832" y="71310"/>
                    <a:pt x="19096" y="66319"/>
                  </a:cubicBezTo>
                  <a:cubicBezTo>
                    <a:pt x="19096" y="66428"/>
                    <a:pt x="19204" y="66536"/>
                    <a:pt x="19204" y="66645"/>
                  </a:cubicBezTo>
                  <a:cubicBezTo>
                    <a:pt x="16709" y="59592"/>
                    <a:pt x="14864" y="52323"/>
                    <a:pt x="13454" y="44945"/>
                  </a:cubicBezTo>
                  <a:cubicBezTo>
                    <a:pt x="12803" y="41256"/>
                    <a:pt x="12152" y="37459"/>
                    <a:pt x="11718" y="33661"/>
                  </a:cubicBezTo>
                  <a:cubicBezTo>
                    <a:pt x="11392" y="30190"/>
                    <a:pt x="11067" y="26826"/>
                    <a:pt x="10524" y="23354"/>
                  </a:cubicBezTo>
                  <a:cubicBezTo>
                    <a:pt x="9982" y="19882"/>
                    <a:pt x="9548" y="16302"/>
                    <a:pt x="8897" y="12830"/>
                  </a:cubicBezTo>
                  <a:cubicBezTo>
                    <a:pt x="8571" y="11419"/>
                    <a:pt x="8246" y="10009"/>
                    <a:pt x="7812" y="8707"/>
                  </a:cubicBezTo>
                  <a:cubicBezTo>
                    <a:pt x="7486" y="7839"/>
                    <a:pt x="7161" y="6971"/>
                    <a:pt x="6727" y="6211"/>
                  </a:cubicBezTo>
                  <a:cubicBezTo>
                    <a:pt x="6293" y="5452"/>
                    <a:pt x="5859" y="4584"/>
                    <a:pt x="5317" y="3933"/>
                  </a:cubicBezTo>
                  <a:cubicBezTo>
                    <a:pt x="5317" y="3933"/>
                    <a:pt x="5317" y="3933"/>
                    <a:pt x="5317" y="4042"/>
                  </a:cubicBezTo>
                  <a:cubicBezTo>
                    <a:pt x="4991" y="3608"/>
                    <a:pt x="4666" y="3174"/>
                    <a:pt x="4340" y="2848"/>
                  </a:cubicBezTo>
                  <a:cubicBezTo>
                    <a:pt x="4340" y="2848"/>
                    <a:pt x="4340" y="2848"/>
                    <a:pt x="4340" y="2848"/>
                  </a:cubicBezTo>
                  <a:cubicBezTo>
                    <a:pt x="4015" y="2523"/>
                    <a:pt x="3689" y="2197"/>
                    <a:pt x="3364" y="1872"/>
                  </a:cubicBezTo>
                  <a:cubicBezTo>
                    <a:pt x="3364" y="1872"/>
                    <a:pt x="3364" y="1872"/>
                    <a:pt x="3364" y="1872"/>
                  </a:cubicBezTo>
                  <a:cubicBezTo>
                    <a:pt x="2930" y="1546"/>
                    <a:pt x="2496" y="1221"/>
                    <a:pt x="2061" y="895"/>
                  </a:cubicBezTo>
                  <a:cubicBezTo>
                    <a:pt x="2061" y="895"/>
                    <a:pt x="2061" y="895"/>
                    <a:pt x="2061" y="895"/>
                  </a:cubicBezTo>
                  <a:cubicBezTo>
                    <a:pt x="1845" y="787"/>
                    <a:pt x="1628" y="678"/>
                    <a:pt x="1411" y="570"/>
                  </a:cubicBezTo>
                  <a:cubicBezTo>
                    <a:pt x="1411" y="570"/>
                    <a:pt x="1411" y="570"/>
                    <a:pt x="1411" y="570"/>
                  </a:cubicBezTo>
                  <a:cubicBezTo>
                    <a:pt x="1411" y="570"/>
                    <a:pt x="1411" y="570"/>
                    <a:pt x="1411" y="570"/>
                  </a:cubicBezTo>
                  <a:cubicBezTo>
                    <a:pt x="1194" y="461"/>
                    <a:pt x="868" y="353"/>
                    <a:pt x="651" y="244"/>
                  </a:cubicBezTo>
                  <a:cubicBezTo>
                    <a:pt x="651" y="244"/>
                    <a:pt x="651" y="244"/>
                    <a:pt x="651" y="244"/>
                  </a:cubicBezTo>
                  <a:cubicBezTo>
                    <a:pt x="543" y="244"/>
                    <a:pt x="434" y="136"/>
                    <a:pt x="326" y="136"/>
                  </a:cubicBezTo>
                  <a:lnTo>
                    <a:pt x="326" y="136"/>
                  </a:lnTo>
                  <a:cubicBezTo>
                    <a:pt x="326" y="136"/>
                    <a:pt x="217" y="136"/>
                    <a:pt x="217" y="136"/>
                  </a:cubicBezTo>
                  <a:cubicBezTo>
                    <a:pt x="217" y="136"/>
                    <a:pt x="217" y="136"/>
                    <a:pt x="109" y="136"/>
                  </a:cubicBezTo>
                  <a:lnTo>
                    <a:pt x="109" y="136"/>
                  </a:lnTo>
                  <a:cubicBezTo>
                    <a:pt x="109" y="136"/>
                    <a:pt x="109" y="136"/>
                    <a:pt x="109" y="136"/>
                  </a:cubicBezTo>
                  <a:lnTo>
                    <a:pt x="109" y="136"/>
                  </a:lnTo>
                  <a:cubicBezTo>
                    <a:pt x="109" y="136"/>
                    <a:pt x="109" y="136"/>
                    <a:pt x="109" y="136"/>
                  </a:cubicBezTo>
                  <a:cubicBezTo>
                    <a:pt x="109" y="136"/>
                    <a:pt x="109" y="136"/>
                    <a:pt x="109" y="136"/>
                  </a:cubicBezTo>
                  <a:cubicBezTo>
                    <a:pt x="109" y="136"/>
                    <a:pt x="109" y="136"/>
                    <a:pt x="109" y="136"/>
                  </a:cubicBezTo>
                  <a:cubicBezTo>
                    <a:pt x="109" y="136"/>
                    <a:pt x="109" y="136"/>
                    <a:pt x="109" y="136"/>
                  </a:cubicBezTo>
                  <a:cubicBezTo>
                    <a:pt x="109" y="136"/>
                    <a:pt x="109" y="136"/>
                    <a:pt x="109" y="136"/>
                  </a:cubicBezTo>
                  <a:lnTo>
                    <a:pt x="109" y="136"/>
                  </a:lnTo>
                  <a:cubicBezTo>
                    <a:pt x="109" y="136"/>
                    <a:pt x="109" y="136"/>
                    <a:pt x="109" y="136"/>
                  </a:cubicBezTo>
                  <a:cubicBezTo>
                    <a:pt x="109" y="136"/>
                    <a:pt x="109" y="136"/>
                    <a:pt x="109" y="136"/>
                  </a:cubicBezTo>
                  <a:cubicBezTo>
                    <a:pt x="109" y="136"/>
                    <a:pt x="109" y="136"/>
                    <a:pt x="109" y="136"/>
                  </a:cubicBezTo>
                  <a:cubicBezTo>
                    <a:pt x="109" y="136"/>
                    <a:pt x="109" y="136"/>
                    <a:pt x="109" y="136"/>
                  </a:cubicBezTo>
                  <a:cubicBezTo>
                    <a:pt x="109" y="136"/>
                    <a:pt x="109" y="136"/>
                    <a:pt x="109" y="136"/>
                  </a:cubicBezTo>
                  <a:lnTo>
                    <a:pt x="109" y="136"/>
                  </a:lnTo>
                  <a:cubicBezTo>
                    <a:pt x="109" y="136"/>
                    <a:pt x="109" y="136"/>
                    <a:pt x="109" y="136"/>
                  </a:cubicBezTo>
                  <a:lnTo>
                    <a:pt x="109" y="136"/>
                  </a:lnTo>
                  <a:cubicBezTo>
                    <a:pt x="109" y="136"/>
                    <a:pt x="109" y="244"/>
                    <a:pt x="109" y="244"/>
                  </a:cubicBezTo>
                  <a:cubicBezTo>
                    <a:pt x="109" y="244"/>
                    <a:pt x="109" y="244"/>
                    <a:pt x="109" y="244"/>
                  </a:cubicBezTo>
                  <a:cubicBezTo>
                    <a:pt x="109" y="244"/>
                    <a:pt x="0" y="136"/>
                    <a:pt x="0" y="136"/>
                  </a:cubicBezTo>
                  <a:cubicBezTo>
                    <a:pt x="0" y="-81"/>
                    <a:pt x="543" y="27"/>
                    <a:pt x="651" y="27"/>
                  </a:cubicBezTo>
                  <a:cubicBezTo>
                    <a:pt x="1519" y="136"/>
                    <a:pt x="2387" y="461"/>
                    <a:pt x="3255" y="895"/>
                  </a:cubicBezTo>
                  <a:cubicBezTo>
                    <a:pt x="4557" y="1546"/>
                    <a:pt x="5751" y="2414"/>
                    <a:pt x="6835" y="3499"/>
                  </a:cubicBezTo>
                  <a:cubicBezTo>
                    <a:pt x="9440" y="6103"/>
                    <a:pt x="10958" y="9358"/>
                    <a:pt x="12260" y="12721"/>
                  </a:cubicBezTo>
                  <a:cubicBezTo>
                    <a:pt x="13454" y="15868"/>
                    <a:pt x="14430" y="19123"/>
                    <a:pt x="15190" y="22378"/>
                  </a:cubicBezTo>
                  <a:cubicBezTo>
                    <a:pt x="16817" y="28888"/>
                    <a:pt x="18119" y="35506"/>
                    <a:pt x="19421" y="42124"/>
                  </a:cubicBezTo>
                  <a:cubicBezTo>
                    <a:pt x="19421" y="42124"/>
                    <a:pt x="19421" y="42124"/>
                    <a:pt x="19421" y="42124"/>
                  </a:cubicBezTo>
                  <a:cubicBezTo>
                    <a:pt x="19747" y="43752"/>
                    <a:pt x="20072" y="45379"/>
                    <a:pt x="20398" y="47115"/>
                  </a:cubicBezTo>
                  <a:cubicBezTo>
                    <a:pt x="20398" y="47115"/>
                    <a:pt x="20398" y="47115"/>
                    <a:pt x="20398" y="47007"/>
                  </a:cubicBezTo>
                  <a:cubicBezTo>
                    <a:pt x="20832" y="49177"/>
                    <a:pt x="21266" y="51455"/>
                    <a:pt x="21700" y="53625"/>
                  </a:cubicBezTo>
                  <a:cubicBezTo>
                    <a:pt x="21808" y="54168"/>
                    <a:pt x="21917" y="54602"/>
                    <a:pt x="22025" y="55144"/>
                  </a:cubicBezTo>
                  <a:cubicBezTo>
                    <a:pt x="22025" y="55144"/>
                    <a:pt x="22025" y="55144"/>
                    <a:pt x="22025" y="55035"/>
                  </a:cubicBezTo>
                  <a:cubicBezTo>
                    <a:pt x="23436" y="61654"/>
                    <a:pt x="24955" y="68164"/>
                    <a:pt x="26691" y="74782"/>
                  </a:cubicBezTo>
                  <a:cubicBezTo>
                    <a:pt x="27559" y="78146"/>
                    <a:pt x="28535" y="81509"/>
                    <a:pt x="29511" y="84872"/>
                  </a:cubicBezTo>
                  <a:cubicBezTo>
                    <a:pt x="30705" y="88236"/>
                    <a:pt x="31682" y="91816"/>
                    <a:pt x="32549" y="95397"/>
                  </a:cubicBezTo>
                  <a:cubicBezTo>
                    <a:pt x="32658" y="95397"/>
                    <a:pt x="32658" y="95397"/>
                    <a:pt x="32549" y="95397"/>
                  </a:cubicBezTo>
                  <a:cubicBezTo>
                    <a:pt x="32549" y="95397"/>
                    <a:pt x="32549" y="95397"/>
                    <a:pt x="32549" y="95397"/>
                  </a:cubicBezTo>
                  <a:close/>
                </a:path>
              </a:pathLst>
            </a:custGeom>
            <a:solidFill>
              <a:srgbClr val="CFB39B"/>
            </a:solidFill>
            <a:ln w="10838" cap="flat">
              <a:noFill/>
              <a:prstDash val="solid"/>
              <a:miter/>
            </a:ln>
          </p:spPr>
          <p:txBody>
            <a:bodyPr rtlCol="0" anchor="ctr"/>
            <a:lstStyle/>
            <a:p>
              <a:endParaRPr lang="nb-NO"/>
            </a:p>
          </p:txBody>
        </p:sp>
        <p:sp>
          <p:nvSpPr>
            <p:cNvPr id="281" name="Frihåndsform: figur 280">
              <a:extLst>
                <a:ext uri="{FF2B5EF4-FFF2-40B4-BE49-F238E27FC236}">
                  <a16:creationId xmlns:a16="http://schemas.microsoft.com/office/drawing/2014/main" id="{559D8A0C-57DB-49C0-B3BC-F7888B208337}"/>
                </a:ext>
              </a:extLst>
            </p:cNvPr>
            <p:cNvSpPr/>
            <p:nvPr/>
          </p:nvSpPr>
          <p:spPr>
            <a:xfrm>
              <a:off x="6566060" y="3722718"/>
              <a:ext cx="22795" cy="140613"/>
            </a:xfrm>
            <a:custGeom>
              <a:avLst/>
              <a:gdLst>
                <a:gd name="connsiteX0" fmla="*/ 1916 w 22795"/>
                <a:gd name="connsiteY0" fmla="*/ 140613 h 140613"/>
                <a:gd name="connsiteX1" fmla="*/ 1373 w 22795"/>
                <a:gd name="connsiteY1" fmla="*/ 118588 h 140613"/>
                <a:gd name="connsiteX2" fmla="*/ 397 w 22795"/>
                <a:gd name="connsiteY2" fmla="*/ 96997 h 140613"/>
                <a:gd name="connsiteX3" fmla="*/ 71 w 22795"/>
                <a:gd name="connsiteY3" fmla="*/ 83652 h 140613"/>
                <a:gd name="connsiteX4" fmla="*/ 397 w 22795"/>
                <a:gd name="connsiteY4" fmla="*/ 76708 h 140613"/>
                <a:gd name="connsiteX5" fmla="*/ 831 w 22795"/>
                <a:gd name="connsiteY5" fmla="*/ 69547 h 140613"/>
                <a:gd name="connsiteX6" fmla="*/ 831 w 22795"/>
                <a:gd name="connsiteY6" fmla="*/ 69656 h 140613"/>
                <a:gd name="connsiteX7" fmla="*/ 831 w 22795"/>
                <a:gd name="connsiteY7" fmla="*/ 69547 h 140613"/>
                <a:gd name="connsiteX8" fmla="*/ 940 w 22795"/>
                <a:gd name="connsiteY8" fmla="*/ 68679 h 140613"/>
                <a:gd name="connsiteX9" fmla="*/ 940 w 22795"/>
                <a:gd name="connsiteY9" fmla="*/ 69113 h 140613"/>
                <a:gd name="connsiteX10" fmla="*/ 3760 w 22795"/>
                <a:gd name="connsiteY10" fmla="*/ 47631 h 140613"/>
                <a:gd name="connsiteX11" fmla="*/ 6147 w 22795"/>
                <a:gd name="connsiteY11" fmla="*/ 36889 h 140613"/>
                <a:gd name="connsiteX12" fmla="*/ 9294 w 22795"/>
                <a:gd name="connsiteY12" fmla="*/ 26365 h 140613"/>
                <a:gd name="connsiteX13" fmla="*/ 15695 w 22795"/>
                <a:gd name="connsiteY13" fmla="*/ 10741 h 140613"/>
                <a:gd name="connsiteX14" fmla="*/ 19601 w 22795"/>
                <a:gd name="connsiteY14" fmla="*/ 3906 h 140613"/>
                <a:gd name="connsiteX15" fmla="*/ 21771 w 22795"/>
                <a:gd name="connsiteY15" fmla="*/ 976 h 140613"/>
                <a:gd name="connsiteX16" fmla="*/ 22748 w 22795"/>
                <a:gd name="connsiteY16" fmla="*/ 0 h 140613"/>
                <a:gd name="connsiteX17" fmla="*/ 22748 w 22795"/>
                <a:gd name="connsiteY17" fmla="*/ 0 h 140613"/>
                <a:gd name="connsiteX18" fmla="*/ 22639 w 22795"/>
                <a:gd name="connsiteY18" fmla="*/ 109 h 140613"/>
                <a:gd name="connsiteX19" fmla="*/ 22639 w 22795"/>
                <a:gd name="connsiteY19" fmla="*/ 109 h 140613"/>
                <a:gd name="connsiteX20" fmla="*/ 22205 w 22795"/>
                <a:gd name="connsiteY20" fmla="*/ 651 h 140613"/>
                <a:gd name="connsiteX21" fmla="*/ 22205 w 22795"/>
                <a:gd name="connsiteY21" fmla="*/ 651 h 140613"/>
                <a:gd name="connsiteX22" fmla="*/ 20469 w 22795"/>
                <a:gd name="connsiteY22" fmla="*/ 3689 h 140613"/>
                <a:gd name="connsiteX23" fmla="*/ 20469 w 22795"/>
                <a:gd name="connsiteY23" fmla="*/ 3689 h 140613"/>
                <a:gd name="connsiteX24" fmla="*/ 20469 w 22795"/>
                <a:gd name="connsiteY24" fmla="*/ 3689 h 140613"/>
                <a:gd name="connsiteX25" fmla="*/ 20469 w 22795"/>
                <a:gd name="connsiteY25" fmla="*/ 3689 h 140613"/>
                <a:gd name="connsiteX26" fmla="*/ 20469 w 22795"/>
                <a:gd name="connsiteY26" fmla="*/ 3689 h 140613"/>
                <a:gd name="connsiteX27" fmla="*/ 16889 w 22795"/>
                <a:gd name="connsiteY27" fmla="*/ 12477 h 140613"/>
                <a:gd name="connsiteX28" fmla="*/ 16889 w 22795"/>
                <a:gd name="connsiteY28" fmla="*/ 12477 h 140613"/>
                <a:gd name="connsiteX29" fmla="*/ 12223 w 22795"/>
                <a:gd name="connsiteY29" fmla="*/ 29837 h 140613"/>
                <a:gd name="connsiteX30" fmla="*/ 12332 w 22795"/>
                <a:gd name="connsiteY30" fmla="*/ 29620 h 140613"/>
                <a:gd name="connsiteX31" fmla="*/ 11789 w 22795"/>
                <a:gd name="connsiteY31" fmla="*/ 32224 h 140613"/>
                <a:gd name="connsiteX32" fmla="*/ 11898 w 22795"/>
                <a:gd name="connsiteY32" fmla="*/ 31898 h 140613"/>
                <a:gd name="connsiteX33" fmla="*/ 9728 w 22795"/>
                <a:gd name="connsiteY33" fmla="*/ 44593 h 140613"/>
                <a:gd name="connsiteX34" fmla="*/ 8317 w 22795"/>
                <a:gd name="connsiteY34" fmla="*/ 58263 h 140613"/>
                <a:gd name="connsiteX35" fmla="*/ 7341 w 22795"/>
                <a:gd name="connsiteY35" fmla="*/ 70307 h 140613"/>
                <a:gd name="connsiteX36" fmla="*/ 7341 w 22795"/>
                <a:gd name="connsiteY36" fmla="*/ 69873 h 140613"/>
                <a:gd name="connsiteX37" fmla="*/ 7124 w 22795"/>
                <a:gd name="connsiteY37" fmla="*/ 72477 h 140613"/>
                <a:gd name="connsiteX38" fmla="*/ 6798 w 22795"/>
                <a:gd name="connsiteY38" fmla="*/ 76165 h 140613"/>
                <a:gd name="connsiteX39" fmla="*/ 6798 w 22795"/>
                <a:gd name="connsiteY39" fmla="*/ 76708 h 140613"/>
                <a:gd name="connsiteX40" fmla="*/ 5930 w 22795"/>
                <a:gd name="connsiteY40" fmla="*/ 92223 h 140613"/>
                <a:gd name="connsiteX41" fmla="*/ 5930 w 22795"/>
                <a:gd name="connsiteY41" fmla="*/ 91789 h 140613"/>
                <a:gd name="connsiteX42" fmla="*/ 5496 w 22795"/>
                <a:gd name="connsiteY42" fmla="*/ 100903 h 140613"/>
                <a:gd name="connsiteX43" fmla="*/ 5063 w 22795"/>
                <a:gd name="connsiteY43" fmla="*/ 110885 h 140613"/>
                <a:gd name="connsiteX44" fmla="*/ 5063 w 22795"/>
                <a:gd name="connsiteY44" fmla="*/ 110776 h 140613"/>
                <a:gd name="connsiteX45" fmla="*/ 3652 w 22795"/>
                <a:gd name="connsiteY45" fmla="*/ 125532 h 140613"/>
                <a:gd name="connsiteX46" fmla="*/ 1916 w 22795"/>
                <a:gd name="connsiteY46" fmla="*/ 140613 h 140613"/>
                <a:gd name="connsiteX47" fmla="*/ 1916 w 22795"/>
                <a:gd name="connsiteY47" fmla="*/ 140613 h 140613"/>
                <a:gd name="connsiteX48" fmla="*/ 1916 w 22795"/>
                <a:gd name="connsiteY48" fmla="*/ 140613 h 14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795" h="140613">
                  <a:moveTo>
                    <a:pt x="1916" y="140613"/>
                  </a:moveTo>
                  <a:cubicBezTo>
                    <a:pt x="1699" y="133235"/>
                    <a:pt x="1591" y="125966"/>
                    <a:pt x="1373" y="118588"/>
                  </a:cubicBezTo>
                  <a:cubicBezTo>
                    <a:pt x="1157" y="111427"/>
                    <a:pt x="722" y="104266"/>
                    <a:pt x="397" y="96997"/>
                  </a:cubicBezTo>
                  <a:cubicBezTo>
                    <a:pt x="180" y="92549"/>
                    <a:pt x="-145" y="88100"/>
                    <a:pt x="71" y="83652"/>
                  </a:cubicBezTo>
                  <a:cubicBezTo>
                    <a:pt x="71" y="81373"/>
                    <a:pt x="289" y="78986"/>
                    <a:pt x="397" y="76708"/>
                  </a:cubicBezTo>
                  <a:cubicBezTo>
                    <a:pt x="506" y="74321"/>
                    <a:pt x="614" y="71934"/>
                    <a:pt x="831" y="69547"/>
                  </a:cubicBezTo>
                  <a:cubicBezTo>
                    <a:pt x="831" y="69547"/>
                    <a:pt x="831" y="69547"/>
                    <a:pt x="831" y="69656"/>
                  </a:cubicBezTo>
                  <a:cubicBezTo>
                    <a:pt x="831" y="69656"/>
                    <a:pt x="831" y="69656"/>
                    <a:pt x="831" y="69547"/>
                  </a:cubicBezTo>
                  <a:cubicBezTo>
                    <a:pt x="831" y="69222"/>
                    <a:pt x="831" y="69005"/>
                    <a:pt x="940" y="68679"/>
                  </a:cubicBezTo>
                  <a:cubicBezTo>
                    <a:pt x="940" y="68788"/>
                    <a:pt x="940" y="69005"/>
                    <a:pt x="940" y="69113"/>
                  </a:cubicBezTo>
                  <a:cubicBezTo>
                    <a:pt x="1373" y="61844"/>
                    <a:pt x="2458" y="54683"/>
                    <a:pt x="3760" y="47631"/>
                  </a:cubicBezTo>
                  <a:cubicBezTo>
                    <a:pt x="4411" y="44050"/>
                    <a:pt x="5280" y="40470"/>
                    <a:pt x="6147" y="36889"/>
                  </a:cubicBezTo>
                  <a:cubicBezTo>
                    <a:pt x="7124" y="33309"/>
                    <a:pt x="8209" y="29837"/>
                    <a:pt x="9294" y="26365"/>
                  </a:cubicBezTo>
                  <a:cubicBezTo>
                    <a:pt x="11030" y="20940"/>
                    <a:pt x="13200" y="15732"/>
                    <a:pt x="15695" y="10741"/>
                  </a:cubicBezTo>
                  <a:cubicBezTo>
                    <a:pt x="16889" y="8354"/>
                    <a:pt x="18191" y="6076"/>
                    <a:pt x="19601" y="3906"/>
                  </a:cubicBezTo>
                  <a:cubicBezTo>
                    <a:pt x="20252" y="2929"/>
                    <a:pt x="21012" y="1953"/>
                    <a:pt x="21771" y="976"/>
                  </a:cubicBezTo>
                  <a:cubicBezTo>
                    <a:pt x="22097" y="651"/>
                    <a:pt x="22314" y="325"/>
                    <a:pt x="22748" y="0"/>
                  </a:cubicBezTo>
                  <a:cubicBezTo>
                    <a:pt x="22748" y="0"/>
                    <a:pt x="22856" y="0"/>
                    <a:pt x="22748" y="0"/>
                  </a:cubicBezTo>
                  <a:cubicBezTo>
                    <a:pt x="22748" y="0"/>
                    <a:pt x="22748" y="109"/>
                    <a:pt x="22639" y="109"/>
                  </a:cubicBezTo>
                  <a:cubicBezTo>
                    <a:pt x="22639" y="109"/>
                    <a:pt x="22639" y="109"/>
                    <a:pt x="22639" y="109"/>
                  </a:cubicBezTo>
                  <a:cubicBezTo>
                    <a:pt x="22531" y="325"/>
                    <a:pt x="22314" y="434"/>
                    <a:pt x="22205" y="651"/>
                  </a:cubicBezTo>
                  <a:cubicBezTo>
                    <a:pt x="22205" y="651"/>
                    <a:pt x="22205" y="651"/>
                    <a:pt x="22205" y="651"/>
                  </a:cubicBezTo>
                  <a:cubicBezTo>
                    <a:pt x="21554" y="1627"/>
                    <a:pt x="21012" y="2604"/>
                    <a:pt x="20469" y="3689"/>
                  </a:cubicBezTo>
                  <a:cubicBezTo>
                    <a:pt x="20469" y="3689"/>
                    <a:pt x="20469" y="3689"/>
                    <a:pt x="20469" y="3689"/>
                  </a:cubicBezTo>
                  <a:cubicBezTo>
                    <a:pt x="20469" y="3689"/>
                    <a:pt x="20469" y="3689"/>
                    <a:pt x="20469" y="3689"/>
                  </a:cubicBezTo>
                  <a:cubicBezTo>
                    <a:pt x="20469" y="3689"/>
                    <a:pt x="20469" y="3689"/>
                    <a:pt x="20469" y="3689"/>
                  </a:cubicBezTo>
                  <a:cubicBezTo>
                    <a:pt x="20469" y="3689"/>
                    <a:pt x="20469" y="3689"/>
                    <a:pt x="20469" y="3689"/>
                  </a:cubicBezTo>
                  <a:cubicBezTo>
                    <a:pt x="19059" y="6510"/>
                    <a:pt x="17974" y="9439"/>
                    <a:pt x="16889" y="12477"/>
                  </a:cubicBezTo>
                  <a:lnTo>
                    <a:pt x="16889" y="12477"/>
                  </a:lnTo>
                  <a:cubicBezTo>
                    <a:pt x="14936" y="18119"/>
                    <a:pt x="13525" y="23978"/>
                    <a:pt x="12223" y="29837"/>
                  </a:cubicBezTo>
                  <a:cubicBezTo>
                    <a:pt x="12223" y="29728"/>
                    <a:pt x="12223" y="29620"/>
                    <a:pt x="12332" y="29620"/>
                  </a:cubicBezTo>
                  <a:cubicBezTo>
                    <a:pt x="12115" y="30488"/>
                    <a:pt x="12006" y="31356"/>
                    <a:pt x="11789" y="32224"/>
                  </a:cubicBezTo>
                  <a:cubicBezTo>
                    <a:pt x="11789" y="32115"/>
                    <a:pt x="11789" y="32007"/>
                    <a:pt x="11898" y="31898"/>
                  </a:cubicBezTo>
                  <a:cubicBezTo>
                    <a:pt x="11030" y="36130"/>
                    <a:pt x="10379" y="40361"/>
                    <a:pt x="9728" y="44593"/>
                  </a:cubicBezTo>
                  <a:cubicBezTo>
                    <a:pt x="9077" y="49150"/>
                    <a:pt x="8752" y="53706"/>
                    <a:pt x="8317" y="58263"/>
                  </a:cubicBezTo>
                  <a:cubicBezTo>
                    <a:pt x="7992" y="62278"/>
                    <a:pt x="7775" y="66292"/>
                    <a:pt x="7341" y="70307"/>
                  </a:cubicBezTo>
                  <a:cubicBezTo>
                    <a:pt x="7341" y="70198"/>
                    <a:pt x="7341" y="69981"/>
                    <a:pt x="7341" y="69873"/>
                  </a:cubicBezTo>
                  <a:cubicBezTo>
                    <a:pt x="7232" y="70741"/>
                    <a:pt x="7232" y="71609"/>
                    <a:pt x="7124" y="72477"/>
                  </a:cubicBezTo>
                  <a:cubicBezTo>
                    <a:pt x="7016" y="73670"/>
                    <a:pt x="6907" y="74972"/>
                    <a:pt x="6798" y="76165"/>
                  </a:cubicBezTo>
                  <a:cubicBezTo>
                    <a:pt x="6798" y="76382"/>
                    <a:pt x="6798" y="76491"/>
                    <a:pt x="6798" y="76708"/>
                  </a:cubicBezTo>
                  <a:cubicBezTo>
                    <a:pt x="6473" y="81916"/>
                    <a:pt x="6256" y="87015"/>
                    <a:pt x="5930" y="92223"/>
                  </a:cubicBezTo>
                  <a:cubicBezTo>
                    <a:pt x="5930" y="92115"/>
                    <a:pt x="5930" y="92006"/>
                    <a:pt x="5930" y="91789"/>
                  </a:cubicBezTo>
                  <a:cubicBezTo>
                    <a:pt x="5822" y="94827"/>
                    <a:pt x="5605" y="97865"/>
                    <a:pt x="5496" y="100903"/>
                  </a:cubicBezTo>
                  <a:cubicBezTo>
                    <a:pt x="5388" y="104266"/>
                    <a:pt x="5280" y="107521"/>
                    <a:pt x="5063" y="110885"/>
                  </a:cubicBezTo>
                  <a:cubicBezTo>
                    <a:pt x="5063" y="110885"/>
                    <a:pt x="5063" y="110885"/>
                    <a:pt x="5063" y="110776"/>
                  </a:cubicBezTo>
                  <a:cubicBezTo>
                    <a:pt x="4737" y="115659"/>
                    <a:pt x="4194" y="120541"/>
                    <a:pt x="3652" y="125532"/>
                  </a:cubicBezTo>
                  <a:cubicBezTo>
                    <a:pt x="3218" y="130523"/>
                    <a:pt x="2676" y="135622"/>
                    <a:pt x="1916" y="140613"/>
                  </a:cubicBezTo>
                  <a:cubicBezTo>
                    <a:pt x="2025" y="140613"/>
                    <a:pt x="1916" y="140613"/>
                    <a:pt x="1916" y="140613"/>
                  </a:cubicBezTo>
                  <a:cubicBezTo>
                    <a:pt x="1916" y="140613"/>
                    <a:pt x="1916" y="140613"/>
                    <a:pt x="1916" y="140613"/>
                  </a:cubicBezTo>
                  <a:close/>
                </a:path>
              </a:pathLst>
            </a:custGeom>
            <a:solidFill>
              <a:srgbClr val="CFB39B"/>
            </a:solidFill>
            <a:ln w="10838" cap="flat">
              <a:noFill/>
              <a:prstDash val="solid"/>
              <a:miter/>
            </a:ln>
          </p:spPr>
          <p:txBody>
            <a:bodyPr rtlCol="0" anchor="ctr"/>
            <a:lstStyle/>
            <a:p>
              <a:endParaRPr lang="nb-NO"/>
            </a:p>
          </p:txBody>
        </p:sp>
        <p:sp>
          <p:nvSpPr>
            <p:cNvPr id="282" name="Frihåndsform: figur 281">
              <a:extLst>
                <a:ext uri="{FF2B5EF4-FFF2-40B4-BE49-F238E27FC236}">
                  <a16:creationId xmlns:a16="http://schemas.microsoft.com/office/drawing/2014/main" id="{2EF56DDA-1DBB-48C4-B355-DFBB56506D2C}"/>
                </a:ext>
              </a:extLst>
            </p:cNvPr>
            <p:cNvSpPr/>
            <p:nvPr/>
          </p:nvSpPr>
          <p:spPr>
            <a:xfrm>
              <a:off x="6558626" y="3737148"/>
              <a:ext cx="17210" cy="94610"/>
            </a:xfrm>
            <a:custGeom>
              <a:avLst/>
              <a:gdLst>
                <a:gd name="connsiteX0" fmla="*/ 1864 w 17210"/>
                <a:gd name="connsiteY0" fmla="*/ 94610 h 94610"/>
                <a:gd name="connsiteX1" fmla="*/ 1105 w 17210"/>
                <a:gd name="connsiteY1" fmla="*/ 85388 h 94610"/>
                <a:gd name="connsiteX2" fmla="*/ 1105 w 17210"/>
                <a:gd name="connsiteY2" fmla="*/ 85496 h 94610"/>
                <a:gd name="connsiteX3" fmla="*/ 779 w 17210"/>
                <a:gd name="connsiteY3" fmla="*/ 80939 h 94610"/>
                <a:gd name="connsiteX4" fmla="*/ 779 w 17210"/>
                <a:gd name="connsiteY4" fmla="*/ 80939 h 94610"/>
                <a:gd name="connsiteX5" fmla="*/ 779 w 17210"/>
                <a:gd name="connsiteY5" fmla="*/ 80831 h 94610"/>
                <a:gd name="connsiteX6" fmla="*/ 670 w 17210"/>
                <a:gd name="connsiteY6" fmla="*/ 79529 h 94610"/>
                <a:gd name="connsiteX7" fmla="*/ 670 w 17210"/>
                <a:gd name="connsiteY7" fmla="*/ 79529 h 94610"/>
                <a:gd name="connsiteX8" fmla="*/ 670 w 17210"/>
                <a:gd name="connsiteY8" fmla="*/ 79529 h 94610"/>
                <a:gd name="connsiteX9" fmla="*/ 670 w 17210"/>
                <a:gd name="connsiteY9" fmla="*/ 79529 h 94610"/>
                <a:gd name="connsiteX10" fmla="*/ 562 w 17210"/>
                <a:gd name="connsiteY10" fmla="*/ 78552 h 94610"/>
                <a:gd name="connsiteX11" fmla="*/ 562 w 17210"/>
                <a:gd name="connsiteY11" fmla="*/ 78552 h 94610"/>
                <a:gd name="connsiteX12" fmla="*/ 562 w 17210"/>
                <a:gd name="connsiteY12" fmla="*/ 78444 h 94610"/>
                <a:gd name="connsiteX13" fmla="*/ 562 w 17210"/>
                <a:gd name="connsiteY13" fmla="*/ 78444 h 94610"/>
                <a:gd name="connsiteX14" fmla="*/ 562 w 17210"/>
                <a:gd name="connsiteY14" fmla="*/ 78118 h 94610"/>
                <a:gd name="connsiteX15" fmla="*/ 562 w 17210"/>
                <a:gd name="connsiteY15" fmla="*/ 78118 h 94610"/>
                <a:gd name="connsiteX16" fmla="*/ 562 w 17210"/>
                <a:gd name="connsiteY16" fmla="*/ 78118 h 94610"/>
                <a:gd name="connsiteX17" fmla="*/ 237 w 17210"/>
                <a:gd name="connsiteY17" fmla="*/ 72368 h 94610"/>
                <a:gd name="connsiteX18" fmla="*/ 237 w 17210"/>
                <a:gd name="connsiteY18" fmla="*/ 72585 h 94610"/>
                <a:gd name="connsiteX19" fmla="*/ 454 w 17210"/>
                <a:gd name="connsiteY19" fmla="*/ 54683 h 94610"/>
                <a:gd name="connsiteX20" fmla="*/ 1430 w 17210"/>
                <a:gd name="connsiteY20" fmla="*/ 45461 h 94610"/>
                <a:gd name="connsiteX21" fmla="*/ 3166 w 17210"/>
                <a:gd name="connsiteY21" fmla="*/ 36238 h 94610"/>
                <a:gd name="connsiteX22" fmla="*/ 3166 w 17210"/>
                <a:gd name="connsiteY22" fmla="*/ 36238 h 94610"/>
                <a:gd name="connsiteX23" fmla="*/ 3166 w 17210"/>
                <a:gd name="connsiteY23" fmla="*/ 36238 h 94610"/>
                <a:gd name="connsiteX24" fmla="*/ 3166 w 17210"/>
                <a:gd name="connsiteY24" fmla="*/ 36021 h 94610"/>
                <a:gd name="connsiteX25" fmla="*/ 3166 w 17210"/>
                <a:gd name="connsiteY25" fmla="*/ 36021 h 94610"/>
                <a:gd name="connsiteX26" fmla="*/ 5553 w 17210"/>
                <a:gd name="connsiteY26" fmla="*/ 26690 h 94610"/>
                <a:gd name="connsiteX27" fmla="*/ 8699 w 17210"/>
                <a:gd name="connsiteY27" fmla="*/ 16492 h 94610"/>
                <a:gd name="connsiteX28" fmla="*/ 12388 w 17210"/>
                <a:gd name="connsiteY28" fmla="*/ 7269 h 94610"/>
                <a:gd name="connsiteX29" fmla="*/ 16620 w 17210"/>
                <a:gd name="connsiteY29" fmla="*/ 542 h 94610"/>
                <a:gd name="connsiteX30" fmla="*/ 17162 w 17210"/>
                <a:gd name="connsiteY30" fmla="*/ 0 h 94610"/>
                <a:gd name="connsiteX31" fmla="*/ 17162 w 17210"/>
                <a:gd name="connsiteY31" fmla="*/ 0 h 94610"/>
                <a:gd name="connsiteX32" fmla="*/ 15969 w 17210"/>
                <a:gd name="connsiteY32" fmla="*/ 2061 h 94610"/>
                <a:gd name="connsiteX33" fmla="*/ 15969 w 17210"/>
                <a:gd name="connsiteY33" fmla="*/ 2061 h 94610"/>
                <a:gd name="connsiteX34" fmla="*/ 15860 w 17210"/>
                <a:gd name="connsiteY34" fmla="*/ 2387 h 94610"/>
                <a:gd name="connsiteX35" fmla="*/ 15860 w 17210"/>
                <a:gd name="connsiteY35" fmla="*/ 2387 h 94610"/>
                <a:gd name="connsiteX36" fmla="*/ 15860 w 17210"/>
                <a:gd name="connsiteY36" fmla="*/ 2387 h 94610"/>
                <a:gd name="connsiteX37" fmla="*/ 15860 w 17210"/>
                <a:gd name="connsiteY37" fmla="*/ 2387 h 94610"/>
                <a:gd name="connsiteX38" fmla="*/ 15860 w 17210"/>
                <a:gd name="connsiteY38" fmla="*/ 2387 h 94610"/>
                <a:gd name="connsiteX39" fmla="*/ 15860 w 17210"/>
                <a:gd name="connsiteY39" fmla="*/ 2387 h 94610"/>
                <a:gd name="connsiteX40" fmla="*/ 14450 w 17210"/>
                <a:gd name="connsiteY40" fmla="*/ 5967 h 94610"/>
                <a:gd name="connsiteX41" fmla="*/ 14450 w 17210"/>
                <a:gd name="connsiteY41" fmla="*/ 5859 h 94610"/>
                <a:gd name="connsiteX42" fmla="*/ 9567 w 17210"/>
                <a:gd name="connsiteY42" fmla="*/ 25063 h 94610"/>
                <a:gd name="connsiteX43" fmla="*/ 9567 w 17210"/>
                <a:gd name="connsiteY43" fmla="*/ 24846 h 94610"/>
                <a:gd name="connsiteX44" fmla="*/ 9025 w 17210"/>
                <a:gd name="connsiteY44" fmla="*/ 27775 h 94610"/>
                <a:gd name="connsiteX45" fmla="*/ 9025 w 17210"/>
                <a:gd name="connsiteY45" fmla="*/ 27775 h 94610"/>
                <a:gd name="connsiteX46" fmla="*/ 9025 w 17210"/>
                <a:gd name="connsiteY46" fmla="*/ 27884 h 94610"/>
                <a:gd name="connsiteX47" fmla="*/ 9025 w 17210"/>
                <a:gd name="connsiteY47" fmla="*/ 27884 h 94610"/>
                <a:gd name="connsiteX48" fmla="*/ 5770 w 17210"/>
                <a:gd name="connsiteY48" fmla="*/ 48173 h 94610"/>
                <a:gd name="connsiteX49" fmla="*/ 3491 w 17210"/>
                <a:gd name="connsiteY49" fmla="*/ 68788 h 94610"/>
                <a:gd name="connsiteX50" fmla="*/ 3491 w 17210"/>
                <a:gd name="connsiteY50" fmla="*/ 68788 h 94610"/>
                <a:gd name="connsiteX51" fmla="*/ 3275 w 17210"/>
                <a:gd name="connsiteY51" fmla="*/ 72368 h 94610"/>
                <a:gd name="connsiteX52" fmla="*/ 3275 w 17210"/>
                <a:gd name="connsiteY52" fmla="*/ 72151 h 94610"/>
                <a:gd name="connsiteX53" fmla="*/ 2949 w 17210"/>
                <a:gd name="connsiteY53" fmla="*/ 78444 h 94610"/>
                <a:gd name="connsiteX54" fmla="*/ 2949 w 17210"/>
                <a:gd name="connsiteY54" fmla="*/ 78227 h 94610"/>
                <a:gd name="connsiteX55" fmla="*/ 2624 w 17210"/>
                <a:gd name="connsiteY55" fmla="*/ 83218 h 94610"/>
                <a:gd name="connsiteX56" fmla="*/ 2624 w 17210"/>
                <a:gd name="connsiteY56" fmla="*/ 83218 h 94610"/>
                <a:gd name="connsiteX57" fmla="*/ 1864 w 17210"/>
                <a:gd name="connsiteY57" fmla="*/ 94610 h 94610"/>
                <a:gd name="connsiteX58" fmla="*/ 1864 w 17210"/>
                <a:gd name="connsiteY58" fmla="*/ 94610 h 94610"/>
                <a:gd name="connsiteX59" fmla="*/ 1864 w 17210"/>
                <a:gd name="connsiteY59" fmla="*/ 94610 h 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7210" h="94610">
                  <a:moveTo>
                    <a:pt x="1864" y="94610"/>
                  </a:moveTo>
                  <a:cubicBezTo>
                    <a:pt x="1539" y="91572"/>
                    <a:pt x="1213" y="88426"/>
                    <a:pt x="1105" y="85388"/>
                  </a:cubicBezTo>
                  <a:cubicBezTo>
                    <a:pt x="1105" y="85388"/>
                    <a:pt x="1105" y="85496"/>
                    <a:pt x="1105" y="85496"/>
                  </a:cubicBezTo>
                  <a:cubicBezTo>
                    <a:pt x="996" y="83977"/>
                    <a:pt x="888" y="82458"/>
                    <a:pt x="779" y="80939"/>
                  </a:cubicBezTo>
                  <a:cubicBezTo>
                    <a:pt x="779" y="80939"/>
                    <a:pt x="779" y="80939"/>
                    <a:pt x="779" y="80939"/>
                  </a:cubicBezTo>
                  <a:cubicBezTo>
                    <a:pt x="779" y="80939"/>
                    <a:pt x="779" y="80831"/>
                    <a:pt x="779" y="80831"/>
                  </a:cubicBezTo>
                  <a:cubicBezTo>
                    <a:pt x="779" y="80397"/>
                    <a:pt x="670" y="79963"/>
                    <a:pt x="670" y="79529"/>
                  </a:cubicBezTo>
                  <a:cubicBezTo>
                    <a:pt x="670" y="79529"/>
                    <a:pt x="670" y="79529"/>
                    <a:pt x="670" y="79529"/>
                  </a:cubicBezTo>
                  <a:cubicBezTo>
                    <a:pt x="670" y="79529"/>
                    <a:pt x="670" y="79529"/>
                    <a:pt x="670" y="79529"/>
                  </a:cubicBezTo>
                  <a:cubicBezTo>
                    <a:pt x="670" y="79529"/>
                    <a:pt x="670" y="79529"/>
                    <a:pt x="670" y="79529"/>
                  </a:cubicBezTo>
                  <a:cubicBezTo>
                    <a:pt x="670" y="79203"/>
                    <a:pt x="670" y="78878"/>
                    <a:pt x="562" y="78552"/>
                  </a:cubicBezTo>
                  <a:cubicBezTo>
                    <a:pt x="562" y="78552"/>
                    <a:pt x="562" y="78552"/>
                    <a:pt x="562" y="78552"/>
                  </a:cubicBezTo>
                  <a:cubicBezTo>
                    <a:pt x="562" y="78552"/>
                    <a:pt x="562" y="78444"/>
                    <a:pt x="562" y="78444"/>
                  </a:cubicBezTo>
                  <a:cubicBezTo>
                    <a:pt x="562" y="78444"/>
                    <a:pt x="562" y="78444"/>
                    <a:pt x="562" y="78444"/>
                  </a:cubicBezTo>
                  <a:cubicBezTo>
                    <a:pt x="562" y="78335"/>
                    <a:pt x="562" y="78227"/>
                    <a:pt x="562" y="78118"/>
                  </a:cubicBezTo>
                  <a:lnTo>
                    <a:pt x="562" y="78118"/>
                  </a:lnTo>
                  <a:cubicBezTo>
                    <a:pt x="562" y="78118"/>
                    <a:pt x="562" y="78118"/>
                    <a:pt x="562" y="78118"/>
                  </a:cubicBezTo>
                  <a:cubicBezTo>
                    <a:pt x="454" y="76165"/>
                    <a:pt x="237" y="74321"/>
                    <a:pt x="237" y="72368"/>
                  </a:cubicBezTo>
                  <a:cubicBezTo>
                    <a:pt x="237" y="72477"/>
                    <a:pt x="237" y="72477"/>
                    <a:pt x="237" y="72585"/>
                  </a:cubicBezTo>
                  <a:cubicBezTo>
                    <a:pt x="-197" y="66618"/>
                    <a:pt x="19" y="60650"/>
                    <a:pt x="454" y="54683"/>
                  </a:cubicBezTo>
                  <a:cubicBezTo>
                    <a:pt x="670" y="51645"/>
                    <a:pt x="996" y="48499"/>
                    <a:pt x="1430" y="45461"/>
                  </a:cubicBezTo>
                  <a:cubicBezTo>
                    <a:pt x="1864" y="42423"/>
                    <a:pt x="2515" y="39276"/>
                    <a:pt x="3166" y="36238"/>
                  </a:cubicBezTo>
                  <a:cubicBezTo>
                    <a:pt x="3166" y="36238"/>
                    <a:pt x="3166" y="36238"/>
                    <a:pt x="3166" y="36238"/>
                  </a:cubicBezTo>
                  <a:cubicBezTo>
                    <a:pt x="3166" y="36238"/>
                    <a:pt x="3166" y="36238"/>
                    <a:pt x="3166" y="36238"/>
                  </a:cubicBezTo>
                  <a:cubicBezTo>
                    <a:pt x="3166" y="36130"/>
                    <a:pt x="3166" y="36130"/>
                    <a:pt x="3166" y="36021"/>
                  </a:cubicBezTo>
                  <a:cubicBezTo>
                    <a:pt x="3166" y="36021"/>
                    <a:pt x="3166" y="36021"/>
                    <a:pt x="3166" y="36021"/>
                  </a:cubicBezTo>
                  <a:cubicBezTo>
                    <a:pt x="3817" y="32875"/>
                    <a:pt x="4685" y="29837"/>
                    <a:pt x="5553" y="26690"/>
                  </a:cubicBezTo>
                  <a:cubicBezTo>
                    <a:pt x="6529" y="23219"/>
                    <a:pt x="7506" y="19855"/>
                    <a:pt x="8699" y="16492"/>
                  </a:cubicBezTo>
                  <a:cubicBezTo>
                    <a:pt x="9785" y="13345"/>
                    <a:pt x="10978" y="10307"/>
                    <a:pt x="12388" y="7269"/>
                  </a:cubicBezTo>
                  <a:cubicBezTo>
                    <a:pt x="13473" y="4882"/>
                    <a:pt x="14667" y="2387"/>
                    <a:pt x="16620" y="542"/>
                  </a:cubicBezTo>
                  <a:cubicBezTo>
                    <a:pt x="16837" y="325"/>
                    <a:pt x="16945" y="217"/>
                    <a:pt x="17162" y="0"/>
                  </a:cubicBezTo>
                  <a:cubicBezTo>
                    <a:pt x="17162" y="0"/>
                    <a:pt x="17271" y="0"/>
                    <a:pt x="17162" y="0"/>
                  </a:cubicBezTo>
                  <a:cubicBezTo>
                    <a:pt x="16728" y="651"/>
                    <a:pt x="16294" y="1302"/>
                    <a:pt x="15969" y="2061"/>
                  </a:cubicBezTo>
                  <a:cubicBezTo>
                    <a:pt x="15969" y="2061"/>
                    <a:pt x="15969" y="2061"/>
                    <a:pt x="15969" y="2061"/>
                  </a:cubicBezTo>
                  <a:cubicBezTo>
                    <a:pt x="15969" y="2170"/>
                    <a:pt x="15860" y="2278"/>
                    <a:pt x="15860" y="2387"/>
                  </a:cubicBezTo>
                  <a:lnTo>
                    <a:pt x="15860" y="2387"/>
                  </a:lnTo>
                  <a:cubicBezTo>
                    <a:pt x="15860" y="2387"/>
                    <a:pt x="15860" y="2387"/>
                    <a:pt x="15860" y="2387"/>
                  </a:cubicBezTo>
                  <a:cubicBezTo>
                    <a:pt x="15860" y="2387"/>
                    <a:pt x="15860" y="2387"/>
                    <a:pt x="15860" y="2387"/>
                  </a:cubicBezTo>
                  <a:cubicBezTo>
                    <a:pt x="15860" y="2387"/>
                    <a:pt x="15860" y="2387"/>
                    <a:pt x="15860" y="2387"/>
                  </a:cubicBezTo>
                  <a:cubicBezTo>
                    <a:pt x="15860" y="2387"/>
                    <a:pt x="15860" y="2387"/>
                    <a:pt x="15860" y="2387"/>
                  </a:cubicBezTo>
                  <a:cubicBezTo>
                    <a:pt x="15318" y="3580"/>
                    <a:pt x="14884" y="4774"/>
                    <a:pt x="14450" y="5967"/>
                  </a:cubicBezTo>
                  <a:cubicBezTo>
                    <a:pt x="14450" y="5967"/>
                    <a:pt x="14450" y="5967"/>
                    <a:pt x="14450" y="5859"/>
                  </a:cubicBezTo>
                  <a:cubicBezTo>
                    <a:pt x="12497" y="12152"/>
                    <a:pt x="10978" y="18553"/>
                    <a:pt x="9567" y="25063"/>
                  </a:cubicBezTo>
                  <a:cubicBezTo>
                    <a:pt x="9567" y="24954"/>
                    <a:pt x="9567" y="24954"/>
                    <a:pt x="9567" y="24846"/>
                  </a:cubicBezTo>
                  <a:cubicBezTo>
                    <a:pt x="9350" y="25822"/>
                    <a:pt x="9133" y="26799"/>
                    <a:pt x="9025" y="27775"/>
                  </a:cubicBezTo>
                  <a:cubicBezTo>
                    <a:pt x="9025" y="27775"/>
                    <a:pt x="9025" y="27775"/>
                    <a:pt x="9025" y="27775"/>
                  </a:cubicBezTo>
                  <a:cubicBezTo>
                    <a:pt x="9025" y="27884"/>
                    <a:pt x="9025" y="27884"/>
                    <a:pt x="9025" y="27884"/>
                  </a:cubicBezTo>
                  <a:cubicBezTo>
                    <a:pt x="9025" y="27884"/>
                    <a:pt x="9025" y="27884"/>
                    <a:pt x="9025" y="27884"/>
                  </a:cubicBezTo>
                  <a:cubicBezTo>
                    <a:pt x="7831" y="34611"/>
                    <a:pt x="6747" y="41446"/>
                    <a:pt x="5770" y="48173"/>
                  </a:cubicBezTo>
                  <a:cubicBezTo>
                    <a:pt x="4793" y="55008"/>
                    <a:pt x="4034" y="61844"/>
                    <a:pt x="3491" y="68788"/>
                  </a:cubicBezTo>
                  <a:cubicBezTo>
                    <a:pt x="3491" y="68788"/>
                    <a:pt x="3491" y="68788"/>
                    <a:pt x="3491" y="68788"/>
                  </a:cubicBezTo>
                  <a:cubicBezTo>
                    <a:pt x="3383" y="69981"/>
                    <a:pt x="3383" y="71175"/>
                    <a:pt x="3275" y="72368"/>
                  </a:cubicBezTo>
                  <a:cubicBezTo>
                    <a:pt x="3275" y="72260"/>
                    <a:pt x="3275" y="72260"/>
                    <a:pt x="3275" y="72151"/>
                  </a:cubicBezTo>
                  <a:cubicBezTo>
                    <a:pt x="3166" y="74212"/>
                    <a:pt x="3057" y="76382"/>
                    <a:pt x="2949" y="78444"/>
                  </a:cubicBezTo>
                  <a:cubicBezTo>
                    <a:pt x="2949" y="78444"/>
                    <a:pt x="2949" y="78335"/>
                    <a:pt x="2949" y="78227"/>
                  </a:cubicBezTo>
                  <a:cubicBezTo>
                    <a:pt x="2841" y="79854"/>
                    <a:pt x="2732" y="81590"/>
                    <a:pt x="2624" y="83218"/>
                  </a:cubicBezTo>
                  <a:cubicBezTo>
                    <a:pt x="2624" y="83218"/>
                    <a:pt x="2624" y="83218"/>
                    <a:pt x="2624" y="83218"/>
                  </a:cubicBezTo>
                  <a:cubicBezTo>
                    <a:pt x="2298" y="87015"/>
                    <a:pt x="2081" y="90813"/>
                    <a:pt x="1864" y="94610"/>
                  </a:cubicBezTo>
                  <a:cubicBezTo>
                    <a:pt x="1864" y="94610"/>
                    <a:pt x="1864" y="94610"/>
                    <a:pt x="1864" y="94610"/>
                  </a:cubicBezTo>
                  <a:cubicBezTo>
                    <a:pt x="1864" y="94610"/>
                    <a:pt x="1864" y="94610"/>
                    <a:pt x="1864" y="94610"/>
                  </a:cubicBezTo>
                  <a:close/>
                </a:path>
              </a:pathLst>
            </a:custGeom>
            <a:solidFill>
              <a:srgbClr val="CFB39B"/>
            </a:solidFill>
            <a:ln w="10838" cap="flat">
              <a:noFill/>
              <a:prstDash val="solid"/>
              <a:miter/>
            </a:ln>
          </p:spPr>
          <p:txBody>
            <a:bodyPr rtlCol="0" anchor="ctr"/>
            <a:lstStyle/>
            <a:p>
              <a:endParaRPr lang="nb-NO"/>
            </a:p>
          </p:txBody>
        </p:sp>
        <p:sp>
          <p:nvSpPr>
            <p:cNvPr id="283" name="Frihåndsform: figur 282">
              <a:extLst>
                <a:ext uri="{FF2B5EF4-FFF2-40B4-BE49-F238E27FC236}">
                  <a16:creationId xmlns:a16="http://schemas.microsoft.com/office/drawing/2014/main" id="{09011F4B-0017-434B-8537-53AB4405702C}"/>
                </a:ext>
              </a:extLst>
            </p:cNvPr>
            <p:cNvSpPr/>
            <p:nvPr/>
          </p:nvSpPr>
          <p:spPr>
            <a:xfrm>
              <a:off x="7238997" y="3991033"/>
              <a:ext cx="78421" cy="262103"/>
            </a:xfrm>
            <a:custGeom>
              <a:avLst/>
              <a:gdLst>
                <a:gd name="connsiteX0" fmla="*/ 57867 w 78421"/>
                <a:gd name="connsiteY0" fmla="*/ 262022 h 262103"/>
                <a:gd name="connsiteX1" fmla="*/ 43003 w 78421"/>
                <a:gd name="connsiteY1" fmla="*/ 242818 h 262103"/>
                <a:gd name="connsiteX2" fmla="*/ 29224 w 78421"/>
                <a:gd name="connsiteY2" fmla="*/ 223505 h 262103"/>
                <a:gd name="connsiteX3" fmla="*/ 27271 w 78421"/>
                <a:gd name="connsiteY3" fmla="*/ 220793 h 262103"/>
                <a:gd name="connsiteX4" fmla="*/ 27379 w 78421"/>
                <a:gd name="connsiteY4" fmla="*/ 220902 h 262103"/>
                <a:gd name="connsiteX5" fmla="*/ 24884 w 78421"/>
                <a:gd name="connsiteY5" fmla="*/ 217213 h 262103"/>
                <a:gd name="connsiteX6" fmla="*/ 12190 w 78421"/>
                <a:gd name="connsiteY6" fmla="*/ 196706 h 262103"/>
                <a:gd name="connsiteX7" fmla="*/ 1557 w 78421"/>
                <a:gd name="connsiteY7" fmla="*/ 174465 h 262103"/>
                <a:gd name="connsiteX8" fmla="*/ 580 w 78421"/>
                <a:gd name="connsiteY8" fmla="*/ 168280 h 262103"/>
                <a:gd name="connsiteX9" fmla="*/ 146 w 78421"/>
                <a:gd name="connsiteY9" fmla="*/ 162204 h 262103"/>
                <a:gd name="connsiteX10" fmla="*/ 146 w 78421"/>
                <a:gd name="connsiteY10" fmla="*/ 162747 h 262103"/>
                <a:gd name="connsiteX11" fmla="*/ 1448 w 78421"/>
                <a:gd name="connsiteY11" fmla="*/ 139528 h 262103"/>
                <a:gd name="connsiteX12" fmla="*/ 5246 w 78421"/>
                <a:gd name="connsiteY12" fmla="*/ 115333 h 262103"/>
                <a:gd name="connsiteX13" fmla="*/ 8067 w 78421"/>
                <a:gd name="connsiteY13" fmla="*/ 105134 h 262103"/>
                <a:gd name="connsiteX14" fmla="*/ 11213 w 78421"/>
                <a:gd name="connsiteY14" fmla="*/ 95044 h 262103"/>
                <a:gd name="connsiteX15" fmla="*/ 15987 w 78421"/>
                <a:gd name="connsiteY15" fmla="*/ 81916 h 262103"/>
                <a:gd name="connsiteX16" fmla="*/ 21846 w 78421"/>
                <a:gd name="connsiteY16" fmla="*/ 69439 h 262103"/>
                <a:gd name="connsiteX17" fmla="*/ 21629 w 78421"/>
                <a:gd name="connsiteY17" fmla="*/ 69873 h 262103"/>
                <a:gd name="connsiteX18" fmla="*/ 22822 w 78421"/>
                <a:gd name="connsiteY18" fmla="*/ 67377 h 262103"/>
                <a:gd name="connsiteX19" fmla="*/ 23040 w 78421"/>
                <a:gd name="connsiteY19" fmla="*/ 66835 h 262103"/>
                <a:gd name="connsiteX20" fmla="*/ 22931 w 78421"/>
                <a:gd name="connsiteY20" fmla="*/ 67052 h 262103"/>
                <a:gd name="connsiteX21" fmla="*/ 36385 w 78421"/>
                <a:gd name="connsiteY21" fmla="*/ 43833 h 262103"/>
                <a:gd name="connsiteX22" fmla="*/ 36385 w 78421"/>
                <a:gd name="connsiteY22" fmla="*/ 43942 h 262103"/>
                <a:gd name="connsiteX23" fmla="*/ 38229 w 78421"/>
                <a:gd name="connsiteY23" fmla="*/ 41229 h 262103"/>
                <a:gd name="connsiteX24" fmla="*/ 53093 w 78421"/>
                <a:gd name="connsiteY24" fmla="*/ 22784 h 262103"/>
                <a:gd name="connsiteX25" fmla="*/ 70128 w 78421"/>
                <a:gd name="connsiteY25" fmla="*/ 6184 h 262103"/>
                <a:gd name="connsiteX26" fmla="*/ 74793 w 78421"/>
                <a:gd name="connsiteY26" fmla="*/ 2278 h 262103"/>
                <a:gd name="connsiteX27" fmla="*/ 78373 w 78421"/>
                <a:gd name="connsiteY27" fmla="*/ 0 h 262103"/>
                <a:gd name="connsiteX28" fmla="*/ 78373 w 78421"/>
                <a:gd name="connsiteY28" fmla="*/ 108 h 262103"/>
                <a:gd name="connsiteX29" fmla="*/ 76637 w 78421"/>
                <a:gd name="connsiteY29" fmla="*/ 1627 h 262103"/>
                <a:gd name="connsiteX30" fmla="*/ 76637 w 78421"/>
                <a:gd name="connsiteY30" fmla="*/ 1627 h 262103"/>
                <a:gd name="connsiteX31" fmla="*/ 72298 w 78421"/>
                <a:gd name="connsiteY31" fmla="*/ 5967 h 262103"/>
                <a:gd name="connsiteX32" fmla="*/ 72406 w 78421"/>
                <a:gd name="connsiteY32" fmla="*/ 5859 h 262103"/>
                <a:gd name="connsiteX33" fmla="*/ 71104 w 78421"/>
                <a:gd name="connsiteY33" fmla="*/ 7269 h 262103"/>
                <a:gd name="connsiteX34" fmla="*/ 71213 w 78421"/>
                <a:gd name="connsiteY34" fmla="*/ 7161 h 262103"/>
                <a:gd name="connsiteX35" fmla="*/ 50598 w 78421"/>
                <a:gd name="connsiteY35" fmla="*/ 33526 h 262103"/>
                <a:gd name="connsiteX36" fmla="*/ 31285 w 78421"/>
                <a:gd name="connsiteY36" fmla="*/ 66943 h 262103"/>
                <a:gd name="connsiteX37" fmla="*/ 31285 w 78421"/>
                <a:gd name="connsiteY37" fmla="*/ 66943 h 262103"/>
                <a:gd name="connsiteX38" fmla="*/ 30634 w 78421"/>
                <a:gd name="connsiteY38" fmla="*/ 68137 h 262103"/>
                <a:gd name="connsiteX39" fmla="*/ 30851 w 78421"/>
                <a:gd name="connsiteY39" fmla="*/ 67703 h 262103"/>
                <a:gd name="connsiteX40" fmla="*/ 29549 w 78421"/>
                <a:gd name="connsiteY40" fmla="*/ 70307 h 262103"/>
                <a:gd name="connsiteX41" fmla="*/ 29549 w 78421"/>
                <a:gd name="connsiteY41" fmla="*/ 70307 h 262103"/>
                <a:gd name="connsiteX42" fmla="*/ 19459 w 78421"/>
                <a:gd name="connsiteY42" fmla="*/ 94176 h 262103"/>
                <a:gd name="connsiteX43" fmla="*/ 18374 w 78421"/>
                <a:gd name="connsiteY43" fmla="*/ 97431 h 262103"/>
                <a:gd name="connsiteX44" fmla="*/ 11756 w 78421"/>
                <a:gd name="connsiteY44" fmla="*/ 121843 h 262103"/>
                <a:gd name="connsiteX45" fmla="*/ 9694 w 78421"/>
                <a:gd name="connsiteY45" fmla="*/ 133995 h 262103"/>
                <a:gd name="connsiteX46" fmla="*/ 8501 w 78421"/>
                <a:gd name="connsiteY46" fmla="*/ 145387 h 262103"/>
                <a:gd name="connsiteX47" fmla="*/ 8501 w 78421"/>
                <a:gd name="connsiteY47" fmla="*/ 145387 h 262103"/>
                <a:gd name="connsiteX48" fmla="*/ 8501 w 78421"/>
                <a:gd name="connsiteY48" fmla="*/ 146038 h 262103"/>
                <a:gd name="connsiteX49" fmla="*/ 8501 w 78421"/>
                <a:gd name="connsiteY49" fmla="*/ 145930 h 262103"/>
                <a:gd name="connsiteX50" fmla="*/ 8175 w 78421"/>
                <a:gd name="connsiteY50" fmla="*/ 154175 h 262103"/>
                <a:gd name="connsiteX51" fmla="*/ 8175 w 78421"/>
                <a:gd name="connsiteY51" fmla="*/ 161770 h 262103"/>
                <a:gd name="connsiteX52" fmla="*/ 8175 w 78421"/>
                <a:gd name="connsiteY52" fmla="*/ 161770 h 262103"/>
                <a:gd name="connsiteX53" fmla="*/ 8284 w 78421"/>
                <a:gd name="connsiteY53" fmla="*/ 162530 h 262103"/>
                <a:gd name="connsiteX54" fmla="*/ 9477 w 78421"/>
                <a:gd name="connsiteY54" fmla="*/ 171427 h 262103"/>
                <a:gd name="connsiteX55" fmla="*/ 11213 w 78421"/>
                <a:gd name="connsiteY55" fmla="*/ 177502 h 262103"/>
                <a:gd name="connsiteX56" fmla="*/ 14251 w 78421"/>
                <a:gd name="connsiteY56" fmla="*/ 184880 h 262103"/>
                <a:gd name="connsiteX57" fmla="*/ 15662 w 78421"/>
                <a:gd name="connsiteY57" fmla="*/ 187810 h 262103"/>
                <a:gd name="connsiteX58" fmla="*/ 39422 w 78421"/>
                <a:gd name="connsiteY58" fmla="*/ 229147 h 262103"/>
                <a:gd name="connsiteX59" fmla="*/ 57867 w 78421"/>
                <a:gd name="connsiteY59" fmla="*/ 262022 h 262103"/>
                <a:gd name="connsiteX60" fmla="*/ 57867 w 78421"/>
                <a:gd name="connsiteY60" fmla="*/ 262022 h 262103"/>
                <a:gd name="connsiteX61" fmla="*/ 57867 w 78421"/>
                <a:gd name="connsiteY61" fmla="*/ 262022 h 2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8421" h="262103">
                  <a:moveTo>
                    <a:pt x="57867" y="262022"/>
                  </a:moveTo>
                  <a:cubicBezTo>
                    <a:pt x="52768" y="255729"/>
                    <a:pt x="47777" y="249328"/>
                    <a:pt x="43003" y="242818"/>
                  </a:cubicBezTo>
                  <a:cubicBezTo>
                    <a:pt x="38338" y="236417"/>
                    <a:pt x="33781" y="230015"/>
                    <a:pt x="29224" y="223505"/>
                  </a:cubicBezTo>
                  <a:cubicBezTo>
                    <a:pt x="28573" y="222637"/>
                    <a:pt x="27922" y="221661"/>
                    <a:pt x="27271" y="220793"/>
                  </a:cubicBezTo>
                  <a:cubicBezTo>
                    <a:pt x="27271" y="220902"/>
                    <a:pt x="27379" y="220902"/>
                    <a:pt x="27379" y="220902"/>
                  </a:cubicBezTo>
                  <a:cubicBezTo>
                    <a:pt x="26512" y="219708"/>
                    <a:pt x="25643" y="218515"/>
                    <a:pt x="24884" y="217213"/>
                  </a:cubicBezTo>
                  <a:cubicBezTo>
                    <a:pt x="20327" y="210594"/>
                    <a:pt x="16204" y="203650"/>
                    <a:pt x="12190" y="196706"/>
                  </a:cubicBezTo>
                  <a:cubicBezTo>
                    <a:pt x="8067" y="189654"/>
                    <a:pt x="3727" y="182385"/>
                    <a:pt x="1557" y="174465"/>
                  </a:cubicBezTo>
                  <a:cubicBezTo>
                    <a:pt x="1014" y="172511"/>
                    <a:pt x="797" y="170342"/>
                    <a:pt x="580" y="168280"/>
                  </a:cubicBezTo>
                  <a:cubicBezTo>
                    <a:pt x="364" y="166327"/>
                    <a:pt x="255" y="164266"/>
                    <a:pt x="146" y="162204"/>
                  </a:cubicBezTo>
                  <a:cubicBezTo>
                    <a:pt x="146" y="162421"/>
                    <a:pt x="146" y="162530"/>
                    <a:pt x="146" y="162747"/>
                  </a:cubicBezTo>
                  <a:cubicBezTo>
                    <a:pt x="-396" y="154935"/>
                    <a:pt x="689" y="147231"/>
                    <a:pt x="1448" y="139528"/>
                  </a:cubicBezTo>
                  <a:cubicBezTo>
                    <a:pt x="2208" y="131391"/>
                    <a:pt x="3293" y="123254"/>
                    <a:pt x="5246" y="115333"/>
                  </a:cubicBezTo>
                  <a:cubicBezTo>
                    <a:pt x="6114" y="111861"/>
                    <a:pt x="7090" y="108498"/>
                    <a:pt x="8067" y="105134"/>
                  </a:cubicBezTo>
                  <a:cubicBezTo>
                    <a:pt x="9043" y="101771"/>
                    <a:pt x="10020" y="98407"/>
                    <a:pt x="11213" y="95044"/>
                  </a:cubicBezTo>
                  <a:cubicBezTo>
                    <a:pt x="12732" y="90596"/>
                    <a:pt x="14251" y="86256"/>
                    <a:pt x="15987" y="81916"/>
                  </a:cubicBezTo>
                  <a:cubicBezTo>
                    <a:pt x="17723" y="77684"/>
                    <a:pt x="19784" y="73453"/>
                    <a:pt x="21846" y="69439"/>
                  </a:cubicBezTo>
                  <a:cubicBezTo>
                    <a:pt x="21738" y="69547"/>
                    <a:pt x="21738" y="69764"/>
                    <a:pt x="21629" y="69873"/>
                  </a:cubicBezTo>
                  <a:cubicBezTo>
                    <a:pt x="22063" y="69005"/>
                    <a:pt x="22497" y="68245"/>
                    <a:pt x="22822" y="67377"/>
                  </a:cubicBezTo>
                  <a:cubicBezTo>
                    <a:pt x="22931" y="67160"/>
                    <a:pt x="23040" y="67052"/>
                    <a:pt x="23040" y="66835"/>
                  </a:cubicBezTo>
                  <a:cubicBezTo>
                    <a:pt x="23040" y="66943"/>
                    <a:pt x="22931" y="66943"/>
                    <a:pt x="22931" y="67052"/>
                  </a:cubicBezTo>
                  <a:cubicBezTo>
                    <a:pt x="26837" y="59023"/>
                    <a:pt x="31285" y="51211"/>
                    <a:pt x="36385" y="43833"/>
                  </a:cubicBezTo>
                  <a:cubicBezTo>
                    <a:pt x="36385" y="43833"/>
                    <a:pt x="36385" y="43833"/>
                    <a:pt x="36385" y="43942"/>
                  </a:cubicBezTo>
                  <a:cubicBezTo>
                    <a:pt x="37036" y="43074"/>
                    <a:pt x="37578" y="42097"/>
                    <a:pt x="38229" y="41229"/>
                  </a:cubicBezTo>
                  <a:cubicBezTo>
                    <a:pt x="42569" y="34611"/>
                    <a:pt x="47668" y="28535"/>
                    <a:pt x="53093" y="22784"/>
                  </a:cubicBezTo>
                  <a:cubicBezTo>
                    <a:pt x="58518" y="17034"/>
                    <a:pt x="64160" y="11392"/>
                    <a:pt x="70128" y="6184"/>
                  </a:cubicBezTo>
                  <a:cubicBezTo>
                    <a:pt x="71646" y="4882"/>
                    <a:pt x="73165" y="3472"/>
                    <a:pt x="74793" y="2278"/>
                  </a:cubicBezTo>
                  <a:cubicBezTo>
                    <a:pt x="75878" y="1410"/>
                    <a:pt x="77180" y="759"/>
                    <a:pt x="78373" y="0"/>
                  </a:cubicBezTo>
                  <a:cubicBezTo>
                    <a:pt x="78373" y="0"/>
                    <a:pt x="78482" y="0"/>
                    <a:pt x="78373" y="108"/>
                  </a:cubicBezTo>
                  <a:cubicBezTo>
                    <a:pt x="77723" y="543"/>
                    <a:pt x="77180" y="1085"/>
                    <a:pt x="76637" y="1627"/>
                  </a:cubicBezTo>
                  <a:cubicBezTo>
                    <a:pt x="76637" y="1627"/>
                    <a:pt x="76637" y="1627"/>
                    <a:pt x="76637" y="1627"/>
                  </a:cubicBezTo>
                  <a:cubicBezTo>
                    <a:pt x="75118" y="3038"/>
                    <a:pt x="73708" y="4448"/>
                    <a:pt x="72298" y="5967"/>
                  </a:cubicBezTo>
                  <a:cubicBezTo>
                    <a:pt x="72298" y="5967"/>
                    <a:pt x="72298" y="5967"/>
                    <a:pt x="72406" y="5859"/>
                  </a:cubicBezTo>
                  <a:cubicBezTo>
                    <a:pt x="71972" y="6401"/>
                    <a:pt x="71538" y="6835"/>
                    <a:pt x="71104" y="7269"/>
                  </a:cubicBezTo>
                  <a:cubicBezTo>
                    <a:pt x="71104" y="7269"/>
                    <a:pt x="71104" y="7269"/>
                    <a:pt x="71213" y="7161"/>
                  </a:cubicBezTo>
                  <a:cubicBezTo>
                    <a:pt x="63943" y="15624"/>
                    <a:pt x="56891" y="24303"/>
                    <a:pt x="50598" y="33526"/>
                  </a:cubicBezTo>
                  <a:cubicBezTo>
                    <a:pt x="43437" y="44267"/>
                    <a:pt x="37144" y="55551"/>
                    <a:pt x="31285" y="66943"/>
                  </a:cubicBezTo>
                  <a:cubicBezTo>
                    <a:pt x="31285" y="66943"/>
                    <a:pt x="31285" y="66943"/>
                    <a:pt x="31285" y="66943"/>
                  </a:cubicBezTo>
                  <a:cubicBezTo>
                    <a:pt x="31068" y="67377"/>
                    <a:pt x="30851" y="67811"/>
                    <a:pt x="30634" y="68137"/>
                  </a:cubicBezTo>
                  <a:cubicBezTo>
                    <a:pt x="30743" y="68028"/>
                    <a:pt x="30743" y="67811"/>
                    <a:pt x="30851" y="67703"/>
                  </a:cubicBezTo>
                  <a:cubicBezTo>
                    <a:pt x="30417" y="68571"/>
                    <a:pt x="29983" y="69439"/>
                    <a:pt x="29549" y="70307"/>
                  </a:cubicBezTo>
                  <a:cubicBezTo>
                    <a:pt x="29549" y="70307"/>
                    <a:pt x="29549" y="70307"/>
                    <a:pt x="29549" y="70307"/>
                  </a:cubicBezTo>
                  <a:cubicBezTo>
                    <a:pt x="25752" y="78118"/>
                    <a:pt x="22280" y="86039"/>
                    <a:pt x="19459" y="94176"/>
                  </a:cubicBezTo>
                  <a:cubicBezTo>
                    <a:pt x="19133" y="95261"/>
                    <a:pt x="18700" y="96346"/>
                    <a:pt x="18374" y="97431"/>
                  </a:cubicBezTo>
                  <a:cubicBezTo>
                    <a:pt x="15770" y="105460"/>
                    <a:pt x="13600" y="113597"/>
                    <a:pt x="11756" y="121843"/>
                  </a:cubicBezTo>
                  <a:cubicBezTo>
                    <a:pt x="10996" y="125857"/>
                    <a:pt x="10237" y="129980"/>
                    <a:pt x="9694" y="133995"/>
                  </a:cubicBezTo>
                  <a:cubicBezTo>
                    <a:pt x="9152" y="137792"/>
                    <a:pt x="8826" y="141590"/>
                    <a:pt x="8501" y="145387"/>
                  </a:cubicBezTo>
                  <a:cubicBezTo>
                    <a:pt x="8501" y="145387"/>
                    <a:pt x="8501" y="145387"/>
                    <a:pt x="8501" y="145387"/>
                  </a:cubicBezTo>
                  <a:cubicBezTo>
                    <a:pt x="8501" y="145604"/>
                    <a:pt x="8501" y="145821"/>
                    <a:pt x="8501" y="146038"/>
                  </a:cubicBezTo>
                  <a:cubicBezTo>
                    <a:pt x="8501" y="146038"/>
                    <a:pt x="8501" y="146038"/>
                    <a:pt x="8501" y="145930"/>
                  </a:cubicBezTo>
                  <a:cubicBezTo>
                    <a:pt x="8284" y="148642"/>
                    <a:pt x="8175" y="151463"/>
                    <a:pt x="8175" y="154175"/>
                  </a:cubicBezTo>
                  <a:cubicBezTo>
                    <a:pt x="8067" y="156671"/>
                    <a:pt x="8067" y="159275"/>
                    <a:pt x="8175" y="161770"/>
                  </a:cubicBezTo>
                  <a:cubicBezTo>
                    <a:pt x="8175" y="161770"/>
                    <a:pt x="8175" y="161770"/>
                    <a:pt x="8175" y="161770"/>
                  </a:cubicBezTo>
                  <a:cubicBezTo>
                    <a:pt x="8175" y="161987"/>
                    <a:pt x="8175" y="162313"/>
                    <a:pt x="8284" y="162530"/>
                  </a:cubicBezTo>
                  <a:cubicBezTo>
                    <a:pt x="8501" y="165568"/>
                    <a:pt x="8935" y="168497"/>
                    <a:pt x="9477" y="171427"/>
                  </a:cubicBezTo>
                  <a:cubicBezTo>
                    <a:pt x="9911" y="173488"/>
                    <a:pt x="10562" y="175441"/>
                    <a:pt x="11213" y="177502"/>
                  </a:cubicBezTo>
                  <a:cubicBezTo>
                    <a:pt x="12190" y="179998"/>
                    <a:pt x="13166" y="182385"/>
                    <a:pt x="14251" y="184880"/>
                  </a:cubicBezTo>
                  <a:cubicBezTo>
                    <a:pt x="14794" y="185857"/>
                    <a:pt x="15228" y="186833"/>
                    <a:pt x="15662" y="187810"/>
                  </a:cubicBezTo>
                  <a:cubicBezTo>
                    <a:pt x="22822" y="202023"/>
                    <a:pt x="31285" y="215477"/>
                    <a:pt x="39422" y="229147"/>
                  </a:cubicBezTo>
                  <a:cubicBezTo>
                    <a:pt x="45716" y="240106"/>
                    <a:pt x="51791" y="251064"/>
                    <a:pt x="57867" y="262022"/>
                  </a:cubicBezTo>
                  <a:cubicBezTo>
                    <a:pt x="57867" y="262022"/>
                    <a:pt x="57867" y="262131"/>
                    <a:pt x="57867" y="262022"/>
                  </a:cubicBezTo>
                  <a:cubicBezTo>
                    <a:pt x="57867" y="262131"/>
                    <a:pt x="57867" y="262131"/>
                    <a:pt x="57867" y="262022"/>
                  </a:cubicBezTo>
                  <a:close/>
                </a:path>
              </a:pathLst>
            </a:custGeom>
            <a:solidFill>
              <a:srgbClr val="646369"/>
            </a:solidFill>
            <a:ln w="10838" cap="flat">
              <a:noFill/>
              <a:prstDash val="solid"/>
              <a:miter/>
            </a:ln>
          </p:spPr>
          <p:txBody>
            <a:bodyPr rtlCol="0" anchor="ctr"/>
            <a:lstStyle/>
            <a:p>
              <a:endParaRPr lang="nb-NO"/>
            </a:p>
          </p:txBody>
        </p:sp>
        <p:sp>
          <p:nvSpPr>
            <p:cNvPr id="284" name="Frihåndsform: figur 283">
              <a:extLst>
                <a:ext uri="{FF2B5EF4-FFF2-40B4-BE49-F238E27FC236}">
                  <a16:creationId xmlns:a16="http://schemas.microsoft.com/office/drawing/2014/main" id="{96948A9A-4DB3-422A-A79F-787E4EB30E13}"/>
                </a:ext>
              </a:extLst>
            </p:cNvPr>
            <p:cNvSpPr/>
            <p:nvPr/>
          </p:nvSpPr>
          <p:spPr>
            <a:xfrm>
              <a:off x="7298058" y="4132623"/>
              <a:ext cx="176868" cy="116201"/>
            </a:xfrm>
            <a:custGeom>
              <a:avLst/>
              <a:gdLst>
                <a:gd name="connsiteX0" fmla="*/ 0 w 176868"/>
                <a:gd name="connsiteY0" fmla="*/ 116201 h 116201"/>
                <a:gd name="connsiteX1" fmla="*/ 0 w 176868"/>
                <a:gd name="connsiteY1" fmla="*/ 116201 h 116201"/>
                <a:gd name="connsiteX2" fmla="*/ 15515 w 176868"/>
                <a:gd name="connsiteY2" fmla="*/ 108932 h 116201"/>
                <a:gd name="connsiteX3" fmla="*/ 15407 w 176868"/>
                <a:gd name="connsiteY3" fmla="*/ 109040 h 116201"/>
                <a:gd name="connsiteX4" fmla="*/ 17034 w 176868"/>
                <a:gd name="connsiteY4" fmla="*/ 108281 h 116201"/>
                <a:gd name="connsiteX5" fmla="*/ 17034 w 176868"/>
                <a:gd name="connsiteY5" fmla="*/ 108281 h 116201"/>
                <a:gd name="connsiteX6" fmla="*/ 17359 w 176868"/>
                <a:gd name="connsiteY6" fmla="*/ 108172 h 116201"/>
                <a:gd name="connsiteX7" fmla="*/ 17902 w 176868"/>
                <a:gd name="connsiteY7" fmla="*/ 107955 h 116201"/>
                <a:gd name="connsiteX8" fmla="*/ 17793 w 176868"/>
                <a:gd name="connsiteY8" fmla="*/ 107955 h 116201"/>
                <a:gd name="connsiteX9" fmla="*/ 36130 w 176868"/>
                <a:gd name="connsiteY9" fmla="*/ 98624 h 116201"/>
                <a:gd name="connsiteX10" fmla="*/ 35804 w 176868"/>
                <a:gd name="connsiteY10" fmla="*/ 98733 h 116201"/>
                <a:gd name="connsiteX11" fmla="*/ 56093 w 176868"/>
                <a:gd name="connsiteY11" fmla="*/ 88100 h 116201"/>
                <a:gd name="connsiteX12" fmla="*/ 76382 w 176868"/>
                <a:gd name="connsiteY12" fmla="*/ 76816 h 116201"/>
                <a:gd name="connsiteX13" fmla="*/ 97539 w 176868"/>
                <a:gd name="connsiteY13" fmla="*/ 63363 h 116201"/>
                <a:gd name="connsiteX14" fmla="*/ 97214 w 176868"/>
                <a:gd name="connsiteY14" fmla="*/ 63580 h 116201"/>
                <a:gd name="connsiteX15" fmla="*/ 98624 w 176868"/>
                <a:gd name="connsiteY15" fmla="*/ 62603 h 116201"/>
                <a:gd name="connsiteX16" fmla="*/ 98190 w 176868"/>
                <a:gd name="connsiteY16" fmla="*/ 62820 h 116201"/>
                <a:gd name="connsiteX17" fmla="*/ 98733 w 176868"/>
                <a:gd name="connsiteY17" fmla="*/ 62386 h 116201"/>
                <a:gd name="connsiteX18" fmla="*/ 98841 w 176868"/>
                <a:gd name="connsiteY18" fmla="*/ 62278 h 116201"/>
                <a:gd name="connsiteX19" fmla="*/ 98950 w 176868"/>
                <a:gd name="connsiteY19" fmla="*/ 62169 h 116201"/>
                <a:gd name="connsiteX20" fmla="*/ 98950 w 176868"/>
                <a:gd name="connsiteY20" fmla="*/ 62169 h 116201"/>
                <a:gd name="connsiteX21" fmla="*/ 98950 w 176868"/>
                <a:gd name="connsiteY21" fmla="*/ 62169 h 116201"/>
                <a:gd name="connsiteX22" fmla="*/ 99926 w 176868"/>
                <a:gd name="connsiteY22" fmla="*/ 61518 h 116201"/>
                <a:gd name="connsiteX23" fmla="*/ 136599 w 176868"/>
                <a:gd name="connsiteY23" fmla="*/ 33634 h 116201"/>
                <a:gd name="connsiteX24" fmla="*/ 146255 w 176868"/>
                <a:gd name="connsiteY24" fmla="*/ 25497 h 116201"/>
                <a:gd name="connsiteX25" fmla="*/ 156020 w 176868"/>
                <a:gd name="connsiteY25" fmla="*/ 17143 h 116201"/>
                <a:gd name="connsiteX26" fmla="*/ 156020 w 176868"/>
                <a:gd name="connsiteY26" fmla="*/ 17143 h 116201"/>
                <a:gd name="connsiteX27" fmla="*/ 157105 w 176868"/>
                <a:gd name="connsiteY27" fmla="*/ 16166 h 116201"/>
                <a:gd name="connsiteX28" fmla="*/ 156888 w 176868"/>
                <a:gd name="connsiteY28" fmla="*/ 16383 h 116201"/>
                <a:gd name="connsiteX29" fmla="*/ 157322 w 176868"/>
                <a:gd name="connsiteY29" fmla="*/ 16058 h 116201"/>
                <a:gd name="connsiteX30" fmla="*/ 158841 w 176868"/>
                <a:gd name="connsiteY30" fmla="*/ 14647 h 116201"/>
                <a:gd name="connsiteX31" fmla="*/ 158841 w 176868"/>
                <a:gd name="connsiteY31" fmla="*/ 14647 h 116201"/>
                <a:gd name="connsiteX32" fmla="*/ 158949 w 176868"/>
                <a:gd name="connsiteY32" fmla="*/ 14539 h 116201"/>
                <a:gd name="connsiteX33" fmla="*/ 158949 w 176868"/>
                <a:gd name="connsiteY33" fmla="*/ 14539 h 116201"/>
                <a:gd name="connsiteX34" fmla="*/ 159383 w 176868"/>
                <a:gd name="connsiteY34" fmla="*/ 14105 h 116201"/>
                <a:gd name="connsiteX35" fmla="*/ 159383 w 176868"/>
                <a:gd name="connsiteY35" fmla="*/ 14105 h 116201"/>
                <a:gd name="connsiteX36" fmla="*/ 160577 w 176868"/>
                <a:gd name="connsiteY36" fmla="*/ 13020 h 116201"/>
                <a:gd name="connsiteX37" fmla="*/ 160577 w 176868"/>
                <a:gd name="connsiteY37" fmla="*/ 13020 h 116201"/>
                <a:gd name="connsiteX38" fmla="*/ 161553 w 176868"/>
                <a:gd name="connsiteY38" fmla="*/ 12152 h 116201"/>
                <a:gd name="connsiteX39" fmla="*/ 161553 w 176868"/>
                <a:gd name="connsiteY39" fmla="*/ 12152 h 116201"/>
                <a:gd name="connsiteX40" fmla="*/ 171969 w 176868"/>
                <a:gd name="connsiteY40" fmla="*/ 3363 h 116201"/>
                <a:gd name="connsiteX41" fmla="*/ 174573 w 176868"/>
                <a:gd name="connsiteY41" fmla="*/ 1302 h 116201"/>
                <a:gd name="connsiteX42" fmla="*/ 175658 w 176868"/>
                <a:gd name="connsiteY42" fmla="*/ 542 h 116201"/>
                <a:gd name="connsiteX43" fmla="*/ 176634 w 176868"/>
                <a:gd name="connsiteY43" fmla="*/ 0 h 116201"/>
                <a:gd name="connsiteX44" fmla="*/ 176851 w 176868"/>
                <a:gd name="connsiteY44" fmla="*/ 542 h 116201"/>
                <a:gd name="connsiteX45" fmla="*/ 176851 w 176868"/>
                <a:gd name="connsiteY45" fmla="*/ 651 h 116201"/>
                <a:gd name="connsiteX46" fmla="*/ 176851 w 176868"/>
                <a:gd name="connsiteY46" fmla="*/ 651 h 116201"/>
                <a:gd name="connsiteX47" fmla="*/ 176851 w 176868"/>
                <a:gd name="connsiteY47" fmla="*/ 651 h 116201"/>
                <a:gd name="connsiteX48" fmla="*/ 176851 w 176868"/>
                <a:gd name="connsiteY48" fmla="*/ 651 h 116201"/>
                <a:gd name="connsiteX49" fmla="*/ 176743 w 176868"/>
                <a:gd name="connsiteY49" fmla="*/ 651 h 116201"/>
                <a:gd name="connsiteX50" fmla="*/ 176743 w 176868"/>
                <a:gd name="connsiteY50" fmla="*/ 651 h 116201"/>
                <a:gd name="connsiteX51" fmla="*/ 176743 w 176868"/>
                <a:gd name="connsiteY51" fmla="*/ 651 h 116201"/>
                <a:gd name="connsiteX52" fmla="*/ 176743 w 176868"/>
                <a:gd name="connsiteY52" fmla="*/ 651 h 116201"/>
                <a:gd name="connsiteX53" fmla="*/ 176743 w 176868"/>
                <a:gd name="connsiteY53" fmla="*/ 542 h 116201"/>
                <a:gd name="connsiteX54" fmla="*/ 176743 w 176868"/>
                <a:gd name="connsiteY54" fmla="*/ 542 h 116201"/>
                <a:gd name="connsiteX55" fmla="*/ 176743 w 176868"/>
                <a:gd name="connsiteY55" fmla="*/ 217 h 116201"/>
                <a:gd name="connsiteX56" fmla="*/ 176743 w 176868"/>
                <a:gd name="connsiteY56" fmla="*/ 217 h 116201"/>
                <a:gd name="connsiteX57" fmla="*/ 176743 w 176868"/>
                <a:gd name="connsiteY57" fmla="*/ 217 h 116201"/>
                <a:gd name="connsiteX58" fmla="*/ 176743 w 176868"/>
                <a:gd name="connsiteY58" fmla="*/ 217 h 116201"/>
                <a:gd name="connsiteX59" fmla="*/ 176743 w 176868"/>
                <a:gd name="connsiteY59" fmla="*/ 217 h 116201"/>
                <a:gd name="connsiteX60" fmla="*/ 176743 w 176868"/>
                <a:gd name="connsiteY60" fmla="*/ 217 h 116201"/>
                <a:gd name="connsiteX61" fmla="*/ 176526 w 176868"/>
                <a:gd name="connsiteY61" fmla="*/ 325 h 116201"/>
                <a:gd name="connsiteX62" fmla="*/ 176526 w 176868"/>
                <a:gd name="connsiteY62" fmla="*/ 325 h 116201"/>
                <a:gd name="connsiteX63" fmla="*/ 176309 w 176868"/>
                <a:gd name="connsiteY63" fmla="*/ 542 h 116201"/>
                <a:gd name="connsiteX64" fmla="*/ 176309 w 176868"/>
                <a:gd name="connsiteY64" fmla="*/ 542 h 116201"/>
                <a:gd name="connsiteX65" fmla="*/ 172511 w 176868"/>
                <a:gd name="connsiteY65" fmla="*/ 4557 h 116201"/>
                <a:gd name="connsiteX66" fmla="*/ 168605 w 176868"/>
                <a:gd name="connsiteY66" fmla="*/ 8897 h 116201"/>
                <a:gd name="connsiteX67" fmla="*/ 160902 w 176868"/>
                <a:gd name="connsiteY67" fmla="*/ 17577 h 116201"/>
                <a:gd name="connsiteX68" fmla="*/ 144736 w 176868"/>
                <a:gd name="connsiteY68" fmla="*/ 34394 h 116201"/>
                <a:gd name="connsiteX69" fmla="*/ 133995 w 176868"/>
                <a:gd name="connsiteY69" fmla="*/ 44593 h 116201"/>
                <a:gd name="connsiteX70" fmla="*/ 133561 w 176868"/>
                <a:gd name="connsiteY70" fmla="*/ 44918 h 116201"/>
                <a:gd name="connsiteX71" fmla="*/ 133561 w 176868"/>
                <a:gd name="connsiteY71" fmla="*/ 44918 h 116201"/>
                <a:gd name="connsiteX72" fmla="*/ 133561 w 176868"/>
                <a:gd name="connsiteY72" fmla="*/ 44918 h 116201"/>
                <a:gd name="connsiteX73" fmla="*/ 133235 w 176868"/>
                <a:gd name="connsiteY73" fmla="*/ 45135 h 116201"/>
                <a:gd name="connsiteX74" fmla="*/ 133235 w 176868"/>
                <a:gd name="connsiteY74" fmla="*/ 45135 h 116201"/>
                <a:gd name="connsiteX75" fmla="*/ 132910 w 176868"/>
                <a:gd name="connsiteY75" fmla="*/ 45352 h 116201"/>
                <a:gd name="connsiteX76" fmla="*/ 132801 w 176868"/>
                <a:gd name="connsiteY76" fmla="*/ 45352 h 116201"/>
                <a:gd name="connsiteX77" fmla="*/ 132801 w 176868"/>
                <a:gd name="connsiteY77" fmla="*/ 45352 h 116201"/>
                <a:gd name="connsiteX78" fmla="*/ 132693 w 176868"/>
                <a:gd name="connsiteY78" fmla="*/ 45460 h 116201"/>
                <a:gd name="connsiteX79" fmla="*/ 132584 w 176868"/>
                <a:gd name="connsiteY79" fmla="*/ 45569 h 116201"/>
                <a:gd name="connsiteX80" fmla="*/ 132584 w 176868"/>
                <a:gd name="connsiteY80" fmla="*/ 45569 h 116201"/>
                <a:gd name="connsiteX81" fmla="*/ 117178 w 176868"/>
                <a:gd name="connsiteY81" fmla="*/ 57938 h 116201"/>
                <a:gd name="connsiteX82" fmla="*/ 100469 w 176868"/>
                <a:gd name="connsiteY82" fmla="*/ 69764 h 116201"/>
                <a:gd name="connsiteX83" fmla="*/ 83109 w 176868"/>
                <a:gd name="connsiteY83" fmla="*/ 80722 h 116201"/>
                <a:gd name="connsiteX84" fmla="*/ 64447 w 176868"/>
                <a:gd name="connsiteY84" fmla="*/ 91355 h 116201"/>
                <a:gd name="connsiteX85" fmla="*/ 54032 w 176868"/>
                <a:gd name="connsiteY85" fmla="*/ 96346 h 116201"/>
                <a:gd name="connsiteX86" fmla="*/ 43833 w 176868"/>
                <a:gd name="connsiteY86" fmla="*/ 100903 h 116201"/>
                <a:gd name="connsiteX87" fmla="*/ 33526 w 176868"/>
                <a:gd name="connsiteY87" fmla="*/ 105243 h 116201"/>
                <a:gd name="connsiteX88" fmla="*/ 23218 w 176868"/>
                <a:gd name="connsiteY88" fmla="*/ 109040 h 116201"/>
                <a:gd name="connsiteX89" fmla="*/ 0 w 176868"/>
                <a:gd name="connsiteY89" fmla="*/ 116201 h 116201"/>
                <a:gd name="connsiteX90" fmla="*/ 0 w 176868"/>
                <a:gd name="connsiteY90" fmla="*/ 116201 h 11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76868" h="116201">
                  <a:moveTo>
                    <a:pt x="0" y="116201"/>
                  </a:moveTo>
                  <a:cubicBezTo>
                    <a:pt x="0" y="116201"/>
                    <a:pt x="0" y="116093"/>
                    <a:pt x="0" y="116201"/>
                  </a:cubicBezTo>
                  <a:cubicBezTo>
                    <a:pt x="5208" y="113923"/>
                    <a:pt x="10416" y="111427"/>
                    <a:pt x="15515" y="108932"/>
                  </a:cubicBezTo>
                  <a:cubicBezTo>
                    <a:pt x="15515" y="108932"/>
                    <a:pt x="15407" y="108932"/>
                    <a:pt x="15407" y="109040"/>
                  </a:cubicBezTo>
                  <a:cubicBezTo>
                    <a:pt x="15949" y="108823"/>
                    <a:pt x="16492" y="108498"/>
                    <a:pt x="17034" y="108281"/>
                  </a:cubicBezTo>
                  <a:cubicBezTo>
                    <a:pt x="17034" y="108281"/>
                    <a:pt x="17034" y="108281"/>
                    <a:pt x="17034" y="108281"/>
                  </a:cubicBezTo>
                  <a:cubicBezTo>
                    <a:pt x="17143" y="108281"/>
                    <a:pt x="17251" y="108172"/>
                    <a:pt x="17359" y="108172"/>
                  </a:cubicBezTo>
                  <a:cubicBezTo>
                    <a:pt x="17577" y="108064"/>
                    <a:pt x="17685" y="107955"/>
                    <a:pt x="17902" y="107955"/>
                  </a:cubicBezTo>
                  <a:cubicBezTo>
                    <a:pt x="17902" y="107955"/>
                    <a:pt x="17793" y="107955"/>
                    <a:pt x="17793" y="107955"/>
                  </a:cubicBezTo>
                  <a:cubicBezTo>
                    <a:pt x="23869" y="104809"/>
                    <a:pt x="29945" y="101662"/>
                    <a:pt x="36130" y="98624"/>
                  </a:cubicBezTo>
                  <a:cubicBezTo>
                    <a:pt x="36021" y="98624"/>
                    <a:pt x="35913" y="98733"/>
                    <a:pt x="35804" y="98733"/>
                  </a:cubicBezTo>
                  <a:cubicBezTo>
                    <a:pt x="42640" y="95261"/>
                    <a:pt x="49366" y="91681"/>
                    <a:pt x="56093" y="88100"/>
                  </a:cubicBezTo>
                  <a:cubicBezTo>
                    <a:pt x="62929" y="84520"/>
                    <a:pt x="69655" y="80722"/>
                    <a:pt x="76382" y="76816"/>
                  </a:cubicBezTo>
                  <a:cubicBezTo>
                    <a:pt x="83543" y="72585"/>
                    <a:pt x="90595" y="68028"/>
                    <a:pt x="97539" y="63363"/>
                  </a:cubicBezTo>
                  <a:cubicBezTo>
                    <a:pt x="97431" y="63471"/>
                    <a:pt x="97323" y="63580"/>
                    <a:pt x="97214" y="63580"/>
                  </a:cubicBezTo>
                  <a:cubicBezTo>
                    <a:pt x="97648" y="63254"/>
                    <a:pt x="98190" y="62929"/>
                    <a:pt x="98624" y="62603"/>
                  </a:cubicBezTo>
                  <a:cubicBezTo>
                    <a:pt x="98516" y="62712"/>
                    <a:pt x="98407" y="62820"/>
                    <a:pt x="98190" y="62820"/>
                  </a:cubicBezTo>
                  <a:cubicBezTo>
                    <a:pt x="98407" y="62712"/>
                    <a:pt x="98624" y="62495"/>
                    <a:pt x="98733" y="62386"/>
                  </a:cubicBezTo>
                  <a:cubicBezTo>
                    <a:pt x="98733" y="62386"/>
                    <a:pt x="98841" y="62278"/>
                    <a:pt x="98841" y="62278"/>
                  </a:cubicBezTo>
                  <a:cubicBezTo>
                    <a:pt x="98841" y="62278"/>
                    <a:pt x="98950" y="62278"/>
                    <a:pt x="98950" y="62169"/>
                  </a:cubicBezTo>
                  <a:cubicBezTo>
                    <a:pt x="98950" y="62169"/>
                    <a:pt x="98950" y="62169"/>
                    <a:pt x="98950" y="62169"/>
                  </a:cubicBezTo>
                  <a:cubicBezTo>
                    <a:pt x="98950" y="62169"/>
                    <a:pt x="98950" y="62169"/>
                    <a:pt x="98950" y="62169"/>
                  </a:cubicBezTo>
                  <a:cubicBezTo>
                    <a:pt x="99275" y="61952"/>
                    <a:pt x="99601" y="61735"/>
                    <a:pt x="99926" y="61518"/>
                  </a:cubicBezTo>
                  <a:cubicBezTo>
                    <a:pt x="112620" y="52838"/>
                    <a:pt x="124664" y="43399"/>
                    <a:pt x="136599" y="33634"/>
                  </a:cubicBezTo>
                  <a:cubicBezTo>
                    <a:pt x="139854" y="30922"/>
                    <a:pt x="143108" y="28209"/>
                    <a:pt x="146255" y="25497"/>
                  </a:cubicBezTo>
                  <a:cubicBezTo>
                    <a:pt x="149510" y="22676"/>
                    <a:pt x="152765" y="19964"/>
                    <a:pt x="156020" y="17143"/>
                  </a:cubicBezTo>
                  <a:cubicBezTo>
                    <a:pt x="156020" y="17143"/>
                    <a:pt x="156020" y="17143"/>
                    <a:pt x="156020" y="17143"/>
                  </a:cubicBezTo>
                  <a:cubicBezTo>
                    <a:pt x="156345" y="16817"/>
                    <a:pt x="156671" y="16492"/>
                    <a:pt x="157105" y="16166"/>
                  </a:cubicBezTo>
                  <a:cubicBezTo>
                    <a:pt x="157105" y="16166"/>
                    <a:pt x="156996" y="16275"/>
                    <a:pt x="156888" y="16383"/>
                  </a:cubicBezTo>
                  <a:cubicBezTo>
                    <a:pt x="156996" y="16275"/>
                    <a:pt x="157105" y="16166"/>
                    <a:pt x="157322" y="16058"/>
                  </a:cubicBezTo>
                  <a:cubicBezTo>
                    <a:pt x="157864" y="15624"/>
                    <a:pt x="158407" y="15081"/>
                    <a:pt x="158841" y="14647"/>
                  </a:cubicBezTo>
                  <a:cubicBezTo>
                    <a:pt x="158841" y="14647"/>
                    <a:pt x="158841" y="14647"/>
                    <a:pt x="158841" y="14647"/>
                  </a:cubicBezTo>
                  <a:cubicBezTo>
                    <a:pt x="158841" y="14647"/>
                    <a:pt x="158949" y="14539"/>
                    <a:pt x="158949" y="14539"/>
                  </a:cubicBezTo>
                  <a:cubicBezTo>
                    <a:pt x="158949" y="14539"/>
                    <a:pt x="158949" y="14539"/>
                    <a:pt x="158949" y="14539"/>
                  </a:cubicBezTo>
                  <a:cubicBezTo>
                    <a:pt x="159166" y="14430"/>
                    <a:pt x="159275" y="14213"/>
                    <a:pt x="159383" y="14105"/>
                  </a:cubicBezTo>
                  <a:lnTo>
                    <a:pt x="159383" y="14105"/>
                  </a:lnTo>
                  <a:cubicBezTo>
                    <a:pt x="159817" y="13779"/>
                    <a:pt x="160251" y="13345"/>
                    <a:pt x="160577" y="13020"/>
                  </a:cubicBezTo>
                  <a:lnTo>
                    <a:pt x="160577" y="13020"/>
                  </a:lnTo>
                  <a:cubicBezTo>
                    <a:pt x="160902" y="12694"/>
                    <a:pt x="161228" y="12477"/>
                    <a:pt x="161553" y="12152"/>
                  </a:cubicBezTo>
                  <a:cubicBezTo>
                    <a:pt x="161553" y="12152"/>
                    <a:pt x="161553" y="12152"/>
                    <a:pt x="161553" y="12152"/>
                  </a:cubicBezTo>
                  <a:cubicBezTo>
                    <a:pt x="164917" y="9114"/>
                    <a:pt x="168389" y="6293"/>
                    <a:pt x="171969" y="3363"/>
                  </a:cubicBezTo>
                  <a:cubicBezTo>
                    <a:pt x="172837" y="2712"/>
                    <a:pt x="173705" y="1953"/>
                    <a:pt x="174573" y="1302"/>
                  </a:cubicBezTo>
                  <a:cubicBezTo>
                    <a:pt x="174898" y="976"/>
                    <a:pt x="175332" y="759"/>
                    <a:pt x="175658" y="542"/>
                  </a:cubicBezTo>
                  <a:cubicBezTo>
                    <a:pt x="175875" y="325"/>
                    <a:pt x="176309" y="108"/>
                    <a:pt x="176634" y="0"/>
                  </a:cubicBezTo>
                  <a:cubicBezTo>
                    <a:pt x="176960" y="0"/>
                    <a:pt x="176851" y="325"/>
                    <a:pt x="176851" y="542"/>
                  </a:cubicBezTo>
                  <a:cubicBezTo>
                    <a:pt x="176851" y="542"/>
                    <a:pt x="176851" y="542"/>
                    <a:pt x="176851" y="651"/>
                  </a:cubicBezTo>
                  <a:cubicBezTo>
                    <a:pt x="176851" y="651"/>
                    <a:pt x="176851" y="651"/>
                    <a:pt x="176851" y="651"/>
                  </a:cubicBezTo>
                  <a:cubicBezTo>
                    <a:pt x="176851" y="651"/>
                    <a:pt x="176851" y="651"/>
                    <a:pt x="176851" y="651"/>
                  </a:cubicBezTo>
                  <a:cubicBezTo>
                    <a:pt x="176851" y="651"/>
                    <a:pt x="176851" y="651"/>
                    <a:pt x="176851" y="651"/>
                  </a:cubicBezTo>
                  <a:cubicBezTo>
                    <a:pt x="176851" y="651"/>
                    <a:pt x="176743" y="651"/>
                    <a:pt x="176743" y="651"/>
                  </a:cubicBezTo>
                  <a:cubicBezTo>
                    <a:pt x="176743" y="651"/>
                    <a:pt x="176743" y="651"/>
                    <a:pt x="176743" y="651"/>
                  </a:cubicBezTo>
                  <a:cubicBezTo>
                    <a:pt x="176743" y="651"/>
                    <a:pt x="176743" y="651"/>
                    <a:pt x="176743" y="651"/>
                  </a:cubicBezTo>
                  <a:cubicBezTo>
                    <a:pt x="176743" y="651"/>
                    <a:pt x="176743" y="651"/>
                    <a:pt x="176743" y="651"/>
                  </a:cubicBezTo>
                  <a:cubicBezTo>
                    <a:pt x="176743" y="651"/>
                    <a:pt x="176743" y="651"/>
                    <a:pt x="176743" y="542"/>
                  </a:cubicBezTo>
                  <a:lnTo>
                    <a:pt x="176743" y="542"/>
                  </a:lnTo>
                  <a:cubicBezTo>
                    <a:pt x="176743" y="434"/>
                    <a:pt x="176743" y="325"/>
                    <a:pt x="176743" y="217"/>
                  </a:cubicBezTo>
                  <a:cubicBezTo>
                    <a:pt x="176743" y="217"/>
                    <a:pt x="176743" y="217"/>
                    <a:pt x="176743" y="217"/>
                  </a:cubicBezTo>
                  <a:cubicBezTo>
                    <a:pt x="176743" y="217"/>
                    <a:pt x="176743" y="217"/>
                    <a:pt x="176743" y="217"/>
                  </a:cubicBezTo>
                  <a:cubicBezTo>
                    <a:pt x="176743" y="217"/>
                    <a:pt x="176743" y="217"/>
                    <a:pt x="176743" y="217"/>
                  </a:cubicBezTo>
                  <a:cubicBezTo>
                    <a:pt x="176743" y="217"/>
                    <a:pt x="176743" y="217"/>
                    <a:pt x="176743" y="217"/>
                  </a:cubicBezTo>
                  <a:cubicBezTo>
                    <a:pt x="176743" y="217"/>
                    <a:pt x="176743" y="217"/>
                    <a:pt x="176743" y="217"/>
                  </a:cubicBezTo>
                  <a:cubicBezTo>
                    <a:pt x="176634" y="217"/>
                    <a:pt x="176526" y="325"/>
                    <a:pt x="176526" y="325"/>
                  </a:cubicBezTo>
                  <a:lnTo>
                    <a:pt x="176526" y="325"/>
                  </a:lnTo>
                  <a:cubicBezTo>
                    <a:pt x="176417" y="434"/>
                    <a:pt x="176417" y="434"/>
                    <a:pt x="176309" y="542"/>
                  </a:cubicBezTo>
                  <a:lnTo>
                    <a:pt x="176309" y="542"/>
                  </a:lnTo>
                  <a:cubicBezTo>
                    <a:pt x="175007" y="1736"/>
                    <a:pt x="173705" y="3146"/>
                    <a:pt x="172511" y="4557"/>
                  </a:cubicBezTo>
                  <a:cubicBezTo>
                    <a:pt x="171210" y="5967"/>
                    <a:pt x="169907" y="7378"/>
                    <a:pt x="168605" y="8897"/>
                  </a:cubicBezTo>
                  <a:cubicBezTo>
                    <a:pt x="166002" y="11718"/>
                    <a:pt x="163506" y="14647"/>
                    <a:pt x="160902" y="17577"/>
                  </a:cubicBezTo>
                  <a:cubicBezTo>
                    <a:pt x="155694" y="23327"/>
                    <a:pt x="150269" y="28969"/>
                    <a:pt x="144736" y="34394"/>
                  </a:cubicBezTo>
                  <a:cubicBezTo>
                    <a:pt x="141155" y="37866"/>
                    <a:pt x="137683" y="41338"/>
                    <a:pt x="133995" y="44593"/>
                  </a:cubicBezTo>
                  <a:cubicBezTo>
                    <a:pt x="133886" y="44701"/>
                    <a:pt x="133669" y="44809"/>
                    <a:pt x="133561" y="44918"/>
                  </a:cubicBezTo>
                  <a:cubicBezTo>
                    <a:pt x="133561" y="44918"/>
                    <a:pt x="133561" y="44918"/>
                    <a:pt x="133561" y="44918"/>
                  </a:cubicBezTo>
                  <a:cubicBezTo>
                    <a:pt x="133561" y="44918"/>
                    <a:pt x="133561" y="44918"/>
                    <a:pt x="133561" y="44918"/>
                  </a:cubicBezTo>
                  <a:cubicBezTo>
                    <a:pt x="133452" y="45027"/>
                    <a:pt x="133344" y="45135"/>
                    <a:pt x="133235" y="45135"/>
                  </a:cubicBezTo>
                  <a:cubicBezTo>
                    <a:pt x="133235" y="45135"/>
                    <a:pt x="133235" y="45135"/>
                    <a:pt x="133235" y="45135"/>
                  </a:cubicBezTo>
                  <a:cubicBezTo>
                    <a:pt x="133127" y="45244"/>
                    <a:pt x="133018" y="45244"/>
                    <a:pt x="132910" y="45352"/>
                  </a:cubicBezTo>
                  <a:cubicBezTo>
                    <a:pt x="132910" y="45352"/>
                    <a:pt x="132910" y="45352"/>
                    <a:pt x="132801" y="45352"/>
                  </a:cubicBezTo>
                  <a:cubicBezTo>
                    <a:pt x="132801" y="45352"/>
                    <a:pt x="132801" y="45352"/>
                    <a:pt x="132801" y="45352"/>
                  </a:cubicBezTo>
                  <a:cubicBezTo>
                    <a:pt x="132801" y="45352"/>
                    <a:pt x="132693" y="45460"/>
                    <a:pt x="132693" y="45460"/>
                  </a:cubicBezTo>
                  <a:cubicBezTo>
                    <a:pt x="132693" y="45460"/>
                    <a:pt x="132584" y="45460"/>
                    <a:pt x="132584" y="45569"/>
                  </a:cubicBezTo>
                  <a:cubicBezTo>
                    <a:pt x="132584" y="45569"/>
                    <a:pt x="132584" y="45569"/>
                    <a:pt x="132584" y="45569"/>
                  </a:cubicBezTo>
                  <a:cubicBezTo>
                    <a:pt x="127593" y="49909"/>
                    <a:pt x="122386" y="54032"/>
                    <a:pt x="117178" y="57938"/>
                  </a:cubicBezTo>
                  <a:cubicBezTo>
                    <a:pt x="111644" y="62061"/>
                    <a:pt x="106111" y="65967"/>
                    <a:pt x="100469" y="69764"/>
                  </a:cubicBezTo>
                  <a:cubicBezTo>
                    <a:pt x="94827" y="73562"/>
                    <a:pt x="88968" y="77250"/>
                    <a:pt x="83109" y="80722"/>
                  </a:cubicBezTo>
                  <a:cubicBezTo>
                    <a:pt x="76925" y="84411"/>
                    <a:pt x="70849" y="88100"/>
                    <a:pt x="64447" y="91355"/>
                  </a:cubicBezTo>
                  <a:cubicBezTo>
                    <a:pt x="60976" y="93091"/>
                    <a:pt x="57504" y="94719"/>
                    <a:pt x="54032" y="96346"/>
                  </a:cubicBezTo>
                  <a:cubicBezTo>
                    <a:pt x="50668" y="97974"/>
                    <a:pt x="47196" y="99492"/>
                    <a:pt x="43833" y="100903"/>
                  </a:cubicBezTo>
                  <a:cubicBezTo>
                    <a:pt x="40361" y="102313"/>
                    <a:pt x="36997" y="103832"/>
                    <a:pt x="33526" y="105243"/>
                  </a:cubicBezTo>
                  <a:cubicBezTo>
                    <a:pt x="30054" y="106545"/>
                    <a:pt x="26690" y="107847"/>
                    <a:pt x="23218" y="109040"/>
                  </a:cubicBezTo>
                  <a:cubicBezTo>
                    <a:pt x="15407" y="111861"/>
                    <a:pt x="7812" y="114465"/>
                    <a:pt x="0" y="116201"/>
                  </a:cubicBezTo>
                  <a:cubicBezTo>
                    <a:pt x="0" y="116201"/>
                    <a:pt x="0" y="116201"/>
                    <a:pt x="0" y="116201"/>
                  </a:cubicBezTo>
                  <a:close/>
                </a:path>
              </a:pathLst>
            </a:custGeom>
            <a:solidFill>
              <a:srgbClr val="646369"/>
            </a:solidFill>
            <a:ln w="10838" cap="flat">
              <a:noFill/>
              <a:prstDash val="solid"/>
              <a:miter/>
            </a:ln>
          </p:spPr>
          <p:txBody>
            <a:bodyPr rtlCol="0" anchor="ctr"/>
            <a:lstStyle/>
            <a:p>
              <a:endParaRPr lang="nb-NO"/>
            </a:p>
          </p:txBody>
        </p:sp>
        <p:sp>
          <p:nvSpPr>
            <p:cNvPr id="285" name="Frihåndsform: figur 284">
              <a:extLst>
                <a:ext uri="{FF2B5EF4-FFF2-40B4-BE49-F238E27FC236}">
                  <a16:creationId xmlns:a16="http://schemas.microsoft.com/office/drawing/2014/main" id="{CB7C18CD-9B7A-46D7-88CA-6288D0903F81}"/>
                </a:ext>
              </a:extLst>
            </p:cNvPr>
            <p:cNvSpPr/>
            <p:nvPr/>
          </p:nvSpPr>
          <p:spPr>
            <a:xfrm>
              <a:off x="7289547" y="4118518"/>
              <a:ext cx="175645" cy="114682"/>
            </a:xfrm>
            <a:custGeom>
              <a:avLst/>
              <a:gdLst>
                <a:gd name="connsiteX0" fmla="*/ 48 w 175645"/>
                <a:gd name="connsiteY0" fmla="*/ 114682 h 114682"/>
                <a:gd name="connsiteX1" fmla="*/ 916 w 175645"/>
                <a:gd name="connsiteY1" fmla="*/ 114140 h 114682"/>
                <a:gd name="connsiteX2" fmla="*/ 2544 w 175645"/>
                <a:gd name="connsiteY2" fmla="*/ 113272 h 114682"/>
                <a:gd name="connsiteX3" fmla="*/ 6341 w 175645"/>
                <a:gd name="connsiteY3" fmla="*/ 111102 h 114682"/>
                <a:gd name="connsiteX4" fmla="*/ 16757 w 175645"/>
                <a:gd name="connsiteY4" fmla="*/ 105568 h 114682"/>
                <a:gd name="connsiteX5" fmla="*/ 16540 w 175645"/>
                <a:gd name="connsiteY5" fmla="*/ 105677 h 114682"/>
                <a:gd name="connsiteX6" fmla="*/ 25003 w 175645"/>
                <a:gd name="connsiteY6" fmla="*/ 101445 h 114682"/>
                <a:gd name="connsiteX7" fmla="*/ 24894 w 175645"/>
                <a:gd name="connsiteY7" fmla="*/ 101445 h 114682"/>
                <a:gd name="connsiteX8" fmla="*/ 25437 w 175645"/>
                <a:gd name="connsiteY8" fmla="*/ 101229 h 114682"/>
                <a:gd name="connsiteX9" fmla="*/ 25220 w 175645"/>
                <a:gd name="connsiteY9" fmla="*/ 101337 h 114682"/>
                <a:gd name="connsiteX10" fmla="*/ 26196 w 175645"/>
                <a:gd name="connsiteY10" fmla="*/ 100794 h 114682"/>
                <a:gd name="connsiteX11" fmla="*/ 25979 w 175645"/>
                <a:gd name="connsiteY11" fmla="*/ 100903 h 114682"/>
                <a:gd name="connsiteX12" fmla="*/ 44641 w 175645"/>
                <a:gd name="connsiteY12" fmla="*/ 91030 h 114682"/>
                <a:gd name="connsiteX13" fmla="*/ 63953 w 175645"/>
                <a:gd name="connsiteY13" fmla="*/ 80071 h 114682"/>
                <a:gd name="connsiteX14" fmla="*/ 72199 w 175645"/>
                <a:gd name="connsiteY14" fmla="*/ 75406 h 114682"/>
                <a:gd name="connsiteX15" fmla="*/ 81096 w 175645"/>
                <a:gd name="connsiteY15" fmla="*/ 69981 h 114682"/>
                <a:gd name="connsiteX16" fmla="*/ 97371 w 175645"/>
                <a:gd name="connsiteY16" fmla="*/ 59565 h 114682"/>
                <a:gd name="connsiteX17" fmla="*/ 97696 w 175645"/>
                <a:gd name="connsiteY17" fmla="*/ 59348 h 114682"/>
                <a:gd name="connsiteX18" fmla="*/ 98564 w 175645"/>
                <a:gd name="connsiteY18" fmla="*/ 58697 h 114682"/>
                <a:gd name="connsiteX19" fmla="*/ 98998 w 175645"/>
                <a:gd name="connsiteY19" fmla="*/ 58372 h 114682"/>
                <a:gd name="connsiteX20" fmla="*/ 99324 w 175645"/>
                <a:gd name="connsiteY20" fmla="*/ 58155 h 114682"/>
                <a:gd name="connsiteX21" fmla="*/ 99324 w 175645"/>
                <a:gd name="connsiteY21" fmla="*/ 58155 h 114682"/>
                <a:gd name="connsiteX22" fmla="*/ 99324 w 175645"/>
                <a:gd name="connsiteY22" fmla="*/ 58155 h 114682"/>
                <a:gd name="connsiteX23" fmla="*/ 99324 w 175645"/>
                <a:gd name="connsiteY23" fmla="*/ 58155 h 114682"/>
                <a:gd name="connsiteX24" fmla="*/ 99324 w 175645"/>
                <a:gd name="connsiteY24" fmla="*/ 58155 h 114682"/>
                <a:gd name="connsiteX25" fmla="*/ 100409 w 175645"/>
                <a:gd name="connsiteY25" fmla="*/ 57395 h 114682"/>
                <a:gd name="connsiteX26" fmla="*/ 100409 w 175645"/>
                <a:gd name="connsiteY26" fmla="*/ 57395 h 114682"/>
                <a:gd name="connsiteX27" fmla="*/ 100734 w 175645"/>
                <a:gd name="connsiteY27" fmla="*/ 57178 h 114682"/>
                <a:gd name="connsiteX28" fmla="*/ 100734 w 175645"/>
                <a:gd name="connsiteY28" fmla="*/ 57178 h 114682"/>
                <a:gd name="connsiteX29" fmla="*/ 100734 w 175645"/>
                <a:gd name="connsiteY29" fmla="*/ 57178 h 114682"/>
                <a:gd name="connsiteX30" fmla="*/ 101711 w 175645"/>
                <a:gd name="connsiteY30" fmla="*/ 56527 h 114682"/>
                <a:gd name="connsiteX31" fmla="*/ 120264 w 175645"/>
                <a:gd name="connsiteY31" fmla="*/ 43399 h 114682"/>
                <a:gd name="connsiteX32" fmla="*/ 138925 w 175645"/>
                <a:gd name="connsiteY32" fmla="*/ 29403 h 114682"/>
                <a:gd name="connsiteX33" fmla="*/ 157153 w 175645"/>
                <a:gd name="connsiteY33" fmla="*/ 14647 h 114682"/>
                <a:gd name="connsiteX34" fmla="*/ 165833 w 175645"/>
                <a:gd name="connsiteY34" fmla="*/ 7378 h 114682"/>
                <a:gd name="connsiteX35" fmla="*/ 174079 w 175645"/>
                <a:gd name="connsiteY35" fmla="*/ 976 h 114682"/>
                <a:gd name="connsiteX36" fmla="*/ 175598 w 175645"/>
                <a:gd name="connsiteY36" fmla="*/ 0 h 114682"/>
                <a:gd name="connsiteX37" fmla="*/ 175598 w 175645"/>
                <a:gd name="connsiteY37" fmla="*/ 0 h 114682"/>
                <a:gd name="connsiteX38" fmla="*/ 175598 w 175645"/>
                <a:gd name="connsiteY38" fmla="*/ 0 h 114682"/>
                <a:gd name="connsiteX39" fmla="*/ 175598 w 175645"/>
                <a:gd name="connsiteY39" fmla="*/ 0 h 114682"/>
                <a:gd name="connsiteX40" fmla="*/ 175598 w 175645"/>
                <a:gd name="connsiteY40" fmla="*/ 0 h 114682"/>
                <a:gd name="connsiteX41" fmla="*/ 175489 w 175645"/>
                <a:gd name="connsiteY41" fmla="*/ 108 h 114682"/>
                <a:gd name="connsiteX42" fmla="*/ 174947 w 175645"/>
                <a:gd name="connsiteY42" fmla="*/ 543 h 114682"/>
                <a:gd name="connsiteX43" fmla="*/ 174947 w 175645"/>
                <a:gd name="connsiteY43" fmla="*/ 543 h 114682"/>
                <a:gd name="connsiteX44" fmla="*/ 167677 w 175645"/>
                <a:gd name="connsiteY44" fmla="*/ 7812 h 114682"/>
                <a:gd name="connsiteX45" fmla="*/ 159648 w 175645"/>
                <a:gd name="connsiteY45" fmla="*/ 16275 h 114682"/>
                <a:gd name="connsiteX46" fmla="*/ 143265 w 175645"/>
                <a:gd name="connsiteY46" fmla="*/ 32332 h 114682"/>
                <a:gd name="connsiteX47" fmla="*/ 141204 w 175645"/>
                <a:gd name="connsiteY47" fmla="*/ 34177 h 114682"/>
                <a:gd name="connsiteX48" fmla="*/ 141421 w 175645"/>
                <a:gd name="connsiteY48" fmla="*/ 33960 h 114682"/>
                <a:gd name="connsiteX49" fmla="*/ 140553 w 175645"/>
                <a:gd name="connsiteY49" fmla="*/ 34719 h 114682"/>
                <a:gd name="connsiteX50" fmla="*/ 140553 w 175645"/>
                <a:gd name="connsiteY50" fmla="*/ 34719 h 114682"/>
                <a:gd name="connsiteX51" fmla="*/ 140444 w 175645"/>
                <a:gd name="connsiteY51" fmla="*/ 34828 h 114682"/>
                <a:gd name="connsiteX52" fmla="*/ 140227 w 175645"/>
                <a:gd name="connsiteY52" fmla="*/ 35045 h 114682"/>
                <a:gd name="connsiteX53" fmla="*/ 140336 w 175645"/>
                <a:gd name="connsiteY53" fmla="*/ 34936 h 114682"/>
                <a:gd name="connsiteX54" fmla="*/ 139793 w 175645"/>
                <a:gd name="connsiteY54" fmla="*/ 35479 h 114682"/>
                <a:gd name="connsiteX55" fmla="*/ 140010 w 175645"/>
                <a:gd name="connsiteY55" fmla="*/ 35370 h 114682"/>
                <a:gd name="connsiteX56" fmla="*/ 139142 w 175645"/>
                <a:gd name="connsiteY56" fmla="*/ 36130 h 114682"/>
                <a:gd name="connsiteX57" fmla="*/ 139359 w 175645"/>
                <a:gd name="connsiteY57" fmla="*/ 35913 h 114682"/>
                <a:gd name="connsiteX58" fmla="*/ 122651 w 175645"/>
                <a:gd name="connsiteY58" fmla="*/ 49692 h 114682"/>
                <a:gd name="connsiteX59" fmla="*/ 114079 w 175645"/>
                <a:gd name="connsiteY59" fmla="*/ 56202 h 114682"/>
                <a:gd name="connsiteX60" fmla="*/ 105508 w 175645"/>
                <a:gd name="connsiteY60" fmla="*/ 62386 h 114682"/>
                <a:gd name="connsiteX61" fmla="*/ 105834 w 175645"/>
                <a:gd name="connsiteY61" fmla="*/ 62169 h 114682"/>
                <a:gd name="connsiteX62" fmla="*/ 86738 w 175645"/>
                <a:gd name="connsiteY62" fmla="*/ 74538 h 114682"/>
                <a:gd name="connsiteX63" fmla="*/ 77081 w 175645"/>
                <a:gd name="connsiteY63" fmla="*/ 80397 h 114682"/>
                <a:gd name="connsiteX64" fmla="*/ 67317 w 175645"/>
                <a:gd name="connsiteY64" fmla="*/ 86039 h 114682"/>
                <a:gd name="connsiteX65" fmla="*/ 57552 w 175645"/>
                <a:gd name="connsiteY65" fmla="*/ 91138 h 114682"/>
                <a:gd name="connsiteX66" fmla="*/ 47245 w 175645"/>
                <a:gd name="connsiteY66" fmla="*/ 96346 h 114682"/>
                <a:gd name="connsiteX67" fmla="*/ 27824 w 175645"/>
                <a:gd name="connsiteY67" fmla="*/ 104592 h 114682"/>
                <a:gd name="connsiteX68" fmla="*/ 21422 w 175645"/>
                <a:gd name="connsiteY68" fmla="*/ 106870 h 114682"/>
                <a:gd name="connsiteX69" fmla="*/ 21422 w 175645"/>
                <a:gd name="connsiteY69" fmla="*/ 106870 h 114682"/>
                <a:gd name="connsiteX70" fmla="*/ 21314 w 175645"/>
                <a:gd name="connsiteY70" fmla="*/ 106870 h 114682"/>
                <a:gd name="connsiteX71" fmla="*/ 21314 w 175645"/>
                <a:gd name="connsiteY71" fmla="*/ 106870 h 114682"/>
                <a:gd name="connsiteX72" fmla="*/ 13827 w 175645"/>
                <a:gd name="connsiteY72" fmla="*/ 109366 h 114682"/>
                <a:gd name="connsiteX73" fmla="*/ 13827 w 175645"/>
                <a:gd name="connsiteY73" fmla="*/ 109366 h 114682"/>
                <a:gd name="connsiteX74" fmla="*/ 13502 w 175645"/>
                <a:gd name="connsiteY74" fmla="*/ 109474 h 114682"/>
                <a:gd name="connsiteX75" fmla="*/ 3086 w 175645"/>
                <a:gd name="connsiteY75" fmla="*/ 113272 h 114682"/>
                <a:gd name="connsiteX76" fmla="*/ 3086 w 175645"/>
                <a:gd name="connsiteY76" fmla="*/ 113272 h 114682"/>
                <a:gd name="connsiteX77" fmla="*/ 808 w 175645"/>
                <a:gd name="connsiteY77" fmla="*/ 114031 h 114682"/>
                <a:gd name="connsiteX78" fmla="*/ 808 w 175645"/>
                <a:gd name="connsiteY78" fmla="*/ 114031 h 114682"/>
                <a:gd name="connsiteX79" fmla="*/ 48 w 175645"/>
                <a:gd name="connsiteY79" fmla="*/ 114682 h 114682"/>
                <a:gd name="connsiteX80" fmla="*/ 48 w 175645"/>
                <a:gd name="connsiteY80" fmla="*/ 114682 h 114682"/>
                <a:gd name="connsiteX81" fmla="*/ 48 w 175645"/>
                <a:gd name="connsiteY81" fmla="*/ 114682 h 114682"/>
                <a:gd name="connsiteX82" fmla="*/ 48 w 175645"/>
                <a:gd name="connsiteY82" fmla="*/ 114682 h 11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75645" h="114682">
                  <a:moveTo>
                    <a:pt x="48" y="114682"/>
                  </a:moveTo>
                  <a:cubicBezTo>
                    <a:pt x="265" y="114465"/>
                    <a:pt x="591" y="114357"/>
                    <a:pt x="916" y="114140"/>
                  </a:cubicBezTo>
                  <a:cubicBezTo>
                    <a:pt x="1458" y="113814"/>
                    <a:pt x="2001" y="113597"/>
                    <a:pt x="2544" y="113272"/>
                  </a:cubicBezTo>
                  <a:cubicBezTo>
                    <a:pt x="3845" y="112621"/>
                    <a:pt x="5039" y="111861"/>
                    <a:pt x="6341" y="111102"/>
                  </a:cubicBezTo>
                  <a:cubicBezTo>
                    <a:pt x="9813" y="109149"/>
                    <a:pt x="13176" y="107304"/>
                    <a:pt x="16757" y="105568"/>
                  </a:cubicBezTo>
                  <a:cubicBezTo>
                    <a:pt x="16648" y="105568"/>
                    <a:pt x="16648" y="105677"/>
                    <a:pt x="16540" y="105677"/>
                  </a:cubicBezTo>
                  <a:cubicBezTo>
                    <a:pt x="19361" y="104266"/>
                    <a:pt x="22182" y="102856"/>
                    <a:pt x="25003" y="101445"/>
                  </a:cubicBezTo>
                  <a:cubicBezTo>
                    <a:pt x="25003" y="101445"/>
                    <a:pt x="25003" y="101445"/>
                    <a:pt x="24894" y="101445"/>
                  </a:cubicBezTo>
                  <a:cubicBezTo>
                    <a:pt x="25111" y="101337"/>
                    <a:pt x="25220" y="101229"/>
                    <a:pt x="25437" y="101229"/>
                  </a:cubicBezTo>
                  <a:cubicBezTo>
                    <a:pt x="25328" y="101229"/>
                    <a:pt x="25328" y="101337"/>
                    <a:pt x="25220" y="101337"/>
                  </a:cubicBezTo>
                  <a:cubicBezTo>
                    <a:pt x="25545" y="101229"/>
                    <a:pt x="25870" y="101011"/>
                    <a:pt x="26196" y="100794"/>
                  </a:cubicBezTo>
                  <a:cubicBezTo>
                    <a:pt x="26088" y="100794"/>
                    <a:pt x="25979" y="100903"/>
                    <a:pt x="25979" y="100903"/>
                  </a:cubicBezTo>
                  <a:cubicBezTo>
                    <a:pt x="32272" y="97756"/>
                    <a:pt x="38456" y="94393"/>
                    <a:pt x="44641" y="91030"/>
                  </a:cubicBezTo>
                  <a:cubicBezTo>
                    <a:pt x="51151" y="87449"/>
                    <a:pt x="57552" y="83760"/>
                    <a:pt x="63953" y="80071"/>
                  </a:cubicBezTo>
                  <a:cubicBezTo>
                    <a:pt x="66666" y="78444"/>
                    <a:pt x="69487" y="77033"/>
                    <a:pt x="72199" y="75406"/>
                  </a:cubicBezTo>
                  <a:cubicBezTo>
                    <a:pt x="75237" y="73670"/>
                    <a:pt x="78167" y="71826"/>
                    <a:pt x="81096" y="69981"/>
                  </a:cubicBezTo>
                  <a:cubicBezTo>
                    <a:pt x="86521" y="66509"/>
                    <a:pt x="91946" y="63146"/>
                    <a:pt x="97371" y="59565"/>
                  </a:cubicBezTo>
                  <a:cubicBezTo>
                    <a:pt x="97479" y="59457"/>
                    <a:pt x="97588" y="59348"/>
                    <a:pt x="97696" y="59348"/>
                  </a:cubicBezTo>
                  <a:cubicBezTo>
                    <a:pt x="98022" y="59131"/>
                    <a:pt x="98347" y="58914"/>
                    <a:pt x="98564" y="58697"/>
                  </a:cubicBezTo>
                  <a:cubicBezTo>
                    <a:pt x="98673" y="58589"/>
                    <a:pt x="98890" y="58480"/>
                    <a:pt x="98998" y="58372"/>
                  </a:cubicBezTo>
                  <a:cubicBezTo>
                    <a:pt x="99107" y="58263"/>
                    <a:pt x="99215" y="58263"/>
                    <a:pt x="99324" y="58155"/>
                  </a:cubicBezTo>
                  <a:cubicBezTo>
                    <a:pt x="99324" y="58155"/>
                    <a:pt x="99324" y="58155"/>
                    <a:pt x="99324" y="58155"/>
                  </a:cubicBezTo>
                  <a:lnTo>
                    <a:pt x="99324" y="58155"/>
                  </a:lnTo>
                  <a:cubicBezTo>
                    <a:pt x="99324" y="58155"/>
                    <a:pt x="99324" y="58155"/>
                    <a:pt x="99324" y="58155"/>
                  </a:cubicBezTo>
                  <a:cubicBezTo>
                    <a:pt x="99324" y="58155"/>
                    <a:pt x="99324" y="58155"/>
                    <a:pt x="99324" y="58155"/>
                  </a:cubicBezTo>
                  <a:cubicBezTo>
                    <a:pt x="99649" y="57938"/>
                    <a:pt x="100083" y="57612"/>
                    <a:pt x="100409" y="57395"/>
                  </a:cubicBezTo>
                  <a:lnTo>
                    <a:pt x="100409" y="57395"/>
                  </a:lnTo>
                  <a:cubicBezTo>
                    <a:pt x="100517" y="57287"/>
                    <a:pt x="100626" y="57287"/>
                    <a:pt x="100734" y="57178"/>
                  </a:cubicBezTo>
                  <a:cubicBezTo>
                    <a:pt x="100734" y="57178"/>
                    <a:pt x="100734" y="57178"/>
                    <a:pt x="100734" y="57178"/>
                  </a:cubicBezTo>
                  <a:cubicBezTo>
                    <a:pt x="100734" y="57178"/>
                    <a:pt x="100734" y="57178"/>
                    <a:pt x="100734" y="57178"/>
                  </a:cubicBezTo>
                  <a:cubicBezTo>
                    <a:pt x="101060" y="56961"/>
                    <a:pt x="101385" y="56744"/>
                    <a:pt x="101711" y="56527"/>
                  </a:cubicBezTo>
                  <a:cubicBezTo>
                    <a:pt x="107895" y="52296"/>
                    <a:pt x="114188" y="47956"/>
                    <a:pt x="120264" y="43399"/>
                  </a:cubicBezTo>
                  <a:cubicBezTo>
                    <a:pt x="126448" y="38734"/>
                    <a:pt x="132741" y="34177"/>
                    <a:pt x="138925" y="29403"/>
                  </a:cubicBezTo>
                  <a:cubicBezTo>
                    <a:pt x="145110" y="24629"/>
                    <a:pt x="151077" y="19638"/>
                    <a:pt x="157153" y="14647"/>
                  </a:cubicBezTo>
                  <a:cubicBezTo>
                    <a:pt x="160083" y="12260"/>
                    <a:pt x="162903" y="9765"/>
                    <a:pt x="165833" y="7378"/>
                  </a:cubicBezTo>
                  <a:cubicBezTo>
                    <a:pt x="168545" y="5099"/>
                    <a:pt x="171149" y="2821"/>
                    <a:pt x="174079" y="976"/>
                  </a:cubicBezTo>
                  <a:cubicBezTo>
                    <a:pt x="174513" y="651"/>
                    <a:pt x="175055" y="325"/>
                    <a:pt x="175598" y="0"/>
                  </a:cubicBezTo>
                  <a:cubicBezTo>
                    <a:pt x="175598" y="0"/>
                    <a:pt x="175706" y="0"/>
                    <a:pt x="175598" y="0"/>
                  </a:cubicBezTo>
                  <a:lnTo>
                    <a:pt x="175598" y="0"/>
                  </a:lnTo>
                  <a:cubicBezTo>
                    <a:pt x="175598" y="0"/>
                    <a:pt x="175598" y="0"/>
                    <a:pt x="175598" y="0"/>
                  </a:cubicBezTo>
                  <a:cubicBezTo>
                    <a:pt x="175598" y="0"/>
                    <a:pt x="175598" y="0"/>
                    <a:pt x="175598" y="0"/>
                  </a:cubicBezTo>
                  <a:cubicBezTo>
                    <a:pt x="175598" y="0"/>
                    <a:pt x="175489" y="0"/>
                    <a:pt x="175489" y="108"/>
                  </a:cubicBezTo>
                  <a:cubicBezTo>
                    <a:pt x="175272" y="217"/>
                    <a:pt x="175164" y="434"/>
                    <a:pt x="174947" y="543"/>
                  </a:cubicBezTo>
                  <a:cubicBezTo>
                    <a:pt x="174947" y="543"/>
                    <a:pt x="174947" y="543"/>
                    <a:pt x="174947" y="543"/>
                  </a:cubicBezTo>
                  <a:cubicBezTo>
                    <a:pt x="172343" y="2821"/>
                    <a:pt x="170064" y="5316"/>
                    <a:pt x="167677" y="7812"/>
                  </a:cubicBezTo>
                  <a:cubicBezTo>
                    <a:pt x="164965" y="10633"/>
                    <a:pt x="162361" y="13454"/>
                    <a:pt x="159648" y="16275"/>
                  </a:cubicBezTo>
                  <a:cubicBezTo>
                    <a:pt x="154440" y="21808"/>
                    <a:pt x="149016" y="27233"/>
                    <a:pt x="143265" y="32332"/>
                  </a:cubicBezTo>
                  <a:cubicBezTo>
                    <a:pt x="142614" y="32983"/>
                    <a:pt x="141855" y="33634"/>
                    <a:pt x="141204" y="34177"/>
                  </a:cubicBezTo>
                  <a:cubicBezTo>
                    <a:pt x="141312" y="34068"/>
                    <a:pt x="141312" y="34068"/>
                    <a:pt x="141421" y="33960"/>
                  </a:cubicBezTo>
                  <a:cubicBezTo>
                    <a:pt x="141095" y="34177"/>
                    <a:pt x="140878" y="34502"/>
                    <a:pt x="140553" y="34719"/>
                  </a:cubicBezTo>
                  <a:cubicBezTo>
                    <a:pt x="140553" y="34719"/>
                    <a:pt x="140553" y="34719"/>
                    <a:pt x="140553" y="34719"/>
                  </a:cubicBezTo>
                  <a:cubicBezTo>
                    <a:pt x="140553" y="34719"/>
                    <a:pt x="140553" y="34719"/>
                    <a:pt x="140444" y="34828"/>
                  </a:cubicBezTo>
                  <a:cubicBezTo>
                    <a:pt x="140336" y="34936"/>
                    <a:pt x="140336" y="34936"/>
                    <a:pt x="140227" y="35045"/>
                  </a:cubicBezTo>
                  <a:cubicBezTo>
                    <a:pt x="140227" y="35045"/>
                    <a:pt x="140227" y="35045"/>
                    <a:pt x="140336" y="34936"/>
                  </a:cubicBezTo>
                  <a:cubicBezTo>
                    <a:pt x="140119" y="35153"/>
                    <a:pt x="139902" y="35262"/>
                    <a:pt x="139793" y="35479"/>
                  </a:cubicBezTo>
                  <a:cubicBezTo>
                    <a:pt x="139902" y="35479"/>
                    <a:pt x="139902" y="35370"/>
                    <a:pt x="140010" y="35370"/>
                  </a:cubicBezTo>
                  <a:cubicBezTo>
                    <a:pt x="139685" y="35587"/>
                    <a:pt x="139468" y="35913"/>
                    <a:pt x="139142" y="36130"/>
                  </a:cubicBezTo>
                  <a:cubicBezTo>
                    <a:pt x="139251" y="36021"/>
                    <a:pt x="139359" y="36021"/>
                    <a:pt x="139359" y="35913"/>
                  </a:cubicBezTo>
                  <a:cubicBezTo>
                    <a:pt x="134043" y="40687"/>
                    <a:pt x="128401" y="45244"/>
                    <a:pt x="122651" y="49692"/>
                  </a:cubicBezTo>
                  <a:cubicBezTo>
                    <a:pt x="119830" y="51862"/>
                    <a:pt x="117009" y="54032"/>
                    <a:pt x="114079" y="56202"/>
                  </a:cubicBezTo>
                  <a:cubicBezTo>
                    <a:pt x="111259" y="58372"/>
                    <a:pt x="108438" y="60433"/>
                    <a:pt x="105508" y="62386"/>
                  </a:cubicBezTo>
                  <a:cubicBezTo>
                    <a:pt x="105616" y="62278"/>
                    <a:pt x="105725" y="62278"/>
                    <a:pt x="105834" y="62169"/>
                  </a:cubicBezTo>
                  <a:cubicBezTo>
                    <a:pt x="99541" y="66401"/>
                    <a:pt x="93031" y="70415"/>
                    <a:pt x="86738" y="74538"/>
                  </a:cubicBezTo>
                  <a:cubicBezTo>
                    <a:pt x="83591" y="76599"/>
                    <a:pt x="80337" y="78552"/>
                    <a:pt x="77081" y="80397"/>
                  </a:cubicBezTo>
                  <a:cubicBezTo>
                    <a:pt x="73827" y="82241"/>
                    <a:pt x="70680" y="84194"/>
                    <a:pt x="67317" y="86039"/>
                  </a:cubicBezTo>
                  <a:cubicBezTo>
                    <a:pt x="64062" y="87775"/>
                    <a:pt x="60807" y="89511"/>
                    <a:pt x="57552" y="91138"/>
                  </a:cubicBezTo>
                  <a:cubicBezTo>
                    <a:pt x="54080" y="92874"/>
                    <a:pt x="50717" y="94719"/>
                    <a:pt x="47245" y="96346"/>
                  </a:cubicBezTo>
                  <a:cubicBezTo>
                    <a:pt x="40843" y="99275"/>
                    <a:pt x="34442" y="102097"/>
                    <a:pt x="27824" y="104592"/>
                  </a:cubicBezTo>
                  <a:cubicBezTo>
                    <a:pt x="25654" y="105351"/>
                    <a:pt x="23592" y="106219"/>
                    <a:pt x="21422" y="106870"/>
                  </a:cubicBezTo>
                  <a:lnTo>
                    <a:pt x="21422" y="106870"/>
                  </a:lnTo>
                  <a:cubicBezTo>
                    <a:pt x="21422" y="106870"/>
                    <a:pt x="21314" y="106870"/>
                    <a:pt x="21314" y="106870"/>
                  </a:cubicBezTo>
                  <a:cubicBezTo>
                    <a:pt x="21314" y="106870"/>
                    <a:pt x="21314" y="106870"/>
                    <a:pt x="21314" y="106870"/>
                  </a:cubicBezTo>
                  <a:cubicBezTo>
                    <a:pt x="18818" y="107738"/>
                    <a:pt x="16323" y="108498"/>
                    <a:pt x="13827" y="109366"/>
                  </a:cubicBezTo>
                  <a:cubicBezTo>
                    <a:pt x="13827" y="109366"/>
                    <a:pt x="13827" y="109366"/>
                    <a:pt x="13827" y="109366"/>
                  </a:cubicBezTo>
                  <a:cubicBezTo>
                    <a:pt x="13719" y="109366"/>
                    <a:pt x="13610" y="109474"/>
                    <a:pt x="13502" y="109474"/>
                  </a:cubicBezTo>
                  <a:cubicBezTo>
                    <a:pt x="10030" y="110668"/>
                    <a:pt x="6558" y="112078"/>
                    <a:pt x="3086" y="113272"/>
                  </a:cubicBezTo>
                  <a:cubicBezTo>
                    <a:pt x="3086" y="113272"/>
                    <a:pt x="3086" y="113272"/>
                    <a:pt x="3086" y="113272"/>
                  </a:cubicBezTo>
                  <a:cubicBezTo>
                    <a:pt x="2327" y="113597"/>
                    <a:pt x="1567" y="113814"/>
                    <a:pt x="808" y="114031"/>
                  </a:cubicBezTo>
                  <a:cubicBezTo>
                    <a:pt x="808" y="114031"/>
                    <a:pt x="808" y="114031"/>
                    <a:pt x="808" y="114031"/>
                  </a:cubicBezTo>
                  <a:cubicBezTo>
                    <a:pt x="591" y="114465"/>
                    <a:pt x="374" y="114574"/>
                    <a:pt x="48" y="114682"/>
                  </a:cubicBezTo>
                  <a:cubicBezTo>
                    <a:pt x="48" y="114682"/>
                    <a:pt x="48" y="114682"/>
                    <a:pt x="48" y="114682"/>
                  </a:cubicBezTo>
                  <a:cubicBezTo>
                    <a:pt x="48" y="114682"/>
                    <a:pt x="48" y="114682"/>
                    <a:pt x="48" y="114682"/>
                  </a:cubicBezTo>
                  <a:cubicBezTo>
                    <a:pt x="48" y="114682"/>
                    <a:pt x="-60" y="114682"/>
                    <a:pt x="48" y="114682"/>
                  </a:cubicBezTo>
                  <a:close/>
                </a:path>
              </a:pathLst>
            </a:custGeom>
            <a:solidFill>
              <a:srgbClr val="646369"/>
            </a:solidFill>
            <a:ln w="10838" cap="flat">
              <a:noFill/>
              <a:prstDash val="solid"/>
              <a:miter/>
            </a:ln>
          </p:spPr>
          <p:txBody>
            <a:bodyPr rtlCol="0" anchor="ctr"/>
            <a:lstStyle/>
            <a:p>
              <a:endParaRPr lang="nb-NO"/>
            </a:p>
          </p:txBody>
        </p:sp>
        <p:sp>
          <p:nvSpPr>
            <p:cNvPr id="286" name="Frihåndsform: figur 285">
              <a:extLst>
                <a:ext uri="{FF2B5EF4-FFF2-40B4-BE49-F238E27FC236}">
                  <a16:creationId xmlns:a16="http://schemas.microsoft.com/office/drawing/2014/main" id="{E38BCBD3-55CF-4C25-AAE0-20A463F663DD}"/>
                </a:ext>
              </a:extLst>
            </p:cNvPr>
            <p:cNvSpPr/>
            <p:nvPr/>
          </p:nvSpPr>
          <p:spPr>
            <a:xfrm>
              <a:off x="7387026" y="4177866"/>
              <a:ext cx="434" cy="216"/>
            </a:xfrm>
            <a:custGeom>
              <a:avLst/>
              <a:gdLst>
                <a:gd name="connsiteX0" fmla="*/ 434 w 434"/>
                <a:gd name="connsiteY0" fmla="*/ 0 h 216"/>
                <a:gd name="connsiteX1" fmla="*/ 217 w 434"/>
                <a:gd name="connsiteY1" fmla="*/ 108 h 216"/>
                <a:gd name="connsiteX2" fmla="*/ 0 w 434"/>
                <a:gd name="connsiteY2" fmla="*/ 217 h 216"/>
                <a:gd name="connsiteX3" fmla="*/ 434 w 434"/>
                <a:gd name="connsiteY3" fmla="*/ 0 h 216"/>
              </a:gdLst>
              <a:ahLst/>
              <a:cxnLst>
                <a:cxn ang="0">
                  <a:pos x="connsiteX0" y="connsiteY0"/>
                </a:cxn>
                <a:cxn ang="0">
                  <a:pos x="connsiteX1" y="connsiteY1"/>
                </a:cxn>
                <a:cxn ang="0">
                  <a:pos x="connsiteX2" y="connsiteY2"/>
                </a:cxn>
                <a:cxn ang="0">
                  <a:pos x="connsiteX3" y="connsiteY3"/>
                </a:cxn>
              </a:cxnLst>
              <a:rect l="l" t="t" r="r" b="b"/>
              <a:pathLst>
                <a:path w="434" h="216">
                  <a:moveTo>
                    <a:pt x="434" y="0"/>
                  </a:moveTo>
                  <a:cubicBezTo>
                    <a:pt x="325" y="0"/>
                    <a:pt x="325" y="108"/>
                    <a:pt x="217" y="108"/>
                  </a:cubicBezTo>
                  <a:cubicBezTo>
                    <a:pt x="109" y="108"/>
                    <a:pt x="109" y="217"/>
                    <a:pt x="0" y="217"/>
                  </a:cubicBezTo>
                  <a:cubicBezTo>
                    <a:pt x="217" y="217"/>
                    <a:pt x="325" y="108"/>
                    <a:pt x="434" y="0"/>
                  </a:cubicBezTo>
                  <a:close/>
                </a:path>
              </a:pathLst>
            </a:custGeom>
            <a:solidFill>
              <a:srgbClr val="646369"/>
            </a:solidFill>
            <a:ln w="10838" cap="flat">
              <a:noFill/>
              <a:prstDash val="solid"/>
              <a:miter/>
            </a:ln>
          </p:spPr>
          <p:txBody>
            <a:bodyPr rtlCol="0" anchor="ctr"/>
            <a:lstStyle/>
            <a:p>
              <a:endParaRPr lang="nb-NO"/>
            </a:p>
          </p:txBody>
        </p:sp>
        <p:sp>
          <p:nvSpPr>
            <p:cNvPr id="287" name="Frihåndsform: figur 286">
              <a:extLst>
                <a:ext uri="{FF2B5EF4-FFF2-40B4-BE49-F238E27FC236}">
                  <a16:creationId xmlns:a16="http://schemas.microsoft.com/office/drawing/2014/main" id="{10C4AE83-D226-4260-9100-3018FC5040FF}"/>
                </a:ext>
              </a:extLst>
            </p:cNvPr>
            <p:cNvSpPr/>
            <p:nvPr/>
          </p:nvSpPr>
          <p:spPr>
            <a:xfrm>
              <a:off x="6850939" y="4088898"/>
              <a:ext cx="29077" cy="250630"/>
            </a:xfrm>
            <a:custGeom>
              <a:avLst/>
              <a:gdLst>
                <a:gd name="connsiteX0" fmla="*/ 1194 w 29077"/>
                <a:gd name="connsiteY0" fmla="*/ 250630 h 250630"/>
                <a:gd name="connsiteX1" fmla="*/ 434 w 29077"/>
                <a:gd name="connsiteY1" fmla="*/ 208207 h 250630"/>
                <a:gd name="connsiteX2" fmla="*/ 0 w 29077"/>
                <a:gd name="connsiteY2" fmla="*/ 186399 h 250630"/>
                <a:gd name="connsiteX3" fmla="*/ 543 w 29077"/>
                <a:gd name="connsiteY3" fmla="*/ 166002 h 250630"/>
                <a:gd name="connsiteX4" fmla="*/ 1302 w 29077"/>
                <a:gd name="connsiteY4" fmla="*/ 148751 h 250630"/>
                <a:gd name="connsiteX5" fmla="*/ 2279 w 29077"/>
                <a:gd name="connsiteY5" fmla="*/ 131391 h 250630"/>
                <a:gd name="connsiteX6" fmla="*/ 2279 w 29077"/>
                <a:gd name="connsiteY6" fmla="*/ 131391 h 250630"/>
                <a:gd name="connsiteX7" fmla="*/ 2496 w 29077"/>
                <a:gd name="connsiteY7" fmla="*/ 129330 h 250630"/>
                <a:gd name="connsiteX8" fmla="*/ 2496 w 29077"/>
                <a:gd name="connsiteY8" fmla="*/ 129330 h 250630"/>
                <a:gd name="connsiteX9" fmla="*/ 2496 w 29077"/>
                <a:gd name="connsiteY9" fmla="*/ 129221 h 250630"/>
                <a:gd name="connsiteX10" fmla="*/ 2496 w 29077"/>
                <a:gd name="connsiteY10" fmla="*/ 129221 h 250630"/>
                <a:gd name="connsiteX11" fmla="*/ 2496 w 29077"/>
                <a:gd name="connsiteY11" fmla="*/ 129113 h 250630"/>
                <a:gd name="connsiteX12" fmla="*/ 2496 w 29077"/>
                <a:gd name="connsiteY12" fmla="*/ 129113 h 250630"/>
                <a:gd name="connsiteX13" fmla="*/ 3472 w 29077"/>
                <a:gd name="connsiteY13" fmla="*/ 119131 h 250630"/>
                <a:gd name="connsiteX14" fmla="*/ 4448 w 29077"/>
                <a:gd name="connsiteY14" fmla="*/ 108606 h 250630"/>
                <a:gd name="connsiteX15" fmla="*/ 6944 w 29077"/>
                <a:gd name="connsiteY15" fmla="*/ 88534 h 250630"/>
                <a:gd name="connsiteX16" fmla="*/ 11935 w 29077"/>
                <a:gd name="connsiteY16" fmla="*/ 60759 h 250630"/>
                <a:gd name="connsiteX17" fmla="*/ 16709 w 29077"/>
                <a:gd name="connsiteY17" fmla="*/ 41012 h 250630"/>
                <a:gd name="connsiteX18" fmla="*/ 22459 w 29077"/>
                <a:gd name="connsiteY18" fmla="*/ 21157 h 250630"/>
                <a:gd name="connsiteX19" fmla="*/ 25606 w 29077"/>
                <a:gd name="connsiteY19" fmla="*/ 9982 h 250630"/>
                <a:gd name="connsiteX20" fmla="*/ 28969 w 29077"/>
                <a:gd name="connsiteY20" fmla="*/ 0 h 250630"/>
                <a:gd name="connsiteX21" fmla="*/ 29078 w 29077"/>
                <a:gd name="connsiteY21" fmla="*/ 0 h 250630"/>
                <a:gd name="connsiteX22" fmla="*/ 28426 w 29077"/>
                <a:gd name="connsiteY22" fmla="*/ 2496 h 250630"/>
                <a:gd name="connsiteX23" fmla="*/ 28318 w 29077"/>
                <a:gd name="connsiteY23" fmla="*/ 2821 h 250630"/>
                <a:gd name="connsiteX24" fmla="*/ 28318 w 29077"/>
                <a:gd name="connsiteY24" fmla="*/ 2821 h 250630"/>
                <a:gd name="connsiteX25" fmla="*/ 26799 w 29077"/>
                <a:gd name="connsiteY25" fmla="*/ 12260 h 250630"/>
                <a:gd name="connsiteX26" fmla="*/ 25280 w 29077"/>
                <a:gd name="connsiteY26" fmla="*/ 22134 h 250630"/>
                <a:gd name="connsiteX27" fmla="*/ 21700 w 29077"/>
                <a:gd name="connsiteY27" fmla="*/ 42314 h 250630"/>
                <a:gd name="connsiteX28" fmla="*/ 15190 w 29077"/>
                <a:gd name="connsiteY28" fmla="*/ 82784 h 250630"/>
                <a:gd name="connsiteX29" fmla="*/ 12369 w 29077"/>
                <a:gd name="connsiteY29" fmla="*/ 103182 h 250630"/>
                <a:gd name="connsiteX30" fmla="*/ 10416 w 29077"/>
                <a:gd name="connsiteY30" fmla="*/ 124122 h 250630"/>
                <a:gd name="connsiteX31" fmla="*/ 10416 w 29077"/>
                <a:gd name="connsiteY31" fmla="*/ 124773 h 250630"/>
                <a:gd name="connsiteX32" fmla="*/ 10307 w 29077"/>
                <a:gd name="connsiteY32" fmla="*/ 125532 h 250630"/>
                <a:gd name="connsiteX33" fmla="*/ 10307 w 29077"/>
                <a:gd name="connsiteY33" fmla="*/ 125532 h 250630"/>
                <a:gd name="connsiteX34" fmla="*/ 10199 w 29077"/>
                <a:gd name="connsiteY34" fmla="*/ 126292 h 250630"/>
                <a:gd name="connsiteX35" fmla="*/ 10199 w 29077"/>
                <a:gd name="connsiteY35" fmla="*/ 126292 h 250630"/>
                <a:gd name="connsiteX36" fmla="*/ 10199 w 29077"/>
                <a:gd name="connsiteY36" fmla="*/ 126400 h 250630"/>
                <a:gd name="connsiteX37" fmla="*/ 10199 w 29077"/>
                <a:gd name="connsiteY37" fmla="*/ 126400 h 250630"/>
                <a:gd name="connsiteX38" fmla="*/ 10091 w 29077"/>
                <a:gd name="connsiteY38" fmla="*/ 128353 h 250630"/>
                <a:gd name="connsiteX39" fmla="*/ 10091 w 29077"/>
                <a:gd name="connsiteY39" fmla="*/ 127811 h 250630"/>
                <a:gd name="connsiteX40" fmla="*/ 8680 w 29077"/>
                <a:gd name="connsiteY40" fmla="*/ 148208 h 250630"/>
                <a:gd name="connsiteX41" fmla="*/ 7595 w 29077"/>
                <a:gd name="connsiteY41" fmla="*/ 169365 h 250630"/>
                <a:gd name="connsiteX42" fmla="*/ 6727 w 29077"/>
                <a:gd name="connsiteY42" fmla="*/ 185314 h 250630"/>
                <a:gd name="connsiteX43" fmla="*/ 5750 w 29077"/>
                <a:gd name="connsiteY43" fmla="*/ 201047 h 250630"/>
                <a:gd name="connsiteX44" fmla="*/ 5750 w 29077"/>
                <a:gd name="connsiteY44" fmla="*/ 200721 h 250630"/>
                <a:gd name="connsiteX45" fmla="*/ 5425 w 29077"/>
                <a:gd name="connsiteY45" fmla="*/ 205061 h 250630"/>
                <a:gd name="connsiteX46" fmla="*/ 5425 w 29077"/>
                <a:gd name="connsiteY46" fmla="*/ 204953 h 250630"/>
                <a:gd name="connsiteX47" fmla="*/ 5099 w 29077"/>
                <a:gd name="connsiteY47" fmla="*/ 209618 h 250630"/>
                <a:gd name="connsiteX48" fmla="*/ 5099 w 29077"/>
                <a:gd name="connsiteY48" fmla="*/ 209292 h 250630"/>
                <a:gd name="connsiteX49" fmla="*/ 4232 w 29077"/>
                <a:gd name="connsiteY49" fmla="*/ 218949 h 250630"/>
                <a:gd name="connsiteX50" fmla="*/ 3255 w 29077"/>
                <a:gd name="connsiteY50" fmla="*/ 229799 h 250630"/>
                <a:gd name="connsiteX51" fmla="*/ 1194 w 29077"/>
                <a:gd name="connsiteY51" fmla="*/ 250630 h 250630"/>
                <a:gd name="connsiteX52" fmla="*/ 1194 w 29077"/>
                <a:gd name="connsiteY52" fmla="*/ 250630 h 250630"/>
                <a:gd name="connsiteX53" fmla="*/ 1194 w 29077"/>
                <a:gd name="connsiteY53" fmla="*/ 250630 h 25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9077" h="250630">
                  <a:moveTo>
                    <a:pt x="1194" y="250630"/>
                  </a:moveTo>
                  <a:cubicBezTo>
                    <a:pt x="868" y="236525"/>
                    <a:pt x="760" y="222312"/>
                    <a:pt x="434" y="208207"/>
                  </a:cubicBezTo>
                  <a:cubicBezTo>
                    <a:pt x="217" y="200938"/>
                    <a:pt x="109" y="193669"/>
                    <a:pt x="0" y="186399"/>
                  </a:cubicBezTo>
                  <a:cubicBezTo>
                    <a:pt x="0" y="179564"/>
                    <a:pt x="217" y="172729"/>
                    <a:pt x="543" y="166002"/>
                  </a:cubicBezTo>
                  <a:cubicBezTo>
                    <a:pt x="760" y="160251"/>
                    <a:pt x="976" y="154501"/>
                    <a:pt x="1302" y="148751"/>
                  </a:cubicBezTo>
                  <a:cubicBezTo>
                    <a:pt x="1627" y="143000"/>
                    <a:pt x="1845" y="137141"/>
                    <a:pt x="2279" y="131391"/>
                  </a:cubicBezTo>
                  <a:cubicBezTo>
                    <a:pt x="2279" y="131391"/>
                    <a:pt x="2279" y="131391"/>
                    <a:pt x="2279" y="131391"/>
                  </a:cubicBezTo>
                  <a:cubicBezTo>
                    <a:pt x="2279" y="130740"/>
                    <a:pt x="2387" y="130089"/>
                    <a:pt x="2496" y="129330"/>
                  </a:cubicBezTo>
                  <a:lnTo>
                    <a:pt x="2496" y="129330"/>
                  </a:lnTo>
                  <a:cubicBezTo>
                    <a:pt x="2496" y="129330"/>
                    <a:pt x="2496" y="129221"/>
                    <a:pt x="2496" y="129221"/>
                  </a:cubicBezTo>
                  <a:cubicBezTo>
                    <a:pt x="2496" y="129221"/>
                    <a:pt x="2496" y="129221"/>
                    <a:pt x="2496" y="129221"/>
                  </a:cubicBezTo>
                  <a:cubicBezTo>
                    <a:pt x="2496" y="129221"/>
                    <a:pt x="2496" y="129221"/>
                    <a:pt x="2496" y="129113"/>
                  </a:cubicBezTo>
                  <a:cubicBezTo>
                    <a:pt x="2496" y="129113"/>
                    <a:pt x="2496" y="129113"/>
                    <a:pt x="2496" y="129113"/>
                  </a:cubicBezTo>
                  <a:cubicBezTo>
                    <a:pt x="2712" y="125749"/>
                    <a:pt x="3147" y="122494"/>
                    <a:pt x="3472" y="119131"/>
                  </a:cubicBezTo>
                  <a:cubicBezTo>
                    <a:pt x="3797" y="115550"/>
                    <a:pt x="4123" y="112078"/>
                    <a:pt x="4448" y="108606"/>
                  </a:cubicBezTo>
                  <a:cubicBezTo>
                    <a:pt x="5099" y="101880"/>
                    <a:pt x="5859" y="95153"/>
                    <a:pt x="6944" y="88534"/>
                  </a:cubicBezTo>
                  <a:cubicBezTo>
                    <a:pt x="8355" y="79203"/>
                    <a:pt x="9873" y="69981"/>
                    <a:pt x="11935" y="60759"/>
                  </a:cubicBezTo>
                  <a:cubicBezTo>
                    <a:pt x="13345" y="54140"/>
                    <a:pt x="14973" y="47522"/>
                    <a:pt x="16709" y="41012"/>
                  </a:cubicBezTo>
                  <a:cubicBezTo>
                    <a:pt x="18445" y="34394"/>
                    <a:pt x="20506" y="27776"/>
                    <a:pt x="22459" y="21157"/>
                  </a:cubicBezTo>
                  <a:cubicBezTo>
                    <a:pt x="23544" y="17468"/>
                    <a:pt x="24629" y="13779"/>
                    <a:pt x="25606" y="9982"/>
                  </a:cubicBezTo>
                  <a:cubicBezTo>
                    <a:pt x="26582" y="6618"/>
                    <a:pt x="27559" y="3255"/>
                    <a:pt x="28969" y="0"/>
                  </a:cubicBezTo>
                  <a:cubicBezTo>
                    <a:pt x="28969" y="0"/>
                    <a:pt x="29078" y="0"/>
                    <a:pt x="29078" y="0"/>
                  </a:cubicBezTo>
                  <a:cubicBezTo>
                    <a:pt x="28860" y="760"/>
                    <a:pt x="28644" y="1628"/>
                    <a:pt x="28426" y="2496"/>
                  </a:cubicBezTo>
                  <a:cubicBezTo>
                    <a:pt x="28426" y="2604"/>
                    <a:pt x="28426" y="2712"/>
                    <a:pt x="28318" y="2821"/>
                  </a:cubicBezTo>
                  <a:cubicBezTo>
                    <a:pt x="28318" y="2821"/>
                    <a:pt x="28318" y="2821"/>
                    <a:pt x="28318" y="2821"/>
                  </a:cubicBezTo>
                  <a:cubicBezTo>
                    <a:pt x="27667" y="5967"/>
                    <a:pt x="27233" y="9114"/>
                    <a:pt x="26799" y="12260"/>
                  </a:cubicBezTo>
                  <a:cubicBezTo>
                    <a:pt x="26365" y="15515"/>
                    <a:pt x="25823" y="18879"/>
                    <a:pt x="25280" y="22134"/>
                  </a:cubicBezTo>
                  <a:cubicBezTo>
                    <a:pt x="24087" y="28860"/>
                    <a:pt x="22893" y="35587"/>
                    <a:pt x="21700" y="42314"/>
                  </a:cubicBezTo>
                  <a:cubicBezTo>
                    <a:pt x="19313" y="55768"/>
                    <a:pt x="17251" y="69330"/>
                    <a:pt x="15190" y="82784"/>
                  </a:cubicBezTo>
                  <a:cubicBezTo>
                    <a:pt x="14105" y="89619"/>
                    <a:pt x="13128" y="96346"/>
                    <a:pt x="12369" y="103182"/>
                  </a:cubicBezTo>
                  <a:cubicBezTo>
                    <a:pt x="11609" y="110125"/>
                    <a:pt x="10958" y="117178"/>
                    <a:pt x="10416" y="124122"/>
                  </a:cubicBezTo>
                  <a:cubicBezTo>
                    <a:pt x="10416" y="124339"/>
                    <a:pt x="10416" y="124556"/>
                    <a:pt x="10416" y="124773"/>
                  </a:cubicBezTo>
                  <a:cubicBezTo>
                    <a:pt x="10416" y="124990"/>
                    <a:pt x="10416" y="125315"/>
                    <a:pt x="10307" y="125532"/>
                  </a:cubicBezTo>
                  <a:lnTo>
                    <a:pt x="10307" y="125532"/>
                  </a:lnTo>
                  <a:cubicBezTo>
                    <a:pt x="10307" y="125749"/>
                    <a:pt x="10307" y="125966"/>
                    <a:pt x="10199" y="126292"/>
                  </a:cubicBezTo>
                  <a:cubicBezTo>
                    <a:pt x="10199" y="126292"/>
                    <a:pt x="10199" y="126292"/>
                    <a:pt x="10199" y="126292"/>
                  </a:cubicBezTo>
                  <a:cubicBezTo>
                    <a:pt x="10199" y="126292"/>
                    <a:pt x="10199" y="126292"/>
                    <a:pt x="10199" y="126400"/>
                  </a:cubicBezTo>
                  <a:cubicBezTo>
                    <a:pt x="10199" y="126400"/>
                    <a:pt x="10199" y="126400"/>
                    <a:pt x="10199" y="126400"/>
                  </a:cubicBezTo>
                  <a:cubicBezTo>
                    <a:pt x="10199" y="127051"/>
                    <a:pt x="10091" y="127702"/>
                    <a:pt x="10091" y="128353"/>
                  </a:cubicBezTo>
                  <a:cubicBezTo>
                    <a:pt x="10091" y="128136"/>
                    <a:pt x="10091" y="128027"/>
                    <a:pt x="10091" y="127811"/>
                  </a:cubicBezTo>
                  <a:cubicBezTo>
                    <a:pt x="9656" y="134646"/>
                    <a:pt x="9114" y="141373"/>
                    <a:pt x="8680" y="148208"/>
                  </a:cubicBezTo>
                  <a:cubicBezTo>
                    <a:pt x="8246" y="155261"/>
                    <a:pt x="8029" y="162313"/>
                    <a:pt x="7595" y="169365"/>
                  </a:cubicBezTo>
                  <a:cubicBezTo>
                    <a:pt x="7270" y="174682"/>
                    <a:pt x="7052" y="179998"/>
                    <a:pt x="6727" y="185314"/>
                  </a:cubicBezTo>
                  <a:cubicBezTo>
                    <a:pt x="6401" y="190522"/>
                    <a:pt x="6184" y="195839"/>
                    <a:pt x="5750" y="201047"/>
                  </a:cubicBezTo>
                  <a:cubicBezTo>
                    <a:pt x="5750" y="200938"/>
                    <a:pt x="5750" y="200830"/>
                    <a:pt x="5750" y="200721"/>
                  </a:cubicBezTo>
                  <a:cubicBezTo>
                    <a:pt x="5642" y="202132"/>
                    <a:pt x="5533" y="203542"/>
                    <a:pt x="5425" y="205061"/>
                  </a:cubicBezTo>
                  <a:cubicBezTo>
                    <a:pt x="5425" y="205061"/>
                    <a:pt x="5425" y="204953"/>
                    <a:pt x="5425" y="204953"/>
                  </a:cubicBezTo>
                  <a:cubicBezTo>
                    <a:pt x="5317" y="206580"/>
                    <a:pt x="5208" y="208099"/>
                    <a:pt x="5099" y="209618"/>
                  </a:cubicBezTo>
                  <a:cubicBezTo>
                    <a:pt x="5099" y="209509"/>
                    <a:pt x="5099" y="209401"/>
                    <a:pt x="5099" y="209292"/>
                  </a:cubicBezTo>
                  <a:cubicBezTo>
                    <a:pt x="4883" y="212547"/>
                    <a:pt x="4557" y="215802"/>
                    <a:pt x="4232" y="218949"/>
                  </a:cubicBezTo>
                  <a:cubicBezTo>
                    <a:pt x="3906" y="222529"/>
                    <a:pt x="3581" y="226218"/>
                    <a:pt x="3255" y="229799"/>
                  </a:cubicBezTo>
                  <a:cubicBezTo>
                    <a:pt x="2712" y="236851"/>
                    <a:pt x="1953" y="243686"/>
                    <a:pt x="1194" y="250630"/>
                  </a:cubicBezTo>
                  <a:cubicBezTo>
                    <a:pt x="1302" y="250630"/>
                    <a:pt x="1302" y="250630"/>
                    <a:pt x="1194" y="250630"/>
                  </a:cubicBezTo>
                  <a:cubicBezTo>
                    <a:pt x="1194" y="250630"/>
                    <a:pt x="1194" y="250630"/>
                    <a:pt x="1194" y="250630"/>
                  </a:cubicBezTo>
                  <a:close/>
                </a:path>
              </a:pathLst>
            </a:custGeom>
            <a:solidFill>
              <a:srgbClr val="646369"/>
            </a:solidFill>
            <a:ln w="10838" cap="flat">
              <a:noFill/>
              <a:prstDash val="solid"/>
              <a:miter/>
            </a:ln>
          </p:spPr>
          <p:txBody>
            <a:bodyPr rtlCol="0" anchor="ctr"/>
            <a:lstStyle/>
            <a:p>
              <a:endParaRPr lang="nb-NO"/>
            </a:p>
          </p:txBody>
        </p:sp>
        <p:sp>
          <p:nvSpPr>
            <p:cNvPr id="288" name="Frihåndsform: figur 287">
              <a:extLst>
                <a:ext uri="{FF2B5EF4-FFF2-40B4-BE49-F238E27FC236}">
                  <a16:creationId xmlns:a16="http://schemas.microsoft.com/office/drawing/2014/main" id="{1EDFBC4F-2B94-4E87-9EF4-28BFF16D1D91}"/>
                </a:ext>
              </a:extLst>
            </p:cNvPr>
            <p:cNvSpPr/>
            <p:nvPr/>
          </p:nvSpPr>
          <p:spPr>
            <a:xfrm>
              <a:off x="6771627" y="4124377"/>
              <a:ext cx="81481" cy="155260"/>
            </a:xfrm>
            <a:custGeom>
              <a:avLst/>
              <a:gdLst>
                <a:gd name="connsiteX0" fmla="*/ 81265 w 81481"/>
                <a:gd name="connsiteY0" fmla="*/ 155260 h 155260"/>
                <a:gd name="connsiteX1" fmla="*/ 79420 w 81481"/>
                <a:gd name="connsiteY1" fmla="*/ 153633 h 155260"/>
                <a:gd name="connsiteX2" fmla="*/ 77142 w 81481"/>
                <a:gd name="connsiteY2" fmla="*/ 151571 h 155260"/>
                <a:gd name="connsiteX3" fmla="*/ 71500 w 81481"/>
                <a:gd name="connsiteY3" fmla="*/ 146038 h 155260"/>
                <a:gd name="connsiteX4" fmla="*/ 58697 w 81481"/>
                <a:gd name="connsiteY4" fmla="*/ 131282 h 155260"/>
                <a:gd name="connsiteX5" fmla="*/ 52622 w 81481"/>
                <a:gd name="connsiteY5" fmla="*/ 123362 h 155260"/>
                <a:gd name="connsiteX6" fmla="*/ 52622 w 81481"/>
                <a:gd name="connsiteY6" fmla="*/ 123362 h 155260"/>
                <a:gd name="connsiteX7" fmla="*/ 52513 w 81481"/>
                <a:gd name="connsiteY7" fmla="*/ 123254 h 155260"/>
                <a:gd name="connsiteX8" fmla="*/ 52405 w 81481"/>
                <a:gd name="connsiteY8" fmla="*/ 123145 h 155260"/>
                <a:gd name="connsiteX9" fmla="*/ 52405 w 81481"/>
                <a:gd name="connsiteY9" fmla="*/ 123145 h 155260"/>
                <a:gd name="connsiteX10" fmla="*/ 40578 w 81481"/>
                <a:gd name="connsiteY10" fmla="*/ 105243 h 155260"/>
                <a:gd name="connsiteX11" fmla="*/ 35154 w 81481"/>
                <a:gd name="connsiteY11" fmla="*/ 96238 h 155260"/>
                <a:gd name="connsiteX12" fmla="*/ 29946 w 81481"/>
                <a:gd name="connsiteY12" fmla="*/ 86473 h 155260"/>
                <a:gd name="connsiteX13" fmla="*/ 25172 w 81481"/>
                <a:gd name="connsiteY13" fmla="*/ 76816 h 155260"/>
                <a:gd name="connsiteX14" fmla="*/ 20832 w 81481"/>
                <a:gd name="connsiteY14" fmla="*/ 66726 h 155260"/>
                <a:gd name="connsiteX15" fmla="*/ 16926 w 81481"/>
                <a:gd name="connsiteY15" fmla="*/ 56853 h 155260"/>
                <a:gd name="connsiteX16" fmla="*/ 13671 w 81481"/>
                <a:gd name="connsiteY16" fmla="*/ 47197 h 155260"/>
                <a:gd name="connsiteX17" fmla="*/ 7486 w 81481"/>
                <a:gd name="connsiteY17" fmla="*/ 27233 h 155260"/>
                <a:gd name="connsiteX18" fmla="*/ 4665 w 81481"/>
                <a:gd name="connsiteY18" fmla="*/ 17034 h 155260"/>
                <a:gd name="connsiteX19" fmla="*/ 2170 w 81481"/>
                <a:gd name="connsiteY19" fmla="*/ 7161 h 155260"/>
                <a:gd name="connsiteX20" fmla="*/ 325 w 81481"/>
                <a:gd name="connsiteY20" fmla="*/ 543 h 155260"/>
                <a:gd name="connsiteX21" fmla="*/ 109 w 81481"/>
                <a:gd name="connsiteY21" fmla="*/ 217 h 155260"/>
                <a:gd name="connsiteX22" fmla="*/ 0 w 81481"/>
                <a:gd name="connsiteY22" fmla="*/ 0 h 155260"/>
                <a:gd name="connsiteX23" fmla="*/ 0 w 81481"/>
                <a:gd name="connsiteY23" fmla="*/ 0 h 155260"/>
                <a:gd name="connsiteX24" fmla="*/ 109 w 81481"/>
                <a:gd name="connsiteY24" fmla="*/ 0 h 155260"/>
                <a:gd name="connsiteX25" fmla="*/ 109 w 81481"/>
                <a:gd name="connsiteY25" fmla="*/ 0 h 155260"/>
                <a:gd name="connsiteX26" fmla="*/ 109 w 81481"/>
                <a:gd name="connsiteY26" fmla="*/ 0 h 155260"/>
                <a:gd name="connsiteX27" fmla="*/ 109 w 81481"/>
                <a:gd name="connsiteY27" fmla="*/ 0 h 155260"/>
                <a:gd name="connsiteX28" fmla="*/ 109 w 81481"/>
                <a:gd name="connsiteY28" fmla="*/ 0 h 155260"/>
                <a:gd name="connsiteX29" fmla="*/ 760 w 81481"/>
                <a:gd name="connsiteY29" fmla="*/ 976 h 155260"/>
                <a:gd name="connsiteX30" fmla="*/ 2387 w 81481"/>
                <a:gd name="connsiteY30" fmla="*/ 4448 h 155260"/>
                <a:gd name="connsiteX31" fmla="*/ 6401 w 81481"/>
                <a:gd name="connsiteY31" fmla="*/ 14105 h 155260"/>
                <a:gd name="connsiteX32" fmla="*/ 14105 w 81481"/>
                <a:gd name="connsiteY32" fmla="*/ 33092 h 155260"/>
                <a:gd name="connsiteX33" fmla="*/ 21917 w 81481"/>
                <a:gd name="connsiteY33" fmla="*/ 52187 h 155260"/>
                <a:gd name="connsiteX34" fmla="*/ 30488 w 81481"/>
                <a:gd name="connsiteY34" fmla="*/ 71283 h 155260"/>
                <a:gd name="connsiteX35" fmla="*/ 38083 w 81481"/>
                <a:gd name="connsiteY35" fmla="*/ 86690 h 155260"/>
                <a:gd name="connsiteX36" fmla="*/ 37866 w 81481"/>
                <a:gd name="connsiteY36" fmla="*/ 86256 h 155260"/>
                <a:gd name="connsiteX37" fmla="*/ 38191 w 81481"/>
                <a:gd name="connsiteY37" fmla="*/ 86798 h 155260"/>
                <a:gd name="connsiteX38" fmla="*/ 40578 w 81481"/>
                <a:gd name="connsiteY38" fmla="*/ 91030 h 155260"/>
                <a:gd name="connsiteX39" fmla="*/ 40361 w 81481"/>
                <a:gd name="connsiteY39" fmla="*/ 90596 h 155260"/>
                <a:gd name="connsiteX40" fmla="*/ 41338 w 81481"/>
                <a:gd name="connsiteY40" fmla="*/ 92440 h 155260"/>
                <a:gd name="connsiteX41" fmla="*/ 41121 w 81481"/>
                <a:gd name="connsiteY41" fmla="*/ 92006 h 155260"/>
                <a:gd name="connsiteX42" fmla="*/ 41772 w 81481"/>
                <a:gd name="connsiteY42" fmla="*/ 93200 h 155260"/>
                <a:gd name="connsiteX43" fmla="*/ 41555 w 81481"/>
                <a:gd name="connsiteY43" fmla="*/ 92766 h 155260"/>
                <a:gd name="connsiteX44" fmla="*/ 43725 w 81481"/>
                <a:gd name="connsiteY44" fmla="*/ 96780 h 155260"/>
                <a:gd name="connsiteX45" fmla="*/ 43508 w 81481"/>
                <a:gd name="connsiteY45" fmla="*/ 96346 h 155260"/>
                <a:gd name="connsiteX46" fmla="*/ 44050 w 81481"/>
                <a:gd name="connsiteY46" fmla="*/ 97323 h 155260"/>
                <a:gd name="connsiteX47" fmla="*/ 49367 w 81481"/>
                <a:gd name="connsiteY47" fmla="*/ 106545 h 155260"/>
                <a:gd name="connsiteX48" fmla="*/ 54683 w 81481"/>
                <a:gd name="connsiteY48" fmla="*/ 115659 h 155260"/>
                <a:gd name="connsiteX49" fmla="*/ 65967 w 81481"/>
                <a:gd name="connsiteY49" fmla="*/ 133344 h 155260"/>
                <a:gd name="connsiteX50" fmla="*/ 69764 w 81481"/>
                <a:gd name="connsiteY50" fmla="*/ 138986 h 155260"/>
                <a:gd name="connsiteX51" fmla="*/ 73562 w 81481"/>
                <a:gd name="connsiteY51" fmla="*/ 144519 h 155260"/>
                <a:gd name="connsiteX52" fmla="*/ 73453 w 81481"/>
                <a:gd name="connsiteY52" fmla="*/ 144411 h 155260"/>
                <a:gd name="connsiteX53" fmla="*/ 73779 w 81481"/>
                <a:gd name="connsiteY53" fmla="*/ 144845 h 155260"/>
                <a:gd name="connsiteX54" fmla="*/ 73670 w 81481"/>
                <a:gd name="connsiteY54" fmla="*/ 144736 h 155260"/>
                <a:gd name="connsiteX55" fmla="*/ 78119 w 81481"/>
                <a:gd name="connsiteY55" fmla="*/ 150595 h 155260"/>
                <a:gd name="connsiteX56" fmla="*/ 80614 w 81481"/>
                <a:gd name="connsiteY56" fmla="*/ 153850 h 155260"/>
                <a:gd name="connsiteX57" fmla="*/ 80722 w 81481"/>
                <a:gd name="connsiteY57" fmla="*/ 153850 h 155260"/>
                <a:gd name="connsiteX58" fmla="*/ 81482 w 81481"/>
                <a:gd name="connsiteY58" fmla="*/ 154826 h 155260"/>
                <a:gd name="connsiteX59" fmla="*/ 81265 w 81481"/>
                <a:gd name="connsiteY59" fmla="*/ 155260 h 155260"/>
                <a:gd name="connsiteX60" fmla="*/ 81265 w 81481"/>
                <a:gd name="connsiteY60" fmla="*/ 155260 h 15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1481" h="155260">
                  <a:moveTo>
                    <a:pt x="81265" y="155260"/>
                  </a:moveTo>
                  <a:cubicBezTo>
                    <a:pt x="80614" y="154826"/>
                    <a:pt x="80071" y="154176"/>
                    <a:pt x="79420" y="153633"/>
                  </a:cubicBezTo>
                  <a:cubicBezTo>
                    <a:pt x="78661" y="152982"/>
                    <a:pt x="77901" y="152222"/>
                    <a:pt x="77142" y="151571"/>
                  </a:cubicBezTo>
                  <a:cubicBezTo>
                    <a:pt x="75189" y="149727"/>
                    <a:pt x="73345" y="147883"/>
                    <a:pt x="71500" y="146038"/>
                  </a:cubicBezTo>
                  <a:cubicBezTo>
                    <a:pt x="67052" y="141373"/>
                    <a:pt x="62820" y="136382"/>
                    <a:pt x="58697" y="131282"/>
                  </a:cubicBezTo>
                  <a:cubicBezTo>
                    <a:pt x="56636" y="128678"/>
                    <a:pt x="54574" y="126075"/>
                    <a:pt x="52622" y="123362"/>
                  </a:cubicBezTo>
                  <a:cubicBezTo>
                    <a:pt x="52622" y="123362"/>
                    <a:pt x="52622" y="123362"/>
                    <a:pt x="52622" y="123362"/>
                  </a:cubicBezTo>
                  <a:cubicBezTo>
                    <a:pt x="52622" y="123362"/>
                    <a:pt x="52513" y="123254"/>
                    <a:pt x="52513" y="123254"/>
                  </a:cubicBezTo>
                  <a:cubicBezTo>
                    <a:pt x="52513" y="123254"/>
                    <a:pt x="52405" y="123145"/>
                    <a:pt x="52405" y="123145"/>
                  </a:cubicBezTo>
                  <a:lnTo>
                    <a:pt x="52405" y="123145"/>
                  </a:lnTo>
                  <a:cubicBezTo>
                    <a:pt x="48173" y="117395"/>
                    <a:pt x="44267" y="111319"/>
                    <a:pt x="40578" y="105243"/>
                  </a:cubicBezTo>
                  <a:cubicBezTo>
                    <a:pt x="38734" y="102205"/>
                    <a:pt x="36889" y="99276"/>
                    <a:pt x="35154" y="96238"/>
                  </a:cubicBezTo>
                  <a:cubicBezTo>
                    <a:pt x="33309" y="92983"/>
                    <a:pt x="31682" y="89728"/>
                    <a:pt x="29946" y="86473"/>
                  </a:cubicBezTo>
                  <a:cubicBezTo>
                    <a:pt x="28318" y="83326"/>
                    <a:pt x="26690" y="80071"/>
                    <a:pt x="25172" y="76816"/>
                  </a:cubicBezTo>
                  <a:cubicBezTo>
                    <a:pt x="23652" y="73453"/>
                    <a:pt x="22242" y="70090"/>
                    <a:pt x="20832" y="66726"/>
                  </a:cubicBezTo>
                  <a:cubicBezTo>
                    <a:pt x="19421" y="63471"/>
                    <a:pt x="18119" y="60216"/>
                    <a:pt x="16926" y="56853"/>
                  </a:cubicBezTo>
                  <a:cubicBezTo>
                    <a:pt x="15732" y="53706"/>
                    <a:pt x="14756" y="50452"/>
                    <a:pt x="13671" y="47197"/>
                  </a:cubicBezTo>
                  <a:cubicBezTo>
                    <a:pt x="11501" y="40578"/>
                    <a:pt x="9439" y="33960"/>
                    <a:pt x="7486" y="27233"/>
                  </a:cubicBezTo>
                  <a:cubicBezTo>
                    <a:pt x="6510" y="23869"/>
                    <a:pt x="5533" y="20506"/>
                    <a:pt x="4665" y="17034"/>
                  </a:cubicBezTo>
                  <a:cubicBezTo>
                    <a:pt x="3797" y="13779"/>
                    <a:pt x="3038" y="10416"/>
                    <a:pt x="2170" y="7161"/>
                  </a:cubicBezTo>
                  <a:cubicBezTo>
                    <a:pt x="1627" y="4991"/>
                    <a:pt x="1085" y="2712"/>
                    <a:pt x="325" y="543"/>
                  </a:cubicBezTo>
                  <a:cubicBezTo>
                    <a:pt x="217" y="434"/>
                    <a:pt x="217" y="325"/>
                    <a:pt x="109" y="217"/>
                  </a:cubicBezTo>
                  <a:cubicBezTo>
                    <a:pt x="109" y="109"/>
                    <a:pt x="0" y="0"/>
                    <a:pt x="0" y="0"/>
                  </a:cubicBezTo>
                  <a:cubicBezTo>
                    <a:pt x="0" y="0"/>
                    <a:pt x="0" y="0"/>
                    <a:pt x="0" y="0"/>
                  </a:cubicBezTo>
                  <a:cubicBezTo>
                    <a:pt x="0" y="0"/>
                    <a:pt x="109" y="0"/>
                    <a:pt x="109" y="0"/>
                  </a:cubicBezTo>
                  <a:lnTo>
                    <a:pt x="109" y="0"/>
                  </a:lnTo>
                  <a:cubicBezTo>
                    <a:pt x="109" y="0"/>
                    <a:pt x="109" y="0"/>
                    <a:pt x="109" y="0"/>
                  </a:cubicBezTo>
                  <a:cubicBezTo>
                    <a:pt x="109" y="0"/>
                    <a:pt x="109" y="0"/>
                    <a:pt x="109" y="0"/>
                  </a:cubicBezTo>
                  <a:cubicBezTo>
                    <a:pt x="109" y="0"/>
                    <a:pt x="109" y="0"/>
                    <a:pt x="109" y="0"/>
                  </a:cubicBezTo>
                  <a:cubicBezTo>
                    <a:pt x="434" y="325"/>
                    <a:pt x="543" y="651"/>
                    <a:pt x="760" y="976"/>
                  </a:cubicBezTo>
                  <a:cubicBezTo>
                    <a:pt x="1302" y="2170"/>
                    <a:pt x="1845" y="3255"/>
                    <a:pt x="2387" y="4448"/>
                  </a:cubicBezTo>
                  <a:cubicBezTo>
                    <a:pt x="3797" y="7595"/>
                    <a:pt x="5099" y="10850"/>
                    <a:pt x="6401" y="14105"/>
                  </a:cubicBezTo>
                  <a:cubicBezTo>
                    <a:pt x="8897" y="20506"/>
                    <a:pt x="11501" y="26799"/>
                    <a:pt x="14105" y="33092"/>
                  </a:cubicBezTo>
                  <a:cubicBezTo>
                    <a:pt x="16709" y="39493"/>
                    <a:pt x="19204" y="45895"/>
                    <a:pt x="21917" y="52187"/>
                  </a:cubicBezTo>
                  <a:cubicBezTo>
                    <a:pt x="24629" y="58589"/>
                    <a:pt x="27450" y="64990"/>
                    <a:pt x="30488" y="71283"/>
                  </a:cubicBezTo>
                  <a:cubicBezTo>
                    <a:pt x="32983" y="76491"/>
                    <a:pt x="35370" y="81699"/>
                    <a:pt x="38083" y="86690"/>
                  </a:cubicBezTo>
                  <a:cubicBezTo>
                    <a:pt x="37974" y="86581"/>
                    <a:pt x="37974" y="86364"/>
                    <a:pt x="37866" y="86256"/>
                  </a:cubicBezTo>
                  <a:cubicBezTo>
                    <a:pt x="37974" y="86473"/>
                    <a:pt x="38083" y="86690"/>
                    <a:pt x="38191" y="86798"/>
                  </a:cubicBezTo>
                  <a:cubicBezTo>
                    <a:pt x="38951" y="88209"/>
                    <a:pt x="39710" y="89619"/>
                    <a:pt x="40578" y="91030"/>
                  </a:cubicBezTo>
                  <a:cubicBezTo>
                    <a:pt x="40470" y="90921"/>
                    <a:pt x="40470" y="90704"/>
                    <a:pt x="40361" y="90596"/>
                  </a:cubicBezTo>
                  <a:cubicBezTo>
                    <a:pt x="40687" y="91247"/>
                    <a:pt x="41012" y="91898"/>
                    <a:pt x="41338" y="92440"/>
                  </a:cubicBezTo>
                  <a:cubicBezTo>
                    <a:pt x="41229" y="92332"/>
                    <a:pt x="41229" y="92115"/>
                    <a:pt x="41121" y="92006"/>
                  </a:cubicBezTo>
                  <a:cubicBezTo>
                    <a:pt x="41338" y="92440"/>
                    <a:pt x="41555" y="92874"/>
                    <a:pt x="41772" y="93200"/>
                  </a:cubicBezTo>
                  <a:cubicBezTo>
                    <a:pt x="41663" y="93091"/>
                    <a:pt x="41663" y="92874"/>
                    <a:pt x="41555" y="92766"/>
                  </a:cubicBezTo>
                  <a:cubicBezTo>
                    <a:pt x="42314" y="94068"/>
                    <a:pt x="43074" y="95478"/>
                    <a:pt x="43725" y="96780"/>
                  </a:cubicBezTo>
                  <a:cubicBezTo>
                    <a:pt x="43616" y="96672"/>
                    <a:pt x="43616" y="96455"/>
                    <a:pt x="43508" y="96346"/>
                  </a:cubicBezTo>
                  <a:cubicBezTo>
                    <a:pt x="43725" y="96672"/>
                    <a:pt x="43833" y="96997"/>
                    <a:pt x="44050" y="97323"/>
                  </a:cubicBezTo>
                  <a:cubicBezTo>
                    <a:pt x="45786" y="100469"/>
                    <a:pt x="47631" y="103507"/>
                    <a:pt x="49367" y="106545"/>
                  </a:cubicBezTo>
                  <a:cubicBezTo>
                    <a:pt x="51102" y="109583"/>
                    <a:pt x="52947" y="112621"/>
                    <a:pt x="54683" y="115659"/>
                  </a:cubicBezTo>
                  <a:cubicBezTo>
                    <a:pt x="58263" y="121626"/>
                    <a:pt x="62061" y="127485"/>
                    <a:pt x="65967" y="133344"/>
                  </a:cubicBezTo>
                  <a:cubicBezTo>
                    <a:pt x="67160" y="135188"/>
                    <a:pt x="68462" y="137033"/>
                    <a:pt x="69764" y="138986"/>
                  </a:cubicBezTo>
                  <a:cubicBezTo>
                    <a:pt x="71066" y="140939"/>
                    <a:pt x="72260" y="142783"/>
                    <a:pt x="73562" y="144519"/>
                  </a:cubicBezTo>
                  <a:cubicBezTo>
                    <a:pt x="73562" y="144519"/>
                    <a:pt x="73453" y="144411"/>
                    <a:pt x="73453" y="144411"/>
                  </a:cubicBezTo>
                  <a:cubicBezTo>
                    <a:pt x="73562" y="144519"/>
                    <a:pt x="73670" y="144628"/>
                    <a:pt x="73779" y="144845"/>
                  </a:cubicBezTo>
                  <a:cubicBezTo>
                    <a:pt x="73779" y="144845"/>
                    <a:pt x="73670" y="144736"/>
                    <a:pt x="73670" y="144736"/>
                  </a:cubicBezTo>
                  <a:cubicBezTo>
                    <a:pt x="75081" y="146689"/>
                    <a:pt x="76599" y="148642"/>
                    <a:pt x="78119" y="150595"/>
                  </a:cubicBezTo>
                  <a:cubicBezTo>
                    <a:pt x="78986" y="151680"/>
                    <a:pt x="79746" y="152765"/>
                    <a:pt x="80614" y="153850"/>
                  </a:cubicBezTo>
                  <a:cubicBezTo>
                    <a:pt x="80614" y="153850"/>
                    <a:pt x="80614" y="153741"/>
                    <a:pt x="80722" y="153850"/>
                  </a:cubicBezTo>
                  <a:cubicBezTo>
                    <a:pt x="80939" y="154067"/>
                    <a:pt x="81373" y="154501"/>
                    <a:pt x="81482" y="154826"/>
                  </a:cubicBezTo>
                  <a:cubicBezTo>
                    <a:pt x="81482" y="155260"/>
                    <a:pt x="81482" y="155260"/>
                    <a:pt x="81265" y="155260"/>
                  </a:cubicBezTo>
                  <a:cubicBezTo>
                    <a:pt x="81373" y="155260"/>
                    <a:pt x="81373" y="155260"/>
                    <a:pt x="81265" y="155260"/>
                  </a:cubicBezTo>
                  <a:close/>
                </a:path>
              </a:pathLst>
            </a:custGeom>
            <a:solidFill>
              <a:srgbClr val="646369"/>
            </a:solidFill>
            <a:ln w="10838" cap="flat">
              <a:noFill/>
              <a:prstDash val="solid"/>
              <a:miter/>
            </a:ln>
          </p:spPr>
          <p:txBody>
            <a:bodyPr rtlCol="0" anchor="ctr"/>
            <a:lstStyle/>
            <a:p>
              <a:endParaRPr lang="nb-NO"/>
            </a:p>
          </p:txBody>
        </p:sp>
        <p:sp>
          <p:nvSpPr>
            <p:cNvPr id="289" name="Frihåndsform: figur 288">
              <a:extLst>
                <a:ext uri="{FF2B5EF4-FFF2-40B4-BE49-F238E27FC236}">
                  <a16:creationId xmlns:a16="http://schemas.microsoft.com/office/drawing/2014/main" id="{459E91B5-01BC-4C50-AE94-4838E2403958}"/>
                </a:ext>
              </a:extLst>
            </p:cNvPr>
            <p:cNvSpPr/>
            <p:nvPr/>
          </p:nvSpPr>
          <p:spPr>
            <a:xfrm>
              <a:off x="6785298" y="4113696"/>
              <a:ext cx="68504" cy="141300"/>
            </a:xfrm>
            <a:custGeom>
              <a:avLst/>
              <a:gdLst>
                <a:gd name="connsiteX0" fmla="*/ 67703 w 68504"/>
                <a:gd name="connsiteY0" fmla="*/ 141095 h 141300"/>
                <a:gd name="connsiteX1" fmla="*/ 66835 w 68504"/>
                <a:gd name="connsiteY1" fmla="*/ 140119 h 141300"/>
                <a:gd name="connsiteX2" fmla="*/ 64665 w 68504"/>
                <a:gd name="connsiteY2" fmla="*/ 137623 h 141300"/>
                <a:gd name="connsiteX3" fmla="*/ 59674 w 68504"/>
                <a:gd name="connsiteY3" fmla="*/ 131331 h 141300"/>
                <a:gd name="connsiteX4" fmla="*/ 59674 w 68504"/>
                <a:gd name="connsiteY4" fmla="*/ 131331 h 141300"/>
                <a:gd name="connsiteX5" fmla="*/ 57395 w 68504"/>
                <a:gd name="connsiteY5" fmla="*/ 128184 h 141300"/>
                <a:gd name="connsiteX6" fmla="*/ 57504 w 68504"/>
                <a:gd name="connsiteY6" fmla="*/ 128293 h 141300"/>
                <a:gd name="connsiteX7" fmla="*/ 45677 w 68504"/>
                <a:gd name="connsiteY7" fmla="*/ 110824 h 141300"/>
                <a:gd name="connsiteX8" fmla="*/ 34828 w 68504"/>
                <a:gd name="connsiteY8" fmla="*/ 92705 h 141300"/>
                <a:gd name="connsiteX9" fmla="*/ 24303 w 68504"/>
                <a:gd name="connsiteY9" fmla="*/ 72742 h 141300"/>
                <a:gd name="connsiteX10" fmla="*/ 15732 w 68504"/>
                <a:gd name="connsiteY10" fmla="*/ 52778 h 141300"/>
                <a:gd name="connsiteX11" fmla="*/ 8680 w 68504"/>
                <a:gd name="connsiteY11" fmla="*/ 31838 h 141300"/>
                <a:gd name="connsiteX12" fmla="*/ 2929 w 68504"/>
                <a:gd name="connsiteY12" fmla="*/ 11332 h 141300"/>
                <a:gd name="connsiteX13" fmla="*/ 1302 w 68504"/>
                <a:gd name="connsiteY13" fmla="*/ 4931 h 141300"/>
                <a:gd name="connsiteX14" fmla="*/ 0 w 68504"/>
                <a:gd name="connsiteY14" fmla="*/ 157 h 141300"/>
                <a:gd name="connsiteX15" fmla="*/ 0 w 68504"/>
                <a:gd name="connsiteY15" fmla="*/ 157 h 141300"/>
                <a:gd name="connsiteX16" fmla="*/ 0 w 68504"/>
                <a:gd name="connsiteY16" fmla="*/ 48 h 141300"/>
                <a:gd name="connsiteX17" fmla="*/ 0 w 68504"/>
                <a:gd name="connsiteY17" fmla="*/ 48 h 141300"/>
                <a:gd name="connsiteX18" fmla="*/ 0 w 68504"/>
                <a:gd name="connsiteY18" fmla="*/ 48 h 141300"/>
                <a:gd name="connsiteX19" fmla="*/ 0 w 68504"/>
                <a:gd name="connsiteY19" fmla="*/ 48 h 141300"/>
                <a:gd name="connsiteX20" fmla="*/ 0 w 68504"/>
                <a:gd name="connsiteY20" fmla="*/ 48 h 141300"/>
                <a:gd name="connsiteX21" fmla="*/ 434 w 68504"/>
                <a:gd name="connsiteY21" fmla="*/ 916 h 141300"/>
                <a:gd name="connsiteX22" fmla="*/ 2387 w 68504"/>
                <a:gd name="connsiteY22" fmla="*/ 5582 h 141300"/>
                <a:gd name="connsiteX23" fmla="*/ 6293 w 68504"/>
                <a:gd name="connsiteY23" fmla="*/ 15021 h 141300"/>
                <a:gd name="connsiteX24" fmla="*/ 14322 w 68504"/>
                <a:gd name="connsiteY24" fmla="*/ 34550 h 141300"/>
                <a:gd name="connsiteX25" fmla="*/ 18444 w 68504"/>
                <a:gd name="connsiteY25" fmla="*/ 44315 h 141300"/>
                <a:gd name="connsiteX26" fmla="*/ 22676 w 68504"/>
                <a:gd name="connsiteY26" fmla="*/ 53863 h 141300"/>
                <a:gd name="connsiteX27" fmla="*/ 32007 w 68504"/>
                <a:gd name="connsiteY27" fmla="*/ 73284 h 141300"/>
                <a:gd name="connsiteX28" fmla="*/ 41663 w 68504"/>
                <a:gd name="connsiteY28" fmla="*/ 91729 h 141300"/>
                <a:gd name="connsiteX29" fmla="*/ 46546 w 68504"/>
                <a:gd name="connsiteY29" fmla="*/ 100951 h 141300"/>
                <a:gd name="connsiteX30" fmla="*/ 51102 w 68504"/>
                <a:gd name="connsiteY30" fmla="*/ 109740 h 141300"/>
                <a:gd name="connsiteX31" fmla="*/ 50886 w 68504"/>
                <a:gd name="connsiteY31" fmla="*/ 109414 h 141300"/>
                <a:gd name="connsiteX32" fmla="*/ 51211 w 68504"/>
                <a:gd name="connsiteY32" fmla="*/ 110065 h 141300"/>
                <a:gd name="connsiteX33" fmla="*/ 51211 w 68504"/>
                <a:gd name="connsiteY33" fmla="*/ 110065 h 141300"/>
                <a:gd name="connsiteX34" fmla="*/ 51211 w 68504"/>
                <a:gd name="connsiteY34" fmla="*/ 110065 h 141300"/>
                <a:gd name="connsiteX35" fmla="*/ 51211 w 68504"/>
                <a:gd name="connsiteY35" fmla="*/ 110065 h 141300"/>
                <a:gd name="connsiteX36" fmla="*/ 51211 w 68504"/>
                <a:gd name="connsiteY36" fmla="*/ 110065 h 141300"/>
                <a:gd name="connsiteX37" fmla="*/ 51320 w 68504"/>
                <a:gd name="connsiteY37" fmla="*/ 110282 h 141300"/>
                <a:gd name="connsiteX38" fmla="*/ 51320 w 68504"/>
                <a:gd name="connsiteY38" fmla="*/ 110173 h 141300"/>
                <a:gd name="connsiteX39" fmla="*/ 51536 w 68504"/>
                <a:gd name="connsiteY39" fmla="*/ 110499 h 141300"/>
                <a:gd name="connsiteX40" fmla="*/ 56744 w 68504"/>
                <a:gd name="connsiteY40" fmla="*/ 120372 h 141300"/>
                <a:gd name="connsiteX41" fmla="*/ 60759 w 68504"/>
                <a:gd name="connsiteY41" fmla="*/ 127750 h 141300"/>
                <a:gd name="connsiteX42" fmla="*/ 60650 w 68504"/>
                <a:gd name="connsiteY42" fmla="*/ 127533 h 141300"/>
                <a:gd name="connsiteX43" fmla="*/ 64882 w 68504"/>
                <a:gd name="connsiteY43" fmla="*/ 134911 h 141300"/>
                <a:gd name="connsiteX44" fmla="*/ 66943 w 68504"/>
                <a:gd name="connsiteY44" fmla="*/ 138383 h 141300"/>
                <a:gd name="connsiteX45" fmla="*/ 68462 w 68504"/>
                <a:gd name="connsiteY45" fmla="*/ 140661 h 141300"/>
                <a:gd name="connsiteX46" fmla="*/ 68245 w 68504"/>
                <a:gd name="connsiteY46" fmla="*/ 141095 h 141300"/>
                <a:gd name="connsiteX47" fmla="*/ 68137 w 68504"/>
                <a:gd name="connsiteY47" fmla="*/ 141095 h 141300"/>
                <a:gd name="connsiteX48" fmla="*/ 67703 w 68504"/>
                <a:gd name="connsiteY48" fmla="*/ 141095 h 1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04" h="141300">
                  <a:moveTo>
                    <a:pt x="67703" y="141095"/>
                  </a:moveTo>
                  <a:cubicBezTo>
                    <a:pt x="67377" y="140770"/>
                    <a:pt x="67160" y="140444"/>
                    <a:pt x="66835" y="140119"/>
                  </a:cubicBezTo>
                  <a:cubicBezTo>
                    <a:pt x="66075" y="139359"/>
                    <a:pt x="65424" y="138491"/>
                    <a:pt x="64665" y="137623"/>
                  </a:cubicBezTo>
                  <a:cubicBezTo>
                    <a:pt x="62929" y="135562"/>
                    <a:pt x="61193" y="133501"/>
                    <a:pt x="59674" y="131331"/>
                  </a:cubicBezTo>
                  <a:cubicBezTo>
                    <a:pt x="59674" y="131331"/>
                    <a:pt x="59674" y="131331"/>
                    <a:pt x="59674" y="131331"/>
                  </a:cubicBezTo>
                  <a:cubicBezTo>
                    <a:pt x="58914" y="130354"/>
                    <a:pt x="58155" y="129269"/>
                    <a:pt x="57395" y="128184"/>
                  </a:cubicBezTo>
                  <a:cubicBezTo>
                    <a:pt x="57395" y="128184"/>
                    <a:pt x="57395" y="128293"/>
                    <a:pt x="57504" y="128293"/>
                  </a:cubicBezTo>
                  <a:cubicBezTo>
                    <a:pt x="53381" y="122651"/>
                    <a:pt x="49475" y="116683"/>
                    <a:pt x="45677" y="110824"/>
                  </a:cubicBezTo>
                  <a:cubicBezTo>
                    <a:pt x="41880" y="104857"/>
                    <a:pt x="38300" y="98781"/>
                    <a:pt x="34828" y="92705"/>
                  </a:cubicBezTo>
                  <a:cubicBezTo>
                    <a:pt x="31139" y="86196"/>
                    <a:pt x="27667" y="79469"/>
                    <a:pt x="24303" y="72742"/>
                  </a:cubicBezTo>
                  <a:cubicBezTo>
                    <a:pt x="21049" y="66232"/>
                    <a:pt x="18336" y="59614"/>
                    <a:pt x="15732" y="52778"/>
                  </a:cubicBezTo>
                  <a:cubicBezTo>
                    <a:pt x="13128" y="45943"/>
                    <a:pt x="10741" y="38999"/>
                    <a:pt x="8680" y="31838"/>
                  </a:cubicBezTo>
                  <a:cubicBezTo>
                    <a:pt x="6727" y="25003"/>
                    <a:pt x="4774" y="18167"/>
                    <a:pt x="2929" y="11332"/>
                  </a:cubicBezTo>
                  <a:cubicBezTo>
                    <a:pt x="2387" y="9162"/>
                    <a:pt x="1844" y="7100"/>
                    <a:pt x="1302" y="4931"/>
                  </a:cubicBezTo>
                  <a:cubicBezTo>
                    <a:pt x="868" y="3303"/>
                    <a:pt x="542" y="1676"/>
                    <a:pt x="0" y="157"/>
                  </a:cubicBezTo>
                  <a:lnTo>
                    <a:pt x="0" y="157"/>
                  </a:lnTo>
                  <a:cubicBezTo>
                    <a:pt x="0" y="157"/>
                    <a:pt x="0" y="48"/>
                    <a:pt x="0" y="48"/>
                  </a:cubicBezTo>
                  <a:cubicBezTo>
                    <a:pt x="0" y="48"/>
                    <a:pt x="0" y="48"/>
                    <a:pt x="0" y="48"/>
                  </a:cubicBezTo>
                  <a:cubicBezTo>
                    <a:pt x="0" y="48"/>
                    <a:pt x="0" y="48"/>
                    <a:pt x="0" y="48"/>
                  </a:cubicBezTo>
                  <a:cubicBezTo>
                    <a:pt x="0" y="48"/>
                    <a:pt x="0" y="-60"/>
                    <a:pt x="0" y="48"/>
                  </a:cubicBezTo>
                  <a:cubicBezTo>
                    <a:pt x="0" y="48"/>
                    <a:pt x="0" y="48"/>
                    <a:pt x="0" y="48"/>
                  </a:cubicBezTo>
                  <a:cubicBezTo>
                    <a:pt x="217" y="265"/>
                    <a:pt x="325" y="699"/>
                    <a:pt x="434" y="916"/>
                  </a:cubicBezTo>
                  <a:cubicBezTo>
                    <a:pt x="1085" y="2435"/>
                    <a:pt x="1736" y="4063"/>
                    <a:pt x="2387" y="5582"/>
                  </a:cubicBezTo>
                  <a:cubicBezTo>
                    <a:pt x="3689" y="8728"/>
                    <a:pt x="4991" y="11874"/>
                    <a:pt x="6293" y="15021"/>
                  </a:cubicBezTo>
                  <a:cubicBezTo>
                    <a:pt x="9005" y="21531"/>
                    <a:pt x="11609" y="28041"/>
                    <a:pt x="14322" y="34550"/>
                  </a:cubicBezTo>
                  <a:cubicBezTo>
                    <a:pt x="15732" y="37805"/>
                    <a:pt x="17143" y="41060"/>
                    <a:pt x="18444" y="44315"/>
                  </a:cubicBezTo>
                  <a:cubicBezTo>
                    <a:pt x="19747" y="47570"/>
                    <a:pt x="21157" y="50717"/>
                    <a:pt x="22676" y="53863"/>
                  </a:cubicBezTo>
                  <a:cubicBezTo>
                    <a:pt x="25714" y="60373"/>
                    <a:pt x="28860" y="66883"/>
                    <a:pt x="32007" y="73284"/>
                  </a:cubicBezTo>
                  <a:cubicBezTo>
                    <a:pt x="35045" y="79469"/>
                    <a:pt x="38408" y="85545"/>
                    <a:pt x="41663" y="91729"/>
                  </a:cubicBezTo>
                  <a:cubicBezTo>
                    <a:pt x="43291" y="94767"/>
                    <a:pt x="44918" y="97913"/>
                    <a:pt x="46546" y="100951"/>
                  </a:cubicBezTo>
                  <a:cubicBezTo>
                    <a:pt x="48064" y="103881"/>
                    <a:pt x="49584" y="106810"/>
                    <a:pt x="51102" y="109740"/>
                  </a:cubicBezTo>
                  <a:cubicBezTo>
                    <a:pt x="51102" y="109631"/>
                    <a:pt x="50994" y="109522"/>
                    <a:pt x="50886" y="109414"/>
                  </a:cubicBezTo>
                  <a:cubicBezTo>
                    <a:pt x="50994" y="109631"/>
                    <a:pt x="51102" y="109848"/>
                    <a:pt x="51211" y="110065"/>
                  </a:cubicBezTo>
                  <a:cubicBezTo>
                    <a:pt x="51211" y="110065"/>
                    <a:pt x="51211" y="110065"/>
                    <a:pt x="51211" y="110065"/>
                  </a:cubicBezTo>
                  <a:cubicBezTo>
                    <a:pt x="51211" y="110065"/>
                    <a:pt x="51211" y="110065"/>
                    <a:pt x="51211" y="110065"/>
                  </a:cubicBezTo>
                  <a:cubicBezTo>
                    <a:pt x="51211" y="110065"/>
                    <a:pt x="51211" y="110065"/>
                    <a:pt x="51211" y="110065"/>
                  </a:cubicBezTo>
                  <a:cubicBezTo>
                    <a:pt x="51211" y="110065"/>
                    <a:pt x="51211" y="110065"/>
                    <a:pt x="51211" y="110065"/>
                  </a:cubicBezTo>
                  <a:cubicBezTo>
                    <a:pt x="51211" y="110173"/>
                    <a:pt x="51320" y="110173"/>
                    <a:pt x="51320" y="110282"/>
                  </a:cubicBezTo>
                  <a:cubicBezTo>
                    <a:pt x="51320" y="110282"/>
                    <a:pt x="51320" y="110173"/>
                    <a:pt x="51320" y="110173"/>
                  </a:cubicBezTo>
                  <a:cubicBezTo>
                    <a:pt x="51320" y="110282"/>
                    <a:pt x="51428" y="110390"/>
                    <a:pt x="51536" y="110499"/>
                  </a:cubicBezTo>
                  <a:cubicBezTo>
                    <a:pt x="53272" y="113754"/>
                    <a:pt x="55008" y="117117"/>
                    <a:pt x="56744" y="120372"/>
                  </a:cubicBezTo>
                  <a:cubicBezTo>
                    <a:pt x="58046" y="122868"/>
                    <a:pt x="59457" y="125363"/>
                    <a:pt x="60759" y="127750"/>
                  </a:cubicBezTo>
                  <a:cubicBezTo>
                    <a:pt x="60759" y="127642"/>
                    <a:pt x="60650" y="127642"/>
                    <a:pt x="60650" y="127533"/>
                  </a:cubicBezTo>
                  <a:cubicBezTo>
                    <a:pt x="61952" y="130029"/>
                    <a:pt x="63363" y="132524"/>
                    <a:pt x="64882" y="134911"/>
                  </a:cubicBezTo>
                  <a:cubicBezTo>
                    <a:pt x="65533" y="136104"/>
                    <a:pt x="66292" y="137298"/>
                    <a:pt x="66943" y="138383"/>
                  </a:cubicBezTo>
                  <a:cubicBezTo>
                    <a:pt x="67486" y="139142"/>
                    <a:pt x="68028" y="139902"/>
                    <a:pt x="68462" y="140661"/>
                  </a:cubicBezTo>
                  <a:cubicBezTo>
                    <a:pt x="68571" y="140878"/>
                    <a:pt x="68462" y="141095"/>
                    <a:pt x="68245" y="141095"/>
                  </a:cubicBezTo>
                  <a:cubicBezTo>
                    <a:pt x="68245" y="141095"/>
                    <a:pt x="68245" y="141095"/>
                    <a:pt x="68137" y="141095"/>
                  </a:cubicBezTo>
                  <a:cubicBezTo>
                    <a:pt x="68028" y="141421"/>
                    <a:pt x="67811" y="141312"/>
                    <a:pt x="67703" y="141095"/>
                  </a:cubicBezTo>
                  <a:close/>
                </a:path>
              </a:pathLst>
            </a:custGeom>
            <a:solidFill>
              <a:srgbClr val="646369"/>
            </a:solidFill>
            <a:ln w="10838" cap="flat">
              <a:noFill/>
              <a:prstDash val="solid"/>
              <a:miter/>
            </a:ln>
          </p:spPr>
          <p:txBody>
            <a:bodyPr rtlCol="0" anchor="ctr"/>
            <a:lstStyle/>
            <a:p>
              <a:endParaRPr lang="nb-NO"/>
            </a:p>
          </p:txBody>
        </p:sp>
        <p:sp>
          <p:nvSpPr>
            <p:cNvPr id="290" name="Frihåndsform: figur 289">
              <a:extLst>
                <a:ext uri="{FF2B5EF4-FFF2-40B4-BE49-F238E27FC236}">
                  <a16:creationId xmlns:a16="http://schemas.microsoft.com/office/drawing/2014/main" id="{E0A67246-AEB1-459F-A622-C6A2C7BE2F52}"/>
                </a:ext>
              </a:extLst>
            </p:cNvPr>
            <p:cNvSpPr/>
            <p:nvPr/>
          </p:nvSpPr>
          <p:spPr>
            <a:xfrm>
              <a:off x="7055891" y="3896423"/>
              <a:ext cx="119287" cy="33446"/>
            </a:xfrm>
            <a:custGeom>
              <a:avLst/>
              <a:gdLst>
                <a:gd name="connsiteX0" fmla="*/ 50451 w 119287"/>
                <a:gd name="connsiteY0" fmla="*/ 33092 h 33446"/>
                <a:gd name="connsiteX1" fmla="*/ 32658 w 119287"/>
                <a:gd name="connsiteY1" fmla="*/ 28969 h 33446"/>
                <a:gd name="connsiteX2" fmla="*/ 24303 w 119287"/>
                <a:gd name="connsiteY2" fmla="*/ 25280 h 33446"/>
                <a:gd name="connsiteX3" fmla="*/ 15732 w 119287"/>
                <a:gd name="connsiteY3" fmla="*/ 19530 h 33446"/>
                <a:gd name="connsiteX4" fmla="*/ 15949 w 119287"/>
                <a:gd name="connsiteY4" fmla="*/ 19638 h 33446"/>
                <a:gd name="connsiteX5" fmla="*/ 4882 w 119287"/>
                <a:gd name="connsiteY5" fmla="*/ 8137 h 33446"/>
                <a:gd name="connsiteX6" fmla="*/ 1411 w 119287"/>
                <a:gd name="connsiteY6" fmla="*/ 2821 h 33446"/>
                <a:gd name="connsiteX7" fmla="*/ 0 w 119287"/>
                <a:gd name="connsiteY7" fmla="*/ 434 h 33446"/>
                <a:gd name="connsiteX8" fmla="*/ 0 w 119287"/>
                <a:gd name="connsiteY8" fmla="*/ 434 h 33446"/>
                <a:gd name="connsiteX9" fmla="*/ 0 w 119287"/>
                <a:gd name="connsiteY9" fmla="*/ 434 h 33446"/>
                <a:gd name="connsiteX10" fmla="*/ 0 w 119287"/>
                <a:gd name="connsiteY10" fmla="*/ 434 h 33446"/>
                <a:gd name="connsiteX11" fmla="*/ 0 w 119287"/>
                <a:gd name="connsiteY11" fmla="*/ 434 h 33446"/>
                <a:gd name="connsiteX12" fmla="*/ 108 w 119287"/>
                <a:gd name="connsiteY12" fmla="*/ 434 h 33446"/>
                <a:gd name="connsiteX13" fmla="*/ 108 w 119287"/>
                <a:gd name="connsiteY13" fmla="*/ 434 h 33446"/>
                <a:gd name="connsiteX14" fmla="*/ 108 w 119287"/>
                <a:gd name="connsiteY14" fmla="*/ 434 h 33446"/>
                <a:gd name="connsiteX15" fmla="*/ 217 w 119287"/>
                <a:gd name="connsiteY15" fmla="*/ 542 h 33446"/>
                <a:gd name="connsiteX16" fmla="*/ 217 w 119287"/>
                <a:gd name="connsiteY16" fmla="*/ 542 h 33446"/>
                <a:gd name="connsiteX17" fmla="*/ 2387 w 119287"/>
                <a:gd name="connsiteY17" fmla="*/ 2929 h 33446"/>
                <a:gd name="connsiteX18" fmla="*/ 7052 w 119287"/>
                <a:gd name="connsiteY18" fmla="*/ 7920 h 33446"/>
                <a:gd name="connsiteX19" fmla="*/ 6944 w 119287"/>
                <a:gd name="connsiteY19" fmla="*/ 7812 h 33446"/>
                <a:gd name="connsiteX20" fmla="*/ 7378 w 119287"/>
                <a:gd name="connsiteY20" fmla="*/ 8246 h 33446"/>
                <a:gd name="connsiteX21" fmla="*/ 7269 w 119287"/>
                <a:gd name="connsiteY21" fmla="*/ 8137 h 33446"/>
                <a:gd name="connsiteX22" fmla="*/ 12477 w 119287"/>
                <a:gd name="connsiteY22" fmla="*/ 12586 h 33446"/>
                <a:gd name="connsiteX23" fmla="*/ 17360 w 119287"/>
                <a:gd name="connsiteY23" fmla="*/ 15732 h 33446"/>
                <a:gd name="connsiteX24" fmla="*/ 21700 w 119287"/>
                <a:gd name="connsiteY24" fmla="*/ 18119 h 33446"/>
                <a:gd name="connsiteX25" fmla="*/ 26473 w 119287"/>
                <a:gd name="connsiteY25" fmla="*/ 20398 h 33446"/>
                <a:gd name="connsiteX26" fmla="*/ 26582 w 119287"/>
                <a:gd name="connsiteY26" fmla="*/ 20398 h 33446"/>
                <a:gd name="connsiteX27" fmla="*/ 26582 w 119287"/>
                <a:gd name="connsiteY27" fmla="*/ 20398 h 33446"/>
                <a:gd name="connsiteX28" fmla="*/ 34719 w 119287"/>
                <a:gd name="connsiteY28" fmla="*/ 23219 h 33446"/>
                <a:gd name="connsiteX29" fmla="*/ 46328 w 119287"/>
                <a:gd name="connsiteY29" fmla="*/ 25497 h 33446"/>
                <a:gd name="connsiteX30" fmla="*/ 46979 w 119287"/>
                <a:gd name="connsiteY30" fmla="*/ 25605 h 33446"/>
                <a:gd name="connsiteX31" fmla="*/ 55117 w 119287"/>
                <a:gd name="connsiteY31" fmla="*/ 26256 h 33446"/>
                <a:gd name="connsiteX32" fmla="*/ 66184 w 119287"/>
                <a:gd name="connsiteY32" fmla="*/ 25714 h 33446"/>
                <a:gd name="connsiteX33" fmla="*/ 65750 w 119287"/>
                <a:gd name="connsiteY33" fmla="*/ 25822 h 33446"/>
                <a:gd name="connsiteX34" fmla="*/ 75406 w 119287"/>
                <a:gd name="connsiteY34" fmla="*/ 23869 h 33446"/>
                <a:gd name="connsiteX35" fmla="*/ 90162 w 119287"/>
                <a:gd name="connsiteY35" fmla="*/ 18770 h 33446"/>
                <a:gd name="connsiteX36" fmla="*/ 101228 w 119287"/>
                <a:gd name="connsiteY36" fmla="*/ 13020 h 33446"/>
                <a:gd name="connsiteX37" fmla="*/ 113489 w 119287"/>
                <a:gd name="connsiteY37" fmla="*/ 4774 h 33446"/>
                <a:gd name="connsiteX38" fmla="*/ 113380 w 119287"/>
                <a:gd name="connsiteY38" fmla="*/ 4882 h 33446"/>
                <a:gd name="connsiteX39" fmla="*/ 119239 w 119287"/>
                <a:gd name="connsiteY39" fmla="*/ 0 h 33446"/>
                <a:gd name="connsiteX40" fmla="*/ 119239 w 119287"/>
                <a:gd name="connsiteY40" fmla="*/ 0 h 33446"/>
                <a:gd name="connsiteX41" fmla="*/ 118914 w 119287"/>
                <a:gd name="connsiteY41" fmla="*/ 434 h 33446"/>
                <a:gd name="connsiteX42" fmla="*/ 118914 w 119287"/>
                <a:gd name="connsiteY42" fmla="*/ 434 h 33446"/>
                <a:gd name="connsiteX43" fmla="*/ 118046 w 119287"/>
                <a:gd name="connsiteY43" fmla="*/ 1519 h 33446"/>
                <a:gd name="connsiteX44" fmla="*/ 110125 w 119287"/>
                <a:gd name="connsiteY44" fmla="*/ 10524 h 33446"/>
                <a:gd name="connsiteX45" fmla="*/ 102313 w 119287"/>
                <a:gd name="connsiteY45" fmla="*/ 17143 h 33446"/>
                <a:gd name="connsiteX46" fmla="*/ 92657 w 119287"/>
                <a:gd name="connsiteY46" fmla="*/ 23544 h 33446"/>
                <a:gd name="connsiteX47" fmla="*/ 82567 w 119287"/>
                <a:gd name="connsiteY47" fmla="*/ 28101 h 33446"/>
                <a:gd name="connsiteX48" fmla="*/ 72042 w 119287"/>
                <a:gd name="connsiteY48" fmla="*/ 31681 h 33446"/>
                <a:gd name="connsiteX49" fmla="*/ 61518 w 119287"/>
                <a:gd name="connsiteY49" fmla="*/ 33309 h 33446"/>
                <a:gd name="connsiteX50" fmla="*/ 58372 w 119287"/>
                <a:gd name="connsiteY50" fmla="*/ 33417 h 33446"/>
                <a:gd name="connsiteX51" fmla="*/ 50451 w 119287"/>
                <a:gd name="connsiteY51" fmla="*/ 33092 h 3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9287" h="33446">
                  <a:moveTo>
                    <a:pt x="50451" y="33092"/>
                  </a:moveTo>
                  <a:cubicBezTo>
                    <a:pt x="44376" y="32549"/>
                    <a:pt x="38408" y="31030"/>
                    <a:pt x="32658" y="28969"/>
                  </a:cubicBezTo>
                  <a:cubicBezTo>
                    <a:pt x="29728" y="27992"/>
                    <a:pt x="26907" y="26799"/>
                    <a:pt x="24303" y="25280"/>
                  </a:cubicBezTo>
                  <a:cubicBezTo>
                    <a:pt x="21265" y="23653"/>
                    <a:pt x="18444" y="21591"/>
                    <a:pt x="15732" y="19530"/>
                  </a:cubicBezTo>
                  <a:cubicBezTo>
                    <a:pt x="15841" y="19530"/>
                    <a:pt x="15841" y="19638"/>
                    <a:pt x="15949" y="19638"/>
                  </a:cubicBezTo>
                  <a:cubicBezTo>
                    <a:pt x="11718" y="16383"/>
                    <a:pt x="7920" y="12586"/>
                    <a:pt x="4882" y="8137"/>
                  </a:cubicBezTo>
                  <a:cubicBezTo>
                    <a:pt x="3689" y="6401"/>
                    <a:pt x="2495" y="4557"/>
                    <a:pt x="1411" y="2821"/>
                  </a:cubicBezTo>
                  <a:cubicBezTo>
                    <a:pt x="976" y="2061"/>
                    <a:pt x="325" y="1302"/>
                    <a:pt x="0" y="434"/>
                  </a:cubicBezTo>
                  <a:cubicBezTo>
                    <a:pt x="0" y="434"/>
                    <a:pt x="0" y="434"/>
                    <a:pt x="0" y="434"/>
                  </a:cubicBezTo>
                  <a:cubicBezTo>
                    <a:pt x="0" y="434"/>
                    <a:pt x="0" y="434"/>
                    <a:pt x="0" y="434"/>
                  </a:cubicBezTo>
                  <a:lnTo>
                    <a:pt x="0" y="434"/>
                  </a:lnTo>
                  <a:cubicBezTo>
                    <a:pt x="0" y="434"/>
                    <a:pt x="0" y="434"/>
                    <a:pt x="0" y="434"/>
                  </a:cubicBezTo>
                  <a:cubicBezTo>
                    <a:pt x="0" y="434"/>
                    <a:pt x="0" y="325"/>
                    <a:pt x="108" y="434"/>
                  </a:cubicBezTo>
                  <a:cubicBezTo>
                    <a:pt x="108" y="434"/>
                    <a:pt x="108" y="434"/>
                    <a:pt x="108" y="434"/>
                  </a:cubicBezTo>
                  <a:cubicBezTo>
                    <a:pt x="108" y="434"/>
                    <a:pt x="108" y="434"/>
                    <a:pt x="108" y="434"/>
                  </a:cubicBezTo>
                  <a:cubicBezTo>
                    <a:pt x="108" y="434"/>
                    <a:pt x="108" y="434"/>
                    <a:pt x="217" y="542"/>
                  </a:cubicBezTo>
                  <a:cubicBezTo>
                    <a:pt x="217" y="542"/>
                    <a:pt x="217" y="542"/>
                    <a:pt x="217" y="542"/>
                  </a:cubicBezTo>
                  <a:cubicBezTo>
                    <a:pt x="868" y="1410"/>
                    <a:pt x="1627" y="2170"/>
                    <a:pt x="2387" y="2929"/>
                  </a:cubicBezTo>
                  <a:cubicBezTo>
                    <a:pt x="3906" y="4557"/>
                    <a:pt x="5425" y="6293"/>
                    <a:pt x="7052" y="7920"/>
                  </a:cubicBezTo>
                  <a:cubicBezTo>
                    <a:pt x="7052" y="7920"/>
                    <a:pt x="6944" y="7812"/>
                    <a:pt x="6944" y="7812"/>
                  </a:cubicBezTo>
                  <a:cubicBezTo>
                    <a:pt x="7052" y="7920"/>
                    <a:pt x="7161" y="8029"/>
                    <a:pt x="7378" y="8246"/>
                  </a:cubicBezTo>
                  <a:cubicBezTo>
                    <a:pt x="7378" y="8246"/>
                    <a:pt x="7269" y="8137"/>
                    <a:pt x="7269" y="8137"/>
                  </a:cubicBezTo>
                  <a:cubicBezTo>
                    <a:pt x="8897" y="9765"/>
                    <a:pt x="10633" y="11175"/>
                    <a:pt x="12477" y="12586"/>
                  </a:cubicBezTo>
                  <a:cubicBezTo>
                    <a:pt x="13996" y="13779"/>
                    <a:pt x="15624" y="14756"/>
                    <a:pt x="17360" y="15732"/>
                  </a:cubicBezTo>
                  <a:cubicBezTo>
                    <a:pt x="18770" y="16492"/>
                    <a:pt x="20289" y="17251"/>
                    <a:pt x="21700" y="18119"/>
                  </a:cubicBezTo>
                  <a:cubicBezTo>
                    <a:pt x="23218" y="18987"/>
                    <a:pt x="24846" y="19747"/>
                    <a:pt x="26473" y="20398"/>
                  </a:cubicBezTo>
                  <a:cubicBezTo>
                    <a:pt x="26473" y="20398"/>
                    <a:pt x="26582" y="20398"/>
                    <a:pt x="26582" y="20398"/>
                  </a:cubicBezTo>
                  <a:cubicBezTo>
                    <a:pt x="26582" y="20398"/>
                    <a:pt x="26582" y="20398"/>
                    <a:pt x="26582" y="20398"/>
                  </a:cubicBezTo>
                  <a:cubicBezTo>
                    <a:pt x="29294" y="21483"/>
                    <a:pt x="32007" y="22459"/>
                    <a:pt x="34719" y="23219"/>
                  </a:cubicBezTo>
                  <a:cubicBezTo>
                    <a:pt x="38517" y="24195"/>
                    <a:pt x="42423" y="24954"/>
                    <a:pt x="46328" y="25497"/>
                  </a:cubicBezTo>
                  <a:cubicBezTo>
                    <a:pt x="46546" y="25497"/>
                    <a:pt x="46763" y="25605"/>
                    <a:pt x="46979" y="25605"/>
                  </a:cubicBezTo>
                  <a:cubicBezTo>
                    <a:pt x="49692" y="25931"/>
                    <a:pt x="52404" y="26148"/>
                    <a:pt x="55117" y="26256"/>
                  </a:cubicBezTo>
                  <a:cubicBezTo>
                    <a:pt x="58806" y="26256"/>
                    <a:pt x="62495" y="26039"/>
                    <a:pt x="66184" y="25714"/>
                  </a:cubicBezTo>
                  <a:cubicBezTo>
                    <a:pt x="66075" y="25714"/>
                    <a:pt x="65858" y="25714"/>
                    <a:pt x="65750" y="25822"/>
                  </a:cubicBezTo>
                  <a:cubicBezTo>
                    <a:pt x="69004" y="25388"/>
                    <a:pt x="72151" y="24737"/>
                    <a:pt x="75406" y="23869"/>
                  </a:cubicBezTo>
                  <a:cubicBezTo>
                    <a:pt x="80505" y="22459"/>
                    <a:pt x="85279" y="20723"/>
                    <a:pt x="90162" y="18770"/>
                  </a:cubicBezTo>
                  <a:cubicBezTo>
                    <a:pt x="93959" y="17034"/>
                    <a:pt x="97648" y="15081"/>
                    <a:pt x="101228" y="13020"/>
                  </a:cubicBezTo>
                  <a:cubicBezTo>
                    <a:pt x="105460" y="10524"/>
                    <a:pt x="109583" y="7812"/>
                    <a:pt x="113489" y="4774"/>
                  </a:cubicBezTo>
                  <a:cubicBezTo>
                    <a:pt x="113489" y="4774"/>
                    <a:pt x="113489" y="4774"/>
                    <a:pt x="113380" y="4882"/>
                  </a:cubicBezTo>
                  <a:cubicBezTo>
                    <a:pt x="115442" y="3363"/>
                    <a:pt x="117286" y="1627"/>
                    <a:pt x="119239" y="0"/>
                  </a:cubicBezTo>
                  <a:cubicBezTo>
                    <a:pt x="119239" y="0"/>
                    <a:pt x="119348" y="0"/>
                    <a:pt x="119239" y="0"/>
                  </a:cubicBezTo>
                  <a:cubicBezTo>
                    <a:pt x="119130" y="108"/>
                    <a:pt x="119022" y="325"/>
                    <a:pt x="118914" y="434"/>
                  </a:cubicBezTo>
                  <a:lnTo>
                    <a:pt x="118914" y="434"/>
                  </a:lnTo>
                  <a:cubicBezTo>
                    <a:pt x="118697" y="759"/>
                    <a:pt x="118371" y="1193"/>
                    <a:pt x="118046" y="1519"/>
                  </a:cubicBezTo>
                  <a:cubicBezTo>
                    <a:pt x="115659" y="4665"/>
                    <a:pt x="112946" y="7703"/>
                    <a:pt x="110125" y="10524"/>
                  </a:cubicBezTo>
                  <a:cubicBezTo>
                    <a:pt x="107630" y="12803"/>
                    <a:pt x="105026" y="15081"/>
                    <a:pt x="102313" y="17143"/>
                  </a:cubicBezTo>
                  <a:cubicBezTo>
                    <a:pt x="99275" y="19530"/>
                    <a:pt x="95912" y="21591"/>
                    <a:pt x="92657" y="23544"/>
                  </a:cubicBezTo>
                  <a:cubicBezTo>
                    <a:pt x="89511" y="25388"/>
                    <a:pt x="85930" y="26690"/>
                    <a:pt x="82567" y="28101"/>
                  </a:cubicBezTo>
                  <a:cubicBezTo>
                    <a:pt x="79095" y="29511"/>
                    <a:pt x="75731" y="30813"/>
                    <a:pt x="72042" y="31681"/>
                  </a:cubicBezTo>
                  <a:cubicBezTo>
                    <a:pt x="68571" y="32441"/>
                    <a:pt x="65099" y="33092"/>
                    <a:pt x="61518" y="33309"/>
                  </a:cubicBezTo>
                  <a:cubicBezTo>
                    <a:pt x="60542" y="33417"/>
                    <a:pt x="59457" y="33417"/>
                    <a:pt x="58372" y="33417"/>
                  </a:cubicBezTo>
                  <a:cubicBezTo>
                    <a:pt x="55551" y="33526"/>
                    <a:pt x="52947" y="33309"/>
                    <a:pt x="50451" y="33092"/>
                  </a:cubicBezTo>
                  <a:close/>
                </a:path>
              </a:pathLst>
            </a:custGeom>
            <a:solidFill>
              <a:srgbClr val="646369"/>
            </a:solidFill>
            <a:ln w="10838" cap="flat">
              <a:noFill/>
              <a:prstDash val="solid"/>
              <a:miter/>
            </a:ln>
          </p:spPr>
          <p:txBody>
            <a:bodyPr rtlCol="0" anchor="ctr"/>
            <a:lstStyle/>
            <a:p>
              <a:endParaRPr lang="nb-NO"/>
            </a:p>
          </p:txBody>
        </p:sp>
        <p:sp>
          <p:nvSpPr>
            <p:cNvPr id="291" name="Frihåndsform: figur 290">
              <a:extLst>
                <a:ext uri="{FF2B5EF4-FFF2-40B4-BE49-F238E27FC236}">
                  <a16:creationId xmlns:a16="http://schemas.microsoft.com/office/drawing/2014/main" id="{8BE79627-E0D9-46AF-B976-977DED0A4416}"/>
                </a:ext>
              </a:extLst>
            </p:cNvPr>
            <p:cNvSpPr/>
            <p:nvPr/>
          </p:nvSpPr>
          <p:spPr>
            <a:xfrm>
              <a:off x="7049550" y="3902933"/>
              <a:ext cx="136695" cy="44050"/>
            </a:xfrm>
            <a:custGeom>
              <a:avLst/>
              <a:gdLst>
                <a:gd name="connsiteX0" fmla="*/ 62652 w 136695"/>
                <a:gd name="connsiteY0" fmla="*/ 43616 h 44050"/>
                <a:gd name="connsiteX1" fmla="*/ 52561 w 136695"/>
                <a:gd name="connsiteY1" fmla="*/ 42640 h 44050"/>
                <a:gd name="connsiteX2" fmla="*/ 42579 w 136695"/>
                <a:gd name="connsiteY2" fmla="*/ 40470 h 44050"/>
                <a:gd name="connsiteX3" fmla="*/ 33032 w 136695"/>
                <a:gd name="connsiteY3" fmla="*/ 36889 h 44050"/>
                <a:gd name="connsiteX4" fmla="*/ 24243 w 136695"/>
                <a:gd name="connsiteY4" fmla="*/ 32007 h 44050"/>
                <a:gd name="connsiteX5" fmla="*/ 16106 w 136695"/>
                <a:gd name="connsiteY5" fmla="*/ 26039 h 44050"/>
                <a:gd name="connsiteX6" fmla="*/ 9162 w 136695"/>
                <a:gd name="connsiteY6" fmla="*/ 18662 h 44050"/>
                <a:gd name="connsiteX7" fmla="*/ 3737 w 136695"/>
                <a:gd name="connsiteY7" fmla="*/ 10633 h 44050"/>
                <a:gd name="connsiteX8" fmla="*/ 699 w 136695"/>
                <a:gd name="connsiteY8" fmla="*/ 3689 h 44050"/>
                <a:gd name="connsiteX9" fmla="*/ 48 w 136695"/>
                <a:gd name="connsiteY9" fmla="*/ 1085 h 44050"/>
                <a:gd name="connsiteX10" fmla="*/ 48 w 136695"/>
                <a:gd name="connsiteY10" fmla="*/ 217 h 44050"/>
                <a:gd name="connsiteX11" fmla="*/ 48 w 136695"/>
                <a:gd name="connsiteY11" fmla="*/ 217 h 44050"/>
                <a:gd name="connsiteX12" fmla="*/ 48 w 136695"/>
                <a:gd name="connsiteY12" fmla="*/ 0 h 44050"/>
                <a:gd name="connsiteX13" fmla="*/ 48 w 136695"/>
                <a:gd name="connsiteY13" fmla="*/ 0 h 44050"/>
                <a:gd name="connsiteX14" fmla="*/ 48 w 136695"/>
                <a:gd name="connsiteY14" fmla="*/ 0 h 44050"/>
                <a:gd name="connsiteX15" fmla="*/ 48 w 136695"/>
                <a:gd name="connsiteY15" fmla="*/ 0 h 44050"/>
                <a:gd name="connsiteX16" fmla="*/ 48 w 136695"/>
                <a:gd name="connsiteY16" fmla="*/ 0 h 44050"/>
                <a:gd name="connsiteX17" fmla="*/ 157 w 136695"/>
                <a:gd name="connsiteY17" fmla="*/ 0 h 44050"/>
                <a:gd name="connsiteX18" fmla="*/ 157 w 136695"/>
                <a:gd name="connsiteY18" fmla="*/ 0 h 44050"/>
                <a:gd name="connsiteX19" fmla="*/ 157 w 136695"/>
                <a:gd name="connsiteY19" fmla="*/ 0 h 44050"/>
                <a:gd name="connsiteX20" fmla="*/ 157 w 136695"/>
                <a:gd name="connsiteY20" fmla="*/ 109 h 44050"/>
                <a:gd name="connsiteX21" fmla="*/ 157 w 136695"/>
                <a:gd name="connsiteY21" fmla="*/ 434 h 44050"/>
                <a:gd name="connsiteX22" fmla="*/ 157 w 136695"/>
                <a:gd name="connsiteY22" fmla="*/ 542 h 44050"/>
                <a:gd name="connsiteX23" fmla="*/ 265 w 136695"/>
                <a:gd name="connsiteY23" fmla="*/ 868 h 44050"/>
                <a:gd name="connsiteX24" fmla="*/ 265 w 136695"/>
                <a:gd name="connsiteY24" fmla="*/ 868 h 44050"/>
                <a:gd name="connsiteX25" fmla="*/ 591 w 136695"/>
                <a:gd name="connsiteY25" fmla="*/ 1844 h 44050"/>
                <a:gd name="connsiteX26" fmla="*/ 2869 w 136695"/>
                <a:gd name="connsiteY26" fmla="*/ 6510 h 44050"/>
                <a:gd name="connsiteX27" fmla="*/ 2869 w 136695"/>
                <a:gd name="connsiteY27" fmla="*/ 6510 h 44050"/>
                <a:gd name="connsiteX28" fmla="*/ 6884 w 136695"/>
                <a:gd name="connsiteY28" fmla="*/ 12369 h 44050"/>
                <a:gd name="connsiteX29" fmla="*/ 6775 w 136695"/>
                <a:gd name="connsiteY29" fmla="*/ 12260 h 44050"/>
                <a:gd name="connsiteX30" fmla="*/ 7209 w 136695"/>
                <a:gd name="connsiteY30" fmla="*/ 12803 h 44050"/>
                <a:gd name="connsiteX31" fmla="*/ 7209 w 136695"/>
                <a:gd name="connsiteY31" fmla="*/ 12803 h 44050"/>
                <a:gd name="connsiteX32" fmla="*/ 11223 w 136695"/>
                <a:gd name="connsiteY32" fmla="*/ 17360 h 44050"/>
                <a:gd name="connsiteX33" fmla="*/ 18493 w 136695"/>
                <a:gd name="connsiteY33" fmla="*/ 23761 h 44050"/>
                <a:gd name="connsiteX34" fmla="*/ 19252 w 136695"/>
                <a:gd name="connsiteY34" fmla="*/ 24412 h 44050"/>
                <a:gd name="connsiteX35" fmla="*/ 19035 w 136695"/>
                <a:gd name="connsiteY35" fmla="*/ 24303 h 44050"/>
                <a:gd name="connsiteX36" fmla="*/ 24569 w 136695"/>
                <a:gd name="connsiteY36" fmla="*/ 27884 h 44050"/>
                <a:gd name="connsiteX37" fmla="*/ 24352 w 136695"/>
                <a:gd name="connsiteY37" fmla="*/ 27775 h 44050"/>
                <a:gd name="connsiteX38" fmla="*/ 25328 w 136695"/>
                <a:gd name="connsiteY38" fmla="*/ 28318 h 44050"/>
                <a:gd name="connsiteX39" fmla="*/ 32597 w 136695"/>
                <a:gd name="connsiteY39" fmla="*/ 31790 h 44050"/>
                <a:gd name="connsiteX40" fmla="*/ 32597 w 136695"/>
                <a:gd name="connsiteY40" fmla="*/ 31790 h 44050"/>
                <a:gd name="connsiteX41" fmla="*/ 32597 w 136695"/>
                <a:gd name="connsiteY41" fmla="*/ 31790 h 44050"/>
                <a:gd name="connsiteX42" fmla="*/ 32706 w 136695"/>
                <a:gd name="connsiteY42" fmla="*/ 31790 h 44050"/>
                <a:gd name="connsiteX43" fmla="*/ 32706 w 136695"/>
                <a:gd name="connsiteY43" fmla="*/ 31790 h 44050"/>
                <a:gd name="connsiteX44" fmla="*/ 33357 w 136695"/>
                <a:gd name="connsiteY44" fmla="*/ 32007 h 44050"/>
                <a:gd name="connsiteX45" fmla="*/ 42905 w 136695"/>
                <a:gd name="connsiteY45" fmla="*/ 35153 h 44050"/>
                <a:gd name="connsiteX46" fmla="*/ 42796 w 136695"/>
                <a:gd name="connsiteY46" fmla="*/ 35153 h 44050"/>
                <a:gd name="connsiteX47" fmla="*/ 43556 w 136695"/>
                <a:gd name="connsiteY47" fmla="*/ 35370 h 44050"/>
                <a:gd name="connsiteX48" fmla="*/ 43556 w 136695"/>
                <a:gd name="connsiteY48" fmla="*/ 35370 h 44050"/>
                <a:gd name="connsiteX49" fmla="*/ 50500 w 136695"/>
                <a:gd name="connsiteY49" fmla="*/ 36889 h 44050"/>
                <a:gd name="connsiteX50" fmla="*/ 51693 w 136695"/>
                <a:gd name="connsiteY50" fmla="*/ 37106 h 44050"/>
                <a:gd name="connsiteX51" fmla="*/ 51693 w 136695"/>
                <a:gd name="connsiteY51" fmla="*/ 37106 h 44050"/>
                <a:gd name="connsiteX52" fmla="*/ 64604 w 136695"/>
                <a:gd name="connsiteY52" fmla="*/ 38300 h 44050"/>
                <a:gd name="connsiteX53" fmla="*/ 64496 w 136695"/>
                <a:gd name="connsiteY53" fmla="*/ 38300 h 44050"/>
                <a:gd name="connsiteX54" fmla="*/ 74478 w 136695"/>
                <a:gd name="connsiteY54" fmla="*/ 37866 h 44050"/>
                <a:gd name="connsiteX55" fmla="*/ 76105 w 136695"/>
                <a:gd name="connsiteY55" fmla="*/ 37649 h 44050"/>
                <a:gd name="connsiteX56" fmla="*/ 75780 w 136695"/>
                <a:gd name="connsiteY56" fmla="*/ 37649 h 44050"/>
                <a:gd name="connsiteX57" fmla="*/ 88582 w 136695"/>
                <a:gd name="connsiteY57" fmla="*/ 35045 h 44050"/>
                <a:gd name="connsiteX58" fmla="*/ 89451 w 136695"/>
                <a:gd name="connsiteY58" fmla="*/ 34828 h 44050"/>
                <a:gd name="connsiteX59" fmla="*/ 99432 w 136695"/>
                <a:gd name="connsiteY59" fmla="*/ 31464 h 44050"/>
                <a:gd name="connsiteX60" fmla="*/ 106593 w 136695"/>
                <a:gd name="connsiteY60" fmla="*/ 27884 h 44050"/>
                <a:gd name="connsiteX61" fmla="*/ 106376 w 136695"/>
                <a:gd name="connsiteY61" fmla="*/ 27992 h 44050"/>
                <a:gd name="connsiteX62" fmla="*/ 115924 w 136695"/>
                <a:gd name="connsiteY62" fmla="*/ 21591 h 44050"/>
                <a:gd name="connsiteX63" fmla="*/ 115707 w 136695"/>
                <a:gd name="connsiteY63" fmla="*/ 21700 h 44050"/>
                <a:gd name="connsiteX64" fmla="*/ 124929 w 136695"/>
                <a:gd name="connsiteY64" fmla="*/ 13671 h 44050"/>
                <a:gd name="connsiteX65" fmla="*/ 124929 w 136695"/>
                <a:gd name="connsiteY65" fmla="*/ 13671 h 44050"/>
                <a:gd name="connsiteX66" fmla="*/ 124929 w 136695"/>
                <a:gd name="connsiteY66" fmla="*/ 13671 h 44050"/>
                <a:gd name="connsiteX67" fmla="*/ 125038 w 136695"/>
                <a:gd name="connsiteY67" fmla="*/ 13562 h 44050"/>
                <a:gd name="connsiteX68" fmla="*/ 125038 w 136695"/>
                <a:gd name="connsiteY68" fmla="*/ 13562 h 44050"/>
                <a:gd name="connsiteX69" fmla="*/ 130788 w 136695"/>
                <a:gd name="connsiteY69" fmla="*/ 7486 h 44050"/>
                <a:gd name="connsiteX70" fmla="*/ 136647 w 136695"/>
                <a:gd name="connsiteY70" fmla="*/ 1193 h 44050"/>
                <a:gd name="connsiteX71" fmla="*/ 136647 w 136695"/>
                <a:gd name="connsiteY71" fmla="*/ 1193 h 44050"/>
                <a:gd name="connsiteX72" fmla="*/ 131439 w 136695"/>
                <a:gd name="connsiteY72" fmla="*/ 9005 h 44050"/>
                <a:gd name="connsiteX73" fmla="*/ 125580 w 136695"/>
                <a:gd name="connsiteY73" fmla="*/ 16817 h 44050"/>
                <a:gd name="connsiteX74" fmla="*/ 119070 w 136695"/>
                <a:gd name="connsiteY74" fmla="*/ 23544 h 44050"/>
                <a:gd name="connsiteX75" fmla="*/ 111584 w 136695"/>
                <a:gd name="connsiteY75" fmla="*/ 29837 h 44050"/>
                <a:gd name="connsiteX76" fmla="*/ 107353 w 136695"/>
                <a:gd name="connsiteY76" fmla="*/ 32766 h 44050"/>
                <a:gd name="connsiteX77" fmla="*/ 102796 w 136695"/>
                <a:gd name="connsiteY77" fmla="*/ 35479 h 44050"/>
                <a:gd name="connsiteX78" fmla="*/ 93248 w 136695"/>
                <a:gd name="connsiteY78" fmla="*/ 39276 h 44050"/>
                <a:gd name="connsiteX79" fmla="*/ 83375 w 136695"/>
                <a:gd name="connsiteY79" fmla="*/ 42097 h 44050"/>
                <a:gd name="connsiteX80" fmla="*/ 78384 w 136695"/>
                <a:gd name="connsiteY80" fmla="*/ 42965 h 44050"/>
                <a:gd name="connsiteX81" fmla="*/ 73176 w 136695"/>
                <a:gd name="connsiteY81" fmla="*/ 43725 h 44050"/>
                <a:gd name="connsiteX82" fmla="*/ 67534 w 136695"/>
                <a:gd name="connsiteY82" fmla="*/ 44050 h 44050"/>
                <a:gd name="connsiteX83" fmla="*/ 62652 w 136695"/>
                <a:gd name="connsiteY83" fmla="*/ 43616 h 4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36695" h="44050">
                  <a:moveTo>
                    <a:pt x="62652" y="43616"/>
                  </a:moveTo>
                  <a:cubicBezTo>
                    <a:pt x="59288" y="43399"/>
                    <a:pt x="55925" y="43074"/>
                    <a:pt x="52561" y="42640"/>
                  </a:cubicBezTo>
                  <a:cubicBezTo>
                    <a:pt x="49198" y="42097"/>
                    <a:pt x="45834" y="41446"/>
                    <a:pt x="42579" y="40470"/>
                  </a:cubicBezTo>
                  <a:cubicBezTo>
                    <a:pt x="39325" y="39602"/>
                    <a:pt x="36178" y="38300"/>
                    <a:pt x="33032" y="36889"/>
                  </a:cubicBezTo>
                  <a:cubicBezTo>
                    <a:pt x="29994" y="35479"/>
                    <a:pt x="27064" y="33851"/>
                    <a:pt x="24243" y="32007"/>
                  </a:cubicBezTo>
                  <a:cubicBezTo>
                    <a:pt x="21422" y="30162"/>
                    <a:pt x="18601" y="28318"/>
                    <a:pt x="16106" y="26039"/>
                  </a:cubicBezTo>
                  <a:cubicBezTo>
                    <a:pt x="13610" y="23761"/>
                    <a:pt x="11332" y="21266"/>
                    <a:pt x="9162" y="18662"/>
                  </a:cubicBezTo>
                  <a:cubicBezTo>
                    <a:pt x="7101" y="16166"/>
                    <a:pt x="5365" y="13454"/>
                    <a:pt x="3737" y="10633"/>
                  </a:cubicBezTo>
                  <a:cubicBezTo>
                    <a:pt x="2544" y="8354"/>
                    <a:pt x="1459" y="6076"/>
                    <a:pt x="699" y="3689"/>
                  </a:cubicBezTo>
                  <a:cubicBezTo>
                    <a:pt x="374" y="2821"/>
                    <a:pt x="157" y="1953"/>
                    <a:pt x="48" y="1085"/>
                  </a:cubicBezTo>
                  <a:cubicBezTo>
                    <a:pt x="48" y="759"/>
                    <a:pt x="-60" y="542"/>
                    <a:pt x="48" y="217"/>
                  </a:cubicBezTo>
                  <a:cubicBezTo>
                    <a:pt x="48" y="217"/>
                    <a:pt x="48" y="217"/>
                    <a:pt x="48" y="217"/>
                  </a:cubicBezTo>
                  <a:cubicBezTo>
                    <a:pt x="48" y="217"/>
                    <a:pt x="48" y="109"/>
                    <a:pt x="48" y="0"/>
                  </a:cubicBezTo>
                  <a:cubicBezTo>
                    <a:pt x="48" y="0"/>
                    <a:pt x="48" y="0"/>
                    <a:pt x="48" y="0"/>
                  </a:cubicBezTo>
                  <a:cubicBezTo>
                    <a:pt x="48" y="0"/>
                    <a:pt x="48" y="0"/>
                    <a:pt x="48" y="0"/>
                  </a:cubicBezTo>
                  <a:cubicBezTo>
                    <a:pt x="48" y="0"/>
                    <a:pt x="48" y="0"/>
                    <a:pt x="48" y="0"/>
                  </a:cubicBezTo>
                  <a:lnTo>
                    <a:pt x="48" y="0"/>
                  </a:lnTo>
                  <a:cubicBezTo>
                    <a:pt x="48" y="0"/>
                    <a:pt x="157" y="0"/>
                    <a:pt x="157" y="0"/>
                  </a:cubicBezTo>
                  <a:cubicBezTo>
                    <a:pt x="157" y="0"/>
                    <a:pt x="157" y="0"/>
                    <a:pt x="157" y="0"/>
                  </a:cubicBezTo>
                  <a:cubicBezTo>
                    <a:pt x="157" y="0"/>
                    <a:pt x="157" y="0"/>
                    <a:pt x="157" y="0"/>
                  </a:cubicBezTo>
                  <a:cubicBezTo>
                    <a:pt x="157" y="0"/>
                    <a:pt x="157" y="0"/>
                    <a:pt x="157" y="109"/>
                  </a:cubicBezTo>
                  <a:cubicBezTo>
                    <a:pt x="157" y="217"/>
                    <a:pt x="157" y="325"/>
                    <a:pt x="157" y="434"/>
                  </a:cubicBezTo>
                  <a:cubicBezTo>
                    <a:pt x="157" y="434"/>
                    <a:pt x="157" y="542"/>
                    <a:pt x="157" y="542"/>
                  </a:cubicBezTo>
                  <a:cubicBezTo>
                    <a:pt x="157" y="651"/>
                    <a:pt x="157" y="759"/>
                    <a:pt x="265" y="868"/>
                  </a:cubicBezTo>
                  <a:cubicBezTo>
                    <a:pt x="265" y="868"/>
                    <a:pt x="265" y="868"/>
                    <a:pt x="265" y="868"/>
                  </a:cubicBezTo>
                  <a:cubicBezTo>
                    <a:pt x="374" y="1193"/>
                    <a:pt x="482" y="1519"/>
                    <a:pt x="591" y="1844"/>
                  </a:cubicBezTo>
                  <a:cubicBezTo>
                    <a:pt x="1242" y="3472"/>
                    <a:pt x="2110" y="4991"/>
                    <a:pt x="2869" y="6510"/>
                  </a:cubicBezTo>
                  <a:lnTo>
                    <a:pt x="2869" y="6510"/>
                  </a:lnTo>
                  <a:cubicBezTo>
                    <a:pt x="4063" y="8571"/>
                    <a:pt x="5473" y="10416"/>
                    <a:pt x="6884" y="12369"/>
                  </a:cubicBezTo>
                  <a:cubicBezTo>
                    <a:pt x="6884" y="12369"/>
                    <a:pt x="6884" y="12260"/>
                    <a:pt x="6775" y="12260"/>
                  </a:cubicBezTo>
                  <a:cubicBezTo>
                    <a:pt x="6884" y="12477"/>
                    <a:pt x="7101" y="12586"/>
                    <a:pt x="7209" y="12803"/>
                  </a:cubicBezTo>
                  <a:cubicBezTo>
                    <a:pt x="7209" y="12803"/>
                    <a:pt x="7209" y="12803"/>
                    <a:pt x="7209" y="12803"/>
                  </a:cubicBezTo>
                  <a:cubicBezTo>
                    <a:pt x="8511" y="14430"/>
                    <a:pt x="9813" y="15949"/>
                    <a:pt x="11223" y="17360"/>
                  </a:cubicBezTo>
                  <a:cubicBezTo>
                    <a:pt x="13502" y="19638"/>
                    <a:pt x="15997" y="21700"/>
                    <a:pt x="18493" y="23761"/>
                  </a:cubicBezTo>
                  <a:cubicBezTo>
                    <a:pt x="18710" y="23978"/>
                    <a:pt x="19035" y="24195"/>
                    <a:pt x="19252" y="24412"/>
                  </a:cubicBezTo>
                  <a:cubicBezTo>
                    <a:pt x="19144" y="24412"/>
                    <a:pt x="19144" y="24303"/>
                    <a:pt x="19035" y="24303"/>
                  </a:cubicBezTo>
                  <a:cubicBezTo>
                    <a:pt x="20771" y="25605"/>
                    <a:pt x="22616" y="26799"/>
                    <a:pt x="24569" y="27884"/>
                  </a:cubicBezTo>
                  <a:cubicBezTo>
                    <a:pt x="24460" y="27884"/>
                    <a:pt x="24460" y="27775"/>
                    <a:pt x="24352" y="27775"/>
                  </a:cubicBezTo>
                  <a:cubicBezTo>
                    <a:pt x="24677" y="27992"/>
                    <a:pt x="25003" y="28101"/>
                    <a:pt x="25328" y="28318"/>
                  </a:cubicBezTo>
                  <a:cubicBezTo>
                    <a:pt x="27715" y="29620"/>
                    <a:pt x="30102" y="30813"/>
                    <a:pt x="32597" y="31790"/>
                  </a:cubicBezTo>
                  <a:lnTo>
                    <a:pt x="32597" y="31790"/>
                  </a:lnTo>
                  <a:cubicBezTo>
                    <a:pt x="32597" y="31790"/>
                    <a:pt x="32597" y="31790"/>
                    <a:pt x="32597" y="31790"/>
                  </a:cubicBezTo>
                  <a:cubicBezTo>
                    <a:pt x="32597" y="31790"/>
                    <a:pt x="32597" y="31790"/>
                    <a:pt x="32706" y="31790"/>
                  </a:cubicBezTo>
                  <a:lnTo>
                    <a:pt x="32706" y="31790"/>
                  </a:lnTo>
                  <a:cubicBezTo>
                    <a:pt x="32923" y="31898"/>
                    <a:pt x="33140" y="32007"/>
                    <a:pt x="33357" y="32007"/>
                  </a:cubicBezTo>
                  <a:cubicBezTo>
                    <a:pt x="36504" y="33309"/>
                    <a:pt x="39650" y="34285"/>
                    <a:pt x="42905" y="35153"/>
                  </a:cubicBezTo>
                  <a:cubicBezTo>
                    <a:pt x="42905" y="35153"/>
                    <a:pt x="42796" y="35153"/>
                    <a:pt x="42796" y="35153"/>
                  </a:cubicBezTo>
                  <a:cubicBezTo>
                    <a:pt x="43014" y="35262"/>
                    <a:pt x="43339" y="35262"/>
                    <a:pt x="43556" y="35370"/>
                  </a:cubicBezTo>
                  <a:cubicBezTo>
                    <a:pt x="43556" y="35370"/>
                    <a:pt x="43556" y="35370"/>
                    <a:pt x="43556" y="35370"/>
                  </a:cubicBezTo>
                  <a:cubicBezTo>
                    <a:pt x="45834" y="36021"/>
                    <a:pt x="48113" y="36455"/>
                    <a:pt x="50500" y="36889"/>
                  </a:cubicBezTo>
                  <a:cubicBezTo>
                    <a:pt x="50934" y="36889"/>
                    <a:pt x="51259" y="36998"/>
                    <a:pt x="51693" y="37106"/>
                  </a:cubicBezTo>
                  <a:cubicBezTo>
                    <a:pt x="51693" y="37106"/>
                    <a:pt x="51693" y="37106"/>
                    <a:pt x="51693" y="37106"/>
                  </a:cubicBezTo>
                  <a:cubicBezTo>
                    <a:pt x="55925" y="37649"/>
                    <a:pt x="60265" y="38191"/>
                    <a:pt x="64604" y="38300"/>
                  </a:cubicBezTo>
                  <a:cubicBezTo>
                    <a:pt x="64604" y="38300"/>
                    <a:pt x="64604" y="38300"/>
                    <a:pt x="64496" y="38300"/>
                  </a:cubicBezTo>
                  <a:cubicBezTo>
                    <a:pt x="67859" y="38300"/>
                    <a:pt x="71223" y="38191"/>
                    <a:pt x="74478" y="37866"/>
                  </a:cubicBezTo>
                  <a:cubicBezTo>
                    <a:pt x="75020" y="37757"/>
                    <a:pt x="75563" y="37757"/>
                    <a:pt x="76105" y="37649"/>
                  </a:cubicBezTo>
                  <a:cubicBezTo>
                    <a:pt x="75997" y="37649"/>
                    <a:pt x="75888" y="37649"/>
                    <a:pt x="75780" y="37649"/>
                  </a:cubicBezTo>
                  <a:cubicBezTo>
                    <a:pt x="80120" y="37106"/>
                    <a:pt x="84351" y="36130"/>
                    <a:pt x="88582" y="35045"/>
                  </a:cubicBezTo>
                  <a:cubicBezTo>
                    <a:pt x="88908" y="34936"/>
                    <a:pt x="89125" y="34936"/>
                    <a:pt x="89451" y="34828"/>
                  </a:cubicBezTo>
                  <a:cubicBezTo>
                    <a:pt x="92814" y="33851"/>
                    <a:pt x="96177" y="32766"/>
                    <a:pt x="99432" y="31464"/>
                  </a:cubicBezTo>
                  <a:cubicBezTo>
                    <a:pt x="101928" y="30379"/>
                    <a:pt x="104315" y="29294"/>
                    <a:pt x="106593" y="27884"/>
                  </a:cubicBezTo>
                  <a:cubicBezTo>
                    <a:pt x="106484" y="27884"/>
                    <a:pt x="106484" y="27992"/>
                    <a:pt x="106376" y="27992"/>
                  </a:cubicBezTo>
                  <a:cubicBezTo>
                    <a:pt x="109740" y="26039"/>
                    <a:pt x="112886" y="23978"/>
                    <a:pt x="115924" y="21591"/>
                  </a:cubicBezTo>
                  <a:cubicBezTo>
                    <a:pt x="115815" y="21591"/>
                    <a:pt x="115815" y="21700"/>
                    <a:pt x="115707" y="21700"/>
                  </a:cubicBezTo>
                  <a:cubicBezTo>
                    <a:pt x="118962" y="19204"/>
                    <a:pt x="122000" y="16492"/>
                    <a:pt x="124929" y="13671"/>
                  </a:cubicBezTo>
                  <a:cubicBezTo>
                    <a:pt x="124929" y="13671"/>
                    <a:pt x="124929" y="13671"/>
                    <a:pt x="124929" y="13671"/>
                  </a:cubicBezTo>
                  <a:cubicBezTo>
                    <a:pt x="124929" y="13671"/>
                    <a:pt x="124929" y="13671"/>
                    <a:pt x="124929" y="13671"/>
                  </a:cubicBezTo>
                  <a:cubicBezTo>
                    <a:pt x="124929" y="13671"/>
                    <a:pt x="124929" y="13671"/>
                    <a:pt x="125038" y="13562"/>
                  </a:cubicBezTo>
                  <a:cubicBezTo>
                    <a:pt x="125038" y="13562"/>
                    <a:pt x="125038" y="13562"/>
                    <a:pt x="125038" y="13562"/>
                  </a:cubicBezTo>
                  <a:cubicBezTo>
                    <a:pt x="126991" y="11609"/>
                    <a:pt x="128835" y="9548"/>
                    <a:pt x="130788" y="7486"/>
                  </a:cubicBezTo>
                  <a:cubicBezTo>
                    <a:pt x="132741" y="5425"/>
                    <a:pt x="134694" y="3363"/>
                    <a:pt x="136647" y="1193"/>
                  </a:cubicBezTo>
                  <a:cubicBezTo>
                    <a:pt x="136647" y="1193"/>
                    <a:pt x="136755" y="1193"/>
                    <a:pt x="136647" y="1193"/>
                  </a:cubicBezTo>
                  <a:cubicBezTo>
                    <a:pt x="135019" y="3797"/>
                    <a:pt x="133175" y="6401"/>
                    <a:pt x="131439" y="9005"/>
                  </a:cubicBezTo>
                  <a:cubicBezTo>
                    <a:pt x="129595" y="11718"/>
                    <a:pt x="127642" y="14322"/>
                    <a:pt x="125580" y="16817"/>
                  </a:cubicBezTo>
                  <a:cubicBezTo>
                    <a:pt x="123627" y="19204"/>
                    <a:pt x="121349" y="21374"/>
                    <a:pt x="119070" y="23544"/>
                  </a:cubicBezTo>
                  <a:cubicBezTo>
                    <a:pt x="116683" y="25714"/>
                    <a:pt x="114188" y="27884"/>
                    <a:pt x="111584" y="29837"/>
                  </a:cubicBezTo>
                  <a:cubicBezTo>
                    <a:pt x="110174" y="30922"/>
                    <a:pt x="108763" y="31898"/>
                    <a:pt x="107353" y="32766"/>
                  </a:cubicBezTo>
                  <a:cubicBezTo>
                    <a:pt x="105834" y="33743"/>
                    <a:pt x="104423" y="34611"/>
                    <a:pt x="102796" y="35479"/>
                  </a:cubicBezTo>
                  <a:cubicBezTo>
                    <a:pt x="99758" y="36998"/>
                    <a:pt x="96503" y="38191"/>
                    <a:pt x="93248" y="39276"/>
                  </a:cubicBezTo>
                  <a:cubicBezTo>
                    <a:pt x="89993" y="40361"/>
                    <a:pt x="86738" y="41229"/>
                    <a:pt x="83375" y="42097"/>
                  </a:cubicBezTo>
                  <a:cubicBezTo>
                    <a:pt x="81747" y="42531"/>
                    <a:pt x="80011" y="42748"/>
                    <a:pt x="78384" y="42965"/>
                  </a:cubicBezTo>
                  <a:cubicBezTo>
                    <a:pt x="76648" y="43291"/>
                    <a:pt x="74912" y="43508"/>
                    <a:pt x="73176" y="43725"/>
                  </a:cubicBezTo>
                  <a:cubicBezTo>
                    <a:pt x="71223" y="43942"/>
                    <a:pt x="69378" y="44050"/>
                    <a:pt x="67534" y="44050"/>
                  </a:cubicBezTo>
                  <a:cubicBezTo>
                    <a:pt x="65798" y="43833"/>
                    <a:pt x="64279" y="43725"/>
                    <a:pt x="62652" y="43616"/>
                  </a:cubicBezTo>
                  <a:close/>
                </a:path>
              </a:pathLst>
            </a:custGeom>
            <a:solidFill>
              <a:srgbClr val="646369"/>
            </a:solidFill>
            <a:ln w="10838" cap="flat">
              <a:noFill/>
              <a:prstDash val="solid"/>
              <a:miter/>
            </a:ln>
          </p:spPr>
          <p:txBody>
            <a:bodyPr rtlCol="0" anchor="ctr"/>
            <a:lstStyle/>
            <a:p>
              <a:endParaRPr lang="nb-NO"/>
            </a:p>
          </p:txBody>
        </p:sp>
        <p:sp>
          <p:nvSpPr>
            <p:cNvPr id="292" name="Frihåndsform: figur 291">
              <a:extLst>
                <a:ext uri="{FF2B5EF4-FFF2-40B4-BE49-F238E27FC236}">
                  <a16:creationId xmlns:a16="http://schemas.microsoft.com/office/drawing/2014/main" id="{952206CA-F11D-4446-8D2A-A96434194B21}"/>
                </a:ext>
              </a:extLst>
            </p:cNvPr>
            <p:cNvSpPr/>
            <p:nvPr/>
          </p:nvSpPr>
          <p:spPr>
            <a:xfrm>
              <a:off x="7116867" y="4051575"/>
              <a:ext cx="95586" cy="27449"/>
            </a:xfrm>
            <a:custGeom>
              <a:avLst/>
              <a:gdLst>
                <a:gd name="connsiteX0" fmla="*/ 93416 w 95586"/>
                <a:gd name="connsiteY0" fmla="*/ 27341 h 27449"/>
                <a:gd name="connsiteX1" fmla="*/ 90704 w 95586"/>
                <a:gd name="connsiteY1" fmla="*/ 27233 h 27449"/>
                <a:gd name="connsiteX2" fmla="*/ 85062 w 95586"/>
                <a:gd name="connsiteY2" fmla="*/ 27016 h 27449"/>
                <a:gd name="connsiteX3" fmla="*/ 73453 w 95586"/>
                <a:gd name="connsiteY3" fmla="*/ 26907 h 27449"/>
                <a:gd name="connsiteX4" fmla="*/ 48282 w 95586"/>
                <a:gd name="connsiteY4" fmla="*/ 26582 h 27449"/>
                <a:gd name="connsiteX5" fmla="*/ 22351 w 95586"/>
                <a:gd name="connsiteY5" fmla="*/ 26039 h 27449"/>
                <a:gd name="connsiteX6" fmla="*/ 9873 w 95586"/>
                <a:gd name="connsiteY6" fmla="*/ 25714 h 27449"/>
                <a:gd name="connsiteX7" fmla="*/ 0 w 95586"/>
                <a:gd name="connsiteY7" fmla="*/ 25388 h 27449"/>
                <a:gd name="connsiteX8" fmla="*/ 217 w 95586"/>
                <a:gd name="connsiteY8" fmla="*/ 18987 h 27449"/>
                <a:gd name="connsiteX9" fmla="*/ 868 w 95586"/>
                <a:gd name="connsiteY9" fmla="*/ 5967 h 27449"/>
                <a:gd name="connsiteX10" fmla="*/ 1193 w 95586"/>
                <a:gd name="connsiteY10" fmla="*/ 1193 h 27449"/>
                <a:gd name="connsiteX11" fmla="*/ 6076 w 95586"/>
                <a:gd name="connsiteY11" fmla="*/ 976 h 27449"/>
                <a:gd name="connsiteX12" fmla="*/ 18011 w 95586"/>
                <a:gd name="connsiteY12" fmla="*/ 542 h 27449"/>
                <a:gd name="connsiteX13" fmla="*/ 40687 w 95586"/>
                <a:gd name="connsiteY13" fmla="*/ 0 h 27449"/>
                <a:gd name="connsiteX14" fmla="*/ 39927 w 95586"/>
                <a:gd name="connsiteY14" fmla="*/ 0 h 27449"/>
                <a:gd name="connsiteX15" fmla="*/ 45569 w 95586"/>
                <a:gd name="connsiteY15" fmla="*/ 0 h 27449"/>
                <a:gd name="connsiteX16" fmla="*/ 45895 w 95586"/>
                <a:gd name="connsiteY16" fmla="*/ 0 h 27449"/>
                <a:gd name="connsiteX17" fmla="*/ 46979 w 95586"/>
                <a:gd name="connsiteY17" fmla="*/ 0 h 27449"/>
                <a:gd name="connsiteX18" fmla="*/ 46871 w 95586"/>
                <a:gd name="connsiteY18" fmla="*/ 0 h 27449"/>
                <a:gd name="connsiteX19" fmla="*/ 48499 w 95586"/>
                <a:gd name="connsiteY19" fmla="*/ 0 h 27449"/>
                <a:gd name="connsiteX20" fmla="*/ 48824 w 95586"/>
                <a:gd name="connsiteY20" fmla="*/ 0 h 27449"/>
                <a:gd name="connsiteX21" fmla="*/ 74429 w 95586"/>
                <a:gd name="connsiteY21" fmla="*/ 0 h 27449"/>
                <a:gd name="connsiteX22" fmla="*/ 86798 w 95586"/>
                <a:gd name="connsiteY22" fmla="*/ 217 h 27449"/>
                <a:gd name="connsiteX23" fmla="*/ 95587 w 95586"/>
                <a:gd name="connsiteY23" fmla="*/ 759 h 27449"/>
                <a:gd name="connsiteX24" fmla="*/ 94285 w 95586"/>
                <a:gd name="connsiteY24" fmla="*/ 15732 h 27449"/>
                <a:gd name="connsiteX25" fmla="*/ 93634 w 95586"/>
                <a:gd name="connsiteY25" fmla="*/ 25497 h 27449"/>
                <a:gd name="connsiteX26" fmla="*/ 93416 w 95586"/>
                <a:gd name="connsiteY26" fmla="*/ 27450 h 27449"/>
                <a:gd name="connsiteX27" fmla="*/ 93416 w 95586"/>
                <a:gd name="connsiteY27" fmla="*/ 27341 h 2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586" h="27449">
                  <a:moveTo>
                    <a:pt x="93416" y="27341"/>
                  </a:moveTo>
                  <a:cubicBezTo>
                    <a:pt x="92549" y="27341"/>
                    <a:pt x="91572" y="27233"/>
                    <a:pt x="90704" y="27233"/>
                  </a:cubicBezTo>
                  <a:cubicBezTo>
                    <a:pt x="88860" y="27124"/>
                    <a:pt x="86907" y="27124"/>
                    <a:pt x="85062" y="27016"/>
                  </a:cubicBezTo>
                  <a:cubicBezTo>
                    <a:pt x="81157" y="26907"/>
                    <a:pt x="77359" y="26907"/>
                    <a:pt x="73453" y="26907"/>
                  </a:cubicBezTo>
                  <a:cubicBezTo>
                    <a:pt x="65099" y="26907"/>
                    <a:pt x="56744" y="26690"/>
                    <a:pt x="48282" y="26582"/>
                  </a:cubicBezTo>
                  <a:cubicBezTo>
                    <a:pt x="39602" y="26473"/>
                    <a:pt x="31030" y="26256"/>
                    <a:pt x="22351" y="26039"/>
                  </a:cubicBezTo>
                  <a:cubicBezTo>
                    <a:pt x="18228" y="25931"/>
                    <a:pt x="13996" y="25822"/>
                    <a:pt x="9873" y="25714"/>
                  </a:cubicBezTo>
                  <a:cubicBezTo>
                    <a:pt x="6618" y="25605"/>
                    <a:pt x="3255" y="25605"/>
                    <a:pt x="0" y="25388"/>
                  </a:cubicBezTo>
                  <a:cubicBezTo>
                    <a:pt x="109" y="23219"/>
                    <a:pt x="109" y="21157"/>
                    <a:pt x="217" y="18987"/>
                  </a:cubicBezTo>
                  <a:cubicBezTo>
                    <a:pt x="434" y="14647"/>
                    <a:pt x="651" y="10307"/>
                    <a:pt x="868" y="5967"/>
                  </a:cubicBezTo>
                  <a:cubicBezTo>
                    <a:pt x="976" y="4340"/>
                    <a:pt x="1085" y="2712"/>
                    <a:pt x="1193" y="1193"/>
                  </a:cubicBezTo>
                  <a:cubicBezTo>
                    <a:pt x="2821" y="1085"/>
                    <a:pt x="4448" y="976"/>
                    <a:pt x="6076" y="976"/>
                  </a:cubicBezTo>
                  <a:cubicBezTo>
                    <a:pt x="10090" y="759"/>
                    <a:pt x="14105" y="651"/>
                    <a:pt x="18011" y="542"/>
                  </a:cubicBezTo>
                  <a:cubicBezTo>
                    <a:pt x="25605" y="217"/>
                    <a:pt x="33200" y="0"/>
                    <a:pt x="40687" y="0"/>
                  </a:cubicBezTo>
                  <a:cubicBezTo>
                    <a:pt x="40470" y="0"/>
                    <a:pt x="40144" y="0"/>
                    <a:pt x="39927" y="0"/>
                  </a:cubicBezTo>
                  <a:cubicBezTo>
                    <a:pt x="41772" y="0"/>
                    <a:pt x="43616" y="0"/>
                    <a:pt x="45569" y="0"/>
                  </a:cubicBezTo>
                  <a:cubicBezTo>
                    <a:pt x="45677" y="0"/>
                    <a:pt x="45786" y="0"/>
                    <a:pt x="45895" y="0"/>
                  </a:cubicBezTo>
                  <a:cubicBezTo>
                    <a:pt x="46220" y="0"/>
                    <a:pt x="46654" y="0"/>
                    <a:pt x="46979" y="0"/>
                  </a:cubicBezTo>
                  <a:cubicBezTo>
                    <a:pt x="46979" y="0"/>
                    <a:pt x="46871" y="0"/>
                    <a:pt x="46871" y="0"/>
                  </a:cubicBezTo>
                  <a:cubicBezTo>
                    <a:pt x="47414" y="0"/>
                    <a:pt x="47956" y="0"/>
                    <a:pt x="48499" y="0"/>
                  </a:cubicBezTo>
                  <a:cubicBezTo>
                    <a:pt x="48607" y="0"/>
                    <a:pt x="48715" y="0"/>
                    <a:pt x="48824" y="0"/>
                  </a:cubicBezTo>
                  <a:cubicBezTo>
                    <a:pt x="57395" y="0"/>
                    <a:pt x="65967" y="0"/>
                    <a:pt x="74429" y="0"/>
                  </a:cubicBezTo>
                  <a:cubicBezTo>
                    <a:pt x="78552" y="0"/>
                    <a:pt x="82675" y="108"/>
                    <a:pt x="86798" y="217"/>
                  </a:cubicBezTo>
                  <a:cubicBezTo>
                    <a:pt x="89728" y="325"/>
                    <a:pt x="92657" y="325"/>
                    <a:pt x="95587" y="759"/>
                  </a:cubicBezTo>
                  <a:cubicBezTo>
                    <a:pt x="95152" y="5750"/>
                    <a:pt x="94719" y="10741"/>
                    <a:pt x="94285" y="15732"/>
                  </a:cubicBezTo>
                  <a:cubicBezTo>
                    <a:pt x="94068" y="18987"/>
                    <a:pt x="93851" y="22242"/>
                    <a:pt x="93634" y="25497"/>
                  </a:cubicBezTo>
                  <a:cubicBezTo>
                    <a:pt x="93525" y="26148"/>
                    <a:pt x="93525" y="26799"/>
                    <a:pt x="93416" y="27450"/>
                  </a:cubicBezTo>
                  <a:cubicBezTo>
                    <a:pt x="93634" y="27341"/>
                    <a:pt x="93525" y="27341"/>
                    <a:pt x="93416" y="27341"/>
                  </a:cubicBezTo>
                  <a:close/>
                </a:path>
              </a:pathLst>
            </a:custGeom>
            <a:solidFill>
              <a:srgbClr val="646369"/>
            </a:solidFill>
            <a:ln w="10838" cap="flat">
              <a:noFill/>
              <a:prstDash val="solid"/>
              <a:miter/>
            </a:ln>
          </p:spPr>
          <p:txBody>
            <a:bodyPr rtlCol="0" anchor="ctr"/>
            <a:lstStyle/>
            <a:p>
              <a:endParaRPr lang="nb-NO"/>
            </a:p>
          </p:txBody>
        </p:sp>
        <p:sp>
          <p:nvSpPr>
            <p:cNvPr id="293" name="Frihåndsform: figur 292">
              <a:extLst>
                <a:ext uri="{FF2B5EF4-FFF2-40B4-BE49-F238E27FC236}">
                  <a16:creationId xmlns:a16="http://schemas.microsoft.com/office/drawing/2014/main" id="{FA269889-B3CB-484A-A568-8ED1F7B762EA}"/>
                </a:ext>
              </a:extLst>
            </p:cNvPr>
            <p:cNvSpPr/>
            <p:nvPr/>
          </p:nvSpPr>
          <p:spPr>
            <a:xfrm>
              <a:off x="7091370" y="4060038"/>
              <a:ext cx="10849" cy="325"/>
            </a:xfrm>
            <a:custGeom>
              <a:avLst/>
              <a:gdLst>
                <a:gd name="connsiteX0" fmla="*/ 0 w 10849"/>
                <a:gd name="connsiteY0" fmla="*/ 0 h 325"/>
                <a:gd name="connsiteX1" fmla="*/ 0 w 10849"/>
                <a:gd name="connsiteY1" fmla="*/ 325 h 325"/>
                <a:gd name="connsiteX2" fmla="*/ 0 w 10849"/>
                <a:gd name="connsiteY2" fmla="*/ 0 h 325"/>
              </a:gdLst>
              <a:ahLst/>
              <a:cxnLst>
                <a:cxn ang="0">
                  <a:pos x="connsiteX0" y="connsiteY0"/>
                </a:cxn>
                <a:cxn ang="0">
                  <a:pos x="connsiteX1" y="connsiteY1"/>
                </a:cxn>
                <a:cxn ang="0">
                  <a:pos x="connsiteX2" y="connsiteY2"/>
                </a:cxn>
              </a:cxnLst>
              <a:rect l="l" t="t" r="r" b="b"/>
              <a:pathLst>
                <a:path w="10849" h="325">
                  <a:moveTo>
                    <a:pt x="0" y="0"/>
                  </a:moveTo>
                  <a:cubicBezTo>
                    <a:pt x="0" y="108"/>
                    <a:pt x="0" y="217"/>
                    <a:pt x="0" y="325"/>
                  </a:cubicBezTo>
                  <a:cubicBezTo>
                    <a:pt x="0" y="217"/>
                    <a:pt x="0" y="108"/>
                    <a:pt x="0" y="0"/>
                  </a:cubicBezTo>
                  <a:close/>
                </a:path>
              </a:pathLst>
            </a:custGeom>
            <a:solidFill>
              <a:srgbClr val="646369"/>
            </a:solidFill>
            <a:ln w="10838" cap="flat">
              <a:noFill/>
              <a:prstDash val="solid"/>
              <a:miter/>
            </a:ln>
          </p:spPr>
          <p:txBody>
            <a:bodyPr rtlCol="0" anchor="ctr"/>
            <a:lstStyle/>
            <a:p>
              <a:endParaRPr lang="nb-NO"/>
            </a:p>
          </p:txBody>
        </p:sp>
        <p:sp>
          <p:nvSpPr>
            <p:cNvPr id="294" name="Frihåndsform: figur 293">
              <a:extLst>
                <a:ext uri="{FF2B5EF4-FFF2-40B4-BE49-F238E27FC236}">
                  <a16:creationId xmlns:a16="http://schemas.microsoft.com/office/drawing/2014/main" id="{306F1FCB-C6D2-4FE9-84C4-4E04AF0CA2C8}"/>
                </a:ext>
              </a:extLst>
            </p:cNvPr>
            <p:cNvSpPr/>
            <p:nvPr/>
          </p:nvSpPr>
          <p:spPr>
            <a:xfrm>
              <a:off x="7212996" y="4055481"/>
              <a:ext cx="10849" cy="325"/>
            </a:xfrm>
            <a:custGeom>
              <a:avLst/>
              <a:gdLst>
                <a:gd name="connsiteX0" fmla="*/ 0 w 10849"/>
                <a:gd name="connsiteY0" fmla="*/ 0 h 325"/>
                <a:gd name="connsiteX1" fmla="*/ 0 w 10849"/>
                <a:gd name="connsiteY1" fmla="*/ 217 h 325"/>
                <a:gd name="connsiteX2" fmla="*/ 0 w 10849"/>
                <a:gd name="connsiteY2" fmla="*/ 325 h 325"/>
                <a:gd name="connsiteX3" fmla="*/ 0 w 10849"/>
                <a:gd name="connsiteY3" fmla="*/ 0 h 325"/>
              </a:gdLst>
              <a:ahLst/>
              <a:cxnLst>
                <a:cxn ang="0">
                  <a:pos x="connsiteX0" y="connsiteY0"/>
                </a:cxn>
                <a:cxn ang="0">
                  <a:pos x="connsiteX1" y="connsiteY1"/>
                </a:cxn>
                <a:cxn ang="0">
                  <a:pos x="connsiteX2" y="connsiteY2"/>
                </a:cxn>
                <a:cxn ang="0">
                  <a:pos x="connsiteX3" y="connsiteY3"/>
                </a:cxn>
              </a:cxnLst>
              <a:rect l="l" t="t" r="r" b="b"/>
              <a:pathLst>
                <a:path w="10849" h="325">
                  <a:moveTo>
                    <a:pt x="0" y="0"/>
                  </a:moveTo>
                  <a:cubicBezTo>
                    <a:pt x="0" y="108"/>
                    <a:pt x="0" y="108"/>
                    <a:pt x="0" y="217"/>
                  </a:cubicBezTo>
                  <a:cubicBezTo>
                    <a:pt x="0" y="217"/>
                    <a:pt x="0" y="325"/>
                    <a:pt x="0" y="325"/>
                  </a:cubicBezTo>
                  <a:cubicBezTo>
                    <a:pt x="0" y="217"/>
                    <a:pt x="0" y="108"/>
                    <a:pt x="0" y="0"/>
                  </a:cubicBezTo>
                  <a:close/>
                </a:path>
              </a:pathLst>
            </a:custGeom>
            <a:solidFill>
              <a:srgbClr val="646369"/>
            </a:solidFill>
            <a:ln w="10838" cap="flat">
              <a:noFill/>
              <a:prstDash val="solid"/>
              <a:miter/>
            </a:ln>
          </p:spPr>
          <p:txBody>
            <a:bodyPr rtlCol="0" anchor="ctr"/>
            <a:lstStyle/>
            <a:p>
              <a:endParaRPr lang="nb-NO"/>
            </a:p>
          </p:txBody>
        </p:sp>
        <p:sp>
          <p:nvSpPr>
            <p:cNvPr id="295" name="Frihåndsform: figur 294">
              <a:extLst>
                <a:ext uri="{FF2B5EF4-FFF2-40B4-BE49-F238E27FC236}">
                  <a16:creationId xmlns:a16="http://schemas.microsoft.com/office/drawing/2014/main" id="{42FF493C-4D7C-4233-90AD-5D1F9F74890F}"/>
                </a:ext>
              </a:extLst>
            </p:cNvPr>
            <p:cNvSpPr/>
            <p:nvPr/>
          </p:nvSpPr>
          <p:spPr>
            <a:xfrm>
              <a:off x="7025837" y="4614678"/>
              <a:ext cx="132167" cy="346840"/>
            </a:xfrm>
            <a:custGeom>
              <a:avLst/>
              <a:gdLst>
                <a:gd name="connsiteX0" fmla="*/ 132151 w 132167"/>
                <a:gd name="connsiteY0" fmla="*/ 346759 h 346840"/>
                <a:gd name="connsiteX1" fmla="*/ 132042 w 132167"/>
                <a:gd name="connsiteY1" fmla="*/ 346217 h 346840"/>
                <a:gd name="connsiteX2" fmla="*/ 132042 w 132167"/>
                <a:gd name="connsiteY2" fmla="*/ 346217 h 346840"/>
                <a:gd name="connsiteX3" fmla="*/ 131608 w 132167"/>
                <a:gd name="connsiteY3" fmla="*/ 344806 h 346840"/>
                <a:gd name="connsiteX4" fmla="*/ 131608 w 132167"/>
                <a:gd name="connsiteY4" fmla="*/ 344806 h 346840"/>
                <a:gd name="connsiteX5" fmla="*/ 131500 w 132167"/>
                <a:gd name="connsiteY5" fmla="*/ 344481 h 346840"/>
                <a:gd name="connsiteX6" fmla="*/ 127377 w 132167"/>
                <a:gd name="connsiteY6" fmla="*/ 334607 h 346840"/>
                <a:gd name="connsiteX7" fmla="*/ 122928 w 132167"/>
                <a:gd name="connsiteY7" fmla="*/ 324517 h 346840"/>
                <a:gd name="connsiteX8" fmla="*/ 118154 w 132167"/>
                <a:gd name="connsiteY8" fmla="*/ 313993 h 346840"/>
                <a:gd name="connsiteX9" fmla="*/ 113597 w 132167"/>
                <a:gd name="connsiteY9" fmla="*/ 304119 h 346840"/>
                <a:gd name="connsiteX10" fmla="*/ 108823 w 132167"/>
                <a:gd name="connsiteY10" fmla="*/ 293812 h 346840"/>
                <a:gd name="connsiteX11" fmla="*/ 104158 w 132167"/>
                <a:gd name="connsiteY11" fmla="*/ 283722 h 346840"/>
                <a:gd name="connsiteX12" fmla="*/ 95044 w 132167"/>
                <a:gd name="connsiteY12" fmla="*/ 263216 h 346840"/>
                <a:gd name="connsiteX13" fmla="*/ 86147 w 132167"/>
                <a:gd name="connsiteY13" fmla="*/ 242818 h 346840"/>
                <a:gd name="connsiteX14" fmla="*/ 77034 w 132167"/>
                <a:gd name="connsiteY14" fmla="*/ 222204 h 346840"/>
                <a:gd name="connsiteX15" fmla="*/ 68245 w 132167"/>
                <a:gd name="connsiteY15" fmla="*/ 201046 h 346840"/>
                <a:gd name="connsiteX16" fmla="*/ 60325 w 132167"/>
                <a:gd name="connsiteY16" fmla="*/ 180432 h 346840"/>
                <a:gd name="connsiteX17" fmla="*/ 51971 w 132167"/>
                <a:gd name="connsiteY17" fmla="*/ 158732 h 346840"/>
                <a:gd name="connsiteX18" fmla="*/ 43291 w 132167"/>
                <a:gd name="connsiteY18" fmla="*/ 137358 h 346840"/>
                <a:gd name="connsiteX19" fmla="*/ 35262 w 132167"/>
                <a:gd name="connsiteY19" fmla="*/ 117395 h 346840"/>
                <a:gd name="connsiteX20" fmla="*/ 26908 w 132167"/>
                <a:gd name="connsiteY20" fmla="*/ 94936 h 346840"/>
                <a:gd name="connsiteX21" fmla="*/ 26148 w 132167"/>
                <a:gd name="connsiteY21" fmla="*/ 92657 h 346840"/>
                <a:gd name="connsiteX22" fmla="*/ 26257 w 132167"/>
                <a:gd name="connsiteY22" fmla="*/ 93091 h 346840"/>
                <a:gd name="connsiteX23" fmla="*/ 18879 w 132167"/>
                <a:gd name="connsiteY23" fmla="*/ 72260 h 346840"/>
                <a:gd name="connsiteX24" fmla="*/ 18987 w 132167"/>
                <a:gd name="connsiteY24" fmla="*/ 72585 h 346840"/>
                <a:gd name="connsiteX25" fmla="*/ 18119 w 132167"/>
                <a:gd name="connsiteY25" fmla="*/ 70198 h 346840"/>
                <a:gd name="connsiteX26" fmla="*/ 18119 w 132167"/>
                <a:gd name="connsiteY26" fmla="*/ 70198 h 346840"/>
                <a:gd name="connsiteX27" fmla="*/ 17794 w 132167"/>
                <a:gd name="connsiteY27" fmla="*/ 69222 h 346840"/>
                <a:gd name="connsiteX28" fmla="*/ 17794 w 132167"/>
                <a:gd name="connsiteY28" fmla="*/ 69222 h 346840"/>
                <a:gd name="connsiteX29" fmla="*/ 17794 w 132167"/>
                <a:gd name="connsiteY29" fmla="*/ 69222 h 346840"/>
                <a:gd name="connsiteX30" fmla="*/ 17685 w 132167"/>
                <a:gd name="connsiteY30" fmla="*/ 69005 h 346840"/>
                <a:gd name="connsiteX31" fmla="*/ 17685 w 132167"/>
                <a:gd name="connsiteY31" fmla="*/ 69113 h 346840"/>
                <a:gd name="connsiteX32" fmla="*/ 16817 w 132167"/>
                <a:gd name="connsiteY32" fmla="*/ 66618 h 346840"/>
                <a:gd name="connsiteX33" fmla="*/ 16926 w 132167"/>
                <a:gd name="connsiteY33" fmla="*/ 66943 h 346840"/>
                <a:gd name="connsiteX34" fmla="*/ 13562 w 132167"/>
                <a:gd name="connsiteY34" fmla="*/ 56961 h 346840"/>
                <a:gd name="connsiteX35" fmla="*/ 10633 w 132167"/>
                <a:gd name="connsiteY35" fmla="*/ 47522 h 346840"/>
                <a:gd name="connsiteX36" fmla="*/ 7920 w 132167"/>
                <a:gd name="connsiteY36" fmla="*/ 37649 h 346840"/>
                <a:gd name="connsiteX37" fmla="*/ 5750 w 132167"/>
                <a:gd name="connsiteY37" fmla="*/ 27992 h 346840"/>
                <a:gd name="connsiteX38" fmla="*/ 5750 w 132167"/>
                <a:gd name="connsiteY38" fmla="*/ 27884 h 346840"/>
                <a:gd name="connsiteX39" fmla="*/ 4991 w 132167"/>
                <a:gd name="connsiteY39" fmla="*/ 24195 h 346840"/>
                <a:gd name="connsiteX40" fmla="*/ 4991 w 132167"/>
                <a:gd name="connsiteY40" fmla="*/ 24412 h 346840"/>
                <a:gd name="connsiteX41" fmla="*/ 2821 w 132167"/>
                <a:gd name="connsiteY41" fmla="*/ 14213 h 346840"/>
                <a:gd name="connsiteX42" fmla="*/ 2821 w 132167"/>
                <a:gd name="connsiteY42" fmla="*/ 14322 h 346840"/>
                <a:gd name="connsiteX43" fmla="*/ 2170 w 132167"/>
                <a:gd name="connsiteY43" fmla="*/ 11067 h 346840"/>
                <a:gd name="connsiteX44" fmla="*/ 2061 w 132167"/>
                <a:gd name="connsiteY44" fmla="*/ 10524 h 346840"/>
                <a:gd name="connsiteX45" fmla="*/ 2061 w 132167"/>
                <a:gd name="connsiteY45" fmla="*/ 10524 h 346840"/>
                <a:gd name="connsiteX46" fmla="*/ 1628 w 132167"/>
                <a:gd name="connsiteY46" fmla="*/ 8137 h 346840"/>
                <a:gd name="connsiteX47" fmla="*/ 1628 w 132167"/>
                <a:gd name="connsiteY47" fmla="*/ 8246 h 346840"/>
                <a:gd name="connsiteX48" fmla="*/ 0 w 132167"/>
                <a:gd name="connsiteY48" fmla="*/ 0 h 346840"/>
                <a:gd name="connsiteX49" fmla="*/ 109 w 132167"/>
                <a:gd name="connsiteY49" fmla="*/ 0 h 346840"/>
                <a:gd name="connsiteX50" fmla="*/ 5099 w 132167"/>
                <a:gd name="connsiteY50" fmla="*/ 14647 h 346840"/>
                <a:gd name="connsiteX51" fmla="*/ 5099 w 132167"/>
                <a:gd name="connsiteY51" fmla="*/ 14539 h 346840"/>
                <a:gd name="connsiteX52" fmla="*/ 5968 w 132167"/>
                <a:gd name="connsiteY52" fmla="*/ 17143 h 346840"/>
                <a:gd name="connsiteX53" fmla="*/ 5968 w 132167"/>
                <a:gd name="connsiteY53" fmla="*/ 17143 h 346840"/>
                <a:gd name="connsiteX54" fmla="*/ 5968 w 132167"/>
                <a:gd name="connsiteY54" fmla="*/ 17251 h 346840"/>
                <a:gd name="connsiteX55" fmla="*/ 5968 w 132167"/>
                <a:gd name="connsiteY55" fmla="*/ 17251 h 346840"/>
                <a:gd name="connsiteX56" fmla="*/ 5968 w 132167"/>
                <a:gd name="connsiteY56" fmla="*/ 17251 h 346840"/>
                <a:gd name="connsiteX57" fmla="*/ 5968 w 132167"/>
                <a:gd name="connsiteY57" fmla="*/ 17251 h 346840"/>
                <a:gd name="connsiteX58" fmla="*/ 5968 w 132167"/>
                <a:gd name="connsiteY58" fmla="*/ 17251 h 346840"/>
                <a:gd name="connsiteX59" fmla="*/ 11935 w 132167"/>
                <a:gd name="connsiteY59" fmla="*/ 34611 h 346840"/>
                <a:gd name="connsiteX60" fmla="*/ 11935 w 132167"/>
                <a:gd name="connsiteY60" fmla="*/ 34502 h 346840"/>
                <a:gd name="connsiteX61" fmla="*/ 12043 w 132167"/>
                <a:gd name="connsiteY61" fmla="*/ 34719 h 346840"/>
                <a:gd name="connsiteX62" fmla="*/ 12043 w 132167"/>
                <a:gd name="connsiteY62" fmla="*/ 34719 h 346840"/>
                <a:gd name="connsiteX63" fmla="*/ 12043 w 132167"/>
                <a:gd name="connsiteY63" fmla="*/ 34719 h 346840"/>
                <a:gd name="connsiteX64" fmla="*/ 13128 w 132167"/>
                <a:gd name="connsiteY64" fmla="*/ 37974 h 346840"/>
                <a:gd name="connsiteX65" fmla="*/ 13128 w 132167"/>
                <a:gd name="connsiteY65" fmla="*/ 37866 h 346840"/>
                <a:gd name="connsiteX66" fmla="*/ 13237 w 132167"/>
                <a:gd name="connsiteY66" fmla="*/ 38083 h 346840"/>
                <a:gd name="connsiteX67" fmla="*/ 13237 w 132167"/>
                <a:gd name="connsiteY67" fmla="*/ 38083 h 346840"/>
                <a:gd name="connsiteX68" fmla="*/ 13237 w 132167"/>
                <a:gd name="connsiteY68" fmla="*/ 38083 h 346840"/>
                <a:gd name="connsiteX69" fmla="*/ 13237 w 132167"/>
                <a:gd name="connsiteY69" fmla="*/ 38083 h 346840"/>
                <a:gd name="connsiteX70" fmla="*/ 13345 w 132167"/>
                <a:gd name="connsiteY70" fmla="*/ 38300 h 346840"/>
                <a:gd name="connsiteX71" fmla="*/ 13345 w 132167"/>
                <a:gd name="connsiteY71" fmla="*/ 38408 h 346840"/>
                <a:gd name="connsiteX72" fmla="*/ 13237 w 132167"/>
                <a:gd name="connsiteY72" fmla="*/ 38191 h 346840"/>
                <a:gd name="connsiteX73" fmla="*/ 15949 w 132167"/>
                <a:gd name="connsiteY73" fmla="*/ 45786 h 346840"/>
                <a:gd name="connsiteX74" fmla="*/ 15841 w 132167"/>
                <a:gd name="connsiteY74" fmla="*/ 45461 h 346840"/>
                <a:gd name="connsiteX75" fmla="*/ 17360 w 132167"/>
                <a:gd name="connsiteY75" fmla="*/ 49692 h 346840"/>
                <a:gd name="connsiteX76" fmla="*/ 17251 w 132167"/>
                <a:gd name="connsiteY76" fmla="*/ 49367 h 346840"/>
                <a:gd name="connsiteX77" fmla="*/ 18879 w 132167"/>
                <a:gd name="connsiteY77" fmla="*/ 54032 h 346840"/>
                <a:gd name="connsiteX78" fmla="*/ 18770 w 132167"/>
                <a:gd name="connsiteY78" fmla="*/ 53706 h 346840"/>
                <a:gd name="connsiteX79" fmla="*/ 20398 w 132167"/>
                <a:gd name="connsiteY79" fmla="*/ 58372 h 346840"/>
                <a:gd name="connsiteX80" fmla="*/ 20506 w 132167"/>
                <a:gd name="connsiteY80" fmla="*/ 58589 h 346840"/>
                <a:gd name="connsiteX81" fmla="*/ 20506 w 132167"/>
                <a:gd name="connsiteY81" fmla="*/ 58589 h 346840"/>
                <a:gd name="connsiteX82" fmla="*/ 20506 w 132167"/>
                <a:gd name="connsiteY82" fmla="*/ 58589 h 346840"/>
                <a:gd name="connsiteX83" fmla="*/ 20506 w 132167"/>
                <a:gd name="connsiteY83" fmla="*/ 58589 h 346840"/>
                <a:gd name="connsiteX84" fmla="*/ 20506 w 132167"/>
                <a:gd name="connsiteY84" fmla="*/ 58589 h 346840"/>
                <a:gd name="connsiteX85" fmla="*/ 20506 w 132167"/>
                <a:gd name="connsiteY85" fmla="*/ 58697 h 346840"/>
                <a:gd name="connsiteX86" fmla="*/ 22351 w 132167"/>
                <a:gd name="connsiteY86" fmla="*/ 63905 h 346840"/>
                <a:gd name="connsiteX87" fmla="*/ 22351 w 132167"/>
                <a:gd name="connsiteY87" fmla="*/ 63905 h 346840"/>
                <a:gd name="connsiteX88" fmla="*/ 22351 w 132167"/>
                <a:gd name="connsiteY88" fmla="*/ 63905 h 346840"/>
                <a:gd name="connsiteX89" fmla="*/ 22351 w 132167"/>
                <a:gd name="connsiteY89" fmla="*/ 63905 h 346840"/>
                <a:gd name="connsiteX90" fmla="*/ 22351 w 132167"/>
                <a:gd name="connsiteY90" fmla="*/ 63905 h 346840"/>
                <a:gd name="connsiteX91" fmla="*/ 22351 w 132167"/>
                <a:gd name="connsiteY91" fmla="*/ 63905 h 346840"/>
                <a:gd name="connsiteX92" fmla="*/ 22351 w 132167"/>
                <a:gd name="connsiteY92" fmla="*/ 63905 h 346840"/>
                <a:gd name="connsiteX93" fmla="*/ 22351 w 132167"/>
                <a:gd name="connsiteY93" fmla="*/ 64014 h 346840"/>
                <a:gd name="connsiteX94" fmla="*/ 22351 w 132167"/>
                <a:gd name="connsiteY94" fmla="*/ 64014 h 346840"/>
                <a:gd name="connsiteX95" fmla="*/ 22351 w 132167"/>
                <a:gd name="connsiteY95" fmla="*/ 64014 h 346840"/>
                <a:gd name="connsiteX96" fmla="*/ 22351 w 132167"/>
                <a:gd name="connsiteY96" fmla="*/ 64122 h 346840"/>
                <a:gd name="connsiteX97" fmla="*/ 22351 w 132167"/>
                <a:gd name="connsiteY97" fmla="*/ 64122 h 346840"/>
                <a:gd name="connsiteX98" fmla="*/ 22351 w 132167"/>
                <a:gd name="connsiteY98" fmla="*/ 64122 h 346840"/>
                <a:gd name="connsiteX99" fmla="*/ 22351 w 132167"/>
                <a:gd name="connsiteY99" fmla="*/ 64231 h 346840"/>
                <a:gd name="connsiteX100" fmla="*/ 24195 w 132167"/>
                <a:gd name="connsiteY100" fmla="*/ 69547 h 346840"/>
                <a:gd name="connsiteX101" fmla="*/ 24304 w 132167"/>
                <a:gd name="connsiteY101" fmla="*/ 69656 h 346840"/>
                <a:gd name="connsiteX102" fmla="*/ 24412 w 132167"/>
                <a:gd name="connsiteY102" fmla="*/ 69873 h 346840"/>
                <a:gd name="connsiteX103" fmla="*/ 24412 w 132167"/>
                <a:gd name="connsiteY103" fmla="*/ 69873 h 346840"/>
                <a:gd name="connsiteX104" fmla="*/ 24412 w 132167"/>
                <a:gd name="connsiteY104" fmla="*/ 69764 h 346840"/>
                <a:gd name="connsiteX105" fmla="*/ 24412 w 132167"/>
                <a:gd name="connsiteY105" fmla="*/ 69873 h 346840"/>
                <a:gd name="connsiteX106" fmla="*/ 24412 w 132167"/>
                <a:gd name="connsiteY106" fmla="*/ 69873 h 346840"/>
                <a:gd name="connsiteX107" fmla="*/ 24412 w 132167"/>
                <a:gd name="connsiteY107" fmla="*/ 69873 h 346840"/>
                <a:gd name="connsiteX108" fmla="*/ 24521 w 132167"/>
                <a:gd name="connsiteY108" fmla="*/ 70090 h 346840"/>
                <a:gd name="connsiteX109" fmla="*/ 24521 w 132167"/>
                <a:gd name="connsiteY109" fmla="*/ 70198 h 346840"/>
                <a:gd name="connsiteX110" fmla="*/ 24521 w 132167"/>
                <a:gd name="connsiteY110" fmla="*/ 70198 h 346840"/>
                <a:gd name="connsiteX111" fmla="*/ 32007 w 132167"/>
                <a:gd name="connsiteY111" fmla="*/ 90596 h 346840"/>
                <a:gd name="connsiteX112" fmla="*/ 40144 w 132167"/>
                <a:gd name="connsiteY112" fmla="*/ 112187 h 346840"/>
                <a:gd name="connsiteX113" fmla="*/ 48499 w 132167"/>
                <a:gd name="connsiteY113" fmla="*/ 133235 h 346840"/>
                <a:gd name="connsiteX114" fmla="*/ 57287 w 132167"/>
                <a:gd name="connsiteY114" fmla="*/ 154826 h 346840"/>
                <a:gd name="connsiteX115" fmla="*/ 73562 w 132167"/>
                <a:gd name="connsiteY115" fmla="*/ 196815 h 346840"/>
                <a:gd name="connsiteX116" fmla="*/ 91247 w 132167"/>
                <a:gd name="connsiteY116" fmla="*/ 238478 h 346840"/>
                <a:gd name="connsiteX117" fmla="*/ 100252 w 132167"/>
                <a:gd name="connsiteY117" fmla="*/ 259201 h 346840"/>
                <a:gd name="connsiteX118" fmla="*/ 108932 w 132167"/>
                <a:gd name="connsiteY118" fmla="*/ 279273 h 346840"/>
                <a:gd name="connsiteX119" fmla="*/ 115442 w 132167"/>
                <a:gd name="connsiteY119" fmla="*/ 294680 h 346840"/>
                <a:gd name="connsiteX120" fmla="*/ 118371 w 132167"/>
                <a:gd name="connsiteY120" fmla="*/ 301950 h 346840"/>
                <a:gd name="connsiteX121" fmla="*/ 121084 w 132167"/>
                <a:gd name="connsiteY121" fmla="*/ 309219 h 346840"/>
                <a:gd name="connsiteX122" fmla="*/ 121192 w 132167"/>
                <a:gd name="connsiteY122" fmla="*/ 309436 h 346840"/>
                <a:gd name="connsiteX123" fmla="*/ 121192 w 132167"/>
                <a:gd name="connsiteY123" fmla="*/ 309544 h 346840"/>
                <a:gd name="connsiteX124" fmla="*/ 121192 w 132167"/>
                <a:gd name="connsiteY124" fmla="*/ 309544 h 346840"/>
                <a:gd name="connsiteX125" fmla="*/ 122169 w 132167"/>
                <a:gd name="connsiteY125" fmla="*/ 312257 h 346840"/>
                <a:gd name="connsiteX126" fmla="*/ 122711 w 132167"/>
                <a:gd name="connsiteY126" fmla="*/ 313884 h 346840"/>
                <a:gd name="connsiteX127" fmla="*/ 122603 w 132167"/>
                <a:gd name="connsiteY127" fmla="*/ 313667 h 346840"/>
                <a:gd name="connsiteX128" fmla="*/ 123145 w 132167"/>
                <a:gd name="connsiteY128" fmla="*/ 315295 h 346840"/>
                <a:gd name="connsiteX129" fmla="*/ 123037 w 132167"/>
                <a:gd name="connsiteY129" fmla="*/ 315078 h 346840"/>
                <a:gd name="connsiteX130" fmla="*/ 128895 w 132167"/>
                <a:gd name="connsiteY130" fmla="*/ 333414 h 346840"/>
                <a:gd name="connsiteX131" fmla="*/ 131391 w 132167"/>
                <a:gd name="connsiteY131" fmla="*/ 341985 h 346840"/>
                <a:gd name="connsiteX132" fmla="*/ 132151 w 132167"/>
                <a:gd name="connsiteY132" fmla="*/ 346759 h 346840"/>
                <a:gd name="connsiteX133" fmla="*/ 132151 w 132167"/>
                <a:gd name="connsiteY133" fmla="*/ 346759 h 346840"/>
                <a:gd name="connsiteX134" fmla="*/ 132151 w 132167"/>
                <a:gd name="connsiteY134" fmla="*/ 346759 h 34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32167" h="346840">
                  <a:moveTo>
                    <a:pt x="132151" y="346759"/>
                  </a:moveTo>
                  <a:cubicBezTo>
                    <a:pt x="132151" y="346542"/>
                    <a:pt x="132151" y="346434"/>
                    <a:pt x="132042" y="346217"/>
                  </a:cubicBezTo>
                  <a:cubicBezTo>
                    <a:pt x="132042" y="346217"/>
                    <a:pt x="132042" y="346217"/>
                    <a:pt x="132042" y="346217"/>
                  </a:cubicBezTo>
                  <a:cubicBezTo>
                    <a:pt x="131933" y="345783"/>
                    <a:pt x="131825" y="345240"/>
                    <a:pt x="131608" y="344806"/>
                  </a:cubicBezTo>
                  <a:cubicBezTo>
                    <a:pt x="131608" y="344806"/>
                    <a:pt x="131608" y="344806"/>
                    <a:pt x="131608" y="344806"/>
                  </a:cubicBezTo>
                  <a:cubicBezTo>
                    <a:pt x="131608" y="344698"/>
                    <a:pt x="131500" y="344589"/>
                    <a:pt x="131500" y="344481"/>
                  </a:cubicBezTo>
                  <a:cubicBezTo>
                    <a:pt x="130306" y="341117"/>
                    <a:pt x="128787" y="337862"/>
                    <a:pt x="127377" y="334607"/>
                  </a:cubicBezTo>
                  <a:cubicBezTo>
                    <a:pt x="125858" y="331244"/>
                    <a:pt x="124339" y="327880"/>
                    <a:pt x="122928" y="324517"/>
                  </a:cubicBezTo>
                  <a:cubicBezTo>
                    <a:pt x="121409" y="321045"/>
                    <a:pt x="119782" y="317465"/>
                    <a:pt x="118154" y="313993"/>
                  </a:cubicBezTo>
                  <a:cubicBezTo>
                    <a:pt x="116635" y="310738"/>
                    <a:pt x="115116" y="307374"/>
                    <a:pt x="113597" y="304119"/>
                  </a:cubicBezTo>
                  <a:cubicBezTo>
                    <a:pt x="111970" y="300756"/>
                    <a:pt x="110451" y="297284"/>
                    <a:pt x="108823" y="293812"/>
                  </a:cubicBezTo>
                  <a:cubicBezTo>
                    <a:pt x="107305" y="290449"/>
                    <a:pt x="105677" y="287085"/>
                    <a:pt x="104158" y="283722"/>
                  </a:cubicBezTo>
                  <a:cubicBezTo>
                    <a:pt x="101012" y="276887"/>
                    <a:pt x="97974" y="270051"/>
                    <a:pt x="95044" y="263216"/>
                  </a:cubicBezTo>
                  <a:cubicBezTo>
                    <a:pt x="92115" y="256380"/>
                    <a:pt x="89185" y="249653"/>
                    <a:pt x="86147" y="242818"/>
                  </a:cubicBezTo>
                  <a:cubicBezTo>
                    <a:pt x="83001" y="235983"/>
                    <a:pt x="80071" y="229039"/>
                    <a:pt x="77034" y="222204"/>
                  </a:cubicBezTo>
                  <a:cubicBezTo>
                    <a:pt x="73996" y="215151"/>
                    <a:pt x="71066" y="208099"/>
                    <a:pt x="68245" y="201046"/>
                  </a:cubicBezTo>
                  <a:cubicBezTo>
                    <a:pt x="65533" y="194211"/>
                    <a:pt x="63038" y="187267"/>
                    <a:pt x="60325" y="180432"/>
                  </a:cubicBezTo>
                  <a:cubicBezTo>
                    <a:pt x="57504" y="173163"/>
                    <a:pt x="54792" y="165893"/>
                    <a:pt x="51971" y="158732"/>
                  </a:cubicBezTo>
                  <a:cubicBezTo>
                    <a:pt x="49150" y="151571"/>
                    <a:pt x="46220" y="144411"/>
                    <a:pt x="43291" y="137358"/>
                  </a:cubicBezTo>
                  <a:cubicBezTo>
                    <a:pt x="40578" y="130740"/>
                    <a:pt x="37866" y="124013"/>
                    <a:pt x="35262" y="117395"/>
                  </a:cubicBezTo>
                  <a:cubicBezTo>
                    <a:pt x="32332" y="109908"/>
                    <a:pt x="29620" y="102422"/>
                    <a:pt x="26908" y="94936"/>
                  </a:cubicBezTo>
                  <a:cubicBezTo>
                    <a:pt x="26582" y="94176"/>
                    <a:pt x="26365" y="93417"/>
                    <a:pt x="26148" y="92657"/>
                  </a:cubicBezTo>
                  <a:cubicBezTo>
                    <a:pt x="26148" y="92766"/>
                    <a:pt x="26257" y="92874"/>
                    <a:pt x="26257" y="93091"/>
                  </a:cubicBezTo>
                  <a:cubicBezTo>
                    <a:pt x="23761" y="86147"/>
                    <a:pt x="21266" y="79203"/>
                    <a:pt x="18879" y="72260"/>
                  </a:cubicBezTo>
                  <a:cubicBezTo>
                    <a:pt x="18879" y="72368"/>
                    <a:pt x="18987" y="72477"/>
                    <a:pt x="18987" y="72585"/>
                  </a:cubicBezTo>
                  <a:cubicBezTo>
                    <a:pt x="18662" y="71826"/>
                    <a:pt x="18445" y="70958"/>
                    <a:pt x="18119" y="70198"/>
                  </a:cubicBezTo>
                  <a:lnTo>
                    <a:pt x="18119" y="70198"/>
                  </a:lnTo>
                  <a:cubicBezTo>
                    <a:pt x="18011" y="69873"/>
                    <a:pt x="17902" y="69547"/>
                    <a:pt x="17794" y="69222"/>
                  </a:cubicBezTo>
                  <a:cubicBezTo>
                    <a:pt x="17794" y="69222"/>
                    <a:pt x="17794" y="69222"/>
                    <a:pt x="17794" y="69222"/>
                  </a:cubicBezTo>
                  <a:cubicBezTo>
                    <a:pt x="17794" y="69222"/>
                    <a:pt x="17794" y="69222"/>
                    <a:pt x="17794" y="69222"/>
                  </a:cubicBezTo>
                  <a:cubicBezTo>
                    <a:pt x="17794" y="69113"/>
                    <a:pt x="17685" y="69113"/>
                    <a:pt x="17685" y="69005"/>
                  </a:cubicBezTo>
                  <a:cubicBezTo>
                    <a:pt x="17685" y="69005"/>
                    <a:pt x="17685" y="69005"/>
                    <a:pt x="17685" y="69113"/>
                  </a:cubicBezTo>
                  <a:cubicBezTo>
                    <a:pt x="17360" y="68245"/>
                    <a:pt x="17143" y="67377"/>
                    <a:pt x="16817" y="66618"/>
                  </a:cubicBezTo>
                  <a:cubicBezTo>
                    <a:pt x="16817" y="66726"/>
                    <a:pt x="16926" y="66835"/>
                    <a:pt x="16926" y="66943"/>
                  </a:cubicBezTo>
                  <a:cubicBezTo>
                    <a:pt x="15732" y="63580"/>
                    <a:pt x="14647" y="60216"/>
                    <a:pt x="13562" y="56961"/>
                  </a:cubicBezTo>
                  <a:cubicBezTo>
                    <a:pt x="12478" y="53815"/>
                    <a:pt x="11501" y="50668"/>
                    <a:pt x="10633" y="47522"/>
                  </a:cubicBezTo>
                  <a:cubicBezTo>
                    <a:pt x="9656" y="44267"/>
                    <a:pt x="8789" y="41012"/>
                    <a:pt x="7920" y="37649"/>
                  </a:cubicBezTo>
                  <a:cubicBezTo>
                    <a:pt x="7161" y="34502"/>
                    <a:pt x="6402" y="31247"/>
                    <a:pt x="5750" y="27992"/>
                  </a:cubicBezTo>
                  <a:cubicBezTo>
                    <a:pt x="5750" y="27992"/>
                    <a:pt x="5750" y="27992"/>
                    <a:pt x="5750" y="27884"/>
                  </a:cubicBezTo>
                  <a:cubicBezTo>
                    <a:pt x="5533" y="26691"/>
                    <a:pt x="5208" y="25388"/>
                    <a:pt x="4991" y="24195"/>
                  </a:cubicBezTo>
                  <a:cubicBezTo>
                    <a:pt x="4991" y="24304"/>
                    <a:pt x="4991" y="24304"/>
                    <a:pt x="4991" y="24412"/>
                  </a:cubicBezTo>
                  <a:cubicBezTo>
                    <a:pt x="4232" y="21049"/>
                    <a:pt x="3581" y="17577"/>
                    <a:pt x="2821" y="14213"/>
                  </a:cubicBezTo>
                  <a:cubicBezTo>
                    <a:pt x="2821" y="14213"/>
                    <a:pt x="2821" y="14322"/>
                    <a:pt x="2821" y="14322"/>
                  </a:cubicBezTo>
                  <a:cubicBezTo>
                    <a:pt x="2604" y="13237"/>
                    <a:pt x="2387" y="12152"/>
                    <a:pt x="2170" y="11067"/>
                  </a:cubicBezTo>
                  <a:cubicBezTo>
                    <a:pt x="2170" y="10850"/>
                    <a:pt x="2061" y="10741"/>
                    <a:pt x="2061" y="10524"/>
                  </a:cubicBezTo>
                  <a:cubicBezTo>
                    <a:pt x="2061" y="10524"/>
                    <a:pt x="2061" y="10524"/>
                    <a:pt x="2061" y="10524"/>
                  </a:cubicBezTo>
                  <a:cubicBezTo>
                    <a:pt x="1845" y="9765"/>
                    <a:pt x="1736" y="8897"/>
                    <a:pt x="1628" y="8137"/>
                  </a:cubicBezTo>
                  <a:cubicBezTo>
                    <a:pt x="1628" y="8137"/>
                    <a:pt x="1628" y="8137"/>
                    <a:pt x="1628" y="8246"/>
                  </a:cubicBezTo>
                  <a:cubicBezTo>
                    <a:pt x="1085" y="5533"/>
                    <a:pt x="543" y="2821"/>
                    <a:pt x="0" y="0"/>
                  </a:cubicBezTo>
                  <a:cubicBezTo>
                    <a:pt x="0" y="0"/>
                    <a:pt x="0" y="0"/>
                    <a:pt x="109" y="0"/>
                  </a:cubicBezTo>
                  <a:cubicBezTo>
                    <a:pt x="1736" y="4882"/>
                    <a:pt x="3472" y="9765"/>
                    <a:pt x="5099" y="14647"/>
                  </a:cubicBezTo>
                  <a:cubicBezTo>
                    <a:pt x="5099" y="14647"/>
                    <a:pt x="5099" y="14539"/>
                    <a:pt x="5099" y="14539"/>
                  </a:cubicBezTo>
                  <a:cubicBezTo>
                    <a:pt x="5425" y="15407"/>
                    <a:pt x="5750" y="16275"/>
                    <a:pt x="5968" y="17143"/>
                  </a:cubicBezTo>
                  <a:lnTo>
                    <a:pt x="5968" y="17143"/>
                  </a:lnTo>
                  <a:cubicBezTo>
                    <a:pt x="5968" y="17143"/>
                    <a:pt x="5968" y="17251"/>
                    <a:pt x="5968" y="17251"/>
                  </a:cubicBezTo>
                  <a:lnTo>
                    <a:pt x="5968" y="17251"/>
                  </a:lnTo>
                  <a:cubicBezTo>
                    <a:pt x="5968" y="17251"/>
                    <a:pt x="5968" y="17251"/>
                    <a:pt x="5968" y="17251"/>
                  </a:cubicBezTo>
                  <a:lnTo>
                    <a:pt x="5968" y="17251"/>
                  </a:lnTo>
                  <a:cubicBezTo>
                    <a:pt x="5968" y="17251"/>
                    <a:pt x="5968" y="17251"/>
                    <a:pt x="5968" y="17251"/>
                  </a:cubicBezTo>
                  <a:cubicBezTo>
                    <a:pt x="8029" y="23001"/>
                    <a:pt x="9873" y="28752"/>
                    <a:pt x="11935" y="34611"/>
                  </a:cubicBezTo>
                  <a:cubicBezTo>
                    <a:pt x="11935" y="34611"/>
                    <a:pt x="11935" y="34502"/>
                    <a:pt x="11935" y="34502"/>
                  </a:cubicBezTo>
                  <a:cubicBezTo>
                    <a:pt x="11935" y="34611"/>
                    <a:pt x="11935" y="34611"/>
                    <a:pt x="12043" y="34719"/>
                  </a:cubicBezTo>
                  <a:cubicBezTo>
                    <a:pt x="12043" y="34719"/>
                    <a:pt x="12043" y="34719"/>
                    <a:pt x="12043" y="34719"/>
                  </a:cubicBezTo>
                  <a:cubicBezTo>
                    <a:pt x="12043" y="34719"/>
                    <a:pt x="12043" y="34719"/>
                    <a:pt x="12043" y="34719"/>
                  </a:cubicBezTo>
                  <a:cubicBezTo>
                    <a:pt x="12478" y="35804"/>
                    <a:pt x="12803" y="36889"/>
                    <a:pt x="13128" y="37974"/>
                  </a:cubicBezTo>
                  <a:cubicBezTo>
                    <a:pt x="13128" y="37974"/>
                    <a:pt x="13128" y="37866"/>
                    <a:pt x="13128" y="37866"/>
                  </a:cubicBezTo>
                  <a:cubicBezTo>
                    <a:pt x="13128" y="37974"/>
                    <a:pt x="13237" y="38083"/>
                    <a:pt x="13237" y="38083"/>
                  </a:cubicBezTo>
                  <a:lnTo>
                    <a:pt x="13237" y="38083"/>
                  </a:lnTo>
                  <a:cubicBezTo>
                    <a:pt x="13237" y="38083"/>
                    <a:pt x="13237" y="38083"/>
                    <a:pt x="13237" y="38083"/>
                  </a:cubicBezTo>
                  <a:cubicBezTo>
                    <a:pt x="13237" y="38083"/>
                    <a:pt x="13237" y="38083"/>
                    <a:pt x="13237" y="38083"/>
                  </a:cubicBezTo>
                  <a:cubicBezTo>
                    <a:pt x="13237" y="38191"/>
                    <a:pt x="13237" y="38191"/>
                    <a:pt x="13345" y="38300"/>
                  </a:cubicBezTo>
                  <a:cubicBezTo>
                    <a:pt x="13345" y="38300"/>
                    <a:pt x="13345" y="38408"/>
                    <a:pt x="13345" y="38408"/>
                  </a:cubicBezTo>
                  <a:cubicBezTo>
                    <a:pt x="13345" y="38300"/>
                    <a:pt x="13345" y="38300"/>
                    <a:pt x="13237" y="38191"/>
                  </a:cubicBezTo>
                  <a:cubicBezTo>
                    <a:pt x="14105" y="40687"/>
                    <a:pt x="15081" y="43291"/>
                    <a:pt x="15949" y="45786"/>
                  </a:cubicBezTo>
                  <a:cubicBezTo>
                    <a:pt x="15949" y="45678"/>
                    <a:pt x="15841" y="45569"/>
                    <a:pt x="15841" y="45461"/>
                  </a:cubicBezTo>
                  <a:cubicBezTo>
                    <a:pt x="16383" y="46871"/>
                    <a:pt x="16817" y="48282"/>
                    <a:pt x="17360" y="49692"/>
                  </a:cubicBezTo>
                  <a:cubicBezTo>
                    <a:pt x="17360" y="49584"/>
                    <a:pt x="17251" y="49475"/>
                    <a:pt x="17251" y="49367"/>
                  </a:cubicBezTo>
                  <a:cubicBezTo>
                    <a:pt x="17794" y="50886"/>
                    <a:pt x="18336" y="52513"/>
                    <a:pt x="18879" y="54032"/>
                  </a:cubicBezTo>
                  <a:cubicBezTo>
                    <a:pt x="18879" y="53923"/>
                    <a:pt x="18770" y="53815"/>
                    <a:pt x="18770" y="53706"/>
                  </a:cubicBezTo>
                  <a:cubicBezTo>
                    <a:pt x="19313" y="55225"/>
                    <a:pt x="19855" y="56853"/>
                    <a:pt x="20398" y="58372"/>
                  </a:cubicBezTo>
                  <a:cubicBezTo>
                    <a:pt x="20398" y="58480"/>
                    <a:pt x="20506" y="58480"/>
                    <a:pt x="20506" y="58589"/>
                  </a:cubicBezTo>
                  <a:cubicBezTo>
                    <a:pt x="20506" y="58589"/>
                    <a:pt x="20506" y="58589"/>
                    <a:pt x="20506" y="58589"/>
                  </a:cubicBezTo>
                  <a:cubicBezTo>
                    <a:pt x="20506" y="58589"/>
                    <a:pt x="20506" y="58589"/>
                    <a:pt x="20506" y="58589"/>
                  </a:cubicBezTo>
                  <a:lnTo>
                    <a:pt x="20506" y="58589"/>
                  </a:lnTo>
                  <a:cubicBezTo>
                    <a:pt x="20506" y="58589"/>
                    <a:pt x="20506" y="58589"/>
                    <a:pt x="20506" y="58589"/>
                  </a:cubicBezTo>
                  <a:cubicBezTo>
                    <a:pt x="20506" y="58589"/>
                    <a:pt x="20506" y="58697"/>
                    <a:pt x="20506" y="58697"/>
                  </a:cubicBezTo>
                  <a:cubicBezTo>
                    <a:pt x="21157" y="60433"/>
                    <a:pt x="21808" y="62169"/>
                    <a:pt x="22351" y="63905"/>
                  </a:cubicBezTo>
                  <a:cubicBezTo>
                    <a:pt x="22351" y="63905"/>
                    <a:pt x="22351" y="63905"/>
                    <a:pt x="22351" y="63905"/>
                  </a:cubicBezTo>
                  <a:cubicBezTo>
                    <a:pt x="22351" y="63905"/>
                    <a:pt x="22351" y="63905"/>
                    <a:pt x="22351" y="63905"/>
                  </a:cubicBezTo>
                  <a:cubicBezTo>
                    <a:pt x="22351" y="63905"/>
                    <a:pt x="22351" y="63905"/>
                    <a:pt x="22351" y="63905"/>
                  </a:cubicBezTo>
                  <a:cubicBezTo>
                    <a:pt x="22351" y="63905"/>
                    <a:pt x="22351" y="63905"/>
                    <a:pt x="22351" y="63905"/>
                  </a:cubicBezTo>
                  <a:lnTo>
                    <a:pt x="22351" y="63905"/>
                  </a:lnTo>
                  <a:cubicBezTo>
                    <a:pt x="22351" y="63905"/>
                    <a:pt x="22351" y="63905"/>
                    <a:pt x="22351" y="63905"/>
                  </a:cubicBezTo>
                  <a:cubicBezTo>
                    <a:pt x="22351" y="63905"/>
                    <a:pt x="22351" y="63905"/>
                    <a:pt x="22351" y="64014"/>
                  </a:cubicBezTo>
                  <a:lnTo>
                    <a:pt x="22351" y="64014"/>
                  </a:lnTo>
                  <a:cubicBezTo>
                    <a:pt x="22351" y="64014"/>
                    <a:pt x="22351" y="64014"/>
                    <a:pt x="22351" y="64014"/>
                  </a:cubicBezTo>
                  <a:cubicBezTo>
                    <a:pt x="22351" y="64014"/>
                    <a:pt x="22351" y="64014"/>
                    <a:pt x="22351" y="64122"/>
                  </a:cubicBezTo>
                  <a:lnTo>
                    <a:pt x="22351" y="64122"/>
                  </a:lnTo>
                  <a:cubicBezTo>
                    <a:pt x="22351" y="64122"/>
                    <a:pt x="22351" y="64122"/>
                    <a:pt x="22351" y="64122"/>
                  </a:cubicBezTo>
                  <a:cubicBezTo>
                    <a:pt x="22351" y="64122"/>
                    <a:pt x="22351" y="64231"/>
                    <a:pt x="22351" y="64231"/>
                  </a:cubicBezTo>
                  <a:cubicBezTo>
                    <a:pt x="23002" y="65967"/>
                    <a:pt x="23653" y="67811"/>
                    <a:pt x="24195" y="69547"/>
                  </a:cubicBezTo>
                  <a:cubicBezTo>
                    <a:pt x="24195" y="69547"/>
                    <a:pt x="24195" y="69656"/>
                    <a:pt x="24304" y="69656"/>
                  </a:cubicBezTo>
                  <a:cubicBezTo>
                    <a:pt x="24304" y="69764"/>
                    <a:pt x="24304" y="69764"/>
                    <a:pt x="24412" y="69873"/>
                  </a:cubicBezTo>
                  <a:cubicBezTo>
                    <a:pt x="24412" y="69873"/>
                    <a:pt x="24412" y="69873"/>
                    <a:pt x="24412" y="69873"/>
                  </a:cubicBezTo>
                  <a:cubicBezTo>
                    <a:pt x="24412" y="69873"/>
                    <a:pt x="24412" y="69873"/>
                    <a:pt x="24412" y="69764"/>
                  </a:cubicBezTo>
                  <a:cubicBezTo>
                    <a:pt x="24412" y="69764"/>
                    <a:pt x="24412" y="69764"/>
                    <a:pt x="24412" y="69873"/>
                  </a:cubicBezTo>
                  <a:lnTo>
                    <a:pt x="24412" y="69873"/>
                  </a:lnTo>
                  <a:lnTo>
                    <a:pt x="24412" y="69873"/>
                  </a:lnTo>
                  <a:cubicBezTo>
                    <a:pt x="24412" y="69981"/>
                    <a:pt x="24521" y="70090"/>
                    <a:pt x="24521" y="70090"/>
                  </a:cubicBezTo>
                  <a:cubicBezTo>
                    <a:pt x="24521" y="70090"/>
                    <a:pt x="24521" y="70090"/>
                    <a:pt x="24521" y="70198"/>
                  </a:cubicBezTo>
                  <a:lnTo>
                    <a:pt x="24521" y="70198"/>
                  </a:lnTo>
                  <a:cubicBezTo>
                    <a:pt x="26908" y="77034"/>
                    <a:pt x="29403" y="83869"/>
                    <a:pt x="32007" y="90596"/>
                  </a:cubicBezTo>
                  <a:cubicBezTo>
                    <a:pt x="34719" y="97756"/>
                    <a:pt x="37323" y="105026"/>
                    <a:pt x="40144" y="112187"/>
                  </a:cubicBezTo>
                  <a:cubicBezTo>
                    <a:pt x="42857" y="119239"/>
                    <a:pt x="45678" y="126291"/>
                    <a:pt x="48499" y="133235"/>
                  </a:cubicBezTo>
                  <a:cubicBezTo>
                    <a:pt x="51428" y="140396"/>
                    <a:pt x="54358" y="147557"/>
                    <a:pt x="57287" y="154826"/>
                  </a:cubicBezTo>
                  <a:cubicBezTo>
                    <a:pt x="62820" y="168823"/>
                    <a:pt x="67920" y="182927"/>
                    <a:pt x="73562" y="196815"/>
                  </a:cubicBezTo>
                  <a:cubicBezTo>
                    <a:pt x="79204" y="210811"/>
                    <a:pt x="85171" y="224699"/>
                    <a:pt x="91247" y="238478"/>
                  </a:cubicBezTo>
                  <a:cubicBezTo>
                    <a:pt x="94285" y="245314"/>
                    <a:pt x="97214" y="252257"/>
                    <a:pt x="100252" y="259201"/>
                  </a:cubicBezTo>
                  <a:cubicBezTo>
                    <a:pt x="103073" y="265928"/>
                    <a:pt x="106111" y="272547"/>
                    <a:pt x="108932" y="279273"/>
                  </a:cubicBezTo>
                  <a:cubicBezTo>
                    <a:pt x="111102" y="284373"/>
                    <a:pt x="113272" y="289581"/>
                    <a:pt x="115442" y="294680"/>
                  </a:cubicBezTo>
                  <a:cubicBezTo>
                    <a:pt x="116418" y="297067"/>
                    <a:pt x="117395" y="299454"/>
                    <a:pt x="118371" y="301950"/>
                  </a:cubicBezTo>
                  <a:cubicBezTo>
                    <a:pt x="119348" y="304336"/>
                    <a:pt x="120324" y="306832"/>
                    <a:pt x="121084" y="309219"/>
                  </a:cubicBezTo>
                  <a:cubicBezTo>
                    <a:pt x="121084" y="309219"/>
                    <a:pt x="121084" y="309327"/>
                    <a:pt x="121192" y="309436"/>
                  </a:cubicBezTo>
                  <a:cubicBezTo>
                    <a:pt x="121192" y="309436"/>
                    <a:pt x="121192" y="309436"/>
                    <a:pt x="121192" y="309544"/>
                  </a:cubicBezTo>
                  <a:cubicBezTo>
                    <a:pt x="121192" y="309544"/>
                    <a:pt x="121192" y="309544"/>
                    <a:pt x="121192" y="309544"/>
                  </a:cubicBezTo>
                  <a:cubicBezTo>
                    <a:pt x="121518" y="310412"/>
                    <a:pt x="121843" y="311280"/>
                    <a:pt x="122169" y="312257"/>
                  </a:cubicBezTo>
                  <a:cubicBezTo>
                    <a:pt x="122386" y="312799"/>
                    <a:pt x="122494" y="313342"/>
                    <a:pt x="122711" y="313884"/>
                  </a:cubicBezTo>
                  <a:cubicBezTo>
                    <a:pt x="122711" y="313776"/>
                    <a:pt x="122603" y="313667"/>
                    <a:pt x="122603" y="313667"/>
                  </a:cubicBezTo>
                  <a:cubicBezTo>
                    <a:pt x="122820" y="314210"/>
                    <a:pt x="122928" y="314752"/>
                    <a:pt x="123145" y="315295"/>
                  </a:cubicBezTo>
                  <a:cubicBezTo>
                    <a:pt x="123145" y="315295"/>
                    <a:pt x="123145" y="315186"/>
                    <a:pt x="123037" y="315078"/>
                  </a:cubicBezTo>
                  <a:cubicBezTo>
                    <a:pt x="125098" y="321154"/>
                    <a:pt x="127051" y="327230"/>
                    <a:pt x="128895" y="333414"/>
                  </a:cubicBezTo>
                  <a:cubicBezTo>
                    <a:pt x="129764" y="336235"/>
                    <a:pt x="130631" y="339164"/>
                    <a:pt x="131391" y="341985"/>
                  </a:cubicBezTo>
                  <a:cubicBezTo>
                    <a:pt x="131825" y="343613"/>
                    <a:pt x="132259" y="345240"/>
                    <a:pt x="132151" y="346759"/>
                  </a:cubicBezTo>
                  <a:cubicBezTo>
                    <a:pt x="132151" y="346868"/>
                    <a:pt x="132151" y="346868"/>
                    <a:pt x="132151" y="346759"/>
                  </a:cubicBezTo>
                  <a:cubicBezTo>
                    <a:pt x="132151" y="346868"/>
                    <a:pt x="132151" y="346868"/>
                    <a:pt x="132151" y="346759"/>
                  </a:cubicBezTo>
                  <a:close/>
                </a:path>
              </a:pathLst>
            </a:custGeom>
            <a:solidFill>
              <a:srgbClr val="132237"/>
            </a:solidFill>
            <a:ln w="10838" cap="flat">
              <a:noFill/>
              <a:prstDash val="solid"/>
              <a:miter/>
            </a:ln>
          </p:spPr>
          <p:txBody>
            <a:bodyPr rtlCol="0" anchor="ctr"/>
            <a:lstStyle/>
            <a:p>
              <a:endParaRPr lang="nb-NO"/>
            </a:p>
          </p:txBody>
        </p:sp>
        <p:sp>
          <p:nvSpPr>
            <p:cNvPr id="296" name="Frihåndsform: figur 295">
              <a:extLst>
                <a:ext uri="{FF2B5EF4-FFF2-40B4-BE49-F238E27FC236}">
                  <a16:creationId xmlns:a16="http://schemas.microsoft.com/office/drawing/2014/main" id="{43A9553D-E594-443A-8C45-21C5953A1853}"/>
                </a:ext>
              </a:extLst>
            </p:cNvPr>
            <p:cNvSpPr/>
            <p:nvPr/>
          </p:nvSpPr>
          <p:spPr>
            <a:xfrm>
              <a:off x="7228403" y="4494675"/>
              <a:ext cx="72585" cy="58702"/>
            </a:xfrm>
            <a:custGeom>
              <a:avLst/>
              <a:gdLst>
                <a:gd name="connsiteX0" fmla="*/ 63905 w 72585"/>
                <a:gd name="connsiteY0" fmla="*/ 54797 h 58702"/>
                <a:gd name="connsiteX1" fmla="*/ 63905 w 72585"/>
                <a:gd name="connsiteY1" fmla="*/ 54797 h 58702"/>
                <a:gd name="connsiteX2" fmla="*/ 57829 w 72585"/>
                <a:gd name="connsiteY2" fmla="*/ 51650 h 58702"/>
                <a:gd name="connsiteX3" fmla="*/ 50994 w 72585"/>
                <a:gd name="connsiteY3" fmla="*/ 48178 h 58702"/>
                <a:gd name="connsiteX4" fmla="*/ 42423 w 72585"/>
                <a:gd name="connsiteY4" fmla="*/ 43079 h 58702"/>
                <a:gd name="connsiteX5" fmla="*/ 38083 w 72585"/>
                <a:gd name="connsiteY5" fmla="*/ 40041 h 58702"/>
                <a:gd name="connsiteX6" fmla="*/ 33417 w 72585"/>
                <a:gd name="connsiteY6" fmla="*/ 36352 h 58702"/>
                <a:gd name="connsiteX7" fmla="*/ 33417 w 72585"/>
                <a:gd name="connsiteY7" fmla="*/ 36352 h 58702"/>
                <a:gd name="connsiteX8" fmla="*/ 33417 w 72585"/>
                <a:gd name="connsiteY8" fmla="*/ 36352 h 58702"/>
                <a:gd name="connsiteX9" fmla="*/ 33309 w 72585"/>
                <a:gd name="connsiteY9" fmla="*/ 36243 h 58702"/>
                <a:gd name="connsiteX10" fmla="*/ 33200 w 72585"/>
                <a:gd name="connsiteY10" fmla="*/ 36135 h 58702"/>
                <a:gd name="connsiteX11" fmla="*/ 33200 w 72585"/>
                <a:gd name="connsiteY11" fmla="*/ 36135 h 58702"/>
                <a:gd name="connsiteX12" fmla="*/ 33200 w 72585"/>
                <a:gd name="connsiteY12" fmla="*/ 36135 h 58702"/>
                <a:gd name="connsiteX13" fmla="*/ 32983 w 72585"/>
                <a:gd name="connsiteY13" fmla="*/ 35918 h 58702"/>
                <a:gd name="connsiteX14" fmla="*/ 27884 w 72585"/>
                <a:gd name="connsiteY14" fmla="*/ 31795 h 58702"/>
                <a:gd name="connsiteX15" fmla="*/ 23544 w 72585"/>
                <a:gd name="connsiteY15" fmla="*/ 27672 h 58702"/>
                <a:gd name="connsiteX16" fmla="*/ 19747 w 72585"/>
                <a:gd name="connsiteY16" fmla="*/ 23983 h 58702"/>
                <a:gd name="connsiteX17" fmla="*/ 15732 w 72585"/>
                <a:gd name="connsiteY17" fmla="*/ 19643 h 58702"/>
                <a:gd name="connsiteX18" fmla="*/ 15841 w 72585"/>
                <a:gd name="connsiteY18" fmla="*/ 19752 h 58702"/>
                <a:gd name="connsiteX19" fmla="*/ 11175 w 72585"/>
                <a:gd name="connsiteY19" fmla="*/ 14218 h 58702"/>
                <a:gd name="connsiteX20" fmla="*/ 6835 w 72585"/>
                <a:gd name="connsiteY20" fmla="*/ 8576 h 58702"/>
                <a:gd name="connsiteX21" fmla="*/ 1627 w 72585"/>
                <a:gd name="connsiteY21" fmla="*/ 982 h 58702"/>
                <a:gd name="connsiteX22" fmla="*/ 1627 w 72585"/>
                <a:gd name="connsiteY22" fmla="*/ 982 h 58702"/>
                <a:gd name="connsiteX23" fmla="*/ 1193 w 72585"/>
                <a:gd name="connsiteY23" fmla="*/ 439 h 58702"/>
                <a:gd name="connsiteX24" fmla="*/ 1193 w 72585"/>
                <a:gd name="connsiteY24" fmla="*/ 439 h 58702"/>
                <a:gd name="connsiteX25" fmla="*/ 1193 w 72585"/>
                <a:gd name="connsiteY25" fmla="*/ 439 h 58702"/>
                <a:gd name="connsiteX26" fmla="*/ 1193 w 72585"/>
                <a:gd name="connsiteY26" fmla="*/ 439 h 58702"/>
                <a:gd name="connsiteX27" fmla="*/ 1193 w 72585"/>
                <a:gd name="connsiteY27" fmla="*/ 439 h 58702"/>
                <a:gd name="connsiteX28" fmla="*/ 1085 w 72585"/>
                <a:gd name="connsiteY28" fmla="*/ 439 h 58702"/>
                <a:gd name="connsiteX29" fmla="*/ 760 w 72585"/>
                <a:gd name="connsiteY29" fmla="*/ 765 h 58702"/>
                <a:gd name="connsiteX30" fmla="*/ 760 w 72585"/>
                <a:gd name="connsiteY30" fmla="*/ 765 h 58702"/>
                <a:gd name="connsiteX31" fmla="*/ 651 w 72585"/>
                <a:gd name="connsiteY31" fmla="*/ 873 h 58702"/>
                <a:gd name="connsiteX32" fmla="*/ 651 w 72585"/>
                <a:gd name="connsiteY32" fmla="*/ 873 h 58702"/>
                <a:gd name="connsiteX33" fmla="*/ 109 w 72585"/>
                <a:gd name="connsiteY33" fmla="*/ 1633 h 58702"/>
                <a:gd name="connsiteX34" fmla="*/ 109 w 72585"/>
                <a:gd name="connsiteY34" fmla="*/ 1741 h 58702"/>
                <a:gd name="connsiteX35" fmla="*/ 109 w 72585"/>
                <a:gd name="connsiteY35" fmla="*/ 1741 h 58702"/>
                <a:gd name="connsiteX36" fmla="*/ 109 w 72585"/>
                <a:gd name="connsiteY36" fmla="*/ 1741 h 58702"/>
                <a:gd name="connsiteX37" fmla="*/ 0 w 72585"/>
                <a:gd name="connsiteY37" fmla="*/ 1741 h 58702"/>
                <a:gd name="connsiteX38" fmla="*/ 434 w 72585"/>
                <a:gd name="connsiteY38" fmla="*/ 765 h 58702"/>
                <a:gd name="connsiteX39" fmla="*/ 434 w 72585"/>
                <a:gd name="connsiteY39" fmla="*/ 765 h 58702"/>
                <a:gd name="connsiteX40" fmla="*/ 434 w 72585"/>
                <a:gd name="connsiteY40" fmla="*/ 656 h 58702"/>
                <a:gd name="connsiteX41" fmla="*/ 434 w 72585"/>
                <a:gd name="connsiteY41" fmla="*/ 656 h 58702"/>
                <a:gd name="connsiteX42" fmla="*/ 434 w 72585"/>
                <a:gd name="connsiteY42" fmla="*/ 656 h 58702"/>
                <a:gd name="connsiteX43" fmla="*/ 1411 w 72585"/>
                <a:gd name="connsiteY43" fmla="*/ 114 h 58702"/>
                <a:gd name="connsiteX44" fmla="*/ 4232 w 72585"/>
                <a:gd name="connsiteY44" fmla="*/ 2501 h 58702"/>
                <a:gd name="connsiteX45" fmla="*/ 13779 w 72585"/>
                <a:gd name="connsiteY45" fmla="*/ 10855 h 58702"/>
                <a:gd name="connsiteX46" fmla="*/ 13888 w 72585"/>
                <a:gd name="connsiteY46" fmla="*/ 10963 h 58702"/>
                <a:gd name="connsiteX47" fmla="*/ 13888 w 72585"/>
                <a:gd name="connsiteY47" fmla="*/ 10963 h 58702"/>
                <a:gd name="connsiteX48" fmla="*/ 26690 w 72585"/>
                <a:gd name="connsiteY48" fmla="*/ 21162 h 58702"/>
                <a:gd name="connsiteX49" fmla="*/ 30922 w 72585"/>
                <a:gd name="connsiteY49" fmla="*/ 24526 h 58702"/>
                <a:gd name="connsiteX50" fmla="*/ 36238 w 72585"/>
                <a:gd name="connsiteY50" fmla="*/ 28866 h 58702"/>
                <a:gd name="connsiteX51" fmla="*/ 36238 w 72585"/>
                <a:gd name="connsiteY51" fmla="*/ 28866 h 58702"/>
                <a:gd name="connsiteX52" fmla="*/ 40795 w 72585"/>
                <a:gd name="connsiteY52" fmla="*/ 32555 h 58702"/>
                <a:gd name="connsiteX53" fmla="*/ 45352 w 72585"/>
                <a:gd name="connsiteY53" fmla="*/ 36569 h 58702"/>
                <a:gd name="connsiteX54" fmla="*/ 45786 w 72585"/>
                <a:gd name="connsiteY54" fmla="*/ 37003 h 58702"/>
                <a:gd name="connsiteX55" fmla="*/ 48715 w 72585"/>
                <a:gd name="connsiteY55" fmla="*/ 39498 h 58702"/>
                <a:gd name="connsiteX56" fmla="*/ 48933 w 72585"/>
                <a:gd name="connsiteY56" fmla="*/ 39715 h 58702"/>
                <a:gd name="connsiteX57" fmla="*/ 58263 w 72585"/>
                <a:gd name="connsiteY57" fmla="*/ 46985 h 58702"/>
                <a:gd name="connsiteX58" fmla="*/ 58372 w 72585"/>
                <a:gd name="connsiteY58" fmla="*/ 47093 h 58702"/>
                <a:gd name="connsiteX59" fmla="*/ 58480 w 72585"/>
                <a:gd name="connsiteY59" fmla="*/ 47202 h 58702"/>
                <a:gd name="connsiteX60" fmla="*/ 58480 w 72585"/>
                <a:gd name="connsiteY60" fmla="*/ 47202 h 58702"/>
                <a:gd name="connsiteX61" fmla="*/ 60542 w 72585"/>
                <a:gd name="connsiteY61" fmla="*/ 48938 h 58702"/>
                <a:gd name="connsiteX62" fmla="*/ 60325 w 72585"/>
                <a:gd name="connsiteY62" fmla="*/ 48721 h 58702"/>
                <a:gd name="connsiteX63" fmla="*/ 67703 w 72585"/>
                <a:gd name="connsiteY63" fmla="*/ 54688 h 58702"/>
                <a:gd name="connsiteX64" fmla="*/ 72585 w 72585"/>
                <a:gd name="connsiteY64" fmla="*/ 58377 h 58702"/>
                <a:gd name="connsiteX65" fmla="*/ 72368 w 72585"/>
                <a:gd name="connsiteY65" fmla="*/ 58703 h 58702"/>
                <a:gd name="connsiteX66" fmla="*/ 63905 w 72585"/>
                <a:gd name="connsiteY66" fmla="*/ 54797 h 5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2585" h="58702">
                  <a:moveTo>
                    <a:pt x="63905" y="54797"/>
                  </a:moveTo>
                  <a:lnTo>
                    <a:pt x="63905" y="54797"/>
                  </a:lnTo>
                  <a:cubicBezTo>
                    <a:pt x="61844" y="53820"/>
                    <a:pt x="59891" y="52735"/>
                    <a:pt x="57829" y="51650"/>
                  </a:cubicBezTo>
                  <a:cubicBezTo>
                    <a:pt x="55551" y="50565"/>
                    <a:pt x="53272" y="49372"/>
                    <a:pt x="50994" y="48178"/>
                  </a:cubicBezTo>
                  <a:cubicBezTo>
                    <a:pt x="48064" y="46551"/>
                    <a:pt x="45244" y="44923"/>
                    <a:pt x="42423" y="43079"/>
                  </a:cubicBezTo>
                  <a:cubicBezTo>
                    <a:pt x="41012" y="42102"/>
                    <a:pt x="39602" y="41017"/>
                    <a:pt x="38083" y="40041"/>
                  </a:cubicBezTo>
                  <a:cubicBezTo>
                    <a:pt x="36455" y="38956"/>
                    <a:pt x="34936" y="37654"/>
                    <a:pt x="33417" y="36352"/>
                  </a:cubicBezTo>
                  <a:cubicBezTo>
                    <a:pt x="33417" y="36352"/>
                    <a:pt x="33417" y="36352"/>
                    <a:pt x="33417" y="36352"/>
                  </a:cubicBezTo>
                  <a:cubicBezTo>
                    <a:pt x="33417" y="36352"/>
                    <a:pt x="33417" y="36352"/>
                    <a:pt x="33417" y="36352"/>
                  </a:cubicBezTo>
                  <a:cubicBezTo>
                    <a:pt x="33417" y="36352"/>
                    <a:pt x="33309" y="36243"/>
                    <a:pt x="33309" y="36243"/>
                  </a:cubicBezTo>
                  <a:cubicBezTo>
                    <a:pt x="33309" y="36243"/>
                    <a:pt x="33309" y="36243"/>
                    <a:pt x="33200" y="36135"/>
                  </a:cubicBezTo>
                  <a:cubicBezTo>
                    <a:pt x="33200" y="36135"/>
                    <a:pt x="33200" y="36135"/>
                    <a:pt x="33200" y="36135"/>
                  </a:cubicBezTo>
                  <a:cubicBezTo>
                    <a:pt x="33200" y="36135"/>
                    <a:pt x="33200" y="36135"/>
                    <a:pt x="33200" y="36135"/>
                  </a:cubicBezTo>
                  <a:cubicBezTo>
                    <a:pt x="33092" y="36135"/>
                    <a:pt x="33092" y="36026"/>
                    <a:pt x="32983" y="35918"/>
                  </a:cubicBezTo>
                  <a:cubicBezTo>
                    <a:pt x="31247" y="34507"/>
                    <a:pt x="29511" y="33205"/>
                    <a:pt x="27884" y="31795"/>
                  </a:cubicBezTo>
                  <a:cubicBezTo>
                    <a:pt x="26365" y="30493"/>
                    <a:pt x="25063" y="29083"/>
                    <a:pt x="23544" y="27672"/>
                  </a:cubicBezTo>
                  <a:cubicBezTo>
                    <a:pt x="22242" y="26479"/>
                    <a:pt x="20940" y="25285"/>
                    <a:pt x="19747" y="23983"/>
                  </a:cubicBezTo>
                  <a:cubicBezTo>
                    <a:pt x="18445" y="22573"/>
                    <a:pt x="17034" y="21054"/>
                    <a:pt x="15732" y="19643"/>
                  </a:cubicBezTo>
                  <a:cubicBezTo>
                    <a:pt x="15732" y="19643"/>
                    <a:pt x="15841" y="19752"/>
                    <a:pt x="15841" y="19752"/>
                  </a:cubicBezTo>
                  <a:cubicBezTo>
                    <a:pt x="14213" y="18016"/>
                    <a:pt x="12694" y="16171"/>
                    <a:pt x="11175" y="14218"/>
                  </a:cubicBezTo>
                  <a:cubicBezTo>
                    <a:pt x="9765" y="12265"/>
                    <a:pt x="8246" y="10529"/>
                    <a:pt x="6835" y="8576"/>
                  </a:cubicBezTo>
                  <a:cubicBezTo>
                    <a:pt x="4991" y="6081"/>
                    <a:pt x="3363" y="3477"/>
                    <a:pt x="1627" y="982"/>
                  </a:cubicBezTo>
                  <a:cubicBezTo>
                    <a:pt x="1627" y="982"/>
                    <a:pt x="1627" y="982"/>
                    <a:pt x="1627" y="982"/>
                  </a:cubicBezTo>
                  <a:cubicBezTo>
                    <a:pt x="1519" y="765"/>
                    <a:pt x="1302" y="548"/>
                    <a:pt x="1193" y="439"/>
                  </a:cubicBezTo>
                  <a:cubicBezTo>
                    <a:pt x="1193" y="439"/>
                    <a:pt x="1193" y="439"/>
                    <a:pt x="1193" y="439"/>
                  </a:cubicBezTo>
                  <a:cubicBezTo>
                    <a:pt x="1193" y="439"/>
                    <a:pt x="1193" y="439"/>
                    <a:pt x="1193" y="439"/>
                  </a:cubicBezTo>
                  <a:cubicBezTo>
                    <a:pt x="1193" y="439"/>
                    <a:pt x="1193" y="439"/>
                    <a:pt x="1193" y="439"/>
                  </a:cubicBezTo>
                  <a:cubicBezTo>
                    <a:pt x="1193" y="439"/>
                    <a:pt x="1193" y="439"/>
                    <a:pt x="1193" y="439"/>
                  </a:cubicBezTo>
                  <a:cubicBezTo>
                    <a:pt x="1193" y="439"/>
                    <a:pt x="1193" y="439"/>
                    <a:pt x="1085" y="439"/>
                  </a:cubicBezTo>
                  <a:cubicBezTo>
                    <a:pt x="976" y="548"/>
                    <a:pt x="868" y="656"/>
                    <a:pt x="760" y="765"/>
                  </a:cubicBezTo>
                  <a:cubicBezTo>
                    <a:pt x="760" y="765"/>
                    <a:pt x="760" y="765"/>
                    <a:pt x="760" y="765"/>
                  </a:cubicBezTo>
                  <a:cubicBezTo>
                    <a:pt x="760" y="765"/>
                    <a:pt x="760" y="765"/>
                    <a:pt x="651" y="873"/>
                  </a:cubicBezTo>
                  <a:cubicBezTo>
                    <a:pt x="651" y="873"/>
                    <a:pt x="651" y="873"/>
                    <a:pt x="651" y="873"/>
                  </a:cubicBezTo>
                  <a:cubicBezTo>
                    <a:pt x="434" y="1090"/>
                    <a:pt x="217" y="1416"/>
                    <a:pt x="109" y="1633"/>
                  </a:cubicBezTo>
                  <a:cubicBezTo>
                    <a:pt x="109" y="1633"/>
                    <a:pt x="109" y="1633"/>
                    <a:pt x="109" y="1741"/>
                  </a:cubicBezTo>
                  <a:cubicBezTo>
                    <a:pt x="109" y="1741"/>
                    <a:pt x="109" y="1741"/>
                    <a:pt x="109" y="1741"/>
                  </a:cubicBezTo>
                  <a:lnTo>
                    <a:pt x="109" y="1741"/>
                  </a:lnTo>
                  <a:cubicBezTo>
                    <a:pt x="109" y="1741"/>
                    <a:pt x="0" y="1741"/>
                    <a:pt x="0" y="1741"/>
                  </a:cubicBezTo>
                  <a:cubicBezTo>
                    <a:pt x="0" y="1416"/>
                    <a:pt x="325" y="982"/>
                    <a:pt x="434" y="765"/>
                  </a:cubicBezTo>
                  <a:cubicBezTo>
                    <a:pt x="434" y="765"/>
                    <a:pt x="434" y="765"/>
                    <a:pt x="434" y="765"/>
                  </a:cubicBezTo>
                  <a:cubicBezTo>
                    <a:pt x="434" y="765"/>
                    <a:pt x="434" y="656"/>
                    <a:pt x="434" y="656"/>
                  </a:cubicBezTo>
                  <a:cubicBezTo>
                    <a:pt x="434" y="656"/>
                    <a:pt x="434" y="656"/>
                    <a:pt x="434" y="656"/>
                  </a:cubicBezTo>
                  <a:lnTo>
                    <a:pt x="434" y="656"/>
                  </a:lnTo>
                  <a:cubicBezTo>
                    <a:pt x="651" y="222"/>
                    <a:pt x="868" y="-212"/>
                    <a:pt x="1411" y="114"/>
                  </a:cubicBezTo>
                  <a:cubicBezTo>
                    <a:pt x="2387" y="656"/>
                    <a:pt x="3255" y="1741"/>
                    <a:pt x="4232" y="2501"/>
                  </a:cubicBezTo>
                  <a:cubicBezTo>
                    <a:pt x="7378" y="5322"/>
                    <a:pt x="10524" y="8143"/>
                    <a:pt x="13779" y="10855"/>
                  </a:cubicBezTo>
                  <a:cubicBezTo>
                    <a:pt x="13779" y="10855"/>
                    <a:pt x="13888" y="10963"/>
                    <a:pt x="13888" y="10963"/>
                  </a:cubicBezTo>
                  <a:cubicBezTo>
                    <a:pt x="13888" y="10963"/>
                    <a:pt x="13888" y="10963"/>
                    <a:pt x="13888" y="10963"/>
                  </a:cubicBezTo>
                  <a:cubicBezTo>
                    <a:pt x="18119" y="14435"/>
                    <a:pt x="22459" y="17690"/>
                    <a:pt x="26690" y="21162"/>
                  </a:cubicBezTo>
                  <a:cubicBezTo>
                    <a:pt x="28101" y="22356"/>
                    <a:pt x="29511" y="23441"/>
                    <a:pt x="30922" y="24526"/>
                  </a:cubicBezTo>
                  <a:cubicBezTo>
                    <a:pt x="32766" y="25936"/>
                    <a:pt x="34502" y="27455"/>
                    <a:pt x="36238" y="28866"/>
                  </a:cubicBezTo>
                  <a:cubicBezTo>
                    <a:pt x="36238" y="28866"/>
                    <a:pt x="36238" y="28866"/>
                    <a:pt x="36238" y="28866"/>
                  </a:cubicBezTo>
                  <a:cubicBezTo>
                    <a:pt x="37757" y="30168"/>
                    <a:pt x="39276" y="31361"/>
                    <a:pt x="40795" y="32555"/>
                  </a:cubicBezTo>
                  <a:cubicBezTo>
                    <a:pt x="42314" y="33856"/>
                    <a:pt x="43833" y="35267"/>
                    <a:pt x="45352" y="36569"/>
                  </a:cubicBezTo>
                  <a:cubicBezTo>
                    <a:pt x="45569" y="36678"/>
                    <a:pt x="45677" y="36894"/>
                    <a:pt x="45786" y="37003"/>
                  </a:cubicBezTo>
                  <a:cubicBezTo>
                    <a:pt x="46763" y="37871"/>
                    <a:pt x="47739" y="38630"/>
                    <a:pt x="48715" y="39498"/>
                  </a:cubicBezTo>
                  <a:cubicBezTo>
                    <a:pt x="48824" y="39607"/>
                    <a:pt x="48824" y="39607"/>
                    <a:pt x="48933" y="39715"/>
                  </a:cubicBezTo>
                  <a:cubicBezTo>
                    <a:pt x="51971" y="42211"/>
                    <a:pt x="55225" y="44489"/>
                    <a:pt x="58263" y="46985"/>
                  </a:cubicBezTo>
                  <a:cubicBezTo>
                    <a:pt x="58263" y="46985"/>
                    <a:pt x="58263" y="46985"/>
                    <a:pt x="58372" y="47093"/>
                  </a:cubicBezTo>
                  <a:cubicBezTo>
                    <a:pt x="58372" y="47093"/>
                    <a:pt x="58480" y="47202"/>
                    <a:pt x="58480" y="47202"/>
                  </a:cubicBezTo>
                  <a:lnTo>
                    <a:pt x="58480" y="47202"/>
                  </a:lnTo>
                  <a:cubicBezTo>
                    <a:pt x="59131" y="47744"/>
                    <a:pt x="59782" y="48395"/>
                    <a:pt x="60542" y="48938"/>
                  </a:cubicBezTo>
                  <a:cubicBezTo>
                    <a:pt x="60433" y="48829"/>
                    <a:pt x="60433" y="48829"/>
                    <a:pt x="60325" y="48721"/>
                  </a:cubicBezTo>
                  <a:cubicBezTo>
                    <a:pt x="62712" y="50782"/>
                    <a:pt x="65316" y="52627"/>
                    <a:pt x="67703" y="54688"/>
                  </a:cubicBezTo>
                  <a:cubicBezTo>
                    <a:pt x="69330" y="55990"/>
                    <a:pt x="70958" y="57184"/>
                    <a:pt x="72585" y="58377"/>
                  </a:cubicBezTo>
                  <a:cubicBezTo>
                    <a:pt x="72476" y="58486"/>
                    <a:pt x="72476" y="58594"/>
                    <a:pt x="72368" y="58703"/>
                  </a:cubicBezTo>
                  <a:cubicBezTo>
                    <a:pt x="69656" y="57400"/>
                    <a:pt x="66726" y="56099"/>
                    <a:pt x="63905" y="54797"/>
                  </a:cubicBezTo>
                  <a:close/>
                </a:path>
              </a:pathLst>
            </a:custGeom>
            <a:solidFill>
              <a:srgbClr val="132237"/>
            </a:solidFill>
            <a:ln w="10838" cap="flat">
              <a:noFill/>
              <a:prstDash val="solid"/>
              <a:miter/>
            </a:ln>
          </p:spPr>
          <p:txBody>
            <a:bodyPr rtlCol="0" anchor="ctr"/>
            <a:lstStyle/>
            <a:p>
              <a:endParaRPr lang="nb-NO"/>
            </a:p>
          </p:txBody>
        </p:sp>
        <p:sp>
          <p:nvSpPr>
            <p:cNvPr id="297" name="Frihåndsform: figur 296">
              <a:extLst>
                <a:ext uri="{FF2B5EF4-FFF2-40B4-BE49-F238E27FC236}">
                  <a16:creationId xmlns:a16="http://schemas.microsoft.com/office/drawing/2014/main" id="{4B67D45C-C5DD-4CB8-9878-CBC9F939EBB0}"/>
                </a:ext>
              </a:extLst>
            </p:cNvPr>
            <p:cNvSpPr/>
            <p:nvPr/>
          </p:nvSpPr>
          <p:spPr>
            <a:xfrm>
              <a:off x="7212888" y="4500924"/>
              <a:ext cx="83760" cy="63736"/>
            </a:xfrm>
            <a:custGeom>
              <a:avLst/>
              <a:gdLst>
                <a:gd name="connsiteX0" fmla="*/ 83652 w 83760"/>
                <a:gd name="connsiteY0" fmla="*/ 63628 h 63736"/>
                <a:gd name="connsiteX1" fmla="*/ 83652 w 83760"/>
                <a:gd name="connsiteY1" fmla="*/ 63628 h 63736"/>
                <a:gd name="connsiteX2" fmla="*/ 83652 w 83760"/>
                <a:gd name="connsiteY2" fmla="*/ 63628 h 63736"/>
                <a:gd name="connsiteX3" fmla="*/ 83543 w 83760"/>
                <a:gd name="connsiteY3" fmla="*/ 63628 h 63736"/>
                <a:gd name="connsiteX4" fmla="*/ 83543 w 83760"/>
                <a:gd name="connsiteY4" fmla="*/ 63628 h 63736"/>
                <a:gd name="connsiteX5" fmla="*/ 83543 w 83760"/>
                <a:gd name="connsiteY5" fmla="*/ 63519 h 63736"/>
                <a:gd name="connsiteX6" fmla="*/ 80071 w 83760"/>
                <a:gd name="connsiteY6" fmla="*/ 62217 h 63736"/>
                <a:gd name="connsiteX7" fmla="*/ 74755 w 83760"/>
                <a:gd name="connsiteY7" fmla="*/ 60373 h 63736"/>
                <a:gd name="connsiteX8" fmla="*/ 64122 w 83760"/>
                <a:gd name="connsiteY8" fmla="*/ 55925 h 63736"/>
                <a:gd name="connsiteX9" fmla="*/ 43833 w 83760"/>
                <a:gd name="connsiteY9" fmla="*/ 45292 h 63736"/>
                <a:gd name="connsiteX10" fmla="*/ 34719 w 83760"/>
                <a:gd name="connsiteY10" fmla="*/ 39107 h 63736"/>
                <a:gd name="connsiteX11" fmla="*/ 26148 w 83760"/>
                <a:gd name="connsiteY11" fmla="*/ 31838 h 63736"/>
                <a:gd name="connsiteX12" fmla="*/ 17793 w 83760"/>
                <a:gd name="connsiteY12" fmla="*/ 23918 h 63736"/>
                <a:gd name="connsiteX13" fmla="*/ 10524 w 83760"/>
                <a:gd name="connsiteY13" fmla="*/ 15672 h 63736"/>
                <a:gd name="connsiteX14" fmla="*/ 3689 w 83760"/>
                <a:gd name="connsiteY14" fmla="*/ 6450 h 63736"/>
                <a:gd name="connsiteX15" fmla="*/ 0 w 83760"/>
                <a:gd name="connsiteY15" fmla="*/ 48 h 63736"/>
                <a:gd name="connsiteX16" fmla="*/ 0 w 83760"/>
                <a:gd name="connsiteY16" fmla="*/ 48 h 63736"/>
                <a:gd name="connsiteX17" fmla="*/ 3255 w 83760"/>
                <a:gd name="connsiteY17" fmla="*/ 3629 h 63736"/>
                <a:gd name="connsiteX18" fmla="*/ 3255 w 83760"/>
                <a:gd name="connsiteY18" fmla="*/ 3629 h 63736"/>
                <a:gd name="connsiteX19" fmla="*/ 3580 w 83760"/>
                <a:gd name="connsiteY19" fmla="*/ 3954 h 63736"/>
                <a:gd name="connsiteX20" fmla="*/ 3472 w 83760"/>
                <a:gd name="connsiteY20" fmla="*/ 3846 h 63736"/>
                <a:gd name="connsiteX21" fmla="*/ 9331 w 83760"/>
                <a:gd name="connsiteY21" fmla="*/ 9596 h 63736"/>
                <a:gd name="connsiteX22" fmla="*/ 18228 w 83760"/>
                <a:gd name="connsiteY22" fmla="*/ 17625 h 63736"/>
                <a:gd name="connsiteX23" fmla="*/ 18228 w 83760"/>
                <a:gd name="connsiteY23" fmla="*/ 17625 h 63736"/>
                <a:gd name="connsiteX24" fmla="*/ 54032 w 83760"/>
                <a:gd name="connsiteY24" fmla="*/ 44749 h 63736"/>
                <a:gd name="connsiteX25" fmla="*/ 64773 w 83760"/>
                <a:gd name="connsiteY25" fmla="*/ 51910 h 63736"/>
                <a:gd name="connsiteX26" fmla="*/ 64773 w 83760"/>
                <a:gd name="connsiteY26" fmla="*/ 51910 h 63736"/>
                <a:gd name="connsiteX27" fmla="*/ 65207 w 83760"/>
                <a:gd name="connsiteY27" fmla="*/ 52236 h 63736"/>
                <a:gd name="connsiteX28" fmla="*/ 65207 w 83760"/>
                <a:gd name="connsiteY28" fmla="*/ 52236 h 63736"/>
                <a:gd name="connsiteX29" fmla="*/ 75514 w 83760"/>
                <a:gd name="connsiteY29" fmla="*/ 58637 h 63736"/>
                <a:gd name="connsiteX30" fmla="*/ 80505 w 83760"/>
                <a:gd name="connsiteY30" fmla="*/ 61567 h 63736"/>
                <a:gd name="connsiteX31" fmla="*/ 82675 w 83760"/>
                <a:gd name="connsiteY31" fmla="*/ 62868 h 63736"/>
                <a:gd name="connsiteX32" fmla="*/ 83760 w 83760"/>
                <a:gd name="connsiteY32" fmla="*/ 63628 h 63736"/>
                <a:gd name="connsiteX33" fmla="*/ 83760 w 83760"/>
                <a:gd name="connsiteY33" fmla="*/ 63736 h 63736"/>
                <a:gd name="connsiteX34" fmla="*/ 83652 w 83760"/>
                <a:gd name="connsiteY34" fmla="*/ 63736 h 63736"/>
                <a:gd name="connsiteX35" fmla="*/ 83652 w 83760"/>
                <a:gd name="connsiteY35" fmla="*/ 63628 h 6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760" h="63736">
                  <a:moveTo>
                    <a:pt x="83652" y="63628"/>
                  </a:moveTo>
                  <a:cubicBezTo>
                    <a:pt x="83652" y="63628"/>
                    <a:pt x="83652" y="63628"/>
                    <a:pt x="83652" y="63628"/>
                  </a:cubicBezTo>
                  <a:cubicBezTo>
                    <a:pt x="83652" y="63628"/>
                    <a:pt x="83652" y="63628"/>
                    <a:pt x="83652" y="63628"/>
                  </a:cubicBezTo>
                  <a:cubicBezTo>
                    <a:pt x="83543" y="63628"/>
                    <a:pt x="83543" y="63628"/>
                    <a:pt x="83543" y="63628"/>
                  </a:cubicBezTo>
                  <a:cubicBezTo>
                    <a:pt x="83543" y="63628"/>
                    <a:pt x="83543" y="63628"/>
                    <a:pt x="83543" y="63628"/>
                  </a:cubicBezTo>
                  <a:cubicBezTo>
                    <a:pt x="83543" y="63628"/>
                    <a:pt x="83543" y="63628"/>
                    <a:pt x="83543" y="63519"/>
                  </a:cubicBezTo>
                  <a:cubicBezTo>
                    <a:pt x="82458" y="63085"/>
                    <a:pt x="81265" y="62651"/>
                    <a:pt x="80071" y="62217"/>
                  </a:cubicBezTo>
                  <a:cubicBezTo>
                    <a:pt x="78335" y="61567"/>
                    <a:pt x="76491" y="61024"/>
                    <a:pt x="74755" y="60373"/>
                  </a:cubicBezTo>
                  <a:cubicBezTo>
                    <a:pt x="71175" y="59071"/>
                    <a:pt x="67594" y="57552"/>
                    <a:pt x="64122" y="55925"/>
                  </a:cubicBezTo>
                  <a:cubicBezTo>
                    <a:pt x="57178" y="52778"/>
                    <a:pt x="50235" y="49306"/>
                    <a:pt x="43833" y="45292"/>
                  </a:cubicBezTo>
                  <a:cubicBezTo>
                    <a:pt x="40687" y="43339"/>
                    <a:pt x="37649" y="41277"/>
                    <a:pt x="34719" y="39107"/>
                  </a:cubicBezTo>
                  <a:cubicBezTo>
                    <a:pt x="31790" y="36829"/>
                    <a:pt x="28969" y="34334"/>
                    <a:pt x="26148" y="31838"/>
                  </a:cubicBezTo>
                  <a:cubicBezTo>
                    <a:pt x="23327" y="29234"/>
                    <a:pt x="20506" y="26630"/>
                    <a:pt x="17793" y="23918"/>
                  </a:cubicBezTo>
                  <a:cubicBezTo>
                    <a:pt x="15298" y="21314"/>
                    <a:pt x="12911" y="18493"/>
                    <a:pt x="10524" y="15672"/>
                  </a:cubicBezTo>
                  <a:cubicBezTo>
                    <a:pt x="8029" y="12742"/>
                    <a:pt x="5750" y="9705"/>
                    <a:pt x="3689" y="6450"/>
                  </a:cubicBezTo>
                  <a:cubicBezTo>
                    <a:pt x="2387" y="4388"/>
                    <a:pt x="1193" y="2218"/>
                    <a:pt x="0" y="48"/>
                  </a:cubicBezTo>
                  <a:cubicBezTo>
                    <a:pt x="0" y="48"/>
                    <a:pt x="0" y="-60"/>
                    <a:pt x="0" y="48"/>
                  </a:cubicBezTo>
                  <a:cubicBezTo>
                    <a:pt x="1085" y="1242"/>
                    <a:pt x="2170" y="2435"/>
                    <a:pt x="3255" y="3629"/>
                  </a:cubicBezTo>
                  <a:cubicBezTo>
                    <a:pt x="3255" y="3629"/>
                    <a:pt x="3255" y="3629"/>
                    <a:pt x="3255" y="3629"/>
                  </a:cubicBezTo>
                  <a:cubicBezTo>
                    <a:pt x="3363" y="3737"/>
                    <a:pt x="3472" y="3846"/>
                    <a:pt x="3580" y="3954"/>
                  </a:cubicBezTo>
                  <a:cubicBezTo>
                    <a:pt x="3580" y="3954"/>
                    <a:pt x="3580" y="3954"/>
                    <a:pt x="3472" y="3846"/>
                  </a:cubicBezTo>
                  <a:cubicBezTo>
                    <a:pt x="5316" y="5799"/>
                    <a:pt x="7269" y="7752"/>
                    <a:pt x="9331" y="9596"/>
                  </a:cubicBezTo>
                  <a:cubicBezTo>
                    <a:pt x="12260" y="12308"/>
                    <a:pt x="15190" y="15021"/>
                    <a:pt x="18228" y="17625"/>
                  </a:cubicBezTo>
                  <a:cubicBezTo>
                    <a:pt x="18228" y="17625"/>
                    <a:pt x="18228" y="17625"/>
                    <a:pt x="18228" y="17625"/>
                  </a:cubicBezTo>
                  <a:cubicBezTo>
                    <a:pt x="29728" y="27281"/>
                    <a:pt x="41555" y="36504"/>
                    <a:pt x="54032" y="44749"/>
                  </a:cubicBezTo>
                  <a:cubicBezTo>
                    <a:pt x="57612" y="47136"/>
                    <a:pt x="61193" y="49632"/>
                    <a:pt x="64773" y="51910"/>
                  </a:cubicBezTo>
                  <a:cubicBezTo>
                    <a:pt x="64773" y="51910"/>
                    <a:pt x="64773" y="51910"/>
                    <a:pt x="64773" y="51910"/>
                  </a:cubicBezTo>
                  <a:cubicBezTo>
                    <a:pt x="64881" y="52019"/>
                    <a:pt x="65099" y="52127"/>
                    <a:pt x="65207" y="52236"/>
                  </a:cubicBezTo>
                  <a:cubicBezTo>
                    <a:pt x="65207" y="52236"/>
                    <a:pt x="65207" y="52236"/>
                    <a:pt x="65207" y="52236"/>
                  </a:cubicBezTo>
                  <a:cubicBezTo>
                    <a:pt x="68571" y="54406"/>
                    <a:pt x="72042" y="56576"/>
                    <a:pt x="75514" y="58637"/>
                  </a:cubicBezTo>
                  <a:cubicBezTo>
                    <a:pt x="77142" y="59613"/>
                    <a:pt x="78878" y="60590"/>
                    <a:pt x="80505" y="61567"/>
                  </a:cubicBezTo>
                  <a:cubicBezTo>
                    <a:pt x="81265" y="62000"/>
                    <a:pt x="82024" y="62435"/>
                    <a:pt x="82675" y="62868"/>
                  </a:cubicBezTo>
                  <a:cubicBezTo>
                    <a:pt x="83001" y="63085"/>
                    <a:pt x="83543" y="63303"/>
                    <a:pt x="83760" y="63628"/>
                  </a:cubicBezTo>
                  <a:cubicBezTo>
                    <a:pt x="83760" y="63628"/>
                    <a:pt x="83760" y="63628"/>
                    <a:pt x="83760" y="63736"/>
                  </a:cubicBezTo>
                  <a:cubicBezTo>
                    <a:pt x="83760" y="63736"/>
                    <a:pt x="83760" y="63736"/>
                    <a:pt x="83652" y="63736"/>
                  </a:cubicBezTo>
                  <a:cubicBezTo>
                    <a:pt x="83760" y="63628"/>
                    <a:pt x="83760" y="63628"/>
                    <a:pt x="83652" y="63628"/>
                  </a:cubicBezTo>
                  <a:close/>
                </a:path>
              </a:pathLst>
            </a:custGeom>
            <a:solidFill>
              <a:srgbClr val="132237"/>
            </a:solidFill>
            <a:ln w="10838" cap="flat">
              <a:noFill/>
              <a:prstDash val="solid"/>
              <a:miter/>
            </a:ln>
          </p:spPr>
          <p:txBody>
            <a:bodyPr rtlCol="0" anchor="ctr"/>
            <a:lstStyle/>
            <a:p>
              <a:endParaRPr lang="nb-NO"/>
            </a:p>
          </p:txBody>
        </p:sp>
        <p:sp>
          <p:nvSpPr>
            <p:cNvPr id="298" name="Frihåndsform: figur 297">
              <a:extLst>
                <a:ext uri="{FF2B5EF4-FFF2-40B4-BE49-F238E27FC236}">
                  <a16:creationId xmlns:a16="http://schemas.microsoft.com/office/drawing/2014/main" id="{C9B79326-712F-4E26-A0BD-7FB2C889502F}"/>
                </a:ext>
              </a:extLst>
            </p:cNvPr>
            <p:cNvSpPr/>
            <p:nvPr/>
          </p:nvSpPr>
          <p:spPr>
            <a:xfrm>
              <a:off x="7084426" y="4517030"/>
              <a:ext cx="414895" cy="991670"/>
            </a:xfrm>
            <a:custGeom>
              <a:avLst/>
              <a:gdLst>
                <a:gd name="connsiteX0" fmla="*/ 402310 w 414895"/>
                <a:gd name="connsiteY0" fmla="*/ 975829 h 991670"/>
                <a:gd name="connsiteX1" fmla="*/ 385927 w 414895"/>
                <a:gd name="connsiteY1" fmla="*/ 948379 h 991670"/>
                <a:gd name="connsiteX2" fmla="*/ 368350 w 414895"/>
                <a:gd name="connsiteY2" fmla="*/ 917566 h 991670"/>
                <a:gd name="connsiteX3" fmla="*/ 337428 w 414895"/>
                <a:gd name="connsiteY3" fmla="*/ 862883 h 991670"/>
                <a:gd name="connsiteX4" fmla="*/ 304553 w 414895"/>
                <a:gd name="connsiteY4" fmla="*/ 804945 h 991670"/>
                <a:gd name="connsiteX5" fmla="*/ 273306 w 414895"/>
                <a:gd name="connsiteY5" fmla="*/ 748961 h 991670"/>
                <a:gd name="connsiteX6" fmla="*/ 241841 w 414895"/>
                <a:gd name="connsiteY6" fmla="*/ 691131 h 991670"/>
                <a:gd name="connsiteX7" fmla="*/ 180323 w 414895"/>
                <a:gd name="connsiteY7" fmla="*/ 574388 h 991670"/>
                <a:gd name="connsiteX8" fmla="*/ 150378 w 414895"/>
                <a:gd name="connsiteY8" fmla="*/ 513412 h 991670"/>
                <a:gd name="connsiteX9" fmla="*/ 123145 w 414895"/>
                <a:gd name="connsiteY9" fmla="*/ 454389 h 991670"/>
                <a:gd name="connsiteX10" fmla="*/ 98950 w 414895"/>
                <a:gd name="connsiteY10" fmla="*/ 393413 h 991670"/>
                <a:gd name="connsiteX11" fmla="*/ 78335 w 414895"/>
                <a:gd name="connsiteY11" fmla="*/ 332220 h 991670"/>
                <a:gd name="connsiteX12" fmla="*/ 75514 w 414895"/>
                <a:gd name="connsiteY12" fmla="*/ 322890 h 991670"/>
                <a:gd name="connsiteX13" fmla="*/ 72151 w 414895"/>
                <a:gd name="connsiteY13" fmla="*/ 311714 h 991670"/>
                <a:gd name="connsiteX14" fmla="*/ 72260 w 414895"/>
                <a:gd name="connsiteY14" fmla="*/ 312040 h 991670"/>
                <a:gd name="connsiteX15" fmla="*/ 71826 w 414895"/>
                <a:gd name="connsiteY15" fmla="*/ 310629 h 991670"/>
                <a:gd name="connsiteX16" fmla="*/ 71934 w 414895"/>
                <a:gd name="connsiteY16" fmla="*/ 310955 h 991670"/>
                <a:gd name="connsiteX17" fmla="*/ 69981 w 414895"/>
                <a:gd name="connsiteY17" fmla="*/ 304119 h 991670"/>
                <a:gd name="connsiteX18" fmla="*/ 70090 w 414895"/>
                <a:gd name="connsiteY18" fmla="*/ 304445 h 991670"/>
                <a:gd name="connsiteX19" fmla="*/ 53164 w 414895"/>
                <a:gd name="connsiteY19" fmla="*/ 241299 h 991670"/>
                <a:gd name="connsiteX20" fmla="*/ 36998 w 414895"/>
                <a:gd name="connsiteY20" fmla="*/ 178045 h 991670"/>
                <a:gd name="connsiteX21" fmla="*/ 21916 w 414895"/>
                <a:gd name="connsiteY21" fmla="*/ 115876 h 991670"/>
                <a:gd name="connsiteX22" fmla="*/ 8137 w 414895"/>
                <a:gd name="connsiteY22" fmla="*/ 51319 h 991670"/>
                <a:gd name="connsiteX23" fmla="*/ 2495 w 414895"/>
                <a:gd name="connsiteY23" fmla="*/ 17360 h 991670"/>
                <a:gd name="connsiteX24" fmla="*/ 2495 w 414895"/>
                <a:gd name="connsiteY24" fmla="*/ 17360 h 991670"/>
                <a:gd name="connsiteX25" fmla="*/ 2278 w 414895"/>
                <a:gd name="connsiteY25" fmla="*/ 15624 h 991670"/>
                <a:gd name="connsiteX26" fmla="*/ 2278 w 414895"/>
                <a:gd name="connsiteY26" fmla="*/ 15624 h 991670"/>
                <a:gd name="connsiteX27" fmla="*/ 0 w 414895"/>
                <a:gd name="connsiteY27" fmla="*/ 0 h 991670"/>
                <a:gd name="connsiteX28" fmla="*/ 108 w 414895"/>
                <a:gd name="connsiteY28" fmla="*/ 0 h 991670"/>
                <a:gd name="connsiteX29" fmla="*/ 16057 w 414895"/>
                <a:gd name="connsiteY29" fmla="*/ 62386 h 991670"/>
                <a:gd name="connsiteX30" fmla="*/ 22567 w 414895"/>
                <a:gd name="connsiteY30" fmla="*/ 92766 h 991670"/>
                <a:gd name="connsiteX31" fmla="*/ 29945 w 414895"/>
                <a:gd name="connsiteY31" fmla="*/ 126291 h 991670"/>
                <a:gd name="connsiteX32" fmla="*/ 60976 w 414895"/>
                <a:gd name="connsiteY32" fmla="*/ 250847 h 991670"/>
                <a:gd name="connsiteX33" fmla="*/ 67377 w 414895"/>
                <a:gd name="connsiteY33" fmla="*/ 274933 h 991670"/>
                <a:gd name="connsiteX34" fmla="*/ 73236 w 414895"/>
                <a:gd name="connsiteY34" fmla="*/ 296091 h 991670"/>
                <a:gd name="connsiteX35" fmla="*/ 82350 w 414895"/>
                <a:gd name="connsiteY35" fmla="*/ 326362 h 991670"/>
                <a:gd name="connsiteX36" fmla="*/ 93091 w 414895"/>
                <a:gd name="connsiteY36" fmla="*/ 359128 h 991670"/>
                <a:gd name="connsiteX37" fmla="*/ 115659 w 414895"/>
                <a:gd name="connsiteY37" fmla="*/ 420646 h 991670"/>
                <a:gd name="connsiteX38" fmla="*/ 126400 w 414895"/>
                <a:gd name="connsiteY38" fmla="*/ 446903 h 991670"/>
                <a:gd name="connsiteX39" fmla="*/ 126291 w 414895"/>
                <a:gd name="connsiteY39" fmla="*/ 446577 h 991670"/>
                <a:gd name="connsiteX40" fmla="*/ 131282 w 414895"/>
                <a:gd name="connsiteY40" fmla="*/ 458295 h 991670"/>
                <a:gd name="connsiteX41" fmla="*/ 131174 w 414895"/>
                <a:gd name="connsiteY41" fmla="*/ 457969 h 991670"/>
                <a:gd name="connsiteX42" fmla="*/ 187159 w 414895"/>
                <a:gd name="connsiteY42" fmla="*/ 575690 h 991670"/>
                <a:gd name="connsiteX43" fmla="*/ 217755 w 414895"/>
                <a:gd name="connsiteY43" fmla="*/ 635472 h 991670"/>
                <a:gd name="connsiteX44" fmla="*/ 248134 w 414895"/>
                <a:gd name="connsiteY44" fmla="*/ 692216 h 991670"/>
                <a:gd name="connsiteX45" fmla="*/ 311714 w 414895"/>
                <a:gd name="connsiteY45" fmla="*/ 806898 h 991670"/>
                <a:gd name="connsiteX46" fmla="*/ 344372 w 414895"/>
                <a:gd name="connsiteY46" fmla="*/ 863860 h 991670"/>
                <a:gd name="connsiteX47" fmla="*/ 378115 w 414895"/>
                <a:gd name="connsiteY47" fmla="*/ 922666 h 991670"/>
                <a:gd name="connsiteX48" fmla="*/ 402418 w 414895"/>
                <a:gd name="connsiteY48" fmla="*/ 965631 h 991670"/>
                <a:gd name="connsiteX49" fmla="*/ 413376 w 414895"/>
                <a:gd name="connsiteY49" fmla="*/ 987113 h 991670"/>
                <a:gd name="connsiteX50" fmla="*/ 414896 w 414895"/>
                <a:gd name="connsiteY50" fmla="*/ 990368 h 991670"/>
                <a:gd name="connsiteX51" fmla="*/ 412292 w 414895"/>
                <a:gd name="connsiteY51" fmla="*/ 991670 h 991670"/>
                <a:gd name="connsiteX52" fmla="*/ 402310 w 414895"/>
                <a:gd name="connsiteY52" fmla="*/ 975829 h 9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14895" h="991670">
                  <a:moveTo>
                    <a:pt x="402310" y="975829"/>
                  </a:moveTo>
                  <a:cubicBezTo>
                    <a:pt x="396776" y="966716"/>
                    <a:pt x="391243" y="957602"/>
                    <a:pt x="385927" y="948379"/>
                  </a:cubicBezTo>
                  <a:cubicBezTo>
                    <a:pt x="379959" y="938181"/>
                    <a:pt x="374209" y="927874"/>
                    <a:pt x="368350" y="917566"/>
                  </a:cubicBezTo>
                  <a:cubicBezTo>
                    <a:pt x="358043" y="899339"/>
                    <a:pt x="347735" y="881111"/>
                    <a:pt x="337428" y="862883"/>
                  </a:cubicBezTo>
                  <a:cubicBezTo>
                    <a:pt x="326470" y="843571"/>
                    <a:pt x="315403" y="824258"/>
                    <a:pt x="304553" y="804945"/>
                  </a:cubicBezTo>
                  <a:cubicBezTo>
                    <a:pt x="294029" y="786284"/>
                    <a:pt x="283613" y="767731"/>
                    <a:pt x="273306" y="748961"/>
                  </a:cubicBezTo>
                  <a:cubicBezTo>
                    <a:pt x="262782" y="729756"/>
                    <a:pt x="252257" y="710444"/>
                    <a:pt x="241841" y="691131"/>
                  </a:cubicBezTo>
                  <a:cubicBezTo>
                    <a:pt x="220901" y="652506"/>
                    <a:pt x="200070" y="613772"/>
                    <a:pt x="180323" y="574388"/>
                  </a:cubicBezTo>
                  <a:cubicBezTo>
                    <a:pt x="170125" y="554207"/>
                    <a:pt x="160143" y="533918"/>
                    <a:pt x="150378" y="513412"/>
                  </a:cubicBezTo>
                  <a:cubicBezTo>
                    <a:pt x="141047" y="493882"/>
                    <a:pt x="131825" y="474244"/>
                    <a:pt x="123145" y="454389"/>
                  </a:cubicBezTo>
                  <a:cubicBezTo>
                    <a:pt x="114356" y="434317"/>
                    <a:pt x="106436" y="413919"/>
                    <a:pt x="98950" y="393413"/>
                  </a:cubicBezTo>
                  <a:cubicBezTo>
                    <a:pt x="91464" y="373232"/>
                    <a:pt x="84737" y="352726"/>
                    <a:pt x="78335" y="332220"/>
                  </a:cubicBezTo>
                  <a:cubicBezTo>
                    <a:pt x="77359" y="329182"/>
                    <a:pt x="76382" y="326036"/>
                    <a:pt x="75514" y="322890"/>
                  </a:cubicBezTo>
                  <a:cubicBezTo>
                    <a:pt x="74429" y="319201"/>
                    <a:pt x="73236" y="315512"/>
                    <a:pt x="72151" y="311714"/>
                  </a:cubicBezTo>
                  <a:cubicBezTo>
                    <a:pt x="72151" y="311823"/>
                    <a:pt x="72260" y="311931"/>
                    <a:pt x="72260" y="312040"/>
                  </a:cubicBezTo>
                  <a:cubicBezTo>
                    <a:pt x="72151" y="311606"/>
                    <a:pt x="71934" y="311063"/>
                    <a:pt x="71826" y="310629"/>
                  </a:cubicBezTo>
                  <a:cubicBezTo>
                    <a:pt x="71826" y="310738"/>
                    <a:pt x="71934" y="310846"/>
                    <a:pt x="71934" y="310955"/>
                  </a:cubicBezTo>
                  <a:cubicBezTo>
                    <a:pt x="71283" y="308676"/>
                    <a:pt x="70632" y="306398"/>
                    <a:pt x="69981" y="304119"/>
                  </a:cubicBezTo>
                  <a:cubicBezTo>
                    <a:pt x="69981" y="304228"/>
                    <a:pt x="70090" y="304336"/>
                    <a:pt x="70090" y="304445"/>
                  </a:cubicBezTo>
                  <a:cubicBezTo>
                    <a:pt x="64014" y="283505"/>
                    <a:pt x="58589" y="262456"/>
                    <a:pt x="53164" y="241299"/>
                  </a:cubicBezTo>
                  <a:cubicBezTo>
                    <a:pt x="47739" y="220251"/>
                    <a:pt x="42205" y="199094"/>
                    <a:pt x="36998" y="178045"/>
                  </a:cubicBezTo>
                  <a:cubicBezTo>
                    <a:pt x="31790" y="157322"/>
                    <a:pt x="26690" y="136599"/>
                    <a:pt x="21916" y="115876"/>
                  </a:cubicBezTo>
                  <a:cubicBezTo>
                    <a:pt x="16926" y="94502"/>
                    <a:pt x="12043" y="73019"/>
                    <a:pt x="8137" y="51319"/>
                  </a:cubicBezTo>
                  <a:cubicBezTo>
                    <a:pt x="6076" y="40036"/>
                    <a:pt x="4231" y="28643"/>
                    <a:pt x="2495" y="17360"/>
                  </a:cubicBezTo>
                  <a:lnTo>
                    <a:pt x="2495" y="17360"/>
                  </a:lnTo>
                  <a:cubicBezTo>
                    <a:pt x="2387" y="16817"/>
                    <a:pt x="2278" y="16275"/>
                    <a:pt x="2278" y="15624"/>
                  </a:cubicBezTo>
                  <a:cubicBezTo>
                    <a:pt x="2278" y="15624"/>
                    <a:pt x="2278" y="15624"/>
                    <a:pt x="2278" y="15624"/>
                  </a:cubicBezTo>
                  <a:cubicBezTo>
                    <a:pt x="1519" y="10416"/>
                    <a:pt x="759" y="5208"/>
                    <a:pt x="0" y="0"/>
                  </a:cubicBezTo>
                  <a:cubicBezTo>
                    <a:pt x="0" y="0"/>
                    <a:pt x="108" y="0"/>
                    <a:pt x="108" y="0"/>
                  </a:cubicBezTo>
                  <a:cubicBezTo>
                    <a:pt x="5967" y="20723"/>
                    <a:pt x="11392" y="41446"/>
                    <a:pt x="16057" y="62386"/>
                  </a:cubicBezTo>
                  <a:cubicBezTo>
                    <a:pt x="18336" y="72477"/>
                    <a:pt x="20397" y="82675"/>
                    <a:pt x="22567" y="92766"/>
                  </a:cubicBezTo>
                  <a:cubicBezTo>
                    <a:pt x="24954" y="103941"/>
                    <a:pt x="27450" y="115116"/>
                    <a:pt x="29945" y="126291"/>
                  </a:cubicBezTo>
                  <a:cubicBezTo>
                    <a:pt x="39276" y="168063"/>
                    <a:pt x="49909" y="209509"/>
                    <a:pt x="60976" y="250847"/>
                  </a:cubicBezTo>
                  <a:cubicBezTo>
                    <a:pt x="63145" y="258876"/>
                    <a:pt x="65207" y="266905"/>
                    <a:pt x="67377" y="274933"/>
                  </a:cubicBezTo>
                  <a:cubicBezTo>
                    <a:pt x="69330" y="281986"/>
                    <a:pt x="71283" y="289038"/>
                    <a:pt x="73236" y="296091"/>
                  </a:cubicBezTo>
                  <a:cubicBezTo>
                    <a:pt x="76165" y="306181"/>
                    <a:pt x="79095" y="316271"/>
                    <a:pt x="82350" y="326362"/>
                  </a:cubicBezTo>
                  <a:cubicBezTo>
                    <a:pt x="85822" y="337320"/>
                    <a:pt x="89402" y="348278"/>
                    <a:pt x="93091" y="359128"/>
                  </a:cubicBezTo>
                  <a:cubicBezTo>
                    <a:pt x="100143" y="379851"/>
                    <a:pt x="107630" y="400357"/>
                    <a:pt x="115659" y="420646"/>
                  </a:cubicBezTo>
                  <a:cubicBezTo>
                    <a:pt x="119130" y="429434"/>
                    <a:pt x="122711" y="438223"/>
                    <a:pt x="126400" y="446903"/>
                  </a:cubicBezTo>
                  <a:cubicBezTo>
                    <a:pt x="126400" y="446794"/>
                    <a:pt x="126291" y="446686"/>
                    <a:pt x="126291" y="446577"/>
                  </a:cubicBezTo>
                  <a:cubicBezTo>
                    <a:pt x="128027" y="450483"/>
                    <a:pt x="129655" y="454389"/>
                    <a:pt x="131282" y="458295"/>
                  </a:cubicBezTo>
                  <a:cubicBezTo>
                    <a:pt x="131282" y="458186"/>
                    <a:pt x="131174" y="458078"/>
                    <a:pt x="131174" y="457969"/>
                  </a:cubicBezTo>
                  <a:cubicBezTo>
                    <a:pt x="148750" y="497680"/>
                    <a:pt x="167629" y="536847"/>
                    <a:pt x="187159" y="575690"/>
                  </a:cubicBezTo>
                  <a:cubicBezTo>
                    <a:pt x="197140" y="595653"/>
                    <a:pt x="207339" y="615617"/>
                    <a:pt x="217755" y="635472"/>
                  </a:cubicBezTo>
                  <a:cubicBezTo>
                    <a:pt x="227737" y="654459"/>
                    <a:pt x="237936" y="673338"/>
                    <a:pt x="248134" y="692216"/>
                  </a:cubicBezTo>
                  <a:cubicBezTo>
                    <a:pt x="269075" y="730624"/>
                    <a:pt x="290123" y="768924"/>
                    <a:pt x="311714" y="806898"/>
                  </a:cubicBezTo>
                  <a:cubicBezTo>
                    <a:pt x="322564" y="825886"/>
                    <a:pt x="333522" y="844873"/>
                    <a:pt x="344372" y="863860"/>
                  </a:cubicBezTo>
                  <a:cubicBezTo>
                    <a:pt x="355656" y="883498"/>
                    <a:pt x="366831" y="903027"/>
                    <a:pt x="378115" y="922666"/>
                  </a:cubicBezTo>
                  <a:cubicBezTo>
                    <a:pt x="386361" y="936879"/>
                    <a:pt x="394607" y="951092"/>
                    <a:pt x="402418" y="965631"/>
                  </a:cubicBezTo>
                  <a:cubicBezTo>
                    <a:pt x="406216" y="972683"/>
                    <a:pt x="409905" y="979844"/>
                    <a:pt x="413376" y="987113"/>
                  </a:cubicBezTo>
                  <a:cubicBezTo>
                    <a:pt x="413919" y="988198"/>
                    <a:pt x="414462" y="989283"/>
                    <a:pt x="414896" y="990368"/>
                  </a:cubicBezTo>
                  <a:cubicBezTo>
                    <a:pt x="414028" y="990694"/>
                    <a:pt x="413051" y="991128"/>
                    <a:pt x="412292" y="991670"/>
                  </a:cubicBezTo>
                  <a:cubicBezTo>
                    <a:pt x="408711" y="986462"/>
                    <a:pt x="405565" y="981146"/>
                    <a:pt x="402310" y="975829"/>
                  </a:cubicBezTo>
                  <a:close/>
                </a:path>
              </a:pathLst>
            </a:custGeom>
            <a:solidFill>
              <a:srgbClr val="132237"/>
            </a:solidFill>
            <a:ln w="10838" cap="flat">
              <a:noFill/>
              <a:prstDash val="solid"/>
              <a:miter/>
            </a:ln>
          </p:spPr>
          <p:txBody>
            <a:bodyPr rtlCol="0" anchor="ctr"/>
            <a:lstStyle/>
            <a:p>
              <a:endParaRPr lang="nb-NO"/>
            </a:p>
          </p:txBody>
        </p:sp>
        <p:sp>
          <p:nvSpPr>
            <p:cNvPr id="299" name="Frihåndsform: figur 298">
              <a:extLst>
                <a:ext uri="{FF2B5EF4-FFF2-40B4-BE49-F238E27FC236}">
                  <a16:creationId xmlns:a16="http://schemas.microsoft.com/office/drawing/2014/main" id="{EE688C0F-B4A3-47B5-97F5-BF08CD874988}"/>
                </a:ext>
              </a:extLst>
            </p:cNvPr>
            <p:cNvSpPr/>
            <p:nvPr/>
          </p:nvSpPr>
          <p:spPr>
            <a:xfrm>
              <a:off x="6917443" y="4574317"/>
              <a:ext cx="131612" cy="1015105"/>
            </a:xfrm>
            <a:custGeom>
              <a:avLst/>
              <a:gdLst>
                <a:gd name="connsiteX0" fmla="*/ 130093 w 131612"/>
                <a:gd name="connsiteY0" fmla="*/ 1014780 h 1015105"/>
                <a:gd name="connsiteX1" fmla="*/ 129225 w 131612"/>
                <a:gd name="connsiteY1" fmla="*/ 1011091 h 1015105"/>
                <a:gd name="connsiteX2" fmla="*/ 125971 w 131612"/>
                <a:gd name="connsiteY2" fmla="*/ 994925 h 1015105"/>
                <a:gd name="connsiteX3" fmla="*/ 120112 w 131612"/>
                <a:gd name="connsiteY3" fmla="*/ 963461 h 1015105"/>
                <a:gd name="connsiteX4" fmla="*/ 114361 w 131612"/>
                <a:gd name="connsiteY4" fmla="*/ 930261 h 1015105"/>
                <a:gd name="connsiteX5" fmla="*/ 108719 w 131612"/>
                <a:gd name="connsiteY5" fmla="*/ 897603 h 1015105"/>
                <a:gd name="connsiteX6" fmla="*/ 96567 w 131612"/>
                <a:gd name="connsiteY6" fmla="*/ 827839 h 1015105"/>
                <a:gd name="connsiteX7" fmla="*/ 85284 w 131612"/>
                <a:gd name="connsiteY7" fmla="*/ 760570 h 1015105"/>
                <a:gd name="connsiteX8" fmla="*/ 74542 w 131612"/>
                <a:gd name="connsiteY8" fmla="*/ 694169 h 1015105"/>
                <a:gd name="connsiteX9" fmla="*/ 69877 w 131612"/>
                <a:gd name="connsiteY9" fmla="*/ 664224 h 1015105"/>
                <a:gd name="connsiteX10" fmla="*/ 63910 w 131612"/>
                <a:gd name="connsiteY10" fmla="*/ 627226 h 1015105"/>
                <a:gd name="connsiteX11" fmla="*/ 53277 w 131612"/>
                <a:gd name="connsiteY11" fmla="*/ 562127 h 1015105"/>
                <a:gd name="connsiteX12" fmla="*/ 42536 w 131612"/>
                <a:gd name="connsiteY12" fmla="*/ 497463 h 1015105"/>
                <a:gd name="connsiteX13" fmla="*/ 40366 w 131612"/>
                <a:gd name="connsiteY13" fmla="*/ 483792 h 1015105"/>
                <a:gd name="connsiteX14" fmla="*/ 40366 w 131612"/>
                <a:gd name="connsiteY14" fmla="*/ 483792 h 1015105"/>
                <a:gd name="connsiteX15" fmla="*/ 36785 w 131612"/>
                <a:gd name="connsiteY15" fmla="*/ 460790 h 1015105"/>
                <a:gd name="connsiteX16" fmla="*/ 36785 w 131612"/>
                <a:gd name="connsiteY16" fmla="*/ 461007 h 1015105"/>
                <a:gd name="connsiteX17" fmla="*/ 34290 w 131612"/>
                <a:gd name="connsiteY17" fmla="*/ 443973 h 1015105"/>
                <a:gd name="connsiteX18" fmla="*/ 32337 w 131612"/>
                <a:gd name="connsiteY18" fmla="*/ 430302 h 1015105"/>
                <a:gd name="connsiteX19" fmla="*/ 27020 w 131612"/>
                <a:gd name="connsiteY19" fmla="*/ 393630 h 1015105"/>
                <a:gd name="connsiteX20" fmla="*/ 18232 w 131612"/>
                <a:gd name="connsiteY20" fmla="*/ 327555 h 1015105"/>
                <a:gd name="connsiteX21" fmla="*/ 14326 w 131612"/>
                <a:gd name="connsiteY21" fmla="*/ 296416 h 1015105"/>
                <a:gd name="connsiteX22" fmla="*/ 12482 w 131612"/>
                <a:gd name="connsiteY22" fmla="*/ 281010 h 1015105"/>
                <a:gd name="connsiteX23" fmla="*/ 10529 w 131612"/>
                <a:gd name="connsiteY23" fmla="*/ 263650 h 1015105"/>
                <a:gd name="connsiteX24" fmla="*/ 8467 w 131612"/>
                <a:gd name="connsiteY24" fmla="*/ 244663 h 1015105"/>
                <a:gd name="connsiteX25" fmla="*/ 6840 w 131612"/>
                <a:gd name="connsiteY25" fmla="*/ 227303 h 1015105"/>
                <a:gd name="connsiteX26" fmla="*/ 5538 w 131612"/>
                <a:gd name="connsiteY26" fmla="*/ 211137 h 1015105"/>
                <a:gd name="connsiteX27" fmla="*/ 4344 w 131612"/>
                <a:gd name="connsiteY27" fmla="*/ 194862 h 1015105"/>
                <a:gd name="connsiteX28" fmla="*/ 2066 w 131612"/>
                <a:gd name="connsiteY28" fmla="*/ 153958 h 1015105"/>
                <a:gd name="connsiteX29" fmla="*/ 1089 w 131612"/>
                <a:gd name="connsiteY29" fmla="*/ 129655 h 1015105"/>
                <a:gd name="connsiteX30" fmla="*/ 547 w 131612"/>
                <a:gd name="connsiteY30" fmla="*/ 109040 h 1015105"/>
                <a:gd name="connsiteX31" fmla="*/ 547 w 131612"/>
                <a:gd name="connsiteY31" fmla="*/ 109366 h 1015105"/>
                <a:gd name="connsiteX32" fmla="*/ 330 w 131612"/>
                <a:gd name="connsiteY32" fmla="*/ 95912 h 1015105"/>
                <a:gd name="connsiteX33" fmla="*/ 330 w 131612"/>
                <a:gd name="connsiteY33" fmla="*/ 95912 h 1015105"/>
                <a:gd name="connsiteX34" fmla="*/ 113 w 131612"/>
                <a:gd name="connsiteY34" fmla="*/ 50235 h 1015105"/>
                <a:gd name="connsiteX35" fmla="*/ 1957 w 131612"/>
                <a:gd name="connsiteY35" fmla="*/ 0 h 1015105"/>
                <a:gd name="connsiteX36" fmla="*/ 2066 w 131612"/>
                <a:gd name="connsiteY36" fmla="*/ 0 h 1015105"/>
                <a:gd name="connsiteX37" fmla="*/ 4670 w 131612"/>
                <a:gd name="connsiteY37" fmla="*/ 55442 h 1015105"/>
                <a:gd name="connsiteX38" fmla="*/ 5104 w 131612"/>
                <a:gd name="connsiteY38" fmla="*/ 82350 h 1015105"/>
                <a:gd name="connsiteX39" fmla="*/ 5429 w 131612"/>
                <a:gd name="connsiteY39" fmla="*/ 109691 h 1015105"/>
                <a:gd name="connsiteX40" fmla="*/ 5429 w 131612"/>
                <a:gd name="connsiteY40" fmla="*/ 109366 h 1015105"/>
                <a:gd name="connsiteX41" fmla="*/ 5429 w 131612"/>
                <a:gd name="connsiteY41" fmla="*/ 110125 h 1015105"/>
                <a:gd name="connsiteX42" fmla="*/ 5429 w 131612"/>
                <a:gd name="connsiteY42" fmla="*/ 110125 h 1015105"/>
                <a:gd name="connsiteX43" fmla="*/ 5755 w 131612"/>
                <a:gd name="connsiteY43" fmla="*/ 124447 h 1015105"/>
                <a:gd name="connsiteX44" fmla="*/ 5755 w 131612"/>
                <a:gd name="connsiteY44" fmla="*/ 124230 h 1015105"/>
                <a:gd name="connsiteX45" fmla="*/ 8359 w 131612"/>
                <a:gd name="connsiteY45" fmla="*/ 189329 h 1015105"/>
                <a:gd name="connsiteX46" fmla="*/ 9444 w 131612"/>
                <a:gd name="connsiteY46" fmla="*/ 206580 h 1015105"/>
                <a:gd name="connsiteX47" fmla="*/ 10746 w 131612"/>
                <a:gd name="connsiteY47" fmla="*/ 224699 h 1015105"/>
                <a:gd name="connsiteX48" fmla="*/ 11288 w 131612"/>
                <a:gd name="connsiteY48" fmla="*/ 231317 h 1015105"/>
                <a:gd name="connsiteX49" fmla="*/ 12265 w 131612"/>
                <a:gd name="connsiteY49" fmla="*/ 242818 h 1015105"/>
                <a:gd name="connsiteX50" fmla="*/ 13892 w 131612"/>
                <a:gd name="connsiteY50" fmla="*/ 259418 h 1015105"/>
                <a:gd name="connsiteX51" fmla="*/ 17256 w 131612"/>
                <a:gd name="connsiteY51" fmla="*/ 289364 h 1015105"/>
                <a:gd name="connsiteX52" fmla="*/ 21704 w 131612"/>
                <a:gd name="connsiteY52" fmla="*/ 325819 h 1015105"/>
                <a:gd name="connsiteX53" fmla="*/ 25718 w 131612"/>
                <a:gd name="connsiteY53" fmla="*/ 357283 h 1015105"/>
                <a:gd name="connsiteX54" fmla="*/ 30384 w 131612"/>
                <a:gd name="connsiteY54" fmla="*/ 391786 h 1015105"/>
                <a:gd name="connsiteX55" fmla="*/ 32988 w 131612"/>
                <a:gd name="connsiteY55" fmla="*/ 410013 h 1015105"/>
                <a:gd name="connsiteX56" fmla="*/ 35158 w 131612"/>
                <a:gd name="connsiteY56" fmla="*/ 425095 h 1015105"/>
                <a:gd name="connsiteX57" fmla="*/ 40366 w 131612"/>
                <a:gd name="connsiteY57" fmla="*/ 460465 h 1015105"/>
                <a:gd name="connsiteX58" fmla="*/ 40366 w 131612"/>
                <a:gd name="connsiteY58" fmla="*/ 460248 h 1015105"/>
                <a:gd name="connsiteX59" fmla="*/ 40474 w 131612"/>
                <a:gd name="connsiteY59" fmla="*/ 460682 h 1015105"/>
                <a:gd name="connsiteX60" fmla="*/ 40474 w 131612"/>
                <a:gd name="connsiteY60" fmla="*/ 460682 h 1015105"/>
                <a:gd name="connsiteX61" fmla="*/ 40474 w 131612"/>
                <a:gd name="connsiteY61" fmla="*/ 460682 h 1015105"/>
                <a:gd name="connsiteX62" fmla="*/ 40474 w 131612"/>
                <a:gd name="connsiteY62" fmla="*/ 460682 h 1015105"/>
                <a:gd name="connsiteX63" fmla="*/ 40474 w 131612"/>
                <a:gd name="connsiteY63" fmla="*/ 460682 h 1015105"/>
                <a:gd name="connsiteX64" fmla="*/ 43946 w 131612"/>
                <a:gd name="connsiteY64" fmla="*/ 483466 h 1015105"/>
                <a:gd name="connsiteX65" fmla="*/ 43946 w 131612"/>
                <a:gd name="connsiteY65" fmla="*/ 483249 h 1015105"/>
                <a:gd name="connsiteX66" fmla="*/ 49154 w 131612"/>
                <a:gd name="connsiteY66" fmla="*/ 515256 h 1015105"/>
                <a:gd name="connsiteX67" fmla="*/ 55122 w 131612"/>
                <a:gd name="connsiteY67" fmla="*/ 551169 h 1015105"/>
                <a:gd name="connsiteX68" fmla="*/ 66080 w 131612"/>
                <a:gd name="connsiteY68" fmla="*/ 617353 h 1015105"/>
                <a:gd name="connsiteX69" fmla="*/ 87454 w 131612"/>
                <a:gd name="connsiteY69" fmla="*/ 748310 h 1015105"/>
                <a:gd name="connsiteX70" fmla="*/ 98954 w 131612"/>
                <a:gd name="connsiteY70" fmla="*/ 815904 h 1015105"/>
                <a:gd name="connsiteX71" fmla="*/ 110347 w 131612"/>
                <a:gd name="connsiteY71" fmla="*/ 880351 h 1015105"/>
                <a:gd name="connsiteX72" fmla="*/ 117942 w 131612"/>
                <a:gd name="connsiteY72" fmla="*/ 922666 h 1015105"/>
                <a:gd name="connsiteX73" fmla="*/ 122173 w 131612"/>
                <a:gd name="connsiteY73" fmla="*/ 945776 h 1015105"/>
                <a:gd name="connsiteX74" fmla="*/ 125320 w 131612"/>
                <a:gd name="connsiteY74" fmla="*/ 964871 h 1015105"/>
                <a:gd name="connsiteX75" fmla="*/ 125320 w 131612"/>
                <a:gd name="connsiteY75" fmla="*/ 964546 h 1015105"/>
                <a:gd name="connsiteX76" fmla="*/ 129225 w 131612"/>
                <a:gd name="connsiteY76" fmla="*/ 993623 h 1015105"/>
                <a:gd name="connsiteX77" fmla="*/ 130745 w 131612"/>
                <a:gd name="connsiteY77" fmla="*/ 1007620 h 1015105"/>
                <a:gd name="connsiteX78" fmla="*/ 131612 w 131612"/>
                <a:gd name="connsiteY78" fmla="*/ 1015106 h 1015105"/>
                <a:gd name="connsiteX79" fmla="*/ 130093 w 131612"/>
                <a:gd name="connsiteY79" fmla="*/ 1014780 h 10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31612" h="1015105">
                  <a:moveTo>
                    <a:pt x="130093" y="1014780"/>
                  </a:moveTo>
                  <a:cubicBezTo>
                    <a:pt x="129768" y="1013587"/>
                    <a:pt x="129551" y="1012285"/>
                    <a:pt x="129225" y="1011091"/>
                  </a:cubicBezTo>
                  <a:cubicBezTo>
                    <a:pt x="128032" y="1005775"/>
                    <a:pt x="126947" y="1000350"/>
                    <a:pt x="125971" y="994925"/>
                  </a:cubicBezTo>
                  <a:cubicBezTo>
                    <a:pt x="123909" y="984401"/>
                    <a:pt x="122064" y="973985"/>
                    <a:pt x="120112" y="963461"/>
                  </a:cubicBezTo>
                  <a:cubicBezTo>
                    <a:pt x="118159" y="952394"/>
                    <a:pt x="116314" y="941327"/>
                    <a:pt x="114361" y="930261"/>
                  </a:cubicBezTo>
                  <a:cubicBezTo>
                    <a:pt x="112517" y="919411"/>
                    <a:pt x="110672" y="908452"/>
                    <a:pt x="108719" y="897603"/>
                  </a:cubicBezTo>
                  <a:cubicBezTo>
                    <a:pt x="104705" y="874384"/>
                    <a:pt x="100582" y="851057"/>
                    <a:pt x="96567" y="827839"/>
                  </a:cubicBezTo>
                  <a:cubicBezTo>
                    <a:pt x="92662" y="805379"/>
                    <a:pt x="88973" y="783029"/>
                    <a:pt x="85284" y="760570"/>
                  </a:cubicBezTo>
                  <a:cubicBezTo>
                    <a:pt x="81595" y="738436"/>
                    <a:pt x="78014" y="716303"/>
                    <a:pt x="74542" y="694169"/>
                  </a:cubicBezTo>
                  <a:cubicBezTo>
                    <a:pt x="72915" y="684187"/>
                    <a:pt x="71396" y="674206"/>
                    <a:pt x="69877" y="664224"/>
                  </a:cubicBezTo>
                  <a:cubicBezTo>
                    <a:pt x="67924" y="651855"/>
                    <a:pt x="65971" y="639595"/>
                    <a:pt x="63910" y="627226"/>
                  </a:cubicBezTo>
                  <a:cubicBezTo>
                    <a:pt x="60438" y="605526"/>
                    <a:pt x="56857" y="583827"/>
                    <a:pt x="53277" y="562127"/>
                  </a:cubicBezTo>
                  <a:cubicBezTo>
                    <a:pt x="49697" y="540536"/>
                    <a:pt x="46007" y="519054"/>
                    <a:pt x="42536" y="497463"/>
                  </a:cubicBezTo>
                  <a:cubicBezTo>
                    <a:pt x="41776" y="492906"/>
                    <a:pt x="41017" y="488349"/>
                    <a:pt x="40366" y="483792"/>
                  </a:cubicBezTo>
                  <a:lnTo>
                    <a:pt x="40366" y="483792"/>
                  </a:lnTo>
                  <a:cubicBezTo>
                    <a:pt x="39172" y="476089"/>
                    <a:pt x="37979" y="468494"/>
                    <a:pt x="36785" y="460790"/>
                  </a:cubicBezTo>
                  <a:cubicBezTo>
                    <a:pt x="36785" y="460899"/>
                    <a:pt x="36785" y="460899"/>
                    <a:pt x="36785" y="461007"/>
                  </a:cubicBezTo>
                  <a:cubicBezTo>
                    <a:pt x="35917" y="455365"/>
                    <a:pt x="35049" y="449615"/>
                    <a:pt x="34290" y="443973"/>
                  </a:cubicBezTo>
                  <a:cubicBezTo>
                    <a:pt x="33639" y="439416"/>
                    <a:pt x="32988" y="434859"/>
                    <a:pt x="32337" y="430302"/>
                  </a:cubicBezTo>
                  <a:cubicBezTo>
                    <a:pt x="30601" y="418042"/>
                    <a:pt x="28865" y="405782"/>
                    <a:pt x="27020" y="393630"/>
                  </a:cubicBezTo>
                  <a:cubicBezTo>
                    <a:pt x="23874" y="371605"/>
                    <a:pt x="21053" y="349580"/>
                    <a:pt x="18232" y="327555"/>
                  </a:cubicBezTo>
                  <a:cubicBezTo>
                    <a:pt x="16930" y="317139"/>
                    <a:pt x="15628" y="306832"/>
                    <a:pt x="14326" y="296416"/>
                  </a:cubicBezTo>
                  <a:cubicBezTo>
                    <a:pt x="13675" y="291317"/>
                    <a:pt x="13024" y="286217"/>
                    <a:pt x="12482" y="281010"/>
                  </a:cubicBezTo>
                  <a:cubicBezTo>
                    <a:pt x="11831" y="275259"/>
                    <a:pt x="11071" y="269400"/>
                    <a:pt x="10529" y="263650"/>
                  </a:cubicBezTo>
                  <a:cubicBezTo>
                    <a:pt x="9878" y="257357"/>
                    <a:pt x="9227" y="250956"/>
                    <a:pt x="8467" y="244663"/>
                  </a:cubicBezTo>
                  <a:cubicBezTo>
                    <a:pt x="7816" y="238912"/>
                    <a:pt x="7382" y="233053"/>
                    <a:pt x="6840" y="227303"/>
                  </a:cubicBezTo>
                  <a:cubicBezTo>
                    <a:pt x="6297" y="221878"/>
                    <a:pt x="5972" y="216562"/>
                    <a:pt x="5538" y="211137"/>
                  </a:cubicBezTo>
                  <a:cubicBezTo>
                    <a:pt x="5104" y="205712"/>
                    <a:pt x="4778" y="200287"/>
                    <a:pt x="4344" y="194862"/>
                  </a:cubicBezTo>
                  <a:cubicBezTo>
                    <a:pt x="3368" y="181191"/>
                    <a:pt x="2608" y="167629"/>
                    <a:pt x="2066" y="153958"/>
                  </a:cubicBezTo>
                  <a:cubicBezTo>
                    <a:pt x="1740" y="145821"/>
                    <a:pt x="1415" y="137792"/>
                    <a:pt x="1089" y="129655"/>
                  </a:cubicBezTo>
                  <a:cubicBezTo>
                    <a:pt x="873" y="122820"/>
                    <a:pt x="655" y="115876"/>
                    <a:pt x="547" y="109040"/>
                  </a:cubicBezTo>
                  <a:cubicBezTo>
                    <a:pt x="547" y="109149"/>
                    <a:pt x="547" y="109257"/>
                    <a:pt x="547" y="109366"/>
                  </a:cubicBezTo>
                  <a:cubicBezTo>
                    <a:pt x="438" y="104917"/>
                    <a:pt x="330" y="100361"/>
                    <a:pt x="330" y="95912"/>
                  </a:cubicBezTo>
                  <a:cubicBezTo>
                    <a:pt x="330" y="95912"/>
                    <a:pt x="330" y="95912"/>
                    <a:pt x="330" y="95912"/>
                  </a:cubicBezTo>
                  <a:cubicBezTo>
                    <a:pt x="4" y="80722"/>
                    <a:pt x="-104" y="65424"/>
                    <a:pt x="113" y="50235"/>
                  </a:cubicBezTo>
                  <a:cubicBezTo>
                    <a:pt x="330" y="33526"/>
                    <a:pt x="1089" y="16709"/>
                    <a:pt x="1957" y="0"/>
                  </a:cubicBezTo>
                  <a:cubicBezTo>
                    <a:pt x="1957" y="0"/>
                    <a:pt x="2066" y="0"/>
                    <a:pt x="2066" y="0"/>
                  </a:cubicBezTo>
                  <a:cubicBezTo>
                    <a:pt x="3260" y="18445"/>
                    <a:pt x="4236" y="36998"/>
                    <a:pt x="4670" y="55442"/>
                  </a:cubicBezTo>
                  <a:cubicBezTo>
                    <a:pt x="4887" y="64448"/>
                    <a:pt x="5104" y="73344"/>
                    <a:pt x="5104" y="82350"/>
                  </a:cubicBezTo>
                  <a:cubicBezTo>
                    <a:pt x="5104" y="91464"/>
                    <a:pt x="5321" y="100578"/>
                    <a:pt x="5429" y="109691"/>
                  </a:cubicBezTo>
                  <a:cubicBezTo>
                    <a:pt x="5429" y="109583"/>
                    <a:pt x="5429" y="109474"/>
                    <a:pt x="5429" y="109366"/>
                  </a:cubicBezTo>
                  <a:cubicBezTo>
                    <a:pt x="5429" y="109583"/>
                    <a:pt x="5429" y="109908"/>
                    <a:pt x="5429" y="110125"/>
                  </a:cubicBezTo>
                  <a:cubicBezTo>
                    <a:pt x="5429" y="110125"/>
                    <a:pt x="5429" y="110125"/>
                    <a:pt x="5429" y="110125"/>
                  </a:cubicBezTo>
                  <a:cubicBezTo>
                    <a:pt x="5538" y="114899"/>
                    <a:pt x="5646" y="119673"/>
                    <a:pt x="5755" y="124447"/>
                  </a:cubicBezTo>
                  <a:cubicBezTo>
                    <a:pt x="5755" y="124339"/>
                    <a:pt x="5755" y="124339"/>
                    <a:pt x="5755" y="124230"/>
                  </a:cubicBezTo>
                  <a:cubicBezTo>
                    <a:pt x="6406" y="145930"/>
                    <a:pt x="7165" y="167629"/>
                    <a:pt x="8359" y="189329"/>
                  </a:cubicBezTo>
                  <a:cubicBezTo>
                    <a:pt x="8684" y="195079"/>
                    <a:pt x="9010" y="200829"/>
                    <a:pt x="9444" y="206580"/>
                  </a:cubicBezTo>
                  <a:cubicBezTo>
                    <a:pt x="9878" y="212547"/>
                    <a:pt x="10420" y="218623"/>
                    <a:pt x="10746" y="224699"/>
                  </a:cubicBezTo>
                  <a:cubicBezTo>
                    <a:pt x="10854" y="226869"/>
                    <a:pt x="11180" y="229039"/>
                    <a:pt x="11288" y="231317"/>
                  </a:cubicBezTo>
                  <a:cubicBezTo>
                    <a:pt x="11614" y="235115"/>
                    <a:pt x="11939" y="238912"/>
                    <a:pt x="12265" y="242818"/>
                  </a:cubicBezTo>
                  <a:cubicBezTo>
                    <a:pt x="12699" y="248352"/>
                    <a:pt x="13350" y="253885"/>
                    <a:pt x="13892" y="259418"/>
                  </a:cubicBezTo>
                  <a:cubicBezTo>
                    <a:pt x="14869" y="269400"/>
                    <a:pt x="16062" y="279382"/>
                    <a:pt x="17256" y="289364"/>
                  </a:cubicBezTo>
                  <a:cubicBezTo>
                    <a:pt x="18666" y="301516"/>
                    <a:pt x="20185" y="313667"/>
                    <a:pt x="21704" y="325819"/>
                  </a:cubicBezTo>
                  <a:cubicBezTo>
                    <a:pt x="23006" y="336343"/>
                    <a:pt x="24416" y="346759"/>
                    <a:pt x="25718" y="357283"/>
                  </a:cubicBezTo>
                  <a:cubicBezTo>
                    <a:pt x="27237" y="368784"/>
                    <a:pt x="28865" y="380285"/>
                    <a:pt x="30384" y="391786"/>
                  </a:cubicBezTo>
                  <a:cubicBezTo>
                    <a:pt x="31143" y="397862"/>
                    <a:pt x="32120" y="403937"/>
                    <a:pt x="32988" y="410013"/>
                  </a:cubicBezTo>
                  <a:cubicBezTo>
                    <a:pt x="33747" y="415004"/>
                    <a:pt x="34398" y="420104"/>
                    <a:pt x="35158" y="425095"/>
                  </a:cubicBezTo>
                  <a:cubicBezTo>
                    <a:pt x="36894" y="436921"/>
                    <a:pt x="38630" y="448639"/>
                    <a:pt x="40366" y="460465"/>
                  </a:cubicBezTo>
                  <a:cubicBezTo>
                    <a:pt x="40366" y="460356"/>
                    <a:pt x="40366" y="460356"/>
                    <a:pt x="40366" y="460248"/>
                  </a:cubicBezTo>
                  <a:cubicBezTo>
                    <a:pt x="40366" y="460356"/>
                    <a:pt x="40366" y="460465"/>
                    <a:pt x="40474" y="460682"/>
                  </a:cubicBezTo>
                  <a:lnTo>
                    <a:pt x="40474" y="460682"/>
                  </a:lnTo>
                  <a:cubicBezTo>
                    <a:pt x="40474" y="460682"/>
                    <a:pt x="40474" y="460682"/>
                    <a:pt x="40474" y="460682"/>
                  </a:cubicBezTo>
                  <a:cubicBezTo>
                    <a:pt x="40474" y="460682"/>
                    <a:pt x="40474" y="460682"/>
                    <a:pt x="40474" y="460682"/>
                  </a:cubicBezTo>
                  <a:cubicBezTo>
                    <a:pt x="40474" y="460682"/>
                    <a:pt x="40474" y="460682"/>
                    <a:pt x="40474" y="460682"/>
                  </a:cubicBezTo>
                  <a:cubicBezTo>
                    <a:pt x="41668" y="468277"/>
                    <a:pt x="42861" y="475872"/>
                    <a:pt x="43946" y="483466"/>
                  </a:cubicBezTo>
                  <a:cubicBezTo>
                    <a:pt x="43946" y="483358"/>
                    <a:pt x="43946" y="483358"/>
                    <a:pt x="43946" y="483249"/>
                  </a:cubicBezTo>
                  <a:cubicBezTo>
                    <a:pt x="45682" y="493882"/>
                    <a:pt x="47310" y="504623"/>
                    <a:pt x="49154" y="515256"/>
                  </a:cubicBezTo>
                  <a:cubicBezTo>
                    <a:pt x="51107" y="527191"/>
                    <a:pt x="53168" y="539126"/>
                    <a:pt x="55122" y="551169"/>
                  </a:cubicBezTo>
                  <a:cubicBezTo>
                    <a:pt x="58810" y="573194"/>
                    <a:pt x="62391" y="595328"/>
                    <a:pt x="66080" y="617353"/>
                  </a:cubicBezTo>
                  <a:cubicBezTo>
                    <a:pt x="73349" y="660969"/>
                    <a:pt x="79967" y="704693"/>
                    <a:pt x="87454" y="748310"/>
                  </a:cubicBezTo>
                  <a:cubicBezTo>
                    <a:pt x="91251" y="770877"/>
                    <a:pt x="95049" y="793336"/>
                    <a:pt x="98954" y="815904"/>
                  </a:cubicBezTo>
                  <a:cubicBezTo>
                    <a:pt x="102643" y="837386"/>
                    <a:pt x="106441" y="858869"/>
                    <a:pt x="110347" y="880351"/>
                  </a:cubicBezTo>
                  <a:cubicBezTo>
                    <a:pt x="112951" y="894456"/>
                    <a:pt x="115338" y="908561"/>
                    <a:pt x="117942" y="922666"/>
                  </a:cubicBezTo>
                  <a:cubicBezTo>
                    <a:pt x="119352" y="930369"/>
                    <a:pt x="120763" y="938072"/>
                    <a:pt x="122173" y="945776"/>
                  </a:cubicBezTo>
                  <a:cubicBezTo>
                    <a:pt x="123366" y="952069"/>
                    <a:pt x="124451" y="958470"/>
                    <a:pt x="125320" y="964871"/>
                  </a:cubicBezTo>
                  <a:cubicBezTo>
                    <a:pt x="125320" y="964763"/>
                    <a:pt x="125320" y="964654"/>
                    <a:pt x="125320" y="964546"/>
                  </a:cubicBezTo>
                  <a:cubicBezTo>
                    <a:pt x="126838" y="974202"/>
                    <a:pt x="128140" y="983858"/>
                    <a:pt x="129225" y="993623"/>
                  </a:cubicBezTo>
                  <a:cubicBezTo>
                    <a:pt x="129768" y="998289"/>
                    <a:pt x="130310" y="1002954"/>
                    <a:pt x="130745" y="1007620"/>
                  </a:cubicBezTo>
                  <a:cubicBezTo>
                    <a:pt x="131070" y="1010115"/>
                    <a:pt x="131287" y="1012610"/>
                    <a:pt x="131612" y="1015106"/>
                  </a:cubicBezTo>
                  <a:cubicBezTo>
                    <a:pt x="130961" y="1014889"/>
                    <a:pt x="130527" y="1014889"/>
                    <a:pt x="130093" y="1014780"/>
                  </a:cubicBezTo>
                  <a:close/>
                </a:path>
              </a:pathLst>
            </a:custGeom>
            <a:solidFill>
              <a:srgbClr val="132237"/>
            </a:solidFill>
            <a:ln w="10838" cap="flat">
              <a:noFill/>
              <a:prstDash val="solid"/>
              <a:miter/>
            </a:ln>
          </p:spPr>
          <p:txBody>
            <a:bodyPr rtlCol="0" anchor="ctr"/>
            <a:lstStyle/>
            <a:p>
              <a:endParaRPr lang="nb-NO"/>
            </a:p>
          </p:txBody>
        </p:sp>
        <p:sp>
          <p:nvSpPr>
            <p:cNvPr id="300" name="Frihåndsform: figur 299">
              <a:extLst>
                <a:ext uri="{FF2B5EF4-FFF2-40B4-BE49-F238E27FC236}">
                  <a16:creationId xmlns:a16="http://schemas.microsoft.com/office/drawing/2014/main" id="{8ED16B5E-7194-44BB-BDAF-255DB5794011}"/>
                </a:ext>
              </a:extLst>
            </p:cNvPr>
            <p:cNvSpPr/>
            <p:nvPr/>
          </p:nvSpPr>
          <p:spPr>
            <a:xfrm>
              <a:off x="6920052" y="4509761"/>
              <a:ext cx="2929" cy="49773"/>
            </a:xfrm>
            <a:custGeom>
              <a:avLst/>
              <a:gdLst>
                <a:gd name="connsiteX0" fmla="*/ 651 w 2929"/>
                <a:gd name="connsiteY0" fmla="*/ 49692 h 49773"/>
                <a:gd name="connsiteX1" fmla="*/ 434 w 2929"/>
                <a:gd name="connsiteY1" fmla="*/ 47631 h 49773"/>
                <a:gd name="connsiteX2" fmla="*/ 217 w 2929"/>
                <a:gd name="connsiteY2" fmla="*/ 43291 h 49773"/>
                <a:gd name="connsiteX3" fmla="*/ 0 w 2929"/>
                <a:gd name="connsiteY3" fmla="*/ 33634 h 49773"/>
                <a:gd name="connsiteX4" fmla="*/ 0 w 2929"/>
                <a:gd name="connsiteY4" fmla="*/ 33743 h 49773"/>
                <a:gd name="connsiteX5" fmla="*/ 0 w 2929"/>
                <a:gd name="connsiteY5" fmla="*/ 30162 h 49773"/>
                <a:gd name="connsiteX6" fmla="*/ 0 w 2929"/>
                <a:gd name="connsiteY6" fmla="*/ 30162 h 49773"/>
                <a:gd name="connsiteX7" fmla="*/ 0 w 2929"/>
                <a:gd name="connsiteY7" fmla="*/ 30162 h 49773"/>
                <a:gd name="connsiteX8" fmla="*/ 0 w 2929"/>
                <a:gd name="connsiteY8" fmla="*/ 30162 h 49773"/>
                <a:gd name="connsiteX9" fmla="*/ 0 w 2929"/>
                <a:gd name="connsiteY9" fmla="*/ 28101 h 49773"/>
                <a:gd name="connsiteX10" fmla="*/ 0 w 2929"/>
                <a:gd name="connsiteY10" fmla="*/ 26582 h 49773"/>
                <a:gd name="connsiteX11" fmla="*/ 325 w 2929"/>
                <a:gd name="connsiteY11" fmla="*/ 13128 h 49773"/>
                <a:gd name="connsiteX12" fmla="*/ 1302 w 2929"/>
                <a:gd name="connsiteY12" fmla="*/ 0 h 49773"/>
                <a:gd name="connsiteX13" fmla="*/ 1411 w 2929"/>
                <a:gd name="connsiteY13" fmla="*/ 0 h 49773"/>
                <a:gd name="connsiteX14" fmla="*/ 2930 w 2929"/>
                <a:gd name="connsiteY14" fmla="*/ 20181 h 49773"/>
                <a:gd name="connsiteX15" fmla="*/ 2387 w 2929"/>
                <a:gd name="connsiteY15" fmla="*/ 34502 h 49773"/>
                <a:gd name="connsiteX16" fmla="*/ 1085 w 2929"/>
                <a:gd name="connsiteY16" fmla="*/ 48607 h 49773"/>
                <a:gd name="connsiteX17" fmla="*/ 1085 w 2929"/>
                <a:gd name="connsiteY17" fmla="*/ 48607 h 49773"/>
                <a:gd name="connsiteX18" fmla="*/ 977 w 2929"/>
                <a:gd name="connsiteY18" fmla="*/ 49258 h 49773"/>
                <a:gd name="connsiteX19" fmla="*/ 977 w 2929"/>
                <a:gd name="connsiteY19" fmla="*/ 49258 h 49773"/>
                <a:gd name="connsiteX20" fmla="*/ 651 w 2929"/>
                <a:gd name="connsiteY20" fmla="*/ 49692 h 49773"/>
                <a:gd name="connsiteX21" fmla="*/ 651 w 2929"/>
                <a:gd name="connsiteY21" fmla="*/ 49692 h 49773"/>
                <a:gd name="connsiteX22" fmla="*/ 651 w 2929"/>
                <a:gd name="connsiteY22" fmla="*/ 49692 h 49773"/>
                <a:gd name="connsiteX23" fmla="*/ 651 w 2929"/>
                <a:gd name="connsiteY23" fmla="*/ 49692 h 49773"/>
                <a:gd name="connsiteX24" fmla="*/ 651 w 2929"/>
                <a:gd name="connsiteY24" fmla="*/ 49692 h 49773"/>
                <a:gd name="connsiteX25" fmla="*/ 651 w 2929"/>
                <a:gd name="connsiteY25" fmla="*/ 49692 h 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29" h="49773">
                  <a:moveTo>
                    <a:pt x="651" y="49692"/>
                  </a:moveTo>
                  <a:cubicBezTo>
                    <a:pt x="543" y="49041"/>
                    <a:pt x="543" y="48390"/>
                    <a:pt x="434" y="47631"/>
                  </a:cubicBezTo>
                  <a:cubicBezTo>
                    <a:pt x="325" y="46220"/>
                    <a:pt x="217" y="44810"/>
                    <a:pt x="217" y="43291"/>
                  </a:cubicBezTo>
                  <a:cubicBezTo>
                    <a:pt x="109" y="40036"/>
                    <a:pt x="0" y="36781"/>
                    <a:pt x="0" y="33634"/>
                  </a:cubicBezTo>
                  <a:cubicBezTo>
                    <a:pt x="0" y="33634"/>
                    <a:pt x="0" y="33743"/>
                    <a:pt x="0" y="33743"/>
                  </a:cubicBezTo>
                  <a:cubicBezTo>
                    <a:pt x="0" y="32549"/>
                    <a:pt x="0" y="31356"/>
                    <a:pt x="0" y="30162"/>
                  </a:cubicBezTo>
                  <a:cubicBezTo>
                    <a:pt x="0" y="30162"/>
                    <a:pt x="0" y="30162"/>
                    <a:pt x="0" y="30162"/>
                  </a:cubicBezTo>
                  <a:cubicBezTo>
                    <a:pt x="0" y="30162"/>
                    <a:pt x="0" y="30162"/>
                    <a:pt x="0" y="30162"/>
                  </a:cubicBezTo>
                  <a:cubicBezTo>
                    <a:pt x="0" y="30162"/>
                    <a:pt x="0" y="30162"/>
                    <a:pt x="0" y="30162"/>
                  </a:cubicBezTo>
                  <a:cubicBezTo>
                    <a:pt x="0" y="29511"/>
                    <a:pt x="0" y="28752"/>
                    <a:pt x="0" y="28101"/>
                  </a:cubicBezTo>
                  <a:cubicBezTo>
                    <a:pt x="0" y="27558"/>
                    <a:pt x="0" y="27124"/>
                    <a:pt x="0" y="26582"/>
                  </a:cubicBezTo>
                  <a:cubicBezTo>
                    <a:pt x="0" y="22133"/>
                    <a:pt x="109" y="17577"/>
                    <a:pt x="325" y="13128"/>
                  </a:cubicBezTo>
                  <a:cubicBezTo>
                    <a:pt x="543" y="8680"/>
                    <a:pt x="760" y="4340"/>
                    <a:pt x="1302" y="0"/>
                  </a:cubicBezTo>
                  <a:cubicBezTo>
                    <a:pt x="1302" y="0"/>
                    <a:pt x="1302" y="0"/>
                    <a:pt x="1411" y="0"/>
                  </a:cubicBezTo>
                  <a:cubicBezTo>
                    <a:pt x="2387" y="6618"/>
                    <a:pt x="2930" y="13345"/>
                    <a:pt x="2930" y="20181"/>
                  </a:cubicBezTo>
                  <a:cubicBezTo>
                    <a:pt x="2930" y="24955"/>
                    <a:pt x="2712" y="29728"/>
                    <a:pt x="2387" y="34502"/>
                  </a:cubicBezTo>
                  <a:cubicBezTo>
                    <a:pt x="2061" y="39168"/>
                    <a:pt x="1736" y="43942"/>
                    <a:pt x="1085" y="48607"/>
                  </a:cubicBezTo>
                  <a:cubicBezTo>
                    <a:pt x="1085" y="48607"/>
                    <a:pt x="1085" y="48607"/>
                    <a:pt x="1085" y="48607"/>
                  </a:cubicBezTo>
                  <a:cubicBezTo>
                    <a:pt x="1085" y="48824"/>
                    <a:pt x="1085" y="49041"/>
                    <a:pt x="977" y="49258"/>
                  </a:cubicBezTo>
                  <a:cubicBezTo>
                    <a:pt x="977" y="49258"/>
                    <a:pt x="977" y="49258"/>
                    <a:pt x="977" y="49258"/>
                  </a:cubicBezTo>
                  <a:cubicBezTo>
                    <a:pt x="760" y="49475"/>
                    <a:pt x="651" y="49583"/>
                    <a:pt x="651" y="49692"/>
                  </a:cubicBezTo>
                  <a:cubicBezTo>
                    <a:pt x="651" y="49692"/>
                    <a:pt x="760" y="49692"/>
                    <a:pt x="651" y="49692"/>
                  </a:cubicBezTo>
                  <a:cubicBezTo>
                    <a:pt x="651" y="49692"/>
                    <a:pt x="651" y="49692"/>
                    <a:pt x="651" y="49692"/>
                  </a:cubicBezTo>
                  <a:cubicBezTo>
                    <a:pt x="651" y="49692"/>
                    <a:pt x="651" y="49692"/>
                    <a:pt x="651" y="49692"/>
                  </a:cubicBezTo>
                  <a:cubicBezTo>
                    <a:pt x="651" y="49800"/>
                    <a:pt x="651" y="49800"/>
                    <a:pt x="651" y="49692"/>
                  </a:cubicBezTo>
                  <a:cubicBezTo>
                    <a:pt x="651" y="49800"/>
                    <a:pt x="651" y="49692"/>
                    <a:pt x="651" y="49692"/>
                  </a:cubicBezTo>
                  <a:close/>
                </a:path>
              </a:pathLst>
            </a:custGeom>
            <a:solidFill>
              <a:srgbClr val="132237"/>
            </a:solidFill>
            <a:ln w="10838" cap="flat">
              <a:noFill/>
              <a:prstDash val="solid"/>
              <a:miter/>
            </a:ln>
          </p:spPr>
          <p:txBody>
            <a:bodyPr rtlCol="0" anchor="ctr"/>
            <a:lstStyle/>
            <a:p>
              <a:endParaRPr lang="nb-NO"/>
            </a:p>
          </p:txBody>
        </p:sp>
        <p:sp>
          <p:nvSpPr>
            <p:cNvPr id="301" name="Frihåndsform: figur 300">
              <a:extLst>
                <a:ext uri="{FF2B5EF4-FFF2-40B4-BE49-F238E27FC236}">
                  <a16:creationId xmlns:a16="http://schemas.microsoft.com/office/drawing/2014/main" id="{6D4BCE33-5514-454B-9A86-C70707A043A0}"/>
                </a:ext>
              </a:extLst>
            </p:cNvPr>
            <p:cNvSpPr/>
            <p:nvPr/>
          </p:nvSpPr>
          <p:spPr>
            <a:xfrm>
              <a:off x="7454729" y="5457707"/>
              <a:ext cx="121999" cy="69736"/>
            </a:xfrm>
            <a:custGeom>
              <a:avLst/>
              <a:gdLst>
                <a:gd name="connsiteX0" fmla="*/ 217 w 121999"/>
                <a:gd name="connsiteY0" fmla="*/ 69656 h 69736"/>
                <a:gd name="connsiteX1" fmla="*/ 217 w 121999"/>
                <a:gd name="connsiteY1" fmla="*/ 69656 h 69736"/>
                <a:gd name="connsiteX2" fmla="*/ 217 w 121999"/>
                <a:gd name="connsiteY2" fmla="*/ 69656 h 69736"/>
                <a:gd name="connsiteX3" fmla="*/ 217 w 121999"/>
                <a:gd name="connsiteY3" fmla="*/ 69656 h 69736"/>
                <a:gd name="connsiteX4" fmla="*/ 0 w 121999"/>
                <a:gd name="connsiteY4" fmla="*/ 69113 h 69736"/>
                <a:gd name="connsiteX5" fmla="*/ 1302 w 121999"/>
                <a:gd name="connsiteY5" fmla="*/ 68245 h 69736"/>
                <a:gd name="connsiteX6" fmla="*/ 8246 w 121999"/>
                <a:gd name="connsiteY6" fmla="*/ 65750 h 69736"/>
                <a:gd name="connsiteX7" fmla="*/ 8246 w 121999"/>
                <a:gd name="connsiteY7" fmla="*/ 65750 h 69736"/>
                <a:gd name="connsiteX8" fmla="*/ 10958 w 121999"/>
                <a:gd name="connsiteY8" fmla="*/ 64665 h 69736"/>
                <a:gd name="connsiteX9" fmla="*/ 10958 w 121999"/>
                <a:gd name="connsiteY9" fmla="*/ 64665 h 69736"/>
                <a:gd name="connsiteX10" fmla="*/ 14105 w 121999"/>
                <a:gd name="connsiteY10" fmla="*/ 63363 h 69736"/>
                <a:gd name="connsiteX11" fmla="*/ 13996 w 121999"/>
                <a:gd name="connsiteY11" fmla="*/ 63471 h 69736"/>
                <a:gd name="connsiteX12" fmla="*/ 40253 w 121999"/>
                <a:gd name="connsiteY12" fmla="*/ 50886 h 69736"/>
                <a:gd name="connsiteX13" fmla="*/ 40253 w 121999"/>
                <a:gd name="connsiteY13" fmla="*/ 50886 h 69736"/>
                <a:gd name="connsiteX14" fmla="*/ 40361 w 121999"/>
                <a:gd name="connsiteY14" fmla="*/ 50777 h 69736"/>
                <a:gd name="connsiteX15" fmla="*/ 40578 w 121999"/>
                <a:gd name="connsiteY15" fmla="*/ 50669 h 69736"/>
                <a:gd name="connsiteX16" fmla="*/ 44159 w 121999"/>
                <a:gd name="connsiteY16" fmla="*/ 48715 h 69736"/>
                <a:gd name="connsiteX17" fmla="*/ 47956 w 121999"/>
                <a:gd name="connsiteY17" fmla="*/ 46546 h 69736"/>
                <a:gd name="connsiteX18" fmla="*/ 56853 w 121999"/>
                <a:gd name="connsiteY18" fmla="*/ 41338 h 69736"/>
                <a:gd name="connsiteX19" fmla="*/ 66509 w 121999"/>
                <a:gd name="connsiteY19" fmla="*/ 35479 h 69736"/>
                <a:gd name="connsiteX20" fmla="*/ 76274 w 121999"/>
                <a:gd name="connsiteY20" fmla="*/ 29511 h 69736"/>
                <a:gd name="connsiteX21" fmla="*/ 85279 w 121999"/>
                <a:gd name="connsiteY21" fmla="*/ 23978 h 69736"/>
                <a:gd name="connsiteX22" fmla="*/ 103290 w 121999"/>
                <a:gd name="connsiteY22" fmla="*/ 12152 h 69736"/>
                <a:gd name="connsiteX23" fmla="*/ 112295 w 121999"/>
                <a:gd name="connsiteY23" fmla="*/ 6293 h 69736"/>
                <a:gd name="connsiteX24" fmla="*/ 121084 w 121999"/>
                <a:gd name="connsiteY24" fmla="*/ 543 h 69736"/>
                <a:gd name="connsiteX25" fmla="*/ 121952 w 121999"/>
                <a:gd name="connsiteY25" fmla="*/ 0 h 69736"/>
                <a:gd name="connsiteX26" fmla="*/ 121952 w 121999"/>
                <a:gd name="connsiteY26" fmla="*/ 0 h 69736"/>
                <a:gd name="connsiteX27" fmla="*/ 97757 w 121999"/>
                <a:gd name="connsiteY27" fmla="*/ 20398 h 69736"/>
                <a:gd name="connsiteX28" fmla="*/ 97974 w 121999"/>
                <a:gd name="connsiteY28" fmla="*/ 20289 h 69736"/>
                <a:gd name="connsiteX29" fmla="*/ 94285 w 121999"/>
                <a:gd name="connsiteY29" fmla="*/ 23110 h 69736"/>
                <a:gd name="connsiteX30" fmla="*/ 94502 w 121999"/>
                <a:gd name="connsiteY30" fmla="*/ 23001 h 69736"/>
                <a:gd name="connsiteX31" fmla="*/ 94068 w 121999"/>
                <a:gd name="connsiteY31" fmla="*/ 23327 h 69736"/>
                <a:gd name="connsiteX32" fmla="*/ 94285 w 121999"/>
                <a:gd name="connsiteY32" fmla="*/ 23219 h 69736"/>
                <a:gd name="connsiteX33" fmla="*/ 93525 w 121999"/>
                <a:gd name="connsiteY33" fmla="*/ 23761 h 69736"/>
                <a:gd name="connsiteX34" fmla="*/ 93634 w 121999"/>
                <a:gd name="connsiteY34" fmla="*/ 23652 h 69736"/>
                <a:gd name="connsiteX35" fmla="*/ 74755 w 121999"/>
                <a:gd name="connsiteY35" fmla="*/ 36781 h 69736"/>
                <a:gd name="connsiteX36" fmla="*/ 56419 w 121999"/>
                <a:gd name="connsiteY36" fmla="*/ 48390 h 69736"/>
                <a:gd name="connsiteX37" fmla="*/ 51754 w 121999"/>
                <a:gd name="connsiteY37" fmla="*/ 50994 h 69736"/>
                <a:gd name="connsiteX38" fmla="*/ 51754 w 121999"/>
                <a:gd name="connsiteY38" fmla="*/ 50994 h 69736"/>
                <a:gd name="connsiteX39" fmla="*/ 51103 w 121999"/>
                <a:gd name="connsiteY39" fmla="*/ 51320 h 69736"/>
                <a:gd name="connsiteX40" fmla="*/ 51211 w 121999"/>
                <a:gd name="connsiteY40" fmla="*/ 51211 h 69736"/>
                <a:gd name="connsiteX41" fmla="*/ 35588 w 121999"/>
                <a:gd name="connsiteY41" fmla="*/ 58480 h 69736"/>
                <a:gd name="connsiteX42" fmla="*/ 35696 w 121999"/>
                <a:gd name="connsiteY42" fmla="*/ 58480 h 69736"/>
                <a:gd name="connsiteX43" fmla="*/ 35588 w 121999"/>
                <a:gd name="connsiteY43" fmla="*/ 58589 h 69736"/>
                <a:gd name="connsiteX44" fmla="*/ 35479 w 121999"/>
                <a:gd name="connsiteY44" fmla="*/ 58589 h 69736"/>
                <a:gd name="connsiteX45" fmla="*/ 35479 w 121999"/>
                <a:gd name="connsiteY45" fmla="*/ 58589 h 69736"/>
                <a:gd name="connsiteX46" fmla="*/ 27559 w 121999"/>
                <a:gd name="connsiteY46" fmla="*/ 61410 h 69736"/>
                <a:gd name="connsiteX47" fmla="*/ 18336 w 121999"/>
                <a:gd name="connsiteY47" fmla="*/ 64448 h 69736"/>
                <a:gd name="connsiteX48" fmla="*/ 9656 w 121999"/>
                <a:gd name="connsiteY48" fmla="*/ 66835 h 69736"/>
                <a:gd name="connsiteX49" fmla="*/ 977 w 121999"/>
                <a:gd name="connsiteY49" fmla="*/ 68679 h 69736"/>
                <a:gd name="connsiteX50" fmla="*/ 977 w 121999"/>
                <a:gd name="connsiteY50" fmla="*/ 68679 h 69736"/>
                <a:gd name="connsiteX51" fmla="*/ 434 w 121999"/>
                <a:gd name="connsiteY51" fmla="*/ 68788 h 69736"/>
                <a:gd name="connsiteX52" fmla="*/ 434 w 121999"/>
                <a:gd name="connsiteY52" fmla="*/ 68788 h 69736"/>
                <a:gd name="connsiteX53" fmla="*/ 326 w 121999"/>
                <a:gd name="connsiteY53" fmla="*/ 68896 h 69736"/>
                <a:gd name="connsiteX54" fmla="*/ 217 w 121999"/>
                <a:gd name="connsiteY54" fmla="*/ 68896 h 69736"/>
                <a:gd name="connsiteX55" fmla="*/ 217 w 121999"/>
                <a:gd name="connsiteY55" fmla="*/ 68896 h 69736"/>
                <a:gd name="connsiteX56" fmla="*/ 217 w 121999"/>
                <a:gd name="connsiteY56" fmla="*/ 68896 h 69736"/>
                <a:gd name="connsiteX57" fmla="*/ 217 w 121999"/>
                <a:gd name="connsiteY57" fmla="*/ 69005 h 69736"/>
                <a:gd name="connsiteX58" fmla="*/ 217 w 121999"/>
                <a:gd name="connsiteY58" fmla="*/ 69113 h 69736"/>
                <a:gd name="connsiteX59" fmla="*/ 217 w 121999"/>
                <a:gd name="connsiteY59" fmla="*/ 69113 h 69736"/>
                <a:gd name="connsiteX60" fmla="*/ 217 w 121999"/>
                <a:gd name="connsiteY60" fmla="*/ 69222 h 69736"/>
                <a:gd name="connsiteX61" fmla="*/ 217 w 121999"/>
                <a:gd name="connsiteY61" fmla="*/ 69222 h 69736"/>
                <a:gd name="connsiteX62" fmla="*/ 217 w 121999"/>
                <a:gd name="connsiteY62" fmla="*/ 69330 h 69736"/>
                <a:gd name="connsiteX63" fmla="*/ 217 w 121999"/>
                <a:gd name="connsiteY63" fmla="*/ 69330 h 69736"/>
                <a:gd name="connsiteX64" fmla="*/ 217 w 121999"/>
                <a:gd name="connsiteY64" fmla="*/ 69656 h 69736"/>
                <a:gd name="connsiteX65" fmla="*/ 217 w 121999"/>
                <a:gd name="connsiteY65" fmla="*/ 69656 h 69736"/>
                <a:gd name="connsiteX66" fmla="*/ 217 w 121999"/>
                <a:gd name="connsiteY66" fmla="*/ 69656 h 69736"/>
                <a:gd name="connsiteX67" fmla="*/ 217 w 121999"/>
                <a:gd name="connsiteY67" fmla="*/ 69656 h 6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21999" h="69736">
                  <a:moveTo>
                    <a:pt x="217" y="69656"/>
                  </a:moveTo>
                  <a:cubicBezTo>
                    <a:pt x="109" y="69656"/>
                    <a:pt x="109" y="69656"/>
                    <a:pt x="217" y="69656"/>
                  </a:cubicBezTo>
                  <a:cubicBezTo>
                    <a:pt x="109" y="69656"/>
                    <a:pt x="109" y="69656"/>
                    <a:pt x="217" y="69656"/>
                  </a:cubicBezTo>
                  <a:lnTo>
                    <a:pt x="217" y="69656"/>
                  </a:lnTo>
                  <a:cubicBezTo>
                    <a:pt x="109" y="69439"/>
                    <a:pt x="0" y="69222"/>
                    <a:pt x="0" y="69113"/>
                  </a:cubicBezTo>
                  <a:cubicBezTo>
                    <a:pt x="109" y="68571"/>
                    <a:pt x="868" y="68462"/>
                    <a:pt x="1302" y="68245"/>
                  </a:cubicBezTo>
                  <a:cubicBezTo>
                    <a:pt x="3581" y="67377"/>
                    <a:pt x="5968" y="66618"/>
                    <a:pt x="8246" y="65750"/>
                  </a:cubicBezTo>
                  <a:cubicBezTo>
                    <a:pt x="8246" y="65750"/>
                    <a:pt x="8246" y="65750"/>
                    <a:pt x="8246" y="65750"/>
                  </a:cubicBezTo>
                  <a:cubicBezTo>
                    <a:pt x="9114" y="65424"/>
                    <a:pt x="10091" y="65099"/>
                    <a:pt x="10958" y="64665"/>
                  </a:cubicBezTo>
                  <a:cubicBezTo>
                    <a:pt x="10958" y="64665"/>
                    <a:pt x="10958" y="64665"/>
                    <a:pt x="10958" y="64665"/>
                  </a:cubicBezTo>
                  <a:cubicBezTo>
                    <a:pt x="12043" y="64231"/>
                    <a:pt x="13128" y="63797"/>
                    <a:pt x="14105" y="63363"/>
                  </a:cubicBezTo>
                  <a:cubicBezTo>
                    <a:pt x="14105" y="63363"/>
                    <a:pt x="13996" y="63363"/>
                    <a:pt x="13996" y="63471"/>
                  </a:cubicBezTo>
                  <a:cubicBezTo>
                    <a:pt x="23002" y="59674"/>
                    <a:pt x="31682" y="55443"/>
                    <a:pt x="40253" y="50886"/>
                  </a:cubicBezTo>
                  <a:cubicBezTo>
                    <a:pt x="40253" y="50886"/>
                    <a:pt x="40253" y="50886"/>
                    <a:pt x="40253" y="50886"/>
                  </a:cubicBezTo>
                  <a:cubicBezTo>
                    <a:pt x="40253" y="50886"/>
                    <a:pt x="40361" y="50886"/>
                    <a:pt x="40361" y="50777"/>
                  </a:cubicBezTo>
                  <a:cubicBezTo>
                    <a:pt x="40470" y="50777"/>
                    <a:pt x="40470" y="50669"/>
                    <a:pt x="40578" y="50669"/>
                  </a:cubicBezTo>
                  <a:cubicBezTo>
                    <a:pt x="41772" y="50018"/>
                    <a:pt x="42965" y="49367"/>
                    <a:pt x="44159" y="48715"/>
                  </a:cubicBezTo>
                  <a:cubicBezTo>
                    <a:pt x="45461" y="47956"/>
                    <a:pt x="46763" y="47197"/>
                    <a:pt x="47956" y="46546"/>
                  </a:cubicBezTo>
                  <a:cubicBezTo>
                    <a:pt x="50886" y="44810"/>
                    <a:pt x="53923" y="43074"/>
                    <a:pt x="56853" y="41338"/>
                  </a:cubicBezTo>
                  <a:cubicBezTo>
                    <a:pt x="60108" y="39385"/>
                    <a:pt x="63254" y="37323"/>
                    <a:pt x="66509" y="35479"/>
                  </a:cubicBezTo>
                  <a:cubicBezTo>
                    <a:pt x="69764" y="33526"/>
                    <a:pt x="73019" y="31464"/>
                    <a:pt x="76274" y="29511"/>
                  </a:cubicBezTo>
                  <a:cubicBezTo>
                    <a:pt x="79312" y="27667"/>
                    <a:pt x="82350" y="25823"/>
                    <a:pt x="85279" y="23978"/>
                  </a:cubicBezTo>
                  <a:cubicBezTo>
                    <a:pt x="91355" y="20181"/>
                    <a:pt x="97323" y="16166"/>
                    <a:pt x="103290" y="12152"/>
                  </a:cubicBezTo>
                  <a:cubicBezTo>
                    <a:pt x="106219" y="10199"/>
                    <a:pt x="109257" y="8246"/>
                    <a:pt x="112295" y="6293"/>
                  </a:cubicBezTo>
                  <a:cubicBezTo>
                    <a:pt x="115225" y="4448"/>
                    <a:pt x="118263" y="2604"/>
                    <a:pt x="121084" y="543"/>
                  </a:cubicBezTo>
                  <a:cubicBezTo>
                    <a:pt x="121409" y="325"/>
                    <a:pt x="121626" y="109"/>
                    <a:pt x="121952" y="0"/>
                  </a:cubicBezTo>
                  <a:cubicBezTo>
                    <a:pt x="121952" y="0"/>
                    <a:pt x="122060" y="0"/>
                    <a:pt x="121952" y="0"/>
                  </a:cubicBezTo>
                  <a:cubicBezTo>
                    <a:pt x="114465" y="7486"/>
                    <a:pt x="106328" y="14105"/>
                    <a:pt x="97757" y="20398"/>
                  </a:cubicBezTo>
                  <a:cubicBezTo>
                    <a:pt x="97865" y="20398"/>
                    <a:pt x="97865" y="20289"/>
                    <a:pt x="97974" y="20289"/>
                  </a:cubicBezTo>
                  <a:cubicBezTo>
                    <a:pt x="96672" y="21265"/>
                    <a:pt x="95478" y="22134"/>
                    <a:pt x="94285" y="23110"/>
                  </a:cubicBezTo>
                  <a:cubicBezTo>
                    <a:pt x="94393" y="23110"/>
                    <a:pt x="94393" y="23001"/>
                    <a:pt x="94502" y="23001"/>
                  </a:cubicBezTo>
                  <a:cubicBezTo>
                    <a:pt x="94393" y="23110"/>
                    <a:pt x="94176" y="23219"/>
                    <a:pt x="94068" y="23327"/>
                  </a:cubicBezTo>
                  <a:cubicBezTo>
                    <a:pt x="94176" y="23327"/>
                    <a:pt x="94176" y="23219"/>
                    <a:pt x="94285" y="23219"/>
                  </a:cubicBezTo>
                  <a:cubicBezTo>
                    <a:pt x="94068" y="23436"/>
                    <a:pt x="93742" y="23544"/>
                    <a:pt x="93525" y="23761"/>
                  </a:cubicBezTo>
                  <a:cubicBezTo>
                    <a:pt x="93525" y="23761"/>
                    <a:pt x="93525" y="23761"/>
                    <a:pt x="93634" y="23652"/>
                  </a:cubicBezTo>
                  <a:cubicBezTo>
                    <a:pt x="87450" y="28210"/>
                    <a:pt x="81157" y="32549"/>
                    <a:pt x="74755" y="36781"/>
                  </a:cubicBezTo>
                  <a:cubicBezTo>
                    <a:pt x="68788" y="40904"/>
                    <a:pt x="62603" y="44701"/>
                    <a:pt x="56419" y="48390"/>
                  </a:cubicBezTo>
                  <a:cubicBezTo>
                    <a:pt x="54900" y="49258"/>
                    <a:pt x="53272" y="50126"/>
                    <a:pt x="51754" y="50994"/>
                  </a:cubicBezTo>
                  <a:cubicBezTo>
                    <a:pt x="51754" y="50994"/>
                    <a:pt x="51754" y="50994"/>
                    <a:pt x="51754" y="50994"/>
                  </a:cubicBezTo>
                  <a:cubicBezTo>
                    <a:pt x="51536" y="51102"/>
                    <a:pt x="51320" y="51211"/>
                    <a:pt x="51103" y="51320"/>
                  </a:cubicBezTo>
                  <a:cubicBezTo>
                    <a:pt x="51103" y="51320"/>
                    <a:pt x="51211" y="51320"/>
                    <a:pt x="51211" y="51211"/>
                  </a:cubicBezTo>
                  <a:cubicBezTo>
                    <a:pt x="46220" y="54032"/>
                    <a:pt x="40904" y="56310"/>
                    <a:pt x="35588" y="58480"/>
                  </a:cubicBezTo>
                  <a:cubicBezTo>
                    <a:pt x="35588" y="58480"/>
                    <a:pt x="35588" y="58480"/>
                    <a:pt x="35696" y="58480"/>
                  </a:cubicBezTo>
                  <a:cubicBezTo>
                    <a:pt x="35696" y="58480"/>
                    <a:pt x="35588" y="58480"/>
                    <a:pt x="35588" y="58589"/>
                  </a:cubicBezTo>
                  <a:cubicBezTo>
                    <a:pt x="35588" y="58589"/>
                    <a:pt x="35479" y="58589"/>
                    <a:pt x="35479" y="58589"/>
                  </a:cubicBezTo>
                  <a:cubicBezTo>
                    <a:pt x="35479" y="58589"/>
                    <a:pt x="35479" y="58589"/>
                    <a:pt x="35479" y="58589"/>
                  </a:cubicBezTo>
                  <a:cubicBezTo>
                    <a:pt x="32875" y="59674"/>
                    <a:pt x="30271" y="60542"/>
                    <a:pt x="27559" y="61410"/>
                  </a:cubicBezTo>
                  <a:cubicBezTo>
                    <a:pt x="24521" y="62495"/>
                    <a:pt x="21483" y="63471"/>
                    <a:pt x="18336" y="64448"/>
                  </a:cubicBezTo>
                  <a:cubicBezTo>
                    <a:pt x="15515" y="65316"/>
                    <a:pt x="12586" y="66075"/>
                    <a:pt x="9656" y="66835"/>
                  </a:cubicBezTo>
                  <a:cubicBezTo>
                    <a:pt x="6727" y="67594"/>
                    <a:pt x="3906" y="68137"/>
                    <a:pt x="977" y="68679"/>
                  </a:cubicBezTo>
                  <a:cubicBezTo>
                    <a:pt x="977" y="68679"/>
                    <a:pt x="977" y="68679"/>
                    <a:pt x="977" y="68679"/>
                  </a:cubicBezTo>
                  <a:cubicBezTo>
                    <a:pt x="760" y="68679"/>
                    <a:pt x="651" y="68788"/>
                    <a:pt x="434" y="68788"/>
                  </a:cubicBezTo>
                  <a:cubicBezTo>
                    <a:pt x="434" y="68788"/>
                    <a:pt x="434" y="68788"/>
                    <a:pt x="434" y="68788"/>
                  </a:cubicBezTo>
                  <a:cubicBezTo>
                    <a:pt x="434" y="68788"/>
                    <a:pt x="326" y="68788"/>
                    <a:pt x="326" y="68896"/>
                  </a:cubicBezTo>
                  <a:cubicBezTo>
                    <a:pt x="326" y="68896"/>
                    <a:pt x="326" y="68896"/>
                    <a:pt x="217" y="68896"/>
                  </a:cubicBezTo>
                  <a:cubicBezTo>
                    <a:pt x="217" y="68896"/>
                    <a:pt x="217" y="68896"/>
                    <a:pt x="217" y="68896"/>
                  </a:cubicBezTo>
                  <a:cubicBezTo>
                    <a:pt x="217" y="68896"/>
                    <a:pt x="217" y="68896"/>
                    <a:pt x="217" y="68896"/>
                  </a:cubicBezTo>
                  <a:cubicBezTo>
                    <a:pt x="217" y="68896"/>
                    <a:pt x="217" y="69005"/>
                    <a:pt x="217" y="69005"/>
                  </a:cubicBezTo>
                  <a:cubicBezTo>
                    <a:pt x="217" y="69005"/>
                    <a:pt x="217" y="69005"/>
                    <a:pt x="217" y="69113"/>
                  </a:cubicBezTo>
                  <a:cubicBezTo>
                    <a:pt x="217" y="69113"/>
                    <a:pt x="217" y="69113"/>
                    <a:pt x="217" y="69113"/>
                  </a:cubicBezTo>
                  <a:cubicBezTo>
                    <a:pt x="217" y="69113"/>
                    <a:pt x="217" y="69222"/>
                    <a:pt x="217" y="69222"/>
                  </a:cubicBezTo>
                  <a:lnTo>
                    <a:pt x="217" y="69222"/>
                  </a:lnTo>
                  <a:cubicBezTo>
                    <a:pt x="217" y="69222"/>
                    <a:pt x="217" y="69330"/>
                    <a:pt x="217" y="69330"/>
                  </a:cubicBezTo>
                  <a:lnTo>
                    <a:pt x="217" y="69330"/>
                  </a:lnTo>
                  <a:cubicBezTo>
                    <a:pt x="217" y="69547"/>
                    <a:pt x="217" y="69547"/>
                    <a:pt x="217" y="69656"/>
                  </a:cubicBezTo>
                  <a:cubicBezTo>
                    <a:pt x="217" y="69656"/>
                    <a:pt x="217" y="69656"/>
                    <a:pt x="217" y="69656"/>
                  </a:cubicBezTo>
                  <a:cubicBezTo>
                    <a:pt x="217" y="69764"/>
                    <a:pt x="217" y="69764"/>
                    <a:pt x="217" y="69656"/>
                  </a:cubicBezTo>
                  <a:cubicBezTo>
                    <a:pt x="217" y="69764"/>
                    <a:pt x="217" y="69764"/>
                    <a:pt x="217" y="69656"/>
                  </a:cubicBezTo>
                  <a:close/>
                </a:path>
              </a:pathLst>
            </a:custGeom>
            <a:solidFill>
              <a:srgbClr val="132237"/>
            </a:solidFill>
            <a:ln w="10838" cap="flat">
              <a:noFill/>
              <a:prstDash val="solid"/>
              <a:miter/>
            </a:ln>
          </p:spPr>
          <p:txBody>
            <a:bodyPr rtlCol="0" anchor="ctr"/>
            <a:lstStyle/>
            <a:p>
              <a:endParaRPr lang="nb-NO"/>
            </a:p>
          </p:txBody>
        </p:sp>
        <p:sp>
          <p:nvSpPr>
            <p:cNvPr id="302" name="Frihåndsform: figur 301">
              <a:extLst>
                <a:ext uri="{FF2B5EF4-FFF2-40B4-BE49-F238E27FC236}">
                  <a16:creationId xmlns:a16="http://schemas.microsoft.com/office/drawing/2014/main" id="{14C5F513-798A-4876-98E7-6F0CCABB1ABD}"/>
                </a:ext>
              </a:extLst>
            </p:cNvPr>
            <p:cNvSpPr/>
            <p:nvPr/>
          </p:nvSpPr>
          <p:spPr>
            <a:xfrm>
              <a:off x="7021389" y="5582696"/>
              <a:ext cx="130848" cy="15189"/>
            </a:xfrm>
            <a:custGeom>
              <a:avLst/>
              <a:gdLst>
                <a:gd name="connsiteX0" fmla="*/ 48281 w 130848"/>
                <a:gd name="connsiteY0" fmla="*/ 15190 h 15189"/>
                <a:gd name="connsiteX1" fmla="*/ 38191 w 130848"/>
                <a:gd name="connsiteY1" fmla="*/ 14756 h 15189"/>
                <a:gd name="connsiteX2" fmla="*/ 27775 w 130848"/>
                <a:gd name="connsiteY2" fmla="*/ 13562 h 15189"/>
                <a:gd name="connsiteX3" fmla="*/ 26582 w 130848"/>
                <a:gd name="connsiteY3" fmla="*/ 13345 h 15189"/>
                <a:gd name="connsiteX4" fmla="*/ 26799 w 130848"/>
                <a:gd name="connsiteY4" fmla="*/ 13345 h 15189"/>
                <a:gd name="connsiteX5" fmla="*/ 26256 w 130848"/>
                <a:gd name="connsiteY5" fmla="*/ 13237 h 15189"/>
                <a:gd name="connsiteX6" fmla="*/ 26473 w 130848"/>
                <a:gd name="connsiteY6" fmla="*/ 13237 h 15189"/>
                <a:gd name="connsiteX7" fmla="*/ 25388 w 130848"/>
                <a:gd name="connsiteY7" fmla="*/ 13020 h 15189"/>
                <a:gd name="connsiteX8" fmla="*/ 23869 w 130848"/>
                <a:gd name="connsiteY8" fmla="*/ 12694 h 15189"/>
                <a:gd name="connsiteX9" fmla="*/ 24087 w 130848"/>
                <a:gd name="connsiteY9" fmla="*/ 12694 h 15189"/>
                <a:gd name="connsiteX10" fmla="*/ 22025 w 130848"/>
                <a:gd name="connsiteY10" fmla="*/ 12369 h 15189"/>
                <a:gd name="connsiteX11" fmla="*/ 22242 w 130848"/>
                <a:gd name="connsiteY11" fmla="*/ 12369 h 15189"/>
                <a:gd name="connsiteX12" fmla="*/ 5967 w 130848"/>
                <a:gd name="connsiteY12" fmla="*/ 8355 h 15189"/>
                <a:gd name="connsiteX13" fmla="*/ 5967 w 130848"/>
                <a:gd name="connsiteY13" fmla="*/ 8355 h 15189"/>
                <a:gd name="connsiteX14" fmla="*/ 3038 w 130848"/>
                <a:gd name="connsiteY14" fmla="*/ 7270 h 15189"/>
                <a:gd name="connsiteX15" fmla="*/ 1519 w 130848"/>
                <a:gd name="connsiteY15" fmla="*/ 6619 h 15189"/>
                <a:gd name="connsiteX16" fmla="*/ 0 w 130848"/>
                <a:gd name="connsiteY16" fmla="*/ 5751 h 15189"/>
                <a:gd name="connsiteX17" fmla="*/ 0 w 130848"/>
                <a:gd name="connsiteY17" fmla="*/ 5642 h 15189"/>
                <a:gd name="connsiteX18" fmla="*/ 0 w 130848"/>
                <a:gd name="connsiteY18" fmla="*/ 5642 h 15189"/>
                <a:gd name="connsiteX19" fmla="*/ 108 w 130848"/>
                <a:gd name="connsiteY19" fmla="*/ 5751 h 15189"/>
                <a:gd name="connsiteX20" fmla="*/ 759 w 130848"/>
                <a:gd name="connsiteY20" fmla="*/ 5968 h 15189"/>
                <a:gd name="connsiteX21" fmla="*/ 759 w 130848"/>
                <a:gd name="connsiteY21" fmla="*/ 5968 h 15189"/>
                <a:gd name="connsiteX22" fmla="*/ 6184 w 130848"/>
                <a:gd name="connsiteY22" fmla="*/ 7270 h 15189"/>
                <a:gd name="connsiteX23" fmla="*/ 6184 w 130848"/>
                <a:gd name="connsiteY23" fmla="*/ 7270 h 15189"/>
                <a:gd name="connsiteX24" fmla="*/ 9548 w 130848"/>
                <a:gd name="connsiteY24" fmla="*/ 7920 h 15189"/>
                <a:gd name="connsiteX25" fmla="*/ 9439 w 130848"/>
                <a:gd name="connsiteY25" fmla="*/ 7920 h 15189"/>
                <a:gd name="connsiteX26" fmla="*/ 32224 w 130848"/>
                <a:gd name="connsiteY26" fmla="*/ 10416 h 15189"/>
                <a:gd name="connsiteX27" fmla="*/ 32007 w 130848"/>
                <a:gd name="connsiteY27" fmla="*/ 10416 h 15189"/>
                <a:gd name="connsiteX28" fmla="*/ 37323 w 130848"/>
                <a:gd name="connsiteY28" fmla="*/ 10633 h 15189"/>
                <a:gd name="connsiteX29" fmla="*/ 37323 w 130848"/>
                <a:gd name="connsiteY29" fmla="*/ 10633 h 15189"/>
                <a:gd name="connsiteX30" fmla="*/ 37323 w 130848"/>
                <a:gd name="connsiteY30" fmla="*/ 10633 h 15189"/>
                <a:gd name="connsiteX31" fmla="*/ 37540 w 130848"/>
                <a:gd name="connsiteY31" fmla="*/ 10633 h 15189"/>
                <a:gd name="connsiteX32" fmla="*/ 37323 w 130848"/>
                <a:gd name="connsiteY32" fmla="*/ 10633 h 15189"/>
                <a:gd name="connsiteX33" fmla="*/ 42748 w 130848"/>
                <a:gd name="connsiteY33" fmla="*/ 10633 h 15189"/>
                <a:gd name="connsiteX34" fmla="*/ 48390 w 130848"/>
                <a:gd name="connsiteY34" fmla="*/ 10524 h 15189"/>
                <a:gd name="connsiteX35" fmla="*/ 54140 w 130848"/>
                <a:gd name="connsiteY35" fmla="*/ 10307 h 15189"/>
                <a:gd name="connsiteX36" fmla="*/ 59782 w 130848"/>
                <a:gd name="connsiteY36" fmla="*/ 9982 h 15189"/>
                <a:gd name="connsiteX37" fmla="*/ 59565 w 130848"/>
                <a:gd name="connsiteY37" fmla="*/ 9982 h 15189"/>
                <a:gd name="connsiteX38" fmla="*/ 65207 w 130848"/>
                <a:gd name="connsiteY38" fmla="*/ 9548 h 15189"/>
                <a:gd name="connsiteX39" fmla="*/ 64990 w 130848"/>
                <a:gd name="connsiteY39" fmla="*/ 9548 h 15189"/>
                <a:gd name="connsiteX40" fmla="*/ 70524 w 130848"/>
                <a:gd name="connsiteY40" fmla="*/ 9006 h 15189"/>
                <a:gd name="connsiteX41" fmla="*/ 91030 w 130848"/>
                <a:gd name="connsiteY41" fmla="*/ 6293 h 15189"/>
                <a:gd name="connsiteX42" fmla="*/ 112187 w 130848"/>
                <a:gd name="connsiteY42" fmla="*/ 2930 h 15189"/>
                <a:gd name="connsiteX43" fmla="*/ 130848 w 130848"/>
                <a:gd name="connsiteY43" fmla="*/ 0 h 15189"/>
                <a:gd name="connsiteX44" fmla="*/ 130848 w 130848"/>
                <a:gd name="connsiteY44" fmla="*/ 109 h 15189"/>
                <a:gd name="connsiteX45" fmla="*/ 111644 w 130848"/>
                <a:gd name="connsiteY45" fmla="*/ 5859 h 15189"/>
                <a:gd name="connsiteX46" fmla="*/ 91572 w 130848"/>
                <a:gd name="connsiteY46" fmla="*/ 10958 h 15189"/>
                <a:gd name="connsiteX47" fmla="*/ 90487 w 130848"/>
                <a:gd name="connsiteY47" fmla="*/ 11176 h 15189"/>
                <a:gd name="connsiteX48" fmla="*/ 90595 w 130848"/>
                <a:gd name="connsiteY48" fmla="*/ 11176 h 15189"/>
                <a:gd name="connsiteX49" fmla="*/ 81048 w 130848"/>
                <a:gd name="connsiteY49" fmla="*/ 12803 h 15189"/>
                <a:gd name="connsiteX50" fmla="*/ 76165 w 130848"/>
                <a:gd name="connsiteY50" fmla="*/ 13454 h 15189"/>
                <a:gd name="connsiteX51" fmla="*/ 70957 w 130848"/>
                <a:gd name="connsiteY51" fmla="*/ 13996 h 15189"/>
                <a:gd name="connsiteX52" fmla="*/ 48824 w 130848"/>
                <a:gd name="connsiteY52" fmla="*/ 15081 h 15189"/>
                <a:gd name="connsiteX53" fmla="*/ 48281 w 130848"/>
                <a:gd name="connsiteY53" fmla="*/ 15190 h 1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0848" h="15189">
                  <a:moveTo>
                    <a:pt x="48281" y="15190"/>
                  </a:moveTo>
                  <a:cubicBezTo>
                    <a:pt x="44918" y="15190"/>
                    <a:pt x="41555" y="14973"/>
                    <a:pt x="38191" y="14756"/>
                  </a:cubicBezTo>
                  <a:cubicBezTo>
                    <a:pt x="34719" y="14539"/>
                    <a:pt x="31247" y="13996"/>
                    <a:pt x="27775" y="13562"/>
                  </a:cubicBezTo>
                  <a:cubicBezTo>
                    <a:pt x="27341" y="13454"/>
                    <a:pt x="26907" y="13454"/>
                    <a:pt x="26582" y="13345"/>
                  </a:cubicBezTo>
                  <a:cubicBezTo>
                    <a:pt x="26690" y="13345"/>
                    <a:pt x="26690" y="13345"/>
                    <a:pt x="26799" y="13345"/>
                  </a:cubicBezTo>
                  <a:cubicBezTo>
                    <a:pt x="26582" y="13345"/>
                    <a:pt x="26473" y="13237"/>
                    <a:pt x="26256" y="13237"/>
                  </a:cubicBezTo>
                  <a:cubicBezTo>
                    <a:pt x="26365" y="13237"/>
                    <a:pt x="26365" y="13237"/>
                    <a:pt x="26473" y="13237"/>
                  </a:cubicBezTo>
                  <a:cubicBezTo>
                    <a:pt x="26039" y="13128"/>
                    <a:pt x="25714" y="13128"/>
                    <a:pt x="25388" y="13020"/>
                  </a:cubicBezTo>
                  <a:cubicBezTo>
                    <a:pt x="24846" y="12911"/>
                    <a:pt x="24303" y="12803"/>
                    <a:pt x="23869" y="12694"/>
                  </a:cubicBezTo>
                  <a:cubicBezTo>
                    <a:pt x="23978" y="12694"/>
                    <a:pt x="23978" y="12694"/>
                    <a:pt x="24087" y="12694"/>
                  </a:cubicBezTo>
                  <a:cubicBezTo>
                    <a:pt x="23435" y="12586"/>
                    <a:pt x="22784" y="12478"/>
                    <a:pt x="22025" y="12369"/>
                  </a:cubicBezTo>
                  <a:cubicBezTo>
                    <a:pt x="22133" y="12369"/>
                    <a:pt x="22133" y="12369"/>
                    <a:pt x="22242" y="12369"/>
                  </a:cubicBezTo>
                  <a:cubicBezTo>
                    <a:pt x="16708" y="11392"/>
                    <a:pt x="11284" y="10091"/>
                    <a:pt x="5967" y="8355"/>
                  </a:cubicBezTo>
                  <a:lnTo>
                    <a:pt x="5967" y="8355"/>
                  </a:lnTo>
                  <a:cubicBezTo>
                    <a:pt x="4991" y="8029"/>
                    <a:pt x="4014" y="7704"/>
                    <a:pt x="3038" y="7270"/>
                  </a:cubicBezTo>
                  <a:cubicBezTo>
                    <a:pt x="2495" y="7053"/>
                    <a:pt x="1953" y="6835"/>
                    <a:pt x="1519" y="6619"/>
                  </a:cubicBezTo>
                  <a:cubicBezTo>
                    <a:pt x="976" y="6402"/>
                    <a:pt x="434" y="6184"/>
                    <a:pt x="0" y="5751"/>
                  </a:cubicBezTo>
                  <a:cubicBezTo>
                    <a:pt x="0" y="5751"/>
                    <a:pt x="0" y="5751"/>
                    <a:pt x="0" y="5642"/>
                  </a:cubicBezTo>
                  <a:cubicBezTo>
                    <a:pt x="0" y="5642"/>
                    <a:pt x="0" y="5642"/>
                    <a:pt x="0" y="5642"/>
                  </a:cubicBezTo>
                  <a:cubicBezTo>
                    <a:pt x="108" y="5642"/>
                    <a:pt x="108" y="5642"/>
                    <a:pt x="108" y="5751"/>
                  </a:cubicBezTo>
                  <a:cubicBezTo>
                    <a:pt x="325" y="5859"/>
                    <a:pt x="542" y="5968"/>
                    <a:pt x="759" y="5968"/>
                  </a:cubicBezTo>
                  <a:lnTo>
                    <a:pt x="759" y="5968"/>
                  </a:lnTo>
                  <a:cubicBezTo>
                    <a:pt x="2495" y="6510"/>
                    <a:pt x="4340" y="6835"/>
                    <a:pt x="6184" y="7270"/>
                  </a:cubicBezTo>
                  <a:lnTo>
                    <a:pt x="6184" y="7270"/>
                  </a:lnTo>
                  <a:cubicBezTo>
                    <a:pt x="7269" y="7486"/>
                    <a:pt x="8463" y="7704"/>
                    <a:pt x="9548" y="7920"/>
                  </a:cubicBezTo>
                  <a:cubicBezTo>
                    <a:pt x="9548" y="7920"/>
                    <a:pt x="9439" y="7920"/>
                    <a:pt x="9439" y="7920"/>
                  </a:cubicBezTo>
                  <a:cubicBezTo>
                    <a:pt x="16926" y="9222"/>
                    <a:pt x="24629" y="9982"/>
                    <a:pt x="32224" y="10416"/>
                  </a:cubicBezTo>
                  <a:cubicBezTo>
                    <a:pt x="32115" y="10416"/>
                    <a:pt x="32115" y="10416"/>
                    <a:pt x="32007" y="10416"/>
                  </a:cubicBezTo>
                  <a:cubicBezTo>
                    <a:pt x="33743" y="10524"/>
                    <a:pt x="35479" y="10524"/>
                    <a:pt x="37323" y="10633"/>
                  </a:cubicBezTo>
                  <a:cubicBezTo>
                    <a:pt x="37323" y="10633"/>
                    <a:pt x="37323" y="10633"/>
                    <a:pt x="37323" y="10633"/>
                  </a:cubicBezTo>
                  <a:cubicBezTo>
                    <a:pt x="37323" y="10633"/>
                    <a:pt x="37323" y="10633"/>
                    <a:pt x="37323" y="10633"/>
                  </a:cubicBezTo>
                  <a:cubicBezTo>
                    <a:pt x="37432" y="10633"/>
                    <a:pt x="37432" y="10633"/>
                    <a:pt x="37540" y="10633"/>
                  </a:cubicBezTo>
                  <a:cubicBezTo>
                    <a:pt x="37432" y="10633"/>
                    <a:pt x="37432" y="10633"/>
                    <a:pt x="37323" y="10633"/>
                  </a:cubicBezTo>
                  <a:cubicBezTo>
                    <a:pt x="39168" y="10633"/>
                    <a:pt x="40904" y="10633"/>
                    <a:pt x="42748" y="10633"/>
                  </a:cubicBezTo>
                  <a:cubicBezTo>
                    <a:pt x="44592" y="10633"/>
                    <a:pt x="46545" y="10524"/>
                    <a:pt x="48390" y="10524"/>
                  </a:cubicBezTo>
                  <a:cubicBezTo>
                    <a:pt x="50343" y="10524"/>
                    <a:pt x="52187" y="10307"/>
                    <a:pt x="54140" y="10307"/>
                  </a:cubicBezTo>
                  <a:cubicBezTo>
                    <a:pt x="55985" y="10199"/>
                    <a:pt x="57829" y="10091"/>
                    <a:pt x="59782" y="9982"/>
                  </a:cubicBezTo>
                  <a:cubicBezTo>
                    <a:pt x="59674" y="9982"/>
                    <a:pt x="59674" y="9982"/>
                    <a:pt x="59565" y="9982"/>
                  </a:cubicBezTo>
                  <a:cubicBezTo>
                    <a:pt x="61518" y="9765"/>
                    <a:pt x="63363" y="9656"/>
                    <a:pt x="65207" y="9548"/>
                  </a:cubicBezTo>
                  <a:cubicBezTo>
                    <a:pt x="65099" y="9548"/>
                    <a:pt x="65099" y="9548"/>
                    <a:pt x="64990" y="9548"/>
                  </a:cubicBezTo>
                  <a:cubicBezTo>
                    <a:pt x="66834" y="9440"/>
                    <a:pt x="68679" y="9114"/>
                    <a:pt x="70524" y="9006"/>
                  </a:cubicBezTo>
                  <a:cubicBezTo>
                    <a:pt x="77359" y="8246"/>
                    <a:pt x="84194" y="7378"/>
                    <a:pt x="91030" y="6293"/>
                  </a:cubicBezTo>
                  <a:cubicBezTo>
                    <a:pt x="98082" y="5208"/>
                    <a:pt x="105134" y="4123"/>
                    <a:pt x="112187" y="2930"/>
                  </a:cubicBezTo>
                  <a:cubicBezTo>
                    <a:pt x="118371" y="1845"/>
                    <a:pt x="124664" y="868"/>
                    <a:pt x="130848" y="0"/>
                  </a:cubicBezTo>
                  <a:cubicBezTo>
                    <a:pt x="130848" y="0"/>
                    <a:pt x="130848" y="109"/>
                    <a:pt x="130848" y="109"/>
                  </a:cubicBezTo>
                  <a:cubicBezTo>
                    <a:pt x="124447" y="2170"/>
                    <a:pt x="118154" y="4123"/>
                    <a:pt x="111644" y="5859"/>
                  </a:cubicBezTo>
                  <a:cubicBezTo>
                    <a:pt x="105026" y="7704"/>
                    <a:pt x="98299" y="9548"/>
                    <a:pt x="91572" y="10958"/>
                  </a:cubicBezTo>
                  <a:cubicBezTo>
                    <a:pt x="91246" y="11067"/>
                    <a:pt x="90921" y="11067"/>
                    <a:pt x="90487" y="11176"/>
                  </a:cubicBezTo>
                  <a:cubicBezTo>
                    <a:pt x="90487" y="11176"/>
                    <a:pt x="90595" y="11176"/>
                    <a:pt x="90595" y="11176"/>
                  </a:cubicBezTo>
                  <a:cubicBezTo>
                    <a:pt x="87449" y="11827"/>
                    <a:pt x="84194" y="12260"/>
                    <a:pt x="81048" y="12803"/>
                  </a:cubicBezTo>
                  <a:cubicBezTo>
                    <a:pt x="79420" y="13020"/>
                    <a:pt x="77793" y="13237"/>
                    <a:pt x="76165" y="13454"/>
                  </a:cubicBezTo>
                  <a:cubicBezTo>
                    <a:pt x="74429" y="13671"/>
                    <a:pt x="72693" y="13888"/>
                    <a:pt x="70957" y="13996"/>
                  </a:cubicBezTo>
                  <a:cubicBezTo>
                    <a:pt x="63580" y="14756"/>
                    <a:pt x="56202" y="15081"/>
                    <a:pt x="48824" y="15081"/>
                  </a:cubicBezTo>
                  <a:cubicBezTo>
                    <a:pt x="48499" y="15190"/>
                    <a:pt x="48390" y="15190"/>
                    <a:pt x="48281" y="15190"/>
                  </a:cubicBezTo>
                  <a:close/>
                </a:path>
              </a:pathLst>
            </a:custGeom>
            <a:solidFill>
              <a:srgbClr val="132237"/>
            </a:solidFill>
            <a:ln w="10838" cap="flat">
              <a:noFill/>
              <a:prstDash val="solid"/>
              <a:miter/>
            </a:ln>
          </p:spPr>
          <p:txBody>
            <a:bodyPr rtlCol="0" anchor="ctr"/>
            <a:lstStyle/>
            <a:p>
              <a:endParaRPr lang="nb-NO"/>
            </a:p>
          </p:txBody>
        </p:sp>
        <p:sp>
          <p:nvSpPr>
            <p:cNvPr id="303" name="Frihåndsform: figur 302">
              <a:extLst>
                <a:ext uri="{FF2B5EF4-FFF2-40B4-BE49-F238E27FC236}">
                  <a16:creationId xmlns:a16="http://schemas.microsoft.com/office/drawing/2014/main" id="{AE6273EE-0E22-4909-A48C-298E13EB7D77}"/>
                </a:ext>
              </a:extLst>
            </p:cNvPr>
            <p:cNvSpPr/>
            <p:nvPr/>
          </p:nvSpPr>
          <p:spPr>
            <a:xfrm>
              <a:off x="7367171" y="4261518"/>
              <a:ext cx="51150" cy="73886"/>
            </a:xfrm>
            <a:custGeom>
              <a:avLst/>
              <a:gdLst>
                <a:gd name="connsiteX0" fmla="*/ 0 w 51150"/>
                <a:gd name="connsiteY0" fmla="*/ 73887 h 73886"/>
                <a:gd name="connsiteX1" fmla="*/ 0 w 51150"/>
                <a:gd name="connsiteY1" fmla="*/ 73887 h 73886"/>
                <a:gd name="connsiteX2" fmla="*/ 0 w 51150"/>
                <a:gd name="connsiteY2" fmla="*/ 73887 h 73886"/>
                <a:gd name="connsiteX3" fmla="*/ 434 w 51150"/>
                <a:gd name="connsiteY3" fmla="*/ 72911 h 73886"/>
                <a:gd name="connsiteX4" fmla="*/ 1302 w 51150"/>
                <a:gd name="connsiteY4" fmla="*/ 70958 h 73886"/>
                <a:gd name="connsiteX5" fmla="*/ 3255 w 51150"/>
                <a:gd name="connsiteY5" fmla="*/ 66943 h 73886"/>
                <a:gd name="connsiteX6" fmla="*/ 7703 w 51150"/>
                <a:gd name="connsiteY6" fmla="*/ 58697 h 73886"/>
                <a:gd name="connsiteX7" fmla="*/ 7595 w 51150"/>
                <a:gd name="connsiteY7" fmla="*/ 58806 h 73886"/>
                <a:gd name="connsiteX8" fmla="*/ 9222 w 51150"/>
                <a:gd name="connsiteY8" fmla="*/ 55985 h 73886"/>
                <a:gd name="connsiteX9" fmla="*/ 9222 w 51150"/>
                <a:gd name="connsiteY9" fmla="*/ 55985 h 73886"/>
                <a:gd name="connsiteX10" fmla="*/ 25931 w 51150"/>
                <a:gd name="connsiteY10" fmla="*/ 29946 h 73886"/>
                <a:gd name="connsiteX11" fmla="*/ 25931 w 51150"/>
                <a:gd name="connsiteY11" fmla="*/ 29946 h 73886"/>
                <a:gd name="connsiteX12" fmla="*/ 25931 w 51150"/>
                <a:gd name="connsiteY12" fmla="*/ 29946 h 73886"/>
                <a:gd name="connsiteX13" fmla="*/ 25931 w 51150"/>
                <a:gd name="connsiteY13" fmla="*/ 29946 h 73886"/>
                <a:gd name="connsiteX14" fmla="*/ 25931 w 51150"/>
                <a:gd name="connsiteY14" fmla="*/ 29946 h 73886"/>
                <a:gd name="connsiteX15" fmla="*/ 37974 w 51150"/>
                <a:gd name="connsiteY15" fmla="*/ 14213 h 73886"/>
                <a:gd name="connsiteX16" fmla="*/ 44158 w 51150"/>
                <a:gd name="connsiteY16" fmla="*/ 6944 h 73886"/>
                <a:gd name="connsiteX17" fmla="*/ 51102 w 51150"/>
                <a:gd name="connsiteY17" fmla="*/ 0 h 73886"/>
                <a:gd name="connsiteX18" fmla="*/ 51102 w 51150"/>
                <a:gd name="connsiteY18" fmla="*/ 0 h 73886"/>
                <a:gd name="connsiteX19" fmla="*/ 45352 w 51150"/>
                <a:gd name="connsiteY19" fmla="*/ 8137 h 73886"/>
                <a:gd name="connsiteX20" fmla="*/ 39602 w 51150"/>
                <a:gd name="connsiteY20" fmla="*/ 16709 h 73886"/>
                <a:gd name="connsiteX21" fmla="*/ 28535 w 51150"/>
                <a:gd name="connsiteY21" fmla="*/ 32875 h 73886"/>
                <a:gd name="connsiteX22" fmla="*/ 16383 w 51150"/>
                <a:gd name="connsiteY22" fmla="*/ 50235 h 73886"/>
                <a:gd name="connsiteX23" fmla="*/ 4774 w 51150"/>
                <a:gd name="connsiteY23" fmla="*/ 66943 h 73886"/>
                <a:gd name="connsiteX24" fmla="*/ 2387 w 51150"/>
                <a:gd name="connsiteY24" fmla="*/ 70415 h 73886"/>
                <a:gd name="connsiteX25" fmla="*/ 0 w 51150"/>
                <a:gd name="connsiteY25" fmla="*/ 73887 h 73886"/>
                <a:gd name="connsiteX26" fmla="*/ 0 w 51150"/>
                <a:gd name="connsiteY26" fmla="*/ 73887 h 73886"/>
                <a:gd name="connsiteX27" fmla="*/ 0 w 51150"/>
                <a:gd name="connsiteY27" fmla="*/ 73887 h 73886"/>
                <a:gd name="connsiteX28" fmla="*/ 0 w 51150"/>
                <a:gd name="connsiteY28" fmla="*/ 73887 h 73886"/>
                <a:gd name="connsiteX29" fmla="*/ 0 w 51150"/>
                <a:gd name="connsiteY29" fmla="*/ 73887 h 7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150" h="73886">
                  <a:moveTo>
                    <a:pt x="0" y="73887"/>
                  </a:moveTo>
                  <a:lnTo>
                    <a:pt x="0" y="73887"/>
                  </a:lnTo>
                  <a:cubicBezTo>
                    <a:pt x="0" y="73887"/>
                    <a:pt x="0" y="73887"/>
                    <a:pt x="0" y="73887"/>
                  </a:cubicBezTo>
                  <a:cubicBezTo>
                    <a:pt x="108" y="73562"/>
                    <a:pt x="217" y="73236"/>
                    <a:pt x="434" y="72911"/>
                  </a:cubicBezTo>
                  <a:cubicBezTo>
                    <a:pt x="759" y="72260"/>
                    <a:pt x="976" y="71609"/>
                    <a:pt x="1302" y="70958"/>
                  </a:cubicBezTo>
                  <a:cubicBezTo>
                    <a:pt x="1953" y="69656"/>
                    <a:pt x="2604" y="68245"/>
                    <a:pt x="3255" y="66943"/>
                  </a:cubicBezTo>
                  <a:cubicBezTo>
                    <a:pt x="4665" y="64122"/>
                    <a:pt x="6076" y="61410"/>
                    <a:pt x="7703" y="58697"/>
                  </a:cubicBezTo>
                  <a:cubicBezTo>
                    <a:pt x="7703" y="58697"/>
                    <a:pt x="7703" y="58806"/>
                    <a:pt x="7595" y="58806"/>
                  </a:cubicBezTo>
                  <a:cubicBezTo>
                    <a:pt x="8137" y="57829"/>
                    <a:pt x="8680" y="56961"/>
                    <a:pt x="9222" y="55985"/>
                  </a:cubicBezTo>
                  <a:cubicBezTo>
                    <a:pt x="9222" y="55985"/>
                    <a:pt x="9222" y="55985"/>
                    <a:pt x="9222" y="55985"/>
                  </a:cubicBezTo>
                  <a:cubicBezTo>
                    <a:pt x="14213" y="46980"/>
                    <a:pt x="19746" y="38191"/>
                    <a:pt x="25931" y="29946"/>
                  </a:cubicBezTo>
                  <a:cubicBezTo>
                    <a:pt x="25931" y="29946"/>
                    <a:pt x="25931" y="29946"/>
                    <a:pt x="25931" y="29946"/>
                  </a:cubicBezTo>
                  <a:lnTo>
                    <a:pt x="25931" y="29946"/>
                  </a:lnTo>
                  <a:cubicBezTo>
                    <a:pt x="25931" y="29946"/>
                    <a:pt x="25931" y="29946"/>
                    <a:pt x="25931" y="29946"/>
                  </a:cubicBezTo>
                  <a:cubicBezTo>
                    <a:pt x="25931" y="29946"/>
                    <a:pt x="25931" y="29946"/>
                    <a:pt x="25931" y="29946"/>
                  </a:cubicBezTo>
                  <a:cubicBezTo>
                    <a:pt x="29837" y="24629"/>
                    <a:pt x="33851" y="19421"/>
                    <a:pt x="37974" y="14213"/>
                  </a:cubicBezTo>
                  <a:cubicBezTo>
                    <a:pt x="39927" y="11718"/>
                    <a:pt x="41989" y="9222"/>
                    <a:pt x="44158" y="6944"/>
                  </a:cubicBezTo>
                  <a:cubicBezTo>
                    <a:pt x="46437" y="4557"/>
                    <a:pt x="48715" y="2279"/>
                    <a:pt x="51102" y="0"/>
                  </a:cubicBezTo>
                  <a:cubicBezTo>
                    <a:pt x="51102" y="0"/>
                    <a:pt x="51211" y="0"/>
                    <a:pt x="51102" y="0"/>
                  </a:cubicBezTo>
                  <a:cubicBezTo>
                    <a:pt x="49150" y="2712"/>
                    <a:pt x="47197" y="5425"/>
                    <a:pt x="45352" y="8137"/>
                  </a:cubicBezTo>
                  <a:cubicBezTo>
                    <a:pt x="43399" y="11067"/>
                    <a:pt x="41555" y="13888"/>
                    <a:pt x="39602" y="16709"/>
                  </a:cubicBezTo>
                  <a:cubicBezTo>
                    <a:pt x="35913" y="22134"/>
                    <a:pt x="32224" y="27450"/>
                    <a:pt x="28535" y="32875"/>
                  </a:cubicBezTo>
                  <a:cubicBezTo>
                    <a:pt x="24520" y="38734"/>
                    <a:pt x="20506" y="44484"/>
                    <a:pt x="16383" y="50235"/>
                  </a:cubicBezTo>
                  <a:cubicBezTo>
                    <a:pt x="12477" y="55768"/>
                    <a:pt x="8680" y="61410"/>
                    <a:pt x="4774" y="66943"/>
                  </a:cubicBezTo>
                  <a:cubicBezTo>
                    <a:pt x="3906" y="68137"/>
                    <a:pt x="3146" y="69222"/>
                    <a:pt x="2387" y="70415"/>
                  </a:cubicBezTo>
                  <a:cubicBezTo>
                    <a:pt x="1519" y="71717"/>
                    <a:pt x="651" y="72802"/>
                    <a:pt x="0" y="73887"/>
                  </a:cubicBezTo>
                  <a:lnTo>
                    <a:pt x="0" y="73887"/>
                  </a:lnTo>
                  <a:cubicBezTo>
                    <a:pt x="0" y="73887"/>
                    <a:pt x="0" y="73887"/>
                    <a:pt x="0" y="73887"/>
                  </a:cubicBezTo>
                  <a:cubicBezTo>
                    <a:pt x="0" y="73887"/>
                    <a:pt x="0" y="73887"/>
                    <a:pt x="0" y="73887"/>
                  </a:cubicBezTo>
                  <a:cubicBezTo>
                    <a:pt x="0" y="73887"/>
                    <a:pt x="0" y="73887"/>
                    <a:pt x="0" y="73887"/>
                  </a:cubicBezTo>
                  <a:close/>
                </a:path>
              </a:pathLst>
            </a:custGeom>
            <a:solidFill>
              <a:srgbClr val="CFB39B"/>
            </a:solidFill>
            <a:ln w="10838" cap="flat">
              <a:noFill/>
              <a:prstDash val="solid"/>
              <a:miter/>
            </a:ln>
          </p:spPr>
          <p:txBody>
            <a:bodyPr rtlCol="0" anchor="ctr"/>
            <a:lstStyle/>
            <a:p>
              <a:endParaRPr lang="nb-NO"/>
            </a:p>
          </p:txBody>
        </p:sp>
        <p:sp>
          <p:nvSpPr>
            <p:cNvPr id="304" name="Frihåndsform: figur 303">
              <a:extLst>
                <a:ext uri="{FF2B5EF4-FFF2-40B4-BE49-F238E27FC236}">
                  <a16:creationId xmlns:a16="http://schemas.microsoft.com/office/drawing/2014/main" id="{BFF56491-8EFD-4CE8-9F94-34C507C09306}"/>
                </a:ext>
              </a:extLst>
            </p:cNvPr>
            <p:cNvSpPr/>
            <p:nvPr/>
          </p:nvSpPr>
          <p:spPr>
            <a:xfrm>
              <a:off x="6710651" y="4118843"/>
              <a:ext cx="61626" cy="110125"/>
            </a:xfrm>
            <a:custGeom>
              <a:avLst/>
              <a:gdLst>
                <a:gd name="connsiteX0" fmla="*/ 61627 w 61626"/>
                <a:gd name="connsiteY0" fmla="*/ 110125 h 110125"/>
                <a:gd name="connsiteX1" fmla="*/ 50994 w 61626"/>
                <a:gd name="connsiteY1" fmla="*/ 91898 h 110125"/>
                <a:gd name="connsiteX2" fmla="*/ 40904 w 61626"/>
                <a:gd name="connsiteY2" fmla="*/ 74104 h 110125"/>
                <a:gd name="connsiteX3" fmla="*/ 30813 w 61626"/>
                <a:gd name="connsiteY3" fmla="*/ 56853 h 110125"/>
                <a:gd name="connsiteX4" fmla="*/ 20398 w 61626"/>
                <a:gd name="connsiteY4" fmla="*/ 38951 h 110125"/>
                <a:gd name="connsiteX5" fmla="*/ 14973 w 61626"/>
                <a:gd name="connsiteY5" fmla="*/ 29620 h 110125"/>
                <a:gd name="connsiteX6" fmla="*/ 10416 w 61626"/>
                <a:gd name="connsiteY6" fmla="*/ 21374 h 110125"/>
                <a:gd name="connsiteX7" fmla="*/ 1085 w 61626"/>
                <a:gd name="connsiteY7" fmla="*/ 2604 h 110125"/>
                <a:gd name="connsiteX8" fmla="*/ 109 w 61626"/>
                <a:gd name="connsiteY8" fmla="*/ 434 h 110125"/>
                <a:gd name="connsiteX9" fmla="*/ 0 w 61626"/>
                <a:gd name="connsiteY9" fmla="*/ 0 h 110125"/>
                <a:gd name="connsiteX10" fmla="*/ 109 w 61626"/>
                <a:gd name="connsiteY10" fmla="*/ 0 h 110125"/>
                <a:gd name="connsiteX11" fmla="*/ 109 w 61626"/>
                <a:gd name="connsiteY11" fmla="*/ 108 h 110125"/>
                <a:gd name="connsiteX12" fmla="*/ 109 w 61626"/>
                <a:gd name="connsiteY12" fmla="*/ 108 h 110125"/>
                <a:gd name="connsiteX13" fmla="*/ 217 w 61626"/>
                <a:gd name="connsiteY13" fmla="*/ 325 h 110125"/>
                <a:gd name="connsiteX14" fmla="*/ 217 w 61626"/>
                <a:gd name="connsiteY14" fmla="*/ 325 h 110125"/>
                <a:gd name="connsiteX15" fmla="*/ 434 w 61626"/>
                <a:gd name="connsiteY15" fmla="*/ 651 h 110125"/>
                <a:gd name="connsiteX16" fmla="*/ 434 w 61626"/>
                <a:gd name="connsiteY16" fmla="*/ 651 h 110125"/>
                <a:gd name="connsiteX17" fmla="*/ 2929 w 61626"/>
                <a:gd name="connsiteY17" fmla="*/ 4231 h 110125"/>
                <a:gd name="connsiteX18" fmla="*/ 5750 w 61626"/>
                <a:gd name="connsiteY18" fmla="*/ 8354 h 110125"/>
                <a:gd name="connsiteX19" fmla="*/ 11067 w 61626"/>
                <a:gd name="connsiteY19" fmla="*/ 16817 h 110125"/>
                <a:gd name="connsiteX20" fmla="*/ 17902 w 61626"/>
                <a:gd name="connsiteY20" fmla="*/ 27342 h 110125"/>
                <a:gd name="connsiteX21" fmla="*/ 22025 w 61626"/>
                <a:gd name="connsiteY21" fmla="*/ 33417 h 110125"/>
                <a:gd name="connsiteX22" fmla="*/ 25280 w 61626"/>
                <a:gd name="connsiteY22" fmla="*/ 38408 h 110125"/>
                <a:gd name="connsiteX23" fmla="*/ 27992 w 61626"/>
                <a:gd name="connsiteY23" fmla="*/ 42748 h 110125"/>
                <a:gd name="connsiteX24" fmla="*/ 27884 w 61626"/>
                <a:gd name="connsiteY24" fmla="*/ 42531 h 110125"/>
                <a:gd name="connsiteX25" fmla="*/ 27992 w 61626"/>
                <a:gd name="connsiteY25" fmla="*/ 42748 h 110125"/>
                <a:gd name="connsiteX26" fmla="*/ 27992 w 61626"/>
                <a:gd name="connsiteY26" fmla="*/ 42748 h 110125"/>
                <a:gd name="connsiteX27" fmla="*/ 27992 w 61626"/>
                <a:gd name="connsiteY27" fmla="*/ 42748 h 110125"/>
                <a:gd name="connsiteX28" fmla="*/ 28101 w 61626"/>
                <a:gd name="connsiteY28" fmla="*/ 42857 h 110125"/>
                <a:gd name="connsiteX29" fmla="*/ 30596 w 61626"/>
                <a:gd name="connsiteY29" fmla="*/ 46871 h 110125"/>
                <a:gd name="connsiteX30" fmla="*/ 30488 w 61626"/>
                <a:gd name="connsiteY30" fmla="*/ 46763 h 110125"/>
                <a:gd name="connsiteX31" fmla="*/ 30488 w 61626"/>
                <a:gd name="connsiteY31" fmla="*/ 46763 h 110125"/>
                <a:gd name="connsiteX32" fmla="*/ 30488 w 61626"/>
                <a:gd name="connsiteY32" fmla="*/ 46763 h 110125"/>
                <a:gd name="connsiteX33" fmla="*/ 30488 w 61626"/>
                <a:gd name="connsiteY33" fmla="*/ 46763 h 110125"/>
                <a:gd name="connsiteX34" fmla="*/ 30488 w 61626"/>
                <a:gd name="connsiteY34" fmla="*/ 46763 h 110125"/>
                <a:gd name="connsiteX35" fmla="*/ 40687 w 61626"/>
                <a:gd name="connsiteY35" fmla="*/ 64231 h 110125"/>
                <a:gd name="connsiteX36" fmla="*/ 50235 w 61626"/>
                <a:gd name="connsiteY36" fmla="*/ 83326 h 110125"/>
                <a:gd name="connsiteX37" fmla="*/ 55876 w 61626"/>
                <a:gd name="connsiteY37" fmla="*/ 95587 h 110125"/>
                <a:gd name="connsiteX38" fmla="*/ 55768 w 61626"/>
                <a:gd name="connsiteY38" fmla="*/ 95478 h 110125"/>
                <a:gd name="connsiteX39" fmla="*/ 61627 w 61626"/>
                <a:gd name="connsiteY39" fmla="*/ 110125 h 110125"/>
                <a:gd name="connsiteX40" fmla="*/ 61627 w 61626"/>
                <a:gd name="connsiteY40" fmla="*/ 110125 h 110125"/>
                <a:gd name="connsiteX41" fmla="*/ 61627 w 61626"/>
                <a:gd name="connsiteY41" fmla="*/ 110125 h 11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1626" h="110125">
                  <a:moveTo>
                    <a:pt x="61627" y="110125"/>
                  </a:moveTo>
                  <a:cubicBezTo>
                    <a:pt x="57938" y="104158"/>
                    <a:pt x="54466" y="97974"/>
                    <a:pt x="50994" y="91898"/>
                  </a:cubicBezTo>
                  <a:cubicBezTo>
                    <a:pt x="47631" y="85930"/>
                    <a:pt x="44267" y="79963"/>
                    <a:pt x="40904" y="74104"/>
                  </a:cubicBezTo>
                  <a:cubicBezTo>
                    <a:pt x="37540" y="68354"/>
                    <a:pt x="34177" y="62603"/>
                    <a:pt x="30813" y="56853"/>
                  </a:cubicBezTo>
                  <a:cubicBezTo>
                    <a:pt x="27341" y="50886"/>
                    <a:pt x="23870" y="44918"/>
                    <a:pt x="20398" y="38951"/>
                  </a:cubicBezTo>
                  <a:cubicBezTo>
                    <a:pt x="18553" y="35804"/>
                    <a:pt x="16709" y="32766"/>
                    <a:pt x="14973" y="29620"/>
                  </a:cubicBezTo>
                  <a:cubicBezTo>
                    <a:pt x="13454" y="26907"/>
                    <a:pt x="11826" y="24195"/>
                    <a:pt x="10416" y="21374"/>
                  </a:cubicBezTo>
                  <a:cubicBezTo>
                    <a:pt x="7270" y="15081"/>
                    <a:pt x="4123" y="8897"/>
                    <a:pt x="1085" y="2604"/>
                  </a:cubicBezTo>
                  <a:cubicBezTo>
                    <a:pt x="760" y="1953"/>
                    <a:pt x="434" y="1193"/>
                    <a:pt x="109" y="434"/>
                  </a:cubicBezTo>
                  <a:cubicBezTo>
                    <a:pt x="109" y="325"/>
                    <a:pt x="0" y="217"/>
                    <a:pt x="0" y="0"/>
                  </a:cubicBezTo>
                  <a:cubicBezTo>
                    <a:pt x="0" y="0"/>
                    <a:pt x="0" y="0"/>
                    <a:pt x="109" y="0"/>
                  </a:cubicBezTo>
                  <a:cubicBezTo>
                    <a:pt x="109" y="0"/>
                    <a:pt x="109" y="0"/>
                    <a:pt x="109" y="108"/>
                  </a:cubicBezTo>
                  <a:cubicBezTo>
                    <a:pt x="109" y="108"/>
                    <a:pt x="109" y="108"/>
                    <a:pt x="109" y="108"/>
                  </a:cubicBezTo>
                  <a:cubicBezTo>
                    <a:pt x="109" y="217"/>
                    <a:pt x="109" y="217"/>
                    <a:pt x="217" y="325"/>
                  </a:cubicBezTo>
                  <a:cubicBezTo>
                    <a:pt x="217" y="325"/>
                    <a:pt x="217" y="325"/>
                    <a:pt x="217" y="325"/>
                  </a:cubicBezTo>
                  <a:cubicBezTo>
                    <a:pt x="217" y="434"/>
                    <a:pt x="325" y="543"/>
                    <a:pt x="434" y="651"/>
                  </a:cubicBezTo>
                  <a:lnTo>
                    <a:pt x="434" y="651"/>
                  </a:lnTo>
                  <a:cubicBezTo>
                    <a:pt x="1194" y="1844"/>
                    <a:pt x="2061" y="3038"/>
                    <a:pt x="2929" y="4231"/>
                  </a:cubicBezTo>
                  <a:cubicBezTo>
                    <a:pt x="3906" y="5642"/>
                    <a:pt x="4774" y="7052"/>
                    <a:pt x="5750" y="8354"/>
                  </a:cubicBezTo>
                  <a:cubicBezTo>
                    <a:pt x="7595" y="11067"/>
                    <a:pt x="9331" y="13996"/>
                    <a:pt x="11067" y="16817"/>
                  </a:cubicBezTo>
                  <a:cubicBezTo>
                    <a:pt x="13237" y="20398"/>
                    <a:pt x="15515" y="23869"/>
                    <a:pt x="17902" y="27342"/>
                  </a:cubicBezTo>
                  <a:cubicBezTo>
                    <a:pt x="19313" y="29403"/>
                    <a:pt x="20615" y="31464"/>
                    <a:pt x="22025" y="33417"/>
                  </a:cubicBezTo>
                  <a:cubicBezTo>
                    <a:pt x="23110" y="35045"/>
                    <a:pt x="24195" y="36672"/>
                    <a:pt x="25280" y="38408"/>
                  </a:cubicBezTo>
                  <a:cubicBezTo>
                    <a:pt x="26148" y="39819"/>
                    <a:pt x="27124" y="41229"/>
                    <a:pt x="27992" y="42748"/>
                  </a:cubicBezTo>
                  <a:cubicBezTo>
                    <a:pt x="27992" y="42640"/>
                    <a:pt x="27884" y="42531"/>
                    <a:pt x="27884" y="42531"/>
                  </a:cubicBezTo>
                  <a:cubicBezTo>
                    <a:pt x="27884" y="42640"/>
                    <a:pt x="27992" y="42640"/>
                    <a:pt x="27992" y="42748"/>
                  </a:cubicBezTo>
                  <a:cubicBezTo>
                    <a:pt x="27992" y="42748"/>
                    <a:pt x="27992" y="42748"/>
                    <a:pt x="27992" y="42748"/>
                  </a:cubicBezTo>
                  <a:cubicBezTo>
                    <a:pt x="27992" y="42748"/>
                    <a:pt x="27992" y="42748"/>
                    <a:pt x="27992" y="42748"/>
                  </a:cubicBezTo>
                  <a:cubicBezTo>
                    <a:pt x="27992" y="42748"/>
                    <a:pt x="28101" y="42857"/>
                    <a:pt x="28101" y="42857"/>
                  </a:cubicBezTo>
                  <a:cubicBezTo>
                    <a:pt x="28969" y="44159"/>
                    <a:pt x="29728" y="45569"/>
                    <a:pt x="30596" y="46871"/>
                  </a:cubicBezTo>
                  <a:cubicBezTo>
                    <a:pt x="30596" y="46871"/>
                    <a:pt x="30488" y="46763"/>
                    <a:pt x="30488" y="46763"/>
                  </a:cubicBezTo>
                  <a:cubicBezTo>
                    <a:pt x="30488" y="46763"/>
                    <a:pt x="30488" y="46763"/>
                    <a:pt x="30488" y="46763"/>
                  </a:cubicBezTo>
                  <a:cubicBezTo>
                    <a:pt x="30488" y="46763"/>
                    <a:pt x="30488" y="46763"/>
                    <a:pt x="30488" y="46763"/>
                  </a:cubicBezTo>
                  <a:lnTo>
                    <a:pt x="30488" y="46763"/>
                  </a:lnTo>
                  <a:cubicBezTo>
                    <a:pt x="30488" y="46763"/>
                    <a:pt x="30488" y="46763"/>
                    <a:pt x="30488" y="46763"/>
                  </a:cubicBezTo>
                  <a:cubicBezTo>
                    <a:pt x="34068" y="52513"/>
                    <a:pt x="37432" y="58263"/>
                    <a:pt x="40687" y="64231"/>
                  </a:cubicBezTo>
                  <a:cubicBezTo>
                    <a:pt x="44050" y="70524"/>
                    <a:pt x="47197" y="76925"/>
                    <a:pt x="50235" y="83326"/>
                  </a:cubicBezTo>
                  <a:cubicBezTo>
                    <a:pt x="52187" y="87449"/>
                    <a:pt x="54032" y="91464"/>
                    <a:pt x="55876" y="95587"/>
                  </a:cubicBezTo>
                  <a:cubicBezTo>
                    <a:pt x="55876" y="95587"/>
                    <a:pt x="55876" y="95478"/>
                    <a:pt x="55768" y="95478"/>
                  </a:cubicBezTo>
                  <a:cubicBezTo>
                    <a:pt x="57829" y="100252"/>
                    <a:pt x="59782" y="105134"/>
                    <a:pt x="61627" y="110125"/>
                  </a:cubicBezTo>
                  <a:cubicBezTo>
                    <a:pt x="61627" y="110125"/>
                    <a:pt x="61627" y="110125"/>
                    <a:pt x="61627" y="110125"/>
                  </a:cubicBezTo>
                  <a:cubicBezTo>
                    <a:pt x="61627" y="110125"/>
                    <a:pt x="61627" y="110125"/>
                    <a:pt x="61627" y="110125"/>
                  </a:cubicBezTo>
                  <a:close/>
                </a:path>
              </a:pathLst>
            </a:custGeom>
            <a:solidFill>
              <a:srgbClr val="CFB39B"/>
            </a:solidFill>
            <a:ln w="10838" cap="flat">
              <a:noFill/>
              <a:prstDash val="solid"/>
              <a:miter/>
            </a:ln>
          </p:spPr>
          <p:txBody>
            <a:bodyPr rtlCol="0" anchor="ctr"/>
            <a:lstStyle/>
            <a:p>
              <a:endParaRPr lang="nb-NO"/>
            </a:p>
          </p:txBody>
        </p:sp>
        <p:sp>
          <p:nvSpPr>
            <p:cNvPr id="305" name="Frihåndsform: figur 304">
              <a:extLst>
                <a:ext uri="{FF2B5EF4-FFF2-40B4-BE49-F238E27FC236}">
                  <a16:creationId xmlns:a16="http://schemas.microsoft.com/office/drawing/2014/main" id="{43541317-AB50-4F31-9413-E7E840F5B4DB}"/>
                </a:ext>
              </a:extLst>
            </p:cNvPr>
            <p:cNvSpPr/>
            <p:nvPr/>
          </p:nvSpPr>
          <p:spPr>
            <a:xfrm>
              <a:off x="6340890" y="5530509"/>
              <a:ext cx="168436" cy="49583"/>
            </a:xfrm>
            <a:custGeom>
              <a:avLst/>
              <a:gdLst>
                <a:gd name="connsiteX0" fmla="*/ 0 w 168436"/>
                <a:gd name="connsiteY0" fmla="*/ 49584 h 49583"/>
                <a:gd name="connsiteX1" fmla="*/ 0 w 168436"/>
                <a:gd name="connsiteY1" fmla="*/ 49584 h 49583"/>
                <a:gd name="connsiteX2" fmla="*/ 1085 w 168436"/>
                <a:gd name="connsiteY2" fmla="*/ 49150 h 49583"/>
                <a:gd name="connsiteX3" fmla="*/ 4340 w 168436"/>
                <a:gd name="connsiteY3" fmla="*/ 48282 h 49583"/>
                <a:gd name="connsiteX4" fmla="*/ 11284 w 168436"/>
                <a:gd name="connsiteY4" fmla="*/ 46437 h 49583"/>
                <a:gd name="connsiteX5" fmla="*/ 25497 w 168436"/>
                <a:gd name="connsiteY5" fmla="*/ 42531 h 49583"/>
                <a:gd name="connsiteX6" fmla="*/ 53055 w 168436"/>
                <a:gd name="connsiteY6" fmla="*/ 34285 h 49583"/>
                <a:gd name="connsiteX7" fmla="*/ 80831 w 168436"/>
                <a:gd name="connsiteY7" fmla="*/ 25714 h 49583"/>
                <a:gd name="connsiteX8" fmla="*/ 108389 w 168436"/>
                <a:gd name="connsiteY8" fmla="*/ 17251 h 49583"/>
                <a:gd name="connsiteX9" fmla="*/ 135622 w 168436"/>
                <a:gd name="connsiteY9" fmla="*/ 9656 h 49583"/>
                <a:gd name="connsiteX10" fmla="*/ 148316 w 168436"/>
                <a:gd name="connsiteY10" fmla="*/ 5750 h 49583"/>
                <a:gd name="connsiteX11" fmla="*/ 161011 w 168436"/>
                <a:gd name="connsiteY11" fmla="*/ 2061 h 49583"/>
                <a:gd name="connsiteX12" fmla="*/ 168389 w 168436"/>
                <a:gd name="connsiteY12" fmla="*/ 0 h 49583"/>
                <a:gd name="connsiteX13" fmla="*/ 168389 w 168436"/>
                <a:gd name="connsiteY13" fmla="*/ 109 h 49583"/>
                <a:gd name="connsiteX14" fmla="*/ 157105 w 168436"/>
                <a:gd name="connsiteY14" fmla="*/ 6184 h 49583"/>
                <a:gd name="connsiteX15" fmla="*/ 145278 w 168436"/>
                <a:gd name="connsiteY15" fmla="*/ 12369 h 49583"/>
                <a:gd name="connsiteX16" fmla="*/ 132693 w 168436"/>
                <a:gd name="connsiteY16" fmla="*/ 18228 h 49583"/>
                <a:gd name="connsiteX17" fmla="*/ 119781 w 168436"/>
                <a:gd name="connsiteY17" fmla="*/ 23219 h 49583"/>
                <a:gd name="connsiteX18" fmla="*/ 108281 w 168436"/>
                <a:gd name="connsiteY18" fmla="*/ 27342 h 49583"/>
                <a:gd name="connsiteX19" fmla="*/ 108389 w 168436"/>
                <a:gd name="connsiteY19" fmla="*/ 27342 h 49583"/>
                <a:gd name="connsiteX20" fmla="*/ 79854 w 168436"/>
                <a:gd name="connsiteY20" fmla="*/ 35913 h 49583"/>
                <a:gd name="connsiteX21" fmla="*/ 51536 w 168436"/>
                <a:gd name="connsiteY21" fmla="*/ 42640 h 49583"/>
                <a:gd name="connsiteX22" fmla="*/ 38300 w 168436"/>
                <a:gd name="connsiteY22" fmla="*/ 45135 h 49583"/>
                <a:gd name="connsiteX23" fmla="*/ 24846 w 168436"/>
                <a:gd name="connsiteY23" fmla="*/ 46871 h 49583"/>
                <a:gd name="connsiteX24" fmla="*/ 11718 w 168436"/>
                <a:gd name="connsiteY24" fmla="*/ 48499 h 49583"/>
                <a:gd name="connsiteX25" fmla="*/ 5208 w 168436"/>
                <a:gd name="connsiteY25" fmla="*/ 49150 h 49583"/>
                <a:gd name="connsiteX26" fmla="*/ 0 w 168436"/>
                <a:gd name="connsiteY26" fmla="*/ 49584 h 49583"/>
                <a:gd name="connsiteX27" fmla="*/ 0 w 168436"/>
                <a:gd name="connsiteY27" fmla="*/ 49584 h 49583"/>
                <a:gd name="connsiteX28" fmla="*/ 0 w 168436"/>
                <a:gd name="connsiteY28" fmla="*/ 49584 h 4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8436" h="49583">
                  <a:moveTo>
                    <a:pt x="0" y="49584"/>
                  </a:moveTo>
                  <a:cubicBezTo>
                    <a:pt x="0" y="49584"/>
                    <a:pt x="0" y="49584"/>
                    <a:pt x="0" y="49584"/>
                  </a:cubicBezTo>
                  <a:cubicBezTo>
                    <a:pt x="217" y="49258"/>
                    <a:pt x="759" y="49258"/>
                    <a:pt x="1085" y="49150"/>
                  </a:cubicBezTo>
                  <a:cubicBezTo>
                    <a:pt x="2170" y="48824"/>
                    <a:pt x="3255" y="48607"/>
                    <a:pt x="4340" y="48282"/>
                  </a:cubicBezTo>
                  <a:cubicBezTo>
                    <a:pt x="6618" y="47631"/>
                    <a:pt x="9005" y="47088"/>
                    <a:pt x="11284" y="46437"/>
                  </a:cubicBezTo>
                  <a:cubicBezTo>
                    <a:pt x="16057" y="45135"/>
                    <a:pt x="20723" y="43833"/>
                    <a:pt x="25497" y="42531"/>
                  </a:cubicBezTo>
                  <a:cubicBezTo>
                    <a:pt x="34719" y="40036"/>
                    <a:pt x="43941" y="37215"/>
                    <a:pt x="53055" y="34285"/>
                  </a:cubicBezTo>
                  <a:cubicBezTo>
                    <a:pt x="62278" y="31356"/>
                    <a:pt x="71608" y="28535"/>
                    <a:pt x="80831" y="25714"/>
                  </a:cubicBezTo>
                  <a:cubicBezTo>
                    <a:pt x="90053" y="22893"/>
                    <a:pt x="99167" y="19964"/>
                    <a:pt x="108389" y="17251"/>
                  </a:cubicBezTo>
                  <a:cubicBezTo>
                    <a:pt x="117394" y="14539"/>
                    <a:pt x="126508" y="12260"/>
                    <a:pt x="135622" y="9656"/>
                  </a:cubicBezTo>
                  <a:cubicBezTo>
                    <a:pt x="139854" y="8463"/>
                    <a:pt x="144085" y="7161"/>
                    <a:pt x="148316" y="5750"/>
                  </a:cubicBezTo>
                  <a:cubicBezTo>
                    <a:pt x="152548" y="4448"/>
                    <a:pt x="156779" y="3255"/>
                    <a:pt x="161011" y="2061"/>
                  </a:cubicBezTo>
                  <a:cubicBezTo>
                    <a:pt x="163506" y="1411"/>
                    <a:pt x="165893" y="651"/>
                    <a:pt x="168389" y="0"/>
                  </a:cubicBezTo>
                  <a:cubicBezTo>
                    <a:pt x="168389" y="0"/>
                    <a:pt x="168497" y="0"/>
                    <a:pt x="168389" y="109"/>
                  </a:cubicBezTo>
                  <a:cubicBezTo>
                    <a:pt x="164591" y="2061"/>
                    <a:pt x="160902" y="4123"/>
                    <a:pt x="157105" y="6184"/>
                  </a:cubicBezTo>
                  <a:cubicBezTo>
                    <a:pt x="153199" y="8355"/>
                    <a:pt x="149293" y="10416"/>
                    <a:pt x="145278" y="12369"/>
                  </a:cubicBezTo>
                  <a:cubicBezTo>
                    <a:pt x="141155" y="14430"/>
                    <a:pt x="136924" y="16492"/>
                    <a:pt x="132693" y="18228"/>
                  </a:cubicBezTo>
                  <a:cubicBezTo>
                    <a:pt x="128461" y="19964"/>
                    <a:pt x="124122" y="21591"/>
                    <a:pt x="119781" y="23219"/>
                  </a:cubicBezTo>
                  <a:cubicBezTo>
                    <a:pt x="115984" y="24629"/>
                    <a:pt x="112078" y="26040"/>
                    <a:pt x="108281" y="27342"/>
                  </a:cubicBezTo>
                  <a:cubicBezTo>
                    <a:pt x="108281" y="27342"/>
                    <a:pt x="108389" y="27342"/>
                    <a:pt x="108389" y="27342"/>
                  </a:cubicBezTo>
                  <a:cubicBezTo>
                    <a:pt x="98950" y="30596"/>
                    <a:pt x="89402" y="33309"/>
                    <a:pt x="79854" y="35913"/>
                  </a:cubicBezTo>
                  <a:cubicBezTo>
                    <a:pt x="70524" y="38517"/>
                    <a:pt x="60976" y="40578"/>
                    <a:pt x="51536" y="42640"/>
                  </a:cubicBezTo>
                  <a:cubicBezTo>
                    <a:pt x="47196" y="43616"/>
                    <a:pt x="42748" y="44484"/>
                    <a:pt x="38300" y="45135"/>
                  </a:cubicBezTo>
                  <a:cubicBezTo>
                    <a:pt x="33851" y="45786"/>
                    <a:pt x="29294" y="46329"/>
                    <a:pt x="24846" y="46871"/>
                  </a:cubicBezTo>
                  <a:cubicBezTo>
                    <a:pt x="20506" y="47414"/>
                    <a:pt x="16166" y="47956"/>
                    <a:pt x="11718" y="48499"/>
                  </a:cubicBezTo>
                  <a:cubicBezTo>
                    <a:pt x="9548" y="48716"/>
                    <a:pt x="7378" y="48933"/>
                    <a:pt x="5208" y="49150"/>
                  </a:cubicBezTo>
                  <a:cubicBezTo>
                    <a:pt x="3472" y="49258"/>
                    <a:pt x="1736" y="49367"/>
                    <a:pt x="0" y="49584"/>
                  </a:cubicBezTo>
                  <a:cubicBezTo>
                    <a:pt x="108" y="49584"/>
                    <a:pt x="108" y="49584"/>
                    <a:pt x="0" y="49584"/>
                  </a:cubicBezTo>
                  <a:cubicBezTo>
                    <a:pt x="0" y="49584"/>
                    <a:pt x="0" y="49584"/>
                    <a:pt x="0" y="49584"/>
                  </a:cubicBezTo>
                  <a:close/>
                </a:path>
              </a:pathLst>
            </a:custGeom>
            <a:solidFill>
              <a:srgbClr val="646369"/>
            </a:solidFill>
            <a:ln w="10838" cap="flat">
              <a:noFill/>
              <a:prstDash val="solid"/>
              <a:miter/>
            </a:ln>
          </p:spPr>
          <p:txBody>
            <a:bodyPr rtlCol="0" anchor="ctr"/>
            <a:lstStyle/>
            <a:p>
              <a:endParaRPr lang="nb-NO"/>
            </a:p>
          </p:txBody>
        </p:sp>
        <p:sp>
          <p:nvSpPr>
            <p:cNvPr id="306" name="Frihåndsform: figur 305">
              <a:extLst>
                <a:ext uri="{FF2B5EF4-FFF2-40B4-BE49-F238E27FC236}">
                  <a16:creationId xmlns:a16="http://schemas.microsoft.com/office/drawing/2014/main" id="{C0E35520-B580-48F2-885A-8F5EE0AE916E}"/>
                </a:ext>
              </a:extLst>
            </p:cNvPr>
            <p:cNvSpPr/>
            <p:nvPr/>
          </p:nvSpPr>
          <p:spPr>
            <a:xfrm>
              <a:off x="5832530" y="5607542"/>
              <a:ext cx="189593" cy="11826"/>
            </a:xfrm>
            <a:custGeom>
              <a:avLst/>
              <a:gdLst>
                <a:gd name="connsiteX0" fmla="*/ 78384 w 189593"/>
                <a:gd name="connsiteY0" fmla="*/ 11609 h 11826"/>
                <a:gd name="connsiteX1" fmla="*/ 56359 w 189593"/>
                <a:gd name="connsiteY1" fmla="*/ 11067 h 11826"/>
                <a:gd name="connsiteX2" fmla="*/ 56467 w 189593"/>
                <a:gd name="connsiteY2" fmla="*/ 11067 h 11826"/>
                <a:gd name="connsiteX3" fmla="*/ 54731 w 189593"/>
                <a:gd name="connsiteY3" fmla="*/ 10958 h 11826"/>
                <a:gd name="connsiteX4" fmla="*/ 54840 w 189593"/>
                <a:gd name="connsiteY4" fmla="*/ 10958 h 11826"/>
                <a:gd name="connsiteX5" fmla="*/ 37154 w 189593"/>
                <a:gd name="connsiteY5" fmla="*/ 9439 h 11826"/>
                <a:gd name="connsiteX6" fmla="*/ 19903 w 189593"/>
                <a:gd name="connsiteY6" fmla="*/ 6944 h 11826"/>
                <a:gd name="connsiteX7" fmla="*/ 20120 w 189593"/>
                <a:gd name="connsiteY7" fmla="*/ 6944 h 11826"/>
                <a:gd name="connsiteX8" fmla="*/ 9488 w 189593"/>
                <a:gd name="connsiteY8" fmla="*/ 4448 h 11826"/>
                <a:gd name="connsiteX9" fmla="*/ 699 w 189593"/>
                <a:gd name="connsiteY9" fmla="*/ 1519 h 11826"/>
                <a:gd name="connsiteX10" fmla="*/ 699 w 189593"/>
                <a:gd name="connsiteY10" fmla="*/ 1519 h 11826"/>
                <a:gd name="connsiteX11" fmla="*/ 157 w 189593"/>
                <a:gd name="connsiteY11" fmla="*/ 1411 h 11826"/>
                <a:gd name="connsiteX12" fmla="*/ 157 w 189593"/>
                <a:gd name="connsiteY12" fmla="*/ 1411 h 11826"/>
                <a:gd name="connsiteX13" fmla="*/ 48 w 189593"/>
                <a:gd name="connsiteY13" fmla="*/ 1411 h 11826"/>
                <a:gd name="connsiteX14" fmla="*/ 48 w 189593"/>
                <a:gd name="connsiteY14" fmla="*/ 1411 h 11826"/>
                <a:gd name="connsiteX15" fmla="*/ 48 w 189593"/>
                <a:gd name="connsiteY15" fmla="*/ 1411 h 11826"/>
                <a:gd name="connsiteX16" fmla="*/ 48 w 189593"/>
                <a:gd name="connsiteY16" fmla="*/ 1411 h 11826"/>
                <a:gd name="connsiteX17" fmla="*/ 48 w 189593"/>
                <a:gd name="connsiteY17" fmla="*/ 1411 h 11826"/>
                <a:gd name="connsiteX18" fmla="*/ 48 w 189593"/>
                <a:gd name="connsiteY18" fmla="*/ 1411 h 11826"/>
                <a:gd name="connsiteX19" fmla="*/ 48 w 189593"/>
                <a:gd name="connsiteY19" fmla="*/ 1411 h 11826"/>
                <a:gd name="connsiteX20" fmla="*/ 48 w 189593"/>
                <a:gd name="connsiteY20" fmla="*/ 1411 h 11826"/>
                <a:gd name="connsiteX21" fmla="*/ 48 w 189593"/>
                <a:gd name="connsiteY21" fmla="*/ 1411 h 11826"/>
                <a:gd name="connsiteX22" fmla="*/ 48 w 189593"/>
                <a:gd name="connsiteY22" fmla="*/ 1411 h 11826"/>
                <a:gd name="connsiteX23" fmla="*/ 48 w 189593"/>
                <a:gd name="connsiteY23" fmla="*/ 1411 h 11826"/>
                <a:gd name="connsiteX24" fmla="*/ 48 w 189593"/>
                <a:gd name="connsiteY24" fmla="*/ 1411 h 11826"/>
                <a:gd name="connsiteX25" fmla="*/ 482 w 189593"/>
                <a:gd name="connsiteY25" fmla="*/ 1411 h 11826"/>
                <a:gd name="connsiteX26" fmla="*/ 4388 w 189593"/>
                <a:gd name="connsiteY26" fmla="*/ 2170 h 11826"/>
                <a:gd name="connsiteX27" fmla="*/ 4388 w 189593"/>
                <a:gd name="connsiteY27" fmla="*/ 2170 h 11826"/>
                <a:gd name="connsiteX28" fmla="*/ 22182 w 189593"/>
                <a:gd name="connsiteY28" fmla="*/ 4340 h 11826"/>
                <a:gd name="connsiteX29" fmla="*/ 49306 w 189593"/>
                <a:gd name="connsiteY29" fmla="*/ 4557 h 11826"/>
                <a:gd name="connsiteX30" fmla="*/ 75129 w 189593"/>
                <a:gd name="connsiteY30" fmla="*/ 4123 h 11826"/>
                <a:gd name="connsiteX31" fmla="*/ 102362 w 189593"/>
                <a:gd name="connsiteY31" fmla="*/ 3689 h 11826"/>
                <a:gd name="connsiteX32" fmla="*/ 129378 w 189593"/>
                <a:gd name="connsiteY32" fmla="*/ 2821 h 11826"/>
                <a:gd name="connsiteX33" fmla="*/ 180806 w 189593"/>
                <a:gd name="connsiteY33" fmla="*/ 543 h 11826"/>
                <a:gd name="connsiteX34" fmla="*/ 189594 w 189593"/>
                <a:gd name="connsiteY34" fmla="*/ 0 h 11826"/>
                <a:gd name="connsiteX35" fmla="*/ 189594 w 189593"/>
                <a:gd name="connsiteY35" fmla="*/ 109 h 11826"/>
                <a:gd name="connsiteX36" fmla="*/ 168979 w 189593"/>
                <a:gd name="connsiteY36" fmla="*/ 5208 h 11826"/>
                <a:gd name="connsiteX37" fmla="*/ 168979 w 189593"/>
                <a:gd name="connsiteY37" fmla="*/ 5208 h 11826"/>
                <a:gd name="connsiteX38" fmla="*/ 150860 w 189593"/>
                <a:gd name="connsiteY38" fmla="*/ 8355 h 11826"/>
                <a:gd name="connsiteX39" fmla="*/ 131764 w 189593"/>
                <a:gd name="connsiteY39" fmla="*/ 10524 h 11826"/>
                <a:gd name="connsiteX40" fmla="*/ 132307 w 189593"/>
                <a:gd name="connsiteY40" fmla="*/ 10524 h 11826"/>
                <a:gd name="connsiteX41" fmla="*/ 105616 w 189593"/>
                <a:gd name="connsiteY41" fmla="*/ 11609 h 11826"/>
                <a:gd name="connsiteX42" fmla="*/ 81639 w 189593"/>
                <a:gd name="connsiteY42" fmla="*/ 11826 h 11826"/>
                <a:gd name="connsiteX43" fmla="*/ 78384 w 189593"/>
                <a:gd name="connsiteY43" fmla="*/ 11609 h 1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9593" h="11826">
                  <a:moveTo>
                    <a:pt x="78384" y="11609"/>
                  </a:moveTo>
                  <a:cubicBezTo>
                    <a:pt x="71006" y="11609"/>
                    <a:pt x="63628" y="11501"/>
                    <a:pt x="56359" y="11067"/>
                  </a:cubicBezTo>
                  <a:cubicBezTo>
                    <a:pt x="56359" y="11067"/>
                    <a:pt x="56359" y="11067"/>
                    <a:pt x="56467" y="11067"/>
                  </a:cubicBezTo>
                  <a:cubicBezTo>
                    <a:pt x="55925" y="11067"/>
                    <a:pt x="55274" y="10958"/>
                    <a:pt x="54731" y="10958"/>
                  </a:cubicBezTo>
                  <a:cubicBezTo>
                    <a:pt x="54731" y="10958"/>
                    <a:pt x="54840" y="10958"/>
                    <a:pt x="54840" y="10958"/>
                  </a:cubicBezTo>
                  <a:cubicBezTo>
                    <a:pt x="48981" y="10633"/>
                    <a:pt x="43013" y="10090"/>
                    <a:pt x="37154" y="9439"/>
                  </a:cubicBezTo>
                  <a:cubicBezTo>
                    <a:pt x="31404" y="8788"/>
                    <a:pt x="25654" y="8029"/>
                    <a:pt x="19903" y="6944"/>
                  </a:cubicBezTo>
                  <a:cubicBezTo>
                    <a:pt x="20012" y="6944"/>
                    <a:pt x="20012" y="6944"/>
                    <a:pt x="20120" y="6944"/>
                  </a:cubicBezTo>
                  <a:cubicBezTo>
                    <a:pt x="16540" y="6293"/>
                    <a:pt x="12960" y="5533"/>
                    <a:pt x="9488" y="4448"/>
                  </a:cubicBezTo>
                  <a:cubicBezTo>
                    <a:pt x="6558" y="3581"/>
                    <a:pt x="3629" y="2604"/>
                    <a:pt x="699" y="1519"/>
                  </a:cubicBezTo>
                  <a:cubicBezTo>
                    <a:pt x="699" y="1519"/>
                    <a:pt x="699" y="1519"/>
                    <a:pt x="699" y="1519"/>
                  </a:cubicBezTo>
                  <a:cubicBezTo>
                    <a:pt x="482" y="1519"/>
                    <a:pt x="374" y="1411"/>
                    <a:pt x="157" y="1411"/>
                  </a:cubicBezTo>
                  <a:lnTo>
                    <a:pt x="157" y="1411"/>
                  </a:lnTo>
                  <a:cubicBezTo>
                    <a:pt x="157" y="1411"/>
                    <a:pt x="157" y="1411"/>
                    <a:pt x="48" y="1411"/>
                  </a:cubicBezTo>
                  <a:cubicBezTo>
                    <a:pt x="48" y="1411"/>
                    <a:pt x="48" y="1411"/>
                    <a:pt x="48" y="1411"/>
                  </a:cubicBezTo>
                  <a:cubicBezTo>
                    <a:pt x="48" y="1411"/>
                    <a:pt x="48" y="1411"/>
                    <a:pt x="48" y="1411"/>
                  </a:cubicBezTo>
                  <a:cubicBezTo>
                    <a:pt x="48" y="1411"/>
                    <a:pt x="48" y="1411"/>
                    <a:pt x="48" y="1411"/>
                  </a:cubicBezTo>
                  <a:lnTo>
                    <a:pt x="48" y="1411"/>
                  </a:lnTo>
                  <a:cubicBezTo>
                    <a:pt x="48" y="1411"/>
                    <a:pt x="48" y="1411"/>
                    <a:pt x="48" y="1411"/>
                  </a:cubicBezTo>
                  <a:cubicBezTo>
                    <a:pt x="48" y="1411"/>
                    <a:pt x="48" y="1411"/>
                    <a:pt x="48" y="1411"/>
                  </a:cubicBezTo>
                  <a:cubicBezTo>
                    <a:pt x="48" y="1411"/>
                    <a:pt x="48" y="1411"/>
                    <a:pt x="48" y="1411"/>
                  </a:cubicBezTo>
                  <a:cubicBezTo>
                    <a:pt x="48" y="1411"/>
                    <a:pt x="48" y="1411"/>
                    <a:pt x="48" y="1411"/>
                  </a:cubicBezTo>
                  <a:cubicBezTo>
                    <a:pt x="48" y="1411"/>
                    <a:pt x="48" y="1411"/>
                    <a:pt x="48" y="1411"/>
                  </a:cubicBezTo>
                  <a:lnTo>
                    <a:pt x="48" y="1411"/>
                  </a:lnTo>
                  <a:cubicBezTo>
                    <a:pt x="48" y="1411"/>
                    <a:pt x="-60" y="1411"/>
                    <a:pt x="48" y="1411"/>
                  </a:cubicBezTo>
                  <a:cubicBezTo>
                    <a:pt x="157" y="1302"/>
                    <a:pt x="265" y="1411"/>
                    <a:pt x="482" y="1411"/>
                  </a:cubicBezTo>
                  <a:cubicBezTo>
                    <a:pt x="1784" y="1519"/>
                    <a:pt x="3086" y="1845"/>
                    <a:pt x="4388" y="2170"/>
                  </a:cubicBezTo>
                  <a:lnTo>
                    <a:pt x="4388" y="2170"/>
                  </a:lnTo>
                  <a:cubicBezTo>
                    <a:pt x="10247" y="3255"/>
                    <a:pt x="16214" y="3906"/>
                    <a:pt x="22182" y="4340"/>
                  </a:cubicBezTo>
                  <a:cubicBezTo>
                    <a:pt x="31187" y="4774"/>
                    <a:pt x="40192" y="4557"/>
                    <a:pt x="49306" y="4557"/>
                  </a:cubicBezTo>
                  <a:cubicBezTo>
                    <a:pt x="57877" y="4557"/>
                    <a:pt x="66557" y="4232"/>
                    <a:pt x="75129" y="4123"/>
                  </a:cubicBezTo>
                  <a:cubicBezTo>
                    <a:pt x="84242" y="3906"/>
                    <a:pt x="93248" y="3906"/>
                    <a:pt x="102362" y="3689"/>
                  </a:cubicBezTo>
                  <a:cubicBezTo>
                    <a:pt x="111367" y="3472"/>
                    <a:pt x="120372" y="3147"/>
                    <a:pt x="129378" y="2821"/>
                  </a:cubicBezTo>
                  <a:cubicBezTo>
                    <a:pt x="146520" y="2061"/>
                    <a:pt x="163663" y="1411"/>
                    <a:pt x="180806" y="543"/>
                  </a:cubicBezTo>
                  <a:cubicBezTo>
                    <a:pt x="183735" y="434"/>
                    <a:pt x="186664" y="217"/>
                    <a:pt x="189594" y="0"/>
                  </a:cubicBezTo>
                  <a:cubicBezTo>
                    <a:pt x="189594" y="0"/>
                    <a:pt x="189594" y="0"/>
                    <a:pt x="189594" y="109"/>
                  </a:cubicBezTo>
                  <a:cubicBezTo>
                    <a:pt x="182759" y="1845"/>
                    <a:pt x="175923" y="3797"/>
                    <a:pt x="168979" y="5208"/>
                  </a:cubicBezTo>
                  <a:cubicBezTo>
                    <a:pt x="168979" y="5208"/>
                    <a:pt x="168979" y="5208"/>
                    <a:pt x="168979" y="5208"/>
                  </a:cubicBezTo>
                  <a:cubicBezTo>
                    <a:pt x="163012" y="6401"/>
                    <a:pt x="156827" y="7378"/>
                    <a:pt x="150860" y="8355"/>
                  </a:cubicBezTo>
                  <a:cubicBezTo>
                    <a:pt x="144567" y="9439"/>
                    <a:pt x="138166" y="10090"/>
                    <a:pt x="131764" y="10524"/>
                  </a:cubicBezTo>
                  <a:cubicBezTo>
                    <a:pt x="131982" y="10524"/>
                    <a:pt x="132090" y="10524"/>
                    <a:pt x="132307" y="10524"/>
                  </a:cubicBezTo>
                  <a:cubicBezTo>
                    <a:pt x="123410" y="11175"/>
                    <a:pt x="114513" y="11392"/>
                    <a:pt x="105616" y="11609"/>
                  </a:cubicBezTo>
                  <a:cubicBezTo>
                    <a:pt x="97588" y="11718"/>
                    <a:pt x="89667" y="11826"/>
                    <a:pt x="81639" y="11826"/>
                  </a:cubicBezTo>
                  <a:cubicBezTo>
                    <a:pt x="80337" y="11609"/>
                    <a:pt x="79360" y="11609"/>
                    <a:pt x="78384" y="11609"/>
                  </a:cubicBezTo>
                  <a:close/>
                </a:path>
              </a:pathLst>
            </a:custGeom>
            <a:solidFill>
              <a:srgbClr val="646369"/>
            </a:solidFill>
            <a:ln w="10838" cap="flat">
              <a:noFill/>
              <a:prstDash val="solid"/>
              <a:miter/>
            </a:ln>
          </p:spPr>
          <p:txBody>
            <a:bodyPr rtlCol="0" anchor="ctr"/>
            <a:lstStyle/>
            <a:p>
              <a:endParaRPr lang="nb-NO"/>
            </a:p>
          </p:txBody>
        </p:sp>
        <p:sp>
          <p:nvSpPr>
            <p:cNvPr id="307" name="Frihåndsform: figur 306">
              <a:extLst>
                <a:ext uri="{FF2B5EF4-FFF2-40B4-BE49-F238E27FC236}">
                  <a16:creationId xmlns:a16="http://schemas.microsoft.com/office/drawing/2014/main" id="{C4B1736C-EBB7-4236-B4A5-F27D8849F373}"/>
                </a:ext>
              </a:extLst>
            </p:cNvPr>
            <p:cNvSpPr/>
            <p:nvPr/>
          </p:nvSpPr>
          <p:spPr>
            <a:xfrm>
              <a:off x="5894856" y="5745980"/>
              <a:ext cx="76491" cy="9335"/>
            </a:xfrm>
            <a:custGeom>
              <a:avLst/>
              <a:gdLst>
                <a:gd name="connsiteX0" fmla="*/ 109 w 76491"/>
                <a:gd name="connsiteY0" fmla="*/ 9336 h 9335"/>
                <a:gd name="connsiteX1" fmla="*/ 109 w 76491"/>
                <a:gd name="connsiteY1" fmla="*/ 9336 h 9335"/>
                <a:gd name="connsiteX2" fmla="*/ 0 w 76491"/>
                <a:gd name="connsiteY2" fmla="*/ 9336 h 9335"/>
                <a:gd name="connsiteX3" fmla="*/ 10307 w 76491"/>
                <a:gd name="connsiteY3" fmla="*/ 6407 h 9335"/>
                <a:gd name="connsiteX4" fmla="*/ 20832 w 76491"/>
                <a:gd name="connsiteY4" fmla="*/ 4020 h 9335"/>
                <a:gd name="connsiteX5" fmla="*/ 43942 w 76491"/>
                <a:gd name="connsiteY5" fmla="*/ 439 h 9335"/>
                <a:gd name="connsiteX6" fmla="*/ 43616 w 76491"/>
                <a:gd name="connsiteY6" fmla="*/ 439 h 9335"/>
                <a:gd name="connsiteX7" fmla="*/ 62820 w 76491"/>
                <a:gd name="connsiteY7" fmla="*/ 222 h 9335"/>
                <a:gd name="connsiteX8" fmla="*/ 62820 w 76491"/>
                <a:gd name="connsiteY8" fmla="*/ 222 h 9335"/>
                <a:gd name="connsiteX9" fmla="*/ 76491 w 76491"/>
                <a:gd name="connsiteY9" fmla="*/ 1307 h 9335"/>
                <a:gd name="connsiteX10" fmla="*/ 76491 w 76491"/>
                <a:gd name="connsiteY10" fmla="*/ 1416 h 9335"/>
                <a:gd name="connsiteX11" fmla="*/ 53381 w 76491"/>
                <a:gd name="connsiteY11" fmla="*/ 4562 h 9335"/>
                <a:gd name="connsiteX12" fmla="*/ 30054 w 76491"/>
                <a:gd name="connsiteY12" fmla="*/ 7058 h 9335"/>
                <a:gd name="connsiteX13" fmla="*/ 25931 w 76491"/>
                <a:gd name="connsiteY13" fmla="*/ 7383 h 9335"/>
                <a:gd name="connsiteX14" fmla="*/ 25931 w 76491"/>
                <a:gd name="connsiteY14" fmla="*/ 7383 h 9335"/>
                <a:gd name="connsiteX15" fmla="*/ 25931 w 76491"/>
                <a:gd name="connsiteY15" fmla="*/ 7383 h 9335"/>
                <a:gd name="connsiteX16" fmla="*/ 25714 w 76491"/>
                <a:gd name="connsiteY16" fmla="*/ 7383 h 9335"/>
                <a:gd name="connsiteX17" fmla="*/ 25388 w 76491"/>
                <a:gd name="connsiteY17" fmla="*/ 7383 h 9335"/>
                <a:gd name="connsiteX18" fmla="*/ 20940 w 76491"/>
                <a:gd name="connsiteY18" fmla="*/ 7708 h 9335"/>
                <a:gd name="connsiteX19" fmla="*/ 15624 w 76491"/>
                <a:gd name="connsiteY19" fmla="*/ 8143 h 9335"/>
                <a:gd name="connsiteX20" fmla="*/ 15841 w 76491"/>
                <a:gd name="connsiteY20" fmla="*/ 8143 h 9335"/>
                <a:gd name="connsiteX21" fmla="*/ 11175 w 76491"/>
                <a:gd name="connsiteY21" fmla="*/ 8468 h 9335"/>
                <a:gd name="connsiteX22" fmla="*/ 11175 w 76491"/>
                <a:gd name="connsiteY22" fmla="*/ 8468 h 9335"/>
                <a:gd name="connsiteX23" fmla="*/ 11067 w 76491"/>
                <a:gd name="connsiteY23" fmla="*/ 8468 h 9335"/>
                <a:gd name="connsiteX24" fmla="*/ 10958 w 76491"/>
                <a:gd name="connsiteY24" fmla="*/ 8468 h 9335"/>
                <a:gd name="connsiteX25" fmla="*/ 10958 w 76491"/>
                <a:gd name="connsiteY25" fmla="*/ 8468 h 9335"/>
                <a:gd name="connsiteX26" fmla="*/ 10741 w 76491"/>
                <a:gd name="connsiteY26" fmla="*/ 8468 h 9335"/>
                <a:gd name="connsiteX27" fmla="*/ 6727 w 76491"/>
                <a:gd name="connsiteY27" fmla="*/ 8794 h 9335"/>
                <a:gd name="connsiteX28" fmla="*/ 6727 w 76491"/>
                <a:gd name="connsiteY28" fmla="*/ 8794 h 9335"/>
                <a:gd name="connsiteX29" fmla="*/ 109 w 76491"/>
                <a:gd name="connsiteY29" fmla="*/ 9336 h 9335"/>
                <a:gd name="connsiteX30" fmla="*/ 109 w 76491"/>
                <a:gd name="connsiteY30" fmla="*/ 9336 h 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491" h="9335">
                  <a:moveTo>
                    <a:pt x="109" y="9336"/>
                  </a:moveTo>
                  <a:cubicBezTo>
                    <a:pt x="109" y="9336"/>
                    <a:pt x="109" y="9336"/>
                    <a:pt x="109" y="9336"/>
                  </a:cubicBezTo>
                  <a:cubicBezTo>
                    <a:pt x="0" y="9336"/>
                    <a:pt x="0" y="9336"/>
                    <a:pt x="0" y="9336"/>
                  </a:cubicBezTo>
                  <a:cubicBezTo>
                    <a:pt x="3363" y="8143"/>
                    <a:pt x="6835" y="7274"/>
                    <a:pt x="10307" y="6407"/>
                  </a:cubicBezTo>
                  <a:cubicBezTo>
                    <a:pt x="13779" y="5539"/>
                    <a:pt x="17360" y="4779"/>
                    <a:pt x="20832" y="4020"/>
                  </a:cubicBezTo>
                  <a:cubicBezTo>
                    <a:pt x="28426" y="2392"/>
                    <a:pt x="36130" y="982"/>
                    <a:pt x="43942" y="439"/>
                  </a:cubicBezTo>
                  <a:cubicBezTo>
                    <a:pt x="43833" y="439"/>
                    <a:pt x="43725" y="439"/>
                    <a:pt x="43616" y="439"/>
                  </a:cubicBezTo>
                  <a:cubicBezTo>
                    <a:pt x="50018" y="-103"/>
                    <a:pt x="56419" y="-103"/>
                    <a:pt x="62820" y="222"/>
                  </a:cubicBezTo>
                  <a:lnTo>
                    <a:pt x="62820" y="222"/>
                  </a:lnTo>
                  <a:cubicBezTo>
                    <a:pt x="67377" y="439"/>
                    <a:pt x="71934" y="873"/>
                    <a:pt x="76491" y="1307"/>
                  </a:cubicBezTo>
                  <a:cubicBezTo>
                    <a:pt x="76491" y="1307"/>
                    <a:pt x="76491" y="1416"/>
                    <a:pt x="76491" y="1416"/>
                  </a:cubicBezTo>
                  <a:cubicBezTo>
                    <a:pt x="68788" y="2392"/>
                    <a:pt x="61084" y="3586"/>
                    <a:pt x="53381" y="4562"/>
                  </a:cubicBezTo>
                  <a:cubicBezTo>
                    <a:pt x="45677" y="5539"/>
                    <a:pt x="37866" y="6623"/>
                    <a:pt x="30054" y="7058"/>
                  </a:cubicBezTo>
                  <a:cubicBezTo>
                    <a:pt x="28644" y="7166"/>
                    <a:pt x="27233" y="7274"/>
                    <a:pt x="25931" y="7383"/>
                  </a:cubicBezTo>
                  <a:cubicBezTo>
                    <a:pt x="25931" y="7383"/>
                    <a:pt x="25931" y="7383"/>
                    <a:pt x="25931" y="7383"/>
                  </a:cubicBezTo>
                  <a:cubicBezTo>
                    <a:pt x="25931" y="7383"/>
                    <a:pt x="25931" y="7383"/>
                    <a:pt x="25931" y="7383"/>
                  </a:cubicBezTo>
                  <a:cubicBezTo>
                    <a:pt x="25823" y="7383"/>
                    <a:pt x="25823" y="7383"/>
                    <a:pt x="25714" y="7383"/>
                  </a:cubicBezTo>
                  <a:cubicBezTo>
                    <a:pt x="25606" y="7383"/>
                    <a:pt x="25497" y="7383"/>
                    <a:pt x="25388" y="7383"/>
                  </a:cubicBezTo>
                  <a:cubicBezTo>
                    <a:pt x="23870" y="7492"/>
                    <a:pt x="22351" y="7600"/>
                    <a:pt x="20940" y="7708"/>
                  </a:cubicBezTo>
                  <a:cubicBezTo>
                    <a:pt x="19204" y="7926"/>
                    <a:pt x="17468" y="7926"/>
                    <a:pt x="15624" y="8143"/>
                  </a:cubicBezTo>
                  <a:cubicBezTo>
                    <a:pt x="15732" y="8143"/>
                    <a:pt x="15732" y="8143"/>
                    <a:pt x="15841" y="8143"/>
                  </a:cubicBezTo>
                  <a:cubicBezTo>
                    <a:pt x="14322" y="8251"/>
                    <a:pt x="12694" y="8359"/>
                    <a:pt x="11175" y="8468"/>
                  </a:cubicBezTo>
                  <a:lnTo>
                    <a:pt x="11175" y="8468"/>
                  </a:lnTo>
                  <a:cubicBezTo>
                    <a:pt x="11175" y="8468"/>
                    <a:pt x="11067" y="8468"/>
                    <a:pt x="11067" y="8468"/>
                  </a:cubicBezTo>
                  <a:cubicBezTo>
                    <a:pt x="11067" y="8468"/>
                    <a:pt x="11067" y="8468"/>
                    <a:pt x="10958" y="8468"/>
                  </a:cubicBezTo>
                  <a:cubicBezTo>
                    <a:pt x="10958" y="8468"/>
                    <a:pt x="10958" y="8468"/>
                    <a:pt x="10958" y="8468"/>
                  </a:cubicBezTo>
                  <a:cubicBezTo>
                    <a:pt x="10850" y="8468"/>
                    <a:pt x="10850" y="8468"/>
                    <a:pt x="10741" y="8468"/>
                  </a:cubicBezTo>
                  <a:cubicBezTo>
                    <a:pt x="9439" y="8577"/>
                    <a:pt x="8137" y="8685"/>
                    <a:pt x="6727" y="8794"/>
                  </a:cubicBezTo>
                  <a:cubicBezTo>
                    <a:pt x="6727" y="8794"/>
                    <a:pt x="6727" y="8794"/>
                    <a:pt x="6727" y="8794"/>
                  </a:cubicBezTo>
                  <a:cubicBezTo>
                    <a:pt x="4557" y="9119"/>
                    <a:pt x="2387" y="9228"/>
                    <a:pt x="109" y="9336"/>
                  </a:cubicBezTo>
                  <a:cubicBezTo>
                    <a:pt x="109" y="9336"/>
                    <a:pt x="109" y="9336"/>
                    <a:pt x="109" y="9336"/>
                  </a:cubicBezTo>
                  <a:close/>
                </a:path>
              </a:pathLst>
            </a:custGeom>
            <a:solidFill>
              <a:srgbClr val="132237"/>
            </a:solidFill>
            <a:ln w="10838" cap="flat">
              <a:noFill/>
              <a:prstDash val="solid"/>
              <a:miter/>
            </a:ln>
          </p:spPr>
          <p:txBody>
            <a:bodyPr rtlCol="0" anchor="ctr"/>
            <a:lstStyle/>
            <a:p>
              <a:endParaRPr lang="nb-NO"/>
            </a:p>
          </p:txBody>
        </p:sp>
        <p:sp>
          <p:nvSpPr>
            <p:cNvPr id="308" name="Frihåndsform: figur 307">
              <a:extLst>
                <a:ext uri="{FF2B5EF4-FFF2-40B4-BE49-F238E27FC236}">
                  <a16:creationId xmlns:a16="http://schemas.microsoft.com/office/drawing/2014/main" id="{7D521662-9061-403B-915E-ED586CA3277B}"/>
                </a:ext>
              </a:extLst>
            </p:cNvPr>
            <p:cNvSpPr/>
            <p:nvPr/>
          </p:nvSpPr>
          <p:spPr>
            <a:xfrm>
              <a:off x="6416079" y="5730225"/>
              <a:ext cx="83109" cy="10443"/>
            </a:xfrm>
            <a:custGeom>
              <a:avLst/>
              <a:gdLst>
                <a:gd name="connsiteX0" fmla="*/ 0 w 83109"/>
                <a:gd name="connsiteY0" fmla="*/ 10010 h 10443"/>
                <a:gd name="connsiteX1" fmla="*/ 0 w 83109"/>
                <a:gd name="connsiteY1" fmla="*/ 9901 h 10443"/>
                <a:gd name="connsiteX2" fmla="*/ 2387 w 83109"/>
                <a:gd name="connsiteY2" fmla="*/ 8490 h 10443"/>
                <a:gd name="connsiteX3" fmla="*/ 5533 w 83109"/>
                <a:gd name="connsiteY3" fmla="*/ 7297 h 10443"/>
                <a:gd name="connsiteX4" fmla="*/ 11826 w 83109"/>
                <a:gd name="connsiteY4" fmla="*/ 5344 h 10443"/>
                <a:gd name="connsiteX5" fmla="*/ 24412 w 83109"/>
                <a:gd name="connsiteY5" fmla="*/ 2415 h 10443"/>
                <a:gd name="connsiteX6" fmla="*/ 36998 w 83109"/>
                <a:gd name="connsiteY6" fmla="*/ 570 h 10443"/>
                <a:gd name="connsiteX7" fmla="*/ 50017 w 83109"/>
                <a:gd name="connsiteY7" fmla="*/ 28 h 10443"/>
                <a:gd name="connsiteX8" fmla="*/ 83109 w 83109"/>
                <a:gd name="connsiteY8" fmla="*/ 3283 h 10443"/>
                <a:gd name="connsiteX9" fmla="*/ 83109 w 83109"/>
                <a:gd name="connsiteY9" fmla="*/ 3391 h 10443"/>
                <a:gd name="connsiteX10" fmla="*/ 65316 w 83109"/>
                <a:gd name="connsiteY10" fmla="*/ 5236 h 10443"/>
                <a:gd name="connsiteX11" fmla="*/ 65424 w 83109"/>
                <a:gd name="connsiteY11" fmla="*/ 5236 h 10443"/>
                <a:gd name="connsiteX12" fmla="*/ 25172 w 83109"/>
                <a:gd name="connsiteY12" fmla="*/ 7188 h 10443"/>
                <a:gd name="connsiteX13" fmla="*/ 21808 w 83109"/>
                <a:gd name="connsiteY13" fmla="*/ 7406 h 10443"/>
                <a:gd name="connsiteX14" fmla="*/ 21808 w 83109"/>
                <a:gd name="connsiteY14" fmla="*/ 7406 h 10443"/>
                <a:gd name="connsiteX15" fmla="*/ 19529 w 83109"/>
                <a:gd name="connsiteY15" fmla="*/ 7623 h 10443"/>
                <a:gd name="connsiteX16" fmla="*/ 19529 w 83109"/>
                <a:gd name="connsiteY16" fmla="*/ 7623 h 10443"/>
                <a:gd name="connsiteX17" fmla="*/ 18662 w 83109"/>
                <a:gd name="connsiteY17" fmla="*/ 7731 h 10443"/>
                <a:gd name="connsiteX18" fmla="*/ 2929 w 83109"/>
                <a:gd name="connsiteY18" fmla="*/ 9467 h 10443"/>
                <a:gd name="connsiteX19" fmla="*/ 2929 w 83109"/>
                <a:gd name="connsiteY19" fmla="*/ 9467 h 10443"/>
                <a:gd name="connsiteX20" fmla="*/ 542 w 83109"/>
                <a:gd name="connsiteY20" fmla="*/ 10118 h 10443"/>
                <a:gd name="connsiteX21" fmla="*/ 434 w 83109"/>
                <a:gd name="connsiteY21" fmla="*/ 10226 h 10443"/>
                <a:gd name="connsiteX22" fmla="*/ 1085 w 83109"/>
                <a:gd name="connsiteY22" fmla="*/ 10335 h 10443"/>
                <a:gd name="connsiteX23" fmla="*/ 1085 w 83109"/>
                <a:gd name="connsiteY23" fmla="*/ 10444 h 10443"/>
                <a:gd name="connsiteX24" fmla="*/ 651 w 83109"/>
                <a:gd name="connsiteY24" fmla="*/ 10444 h 10443"/>
                <a:gd name="connsiteX25" fmla="*/ 0 w 83109"/>
                <a:gd name="connsiteY25" fmla="*/ 10010 h 1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109" h="10443">
                  <a:moveTo>
                    <a:pt x="0" y="10010"/>
                  </a:moveTo>
                  <a:cubicBezTo>
                    <a:pt x="0" y="10010"/>
                    <a:pt x="0" y="9901"/>
                    <a:pt x="0" y="9901"/>
                  </a:cubicBezTo>
                  <a:cubicBezTo>
                    <a:pt x="651" y="9250"/>
                    <a:pt x="1627" y="8924"/>
                    <a:pt x="2387" y="8490"/>
                  </a:cubicBezTo>
                  <a:cubicBezTo>
                    <a:pt x="3363" y="8057"/>
                    <a:pt x="4448" y="7623"/>
                    <a:pt x="5533" y="7297"/>
                  </a:cubicBezTo>
                  <a:cubicBezTo>
                    <a:pt x="7595" y="6537"/>
                    <a:pt x="9656" y="5995"/>
                    <a:pt x="11826" y="5344"/>
                  </a:cubicBezTo>
                  <a:cubicBezTo>
                    <a:pt x="15949" y="4151"/>
                    <a:pt x="20180" y="3174"/>
                    <a:pt x="24412" y="2415"/>
                  </a:cubicBezTo>
                  <a:cubicBezTo>
                    <a:pt x="28535" y="1547"/>
                    <a:pt x="32875" y="1004"/>
                    <a:pt x="36998" y="570"/>
                  </a:cubicBezTo>
                  <a:cubicBezTo>
                    <a:pt x="41338" y="136"/>
                    <a:pt x="45677" y="-81"/>
                    <a:pt x="50017" y="28"/>
                  </a:cubicBezTo>
                  <a:cubicBezTo>
                    <a:pt x="61084" y="245"/>
                    <a:pt x="72042" y="1981"/>
                    <a:pt x="83109" y="3283"/>
                  </a:cubicBezTo>
                  <a:cubicBezTo>
                    <a:pt x="83109" y="3283"/>
                    <a:pt x="83109" y="3391"/>
                    <a:pt x="83109" y="3391"/>
                  </a:cubicBezTo>
                  <a:cubicBezTo>
                    <a:pt x="77142" y="4151"/>
                    <a:pt x="71283" y="4801"/>
                    <a:pt x="65316" y="5236"/>
                  </a:cubicBezTo>
                  <a:cubicBezTo>
                    <a:pt x="65316" y="5236"/>
                    <a:pt x="65316" y="5236"/>
                    <a:pt x="65424" y="5236"/>
                  </a:cubicBezTo>
                  <a:cubicBezTo>
                    <a:pt x="52079" y="6212"/>
                    <a:pt x="38625" y="6321"/>
                    <a:pt x="25172" y="7188"/>
                  </a:cubicBezTo>
                  <a:cubicBezTo>
                    <a:pt x="24087" y="7297"/>
                    <a:pt x="22893" y="7297"/>
                    <a:pt x="21808" y="7406"/>
                  </a:cubicBezTo>
                  <a:lnTo>
                    <a:pt x="21808" y="7406"/>
                  </a:lnTo>
                  <a:cubicBezTo>
                    <a:pt x="21049" y="7514"/>
                    <a:pt x="20289" y="7514"/>
                    <a:pt x="19529" y="7623"/>
                  </a:cubicBezTo>
                  <a:cubicBezTo>
                    <a:pt x="19529" y="7623"/>
                    <a:pt x="19529" y="7623"/>
                    <a:pt x="19529" y="7623"/>
                  </a:cubicBezTo>
                  <a:cubicBezTo>
                    <a:pt x="19204" y="7623"/>
                    <a:pt x="18987" y="7623"/>
                    <a:pt x="18662" y="7731"/>
                  </a:cubicBezTo>
                  <a:cubicBezTo>
                    <a:pt x="13454" y="8165"/>
                    <a:pt x="8137" y="8490"/>
                    <a:pt x="2929" y="9467"/>
                  </a:cubicBezTo>
                  <a:lnTo>
                    <a:pt x="2929" y="9467"/>
                  </a:lnTo>
                  <a:cubicBezTo>
                    <a:pt x="2061" y="9684"/>
                    <a:pt x="1302" y="9901"/>
                    <a:pt x="542" y="10118"/>
                  </a:cubicBezTo>
                  <a:cubicBezTo>
                    <a:pt x="542" y="10118"/>
                    <a:pt x="434" y="10118"/>
                    <a:pt x="434" y="10226"/>
                  </a:cubicBezTo>
                  <a:cubicBezTo>
                    <a:pt x="651" y="10335"/>
                    <a:pt x="868" y="10335"/>
                    <a:pt x="1085" y="10335"/>
                  </a:cubicBezTo>
                  <a:cubicBezTo>
                    <a:pt x="1085" y="10335"/>
                    <a:pt x="1085" y="10444"/>
                    <a:pt x="1085" y="10444"/>
                  </a:cubicBezTo>
                  <a:cubicBezTo>
                    <a:pt x="976" y="10444"/>
                    <a:pt x="760" y="10444"/>
                    <a:pt x="651" y="10444"/>
                  </a:cubicBezTo>
                  <a:cubicBezTo>
                    <a:pt x="325" y="10226"/>
                    <a:pt x="109" y="10226"/>
                    <a:pt x="0" y="10010"/>
                  </a:cubicBezTo>
                  <a:close/>
                </a:path>
              </a:pathLst>
            </a:custGeom>
            <a:solidFill>
              <a:srgbClr val="132237"/>
            </a:solidFill>
            <a:ln w="10838" cap="flat">
              <a:noFill/>
              <a:prstDash val="solid"/>
              <a:miter/>
            </a:ln>
          </p:spPr>
          <p:txBody>
            <a:bodyPr rtlCol="0" anchor="ctr"/>
            <a:lstStyle/>
            <a:p>
              <a:endParaRPr lang="nb-NO"/>
            </a:p>
          </p:txBody>
        </p:sp>
        <p:sp>
          <p:nvSpPr>
            <p:cNvPr id="309" name="Frihåndsform: figur 308">
              <a:extLst>
                <a:ext uri="{FF2B5EF4-FFF2-40B4-BE49-F238E27FC236}">
                  <a16:creationId xmlns:a16="http://schemas.microsoft.com/office/drawing/2014/main" id="{8FEB0855-AF7A-444D-884C-BC439349B4B3}"/>
                </a:ext>
              </a:extLst>
            </p:cNvPr>
            <p:cNvSpPr/>
            <p:nvPr/>
          </p:nvSpPr>
          <p:spPr>
            <a:xfrm>
              <a:off x="4343614" y="5169102"/>
              <a:ext cx="270316" cy="356957"/>
            </a:xfrm>
            <a:custGeom>
              <a:avLst/>
              <a:gdLst>
                <a:gd name="connsiteX0" fmla="*/ 270316 w 270316"/>
                <a:gd name="connsiteY0" fmla="*/ 356958 h 356957"/>
                <a:gd name="connsiteX1" fmla="*/ 256320 w 270316"/>
                <a:gd name="connsiteY1" fmla="*/ 348061 h 356957"/>
                <a:gd name="connsiteX2" fmla="*/ 249810 w 270316"/>
                <a:gd name="connsiteY2" fmla="*/ 343179 h 356957"/>
                <a:gd name="connsiteX3" fmla="*/ 244060 w 270316"/>
                <a:gd name="connsiteY3" fmla="*/ 338188 h 356957"/>
                <a:gd name="connsiteX4" fmla="*/ 244060 w 270316"/>
                <a:gd name="connsiteY4" fmla="*/ 338188 h 356957"/>
                <a:gd name="connsiteX5" fmla="*/ 243300 w 270316"/>
                <a:gd name="connsiteY5" fmla="*/ 337428 h 356957"/>
                <a:gd name="connsiteX6" fmla="*/ 243083 w 270316"/>
                <a:gd name="connsiteY6" fmla="*/ 337211 h 356957"/>
                <a:gd name="connsiteX7" fmla="*/ 242758 w 270316"/>
                <a:gd name="connsiteY7" fmla="*/ 336994 h 356957"/>
                <a:gd name="connsiteX8" fmla="*/ 242649 w 270316"/>
                <a:gd name="connsiteY8" fmla="*/ 336886 h 356957"/>
                <a:gd name="connsiteX9" fmla="*/ 242541 w 270316"/>
                <a:gd name="connsiteY9" fmla="*/ 336777 h 356957"/>
                <a:gd name="connsiteX10" fmla="*/ 241564 w 270316"/>
                <a:gd name="connsiteY10" fmla="*/ 335909 h 356957"/>
                <a:gd name="connsiteX11" fmla="*/ 237333 w 270316"/>
                <a:gd name="connsiteY11" fmla="*/ 331352 h 356957"/>
                <a:gd name="connsiteX12" fmla="*/ 233102 w 270316"/>
                <a:gd name="connsiteY12" fmla="*/ 326253 h 356957"/>
                <a:gd name="connsiteX13" fmla="*/ 225398 w 270316"/>
                <a:gd name="connsiteY13" fmla="*/ 314752 h 356957"/>
                <a:gd name="connsiteX14" fmla="*/ 219648 w 270316"/>
                <a:gd name="connsiteY14" fmla="*/ 303577 h 356957"/>
                <a:gd name="connsiteX15" fmla="*/ 215199 w 270316"/>
                <a:gd name="connsiteY15" fmla="*/ 291425 h 356957"/>
                <a:gd name="connsiteX16" fmla="*/ 213355 w 270316"/>
                <a:gd name="connsiteY16" fmla="*/ 284698 h 356957"/>
                <a:gd name="connsiteX17" fmla="*/ 212487 w 270316"/>
                <a:gd name="connsiteY17" fmla="*/ 280033 h 356957"/>
                <a:gd name="connsiteX18" fmla="*/ 212161 w 270316"/>
                <a:gd name="connsiteY18" fmla="*/ 278297 h 356957"/>
                <a:gd name="connsiteX19" fmla="*/ 210751 w 270316"/>
                <a:gd name="connsiteY19" fmla="*/ 266579 h 356957"/>
                <a:gd name="connsiteX20" fmla="*/ 210643 w 270316"/>
                <a:gd name="connsiteY20" fmla="*/ 265711 h 356957"/>
                <a:gd name="connsiteX21" fmla="*/ 210425 w 270316"/>
                <a:gd name="connsiteY21" fmla="*/ 257140 h 356957"/>
                <a:gd name="connsiteX22" fmla="*/ 210643 w 270316"/>
                <a:gd name="connsiteY22" fmla="*/ 253234 h 356957"/>
                <a:gd name="connsiteX23" fmla="*/ 210860 w 270316"/>
                <a:gd name="connsiteY23" fmla="*/ 249328 h 356957"/>
                <a:gd name="connsiteX24" fmla="*/ 210860 w 270316"/>
                <a:gd name="connsiteY24" fmla="*/ 249111 h 356957"/>
                <a:gd name="connsiteX25" fmla="*/ 210860 w 270316"/>
                <a:gd name="connsiteY25" fmla="*/ 249111 h 356957"/>
                <a:gd name="connsiteX26" fmla="*/ 209992 w 270316"/>
                <a:gd name="connsiteY26" fmla="*/ 248352 h 356957"/>
                <a:gd name="connsiteX27" fmla="*/ 207713 w 270316"/>
                <a:gd name="connsiteY27" fmla="*/ 246832 h 356957"/>
                <a:gd name="connsiteX28" fmla="*/ 198491 w 270316"/>
                <a:gd name="connsiteY28" fmla="*/ 242167 h 356957"/>
                <a:gd name="connsiteX29" fmla="*/ 192306 w 270316"/>
                <a:gd name="connsiteY29" fmla="*/ 239129 h 356957"/>
                <a:gd name="connsiteX30" fmla="*/ 188184 w 270316"/>
                <a:gd name="connsiteY30" fmla="*/ 237068 h 356957"/>
                <a:gd name="connsiteX31" fmla="*/ 178419 w 270316"/>
                <a:gd name="connsiteY31" fmla="*/ 231968 h 356957"/>
                <a:gd name="connsiteX32" fmla="*/ 175598 w 270316"/>
                <a:gd name="connsiteY32" fmla="*/ 230449 h 356957"/>
                <a:gd name="connsiteX33" fmla="*/ 167894 w 270316"/>
                <a:gd name="connsiteY33" fmla="*/ 226218 h 356957"/>
                <a:gd name="connsiteX34" fmla="*/ 166701 w 270316"/>
                <a:gd name="connsiteY34" fmla="*/ 225567 h 356957"/>
                <a:gd name="connsiteX35" fmla="*/ 165507 w 270316"/>
                <a:gd name="connsiteY35" fmla="*/ 224916 h 356957"/>
                <a:gd name="connsiteX36" fmla="*/ 165073 w 270316"/>
                <a:gd name="connsiteY36" fmla="*/ 224699 h 356957"/>
                <a:gd name="connsiteX37" fmla="*/ 146954 w 270316"/>
                <a:gd name="connsiteY37" fmla="*/ 213524 h 356957"/>
                <a:gd name="connsiteX38" fmla="*/ 146629 w 270316"/>
                <a:gd name="connsiteY38" fmla="*/ 213307 h 356957"/>
                <a:gd name="connsiteX39" fmla="*/ 137949 w 270316"/>
                <a:gd name="connsiteY39" fmla="*/ 207556 h 356957"/>
                <a:gd name="connsiteX40" fmla="*/ 136647 w 270316"/>
                <a:gd name="connsiteY40" fmla="*/ 206688 h 356957"/>
                <a:gd name="connsiteX41" fmla="*/ 133935 w 270316"/>
                <a:gd name="connsiteY41" fmla="*/ 204844 h 356957"/>
                <a:gd name="connsiteX42" fmla="*/ 132307 w 270316"/>
                <a:gd name="connsiteY42" fmla="*/ 203650 h 356957"/>
                <a:gd name="connsiteX43" fmla="*/ 128944 w 270316"/>
                <a:gd name="connsiteY43" fmla="*/ 201264 h 356957"/>
                <a:gd name="connsiteX44" fmla="*/ 126774 w 270316"/>
                <a:gd name="connsiteY44" fmla="*/ 199636 h 356957"/>
                <a:gd name="connsiteX45" fmla="*/ 120155 w 270316"/>
                <a:gd name="connsiteY45" fmla="*/ 194645 h 356957"/>
                <a:gd name="connsiteX46" fmla="*/ 110282 w 270316"/>
                <a:gd name="connsiteY46" fmla="*/ 186725 h 356957"/>
                <a:gd name="connsiteX47" fmla="*/ 103338 w 270316"/>
                <a:gd name="connsiteY47" fmla="*/ 180866 h 356957"/>
                <a:gd name="connsiteX48" fmla="*/ 101711 w 270316"/>
                <a:gd name="connsiteY48" fmla="*/ 179455 h 356957"/>
                <a:gd name="connsiteX49" fmla="*/ 99215 w 270316"/>
                <a:gd name="connsiteY49" fmla="*/ 177177 h 356957"/>
                <a:gd name="connsiteX50" fmla="*/ 98130 w 270316"/>
                <a:gd name="connsiteY50" fmla="*/ 176201 h 356957"/>
                <a:gd name="connsiteX51" fmla="*/ 96720 w 270316"/>
                <a:gd name="connsiteY51" fmla="*/ 174898 h 356957"/>
                <a:gd name="connsiteX52" fmla="*/ 93899 w 270316"/>
                <a:gd name="connsiteY52" fmla="*/ 172294 h 356957"/>
                <a:gd name="connsiteX53" fmla="*/ 94224 w 270316"/>
                <a:gd name="connsiteY53" fmla="*/ 172620 h 356957"/>
                <a:gd name="connsiteX54" fmla="*/ 94007 w 270316"/>
                <a:gd name="connsiteY54" fmla="*/ 172403 h 356957"/>
                <a:gd name="connsiteX55" fmla="*/ 93790 w 270316"/>
                <a:gd name="connsiteY55" fmla="*/ 172186 h 356957"/>
                <a:gd name="connsiteX56" fmla="*/ 94116 w 270316"/>
                <a:gd name="connsiteY56" fmla="*/ 172512 h 356957"/>
                <a:gd name="connsiteX57" fmla="*/ 93248 w 270316"/>
                <a:gd name="connsiteY57" fmla="*/ 171752 h 356957"/>
                <a:gd name="connsiteX58" fmla="*/ 92922 w 270316"/>
                <a:gd name="connsiteY58" fmla="*/ 171427 h 356957"/>
                <a:gd name="connsiteX59" fmla="*/ 92488 w 270316"/>
                <a:gd name="connsiteY59" fmla="*/ 170993 h 356957"/>
                <a:gd name="connsiteX60" fmla="*/ 92271 w 270316"/>
                <a:gd name="connsiteY60" fmla="*/ 170776 h 356957"/>
                <a:gd name="connsiteX61" fmla="*/ 91946 w 270316"/>
                <a:gd name="connsiteY61" fmla="*/ 170558 h 356957"/>
                <a:gd name="connsiteX62" fmla="*/ 90861 w 270316"/>
                <a:gd name="connsiteY62" fmla="*/ 169473 h 356957"/>
                <a:gd name="connsiteX63" fmla="*/ 89233 w 270316"/>
                <a:gd name="connsiteY63" fmla="*/ 167846 h 356957"/>
                <a:gd name="connsiteX64" fmla="*/ 88908 w 270316"/>
                <a:gd name="connsiteY64" fmla="*/ 167521 h 356957"/>
                <a:gd name="connsiteX65" fmla="*/ 88582 w 270316"/>
                <a:gd name="connsiteY65" fmla="*/ 167195 h 356957"/>
                <a:gd name="connsiteX66" fmla="*/ 88365 w 270316"/>
                <a:gd name="connsiteY66" fmla="*/ 166978 h 356957"/>
                <a:gd name="connsiteX67" fmla="*/ 88257 w 270316"/>
                <a:gd name="connsiteY67" fmla="*/ 166870 h 356957"/>
                <a:gd name="connsiteX68" fmla="*/ 88149 w 270316"/>
                <a:gd name="connsiteY68" fmla="*/ 166761 h 356957"/>
                <a:gd name="connsiteX69" fmla="*/ 87823 w 270316"/>
                <a:gd name="connsiteY69" fmla="*/ 166544 h 356957"/>
                <a:gd name="connsiteX70" fmla="*/ 87823 w 270316"/>
                <a:gd name="connsiteY70" fmla="*/ 166544 h 356957"/>
                <a:gd name="connsiteX71" fmla="*/ 87606 w 270316"/>
                <a:gd name="connsiteY71" fmla="*/ 166327 h 356957"/>
                <a:gd name="connsiteX72" fmla="*/ 87606 w 270316"/>
                <a:gd name="connsiteY72" fmla="*/ 166327 h 356957"/>
                <a:gd name="connsiteX73" fmla="*/ 87389 w 270316"/>
                <a:gd name="connsiteY73" fmla="*/ 166002 h 356957"/>
                <a:gd name="connsiteX74" fmla="*/ 84459 w 270316"/>
                <a:gd name="connsiteY74" fmla="*/ 162964 h 356957"/>
                <a:gd name="connsiteX75" fmla="*/ 83266 w 270316"/>
                <a:gd name="connsiteY75" fmla="*/ 161662 h 356957"/>
                <a:gd name="connsiteX76" fmla="*/ 82290 w 270316"/>
                <a:gd name="connsiteY76" fmla="*/ 160685 h 356957"/>
                <a:gd name="connsiteX77" fmla="*/ 79577 w 270316"/>
                <a:gd name="connsiteY77" fmla="*/ 157864 h 356957"/>
                <a:gd name="connsiteX78" fmla="*/ 70355 w 270316"/>
                <a:gd name="connsiteY78" fmla="*/ 147557 h 356957"/>
                <a:gd name="connsiteX79" fmla="*/ 61241 w 270316"/>
                <a:gd name="connsiteY79" fmla="*/ 136599 h 356957"/>
                <a:gd name="connsiteX80" fmla="*/ 56250 w 270316"/>
                <a:gd name="connsiteY80" fmla="*/ 130306 h 356957"/>
                <a:gd name="connsiteX81" fmla="*/ 53104 w 270316"/>
                <a:gd name="connsiteY81" fmla="*/ 126291 h 356957"/>
                <a:gd name="connsiteX82" fmla="*/ 48872 w 270316"/>
                <a:gd name="connsiteY82" fmla="*/ 120541 h 356957"/>
                <a:gd name="connsiteX83" fmla="*/ 46811 w 270316"/>
                <a:gd name="connsiteY83" fmla="*/ 117829 h 356957"/>
                <a:gd name="connsiteX84" fmla="*/ 43013 w 270316"/>
                <a:gd name="connsiteY84" fmla="*/ 112512 h 356957"/>
                <a:gd name="connsiteX85" fmla="*/ 40843 w 270316"/>
                <a:gd name="connsiteY85" fmla="*/ 109474 h 356957"/>
                <a:gd name="connsiteX86" fmla="*/ 37589 w 270316"/>
                <a:gd name="connsiteY86" fmla="*/ 104592 h 356957"/>
                <a:gd name="connsiteX87" fmla="*/ 35310 w 270316"/>
                <a:gd name="connsiteY87" fmla="*/ 101229 h 356957"/>
                <a:gd name="connsiteX88" fmla="*/ 33466 w 270316"/>
                <a:gd name="connsiteY88" fmla="*/ 98407 h 356957"/>
                <a:gd name="connsiteX89" fmla="*/ 32489 w 270316"/>
                <a:gd name="connsiteY89" fmla="*/ 96888 h 356957"/>
                <a:gd name="connsiteX90" fmla="*/ 31838 w 270316"/>
                <a:gd name="connsiteY90" fmla="*/ 95912 h 356957"/>
                <a:gd name="connsiteX91" fmla="*/ 29994 w 270316"/>
                <a:gd name="connsiteY91" fmla="*/ 92983 h 356957"/>
                <a:gd name="connsiteX92" fmla="*/ 30211 w 270316"/>
                <a:gd name="connsiteY92" fmla="*/ 93200 h 356957"/>
                <a:gd name="connsiteX93" fmla="*/ 29994 w 270316"/>
                <a:gd name="connsiteY93" fmla="*/ 92874 h 356957"/>
                <a:gd name="connsiteX94" fmla="*/ 29234 w 270316"/>
                <a:gd name="connsiteY94" fmla="*/ 91572 h 356957"/>
                <a:gd name="connsiteX95" fmla="*/ 28475 w 270316"/>
                <a:gd name="connsiteY95" fmla="*/ 90270 h 356957"/>
                <a:gd name="connsiteX96" fmla="*/ 28692 w 270316"/>
                <a:gd name="connsiteY96" fmla="*/ 90487 h 356957"/>
                <a:gd name="connsiteX97" fmla="*/ 27932 w 270316"/>
                <a:gd name="connsiteY97" fmla="*/ 89294 h 356957"/>
                <a:gd name="connsiteX98" fmla="*/ 27824 w 270316"/>
                <a:gd name="connsiteY98" fmla="*/ 89077 h 356957"/>
                <a:gd name="connsiteX99" fmla="*/ 27498 w 270316"/>
                <a:gd name="connsiteY99" fmla="*/ 88534 h 356957"/>
                <a:gd name="connsiteX100" fmla="*/ 27281 w 270316"/>
                <a:gd name="connsiteY100" fmla="*/ 88209 h 356957"/>
                <a:gd name="connsiteX101" fmla="*/ 26630 w 270316"/>
                <a:gd name="connsiteY101" fmla="*/ 87015 h 356957"/>
                <a:gd name="connsiteX102" fmla="*/ 26522 w 270316"/>
                <a:gd name="connsiteY102" fmla="*/ 86798 h 356957"/>
                <a:gd name="connsiteX103" fmla="*/ 26413 w 270316"/>
                <a:gd name="connsiteY103" fmla="*/ 86581 h 356957"/>
                <a:gd name="connsiteX104" fmla="*/ 21422 w 270316"/>
                <a:gd name="connsiteY104" fmla="*/ 77467 h 356957"/>
                <a:gd name="connsiteX105" fmla="*/ 16540 w 270316"/>
                <a:gd name="connsiteY105" fmla="*/ 66943 h 356957"/>
                <a:gd name="connsiteX106" fmla="*/ 16214 w 270316"/>
                <a:gd name="connsiteY106" fmla="*/ 66075 h 356957"/>
                <a:gd name="connsiteX107" fmla="*/ 15997 w 270316"/>
                <a:gd name="connsiteY107" fmla="*/ 65533 h 356957"/>
                <a:gd name="connsiteX108" fmla="*/ 14478 w 270316"/>
                <a:gd name="connsiteY108" fmla="*/ 61952 h 356957"/>
                <a:gd name="connsiteX109" fmla="*/ 10898 w 270316"/>
                <a:gd name="connsiteY109" fmla="*/ 52513 h 356957"/>
                <a:gd name="connsiteX110" fmla="*/ 10030 w 270316"/>
                <a:gd name="connsiteY110" fmla="*/ 50234 h 356957"/>
                <a:gd name="connsiteX111" fmla="*/ 6450 w 270316"/>
                <a:gd name="connsiteY111" fmla="*/ 38625 h 356957"/>
                <a:gd name="connsiteX112" fmla="*/ 6450 w 270316"/>
                <a:gd name="connsiteY112" fmla="*/ 38734 h 356957"/>
                <a:gd name="connsiteX113" fmla="*/ 1350 w 270316"/>
                <a:gd name="connsiteY113" fmla="*/ 16166 h 356957"/>
                <a:gd name="connsiteX114" fmla="*/ 48 w 270316"/>
                <a:gd name="connsiteY114" fmla="*/ 5425 h 356957"/>
                <a:gd name="connsiteX115" fmla="*/ 48 w 270316"/>
                <a:gd name="connsiteY115" fmla="*/ 3146 h 356957"/>
                <a:gd name="connsiteX116" fmla="*/ 48 w 270316"/>
                <a:gd name="connsiteY116" fmla="*/ 2712 h 356957"/>
                <a:gd name="connsiteX117" fmla="*/ 482 w 270316"/>
                <a:gd name="connsiteY117" fmla="*/ 217 h 356957"/>
                <a:gd name="connsiteX118" fmla="*/ 808 w 270316"/>
                <a:gd name="connsiteY118" fmla="*/ 0 h 356957"/>
                <a:gd name="connsiteX119" fmla="*/ 591 w 270316"/>
                <a:gd name="connsiteY119" fmla="*/ 217 h 356957"/>
                <a:gd name="connsiteX120" fmla="*/ 591 w 270316"/>
                <a:gd name="connsiteY120" fmla="*/ 217 h 356957"/>
                <a:gd name="connsiteX121" fmla="*/ 482 w 270316"/>
                <a:gd name="connsiteY121" fmla="*/ 542 h 356957"/>
                <a:gd name="connsiteX122" fmla="*/ 482 w 270316"/>
                <a:gd name="connsiteY122" fmla="*/ 976 h 356957"/>
                <a:gd name="connsiteX123" fmla="*/ 482 w 270316"/>
                <a:gd name="connsiteY123" fmla="*/ 1302 h 356957"/>
                <a:gd name="connsiteX124" fmla="*/ 699 w 270316"/>
                <a:gd name="connsiteY124" fmla="*/ 3363 h 356957"/>
                <a:gd name="connsiteX125" fmla="*/ 2218 w 270316"/>
                <a:gd name="connsiteY125" fmla="*/ 10524 h 356957"/>
                <a:gd name="connsiteX126" fmla="*/ 2869 w 270316"/>
                <a:gd name="connsiteY126" fmla="*/ 12694 h 356957"/>
                <a:gd name="connsiteX127" fmla="*/ 3520 w 270316"/>
                <a:gd name="connsiteY127" fmla="*/ 15081 h 356957"/>
                <a:gd name="connsiteX128" fmla="*/ 5148 w 270316"/>
                <a:gd name="connsiteY128" fmla="*/ 20397 h 356957"/>
                <a:gd name="connsiteX129" fmla="*/ 8077 w 270316"/>
                <a:gd name="connsiteY129" fmla="*/ 29403 h 356957"/>
                <a:gd name="connsiteX130" fmla="*/ 8728 w 270316"/>
                <a:gd name="connsiteY130" fmla="*/ 31247 h 356957"/>
                <a:gd name="connsiteX131" fmla="*/ 11115 w 270316"/>
                <a:gd name="connsiteY131" fmla="*/ 38083 h 356957"/>
                <a:gd name="connsiteX132" fmla="*/ 11875 w 270316"/>
                <a:gd name="connsiteY132" fmla="*/ 40144 h 356957"/>
                <a:gd name="connsiteX133" fmla="*/ 12851 w 270316"/>
                <a:gd name="connsiteY133" fmla="*/ 42857 h 356957"/>
                <a:gd name="connsiteX134" fmla="*/ 13394 w 270316"/>
                <a:gd name="connsiteY134" fmla="*/ 44159 h 356957"/>
                <a:gd name="connsiteX135" fmla="*/ 14913 w 270316"/>
                <a:gd name="connsiteY135" fmla="*/ 48064 h 356957"/>
                <a:gd name="connsiteX136" fmla="*/ 15889 w 270316"/>
                <a:gd name="connsiteY136" fmla="*/ 50343 h 356957"/>
                <a:gd name="connsiteX137" fmla="*/ 16323 w 270316"/>
                <a:gd name="connsiteY137" fmla="*/ 51428 h 356957"/>
                <a:gd name="connsiteX138" fmla="*/ 16431 w 270316"/>
                <a:gd name="connsiteY138" fmla="*/ 51645 h 356957"/>
                <a:gd name="connsiteX139" fmla="*/ 16431 w 270316"/>
                <a:gd name="connsiteY139" fmla="*/ 51645 h 356957"/>
                <a:gd name="connsiteX140" fmla="*/ 16865 w 270316"/>
                <a:gd name="connsiteY140" fmla="*/ 52621 h 356957"/>
                <a:gd name="connsiteX141" fmla="*/ 17299 w 270316"/>
                <a:gd name="connsiteY141" fmla="*/ 53598 h 356957"/>
                <a:gd name="connsiteX142" fmla="*/ 18818 w 270316"/>
                <a:gd name="connsiteY142" fmla="*/ 57070 h 356957"/>
                <a:gd name="connsiteX143" fmla="*/ 20446 w 270316"/>
                <a:gd name="connsiteY143" fmla="*/ 60759 h 356957"/>
                <a:gd name="connsiteX144" fmla="*/ 21314 w 270316"/>
                <a:gd name="connsiteY144" fmla="*/ 62495 h 356957"/>
                <a:gd name="connsiteX145" fmla="*/ 24460 w 270316"/>
                <a:gd name="connsiteY145" fmla="*/ 69113 h 356957"/>
                <a:gd name="connsiteX146" fmla="*/ 26739 w 270316"/>
                <a:gd name="connsiteY146" fmla="*/ 73670 h 356957"/>
                <a:gd name="connsiteX147" fmla="*/ 28258 w 270316"/>
                <a:gd name="connsiteY147" fmla="*/ 76599 h 356957"/>
                <a:gd name="connsiteX148" fmla="*/ 29451 w 270316"/>
                <a:gd name="connsiteY148" fmla="*/ 78769 h 356957"/>
                <a:gd name="connsiteX149" fmla="*/ 30102 w 270316"/>
                <a:gd name="connsiteY149" fmla="*/ 79854 h 356957"/>
                <a:gd name="connsiteX150" fmla="*/ 30753 w 270316"/>
                <a:gd name="connsiteY150" fmla="*/ 80939 h 356957"/>
                <a:gd name="connsiteX151" fmla="*/ 31947 w 270316"/>
                <a:gd name="connsiteY151" fmla="*/ 83218 h 356957"/>
                <a:gd name="connsiteX152" fmla="*/ 32164 w 270316"/>
                <a:gd name="connsiteY152" fmla="*/ 83543 h 356957"/>
                <a:gd name="connsiteX153" fmla="*/ 32489 w 270316"/>
                <a:gd name="connsiteY153" fmla="*/ 84086 h 356957"/>
                <a:gd name="connsiteX154" fmla="*/ 32598 w 270316"/>
                <a:gd name="connsiteY154" fmla="*/ 84303 h 356957"/>
                <a:gd name="connsiteX155" fmla="*/ 32815 w 270316"/>
                <a:gd name="connsiteY155" fmla="*/ 84628 h 356957"/>
                <a:gd name="connsiteX156" fmla="*/ 33032 w 270316"/>
                <a:gd name="connsiteY156" fmla="*/ 84954 h 356957"/>
                <a:gd name="connsiteX157" fmla="*/ 33466 w 270316"/>
                <a:gd name="connsiteY157" fmla="*/ 85822 h 356957"/>
                <a:gd name="connsiteX158" fmla="*/ 33791 w 270316"/>
                <a:gd name="connsiteY158" fmla="*/ 86473 h 356957"/>
                <a:gd name="connsiteX159" fmla="*/ 34117 w 270316"/>
                <a:gd name="connsiteY159" fmla="*/ 87124 h 356957"/>
                <a:gd name="connsiteX160" fmla="*/ 33900 w 270316"/>
                <a:gd name="connsiteY160" fmla="*/ 86798 h 356957"/>
                <a:gd name="connsiteX161" fmla="*/ 34442 w 270316"/>
                <a:gd name="connsiteY161" fmla="*/ 87558 h 356957"/>
                <a:gd name="connsiteX162" fmla="*/ 34876 w 270316"/>
                <a:gd name="connsiteY162" fmla="*/ 88317 h 356957"/>
                <a:gd name="connsiteX163" fmla="*/ 35527 w 270316"/>
                <a:gd name="connsiteY163" fmla="*/ 89402 h 356957"/>
                <a:gd name="connsiteX164" fmla="*/ 35635 w 270316"/>
                <a:gd name="connsiteY164" fmla="*/ 89619 h 356957"/>
                <a:gd name="connsiteX165" fmla="*/ 35635 w 270316"/>
                <a:gd name="connsiteY165" fmla="*/ 89619 h 356957"/>
                <a:gd name="connsiteX166" fmla="*/ 35744 w 270316"/>
                <a:gd name="connsiteY166" fmla="*/ 89836 h 356957"/>
                <a:gd name="connsiteX167" fmla="*/ 35744 w 270316"/>
                <a:gd name="connsiteY167" fmla="*/ 89945 h 356957"/>
                <a:gd name="connsiteX168" fmla="*/ 35744 w 270316"/>
                <a:gd name="connsiteY168" fmla="*/ 89945 h 356957"/>
                <a:gd name="connsiteX169" fmla="*/ 49849 w 270316"/>
                <a:gd name="connsiteY169" fmla="*/ 110993 h 356957"/>
                <a:gd name="connsiteX170" fmla="*/ 57661 w 270316"/>
                <a:gd name="connsiteY170" fmla="*/ 121626 h 356957"/>
                <a:gd name="connsiteX171" fmla="*/ 61350 w 270316"/>
                <a:gd name="connsiteY171" fmla="*/ 126400 h 356957"/>
                <a:gd name="connsiteX172" fmla="*/ 64605 w 270316"/>
                <a:gd name="connsiteY172" fmla="*/ 130631 h 356957"/>
                <a:gd name="connsiteX173" fmla="*/ 70246 w 270316"/>
                <a:gd name="connsiteY173" fmla="*/ 137575 h 356957"/>
                <a:gd name="connsiteX174" fmla="*/ 71114 w 270316"/>
                <a:gd name="connsiteY174" fmla="*/ 138660 h 356957"/>
                <a:gd name="connsiteX175" fmla="*/ 75237 w 270316"/>
                <a:gd name="connsiteY175" fmla="*/ 143434 h 356957"/>
                <a:gd name="connsiteX176" fmla="*/ 77950 w 270316"/>
                <a:gd name="connsiteY176" fmla="*/ 146472 h 356957"/>
                <a:gd name="connsiteX177" fmla="*/ 79903 w 270316"/>
                <a:gd name="connsiteY177" fmla="*/ 148642 h 356957"/>
                <a:gd name="connsiteX178" fmla="*/ 80771 w 270316"/>
                <a:gd name="connsiteY178" fmla="*/ 149618 h 356957"/>
                <a:gd name="connsiteX179" fmla="*/ 84894 w 270316"/>
                <a:gd name="connsiteY179" fmla="*/ 154067 h 356957"/>
                <a:gd name="connsiteX180" fmla="*/ 88582 w 270316"/>
                <a:gd name="connsiteY180" fmla="*/ 157756 h 356957"/>
                <a:gd name="connsiteX181" fmla="*/ 92054 w 270316"/>
                <a:gd name="connsiteY181" fmla="*/ 161336 h 356957"/>
                <a:gd name="connsiteX182" fmla="*/ 94007 w 270316"/>
                <a:gd name="connsiteY182" fmla="*/ 163181 h 356957"/>
                <a:gd name="connsiteX183" fmla="*/ 98781 w 270316"/>
                <a:gd name="connsiteY183" fmla="*/ 167846 h 356957"/>
                <a:gd name="connsiteX184" fmla="*/ 103338 w 270316"/>
                <a:gd name="connsiteY184" fmla="*/ 171969 h 356957"/>
                <a:gd name="connsiteX185" fmla="*/ 106159 w 270316"/>
                <a:gd name="connsiteY185" fmla="*/ 174465 h 356957"/>
                <a:gd name="connsiteX186" fmla="*/ 108438 w 270316"/>
                <a:gd name="connsiteY186" fmla="*/ 176417 h 356957"/>
                <a:gd name="connsiteX187" fmla="*/ 109523 w 270316"/>
                <a:gd name="connsiteY187" fmla="*/ 177285 h 356957"/>
                <a:gd name="connsiteX188" fmla="*/ 112235 w 270316"/>
                <a:gd name="connsiteY188" fmla="*/ 179564 h 356957"/>
                <a:gd name="connsiteX189" fmla="*/ 113754 w 270316"/>
                <a:gd name="connsiteY189" fmla="*/ 180757 h 356957"/>
                <a:gd name="connsiteX190" fmla="*/ 120372 w 270316"/>
                <a:gd name="connsiteY190" fmla="*/ 186074 h 356957"/>
                <a:gd name="connsiteX191" fmla="*/ 120698 w 270316"/>
                <a:gd name="connsiteY191" fmla="*/ 186291 h 356957"/>
                <a:gd name="connsiteX192" fmla="*/ 127316 w 270316"/>
                <a:gd name="connsiteY192" fmla="*/ 191282 h 356957"/>
                <a:gd name="connsiteX193" fmla="*/ 138166 w 270316"/>
                <a:gd name="connsiteY193" fmla="*/ 198985 h 356957"/>
                <a:gd name="connsiteX194" fmla="*/ 147931 w 270316"/>
                <a:gd name="connsiteY194" fmla="*/ 205386 h 356957"/>
                <a:gd name="connsiteX195" fmla="*/ 169413 w 270316"/>
                <a:gd name="connsiteY195" fmla="*/ 218297 h 356957"/>
                <a:gd name="connsiteX196" fmla="*/ 169305 w 270316"/>
                <a:gd name="connsiteY196" fmla="*/ 218297 h 356957"/>
                <a:gd name="connsiteX197" fmla="*/ 169305 w 270316"/>
                <a:gd name="connsiteY197" fmla="*/ 218297 h 356957"/>
                <a:gd name="connsiteX198" fmla="*/ 169196 w 270316"/>
                <a:gd name="connsiteY198" fmla="*/ 218297 h 356957"/>
                <a:gd name="connsiteX199" fmla="*/ 191221 w 270316"/>
                <a:gd name="connsiteY199" fmla="*/ 229364 h 356957"/>
                <a:gd name="connsiteX200" fmla="*/ 191764 w 270316"/>
                <a:gd name="connsiteY200" fmla="*/ 229581 h 356957"/>
                <a:gd name="connsiteX201" fmla="*/ 202831 w 270316"/>
                <a:gd name="connsiteY201" fmla="*/ 234681 h 356957"/>
                <a:gd name="connsiteX202" fmla="*/ 213680 w 270316"/>
                <a:gd name="connsiteY202" fmla="*/ 239997 h 356957"/>
                <a:gd name="connsiteX203" fmla="*/ 218997 w 270316"/>
                <a:gd name="connsiteY203" fmla="*/ 244445 h 356957"/>
                <a:gd name="connsiteX204" fmla="*/ 220082 w 270316"/>
                <a:gd name="connsiteY204" fmla="*/ 253017 h 356957"/>
                <a:gd name="connsiteX205" fmla="*/ 220082 w 270316"/>
                <a:gd name="connsiteY205" fmla="*/ 253342 h 356957"/>
                <a:gd name="connsiteX206" fmla="*/ 219973 w 270316"/>
                <a:gd name="connsiteY206" fmla="*/ 253993 h 356957"/>
                <a:gd name="connsiteX207" fmla="*/ 219865 w 270316"/>
                <a:gd name="connsiteY207" fmla="*/ 254427 h 356957"/>
                <a:gd name="connsiteX208" fmla="*/ 219431 w 270316"/>
                <a:gd name="connsiteY208" fmla="*/ 262348 h 356957"/>
                <a:gd name="connsiteX209" fmla="*/ 220190 w 270316"/>
                <a:gd name="connsiteY209" fmla="*/ 272980 h 356957"/>
                <a:gd name="connsiteX210" fmla="*/ 221384 w 270316"/>
                <a:gd name="connsiteY210" fmla="*/ 280141 h 356957"/>
                <a:gd name="connsiteX211" fmla="*/ 222577 w 270316"/>
                <a:gd name="connsiteY211" fmla="*/ 285566 h 356957"/>
                <a:gd name="connsiteX212" fmla="*/ 222903 w 270316"/>
                <a:gd name="connsiteY212" fmla="*/ 286868 h 356957"/>
                <a:gd name="connsiteX213" fmla="*/ 223120 w 270316"/>
                <a:gd name="connsiteY213" fmla="*/ 287519 h 356957"/>
                <a:gd name="connsiteX214" fmla="*/ 223771 w 270316"/>
                <a:gd name="connsiteY214" fmla="*/ 289906 h 356957"/>
                <a:gd name="connsiteX215" fmla="*/ 226917 w 270316"/>
                <a:gd name="connsiteY215" fmla="*/ 299020 h 356957"/>
                <a:gd name="connsiteX216" fmla="*/ 227134 w 270316"/>
                <a:gd name="connsiteY216" fmla="*/ 299563 h 356957"/>
                <a:gd name="connsiteX217" fmla="*/ 226917 w 270316"/>
                <a:gd name="connsiteY217" fmla="*/ 299237 h 356957"/>
                <a:gd name="connsiteX218" fmla="*/ 227785 w 270316"/>
                <a:gd name="connsiteY218" fmla="*/ 301081 h 356957"/>
                <a:gd name="connsiteX219" fmla="*/ 228328 w 270316"/>
                <a:gd name="connsiteY219" fmla="*/ 302383 h 356957"/>
                <a:gd name="connsiteX220" fmla="*/ 228219 w 270316"/>
                <a:gd name="connsiteY220" fmla="*/ 302166 h 356957"/>
                <a:gd name="connsiteX221" fmla="*/ 235923 w 270316"/>
                <a:gd name="connsiteY221" fmla="*/ 317356 h 356957"/>
                <a:gd name="connsiteX222" fmla="*/ 236791 w 270316"/>
                <a:gd name="connsiteY222" fmla="*/ 318875 h 356957"/>
                <a:gd name="connsiteX223" fmla="*/ 237659 w 270316"/>
                <a:gd name="connsiteY223" fmla="*/ 320286 h 356957"/>
                <a:gd name="connsiteX224" fmla="*/ 246013 w 270316"/>
                <a:gd name="connsiteY224" fmla="*/ 332763 h 356957"/>
                <a:gd name="connsiteX225" fmla="*/ 248183 w 270316"/>
                <a:gd name="connsiteY225" fmla="*/ 335475 h 356957"/>
                <a:gd name="connsiteX226" fmla="*/ 248183 w 270316"/>
                <a:gd name="connsiteY226" fmla="*/ 335475 h 356957"/>
                <a:gd name="connsiteX227" fmla="*/ 257080 w 270316"/>
                <a:gd name="connsiteY227" fmla="*/ 345240 h 356957"/>
                <a:gd name="connsiteX228" fmla="*/ 258056 w 270316"/>
                <a:gd name="connsiteY228" fmla="*/ 346216 h 356957"/>
                <a:gd name="connsiteX229" fmla="*/ 259250 w 270316"/>
                <a:gd name="connsiteY229" fmla="*/ 347410 h 356957"/>
                <a:gd name="connsiteX230" fmla="*/ 270316 w 270316"/>
                <a:gd name="connsiteY230" fmla="*/ 356958 h 356957"/>
                <a:gd name="connsiteX231" fmla="*/ 270316 w 270316"/>
                <a:gd name="connsiteY231" fmla="*/ 356958 h 356957"/>
                <a:gd name="connsiteX232" fmla="*/ 270316 w 270316"/>
                <a:gd name="connsiteY232" fmla="*/ 356958 h 35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270316" h="356957">
                  <a:moveTo>
                    <a:pt x="270316" y="356958"/>
                  </a:moveTo>
                  <a:cubicBezTo>
                    <a:pt x="265108" y="354028"/>
                    <a:pt x="260552" y="351099"/>
                    <a:pt x="256320" y="348061"/>
                  </a:cubicBezTo>
                  <a:cubicBezTo>
                    <a:pt x="253933" y="346434"/>
                    <a:pt x="251655" y="344589"/>
                    <a:pt x="249810" y="343179"/>
                  </a:cubicBezTo>
                  <a:cubicBezTo>
                    <a:pt x="247640" y="341551"/>
                    <a:pt x="245687" y="339815"/>
                    <a:pt x="244060" y="338188"/>
                  </a:cubicBezTo>
                  <a:lnTo>
                    <a:pt x="244060" y="338188"/>
                  </a:lnTo>
                  <a:cubicBezTo>
                    <a:pt x="243843" y="337971"/>
                    <a:pt x="243517" y="337754"/>
                    <a:pt x="243300" y="337428"/>
                  </a:cubicBezTo>
                  <a:lnTo>
                    <a:pt x="243083" y="337211"/>
                  </a:lnTo>
                  <a:lnTo>
                    <a:pt x="242758" y="336994"/>
                  </a:lnTo>
                  <a:cubicBezTo>
                    <a:pt x="242758" y="336994"/>
                    <a:pt x="242649" y="336886"/>
                    <a:pt x="242649" y="336886"/>
                  </a:cubicBezTo>
                  <a:cubicBezTo>
                    <a:pt x="242649" y="336886"/>
                    <a:pt x="242541" y="336777"/>
                    <a:pt x="242541" y="336777"/>
                  </a:cubicBezTo>
                  <a:cubicBezTo>
                    <a:pt x="242215" y="336560"/>
                    <a:pt x="241890" y="336235"/>
                    <a:pt x="241564" y="335909"/>
                  </a:cubicBezTo>
                  <a:cubicBezTo>
                    <a:pt x="240154" y="334499"/>
                    <a:pt x="238743" y="332980"/>
                    <a:pt x="237333" y="331352"/>
                  </a:cubicBezTo>
                  <a:cubicBezTo>
                    <a:pt x="235706" y="329399"/>
                    <a:pt x="234295" y="327772"/>
                    <a:pt x="233102" y="326253"/>
                  </a:cubicBezTo>
                  <a:cubicBezTo>
                    <a:pt x="230389" y="322564"/>
                    <a:pt x="227785" y="318767"/>
                    <a:pt x="225398" y="314752"/>
                  </a:cubicBezTo>
                  <a:cubicBezTo>
                    <a:pt x="223337" y="311389"/>
                    <a:pt x="221384" y="307700"/>
                    <a:pt x="219648" y="303577"/>
                  </a:cubicBezTo>
                  <a:cubicBezTo>
                    <a:pt x="217695" y="299237"/>
                    <a:pt x="216284" y="295331"/>
                    <a:pt x="215199" y="291425"/>
                  </a:cubicBezTo>
                  <a:cubicBezTo>
                    <a:pt x="214548" y="289147"/>
                    <a:pt x="214006" y="286977"/>
                    <a:pt x="213355" y="284698"/>
                  </a:cubicBezTo>
                  <a:cubicBezTo>
                    <a:pt x="213029" y="283179"/>
                    <a:pt x="212704" y="281552"/>
                    <a:pt x="212487" y="280033"/>
                  </a:cubicBezTo>
                  <a:lnTo>
                    <a:pt x="212161" y="278297"/>
                  </a:lnTo>
                  <a:cubicBezTo>
                    <a:pt x="211402" y="274391"/>
                    <a:pt x="211077" y="270485"/>
                    <a:pt x="210751" y="266579"/>
                  </a:cubicBezTo>
                  <a:lnTo>
                    <a:pt x="210643" y="265711"/>
                  </a:lnTo>
                  <a:cubicBezTo>
                    <a:pt x="210425" y="263216"/>
                    <a:pt x="210317" y="260503"/>
                    <a:pt x="210425" y="257140"/>
                  </a:cubicBezTo>
                  <a:cubicBezTo>
                    <a:pt x="210425" y="255838"/>
                    <a:pt x="210534" y="254536"/>
                    <a:pt x="210643" y="253234"/>
                  </a:cubicBezTo>
                  <a:cubicBezTo>
                    <a:pt x="210751" y="251932"/>
                    <a:pt x="210860" y="250630"/>
                    <a:pt x="210860" y="249328"/>
                  </a:cubicBezTo>
                  <a:lnTo>
                    <a:pt x="210860" y="249111"/>
                  </a:lnTo>
                  <a:lnTo>
                    <a:pt x="210860" y="249111"/>
                  </a:lnTo>
                  <a:cubicBezTo>
                    <a:pt x="210534" y="248786"/>
                    <a:pt x="210317" y="248568"/>
                    <a:pt x="209992" y="248352"/>
                  </a:cubicBezTo>
                  <a:cubicBezTo>
                    <a:pt x="209232" y="247809"/>
                    <a:pt x="208473" y="247266"/>
                    <a:pt x="207713" y="246832"/>
                  </a:cubicBezTo>
                  <a:cubicBezTo>
                    <a:pt x="204567" y="245096"/>
                    <a:pt x="201420" y="243578"/>
                    <a:pt x="198491" y="242167"/>
                  </a:cubicBezTo>
                  <a:cubicBezTo>
                    <a:pt x="196429" y="241191"/>
                    <a:pt x="194368" y="240106"/>
                    <a:pt x="192306" y="239129"/>
                  </a:cubicBezTo>
                  <a:lnTo>
                    <a:pt x="188184" y="237068"/>
                  </a:lnTo>
                  <a:cubicBezTo>
                    <a:pt x="184820" y="235440"/>
                    <a:pt x="181457" y="233596"/>
                    <a:pt x="178419" y="231968"/>
                  </a:cubicBezTo>
                  <a:lnTo>
                    <a:pt x="175598" y="230449"/>
                  </a:lnTo>
                  <a:cubicBezTo>
                    <a:pt x="172994" y="229147"/>
                    <a:pt x="170390" y="227737"/>
                    <a:pt x="167894" y="226218"/>
                  </a:cubicBezTo>
                  <a:lnTo>
                    <a:pt x="166701" y="225567"/>
                  </a:lnTo>
                  <a:lnTo>
                    <a:pt x="165507" y="224916"/>
                  </a:lnTo>
                  <a:cubicBezTo>
                    <a:pt x="165399" y="224807"/>
                    <a:pt x="165182" y="224699"/>
                    <a:pt x="165073" y="224699"/>
                  </a:cubicBezTo>
                  <a:cubicBezTo>
                    <a:pt x="158889" y="221227"/>
                    <a:pt x="152813" y="217321"/>
                    <a:pt x="146954" y="213524"/>
                  </a:cubicBezTo>
                  <a:lnTo>
                    <a:pt x="146629" y="213307"/>
                  </a:lnTo>
                  <a:cubicBezTo>
                    <a:pt x="143699" y="211462"/>
                    <a:pt x="140770" y="209509"/>
                    <a:pt x="137949" y="207556"/>
                  </a:cubicBezTo>
                  <a:lnTo>
                    <a:pt x="136647" y="206688"/>
                  </a:lnTo>
                  <a:cubicBezTo>
                    <a:pt x="135779" y="206037"/>
                    <a:pt x="134802" y="205495"/>
                    <a:pt x="133935" y="204844"/>
                  </a:cubicBezTo>
                  <a:cubicBezTo>
                    <a:pt x="133392" y="204410"/>
                    <a:pt x="132850" y="204084"/>
                    <a:pt x="132307" y="203650"/>
                  </a:cubicBezTo>
                  <a:cubicBezTo>
                    <a:pt x="131114" y="202891"/>
                    <a:pt x="130029" y="202131"/>
                    <a:pt x="128944" y="201264"/>
                  </a:cubicBezTo>
                  <a:lnTo>
                    <a:pt x="126774" y="199636"/>
                  </a:lnTo>
                  <a:cubicBezTo>
                    <a:pt x="124495" y="198008"/>
                    <a:pt x="122325" y="196272"/>
                    <a:pt x="120155" y="194645"/>
                  </a:cubicBezTo>
                  <a:cubicBezTo>
                    <a:pt x="116792" y="192041"/>
                    <a:pt x="113537" y="189437"/>
                    <a:pt x="110282" y="186725"/>
                  </a:cubicBezTo>
                  <a:cubicBezTo>
                    <a:pt x="108004" y="184772"/>
                    <a:pt x="105617" y="182819"/>
                    <a:pt x="103338" y="180866"/>
                  </a:cubicBezTo>
                  <a:lnTo>
                    <a:pt x="101711" y="179455"/>
                  </a:lnTo>
                  <a:cubicBezTo>
                    <a:pt x="100843" y="178696"/>
                    <a:pt x="100083" y="177937"/>
                    <a:pt x="99215" y="177177"/>
                  </a:cubicBezTo>
                  <a:lnTo>
                    <a:pt x="98130" y="176201"/>
                  </a:lnTo>
                  <a:cubicBezTo>
                    <a:pt x="97696" y="175766"/>
                    <a:pt x="97154" y="175332"/>
                    <a:pt x="96720" y="174898"/>
                  </a:cubicBezTo>
                  <a:cubicBezTo>
                    <a:pt x="95743" y="174030"/>
                    <a:pt x="94767" y="173163"/>
                    <a:pt x="93899" y="172294"/>
                  </a:cubicBezTo>
                  <a:lnTo>
                    <a:pt x="94224" y="172620"/>
                  </a:lnTo>
                  <a:lnTo>
                    <a:pt x="94007" y="172403"/>
                  </a:lnTo>
                  <a:lnTo>
                    <a:pt x="93790" y="172186"/>
                  </a:lnTo>
                  <a:lnTo>
                    <a:pt x="94116" y="172512"/>
                  </a:lnTo>
                  <a:lnTo>
                    <a:pt x="93248" y="171752"/>
                  </a:lnTo>
                  <a:lnTo>
                    <a:pt x="92922" y="171427"/>
                  </a:lnTo>
                  <a:lnTo>
                    <a:pt x="92488" y="170993"/>
                  </a:lnTo>
                  <a:lnTo>
                    <a:pt x="92271" y="170776"/>
                  </a:lnTo>
                  <a:lnTo>
                    <a:pt x="91946" y="170558"/>
                  </a:lnTo>
                  <a:lnTo>
                    <a:pt x="90861" y="169473"/>
                  </a:lnTo>
                  <a:lnTo>
                    <a:pt x="89233" y="167846"/>
                  </a:lnTo>
                  <a:lnTo>
                    <a:pt x="88908" y="167521"/>
                  </a:lnTo>
                  <a:lnTo>
                    <a:pt x="88582" y="167195"/>
                  </a:lnTo>
                  <a:lnTo>
                    <a:pt x="88365" y="166978"/>
                  </a:lnTo>
                  <a:cubicBezTo>
                    <a:pt x="88365" y="166978"/>
                    <a:pt x="88257" y="166870"/>
                    <a:pt x="88257" y="166870"/>
                  </a:cubicBezTo>
                  <a:cubicBezTo>
                    <a:pt x="88257" y="166870"/>
                    <a:pt x="88149" y="166761"/>
                    <a:pt x="88149" y="166761"/>
                  </a:cubicBezTo>
                  <a:lnTo>
                    <a:pt x="87823" y="166544"/>
                  </a:lnTo>
                  <a:lnTo>
                    <a:pt x="87823" y="166544"/>
                  </a:lnTo>
                  <a:lnTo>
                    <a:pt x="87606" y="166327"/>
                  </a:lnTo>
                  <a:lnTo>
                    <a:pt x="87606" y="166327"/>
                  </a:lnTo>
                  <a:lnTo>
                    <a:pt x="87389" y="166002"/>
                  </a:lnTo>
                  <a:cubicBezTo>
                    <a:pt x="86304" y="165025"/>
                    <a:pt x="85328" y="163940"/>
                    <a:pt x="84459" y="162964"/>
                  </a:cubicBezTo>
                  <a:lnTo>
                    <a:pt x="83266" y="161662"/>
                  </a:lnTo>
                  <a:lnTo>
                    <a:pt x="82290" y="160685"/>
                  </a:lnTo>
                  <a:cubicBezTo>
                    <a:pt x="81422" y="159709"/>
                    <a:pt x="80445" y="158841"/>
                    <a:pt x="79577" y="157864"/>
                  </a:cubicBezTo>
                  <a:cubicBezTo>
                    <a:pt x="76648" y="154609"/>
                    <a:pt x="73393" y="151137"/>
                    <a:pt x="70355" y="147557"/>
                  </a:cubicBezTo>
                  <a:cubicBezTo>
                    <a:pt x="67317" y="143977"/>
                    <a:pt x="64279" y="140288"/>
                    <a:pt x="61241" y="136599"/>
                  </a:cubicBezTo>
                  <a:cubicBezTo>
                    <a:pt x="59505" y="134537"/>
                    <a:pt x="57878" y="132367"/>
                    <a:pt x="56250" y="130306"/>
                  </a:cubicBezTo>
                  <a:cubicBezTo>
                    <a:pt x="55165" y="129004"/>
                    <a:pt x="54189" y="127593"/>
                    <a:pt x="53104" y="126291"/>
                  </a:cubicBezTo>
                  <a:cubicBezTo>
                    <a:pt x="51585" y="124447"/>
                    <a:pt x="50174" y="122494"/>
                    <a:pt x="48872" y="120541"/>
                  </a:cubicBezTo>
                  <a:cubicBezTo>
                    <a:pt x="48221" y="119673"/>
                    <a:pt x="47570" y="118696"/>
                    <a:pt x="46811" y="117829"/>
                  </a:cubicBezTo>
                  <a:cubicBezTo>
                    <a:pt x="45509" y="116093"/>
                    <a:pt x="44207" y="114357"/>
                    <a:pt x="43013" y="112512"/>
                  </a:cubicBezTo>
                  <a:cubicBezTo>
                    <a:pt x="42254" y="111536"/>
                    <a:pt x="41603" y="110451"/>
                    <a:pt x="40843" y="109474"/>
                  </a:cubicBezTo>
                  <a:cubicBezTo>
                    <a:pt x="39758" y="107847"/>
                    <a:pt x="38673" y="106219"/>
                    <a:pt x="37589" y="104592"/>
                  </a:cubicBezTo>
                  <a:cubicBezTo>
                    <a:pt x="36829" y="103507"/>
                    <a:pt x="36070" y="102313"/>
                    <a:pt x="35310" y="101229"/>
                  </a:cubicBezTo>
                  <a:cubicBezTo>
                    <a:pt x="34659" y="100361"/>
                    <a:pt x="34117" y="99384"/>
                    <a:pt x="33466" y="98407"/>
                  </a:cubicBezTo>
                  <a:lnTo>
                    <a:pt x="32489" y="96888"/>
                  </a:lnTo>
                  <a:lnTo>
                    <a:pt x="31838" y="95912"/>
                  </a:lnTo>
                  <a:cubicBezTo>
                    <a:pt x="31187" y="94936"/>
                    <a:pt x="30645" y="93959"/>
                    <a:pt x="29994" y="92983"/>
                  </a:cubicBezTo>
                  <a:lnTo>
                    <a:pt x="30211" y="93200"/>
                  </a:lnTo>
                  <a:lnTo>
                    <a:pt x="29994" y="92874"/>
                  </a:lnTo>
                  <a:lnTo>
                    <a:pt x="29234" y="91572"/>
                  </a:lnTo>
                  <a:lnTo>
                    <a:pt x="28475" y="90270"/>
                  </a:lnTo>
                  <a:lnTo>
                    <a:pt x="28692" y="90487"/>
                  </a:lnTo>
                  <a:lnTo>
                    <a:pt x="27932" y="89294"/>
                  </a:lnTo>
                  <a:lnTo>
                    <a:pt x="27824" y="89077"/>
                  </a:lnTo>
                  <a:lnTo>
                    <a:pt x="27498" y="88534"/>
                  </a:lnTo>
                  <a:cubicBezTo>
                    <a:pt x="27390" y="88426"/>
                    <a:pt x="27390" y="88317"/>
                    <a:pt x="27281" y="88209"/>
                  </a:cubicBezTo>
                  <a:lnTo>
                    <a:pt x="26630" y="87015"/>
                  </a:lnTo>
                  <a:cubicBezTo>
                    <a:pt x="26630" y="87015"/>
                    <a:pt x="26522" y="86798"/>
                    <a:pt x="26522" y="86798"/>
                  </a:cubicBezTo>
                  <a:cubicBezTo>
                    <a:pt x="26522" y="86798"/>
                    <a:pt x="26413" y="86581"/>
                    <a:pt x="26413" y="86581"/>
                  </a:cubicBezTo>
                  <a:cubicBezTo>
                    <a:pt x="24786" y="83977"/>
                    <a:pt x="23267" y="81048"/>
                    <a:pt x="21422" y="77467"/>
                  </a:cubicBezTo>
                  <a:cubicBezTo>
                    <a:pt x="19469" y="73670"/>
                    <a:pt x="17950" y="70198"/>
                    <a:pt x="16540" y="66943"/>
                  </a:cubicBezTo>
                  <a:lnTo>
                    <a:pt x="16214" y="66075"/>
                  </a:lnTo>
                  <a:lnTo>
                    <a:pt x="15997" y="65533"/>
                  </a:lnTo>
                  <a:cubicBezTo>
                    <a:pt x="15455" y="64231"/>
                    <a:pt x="14913" y="63037"/>
                    <a:pt x="14478" y="61952"/>
                  </a:cubicBezTo>
                  <a:cubicBezTo>
                    <a:pt x="13177" y="58914"/>
                    <a:pt x="11983" y="55659"/>
                    <a:pt x="10898" y="52513"/>
                  </a:cubicBezTo>
                  <a:lnTo>
                    <a:pt x="10030" y="50234"/>
                  </a:lnTo>
                  <a:cubicBezTo>
                    <a:pt x="8511" y="46112"/>
                    <a:pt x="7318" y="41880"/>
                    <a:pt x="6450" y="38625"/>
                  </a:cubicBezTo>
                  <a:lnTo>
                    <a:pt x="6450" y="38734"/>
                  </a:lnTo>
                  <a:cubicBezTo>
                    <a:pt x="4497" y="31790"/>
                    <a:pt x="2869" y="24303"/>
                    <a:pt x="1350" y="16166"/>
                  </a:cubicBezTo>
                  <a:cubicBezTo>
                    <a:pt x="699" y="12694"/>
                    <a:pt x="265" y="9005"/>
                    <a:pt x="48" y="5425"/>
                  </a:cubicBezTo>
                  <a:cubicBezTo>
                    <a:pt x="48" y="4665"/>
                    <a:pt x="-60" y="3906"/>
                    <a:pt x="48" y="3146"/>
                  </a:cubicBezTo>
                  <a:lnTo>
                    <a:pt x="48" y="2712"/>
                  </a:lnTo>
                  <a:cubicBezTo>
                    <a:pt x="48" y="1844"/>
                    <a:pt x="48" y="976"/>
                    <a:pt x="482" y="217"/>
                  </a:cubicBezTo>
                  <a:cubicBezTo>
                    <a:pt x="591" y="108"/>
                    <a:pt x="699" y="0"/>
                    <a:pt x="808" y="0"/>
                  </a:cubicBezTo>
                  <a:lnTo>
                    <a:pt x="591" y="217"/>
                  </a:lnTo>
                  <a:lnTo>
                    <a:pt x="591" y="217"/>
                  </a:lnTo>
                  <a:lnTo>
                    <a:pt x="482" y="542"/>
                  </a:lnTo>
                  <a:lnTo>
                    <a:pt x="482" y="976"/>
                  </a:lnTo>
                  <a:lnTo>
                    <a:pt x="482" y="1302"/>
                  </a:lnTo>
                  <a:cubicBezTo>
                    <a:pt x="482" y="1953"/>
                    <a:pt x="591" y="2712"/>
                    <a:pt x="699" y="3363"/>
                  </a:cubicBezTo>
                  <a:cubicBezTo>
                    <a:pt x="1133" y="5750"/>
                    <a:pt x="1676" y="8029"/>
                    <a:pt x="2218" y="10524"/>
                  </a:cubicBezTo>
                  <a:cubicBezTo>
                    <a:pt x="2435" y="11284"/>
                    <a:pt x="2652" y="12043"/>
                    <a:pt x="2869" y="12694"/>
                  </a:cubicBezTo>
                  <a:cubicBezTo>
                    <a:pt x="3086" y="13562"/>
                    <a:pt x="3303" y="14322"/>
                    <a:pt x="3520" y="15081"/>
                  </a:cubicBezTo>
                  <a:cubicBezTo>
                    <a:pt x="4063" y="16817"/>
                    <a:pt x="4605" y="18553"/>
                    <a:pt x="5148" y="20397"/>
                  </a:cubicBezTo>
                  <a:cubicBezTo>
                    <a:pt x="6016" y="23435"/>
                    <a:pt x="7101" y="26473"/>
                    <a:pt x="8077" y="29403"/>
                  </a:cubicBezTo>
                  <a:lnTo>
                    <a:pt x="8728" y="31247"/>
                  </a:lnTo>
                  <a:cubicBezTo>
                    <a:pt x="9488" y="33526"/>
                    <a:pt x="10247" y="35804"/>
                    <a:pt x="11115" y="38083"/>
                  </a:cubicBezTo>
                  <a:cubicBezTo>
                    <a:pt x="11332" y="38734"/>
                    <a:pt x="11658" y="39385"/>
                    <a:pt x="11875" y="40144"/>
                  </a:cubicBezTo>
                  <a:cubicBezTo>
                    <a:pt x="12200" y="41012"/>
                    <a:pt x="12526" y="41989"/>
                    <a:pt x="12851" y="42857"/>
                  </a:cubicBezTo>
                  <a:lnTo>
                    <a:pt x="13394" y="44159"/>
                  </a:lnTo>
                  <a:cubicBezTo>
                    <a:pt x="13936" y="45460"/>
                    <a:pt x="14478" y="46763"/>
                    <a:pt x="14913" y="48064"/>
                  </a:cubicBezTo>
                  <a:lnTo>
                    <a:pt x="15889" y="50343"/>
                  </a:lnTo>
                  <a:lnTo>
                    <a:pt x="16323" y="51428"/>
                  </a:lnTo>
                  <a:lnTo>
                    <a:pt x="16431" y="51645"/>
                  </a:lnTo>
                  <a:lnTo>
                    <a:pt x="16431" y="51645"/>
                  </a:lnTo>
                  <a:lnTo>
                    <a:pt x="16865" y="52621"/>
                  </a:lnTo>
                  <a:lnTo>
                    <a:pt x="17299" y="53598"/>
                  </a:lnTo>
                  <a:cubicBezTo>
                    <a:pt x="17842" y="54683"/>
                    <a:pt x="18384" y="55876"/>
                    <a:pt x="18818" y="57070"/>
                  </a:cubicBezTo>
                  <a:cubicBezTo>
                    <a:pt x="19361" y="58263"/>
                    <a:pt x="19903" y="59565"/>
                    <a:pt x="20446" y="60759"/>
                  </a:cubicBezTo>
                  <a:lnTo>
                    <a:pt x="21314" y="62495"/>
                  </a:lnTo>
                  <a:cubicBezTo>
                    <a:pt x="22399" y="64665"/>
                    <a:pt x="23484" y="66943"/>
                    <a:pt x="24460" y="69113"/>
                  </a:cubicBezTo>
                  <a:cubicBezTo>
                    <a:pt x="25220" y="70632"/>
                    <a:pt x="25979" y="72151"/>
                    <a:pt x="26739" y="73670"/>
                  </a:cubicBezTo>
                  <a:lnTo>
                    <a:pt x="28258" y="76599"/>
                  </a:lnTo>
                  <a:cubicBezTo>
                    <a:pt x="28583" y="77359"/>
                    <a:pt x="29017" y="78118"/>
                    <a:pt x="29451" y="78769"/>
                  </a:cubicBezTo>
                  <a:lnTo>
                    <a:pt x="30102" y="79854"/>
                  </a:lnTo>
                  <a:lnTo>
                    <a:pt x="30753" y="80939"/>
                  </a:lnTo>
                  <a:cubicBezTo>
                    <a:pt x="31187" y="81699"/>
                    <a:pt x="31513" y="82458"/>
                    <a:pt x="31947" y="83218"/>
                  </a:cubicBezTo>
                  <a:lnTo>
                    <a:pt x="32164" y="83543"/>
                  </a:lnTo>
                  <a:lnTo>
                    <a:pt x="32489" y="84086"/>
                  </a:lnTo>
                  <a:lnTo>
                    <a:pt x="32598" y="84303"/>
                  </a:lnTo>
                  <a:lnTo>
                    <a:pt x="32815" y="84628"/>
                  </a:lnTo>
                  <a:lnTo>
                    <a:pt x="33032" y="84954"/>
                  </a:lnTo>
                  <a:cubicBezTo>
                    <a:pt x="33140" y="85171"/>
                    <a:pt x="33357" y="85496"/>
                    <a:pt x="33466" y="85822"/>
                  </a:cubicBezTo>
                  <a:lnTo>
                    <a:pt x="33791" y="86473"/>
                  </a:lnTo>
                  <a:lnTo>
                    <a:pt x="34117" y="87124"/>
                  </a:lnTo>
                  <a:lnTo>
                    <a:pt x="33900" y="86798"/>
                  </a:lnTo>
                  <a:lnTo>
                    <a:pt x="34442" y="87558"/>
                  </a:lnTo>
                  <a:lnTo>
                    <a:pt x="34876" y="88317"/>
                  </a:lnTo>
                  <a:cubicBezTo>
                    <a:pt x="35093" y="88643"/>
                    <a:pt x="35310" y="88968"/>
                    <a:pt x="35527" y="89402"/>
                  </a:cubicBezTo>
                  <a:lnTo>
                    <a:pt x="35635" y="89619"/>
                  </a:lnTo>
                  <a:lnTo>
                    <a:pt x="35635" y="89619"/>
                  </a:lnTo>
                  <a:cubicBezTo>
                    <a:pt x="35635" y="89619"/>
                    <a:pt x="35744" y="89836"/>
                    <a:pt x="35744" y="89836"/>
                  </a:cubicBezTo>
                  <a:cubicBezTo>
                    <a:pt x="35744" y="89836"/>
                    <a:pt x="35744" y="89945"/>
                    <a:pt x="35744" y="89945"/>
                  </a:cubicBezTo>
                  <a:cubicBezTo>
                    <a:pt x="35744" y="89945"/>
                    <a:pt x="35744" y="89945"/>
                    <a:pt x="35744" y="89945"/>
                  </a:cubicBezTo>
                  <a:cubicBezTo>
                    <a:pt x="40084" y="96888"/>
                    <a:pt x="44641" y="103724"/>
                    <a:pt x="49849" y="110993"/>
                  </a:cubicBezTo>
                  <a:cubicBezTo>
                    <a:pt x="52344" y="114574"/>
                    <a:pt x="55057" y="118154"/>
                    <a:pt x="57661" y="121626"/>
                  </a:cubicBezTo>
                  <a:cubicBezTo>
                    <a:pt x="58854" y="123254"/>
                    <a:pt x="60156" y="124881"/>
                    <a:pt x="61350" y="126400"/>
                  </a:cubicBezTo>
                  <a:cubicBezTo>
                    <a:pt x="62434" y="127810"/>
                    <a:pt x="63519" y="129221"/>
                    <a:pt x="64605" y="130631"/>
                  </a:cubicBezTo>
                  <a:cubicBezTo>
                    <a:pt x="66557" y="132910"/>
                    <a:pt x="68402" y="135188"/>
                    <a:pt x="70246" y="137575"/>
                  </a:cubicBezTo>
                  <a:lnTo>
                    <a:pt x="71114" y="138660"/>
                  </a:lnTo>
                  <a:cubicBezTo>
                    <a:pt x="72416" y="140288"/>
                    <a:pt x="73827" y="141915"/>
                    <a:pt x="75237" y="143434"/>
                  </a:cubicBezTo>
                  <a:cubicBezTo>
                    <a:pt x="76105" y="144411"/>
                    <a:pt x="76973" y="145495"/>
                    <a:pt x="77950" y="146472"/>
                  </a:cubicBezTo>
                  <a:cubicBezTo>
                    <a:pt x="78601" y="147231"/>
                    <a:pt x="79252" y="147882"/>
                    <a:pt x="79903" y="148642"/>
                  </a:cubicBezTo>
                  <a:lnTo>
                    <a:pt x="80771" y="149618"/>
                  </a:lnTo>
                  <a:cubicBezTo>
                    <a:pt x="82181" y="151137"/>
                    <a:pt x="83483" y="152548"/>
                    <a:pt x="84894" y="154067"/>
                  </a:cubicBezTo>
                  <a:cubicBezTo>
                    <a:pt x="86087" y="155369"/>
                    <a:pt x="87281" y="156562"/>
                    <a:pt x="88582" y="157756"/>
                  </a:cubicBezTo>
                  <a:cubicBezTo>
                    <a:pt x="89776" y="158949"/>
                    <a:pt x="90969" y="160143"/>
                    <a:pt x="92054" y="161336"/>
                  </a:cubicBezTo>
                  <a:lnTo>
                    <a:pt x="94007" y="163181"/>
                  </a:lnTo>
                  <a:cubicBezTo>
                    <a:pt x="95635" y="164700"/>
                    <a:pt x="97154" y="166327"/>
                    <a:pt x="98781" y="167846"/>
                  </a:cubicBezTo>
                  <a:cubicBezTo>
                    <a:pt x="100300" y="169257"/>
                    <a:pt x="101819" y="170558"/>
                    <a:pt x="103338" y="171969"/>
                  </a:cubicBezTo>
                  <a:cubicBezTo>
                    <a:pt x="104315" y="172837"/>
                    <a:pt x="105183" y="173596"/>
                    <a:pt x="106159" y="174465"/>
                  </a:cubicBezTo>
                  <a:cubicBezTo>
                    <a:pt x="106919" y="175116"/>
                    <a:pt x="107678" y="175766"/>
                    <a:pt x="108438" y="176417"/>
                  </a:cubicBezTo>
                  <a:lnTo>
                    <a:pt x="109523" y="177285"/>
                  </a:lnTo>
                  <a:lnTo>
                    <a:pt x="112235" y="179564"/>
                  </a:lnTo>
                  <a:lnTo>
                    <a:pt x="113754" y="180757"/>
                  </a:lnTo>
                  <a:cubicBezTo>
                    <a:pt x="115924" y="182602"/>
                    <a:pt x="118202" y="184338"/>
                    <a:pt x="120372" y="186074"/>
                  </a:cubicBezTo>
                  <a:lnTo>
                    <a:pt x="120698" y="186291"/>
                  </a:lnTo>
                  <a:cubicBezTo>
                    <a:pt x="122868" y="187918"/>
                    <a:pt x="125146" y="189654"/>
                    <a:pt x="127316" y="191282"/>
                  </a:cubicBezTo>
                  <a:cubicBezTo>
                    <a:pt x="131005" y="193994"/>
                    <a:pt x="134586" y="196490"/>
                    <a:pt x="138166" y="198985"/>
                  </a:cubicBezTo>
                  <a:cubicBezTo>
                    <a:pt x="141421" y="201155"/>
                    <a:pt x="144676" y="203325"/>
                    <a:pt x="147931" y="205386"/>
                  </a:cubicBezTo>
                  <a:cubicBezTo>
                    <a:pt x="154766" y="209726"/>
                    <a:pt x="161927" y="214066"/>
                    <a:pt x="169413" y="218297"/>
                  </a:cubicBezTo>
                  <a:cubicBezTo>
                    <a:pt x="169413" y="218297"/>
                    <a:pt x="169305" y="218297"/>
                    <a:pt x="169305" y="218297"/>
                  </a:cubicBezTo>
                  <a:cubicBezTo>
                    <a:pt x="169305" y="218297"/>
                    <a:pt x="169305" y="218297"/>
                    <a:pt x="169305" y="218297"/>
                  </a:cubicBezTo>
                  <a:cubicBezTo>
                    <a:pt x="169305" y="218297"/>
                    <a:pt x="169196" y="218297"/>
                    <a:pt x="169196" y="218297"/>
                  </a:cubicBezTo>
                  <a:cubicBezTo>
                    <a:pt x="176357" y="222312"/>
                    <a:pt x="183952" y="225892"/>
                    <a:pt x="191221" y="229364"/>
                  </a:cubicBezTo>
                  <a:lnTo>
                    <a:pt x="191764" y="229581"/>
                  </a:lnTo>
                  <a:cubicBezTo>
                    <a:pt x="195453" y="231317"/>
                    <a:pt x="199142" y="233053"/>
                    <a:pt x="202831" y="234681"/>
                  </a:cubicBezTo>
                  <a:cubicBezTo>
                    <a:pt x="206086" y="236091"/>
                    <a:pt x="209992" y="237827"/>
                    <a:pt x="213680" y="239997"/>
                  </a:cubicBezTo>
                  <a:cubicBezTo>
                    <a:pt x="215634" y="241082"/>
                    <a:pt x="217586" y="242384"/>
                    <a:pt x="218997" y="244445"/>
                  </a:cubicBezTo>
                  <a:cubicBezTo>
                    <a:pt x="220841" y="246941"/>
                    <a:pt x="220407" y="250196"/>
                    <a:pt x="220082" y="253017"/>
                  </a:cubicBezTo>
                  <a:cubicBezTo>
                    <a:pt x="220082" y="253017"/>
                    <a:pt x="220082" y="253342"/>
                    <a:pt x="220082" y="253342"/>
                  </a:cubicBezTo>
                  <a:lnTo>
                    <a:pt x="219973" y="253993"/>
                  </a:lnTo>
                  <a:lnTo>
                    <a:pt x="219865" y="254427"/>
                  </a:lnTo>
                  <a:cubicBezTo>
                    <a:pt x="219539" y="256923"/>
                    <a:pt x="219431" y="259418"/>
                    <a:pt x="219431" y="262348"/>
                  </a:cubicBezTo>
                  <a:cubicBezTo>
                    <a:pt x="219539" y="266145"/>
                    <a:pt x="219756" y="269617"/>
                    <a:pt x="220190" y="272980"/>
                  </a:cubicBezTo>
                  <a:cubicBezTo>
                    <a:pt x="220516" y="275367"/>
                    <a:pt x="220950" y="277754"/>
                    <a:pt x="221384" y="280141"/>
                  </a:cubicBezTo>
                  <a:cubicBezTo>
                    <a:pt x="221709" y="281986"/>
                    <a:pt x="222143" y="283830"/>
                    <a:pt x="222577" y="285566"/>
                  </a:cubicBezTo>
                  <a:lnTo>
                    <a:pt x="222903" y="286868"/>
                  </a:lnTo>
                  <a:lnTo>
                    <a:pt x="223120" y="287519"/>
                  </a:lnTo>
                  <a:lnTo>
                    <a:pt x="223771" y="289906"/>
                  </a:lnTo>
                  <a:cubicBezTo>
                    <a:pt x="224639" y="292836"/>
                    <a:pt x="225724" y="295765"/>
                    <a:pt x="226917" y="299020"/>
                  </a:cubicBezTo>
                  <a:lnTo>
                    <a:pt x="227134" y="299563"/>
                  </a:lnTo>
                  <a:cubicBezTo>
                    <a:pt x="227026" y="299454"/>
                    <a:pt x="227026" y="299345"/>
                    <a:pt x="226917" y="299237"/>
                  </a:cubicBezTo>
                  <a:lnTo>
                    <a:pt x="227785" y="301081"/>
                  </a:lnTo>
                  <a:lnTo>
                    <a:pt x="228328" y="302383"/>
                  </a:lnTo>
                  <a:lnTo>
                    <a:pt x="228219" y="302166"/>
                  </a:lnTo>
                  <a:cubicBezTo>
                    <a:pt x="230498" y="307049"/>
                    <a:pt x="232993" y="312257"/>
                    <a:pt x="235923" y="317356"/>
                  </a:cubicBezTo>
                  <a:lnTo>
                    <a:pt x="236791" y="318875"/>
                  </a:lnTo>
                  <a:lnTo>
                    <a:pt x="237659" y="320286"/>
                  </a:lnTo>
                  <a:cubicBezTo>
                    <a:pt x="240371" y="324734"/>
                    <a:pt x="243083" y="328748"/>
                    <a:pt x="246013" y="332763"/>
                  </a:cubicBezTo>
                  <a:cubicBezTo>
                    <a:pt x="246772" y="333631"/>
                    <a:pt x="247423" y="334499"/>
                    <a:pt x="248183" y="335475"/>
                  </a:cubicBezTo>
                  <a:lnTo>
                    <a:pt x="248183" y="335475"/>
                  </a:lnTo>
                  <a:cubicBezTo>
                    <a:pt x="250787" y="338622"/>
                    <a:pt x="253716" y="341877"/>
                    <a:pt x="257080" y="345240"/>
                  </a:cubicBezTo>
                  <a:lnTo>
                    <a:pt x="258056" y="346216"/>
                  </a:lnTo>
                  <a:cubicBezTo>
                    <a:pt x="258490" y="346651"/>
                    <a:pt x="258816" y="346976"/>
                    <a:pt x="259250" y="347410"/>
                  </a:cubicBezTo>
                  <a:cubicBezTo>
                    <a:pt x="261962" y="349905"/>
                    <a:pt x="265759" y="353160"/>
                    <a:pt x="270316" y="356958"/>
                  </a:cubicBezTo>
                  <a:lnTo>
                    <a:pt x="270316" y="356958"/>
                  </a:lnTo>
                  <a:lnTo>
                    <a:pt x="270316" y="356958"/>
                  </a:lnTo>
                  <a:close/>
                </a:path>
              </a:pathLst>
            </a:custGeom>
            <a:solidFill>
              <a:srgbClr val="F4A3A3"/>
            </a:solidFill>
            <a:ln w="10838" cap="flat">
              <a:noFill/>
              <a:prstDash val="solid"/>
              <a:miter/>
            </a:ln>
          </p:spPr>
          <p:txBody>
            <a:bodyPr rtlCol="0" anchor="ctr"/>
            <a:lstStyle/>
            <a:p>
              <a:endParaRPr lang="nb-NO"/>
            </a:p>
          </p:txBody>
        </p:sp>
        <p:sp>
          <p:nvSpPr>
            <p:cNvPr id="310" name="Frihåndsform: figur 309">
              <a:extLst>
                <a:ext uri="{FF2B5EF4-FFF2-40B4-BE49-F238E27FC236}">
                  <a16:creationId xmlns:a16="http://schemas.microsoft.com/office/drawing/2014/main" id="{378A4965-7911-481F-88CB-84B5A152C5E8}"/>
                </a:ext>
              </a:extLst>
            </p:cNvPr>
            <p:cNvSpPr/>
            <p:nvPr/>
          </p:nvSpPr>
          <p:spPr>
            <a:xfrm>
              <a:off x="6247691" y="4560538"/>
              <a:ext cx="78610" cy="74321"/>
            </a:xfrm>
            <a:custGeom>
              <a:avLst/>
              <a:gdLst>
                <a:gd name="connsiteX0" fmla="*/ 0 w 78610"/>
                <a:gd name="connsiteY0" fmla="*/ 74104 h 74321"/>
                <a:gd name="connsiteX1" fmla="*/ 0 w 78610"/>
                <a:gd name="connsiteY1" fmla="*/ 74104 h 74321"/>
                <a:gd name="connsiteX2" fmla="*/ 0 w 78610"/>
                <a:gd name="connsiteY2" fmla="*/ 74104 h 74321"/>
                <a:gd name="connsiteX3" fmla="*/ 0 w 78610"/>
                <a:gd name="connsiteY3" fmla="*/ 74104 h 74321"/>
                <a:gd name="connsiteX4" fmla="*/ 0 w 78610"/>
                <a:gd name="connsiteY4" fmla="*/ 74104 h 74321"/>
                <a:gd name="connsiteX5" fmla="*/ 0 w 78610"/>
                <a:gd name="connsiteY5" fmla="*/ 74104 h 74321"/>
                <a:gd name="connsiteX6" fmla="*/ 0 w 78610"/>
                <a:gd name="connsiteY6" fmla="*/ 74104 h 74321"/>
                <a:gd name="connsiteX7" fmla="*/ 543 w 78610"/>
                <a:gd name="connsiteY7" fmla="*/ 73887 h 74321"/>
                <a:gd name="connsiteX8" fmla="*/ 543 w 78610"/>
                <a:gd name="connsiteY8" fmla="*/ 73887 h 74321"/>
                <a:gd name="connsiteX9" fmla="*/ 9982 w 78610"/>
                <a:gd name="connsiteY9" fmla="*/ 70198 h 74321"/>
                <a:gd name="connsiteX10" fmla="*/ 9982 w 78610"/>
                <a:gd name="connsiteY10" fmla="*/ 70198 h 74321"/>
                <a:gd name="connsiteX11" fmla="*/ 11718 w 78610"/>
                <a:gd name="connsiteY11" fmla="*/ 69439 h 74321"/>
                <a:gd name="connsiteX12" fmla="*/ 11718 w 78610"/>
                <a:gd name="connsiteY12" fmla="*/ 69439 h 74321"/>
                <a:gd name="connsiteX13" fmla="*/ 26908 w 78610"/>
                <a:gd name="connsiteY13" fmla="*/ 63146 h 74321"/>
                <a:gd name="connsiteX14" fmla="*/ 42206 w 78610"/>
                <a:gd name="connsiteY14" fmla="*/ 56744 h 74321"/>
                <a:gd name="connsiteX15" fmla="*/ 41989 w 78610"/>
                <a:gd name="connsiteY15" fmla="*/ 56853 h 74321"/>
                <a:gd name="connsiteX16" fmla="*/ 42748 w 78610"/>
                <a:gd name="connsiteY16" fmla="*/ 56527 h 74321"/>
                <a:gd name="connsiteX17" fmla="*/ 42748 w 78610"/>
                <a:gd name="connsiteY17" fmla="*/ 56527 h 74321"/>
                <a:gd name="connsiteX18" fmla="*/ 44267 w 78610"/>
                <a:gd name="connsiteY18" fmla="*/ 55876 h 74321"/>
                <a:gd name="connsiteX19" fmla="*/ 45461 w 78610"/>
                <a:gd name="connsiteY19" fmla="*/ 55334 h 74321"/>
                <a:gd name="connsiteX20" fmla="*/ 49692 w 78610"/>
                <a:gd name="connsiteY20" fmla="*/ 53490 h 74321"/>
                <a:gd name="connsiteX21" fmla="*/ 49692 w 78610"/>
                <a:gd name="connsiteY21" fmla="*/ 53490 h 74321"/>
                <a:gd name="connsiteX22" fmla="*/ 49692 w 78610"/>
                <a:gd name="connsiteY22" fmla="*/ 53490 h 74321"/>
                <a:gd name="connsiteX23" fmla="*/ 49692 w 78610"/>
                <a:gd name="connsiteY23" fmla="*/ 53490 h 74321"/>
                <a:gd name="connsiteX24" fmla="*/ 49692 w 78610"/>
                <a:gd name="connsiteY24" fmla="*/ 53490 h 74321"/>
                <a:gd name="connsiteX25" fmla="*/ 52079 w 78610"/>
                <a:gd name="connsiteY25" fmla="*/ 52404 h 74321"/>
                <a:gd name="connsiteX26" fmla="*/ 55008 w 78610"/>
                <a:gd name="connsiteY26" fmla="*/ 51211 h 74321"/>
                <a:gd name="connsiteX27" fmla="*/ 54575 w 78610"/>
                <a:gd name="connsiteY27" fmla="*/ 51428 h 74321"/>
                <a:gd name="connsiteX28" fmla="*/ 55117 w 78610"/>
                <a:gd name="connsiteY28" fmla="*/ 51211 h 74321"/>
                <a:gd name="connsiteX29" fmla="*/ 55008 w 78610"/>
                <a:gd name="connsiteY29" fmla="*/ 51320 h 74321"/>
                <a:gd name="connsiteX30" fmla="*/ 55659 w 78610"/>
                <a:gd name="connsiteY30" fmla="*/ 50994 h 74321"/>
                <a:gd name="connsiteX31" fmla="*/ 56310 w 78610"/>
                <a:gd name="connsiteY31" fmla="*/ 50669 h 74321"/>
                <a:gd name="connsiteX32" fmla="*/ 56744 w 78610"/>
                <a:gd name="connsiteY32" fmla="*/ 50452 h 74321"/>
                <a:gd name="connsiteX33" fmla="*/ 56310 w 78610"/>
                <a:gd name="connsiteY33" fmla="*/ 50669 h 74321"/>
                <a:gd name="connsiteX34" fmla="*/ 65099 w 78610"/>
                <a:gd name="connsiteY34" fmla="*/ 46763 h 74321"/>
                <a:gd name="connsiteX35" fmla="*/ 70632 w 78610"/>
                <a:gd name="connsiteY35" fmla="*/ 43942 h 74321"/>
                <a:gd name="connsiteX36" fmla="*/ 71826 w 78610"/>
                <a:gd name="connsiteY36" fmla="*/ 43074 h 74321"/>
                <a:gd name="connsiteX37" fmla="*/ 72043 w 78610"/>
                <a:gd name="connsiteY37" fmla="*/ 42965 h 74321"/>
                <a:gd name="connsiteX38" fmla="*/ 72151 w 78610"/>
                <a:gd name="connsiteY38" fmla="*/ 42640 h 74321"/>
                <a:gd name="connsiteX39" fmla="*/ 72477 w 78610"/>
                <a:gd name="connsiteY39" fmla="*/ 40687 h 74321"/>
                <a:gd name="connsiteX40" fmla="*/ 73128 w 78610"/>
                <a:gd name="connsiteY40" fmla="*/ 30596 h 74321"/>
                <a:gd name="connsiteX41" fmla="*/ 73670 w 78610"/>
                <a:gd name="connsiteY41" fmla="*/ 20181 h 74321"/>
                <a:gd name="connsiteX42" fmla="*/ 74104 w 78610"/>
                <a:gd name="connsiteY42" fmla="*/ 0 h 74321"/>
                <a:gd name="connsiteX43" fmla="*/ 74213 w 78610"/>
                <a:gd name="connsiteY43" fmla="*/ 0 h 74321"/>
                <a:gd name="connsiteX44" fmla="*/ 76383 w 78610"/>
                <a:gd name="connsiteY44" fmla="*/ 11175 h 74321"/>
                <a:gd name="connsiteX45" fmla="*/ 77468 w 78610"/>
                <a:gd name="connsiteY45" fmla="*/ 22459 h 74321"/>
                <a:gd name="connsiteX46" fmla="*/ 78227 w 78610"/>
                <a:gd name="connsiteY46" fmla="*/ 34502 h 74321"/>
                <a:gd name="connsiteX47" fmla="*/ 78553 w 78610"/>
                <a:gd name="connsiteY47" fmla="*/ 40144 h 74321"/>
                <a:gd name="connsiteX48" fmla="*/ 77359 w 78610"/>
                <a:gd name="connsiteY48" fmla="*/ 47414 h 74321"/>
                <a:gd name="connsiteX49" fmla="*/ 73236 w 78610"/>
                <a:gd name="connsiteY49" fmla="*/ 50777 h 74321"/>
                <a:gd name="connsiteX50" fmla="*/ 73670 w 78610"/>
                <a:gd name="connsiteY50" fmla="*/ 50560 h 74321"/>
                <a:gd name="connsiteX51" fmla="*/ 66835 w 78610"/>
                <a:gd name="connsiteY51" fmla="*/ 54032 h 74321"/>
                <a:gd name="connsiteX52" fmla="*/ 57070 w 78610"/>
                <a:gd name="connsiteY52" fmla="*/ 58046 h 74321"/>
                <a:gd name="connsiteX53" fmla="*/ 46763 w 78610"/>
                <a:gd name="connsiteY53" fmla="*/ 61627 h 74321"/>
                <a:gd name="connsiteX54" fmla="*/ 35696 w 78610"/>
                <a:gd name="connsiteY54" fmla="*/ 65099 h 74321"/>
                <a:gd name="connsiteX55" fmla="*/ 22242 w 78610"/>
                <a:gd name="connsiteY55" fmla="*/ 68896 h 74321"/>
                <a:gd name="connsiteX56" fmla="*/ 9982 w 78610"/>
                <a:gd name="connsiteY56" fmla="*/ 72260 h 74321"/>
                <a:gd name="connsiteX57" fmla="*/ 4015 w 78610"/>
                <a:gd name="connsiteY57" fmla="*/ 73670 h 74321"/>
                <a:gd name="connsiteX58" fmla="*/ 1302 w 78610"/>
                <a:gd name="connsiteY58" fmla="*/ 74213 h 74321"/>
                <a:gd name="connsiteX59" fmla="*/ 651 w 78610"/>
                <a:gd name="connsiteY59" fmla="*/ 74321 h 74321"/>
                <a:gd name="connsiteX60" fmla="*/ 0 w 78610"/>
                <a:gd name="connsiteY60" fmla="*/ 74104 h 7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8610" h="74321">
                  <a:moveTo>
                    <a:pt x="0" y="74104"/>
                  </a:moveTo>
                  <a:cubicBezTo>
                    <a:pt x="109" y="74104"/>
                    <a:pt x="109" y="74104"/>
                    <a:pt x="0" y="74104"/>
                  </a:cubicBezTo>
                  <a:cubicBezTo>
                    <a:pt x="0" y="74104"/>
                    <a:pt x="0" y="73996"/>
                    <a:pt x="0" y="74104"/>
                  </a:cubicBezTo>
                  <a:cubicBezTo>
                    <a:pt x="109" y="73996"/>
                    <a:pt x="109" y="73996"/>
                    <a:pt x="0" y="74104"/>
                  </a:cubicBezTo>
                  <a:cubicBezTo>
                    <a:pt x="109" y="73996"/>
                    <a:pt x="109" y="73996"/>
                    <a:pt x="0" y="74104"/>
                  </a:cubicBezTo>
                  <a:cubicBezTo>
                    <a:pt x="109" y="73996"/>
                    <a:pt x="109" y="73996"/>
                    <a:pt x="0" y="74104"/>
                  </a:cubicBezTo>
                  <a:cubicBezTo>
                    <a:pt x="109" y="73996"/>
                    <a:pt x="109" y="73996"/>
                    <a:pt x="0" y="74104"/>
                  </a:cubicBezTo>
                  <a:cubicBezTo>
                    <a:pt x="217" y="73996"/>
                    <a:pt x="326" y="73996"/>
                    <a:pt x="543" y="73887"/>
                  </a:cubicBezTo>
                  <a:lnTo>
                    <a:pt x="543" y="73887"/>
                  </a:lnTo>
                  <a:cubicBezTo>
                    <a:pt x="3797" y="72911"/>
                    <a:pt x="6835" y="71500"/>
                    <a:pt x="9982" y="70198"/>
                  </a:cubicBezTo>
                  <a:cubicBezTo>
                    <a:pt x="9982" y="70198"/>
                    <a:pt x="9982" y="70198"/>
                    <a:pt x="9982" y="70198"/>
                  </a:cubicBezTo>
                  <a:cubicBezTo>
                    <a:pt x="10524" y="69981"/>
                    <a:pt x="11067" y="69764"/>
                    <a:pt x="11718" y="69439"/>
                  </a:cubicBezTo>
                  <a:cubicBezTo>
                    <a:pt x="11718" y="69439"/>
                    <a:pt x="11718" y="69439"/>
                    <a:pt x="11718" y="69439"/>
                  </a:cubicBezTo>
                  <a:cubicBezTo>
                    <a:pt x="16709" y="67269"/>
                    <a:pt x="21808" y="65207"/>
                    <a:pt x="26908" y="63146"/>
                  </a:cubicBezTo>
                  <a:cubicBezTo>
                    <a:pt x="32007" y="60976"/>
                    <a:pt x="37106" y="58914"/>
                    <a:pt x="42206" y="56744"/>
                  </a:cubicBezTo>
                  <a:cubicBezTo>
                    <a:pt x="42097" y="56744"/>
                    <a:pt x="42097" y="56744"/>
                    <a:pt x="41989" y="56853"/>
                  </a:cubicBezTo>
                  <a:cubicBezTo>
                    <a:pt x="42206" y="56744"/>
                    <a:pt x="42423" y="56636"/>
                    <a:pt x="42748" y="56527"/>
                  </a:cubicBezTo>
                  <a:cubicBezTo>
                    <a:pt x="42748" y="56527"/>
                    <a:pt x="42748" y="56527"/>
                    <a:pt x="42748" y="56527"/>
                  </a:cubicBezTo>
                  <a:cubicBezTo>
                    <a:pt x="43291" y="56310"/>
                    <a:pt x="43725" y="56094"/>
                    <a:pt x="44267" y="55876"/>
                  </a:cubicBezTo>
                  <a:cubicBezTo>
                    <a:pt x="44701" y="55659"/>
                    <a:pt x="45027" y="55551"/>
                    <a:pt x="45461" y="55334"/>
                  </a:cubicBezTo>
                  <a:cubicBezTo>
                    <a:pt x="46871" y="54683"/>
                    <a:pt x="48282" y="54032"/>
                    <a:pt x="49692" y="53490"/>
                  </a:cubicBezTo>
                  <a:cubicBezTo>
                    <a:pt x="49692" y="53490"/>
                    <a:pt x="49692" y="53490"/>
                    <a:pt x="49692" y="53490"/>
                  </a:cubicBezTo>
                  <a:cubicBezTo>
                    <a:pt x="49692" y="53490"/>
                    <a:pt x="49692" y="53490"/>
                    <a:pt x="49692" y="53490"/>
                  </a:cubicBezTo>
                  <a:cubicBezTo>
                    <a:pt x="49692" y="53490"/>
                    <a:pt x="49692" y="53490"/>
                    <a:pt x="49692" y="53490"/>
                  </a:cubicBezTo>
                  <a:cubicBezTo>
                    <a:pt x="49692" y="53490"/>
                    <a:pt x="49692" y="53490"/>
                    <a:pt x="49692" y="53490"/>
                  </a:cubicBezTo>
                  <a:cubicBezTo>
                    <a:pt x="50452" y="53164"/>
                    <a:pt x="51320" y="52839"/>
                    <a:pt x="52079" y="52404"/>
                  </a:cubicBezTo>
                  <a:cubicBezTo>
                    <a:pt x="53056" y="51971"/>
                    <a:pt x="54032" y="51536"/>
                    <a:pt x="55008" y="51211"/>
                  </a:cubicBezTo>
                  <a:cubicBezTo>
                    <a:pt x="54900" y="51320"/>
                    <a:pt x="54683" y="51320"/>
                    <a:pt x="54575" y="51428"/>
                  </a:cubicBezTo>
                  <a:cubicBezTo>
                    <a:pt x="54792" y="51320"/>
                    <a:pt x="55008" y="51211"/>
                    <a:pt x="55117" y="51211"/>
                  </a:cubicBezTo>
                  <a:cubicBezTo>
                    <a:pt x="55117" y="51211"/>
                    <a:pt x="55008" y="51211"/>
                    <a:pt x="55008" y="51320"/>
                  </a:cubicBezTo>
                  <a:cubicBezTo>
                    <a:pt x="55226" y="51211"/>
                    <a:pt x="55443" y="51103"/>
                    <a:pt x="55659" y="50994"/>
                  </a:cubicBezTo>
                  <a:cubicBezTo>
                    <a:pt x="55877" y="50886"/>
                    <a:pt x="56094" y="50777"/>
                    <a:pt x="56310" y="50669"/>
                  </a:cubicBezTo>
                  <a:cubicBezTo>
                    <a:pt x="56419" y="50560"/>
                    <a:pt x="56636" y="50560"/>
                    <a:pt x="56744" y="50452"/>
                  </a:cubicBezTo>
                  <a:cubicBezTo>
                    <a:pt x="56636" y="50560"/>
                    <a:pt x="56419" y="50560"/>
                    <a:pt x="56310" y="50669"/>
                  </a:cubicBezTo>
                  <a:cubicBezTo>
                    <a:pt x="59240" y="49367"/>
                    <a:pt x="62278" y="48173"/>
                    <a:pt x="65099" y="46763"/>
                  </a:cubicBezTo>
                  <a:cubicBezTo>
                    <a:pt x="66943" y="45895"/>
                    <a:pt x="68788" y="45027"/>
                    <a:pt x="70632" y="43942"/>
                  </a:cubicBezTo>
                  <a:cubicBezTo>
                    <a:pt x="71066" y="43725"/>
                    <a:pt x="71500" y="43399"/>
                    <a:pt x="71826" y="43074"/>
                  </a:cubicBezTo>
                  <a:cubicBezTo>
                    <a:pt x="71934" y="43074"/>
                    <a:pt x="71934" y="42965"/>
                    <a:pt x="72043" y="42965"/>
                  </a:cubicBezTo>
                  <a:cubicBezTo>
                    <a:pt x="72043" y="42857"/>
                    <a:pt x="72151" y="42748"/>
                    <a:pt x="72151" y="42640"/>
                  </a:cubicBezTo>
                  <a:cubicBezTo>
                    <a:pt x="72260" y="41989"/>
                    <a:pt x="72368" y="41338"/>
                    <a:pt x="72477" y="40687"/>
                  </a:cubicBezTo>
                  <a:cubicBezTo>
                    <a:pt x="72802" y="37323"/>
                    <a:pt x="72911" y="33960"/>
                    <a:pt x="73128" y="30596"/>
                  </a:cubicBezTo>
                  <a:cubicBezTo>
                    <a:pt x="73345" y="27124"/>
                    <a:pt x="73453" y="23653"/>
                    <a:pt x="73670" y="20181"/>
                  </a:cubicBezTo>
                  <a:cubicBezTo>
                    <a:pt x="73996" y="13454"/>
                    <a:pt x="73996" y="6727"/>
                    <a:pt x="74104" y="0"/>
                  </a:cubicBezTo>
                  <a:cubicBezTo>
                    <a:pt x="74104" y="0"/>
                    <a:pt x="74213" y="0"/>
                    <a:pt x="74213" y="0"/>
                  </a:cubicBezTo>
                  <a:cubicBezTo>
                    <a:pt x="74972" y="3689"/>
                    <a:pt x="75840" y="7378"/>
                    <a:pt x="76383" y="11175"/>
                  </a:cubicBezTo>
                  <a:cubicBezTo>
                    <a:pt x="76925" y="14973"/>
                    <a:pt x="77251" y="18662"/>
                    <a:pt x="77468" y="22459"/>
                  </a:cubicBezTo>
                  <a:cubicBezTo>
                    <a:pt x="77684" y="26473"/>
                    <a:pt x="77902" y="30488"/>
                    <a:pt x="78227" y="34502"/>
                  </a:cubicBezTo>
                  <a:cubicBezTo>
                    <a:pt x="78335" y="36455"/>
                    <a:pt x="78444" y="38300"/>
                    <a:pt x="78553" y="40144"/>
                  </a:cubicBezTo>
                  <a:cubicBezTo>
                    <a:pt x="78661" y="42531"/>
                    <a:pt x="78770" y="45244"/>
                    <a:pt x="77359" y="47414"/>
                  </a:cubicBezTo>
                  <a:cubicBezTo>
                    <a:pt x="76383" y="48824"/>
                    <a:pt x="74755" y="49909"/>
                    <a:pt x="73236" y="50777"/>
                  </a:cubicBezTo>
                  <a:cubicBezTo>
                    <a:pt x="73345" y="50669"/>
                    <a:pt x="73453" y="50560"/>
                    <a:pt x="73670" y="50560"/>
                  </a:cubicBezTo>
                  <a:cubicBezTo>
                    <a:pt x="71500" y="51862"/>
                    <a:pt x="69113" y="52947"/>
                    <a:pt x="66835" y="54032"/>
                  </a:cubicBezTo>
                  <a:cubicBezTo>
                    <a:pt x="63689" y="55551"/>
                    <a:pt x="60433" y="56744"/>
                    <a:pt x="57070" y="58046"/>
                  </a:cubicBezTo>
                  <a:cubicBezTo>
                    <a:pt x="53598" y="59348"/>
                    <a:pt x="50235" y="60433"/>
                    <a:pt x="46763" y="61627"/>
                  </a:cubicBezTo>
                  <a:cubicBezTo>
                    <a:pt x="43074" y="62820"/>
                    <a:pt x="39385" y="64014"/>
                    <a:pt x="35696" y="65099"/>
                  </a:cubicBezTo>
                  <a:cubicBezTo>
                    <a:pt x="31247" y="66401"/>
                    <a:pt x="26691" y="67594"/>
                    <a:pt x="22242" y="68896"/>
                  </a:cubicBezTo>
                  <a:cubicBezTo>
                    <a:pt x="18228" y="70090"/>
                    <a:pt x="14105" y="71175"/>
                    <a:pt x="9982" y="72260"/>
                  </a:cubicBezTo>
                  <a:cubicBezTo>
                    <a:pt x="8029" y="72802"/>
                    <a:pt x="5968" y="73236"/>
                    <a:pt x="4015" y="73670"/>
                  </a:cubicBezTo>
                  <a:cubicBezTo>
                    <a:pt x="3147" y="73887"/>
                    <a:pt x="2170" y="73996"/>
                    <a:pt x="1302" y="74213"/>
                  </a:cubicBezTo>
                  <a:cubicBezTo>
                    <a:pt x="1085" y="74213"/>
                    <a:pt x="868" y="74321"/>
                    <a:pt x="651" y="74321"/>
                  </a:cubicBezTo>
                  <a:cubicBezTo>
                    <a:pt x="217" y="74104"/>
                    <a:pt x="109" y="74104"/>
                    <a:pt x="0" y="74104"/>
                  </a:cubicBezTo>
                  <a:close/>
                </a:path>
              </a:pathLst>
            </a:custGeom>
            <a:solidFill>
              <a:srgbClr val="4D7D71"/>
            </a:solidFill>
            <a:ln w="10838" cap="flat">
              <a:noFill/>
              <a:prstDash val="solid"/>
              <a:miter/>
            </a:ln>
          </p:spPr>
          <p:txBody>
            <a:bodyPr rtlCol="0" anchor="ctr"/>
            <a:lstStyle/>
            <a:p>
              <a:endParaRPr lang="nb-NO"/>
            </a:p>
          </p:txBody>
        </p:sp>
        <p:sp>
          <p:nvSpPr>
            <p:cNvPr id="311" name="Frihåndsform: figur 310">
              <a:extLst>
                <a:ext uri="{FF2B5EF4-FFF2-40B4-BE49-F238E27FC236}">
                  <a16:creationId xmlns:a16="http://schemas.microsoft.com/office/drawing/2014/main" id="{CFDFF748-5B5B-487A-9D8D-52C225AC4F93}"/>
                </a:ext>
              </a:extLst>
            </p:cNvPr>
            <p:cNvSpPr/>
            <p:nvPr/>
          </p:nvSpPr>
          <p:spPr>
            <a:xfrm>
              <a:off x="6317542" y="4526144"/>
              <a:ext cx="6819" cy="79745"/>
            </a:xfrm>
            <a:custGeom>
              <a:avLst/>
              <a:gdLst>
                <a:gd name="connsiteX0" fmla="*/ 5880 w 6819"/>
                <a:gd name="connsiteY0" fmla="*/ 79746 h 79745"/>
                <a:gd name="connsiteX1" fmla="*/ 5338 w 6819"/>
                <a:gd name="connsiteY1" fmla="*/ 79203 h 79745"/>
                <a:gd name="connsiteX2" fmla="*/ 4578 w 6819"/>
                <a:gd name="connsiteY2" fmla="*/ 75623 h 79745"/>
                <a:gd name="connsiteX3" fmla="*/ 3710 w 6819"/>
                <a:gd name="connsiteY3" fmla="*/ 69873 h 79745"/>
                <a:gd name="connsiteX4" fmla="*/ 2408 w 6819"/>
                <a:gd name="connsiteY4" fmla="*/ 58263 h 79745"/>
                <a:gd name="connsiteX5" fmla="*/ 564 w 6819"/>
                <a:gd name="connsiteY5" fmla="*/ 34068 h 79745"/>
                <a:gd name="connsiteX6" fmla="*/ 564 w 6819"/>
                <a:gd name="connsiteY6" fmla="*/ 34068 h 79745"/>
                <a:gd name="connsiteX7" fmla="*/ 564 w 6819"/>
                <a:gd name="connsiteY7" fmla="*/ 34177 h 79745"/>
                <a:gd name="connsiteX8" fmla="*/ 21 w 6819"/>
                <a:gd name="connsiteY8" fmla="*/ 16600 h 79745"/>
                <a:gd name="connsiteX9" fmla="*/ 672 w 6819"/>
                <a:gd name="connsiteY9" fmla="*/ 0 h 79745"/>
                <a:gd name="connsiteX10" fmla="*/ 781 w 6819"/>
                <a:gd name="connsiteY10" fmla="*/ 0 h 79745"/>
                <a:gd name="connsiteX11" fmla="*/ 4144 w 6819"/>
                <a:gd name="connsiteY11" fmla="*/ 23978 h 79745"/>
                <a:gd name="connsiteX12" fmla="*/ 6531 w 6819"/>
                <a:gd name="connsiteY12" fmla="*/ 49041 h 79745"/>
                <a:gd name="connsiteX13" fmla="*/ 6640 w 6819"/>
                <a:gd name="connsiteY13" fmla="*/ 50126 h 79745"/>
                <a:gd name="connsiteX14" fmla="*/ 6640 w 6819"/>
                <a:gd name="connsiteY14" fmla="*/ 49801 h 79745"/>
                <a:gd name="connsiteX15" fmla="*/ 6640 w 6819"/>
                <a:gd name="connsiteY15" fmla="*/ 50452 h 79745"/>
                <a:gd name="connsiteX16" fmla="*/ 6640 w 6819"/>
                <a:gd name="connsiteY16" fmla="*/ 50126 h 79745"/>
                <a:gd name="connsiteX17" fmla="*/ 6748 w 6819"/>
                <a:gd name="connsiteY17" fmla="*/ 64773 h 79745"/>
                <a:gd name="connsiteX18" fmla="*/ 6423 w 6819"/>
                <a:gd name="connsiteY18" fmla="*/ 75948 h 79745"/>
                <a:gd name="connsiteX19" fmla="*/ 6531 w 6819"/>
                <a:gd name="connsiteY19" fmla="*/ 75623 h 79745"/>
                <a:gd name="connsiteX20" fmla="*/ 6531 w 6819"/>
                <a:gd name="connsiteY20" fmla="*/ 75623 h 79745"/>
                <a:gd name="connsiteX21" fmla="*/ 6531 w 6819"/>
                <a:gd name="connsiteY21" fmla="*/ 75623 h 79745"/>
                <a:gd name="connsiteX22" fmla="*/ 6640 w 6819"/>
                <a:gd name="connsiteY22" fmla="*/ 75623 h 79745"/>
                <a:gd name="connsiteX23" fmla="*/ 6640 w 6819"/>
                <a:gd name="connsiteY23" fmla="*/ 75623 h 79745"/>
                <a:gd name="connsiteX24" fmla="*/ 6640 w 6819"/>
                <a:gd name="connsiteY24" fmla="*/ 77684 h 79745"/>
                <a:gd name="connsiteX25" fmla="*/ 6640 w 6819"/>
                <a:gd name="connsiteY25" fmla="*/ 77684 h 79745"/>
                <a:gd name="connsiteX26" fmla="*/ 6640 w 6819"/>
                <a:gd name="connsiteY26" fmla="*/ 77902 h 79745"/>
                <a:gd name="connsiteX27" fmla="*/ 6640 w 6819"/>
                <a:gd name="connsiteY27" fmla="*/ 77902 h 79745"/>
                <a:gd name="connsiteX28" fmla="*/ 6531 w 6819"/>
                <a:gd name="connsiteY28" fmla="*/ 79746 h 79745"/>
                <a:gd name="connsiteX29" fmla="*/ 5880 w 6819"/>
                <a:gd name="connsiteY29" fmla="*/ 79746 h 79745"/>
                <a:gd name="connsiteX30" fmla="*/ 5880 w 6819"/>
                <a:gd name="connsiteY30" fmla="*/ 79746 h 7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19" h="79745">
                  <a:moveTo>
                    <a:pt x="5880" y="79746"/>
                  </a:moveTo>
                  <a:cubicBezTo>
                    <a:pt x="5555" y="79638"/>
                    <a:pt x="5446" y="79420"/>
                    <a:pt x="5338" y="79203"/>
                  </a:cubicBezTo>
                  <a:cubicBezTo>
                    <a:pt x="5012" y="78010"/>
                    <a:pt x="4795" y="76816"/>
                    <a:pt x="4578" y="75623"/>
                  </a:cubicBezTo>
                  <a:cubicBezTo>
                    <a:pt x="4253" y="73670"/>
                    <a:pt x="3927" y="71717"/>
                    <a:pt x="3710" y="69873"/>
                  </a:cubicBezTo>
                  <a:cubicBezTo>
                    <a:pt x="3168" y="65967"/>
                    <a:pt x="2842" y="62061"/>
                    <a:pt x="2408" y="58263"/>
                  </a:cubicBezTo>
                  <a:cubicBezTo>
                    <a:pt x="1649" y="50235"/>
                    <a:pt x="889" y="42206"/>
                    <a:pt x="564" y="34068"/>
                  </a:cubicBezTo>
                  <a:cubicBezTo>
                    <a:pt x="564" y="34068"/>
                    <a:pt x="564" y="34068"/>
                    <a:pt x="564" y="34068"/>
                  </a:cubicBezTo>
                  <a:cubicBezTo>
                    <a:pt x="564" y="34068"/>
                    <a:pt x="564" y="34068"/>
                    <a:pt x="564" y="34177"/>
                  </a:cubicBezTo>
                  <a:cubicBezTo>
                    <a:pt x="238" y="28318"/>
                    <a:pt x="-87" y="22459"/>
                    <a:pt x="21" y="16600"/>
                  </a:cubicBezTo>
                  <a:cubicBezTo>
                    <a:pt x="21" y="11067"/>
                    <a:pt x="347" y="5533"/>
                    <a:pt x="672" y="0"/>
                  </a:cubicBezTo>
                  <a:cubicBezTo>
                    <a:pt x="672" y="0"/>
                    <a:pt x="781" y="0"/>
                    <a:pt x="781" y="0"/>
                  </a:cubicBezTo>
                  <a:cubicBezTo>
                    <a:pt x="1974" y="7920"/>
                    <a:pt x="3168" y="15949"/>
                    <a:pt x="4144" y="23978"/>
                  </a:cubicBezTo>
                  <a:cubicBezTo>
                    <a:pt x="5121" y="32332"/>
                    <a:pt x="5989" y="40687"/>
                    <a:pt x="6531" y="49041"/>
                  </a:cubicBezTo>
                  <a:cubicBezTo>
                    <a:pt x="6531" y="49367"/>
                    <a:pt x="6531" y="49801"/>
                    <a:pt x="6640" y="50126"/>
                  </a:cubicBezTo>
                  <a:cubicBezTo>
                    <a:pt x="6640" y="50018"/>
                    <a:pt x="6640" y="49909"/>
                    <a:pt x="6640" y="49801"/>
                  </a:cubicBezTo>
                  <a:cubicBezTo>
                    <a:pt x="6640" y="50018"/>
                    <a:pt x="6640" y="50235"/>
                    <a:pt x="6640" y="50452"/>
                  </a:cubicBezTo>
                  <a:cubicBezTo>
                    <a:pt x="6640" y="50343"/>
                    <a:pt x="6640" y="50235"/>
                    <a:pt x="6640" y="50126"/>
                  </a:cubicBezTo>
                  <a:cubicBezTo>
                    <a:pt x="6857" y="55008"/>
                    <a:pt x="6857" y="59891"/>
                    <a:pt x="6748" y="64773"/>
                  </a:cubicBezTo>
                  <a:cubicBezTo>
                    <a:pt x="6640" y="68462"/>
                    <a:pt x="6423" y="72260"/>
                    <a:pt x="6423" y="75948"/>
                  </a:cubicBezTo>
                  <a:cubicBezTo>
                    <a:pt x="6423" y="75840"/>
                    <a:pt x="6531" y="75732"/>
                    <a:pt x="6531" y="75623"/>
                  </a:cubicBezTo>
                  <a:cubicBezTo>
                    <a:pt x="6531" y="75623"/>
                    <a:pt x="6531" y="75623"/>
                    <a:pt x="6531" y="75623"/>
                  </a:cubicBezTo>
                  <a:cubicBezTo>
                    <a:pt x="6531" y="75623"/>
                    <a:pt x="6531" y="75623"/>
                    <a:pt x="6531" y="75623"/>
                  </a:cubicBezTo>
                  <a:cubicBezTo>
                    <a:pt x="6531" y="75623"/>
                    <a:pt x="6640" y="75623"/>
                    <a:pt x="6640" y="75623"/>
                  </a:cubicBezTo>
                  <a:cubicBezTo>
                    <a:pt x="6640" y="75623"/>
                    <a:pt x="6640" y="75623"/>
                    <a:pt x="6640" y="75623"/>
                  </a:cubicBezTo>
                  <a:cubicBezTo>
                    <a:pt x="6640" y="76274"/>
                    <a:pt x="6640" y="76925"/>
                    <a:pt x="6640" y="77684"/>
                  </a:cubicBezTo>
                  <a:cubicBezTo>
                    <a:pt x="6640" y="77684"/>
                    <a:pt x="6640" y="77684"/>
                    <a:pt x="6640" y="77684"/>
                  </a:cubicBezTo>
                  <a:cubicBezTo>
                    <a:pt x="6640" y="77793"/>
                    <a:pt x="6640" y="77793"/>
                    <a:pt x="6640" y="77902"/>
                  </a:cubicBezTo>
                  <a:cubicBezTo>
                    <a:pt x="6640" y="77902"/>
                    <a:pt x="6640" y="77902"/>
                    <a:pt x="6640" y="77902"/>
                  </a:cubicBezTo>
                  <a:cubicBezTo>
                    <a:pt x="6640" y="78444"/>
                    <a:pt x="6857" y="79312"/>
                    <a:pt x="6531" y="79746"/>
                  </a:cubicBezTo>
                  <a:cubicBezTo>
                    <a:pt x="6314" y="79638"/>
                    <a:pt x="6097" y="79746"/>
                    <a:pt x="5880" y="79746"/>
                  </a:cubicBezTo>
                  <a:cubicBezTo>
                    <a:pt x="5880" y="79746"/>
                    <a:pt x="5880" y="79746"/>
                    <a:pt x="5880" y="79746"/>
                  </a:cubicBezTo>
                  <a:close/>
                </a:path>
              </a:pathLst>
            </a:custGeom>
            <a:solidFill>
              <a:srgbClr val="4D7D71"/>
            </a:solidFill>
            <a:ln w="10838" cap="flat">
              <a:noFill/>
              <a:prstDash val="solid"/>
              <a:miter/>
            </a:ln>
          </p:spPr>
          <p:txBody>
            <a:bodyPr rtlCol="0" anchor="ctr"/>
            <a:lstStyle/>
            <a:p>
              <a:endParaRPr lang="nb-NO"/>
            </a:p>
          </p:txBody>
        </p:sp>
        <p:sp>
          <p:nvSpPr>
            <p:cNvPr id="312" name="Frihåndsform: figur 311">
              <a:extLst>
                <a:ext uri="{FF2B5EF4-FFF2-40B4-BE49-F238E27FC236}">
                  <a16:creationId xmlns:a16="http://schemas.microsoft.com/office/drawing/2014/main" id="{4EE10506-9C6E-4677-9B73-661C84DC47A4}"/>
                </a:ext>
              </a:extLst>
            </p:cNvPr>
            <p:cNvSpPr/>
            <p:nvPr/>
          </p:nvSpPr>
          <p:spPr>
            <a:xfrm>
              <a:off x="6988337" y="3671597"/>
              <a:ext cx="35221" cy="42356"/>
            </a:xfrm>
            <a:custGeom>
              <a:avLst/>
              <a:gdLst>
                <a:gd name="connsiteX0" fmla="*/ 611 w 35221"/>
                <a:gd name="connsiteY0" fmla="*/ 29855 h 42356"/>
                <a:gd name="connsiteX1" fmla="*/ 286 w 35221"/>
                <a:gd name="connsiteY1" fmla="*/ 21284 h 42356"/>
                <a:gd name="connsiteX2" fmla="*/ 286 w 35221"/>
                <a:gd name="connsiteY2" fmla="*/ 19331 h 42356"/>
                <a:gd name="connsiteX3" fmla="*/ 286 w 35221"/>
                <a:gd name="connsiteY3" fmla="*/ 15208 h 42356"/>
                <a:gd name="connsiteX4" fmla="*/ 1479 w 35221"/>
                <a:gd name="connsiteY4" fmla="*/ 10977 h 42356"/>
                <a:gd name="connsiteX5" fmla="*/ 2130 w 35221"/>
                <a:gd name="connsiteY5" fmla="*/ 11411 h 42356"/>
                <a:gd name="connsiteX6" fmla="*/ 5276 w 35221"/>
                <a:gd name="connsiteY6" fmla="*/ 12496 h 42356"/>
                <a:gd name="connsiteX7" fmla="*/ 5494 w 35221"/>
                <a:gd name="connsiteY7" fmla="*/ 12496 h 42356"/>
                <a:gd name="connsiteX8" fmla="*/ 7989 w 35221"/>
                <a:gd name="connsiteY8" fmla="*/ 11736 h 42356"/>
                <a:gd name="connsiteX9" fmla="*/ 7989 w 35221"/>
                <a:gd name="connsiteY9" fmla="*/ 11736 h 42356"/>
                <a:gd name="connsiteX10" fmla="*/ 9508 w 35221"/>
                <a:gd name="connsiteY10" fmla="*/ 10434 h 42356"/>
                <a:gd name="connsiteX11" fmla="*/ 8532 w 35221"/>
                <a:gd name="connsiteY11" fmla="*/ 3056 h 42356"/>
                <a:gd name="connsiteX12" fmla="*/ 8098 w 35221"/>
                <a:gd name="connsiteY12" fmla="*/ 2731 h 42356"/>
                <a:gd name="connsiteX13" fmla="*/ 10701 w 35221"/>
                <a:gd name="connsiteY13" fmla="*/ 1429 h 42356"/>
                <a:gd name="connsiteX14" fmla="*/ 17429 w 35221"/>
                <a:gd name="connsiteY14" fmla="*/ 18 h 42356"/>
                <a:gd name="connsiteX15" fmla="*/ 28061 w 35221"/>
                <a:gd name="connsiteY15" fmla="*/ 3599 h 42356"/>
                <a:gd name="connsiteX16" fmla="*/ 32510 w 35221"/>
                <a:gd name="connsiteY16" fmla="*/ 8698 h 42356"/>
                <a:gd name="connsiteX17" fmla="*/ 34896 w 35221"/>
                <a:gd name="connsiteY17" fmla="*/ 15751 h 42356"/>
                <a:gd name="connsiteX18" fmla="*/ 35222 w 35221"/>
                <a:gd name="connsiteY18" fmla="*/ 19982 h 42356"/>
                <a:gd name="connsiteX19" fmla="*/ 34788 w 35221"/>
                <a:gd name="connsiteY19" fmla="*/ 27034 h 42356"/>
                <a:gd name="connsiteX20" fmla="*/ 34896 w 35221"/>
                <a:gd name="connsiteY20" fmla="*/ 25190 h 42356"/>
                <a:gd name="connsiteX21" fmla="*/ 33486 w 35221"/>
                <a:gd name="connsiteY21" fmla="*/ 31700 h 42356"/>
                <a:gd name="connsiteX22" fmla="*/ 17429 w 35221"/>
                <a:gd name="connsiteY22" fmla="*/ 42333 h 42356"/>
                <a:gd name="connsiteX23" fmla="*/ 611 w 35221"/>
                <a:gd name="connsiteY23" fmla="*/ 29855 h 4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1" h="42356">
                  <a:moveTo>
                    <a:pt x="611" y="29855"/>
                  </a:moveTo>
                  <a:cubicBezTo>
                    <a:pt x="-365" y="26926"/>
                    <a:pt x="69" y="24105"/>
                    <a:pt x="286" y="21284"/>
                  </a:cubicBezTo>
                  <a:cubicBezTo>
                    <a:pt x="286" y="20633"/>
                    <a:pt x="286" y="19982"/>
                    <a:pt x="286" y="19331"/>
                  </a:cubicBezTo>
                  <a:cubicBezTo>
                    <a:pt x="177" y="17921"/>
                    <a:pt x="69" y="16619"/>
                    <a:pt x="286" y="15208"/>
                  </a:cubicBezTo>
                  <a:cubicBezTo>
                    <a:pt x="503" y="13798"/>
                    <a:pt x="937" y="12387"/>
                    <a:pt x="1479" y="10977"/>
                  </a:cubicBezTo>
                  <a:cubicBezTo>
                    <a:pt x="1696" y="11085"/>
                    <a:pt x="1913" y="11302"/>
                    <a:pt x="2130" y="11411"/>
                  </a:cubicBezTo>
                  <a:cubicBezTo>
                    <a:pt x="3107" y="12062"/>
                    <a:pt x="4083" y="12496"/>
                    <a:pt x="5276" y="12496"/>
                  </a:cubicBezTo>
                  <a:cubicBezTo>
                    <a:pt x="5385" y="12496"/>
                    <a:pt x="5385" y="12496"/>
                    <a:pt x="5494" y="12496"/>
                  </a:cubicBezTo>
                  <a:cubicBezTo>
                    <a:pt x="6362" y="12496"/>
                    <a:pt x="7230" y="12279"/>
                    <a:pt x="7989" y="11736"/>
                  </a:cubicBezTo>
                  <a:cubicBezTo>
                    <a:pt x="7989" y="11736"/>
                    <a:pt x="7989" y="11736"/>
                    <a:pt x="7989" y="11736"/>
                  </a:cubicBezTo>
                  <a:cubicBezTo>
                    <a:pt x="8532" y="11411"/>
                    <a:pt x="9074" y="10977"/>
                    <a:pt x="9508" y="10434"/>
                  </a:cubicBezTo>
                  <a:cubicBezTo>
                    <a:pt x="11135" y="8264"/>
                    <a:pt x="10919" y="4684"/>
                    <a:pt x="8532" y="3056"/>
                  </a:cubicBezTo>
                  <a:cubicBezTo>
                    <a:pt x="8423" y="2948"/>
                    <a:pt x="8206" y="2839"/>
                    <a:pt x="8098" y="2731"/>
                  </a:cubicBezTo>
                  <a:cubicBezTo>
                    <a:pt x="8857" y="2188"/>
                    <a:pt x="9725" y="1754"/>
                    <a:pt x="10701" y="1429"/>
                  </a:cubicBezTo>
                  <a:cubicBezTo>
                    <a:pt x="12980" y="561"/>
                    <a:pt x="15042" y="235"/>
                    <a:pt x="17429" y="18"/>
                  </a:cubicBezTo>
                  <a:cubicBezTo>
                    <a:pt x="21334" y="-199"/>
                    <a:pt x="24915" y="1537"/>
                    <a:pt x="28061" y="3599"/>
                  </a:cubicBezTo>
                  <a:cubicBezTo>
                    <a:pt x="29797" y="4792"/>
                    <a:pt x="31533" y="6854"/>
                    <a:pt x="32510" y="8698"/>
                  </a:cubicBezTo>
                  <a:cubicBezTo>
                    <a:pt x="33703" y="10977"/>
                    <a:pt x="34571" y="13147"/>
                    <a:pt x="34896" y="15751"/>
                  </a:cubicBezTo>
                  <a:cubicBezTo>
                    <a:pt x="35113" y="17161"/>
                    <a:pt x="35113" y="18571"/>
                    <a:pt x="35222" y="19982"/>
                  </a:cubicBezTo>
                  <a:cubicBezTo>
                    <a:pt x="35222" y="22369"/>
                    <a:pt x="35005" y="24647"/>
                    <a:pt x="34788" y="27034"/>
                  </a:cubicBezTo>
                  <a:cubicBezTo>
                    <a:pt x="34788" y="26492"/>
                    <a:pt x="34896" y="25841"/>
                    <a:pt x="34896" y="25190"/>
                  </a:cubicBezTo>
                  <a:cubicBezTo>
                    <a:pt x="34680" y="27468"/>
                    <a:pt x="34462" y="29530"/>
                    <a:pt x="33486" y="31700"/>
                  </a:cubicBezTo>
                  <a:cubicBezTo>
                    <a:pt x="30665" y="38101"/>
                    <a:pt x="24481" y="42333"/>
                    <a:pt x="17429" y="42333"/>
                  </a:cubicBezTo>
                  <a:cubicBezTo>
                    <a:pt x="9508" y="42767"/>
                    <a:pt x="2998" y="37342"/>
                    <a:pt x="611" y="29855"/>
                  </a:cubicBezTo>
                  <a:close/>
                </a:path>
              </a:pathLst>
            </a:custGeom>
            <a:solidFill>
              <a:srgbClr val="132237"/>
            </a:solidFill>
            <a:ln w="10838" cap="flat">
              <a:noFill/>
              <a:prstDash val="solid"/>
              <a:miter/>
            </a:ln>
          </p:spPr>
          <p:txBody>
            <a:bodyPr rtlCol="0" anchor="ctr"/>
            <a:lstStyle/>
            <a:p>
              <a:endParaRPr lang="nb-NO"/>
            </a:p>
          </p:txBody>
        </p:sp>
        <p:sp>
          <p:nvSpPr>
            <p:cNvPr id="313" name="Frihåndsform: figur 312">
              <a:extLst>
                <a:ext uri="{FF2B5EF4-FFF2-40B4-BE49-F238E27FC236}">
                  <a16:creationId xmlns:a16="http://schemas.microsoft.com/office/drawing/2014/main" id="{215CA773-1180-4A2D-8C5A-D6BF8440FD1E}"/>
                </a:ext>
              </a:extLst>
            </p:cNvPr>
            <p:cNvSpPr/>
            <p:nvPr/>
          </p:nvSpPr>
          <p:spPr>
            <a:xfrm>
              <a:off x="6987863" y="3682682"/>
              <a:ext cx="8245" cy="20140"/>
            </a:xfrm>
            <a:custGeom>
              <a:avLst/>
              <a:gdLst>
                <a:gd name="connsiteX0" fmla="*/ 2604 w 8245"/>
                <a:gd name="connsiteY0" fmla="*/ 19421 h 20140"/>
                <a:gd name="connsiteX1" fmla="*/ 434 w 8245"/>
                <a:gd name="connsiteY1" fmla="*/ 14647 h 20140"/>
                <a:gd name="connsiteX2" fmla="*/ 0 w 8245"/>
                <a:gd name="connsiteY2" fmla="*/ 9873 h 20140"/>
                <a:gd name="connsiteX3" fmla="*/ 1411 w 8245"/>
                <a:gd name="connsiteY3" fmla="*/ 1953 h 20140"/>
                <a:gd name="connsiteX4" fmla="*/ 2061 w 8245"/>
                <a:gd name="connsiteY4" fmla="*/ 0 h 20140"/>
                <a:gd name="connsiteX5" fmla="*/ 2604 w 8245"/>
                <a:gd name="connsiteY5" fmla="*/ 434 h 20140"/>
                <a:gd name="connsiteX6" fmla="*/ 5750 w 8245"/>
                <a:gd name="connsiteY6" fmla="*/ 1519 h 20140"/>
                <a:gd name="connsiteX7" fmla="*/ 5968 w 8245"/>
                <a:gd name="connsiteY7" fmla="*/ 1519 h 20140"/>
                <a:gd name="connsiteX8" fmla="*/ 8246 w 8245"/>
                <a:gd name="connsiteY8" fmla="*/ 868 h 20140"/>
                <a:gd name="connsiteX9" fmla="*/ 7595 w 8245"/>
                <a:gd name="connsiteY9" fmla="*/ 3472 h 20140"/>
                <a:gd name="connsiteX10" fmla="*/ 6944 w 8245"/>
                <a:gd name="connsiteY10" fmla="*/ 8029 h 20140"/>
                <a:gd name="connsiteX11" fmla="*/ 6944 w 8245"/>
                <a:gd name="connsiteY11" fmla="*/ 10958 h 20140"/>
                <a:gd name="connsiteX12" fmla="*/ 6944 w 8245"/>
                <a:gd name="connsiteY12" fmla="*/ 10850 h 20140"/>
                <a:gd name="connsiteX13" fmla="*/ 7270 w 8245"/>
                <a:gd name="connsiteY13" fmla="*/ 13996 h 20140"/>
                <a:gd name="connsiteX14" fmla="*/ 7378 w 8245"/>
                <a:gd name="connsiteY14" fmla="*/ 17577 h 20140"/>
                <a:gd name="connsiteX15" fmla="*/ 5642 w 8245"/>
                <a:gd name="connsiteY15" fmla="*/ 19855 h 20140"/>
                <a:gd name="connsiteX16" fmla="*/ 4557 w 8245"/>
                <a:gd name="connsiteY16" fmla="*/ 20072 h 20140"/>
                <a:gd name="connsiteX17" fmla="*/ 2604 w 8245"/>
                <a:gd name="connsiteY17" fmla="*/ 19421 h 2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45" h="20140">
                  <a:moveTo>
                    <a:pt x="2604" y="19421"/>
                  </a:moveTo>
                  <a:cubicBezTo>
                    <a:pt x="1302" y="18119"/>
                    <a:pt x="760" y="16383"/>
                    <a:pt x="434" y="14647"/>
                  </a:cubicBezTo>
                  <a:cubicBezTo>
                    <a:pt x="109" y="13128"/>
                    <a:pt x="0" y="11501"/>
                    <a:pt x="0" y="9873"/>
                  </a:cubicBezTo>
                  <a:cubicBezTo>
                    <a:pt x="0" y="7161"/>
                    <a:pt x="543" y="4448"/>
                    <a:pt x="1411" y="1953"/>
                  </a:cubicBezTo>
                  <a:cubicBezTo>
                    <a:pt x="1628" y="1302"/>
                    <a:pt x="1845" y="651"/>
                    <a:pt x="2061" y="0"/>
                  </a:cubicBezTo>
                  <a:cubicBezTo>
                    <a:pt x="2279" y="109"/>
                    <a:pt x="2387" y="217"/>
                    <a:pt x="2604" y="434"/>
                  </a:cubicBezTo>
                  <a:cubicBezTo>
                    <a:pt x="3581" y="1085"/>
                    <a:pt x="4557" y="1519"/>
                    <a:pt x="5750" y="1519"/>
                  </a:cubicBezTo>
                  <a:cubicBezTo>
                    <a:pt x="5859" y="1519"/>
                    <a:pt x="5859" y="1519"/>
                    <a:pt x="5968" y="1519"/>
                  </a:cubicBezTo>
                  <a:cubicBezTo>
                    <a:pt x="6727" y="1519"/>
                    <a:pt x="7595" y="1302"/>
                    <a:pt x="8246" y="868"/>
                  </a:cubicBezTo>
                  <a:cubicBezTo>
                    <a:pt x="7920" y="1736"/>
                    <a:pt x="7812" y="2604"/>
                    <a:pt x="7595" y="3472"/>
                  </a:cubicBezTo>
                  <a:cubicBezTo>
                    <a:pt x="7270" y="4991"/>
                    <a:pt x="7053" y="6510"/>
                    <a:pt x="6944" y="8029"/>
                  </a:cubicBezTo>
                  <a:cubicBezTo>
                    <a:pt x="6944" y="9005"/>
                    <a:pt x="6835" y="9982"/>
                    <a:pt x="6944" y="10958"/>
                  </a:cubicBezTo>
                  <a:cubicBezTo>
                    <a:pt x="6944" y="10958"/>
                    <a:pt x="6944" y="10958"/>
                    <a:pt x="6944" y="10850"/>
                  </a:cubicBezTo>
                  <a:cubicBezTo>
                    <a:pt x="7053" y="11935"/>
                    <a:pt x="7161" y="13020"/>
                    <a:pt x="7270" y="13996"/>
                  </a:cubicBezTo>
                  <a:cubicBezTo>
                    <a:pt x="7378" y="15190"/>
                    <a:pt x="7486" y="16383"/>
                    <a:pt x="7378" y="17577"/>
                  </a:cubicBezTo>
                  <a:cubicBezTo>
                    <a:pt x="7270" y="18553"/>
                    <a:pt x="6510" y="19421"/>
                    <a:pt x="5642" y="19855"/>
                  </a:cubicBezTo>
                  <a:cubicBezTo>
                    <a:pt x="5317" y="19964"/>
                    <a:pt x="4883" y="20072"/>
                    <a:pt x="4557" y="20072"/>
                  </a:cubicBezTo>
                  <a:cubicBezTo>
                    <a:pt x="3797" y="20289"/>
                    <a:pt x="3147" y="19964"/>
                    <a:pt x="2604" y="19421"/>
                  </a:cubicBezTo>
                  <a:close/>
                </a:path>
              </a:pathLst>
            </a:custGeom>
            <a:solidFill>
              <a:srgbClr val="132237"/>
            </a:solidFill>
            <a:ln w="10838" cap="flat">
              <a:noFill/>
              <a:prstDash val="solid"/>
              <a:miter/>
            </a:ln>
          </p:spPr>
          <p:txBody>
            <a:bodyPr rtlCol="0" anchor="ctr"/>
            <a:lstStyle/>
            <a:p>
              <a:endParaRPr lang="nb-NO"/>
            </a:p>
          </p:txBody>
        </p:sp>
        <p:sp>
          <p:nvSpPr>
            <p:cNvPr id="314" name="Frihåndsform: figur 313">
              <a:extLst>
                <a:ext uri="{FF2B5EF4-FFF2-40B4-BE49-F238E27FC236}">
                  <a16:creationId xmlns:a16="http://schemas.microsoft.com/office/drawing/2014/main" id="{38312993-582D-442E-9F23-A91CE4F71FE2}"/>
                </a:ext>
              </a:extLst>
            </p:cNvPr>
            <p:cNvSpPr/>
            <p:nvPr/>
          </p:nvSpPr>
          <p:spPr>
            <a:xfrm>
              <a:off x="6996868" y="3674707"/>
              <a:ext cx="3439" cy="4285"/>
            </a:xfrm>
            <a:custGeom>
              <a:avLst/>
              <a:gdLst>
                <a:gd name="connsiteX0" fmla="*/ 0 w 3439"/>
                <a:gd name="connsiteY0" fmla="*/ 163 h 4285"/>
                <a:gd name="connsiteX1" fmla="*/ 1844 w 3439"/>
                <a:gd name="connsiteY1" fmla="*/ 163 h 4285"/>
                <a:gd name="connsiteX2" fmla="*/ 3363 w 3439"/>
                <a:gd name="connsiteY2" fmla="*/ 2875 h 4285"/>
                <a:gd name="connsiteX3" fmla="*/ 2061 w 3439"/>
                <a:gd name="connsiteY3" fmla="*/ 4286 h 4285"/>
                <a:gd name="connsiteX4" fmla="*/ 0 w 3439"/>
                <a:gd name="connsiteY4" fmla="*/ 163 h 4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 h="4285">
                  <a:moveTo>
                    <a:pt x="0" y="163"/>
                  </a:moveTo>
                  <a:cubicBezTo>
                    <a:pt x="651" y="-54"/>
                    <a:pt x="1193" y="-54"/>
                    <a:pt x="1844" y="163"/>
                  </a:cubicBezTo>
                  <a:cubicBezTo>
                    <a:pt x="2929" y="488"/>
                    <a:pt x="3689" y="1790"/>
                    <a:pt x="3363" y="2875"/>
                  </a:cubicBezTo>
                  <a:cubicBezTo>
                    <a:pt x="3147" y="3526"/>
                    <a:pt x="2712" y="4069"/>
                    <a:pt x="2061" y="4286"/>
                  </a:cubicBezTo>
                  <a:cubicBezTo>
                    <a:pt x="2061" y="2767"/>
                    <a:pt x="1411" y="1139"/>
                    <a:pt x="0" y="163"/>
                  </a:cubicBezTo>
                  <a:close/>
                </a:path>
              </a:pathLst>
            </a:custGeom>
            <a:solidFill>
              <a:srgbClr val="132237"/>
            </a:solidFill>
            <a:ln w="10838" cap="flat">
              <a:noFill/>
              <a:prstDash val="solid"/>
              <a:miter/>
            </a:ln>
          </p:spPr>
          <p:txBody>
            <a:bodyPr rtlCol="0" anchor="ctr"/>
            <a:lstStyle/>
            <a:p>
              <a:endParaRPr lang="nb-NO"/>
            </a:p>
          </p:txBody>
        </p:sp>
        <p:sp>
          <p:nvSpPr>
            <p:cNvPr id="315" name="Frihåndsform: figur 314">
              <a:extLst>
                <a:ext uri="{FF2B5EF4-FFF2-40B4-BE49-F238E27FC236}">
                  <a16:creationId xmlns:a16="http://schemas.microsoft.com/office/drawing/2014/main" id="{E03FA078-274D-42AF-8993-1680C6F19104}"/>
                </a:ext>
              </a:extLst>
            </p:cNvPr>
            <p:cNvSpPr/>
            <p:nvPr/>
          </p:nvSpPr>
          <p:spPr>
            <a:xfrm>
              <a:off x="7105149" y="3666498"/>
              <a:ext cx="36129" cy="43419"/>
            </a:xfrm>
            <a:custGeom>
              <a:avLst/>
              <a:gdLst>
                <a:gd name="connsiteX0" fmla="*/ 651 w 36129"/>
                <a:gd name="connsiteY0" fmla="*/ 30398 h 43419"/>
                <a:gd name="connsiteX1" fmla="*/ 326 w 36129"/>
                <a:gd name="connsiteY1" fmla="*/ 21609 h 43419"/>
                <a:gd name="connsiteX2" fmla="*/ 326 w 36129"/>
                <a:gd name="connsiteY2" fmla="*/ 19656 h 43419"/>
                <a:gd name="connsiteX3" fmla="*/ 326 w 36129"/>
                <a:gd name="connsiteY3" fmla="*/ 15425 h 43419"/>
                <a:gd name="connsiteX4" fmla="*/ 1519 w 36129"/>
                <a:gd name="connsiteY4" fmla="*/ 11085 h 43419"/>
                <a:gd name="connsiteX5" fmla="*/ 2170 w 36129"/>
                <a:gd name="connsiteY5" fmla="*/ 11628 h 43419"/>
                <a:gd name="connsiteX6" fmla="*/ 5425 w 36129"/>
                <a:gd name="connsiteY6" fmla="*/ 12713 h 43419"/>
                <a:gd name="connsiteX7" fmla="*/ 5642 w 36129"/>
                <a:gd name="connsiteY7" fmla="*/ 12713 h 43419"/>
                <a:gd name="connsiteX8" fmla="*/ 8246 w 36129"/>
                <a:gd name="connsiteY8" fmla="*/ 11953 h 43419"/>
                <a:gd name="connsiteX9" fmla="*/ 8246 w 36129"/>
                <a:gd name="connsiteY9" fmla="*/ 11953 h 43419"/>
                <a:gd name="connsiteX10" fmla="*/ 9765 w 36129"/>
                <a:gd name="connsiteY10" fmla="*/ 10543 h 43419"/>
                <a:gd name="connsiteX11" fmla="*/ 8788 w 36129"/>
                <a:gd name="connsiteY11" fmla="*/ 3056 h 43419"/>
                <a:gd name="connsiteX12" fmla="*/ 8354 w 36129"/>
                <a:gd name="connsiteY12" fmla="*/ 2731 h 43419"/>
                <a:gd name="connsiteX13" fmla="*/ 11067 w 36129"/>
                <a:gd name="connsiteY13" fmla="*/ 1429 h 43419"/>
                <a:gd name="connsiteX14" fmla="*/ 18010 w 36129"/>
                <a:gd name="connsiteY14" fmla="*/ 18 h 43419"/>
                <a:gd name="connsiteX15" fmla="*/ 28860 w 36129"/>
                <a:gd name="connsiteY15" fmla="*/ 3707 h 43419"/>
                <a:gd name="connsiteX16" fmla="*/ 33417 w 36129"/>
                <a:gd name="connsiteY16" fmla="*/ 8915 h 43419"/>
                <a:gd name="connsiteX17" fmla="*/ 35804 w 36129"/>
                <a:gd name="connsiteY17" fmla="*/ 16185 h 43419"/>
                <a:gd name="connsiteX18" fmla="*/ 36130 w 36129"/>
                <a:gd name="connsiteY18" fmla="*/ 20524 h 43419"/>
                <a:gd name="connsiteX19" fmla="*/ 35696 w 36129"/>
                <a:gd name="connsiteY19" fmla="*/ 27685 h 43419"/>
                <a:gd name="connsiteX20" fmla="*/ 35804 w 36129"/>
                <a:gd name="connsiteY20" fmla="*/ 25841 h 43419"/>
                <a:gd name="connsiteX21" fmla="*/ 34394 w 36129"/>
                <a:gd name="connsiteY21" fmla="*/ 32459 h 43419"/>
                <a:gd name="connsiteX22" fmla="*/ 17902 w 36129"/>
                <a:gd name="connsiteY22" fmla="*/ 43417 h 43419"/>
                <a:gd name="connsiteX23" fmla="*/ 651 w 36129"/>
                <a:gd name="connsiteY23" fmla="*/ 30398 h 4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129" h="43419">
                  <a:moveTo>
                    <a:pt x="651" y="30398"/>
                  </a:moveTo>
                  <a:cubicBezTo>
                    <a:pt x="-326" y="27468"/>
                    <a:pt x="0" y="24539"/>
                    <a:pt x="326" y="21609"/>
                  </a:cubicBezTo>
                  <a:cubicBezTo>
                    <a:pt x="326" y="20958"/>
                    <a:pt x="326" y="20307"/>
                    <a:pt x="326" y="19656"/>
                  </a:cubicBezTo>
                  <a:cubicBezTo>
                    <a:pt x="217" y="18246"/>
                    <a:pt x="108" y="16836"/>
                    <a:pt x="326" y="15425"/>
                  </a:cubicBezTo>
                  <a:cubicBezTo>
                    <a:pt x="542" y="14015"/>
                    <a:pt x="977" y="12496"/>
                    <a:pt x="1519" y="11085"/>
                  </a:cubicBezTo>
                  <a:cubicBezTo>
                    <a:pt x="1736" y="11302"/>
                    <a:pt x="1953" y="11411"/>
                    <a:pt x="2170" y="11628"/>
                  </a:cubicBezTo>
                  <a:cubicBezTo>
                    <a:pt x="3146" y="12279"/>
                    <a:pt x="4231" y="12713"/>
                    <a:pt x="5425" y="12713"/>
                  </a:cubicBezTo>
                  <a:cubicBezTo>
                    <a:pt x="5533" y="12713"/>
                    <a:pt x="5533" y="12713"/>
                    <a:pt x="5642" y="12713"/>
                  </a:cubicBezTo>
                  <a:cubicBezTo>
                    <a:pt x="6510" y="12713"/>
                    <a:pt x="7378" y="12496"/>
                    <a:pt x="8246" y="11953"/>
                  </a:cubicBezTo>
                  <a:cubicBezTo>
                    <a:pt x="8246" y="11953"/>
                    <a:pt x="8246" y="11953"/>
                    <a:pt x="8246" y="11953"/>
                  </a:cubicBezTo>
                  <a:cubicBezTo>
                    <a:pt x="8897" y="11628"/>
                    <a:pt x="9331" y="11194"/>
                    <a:pt x="9765" y="10543"/>
                  </a:cubicBezTo>
                  <a:cubicBezTo>
                    <a:pt x="11501" y="8373"/>
                    <a:pt x="11175" y="4684"/>
                    <a:pt x="8788" y="3056"/>
                  </a:cubicBezTo>
                  <a:cubicBezTo>
                    <a:pt x="8680" y="2948"/>
                    <a:pt x="8463" y="2839"/>
                    <a:pt x="8354" y="2731"/>
                  </a:cubicBezTo>
                  <a:cubicBezTo>
                    <a:pt x="9222" y="2188"/>
                    <a:pt x="10090" y="1754"/>
                    <a:pt x="11067" y="1429"/>
                  </a:cubicBezTo>
                  <a:cubicBezTo>
                    <a:pt x="13454" y="561"/>
                    <a:pt x="15515" y="127"/>
                    <a:pt x="18010" y="18"/>
                  </a:cubicBezTo>
                  <a:cubicBezTo>
                    <a:pt x="22025" y="-199"/>
                    <a:pt x="25714" y="1537"/>
                    <a:pt x="28860" y="3707"/>
                  </a:cubicBezTo>
                  <a:cubicBezTo>
                    <a:pt x="30596" y="4901"/>
                    <a:pt x="32441" y="6962"/>
                    <a:pt x="33417" y="8915"/>
                  </a:cubicBezTo>
                  <a:cubicBezTo>
                    <a:pt x="34611" y="11194"/>
                    <a:pt x="35479" y="13472"/>
                    <a:pt x="35804" y="16185"/>
                  </a:cubicBezTo>
                  <a:cubicBezTo>
                    <a:pt x="36021" y="17595"/>
                    <a:pt x="36130" y="19114"/>
                    <a:pt x="36130" y="20524"/>
                  </a:cubicBezTo>
                  <a:cubicBezTo>
                    <a:pt x="36130" y="22911"/>
                    <a:pt x="35913" y="25298"/>
                    <a:pt x="35696" y="27685"/>
                  </a:cubicBezTo>
                  <a:cubicBezTo>
                    <a:pt x="35696" y="27034"/>
                    <a:pt x="35804" y="26492"/>
                    <a:pt x="35804" y="25841"/>
                  </a:cubicBezTo>
                  <a:cubicBezTo>
                    <a:pt x="35587" y="28119"/>
                    <a:pt x="35370" y="30289"/>
                    <a:pt x="34394" y="32459"/>
                  </a:cubicBezTo>
                  <a:cubicBezTo>
                    <a:pt x="31464" y="38969"/>
                    <a:pt x="25171" y="43417"/>
                    <a:pt x="17902" y="43417"/>
                  </a:cubicBezTo>
                  <a:cubicBezTo>
                    <a:pt x="9765" y="43526"/>
                    <a:pt x="3146" y="37993"/>
                    <a:pt x="651" y="30398"/>
                  </a:cubicBezTo>
                  <a:close/>
                </a:path>
              </a:pathLst>
            </a:custGeom>
            <a:solidFill>
              <a:srgbClr val="132237"/>
            </a:solidFill>
            <a:ln w="10838" cap="flat">
              <a:noFill/>
              <a:prstDash val="solid"/>
              <a:miter/>
            </a:ln>
          </p:spPr>
          <p:txBody>
            <a:bodyPr rtlCol="0" anchor="ctr"/>
            <a:lstStyle/>
            <a:p>
              <a:endParaRPr lang="nb-NO"/>
            </a:p>
          </p:txBody>
        </p:sp>
        <p:sp>
          <p:nvSpPr>
            <p:cNvPr id="316" name="Frihåndsform: figur 315">
              <a:extLst>
                <a:ext uri="{FF2B5EF4-FFF2-40B4-BE49-F238E27FC236}">
                  <a16:creationId xmlns:a16="http://schemas.microsoft.com/office/drawing/2014/main" id="{580EC0E1-7729-4D9A-AB08-521C24C69331}"/>
                </a:ext>
              </a:extLst>
            </p:cNvPr>
            <p:cNvSpPr/>
            <p:nvPr/>
          </p:nvSpPr>
          <p:spPr>
            <a:xfrm>
              <a:off x="7104715" y="3677691"/>
              <a:ext cx="8571" cy="20614"/>
            </a:xfrm>
            <a:custGeom>
              <a:avLst/>
              <a:gdLst>
                <a:gd name="connsiteX0" fmla="*/ 2604 w 8571"/>
                <a:gd name="connsiteY0" fmla="*/ 19855 h 20614"/>
                <a:gd name="connsiteX1" fmla="*/ 434 w 8571"/>
                <a:gd name="connsiteY1" fmla="*/ 14973 h 20614"/>
                <a:gd name="connsiteX2" fmla="*/ 0 w 8571"/>
                <a:gd name="connsiteY2" fmla="*/ 10090 h 20614"/>
                <a:gd name="connsiteX3" fmla="*/ 1411 w 8571"/>
                <a:gd name="connsiteY3" fmla="*/ 1953 h 20614"/>
                <a:gd name="connsiteX4" fmla="*/ 2170 w 8571"/>
                <a:gd name="connsiteY4" fmla="*/ 0 h 20614"/>
                <a:gd name="connsiteX5" fmla="*/ 2712 w 8571"/>
                <a:gd name="connsiteY5" fmla="*/ 434 h 20614"/>
                <a:gd name="connsiteX6" fmla="*/ 5967 w 8571"/>
                <a:gd name="connsiteY6" fmla="*/ 1519 h 20614"/>
                <a:gd name="connsiteX7" fmla="*/ 6184 w 8571"/>
                <a:gd name="connsiteY7" fmla="*/ 1519 h 20614"/>
                <a:gd name="connsiteX8" fmla="*/ 8571 w 8571"/>
                <a:gd name="connsiteY8" fmla="*/ 868 h 20614"/>
                <a:gd name="connsiteX9" fmla="*/ 8571 w 8571"/>
                <a:gd name="connsiteY9" fmla="*/ 868 h 20614"/>
                <a:gd name="connsiteX10" fmla="*/ 7812 w 8571"/>
                <a:gd name="connsiteY10" fmla="*/ 3580 h 20614"/>
                <a:gd name="connsiteX11" fmla="*/ 7161 w 8571"/>
                <a:gd name="connsiteY11" fmla="*/ 8246 h 20614"/>
                <a:gd name="connsiteX12" fmla="*/ 7161 w 8571"/>
                <a:gd name="connsiteY12" fmla="*/ 11284 h 20614"/>
                <a:gd name="connsiteX13" fmla="*/ 7161 w 8571"/>
                <a:gd name="connsiteY13" fmla="*/ 11175 h 20614"/>
                <a:gd name="connsiteX14" fmla="*/ 7486 w 8571"/>
                <a:gd name="connsiteY14" fmla="*/ 14430 h 20614"/>
                <a:gd name="connsiteX15" fmla="*/ 7595 w 8571"/>
                <a:gd name="connsiteY15" fmla="*/ 18119 h 20614"/>
                <a:gd name="connsiteX16" fmla="*/ 5859 w 8571"/>
                <a:gd name="connsiteY16" fmla="*/ 20398 h 20614"/>
                <a:gd name="connsiteX17" fmla="*/ 4774 w 8571"/>
                <a:gd name="connsiteY17" fmla="*/ 20615 h 20614"/>
                <a:gd name="connsiteX18" fmla="*/ 2604 w 8571"/>
                <a:gd name="connsiteY18" fmla="*/ 19855 h 2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1" h="20614">
                  <a:moveTo>
                    <a:pt x="2604" y="19855"/>
                  </a:moveTo>
                  <a:cubicBezTo>
                    <a:pt x="1302" y="18553"/>
                    <a:pt x="760" y="16709"/>
                    <a:pt x="434" y="14973"/>
                  </a:cubicBezTo>
                  <a:cubicBezTo>
                    <a:pt x="108" y="13345"/>
                    <a:pt x="0" y="11718"/>
                    <a:pt x="0" y="10090"/>
                  </a:cubicBezTo>
                  <a:cubicBezTo>
                    <a:pt x="0" y="7378"/>
                    <a:pt x="542" y="4557"/>
                    <a:pt x="1411" y="1953"/>
                  </a:cubicBezTo>
                  <a:cubicBezTo>
                    <a:pt x="1627" y="1302"/>
                    <a:pt x="1844" y="651"/>
                    <a:pt x="2170" y="0"/>
                  </a:cubicBezTo>
                  <a:cubicBezTo>
                    <a:pt x="2387" y="109"/>
                    <a:pt x="2495" y="217"/>
                    <a:pt x="2712" y="434"/>
                  </a:cubicBezTo>
                  <a:cubicBezTo>
                    <a:pt x="3689" y="1085"/>
                    <a:pt x="4774" y="1519"/>
                    <a:pt x="5967" y="1519"/>
                  </a:cubicBezTo>
                  <a:cubicBezTo>
                    <a:pt x="6076" y="1519"/>
                    <a:pt x="6076" y="1519"/>
                    <a:pt x="6184" y="1519"/>
                  </a:cubicBezTo>
                  <a:cubicBezTo>
                    <a:pt x="7052" y="1519"/>
                    <a:pt x="7812" y="1302"/>
                    <a:pt x="8571" y="868"/>
                  </a:cubicBezTo>
                  <a:cubicBezTo>
                    <a:pt x="8571" y="868"/>
                    <a:pt x="8571" y="868"/>
                    <a:pt x="8571" y="868"/>
                  </a:cubicBezTo>
                  <a:cubicBezTo>
                    <a:pt x="8246" y="1736"/>
                    <a:pt x="8029" y="2604"/>
                    <a:pt x="7812" y="3580"/>
                  </a:cubicBezTo>
                  <a:cubicBezTo>
                    <a:pt x="7486" y="5099"/>
                    <a:pt x="7269" y="6727"/>
                    <a:pt x="7161" y="8246"/>
                  </a:cubicBezTo>
                  <a:cubicBezTo>
                    <a:pt x="7161" y="9222"/>
                    <a:pt x="7052" y="10199"/>
                    <a:pt x="7161" y="11284"/>
                  </a:cubicBezTo>
                  <a:cubicBezTo>
                    <a:pt x="7161" y="11284"/>
                    <a:pt x="7161" y="11284"/>
                    <a:pt x="7161" y="11175"/>
                  </a:cubicBezTo>
                  <a:cubicBezTo>
                    <a:pt x="7269" y="12260"/>
                    <a:pt x="7378" y="13345"/>
                    <a:pt x="7486" y="14430"/>
                  </a:cubicBezTo>
                  <a:cubicBezTo>
                    <a:pt x="7703" y="15624"/>
                    <a:pt x="7703" y="16926"/>
                    <a:pt x="7595" y="18119"/>
                  </a:cubicBezTo>
                  <a:cubicBezTo>
                    <a:pt x="7486" y="19096"/>
                    <a:pt x="6727" y="20072"/>
                    <a:pt x="5859" y="20398"/>
                  </a:cubicBezTo>
                  <a:cubicBezTo>
                    <a:pt x="5533" y="20506"/>
                    <a:pt x="5099" y="20615"/>
                    <a:pt x="4774" y="20615"/>
                  </a:cubicBezTo>
                  <a:cubicBezTo>
                    <a:pt x="3906" y="20615"/>
                    <a:pt x="3147" y="20398"/>
                    <a:pt x="2604" y="19855"/>
                  </a:cubicBezTo>
                  <a:close/>
                </a:path>
              </a:pathLst>
            </a:custGeom>
            <a:solidFill>
              <a:srgbClr val="132237"/>
            </a:solidFill>
            <a:ln w="10838" cap="flat">
              <a:noFill/>
              <a:prstDash val="solid"/>
              <a:miter/>
            </a:ln>
          </p:spPr>
          <p:txBody>
            <a:bodyPr rtlCol="0" anchor="ctr"/>
            <a:lstStyle/>
            <a:p>
              <a:endParaRPr lang="nb-NO"/>
            </a:p>
          </p:txBody>
        </p:sp>
        <p:sp>
          <p:nvSpPr>
            <p:cNvPr id="317" name="Frihåndsform: figur 316">
              <a:extLst>
                <a:ext uri="{FF2B5EF4-FFF2-40B4-BE49-F238E27FC236}">
                  <a16:creationId xmlns:a16="http://schemas.microsoft.com/office/drawing/2014/main" id="{EA3144B0-214B-4B07-A048-F730540DAF9D}"/>
                </a:ext>
              </a:extLst>
            </p:cNvPr>
            <p:cNvSpPr/>
            <p:nvPr/>
          </p:nvSpPr>
          <p:spPr>
            <a:xfrm>
              <a:off x="7113938" y="3669391"/>
              <a:ext cx="3439" cy="4502"/>
            </a:xfrm>
            <a:custGeom>
              <a:avLst/>
              <a:gdLst>
                <a:gd name="connsiteX0" fmla="*/ 0 w 3439"/>
                <a:gd name="connsiteY0" fmla="*/ 163 h 4502"/>
                <a:gd name="connsiteX1" fmla="*/ 0 w 3439"/>
                <a:gd name="connsiteY1" fmla="*/ 163 h 4502"/>
                <a:gd name="connsiteX2" fmla="*/ 1844 w 3439"/>
                <a:gd name="connsiteY2" fmla="*/ 163 h 4502"/>
                <a:gd name="connsiteX3" fmla="*/ 3363 w 3439"/>
                <a:gd name="connsiteY3" fmla="*/ 2984 h 4502"/>
                <a:gd name="connsiteX4" fmla="*/ 2061 w 3439"/>
                <a:gd name="connsiteY4" fmla="*/ 4503 h 4502"/>
                <a:gd name="connsiteX5" fmla="*/ 0 w 3439"/>
                <a:gd name="connsiteY5" fmla="*/ 163 h 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9" h="4502">
                  <a:moveTo>
                    <a:pt x="0" y="163"/>
                  </a:moveTo>
                  <a:lnTo>
                    <a:pt x="0" y="163"/>
                  </a:lnTo>
                  <a:cubicBezTo>
                    <a:pt x="651" y="-54"/>
                    <a:pt x="1193" y="-54"/>
                    <a:pt x="1844" y="163"/>
                  </a:cubicBezTo>
                  <a:cubicBezTo>
                    <a:pt x="2929" y="488"/>
                    <a:pt x="3689" y="1790"/>
                    <a:pt x="3363" y="2984"/>
                  </a:cubicBezTo>
                  <a:cubicBezTo>
                    <a:pt x="3146" y="3743"/>
                    <a:pt x="2712" y="4177"/>
                    <a:pt x="2061" y="4503"/>
                  </a:cubicBezTo>
                  <a:cubicBezTo>
                    <a:pt x="2061" y="2767"/>
                    <a:pt x="1410" y="1139"/>
                    <a:pt x="0" y="163"/>
                  </a:cubicBezTo>
                  <a:close/>
                </a:path>
              </a:pathLst>
            </a:custGeom>
            <a:solidFill>
              <a:srgbClr val="132237"/>
            </a:solidFill>
            <a:ln w="10838" cap="flat">
              <a:noFill/>
              <a:prstDash val="solid"/>
              <a:miter/>
            </a:ln>
          </p:spPr>
          <p:txBody>
            <a:bodyPr rtlCol="0" anchor="ctr"/>
            <a:lstStyle/>
            <a:p>
              <a:endParaRPr lang="nb-NO"/>
            </a:p>
          </p:txBody>
        </p:sp>
        <p:sp>
          <p:nvSpPr>
            <p:cNvPr id="318" name="Frihåndsform: figur 317">
              <a:extLst>
                <a:ext uri="{FF2B5EF4-FFF2-40B4-BE49-F238E27FC236}">
                  <a16:creationId xmlns:a16="http://schemas.microsoft.com/office/drawing/2014/main" id="{6AD1A666-555E-444B-9370-BE005D828C65}"/>
                </a:ext>
              </a:extLst>
            </p:cNvPr>
            <p:cNvSpPr/>
            <p:nvPr/>
          </p:nvSpPr>
          <p:spPr>
            <a:xfrm>
              <a:off x="7039585" y="3679929"/>
              <a:ext cx="36305" cy="107236"/>
            </a:xfrm>
            <a:custGeom>
              <a:avLst/>
              <a:gdLst>
                <a:gd name="connsiteX0" fmla="*/ 13376 w 36305"/>
                <a:gd name="connsiteY0" fmla="*/ 106694 h 107236"/>
                <a:gd name="connsiteX1" fmla="*/ 13810 w 36305"/>
                <a:gd name="connsiteY1" fmla="*/ 106694 h 107236"/>
                <a:gd name="connsiteX2" fmla="*/ 6324 w 36305"/>
                <a:gd name="connsiteY2" fmla="*/ 105392 h 107236"/>
                <a:gd name="connsiteX3" fmla="*/ 465 w 36305"/>
                <a:gd name="connsiteY3" fmla="*/ 100618 h 107236"/>
                <a:gd name="connsiteX4" fmla="*/ 357 w 36305"/>
                <a:gd name="connsiteY4" fmla="*/ 93566 h 107236"/>
                <a:gd name="connsiteX5" fmla="*/ 1333 w 36305"/>
                <a:gd name="connsiteY5" fmla="*/ 86839 h 107236"/>
                <a:gd name="connsiteX6" fmla="*/ 2960 w 36305"/>
                <a:gd name="connsiteY6" fmla="*/ 77942 h 107236"/>
                <a:gd name="connsiteX7" fmla="*/ 2960 w 36305"/>
                <a:gd name="connsiteY7" fmla="*/ 77942 h 107236"/>
                <a:gd name="connsiteX8" fmla="*/ 2960 w 36305"/>
                <a:gd name="connsiteY8" fmla="*/ 77834 h 107236"/>
                <a:gd name="connsiteX9" fmla="*/ 2960 w 36305"/>
                <a:gd name="connsiteY9" fmla="*/ 77834 h 107236"/>
                <a:gd name="connsiteX10" fmla="*/ 2960 w 36305"/>
                <a:gd name="connsiteY10" fmla="*/ 77725 h 107236"/>
                <a:gd name="connsiteX11" fmla="*/ 2960 w 36305"/>
                <a:gd name="connsiteY11" fmla="*/ 77725 h 107236"/>
                <a:gd name="connsiteX12" fmla="*/ 2960 w 36305"/>
                <a:gd name="connsiteY12" fmla="*/ 77725 h 107236"/>
                <a:gd name="connsiteX13" fmla="*/ 2960 w 36305"/>
                <a:gd name="connsiteY13" fmla="*/ 77725 h 107236"/>
                <a:gd name="connsiteX14" fmla="*/ 2960 w 36305"/>
                <a:gd name="connsiteY14" fmla="*/ 77725 h 107236"/>
                <a:gd name="connsiteX15" fmla="*/ 3069 w 36305"/>
                <a:gd name="connsiteY15" fmla="*/ 77291 h 107236"/>
                <a:gd name="connsiteX16" fmla="*/ 3286 w 36305"/>
                <a:gd name="connsiteY16" fmla="*/ 76423 h 107236"/>
                <a:gd name="connsiteX17" fmla="*/ 3178 w 36305"/>
                <a:gd name="connsiteY17" fmla="*/ 76857 h 107236"/>
                <a:gd name="connsiteX18" fmla="*/ 7083 w 36305"/>
                <a:gd name="connsiteY18" fmla="*/ 59280 h 107236"/>
                <a:gd name="connsiteX19" fmla="*/ 7083 w 36305"/>
                <a:gd name="connsiteY19" fmla="*/ 59280 h 107236"/>
                <a:gd name="connsiteX20" fmla="*/ 7192 w 36305"/>
                <a:gd name="connsiteY20" fmla="*/ 58847 h 107236"/>
                <a:gd name="connsiteX21" fmla="*/ 10121 w 36305"/>
                <a:gd name="connsiteY21" fmla="*/ 42463 h 107236"/>
                <a:gd name="connsiteX22" fmla="*/ 12834 w 36305"/>
                <a:gd name="connsiteY22" fmla="*/ 26189 h 107236"/>
                <a:gd name="connsiteX23" fmla="*/ 14895 w 36305"/>
                <a:gd name="connsiteY23" fmla="*/ 12084 h 107236"/>
                <a:gd name="connsiteX24" fmla="*/ 15763 w 36305"/>
                <a:gd name="connsiteY24" fmla="*/ 5466 h 107236"/>
                <a:gd name="connsiteX25" fmla="*/ 16306 w 36305"/>
                <a:gd name="connsiteY25" fmla="*/ 1994 h 107236"/>
                <a:gd name="connsiteX26" fmla="*/ 17174 w 36305"/>
                <a:gd name="connsiteY26" fmla="*/ 366 h 107236"/>
                <a:gd name="connsiteX27" fmla="*/ 18475 w 36305"/>
                <a:gd name="connsiteY27" fmla="*/ 41 h 107236"/>
                <a:gd name="connsiteX28" fmla="*/ 18801 w 36305"/>
                <a:gd name="connsiteY28" fmla="*/ 41 h 107236"/>
                <a:gd name="connsiteX29" fmla="*/ 19235 w 36305"/>
                <a:gd name="connsiteY29" fmla="*/ 3621 h 107236"/>
                <a:gd name="connsiteX30" fmla="*/ 19344 w 36305"/>
                <a:gd name="connsiteY30" fmla="*/ 4381 h 107236"/>
                <a:gd name="connsiteX31" fmla="*/ 19126 w 36305"/>
                <a:gd name="connsiteY31" fmla="*/ 7853 h 107236"/>
                <a:gd name="connsiteX32" fmla="*/ 19126 w 36305"/>
                <a:gd name="connsiteY32" fmla="*/ 7853 h 107236"/>
                <a:gd name="connsiteX33" fmla="*/ 15438 w 36305"/>
                <a:gd name="connsiteY33" fmla="*/ 40836 h 107236"/>
                <a:gd name="connsiteX34" fmla="*/ 13485 w 36305"/>
                <a:gd name="connsiteY34" fmla="*/ 54941 h 107236"/>
                <a:gd name="connsiteX35" fmla="*/ 11098 w 36305"/>
                <a:gd name="connsiteY35" fmla="*/ 68177 h 107236"/>
                <a:gd name="connsiteX36" fmla="*/ 11206 w 36305"/>
                <a:gd name="connsiteY36" fmla="*/ 67852 h 107236"/>
                <a:gd name="connsiteX37" fmla="*/ 8385 w 36305"/>
                <a:gd name="connsiteY37" fmla="*/ 82499 h 107236"/>
                <a:gd name="connsiteX38" fmla="*/ 6541 w 36305"/>
                <a:gd name="connsiteY38" fmla="*/ 95844 h 107236"/>
                <a:gd name="connsiteX39" fmla="*/ 6541 w 36305"/>
                <a:gd name="connsiteY39" fmla="*/ 97689 h 107236"/>
                <a:gd name="connsiteX40" fmla="*/ 6649 w 36305"/>
                <a:gd name="connsiteY40" fmla="*/ 98123 h 107236"/>
                <a:gd name="connsiteX41" fmla="*/ 6649 w 36305"/>
                <a:gd name="connsiteY41" fmla="*/ 98231 h 107236"/>
                <a:gd name="connsiteX42" fmla="*/ 6649 w 36305"/>
                <a:gd name="connsiteY42" fmla="*/ 98340 h 107236"/>
                <a:gd name="connsiteX43" fmla="*/ 6866 w 36305"/>
                <a:gd name="connsiteY43" fmla="*/ 98448 h 107236"/>
                <a:gd name="connsiteX44" fmla="*/ 6975 w 36305"/>
                <a:gd name="connsiteY44" fmla="*/ 98557 h 107236"/>
                <a:gd name="connsiteX45" fmla="*/ 7626 w 36305"/>
                <a:gd name="connsiteY45" fmla="*/ 98882 h 107236"/>
                <a:gd name="connsiteX46" fmla="*/ 9145 w 36305"/>
                <a:gd name="connsiteY46" fmla="*/ 99316 h 107236"/>
                <a:gd name="connsiteX47" fmla="*/ 13159 w 36305"/>
                <a:gd name="connsiteY47" fmla="*/ 99859 h 107236"/>
                <a:gd name="connsiteX48" fmla="*/ 13051 w 36305"/>
                <a:gd name="connsiteY48" fmla="*/ 99859 h 107236"/>
                <a:gd name="connsiteX49" fmla="*/ 17716 w 36305"/>
                <a:gd name="connsiteY49" fmla="*/ 99859 h 107236"/>
                <a:gd name="connsiteX50" fmla="*/ 18042 w 36305"/>
                <a:gd name="connsiteY50" fmla="*/ 99859 h 107236"/>
                <a:gd name="connsiteX51" fmla="*/ 18042 w 36305"/>
                <a:gd name="connsiteY51" fmla="*/ 99859 h 107236"/>
                <a:gd name="connsiteX52" fmla="*/ 23575 w 36305"/>
                <a:gd name="connsiteY52" fmla="*/ 98991 h 107236"/>
                <a:gd name="connsiteX53" fmla="*/ 23141 w 36305"/>
                <a:gd name="connsiteY53" fmla="*/ 99099 h 107236"/>
                <a:gd name="connsiteX54" fmla="*/ 28132 w 36305"/>
                <a:gd name="connsiteY54" fmla="*/ 97797 h 107236"/>
                <a:gd name="connsiteX55" fmla="*/ 32146 w 36305"/>
                <a:gd name="connsiteY55" fmla="*/ 96604 h 107236"/>
                <a:gd name="connsiteX56" fmla="*/ 36052 w 36305"/>
                <a:gd name="connsiteY56" fmla="*/ 98557 h 107236"/>
                <a:gd name="connsiteX57" fmla="*/ 34642 w 36305"/>
                <a:gd name="connsiteY57" fmla="*/ 102788 h 107236"/>
                <a:gd name="connsiteX58" fmla="*/ 30519 w 36305"/>
                <a:gd name="connsiteY58" fmla="*/ 104633 h 107236"/>
                <a:gd name="connsiteX59" fmla="*/ 30953 w 36305"/>
                <a:gd name="connsiteY59" fmla="*/ 104524 h 107236"/>
                <a:gd name="connsiteX60" fmla="*/ 18042 w 36305"/>
                <a:gd name="connsiteY60" fmla="*/ 107128 h 107236"/>
                <a:gd name="connsiteX61" fmla="*/ 18367 w 36305"/>
                <a:gd name="connsiteY61" fmla="*/ 107128 h 107236"/>
                <a:gd name="connsiteX62" fmla="*/ 15872 w 36305"/>
                <a:gd name="connsiteY62" fmla="*/ 107237 h 107236"/>
                <a:gd name="connsiteX63" fmla="*/ 13376 w 36305"/>
                <a:gd name="connsiteY63" fmla="*/ 106694 h 10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305" h="107236">
                  <a:moveTo>
                    <a:pt x="13376" y="106694"/>
                  </a:moveTo>
                  <a:cubicBezTo>
                    <a:pt x="13485" y="106694"/>
                    <a:pt x="13702" y="106694"/>
                    <a:pt x="13810" y="106694"/>
                  </a:cubicBezTo>
                  <a:cubicBezTo>
                    <a:pt x="11315" y="106477"/>
                    <a:pt x="8711" y="106260"/>
                    <a:pt x="6324" y="105392"/>
                  </a:cubicBezTo>
                  <a:cubicBezTo>
                    <a:pt x="3937" y="104524"/>
                    <a:pt x="1442" y="103222"/>
                    <a:pt x="465" y="100618"/>
                  </a:cubicBezTo>
                  <a:cubicBezTo>
                    <a:pt x="-294" y="98340"/>
                    <a:pt x="31" y="95844"/>
                    <a:pt x="357" y="93566"/>
                  </a:cubicBezTo>
                  <a:cubicBezTo>
                    <a:pt x="682" y="91287"/>
                    <a:pt x="1007" y="89009"/>
                    <a:pt x="1333" y="86839"/>
                  </a:cubicBezTo>
                  <a:cubicBezTo>
                    <a:pt x="1767" y="83910"/>
                    <a:pt x="2418" y="80872"/>
                    <a:pt x="2960" y="77942"/>
                  </a:cubicBezTo>
                  <a:cubicBezTo>
                    <a:pt x="2960" y="77942"/>
                    <a:pt x="2960" y="77942"/>
                    <a:pt x="2960" y="77942"/>
                  </a:cubicBezTo>
                  <a:cubicBezTo>
                    <a:pt x="2960" y="77942"/>
                    <a:pt x="2960" y="77834"/>
                    <a:pt x="2960" y="77834"/>
                  </a:cubicBezTo>
                  <a:lnTo>
                    <a:pt x="2960" y="77834"/>
                  </a:lnTo>
                  <a:cubicBezTo>
                    <a:pt x="2960" y="77834"/>
                    <a:pt x="2960" y="77834"/>
                    <a:pt x="2960" y="77725"/>
                  </a:cubicBezTo>
                  <a:cubicBezTo>
                    <a:pt x="2960" y="77725"/>
                    <a:pt x="2960" y="77725"/>
                    <a:pt x="2960" y="77725"/>
                  </a:cubicBezTo>
                  <a:cubicBezTo>
                    <a:pt x="2960" y="77725"/>
                    <a:pt x="2960" y="77725"/>
                    <a:pt x="2960" y="77725"/>
                  </a:cubicBezTo>
                  <a:cubicBezTo>
                    <a:pt x="2960" y="77725"/>
                    <a:pt x="2960" y="77725"/>
                    <a:pt x="2960" y="77725"/>
                  </a:cubicBezTo>
                  <a:cubicBezTo>
                    <a:pt x="2960" y="77725"/>
                    <a:pt x="2960" y="77725"/>
                    <a:pt x="2960" y="77725"/>
                  </a:cubicBezTo>
                  <a:cubicBezTo>
                    <a:pt x="2960" y="77617"/>
                    <a:pt x="2960" y="77508"/>
                    <a:pt x="3069" y="77291"/>
                  </a:cubicBezTo>
                  <a:cubicBezTo>
                    <a:pt x="3069" y="76966"/>
                    <a:pt x="3178" y="76749"/>
                    <a:pt x="3286" y="76423"/>
                  </a:cubicBezTo>
                  <a:cubicBezTo>
                    <a:pt x="3286" y="76532"/>
                    <a:pt x="3286" y="76640"/>
                    <a:pt x="3178" y="76857"/>
                  </a:cubicBezTo>
                  <a:cubicBezTo>
                    <a:pt x="4371" y="70998"/>
                    <a:pt x="5890" y="65139"/>
                    <a:pt x="7083" y="59280"/>
                  </a:cubicBezTo>
                  <a:lnTo>
                    <a:pt x="7083" y="59280"/>
                  </a:lnTo>
                  <a:cubicBezTo>
                    <a:pt x="7083" y="59172"/>
                    <a:pt x="7192" y="58955"/>
                    <a:pt x="7192" y="58847"/>
                  </a:cubicBezTo>
                  <a:cubicBezTo>
                    <a:pt x="8277" y="53422"/>
                    <a:pt x="9253" y="47888"/>
                    <a:pt x="10121" y="42463"/>
                  </a:cubicBezTo>
                  <a:cubicBezTo>
                    <a:pt x="10989" y="37038"/>
                    <a:pt x="12074" y="31614"/>
                    <a:pt x="12834" y="26189"/>
                  </a:cubicBezTo>
                  <a:cubicBezTo>
                    <a:pt x="13593" y="21523"/>
                    <a:pt x="14244" y="16749"/>
                    <a:pt x="14895" y="12084"/>
                  </a:cubicBezTo>
                  <a:cubicBezTo>
                    <a:pt x="15221" y="9914"/>
                    <a:pt x="15438" y="7636"/>
                    <a:pt x="15763" y="5466"/>
                  </a:cubicBezTo>
                  <a:cubicBezTo>
                    <a:pt x="15872" y="4272"/>
                    <a:pt x="16089" y="3079"/>
                    <a:pt x="16306" y="1994"/>
                  </a:cubicBezTo>
                  <a:cubicBezTo>
                    <a:pt x="16414" y="1343"/>
                    <a:pt x="16631" y="800"/>
                    <a:pt x="17174" y="366"/>
                  </a:cubicBezTo>
                  <a:cubicBezTo>
                    <a:pt x="17499" y="41"/>
                    <a:pt x="18042" y="-68"/>
                    <a:pt x="18475" y="41"/>
                  </a:cubicBezTo>
                  <a:cubicBezTo>
                    <a:pt x="18584" y="41"/>
                    <a:pt x="18693" y="41"/>
                    <a:pt x="18801" y="41"/>
                  </a:cubicBezTo>
                  <a:cubicBezTo>
                    <a:pt x="18910" y="1234"/>
                    <a:pt x="19126" y="2428"/>
                    <a:pt x="19235" y="3621"/>
                  </a:cubicBezTo>
                  <a:cubicBezTo>
                    <a:pt x="19235" y="3838"/>
                    <a:pt x="19344" y="4055"/>
                    <a:pt x="19344" y="4381"/>
                  </a:cubicBezTo>
                  <a:cubicBezTo>
                    <a:pt x="19235" y="5574"/>
                    <a:pt x="19235" y="6659"/>
                    <a:pt x="19126" y="7853"/>
                  </a:cubicBezTo>
                  <a:cubicBezTo>
                    <a:pt x="19126" y="7853"/>
                    <a:pt x="19126" y="7853"/>
                    <a:pt x="19126" y="7853"/>
                  </a:cubicBezTo>
                  <a:cubicBezTo>
                    <a:pt x="18475" y="18919"/>
                    <a:pt x="16957" y="29878"/>
                    <a:pt x="15438" y="40836"/>
                  </a:cubicBezTo>
                  <a:cubicBezTo>
                    <a:pt x="14787" y="45501"/>
                    <a:pt x="14244" y="50275"/>
                    <a:pt x="13485" y="54941"/>
                  </a:cubicBezTo>
                  <a:cubicBezTo>
                    <a:pt x="12834" y="59389"/>
                    <a:pt x="11966" y="63837"/>
                    <a:pt x="11098" y="68177"/>
                  </a:cubicBezTo>
                  <a:cubicBezTo>
                    <a:pt x="11098" y="68069"/>
                    <a:pt x="11098" y="67960"/>
                    <a:pt x="11206" y="67852"/>
                  </a:cubicBezTo>
                  <a:cubicBezTo>
                    <a:pt x="10230" y="72734"/>
                    <a:pt x="9253" y="77617"/>
                    <a:pt x="8385" y="82499"/>
                  </a:cubicBezTo>
                  <a:cubicBezTo>
                    <a:pt x="7626" y="86947"/>
                    <a:pt x="6866" y="91396"/>
                    <a:pt x="6541" y="95844"/>
                  </a:cubicBezTo>
                  <a:cubicBezTo>
                    <a:pt x="6541" y="96495"/>
                    <a:pt x="6541" y="97038"/>
                    <a:pt x="6541" y="97689"/>
                  </a:cubicBezTo>
                  <a:cubicBezTo>
                    <a:pt x="6541" y="97797"/>
                    <a:pt x="6541" y="98014"/>
                    <a:pt x="6649" y="98123"/>
                  </a:cubicBezTo>
                  <a:cubicBezTo>
                    <a:pt x="6649" y="98123"/>
                    <a:pt x="6649" y="98231"/>
                    <a:pt x="6649" y="98231"/>
                  </a:cubicBezTo>
                  <a:cubicBezTo>
                    <a:pt x="6649" y="98231"/>
                    <a:pt x="6649" y="98231"/>
                    <a:pt x="6649" y="98340"/>
                  </a:cubicBezTo>
                  <a:cubicBezTo>
                    <a:pt x="6758" y="98340"/>
                    <a:pt x="6758" y="98448"/>
                    <a:pt x="6866" y="98448"/>
                  </a:cubicBezTo>
                  <a:cubicBezTo>
                    <a:pt x="6866" y="98448"/>
                    <a:pt x="6975" y="98557"/>
                    <a:pt x="6975" y="98557"/>
                  </a:cubicBezTo>
                  <a:cubicBezTo>
                    <a:pt x="7192" y="98665"/>
                    <a:pt x="7409" y="98774"/>
                    <a:pt x="7626" y="98882"/>
                  </a:cubicBezTo>
                  <a:cubicBezTo>
                    <a:pt x="8168" y="99099"/>
                    <a:pt x="8602" y="99208"/>
                    <a:pt x="9145" y="99316"/>
                  </a:cubicBezTo>
                  <a:cubicBezTo>
                    <a:pt x="10447" y="99533"/>
                    <a:pt x="11749" y="99750"/>
                    <a:pt x="13159" y="99859"/>
                  </a:cubicBezTo>
                  <a:cubicBezTo>
                    <a:pt x="13159" y="99859"/>
                    <a:pt x="13051" y="99859"/>
                    <a:pt x="13051" y="99859"/>
                  </a:cubicBezTo>
                  <a:cubicBezTo>
                    <a:pt x="14570" y="99967"/>
                    <a:pt x="16089" y="99967"/>
                    <a:pt x="17716" y="99859"/>
                  </a:cubicBezTo>
                  <a:cubicBezTo>
                    <a:pt x="17825" y="99859"/>
                    <a:pt x="17933" y="99859"/>
                    <a:pt x="18042" y="99859"/>
                  </a:cubicBezTo>
                  <a:cubicBezTo>
                    <a:pt x="18042" y="99859"/>
                    <a:pt x="18042" y="99859"/>
                    <a:pt x="18042" y="99859"/>
                  </a:cubicBezTo>
                  <a:cubicBezTo>
                    <a:pt x="19886" y="99642"/>
                    <a:pt x="21731" y="99425"/>
                    <a:pt x="23575" y="98991"/>
                  </a:cubicBezTo>
                  <a:cubicBezTo>
                    <a:pt x="23467" y="98991"/>
                    <a:pt x="23249" y="99099"/>
                    <a:pt x="23141" y="99099"/>
                  </a:cubicBezTo>
                  <a:cubicBezTo>
                    <a:pt x="24877" y="98774"/>
                    <a:pt x="26505" y="98340"/>
                    <a:pt x="28132" y="97797"/>
                  </a:cubicBezTo>
                  <a:cubicBezTo>
                    <a:pt x="29434" y="97363"/>
                    <a:pt x="30844" y="96929"/>
                    <a:pt x="32146" y="96604"/>
                  </a:cubicBezTo>
                  <a:cubicBezTo>
                    <a:pt x="33774" y="96170"/>
                    <a:pt x="35401" y="97038"/>
                    <a:pt x="36052" y="98557"/>
                  </a:cubicBezTo>
                  <a:cubicBezTo>
                    <a:pt x="36703" y="100076"/>
                    <a:pt x="36052" y="101812"/>
                    <a:pt x="34642" y="102788"/>
                  </a:cubicBezTo>
                  <a:cubicBezTo>
                    <a:pt x="33340" y="103548"/>
                    <a:pt x="31929" y="104199"/>
                    <a:pt x="30519" y="104633"/>
                  </a:cubicBezTo>
                  <a:cubicBezTo>
                    <a:pt x="30628" y="104633"/>
                    <a:pt x="30844" y="104524"/>
                    <a:pt x="30953" y="104524"/>
                  </a:cubicBezTo>
                  <a:cubicBezTo>
                    <a:pt x="26830" y="105935"/>
                    <a:pt x="22382" y="106803"/>
                    <a:pt x="18042" y="107128"/>
                  </a:cubicBezTo>
                  <a:cubicBezTo>
                    <a:pt x="18150" y="107128"/>
                    <a:pt x="18259" y="107128"/>
                    <a:pt x="18367" y="107128"/>
                  </a:cubicBezTo>
                  <a:cubicBezTo>
                    <a:pt x="17499" y="107237"/>
                    <a:pt x="16740" y="107237"/>
                    <a:pt x="15872" y="107237"/>
                  </a:cubicBezTo>
                  <a:cubicBezTo>
                    <a:pt x="15112" y="106803"/>
                    <a:pt x="14244" y="106803"/>
                    <a:pt x="13376" y="106694"/>
                  </a:cubicBezTo>
                  <a:close/>
                </a:path>
              </a:pathLst>
            </a:custGeom>
            <a:solidFill>
              <a:srgbClr val="132237"/>
            </a:solidFill>
            <a:ln w="10838" cap="flat">
              <a:noFill/>
              <a:prstDash val="solid"/>
              <a:miter/>
            </a:ln>
          </p:spPr>
          <p:txBody>
            <a:bodyPr rtlCol="0" anchor="ctr"/>
            <a:lstStyle/>
            <a:p>
              <a:endParaRPr lang="nb-NO"/>
            </a:p>
          </p:txBody>
        </p:sp>
        <p:sp>
          <p:nvSpPr>
            <p:cNvPr id="319" name="Frihåndsform: figur 318">
              <a:extLst>
                <a:ext uri="{FF2B5EF4-FFF2-40B4-BE49-F238E27FC236}">
                  <a16:creationId xmlns:a16="http://schemas.microsoft.com/office/drawing/2014/main" id="{0F0B450E-052E-4359-BD89-8ED98B264215}"/>
                </a:ext>
              </a:extLst>
            </p:cNvPr>
            <p:cNvSpPr/>
            <p:nvPr/>
          </p:nvSpPr>
          <p:spPr>
            <a:xfrm>
              <a:off x="7040809" y="3793497"/>
              <a:ext cx="68419" cy="42356"/>
            </a:xfrm>
            <a:custGeom>
              <a:avLst/>
              <a:gdLst>
                <a:gd name="connsiteX0" fmla="*/ 21267 w 68419"/>
                <a:gd name="connsiteY0" fmla="*/ 33270 h 42356"/>
                <a:gd name="connsiteX1" fmla="*/ 22460 w 68419"/>
                <a:gd name="connsiteY1" fmla="*/ 34355 h 42356"/>
                <a:gd name="connsiteX2" fmla="*/ 23762 w 68419"/>
                <a:gd name="connsiteY2" fmla="*/ 35331 h 42356"/>
                <a:gd name="connsiteX3" fmla="*/ 24738 w 68419"/>
                <a:gd name="connsiteY3" fmla="*/ 35874 h 42356"/>
                <a:gd name="connsiteX4" fmla="*/ 25823 w 68419"/>
                <a:gd name="connsiteY4" fmla="*/ 36416 h 42356"/>
                <a:gd name="connsiteX5" fmla="*/ 26800 w 68419"/>
                <a:gd name="connsiteY5" fmla="*/ 36742 h 42356"/>
                <a:gd name="connsiteX6" fmla="*/ 26908 w 68419"/>
                <a:gd name="connsiteY6" fmla="*/ 36742 h 42356"/>
                <a:gd name="connsiteX7" fmla="*/ 27885 w 68419"/>
                <a:gd name="connsiteY7" fmla="*/ 36850 h 42356"/>
                <a:gd name="connsiteX8" fmla="*/ 29187 w 68419"/>
                <a:gd name="connsiteY8" fmla="*/ 36850 h 42356"/>
                <a:gd name="connsiteX9" fmla="*/ 30597 w 68419"/>
                <a:gd name="connsiteY9" fmla="*/ 36633 h 42356"/>
                <a:gd name="connsiteX10" fmla="*/ 32333 w 68419"/>
                <a:gd name="connsiteY10" fmla="*/ 36199 h 42356"/>
                <a:gd name="connsiteX11" fmla="*/ 32333 w 68419"/>
                <a:gd name="connsiteY11" fmla="*/ 36199 h 42356"/>
                <a:gd name="connsiteX12" fmla="*/ 32333 w 68419"/>
                <a:gd name="connsiteY12" fmla="*/ 36199 h 42356"/>
                <a:gd name="connsiteX13" fmla="*/ 32550 w 68419"/>
                <a:gd name="connsiteY13" fmla="*/ 36199 h 42356"/>
                <a:gd name="connsiteX14" fmla="*/ 34612 w 68419"/>
                <a:gd name="connsiteY14" fmla="*/ 35331 h 42356"/>
                <a:gd name="connsiteX15" fmla="*/ 36890 w 68419"/>
                <a:gd name="connsiteY15" fmla="*/ 34029 h 42356"/>
                <a:gd name="connsiteX16" fmla="*/ 39820 w 68419"/>
                <a:gd name="connsiteY16" fmla="*/ 31751 h 42356"/>
                <a:gd name="connsiteX17" fmla="*/ 39711 w 68419"/>
                <a:gd name="connsiteY17" fmla="*/ 31859 h 42356"/>
                <a:gd name="connsiteX18" fmla="*/ 39928 w 68419"/>
                <a:gd name="connsiteY18" fmla="*/ 31642 h 42356"/>
                <a:gd name="connsiteX19" fmla="*/ 39928 w 68419"/>
                <a:gd name="connsiteY19" fmla="*/ 31642 h 42356"/>
                <a:gd name="connsiteX20" fmla="*/ 39928 w 68419"/>
                <a:gd name="connsiteY20" fmla="*/ 31642 h 42356"/>
                <a:gd name="connsiteX21" fmla="*/ 40036 w 68419"/>
                <a:gd name="connsiteY21" fmla="*/ 31534 h 42356"/>
                <a:gd name="connsiteX22" fmla="*/ 40036 w 68419"/>
                <a:gd name="connsiteY22" fmla="*/ 31534 h 42356"/>
                <a:gd name="connsiteX23" fmla="*/ 40145 w 68419"/>
                <a:gd name="connsiteY23" fmla="*/ 31425 h 42356"/>
                <a:gd name="connsiteX24" fmla="*/ 40254 w 68419"/>
                <a:gd name="connsiteY24" fmla="*/ 31317 h 42356"/>
                <a:gd name="connsiteX25" fmla="*/ 40471 w 68419"/>
                <a:gd name="connsiteY25" fmla="*/ 31208 h 42356"/>
                <a:gd name="connsiteX26" fmla="*/ 47740 w 68419"/>
                <a:gd name="connsiteY26" fmla="*/ 23939 h 42356"/>
                <a:gd name="connsiteX27" fmla="*/ 47740 w 68419"/>
                <a:gd name="connsiteY27" fmla="*/ 24047 h 42356"/>
                <a:gd name="connsiteX28" fmla="*/ 47848 w 68419"/>
                <a:gd name="connsiteY28" fmla="*/ 23939 h 42356"/>
                <a:gd name="connsiteX29" fmla="*/ 47848 w 68419"/>
                <a:gd name="connsiteY29" fmla="*/ 23939 h 42356"/>
                <a:gd name="connsiteX30" fmla="*/ 47848 w 68419"/>
                <a:gd name="connsiteY30" fmla="*/ 23939 h 42356"/>
                <a:gd name="connsiteX31" fmla="*/ 47848 w 68419"/>
                <a:gd name="connsiteY31" fmla="*/ 23939 h 42356"/>
                <a:gd name="connsiteX32" fmla="*/ 47957 w 68419"/>
                <a:gd name="connsiteY32" fmla="*/ 23831 h 42356"/>
                <a:gd name="connsiteX33" fmla="*/ 48499 w 68419"/>
                <a:gd name="connsiteY33" fmla="*/ 23179 h 42356"/>
                <a:gd name="connsiteX34" fmla="*/ 48499 w 68419"/>
                <a:gd name="connsiteY34" fmla="*/ 23179 h 42356"/>
                <a:gd name="connsiteX35" fmla="*/ 48608 w 68419"/>
                <a:gd name="connsiteY35" fmla="*/ 23071 h 42356"/>
                <a:gd name="connsiteX36" fmla="*/ 48825 w 68419"/>
                <a:gd name="connsiteY36" fmla="*/ 22854 h 42356"/>
                <a:gd name="connsiteX37" fmla="*/ 48825 w 68419"/>
                <a:gd name="connsiteY37" fmla="*/ 22854 h 42356"/>
                <a:gd name="connsiteX38" fmla="*/ 54901 w 68419"/>
                <a:gd name="connsiteY38" fmla="*/ 15693 h 42356"/>
                <a:gd name="connsiteX39" fmla="*/ 59892 w 68419"/>
                <a:gd name="connsiteY39" fmla="*/ 8749 h 42356"/>
                <a:gd name="connsiteX40" fmla="*/ 60000 w 68419"/>
                <a:gd name="connsiteY40" fmla="*/ 8641 h 42356"/>
                <a:gd name="connsiteX41" fmla="*/ 60000 w 68419"/>
                <a:gd name="connsiteY41" fmla="*/ 8641 h 42356"/>
                <a:gd name="connsiteX42" fmla="*/ 60000 w 68419"/>
                <a:gd name="connsiteY42" fmla="*/ 8641 h 42356"/>
                <a:gd name="connsiteX43" fmla="*/ 60000 w 68419"/>
                <a:gd name="connsiteY43" fmla="*/ 8641 h 42356"/>
                <a:gd name="connsiteX44" fmla="*/ 60976 w 68419"/>
                <a:gd name="connsiteY44" fmla="*/ 7230 h 42356"/>
                <a:gd name="connsiteX45" fmla="*/ 59566 w 68419"/>
                <a:gd name="connsiteY45" fmla="*/ 7881 h 42356"/>
                <a:gd name="connsiteX46" fmla="*/ 54250 w 68419"/>
                <a:gd name="connsiteY46" fmla="*/ 10377 h 42356"/>
                <a:gd name="connsiteX47" fmla="*/ 42315 w 68419"/>
                <a:gd name="connsiteY47" fmla="*/ 15042 h 42356"/>
                <a:gd name="connsiteX48" fmla="*/ 42532 w 68419"/>
                <a:gd name="connsiteY48" fmla="*/ 14934 h 42356"/>
                <a:gd name="connsiteX49" fmla="*/ 31682 w 68419"/>
                <a:gd name="connsiteY49" fmla="*/ 18297 h 42356"/>
                <a:gd name="connsiteX50" fmla="*/ 20832 w 68419"/>
                <a:gd name="connsiteY50" fmla="*/ 21010 h 42356"/>
                <a:gd name="connsiteX51" fmla="*/ 20832 w 68419"/>
                <a:gd name="connsiteY51" fmla="*/ 21010 h 42356"/>
                <a:gd name="connsiteX52" fmla="*/ 18988 w 68419"/>
                <a:gd name="connsiteY52" fmla="*/ 21335 h 42356"/>
                <a:gd name="connsiteX53" fmla="*/ 17469 w 68419"/>
                <a:gd name="connsiteY53" fmla="*/ 24047 h 42356"/>
                <a:gd name="connsiteX54" fmla="*/ 17577 w 68419"/>
                <a:gd name="connsiteY54" fmla="*/ 24807 h 42356"/>
                <a:gd name="connsiteX55" fmla="*/ 17577 w 68419"/>
                <a:gd name="connsiteY55" fmla="*/ 24699 h 42356"/>
                <a:gd name="connsiteX56" fmla="*/ 17577 w 68419"/>
                <a:gd name="connsiteY56" fmla="*/ 24807 h 42356"/>
                <a:gd name="connsiteX57" fmla="*/ 17577 w 68419"/>
                <a:gd name="connsiteY57" fmla="*/ 24807 h 42356"/>
                <a:gd name="connsiteX58" fmla="*/ 17577 w 68419"/>
                <a:gd name="connsiteY58" fmla="*/ 25024 h 42356"/>
                <a:gd name="connsiteX59" fmla="*/ 17577 w 68419"/>
                <a:gd name="connsiteY59" fmla="*/ 25024 h 42356"/>
                <a:gd name="connsiteX60" fmla="*/ 18229 w 68419"/>
                <a:gd name="connsiteY60" fmla="*/ 27628 h 42356"/>
                <a:gd name="connsiteX61" fmla="*/ 19096 w 68419"/>
                <a:gd name="connsiteY61" fmla="*/ 29689 h 42356"/>
                <a:gd name="connsiteX62" fmla="*/ 19096 w 68419"/>
                <a:gd name="connsiteY62" fmla="*/ 29689 h 42356"/>
                <a:gd name="connsiteX63" fmla="*/ 19096 w 68419"/>
                <a:gd name="connsiteY63" fmla="*/ 29798 h 42356"/>
                <a:gd name="connsiteX64" fmla="*/ 19205 w 68419"/>
                <a:gd name="connsiteY64" fmla="*/ 30015 h 42356"/>
                <a:gd name="connsiteX65" fmla="*/ 19096 w 68419"/>
                <a:gd name="connsiteY65" fmla="*/ 29798 h 42356"/>
                <a:gd name="connsiteX66" fmla="*/ 20290 w 68419"/>
                <a:gd name="connsiteY66" fmla="*/ 31751 h 42356"/>
                <a:gd name="connsiteX67" fmla="*/ 20073 w 68419"/>
                <a:gd name="connsiteY67" fmla="*/ 31425 h 42356"/>
                <a:gd name="connsiteX68" fmla="*/ 21267 w 68419"/>
                <a:gd name="connsiteY68" fmla="*/ 33270 h 42356"/>
                <a:gd name="connsiteX69" fmla="*/ 26474 w 68419"/>
                <a:gd name="connsiteY69" fmla="*/ 42275 h 42356"/>
                <a:gd name="connsiteX70" fmla="*/ 14106 w 68419"/>
                <a:gd name="connsiteY70" fmla="*/ 34789 h 42356"/>
                <a:gd name="connsiteX71" fmla="*/ 13563 w 68419"/>
                <a:gd name="connsiteY71" fmla="*/ 34029 h 42356"/>
                <a:gd name="connsiteX72" fmla="*/ 13780 w 68419"/>
                <a:gd name="connsiteY72" fmla="*/ 34355 h 42356"/>
                <a:gd name="connsiteX73" fmla="*/ 10308 w 68419"/>
                <a:gd name="connsiteY73" fmla="*/ 25024 h 42356"/>
                <a:gd name="connsiteX74" fmla="*/ 10200 w 68419"/>
                <a:gd name="connsiteY74" fmla="*/ 22203 h 42356"/>
                <a:gd name="connsiteX75" fmla="*/ 9765 w 68419"/>
                <a:gd name="connsiteY75" fmla="*/ 22203 h 42356"/>
                <a:gd name="connsiteX76" fmla="*/ 4992 w 68419"/>
                <a:gd name="connsiteY76" fmla="*/ 22312 h 42356"/>
                <a:gd name="connsiteX77" fmla="*/ 2713 w 68419"/>
                <a:gd name="connsiteY77" fmla="*/ 22203 h 42356"/>
                <a:gd name="connsiteX78" fmla="*/ 977 w 68419"/>
                <a:gd name="connsiteY78" fmla="*/ 21986 h 42356"/>
                <a:gd name="connsiteX79" fmla="*/ 109 w 68419"/>
                <a:gd name="connsiteY79" fmla="*/ 19925 h 42356"/>
                <a:gd name="connsiteX80" fmla="*/ 218 w 68419"/>
                <a:gd name="connsiteY80" fmla="*/ 19708 h 42356"/>
                <a:gd name="connsiteX81" fmla="*/ 218 w 68419"/>
                <a:gd name="connsiteY81" fmla="*/ 19708 h 42356"/>
                <a:gd name="connsiteX82" fmla="*/ 218 w 68419"/>
                <a:gd name="connsiteY82" fmla="*/ 19708 h 42356"/>
                <a:gd name="connsiteX83" fmla="*/ 977 w 68419"/>
                <a:gd name="connsiteY83" fmla="*/ 19057 h 42356"/>
                <a:gd name="connsiteX84" fmla="*/ 2388 w 68419"/>
                <a:gd name="connsiteY84" fmla="*/ 18840 h 42356"/>
                <a:gd name="connsiteX85" fmla="*/ 4232 w 68419"/>
                <a:gd name="connsiteY85" fmla="*/ 18731 h 42356"/>
                <a:gd name="connsiteX86" fmla="*/ 8355 w 68419"/>
                <a:gd name="connsiteY86" fmla="*/ 18514 h 42356"/>
                <a:gd name="connsiteX87" fmla="*/ 8355 w 68419"/>
                <a:gd name="connsiteY87" fmla="*/ 18514 h 42356"/>
                <a:gd name="connsiteX88" fmla="*/ 16275 w 68419"/>
                <a:gd name="connsiteY88" fmla="*/ 17429 h 42356"/>
                <a:gd name="connsiteX89" fmla="*/ 16275 w 68419"/>
                <a:gd name="connsiteY89" fmla="*/ 17429 h 42356"/>
                <a:gd name="connsiteX90" fmla="*/ 16493 w 68419"/>
                <a:gd name="connsiteY90" fmla="*/ 17429 h 42356"/>
                <a:gd name="connsiteX91" fmla="*/ 16493 w 68419"/>
                <a:gd name="connsiteY91" fmla="*/ 17429 h 42356"/>
                <a:gd name="connsiteX92" fmla="*/ 16926 w 68419"/>
                <a:gd name="connsiteY92" fmla="*/ 17321 h 42356"/>
                <a:gd name="connsiteX93" fmla="*/ 16926 w 68419"/>
                <a:gd name="connsiteY93" fmla="*/ 17321 h 42356"/>
                <a:gd name="connsiteX94" fmla="*/ 16926 w 68419"/>
                <a:gd name="connsiteY94" fmla="*/ 17321 h 42356"/>
                <a:gd name="connsiteX95" fmla="*/ 17035 w 68419"/>
                <a:gd name="connsiteY95" fmla="*/ 17321 h 42356"/>
                <a:gd name="connsiteX96" fmla="*/ 17035 w 68419"/>
                <a:gd name="connsiteY96" fmla="*/ 17321 h 42356"/>
                <a:gd name="connsiteX97" fmla="*/ 17035 w 68419"/>
                <a:gd name="connsiteY97" fmla="*/ 17321 h 42356"/>
                <a:gd name="connsiteX98" fmla="*/ 17035 w 68419"/>
                <a:gd name="connsiteY98" fmla="*/ 17321 h 42356"/>
                <a:gd name="connsiteX99" fmla="*/ 37541 w 68419"/>
                <a:gd name="connsiteY99" fmla="*/ 11353 h 42356"/>
                <a:gd name="connsiteX100" fmla="*/ 37433 w 68419"/>
                <a:gd name="connsiteY100" fmla="*/ 11353 h 42356"/>
                <a:gd name="connsiteX101" fmla="*/ 37758 w 68419"/>
                <a:gd name="connsiteY101" fmla="*/ 11245 h 42356"/>
                <a:gd name="connsiteX102" fmla="*/ 37758 w 68419"/>
                <a:gd name="connsiteY102" fmla="*/ 11245 h 42356"/>
                <a:gd name="connsiteX103" fmla="*/ 47848 w 68419"/>
                <a:gd name="connsiteY103" fmla="*/ 7230 h 42356"/>
                <a:gd name="connsiteX104" fmla="*/ 56745 w 68419"/>
                <a:gd name="connsiteY104" fmla="*/ 3216 h 42356"/>
                <a:gd name="connsiteX105" fmla="*/ 56745 w 68419"/>
                <a:gd name="connsiteY105" fmla="*/ 3216 h 42356"/>
                <a:gd name="connsiteX106" fmla="*/ 56745 w 68419"/>
                <a:gd name="connsiteY106" fmla="*/ 3216 h 42356"/>
                <a:gd name="connsiteX107" fmla="*/ 56854 w 68419"/>
                <a:gd name="connsiteY107" fmla="*/ 3107 h 42356"/>
                <a:gd name="connsiteX108" fmla="*/ 56854 w 68419"/>
                <a:gd name="connsiteY108" fmla="*/ 3107 h 42356"/>
                <a:gd name="connsiteX109" fmla="*/ 56854 w 68419"/>
                <a:gd name="connsiteY109" fmla="*/ 3107 h 42356"/>
                <a:gd name="connsiteX110" fmla="*/ 56854 w 68419"/>
                <a:gd name="connsiteY110" fmla="*/ 3107 h 42356"/>
                <a:gd name="connsiteX111" fmla="*/ 56854 w 68419"/>
                <a:gd name="connsiteY111" fmla="*/ 3107 h 42356"/>
                <a:gd name="connsiteX112" fmla="*/ 56854 w 68419"/>
                <a:gd name="connsiteY112" fmla="*/ 3107 h 42356"/>
                <a:gd name="connsiteX113" fmla="*/ 56854 w 68419"/>
                <a:gd name="connsiteY113" fmla="*/ 3107 h 42356"/>
                <a:gd name="connsiteX114" fmla="*/ 56854 w 68419"/>
                <a:gd name="connsiteY114" fmla="*/ 3107 h 42356"/>
                <a:gd name="connsiteX115" fmla="*/ 56962 w 68419"/>
                <a:gd name="connsiteY115" fmla="*/ 3107 h 42356"/>
                <a:gd name="connsiteX116" fmla="*/ 56962 w 68419"/>
                <a:gd name="connsiteY116" fmla="*/ 3107 h 42356"/>
                <a:gd name="connsiteX117" fmla="*/ 57071 w 68419"/>
                <a:gd name="connsiteY117" fmla="*/ 3107 h 42356"/>
                <a:gd name="connsiteX118" fmla="*/ 57071 w 68419"/>
                <a:gd name="connsiteY118" fmla="*/ 3107 h 42356"/>
                <a:gd name="connsiteX119" fmla="*/ 57071 w 68419"/>
                <a:gd name="connsiteY119" fmla="*/ 3107 h 42356"/>
                <a:gd name="connsiteX120" fmla="*/ 57071 w 68419"/>
                <a:gd name="connsiteY120" fmla="*/ 3107 h 42356"/>
                <a:gd name="connsiteX121" fmla="*/ 58807 w 68419"/>
                <a:gd name="connsiteY121" fmla="*/ 2239 h 42356"/>
                <a:gd name="connsiteX122" fmla="*/ 58807 w 68419"/>
                <a:gd name="connsiteY122" fmla="*/ 2239 h 42356"/>
                <a:gd name="connsiteX123" fmla="*/ 58915 w 68419"/>
                <a:gd name="connsiteY123" fmla="*/ 2131 h 42356"/>
                <a:gd name="connsiteX124" fmla="*/ 59024 w 68419"/>
                <a:gd name="connsiteY124" fmla="*/ 2131 h 42356"/>
                <a:gd name="connsiteX125" fmla="*/ 59024 w 68419"/>
                <a:gd name="connsiteY125" fmla="*/ 2131 h 42356"/>
                <a:gd name="connsiteX126" fmla="*/ 62170 w 68419"/>
                <a:gd name="connsiteY126" fmla="*/ 720 h 42356"/>
                <a:gd name="connsiteX127" fmla="*/ 66727 w 68419"/>
                <a:gd name="connsiteY127" fmla="*/ 503 h 42356"/>
                <a:gd name="connsiteX128" fmla="*/ 68137 w 68419"/>
                <a:gd name="connsiteY128" fmla="*/ 2131 h 42356"/>
                <a:gd name="connsiteX129" fmla="*/ 68355 w 68419"/>
                <a:gd name="connsiteY129" fmla="*/ 4084 h 42356"/>
                <a:gd name="connsiteX130" fmla="*/ 67486 w 68419"/>
                <a:gd name="connsiteY130" fmla="*/ 6688 h 42356"/>
                <a:gd name="connsiteX131" fmla="*/ 63581 w 68419"/>
                <a:gd name="connsiteY131" fmla="*/ 12981 h 42356"/>
                <a:gd name="connsiteX132" fmla="*/ 63798 w 68419"/>
                <a:gd name="connsiteY132" fmla="*/ 12655 h 42356"/>
                <a:gd name="connsiteX133" fmla="*/ 54250 w 68419"/>
                <a:gd name="connsiteY133" fmla="*/ 24807 h 42356"/>
                <a:gd name="connsiteX134" fmla="*/ 54250 w 68419"/>
                <a:gd name="connsiteY134" fmla="*/ 24807 h 42356"/>
                <a:gd name="connsiteX135" fmla="*/ 54033 w 68419"/>
                <a:gd name="connsiteY135" fmla="*/ 25132 h 42356"/>
                <a:gd name="connsiteX136" fmla="*/ 54033 w 68419"/>
                <a:gd name="connsiteY136" fmla="*/ 25132 h 42356"/>
                <a:gd name="connsiteX137" fmla="*/ 53599 w 68419"/>
                <a:gd name="connsiteY137" fmla="*/ 25566 h 42356"/>
                <a:gd name="connsiteX138" fmla="*/ 53707 w 68419"/>
                <a:gd name="connsiteY138" fmla="*/ 25458 h 42356"/>
                <a:gd name="connsiteX139" fmla="*/ 53382 w 68419"/>
                <a:gd name="connsiteY139" fmla="*/ 25783 h 42356"/>
                <a:gd name="connsiteX140" fmla="*/ 53056 w 68419"/>
                <a:gd name="connsiteY140" fmla="*/ 26217 h 42356"/>
                <a:gd name="connsiteX141" fmla="*/ 53056 w 68419"/>
                <a:gd name="connsiteY141" fmla="*/ 26217 h 42356"/>
                <a:gd name="connsiteX142" fmla="*/ 52948 w 68419"/>
                <a:gd name="connsiteY142" fmla="*/ 26326 h 42356"/>
                <a:gd name="connsiteX143" fmla="*/ 52839 w 68419"/>
                <a:gd name="connsiteY143" fmla="*/ 26434 h 42356"/>
                <a:gd name="connsiteX144" fmla="*/ 52839 w 68419"/>
                <a:gd name="connsiteY144" fmla="*/ 26434 h 42356"/>
                <a:gd name="connsiteX145" fmla="*/ 45787 w 68419"/>
                <a:gd name="connsiteY145" fmla="*/ 33595 h 42356"/>
                <a:gd name="connsiteX146" fmla="*/ 45570 w 68419"/>
                <a:gd name="connsiteY146" fmla="*/ 33812 h 42356"/>
                <a:gd name="connsiteX147" fmla="*/ 45895 w 68419"/>
                <a:gd name="connsiteY147" fmla="*/ 33595 h 42356"/>
                <a:gd name="connsiteX148" fmla="*/ 37433 w 68419"/>
                <a:gd name="connsiteY148" fmla="*/ 39563 h 42356"/>
                <a:gd name="connsiteX149" fmla="*/ 27234 w 68419"/>
                <a:gd name="connsiteY149" fmla="*/ 42275 h 42356"/>
                <a:gd name="connsiteX150" fmla="*/ 26474 w 68419"/>
                <a:gd name="connsiteY150" fmla="*/ 42275 h 4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8419" h="42356">
                  <a:moveTo>
                    <a:pt x="21267" y="33270"/>
                  </a:moveTo>
                  <a:cubicBezTo>
                    <a:pt x="21592" y="33704"/>
                    <a:pt x="22026" y="34029"/>
                    <a:pt x="22460" y="34355"/>
                  </a:cubicBezTo>
                  <a:cubicBezTo>
                    <a:pt x="22894" y="34680"/>
                    <a:pt x="23328" y="35006"/>
                    <a:pt x="23762" y="35331"/>
                  </a:cubicBezTo>
                  <a:cubicBezTo>
                    <a:pt x="24087" y="35548"/>
                    <a:pt x="24413" y="35765"/>
                    <a:pt x="24738" y="35874"/>
                  </a:cubicBezTo>
                  <a:cubicBezTo>
                    <a:pt x="25064" y="36091"/>
                    <a:pt x="25498" y="36199"/>
                    <a:pt x="25823" y="36416"/>
                  </a:cubicBezTo>
                  <a:cubicBezTo>
                    <a:pt x="26149" y="36525"/>
                    <a:pt x="26474" y="36633"/>
                    <a:pt x="26800" y="36742"/>
                  </a:cubicBezTo>
                  <a:cubicBezTo>
                    <a:pt x="26800" y="36742"/>
                    <a:pt x="26908" y="36742"/>
                    <a:pt x="26908" y="36742"/>
                  </a:cubicBezTo>
                  <a:cubicBezTo>
                    <a:pt x="27234" y="36850"/>
                    <a:pt x="27559" y="36850"/>
                    <a:pt x="27885" y="36850"/>
                  </a:cubicBezTo>
                  <a:cubicBezTo>
                    <a:pt x="28319" y="36850"/>
                    <a:pt x="28753" y="36850"/>
                    <a:pt x="29187" y="36850"/>
                  </a:cubicBezTo>
                  <a:cubicBezTo>
                    <a:pt x="29621" y="36850"/>
                    <a:pt x="30163" y="36742"/>
                    <a:pt x="30597" y="36633"/>
                  </a:cubicBezTo>
                  <a:cubicBezTo>
                    <a:pt x="31248" y="36525"/>
                    <a:pt x="31791" y="36308"/>
                    <a:pt x="32333" y="36199"/>
                  </a:cubicBezTo>
                  <a:cubicBezTo>
                    <a:pt x="32333" y="36199"/>
                    <a:pt x="32333" y="36199"/>
                    <a:pt x="32333" y="36199"/>
                  </a:cubicBezTo>
                  <a:cubicBezTo>
                    <a:pt x="32333" y="36199"/>
                    <a:pt x="32333" y="36199"/>
                    <a:pt x="32333" y="36199"/>
                  </a:cubicBezTo>
                  <a:cubicBezTo>
                    <a:pt x="32333" y="36199"/>
                    <a:pt x="32442" y="36199"/>
                    <a:pt x="32550" y="36199"/>
                  </a:cubicBezTo>
                  <a:cubicBezTo>
                    <a:pt x="33310" y="35982"/>
                    <a:pt x="33961" y="35657"/>
                    <a:pt x="34612" y="35331"/>
                  </a:cubicBezTo>
                  <a:cubicBezTo>
                    <a:pt x="35371" y="34897"/>
                    <a:pt x="36131" y="34463"/>
                    <a:pt x="36890" y="34029"/>
                  </a:cubicBezTo>
                  <a:cubicBezTo>
                    <a:pt x="37867" y="33378"/>
                    <a:pt x="38843" y="32619"/>
                    <a:pt x="39820" y="31751"/>
                  </a:cubicBezTo>
                  <a:cubicBezTo>
                    <a:pt x="39820" y="31751"/>
                    <a:pt x="39711" y="31859"/>
                    <a:pt x="39711" y="31859"/>
                  </a:cubicBezTo>
                  <a:cubicBezTo>
                    <a:pt x="39820" y="31859"/>
                    <a:pt x="39820" y="31751"/>
                    <a:pt x="39928" y="31642"/>
                  </a:cubicBezTo>
                  <a:cubicBezTo>
                    <a:pt x="39928" y="31642"/>
                    <a:pt x="39928" y="31642"/>
                    <a:pt x="39928" y="31642"/>
                  </a:cubicBezTo>
                  <a:cubicBezTo>
                    <a:pt x="39928" y="31642"/>
                    <a:pt x="39928" y="31642"/>
                    <a:pt x="39928" y="31642"/>
                  </a:cubicBezTo>
                  <a:cubicBezTo>
                    <a:pt x="39928" y="31642"/>
                    <a:pt x="39928" y="31642"/>
                    <a:pt x="40036" y="31534"/>
                  </a:cubicBezTo>
                  <a:cubicBezTo>
                    <a:pt x="40036" y="31534"/>
                    <a:pt x="40036" y="31534"/>
                    <a:pt x="40036" y="31534"/>
                  </a:cubicBezTo>
                  <a:cubicBezTo>
                    <a:pt x="40036" y="31534"/>
                    <a:pt x="40145" y="31425"/>
                    <a:pt x="40145" y="31425"/>
                  </a:cubicBezTo>
                  <a:cubicBezTo>
                    <a:pt x="40145" y="31425"/>
                    <a:pt x="40254" y="31425"/>
                    <a:pt x="40254" y="31317"/>
                  </a:cubicBezTo>
                  <a:cubicBezTo>
                    <a:pt x="40362" y="31317"/>
                    <a:pt x="40362" y="31208"/>
                    <a:pt x="40471" y="31208"/>
                  </a:cubicBezTo>
                  <a:cubicBezTo>
                    <a:pt x="43074" y="28930"/>
                    <a:pt x="45461" y="26543"/>
                    <a:pt x="47740" y="23939"/>
                  </a:cubicBezTo>
                  <a:cubicBezTo>
                    <a:pt x="47740" y="23939"/>
                    <a:pt x="47740" y="23939"/>
                    <a:pt x="47740" y="24047"/>
                  </a:cubicBezTo>
                  <a:cubicBezTo>
                    <a:pt x="47740" y="24047"/>
                    <a:pt x="47740" y="24047"/>
                    <a:pt x="47848" y="23939"/>
                  </a:cubicBezTo>
                  <a:cubicBezTo>
                    <a:pt x="47848" y="23939"/>
                    <a:pt x="47848" y="23939"/>
                    <a:pt x="47848" y="23939"/>
                  </a:cubicBezTo>
                  <a:cubicBezTo>
                    <a:pt x="47848" y="23939"/>
                    <a:pt x="47848" y="23939"/>
                    <a:pt x="47848" y="23939"/>
                  </a:cubicBezTo>
                  <a:cubicBezTo>
                    <a:pt x="47848" y="23939"/>
                    <a:pt x="47848" y="23939"/>
                    <a:pt x="47848" y="23939"/>
                  </a:cubicBezTo>
                  <a:cubicBezTo>
                    <a:pt x="47848" y="23939"/>
                    <a:pt x="47848" y="23831"/>
                    <a:pt x="47957" y="23831"/>
                  </a:cubicBezTo>
                  <a:cubicBezTo>
                    <a:pt x="48174" y="23613"/>
                    <a:pt x="48282" y="23397"/>
                    <a:pt x="48499" y="23179"/>
                  </a:cubicBezTo>
                  <a:cubicBezTo>
                    <a:pt x="48499" y="23179"/>
                    <a:pt x="48499" y="23179"/>
                    <a:pt x="48499" y="23179"/>
                  </a:cubicBezTo>
                  <a:cubicBezTo>
                    <a:pt x="48499" y="23179"/>
                    <a:pt x="48499" y="23179"/>
                    <a:pt x="48608" y="23071"/>
                  </a:cubicBezTo>
                  <a:cubicBezTo>
                    <a:pt x="48716" y="22963"/>
                    <a:pt x="48716" y="22854"/>
                    <a:pt x="48825" y="22854"/>
                  </a:cubicBezTo>
                  <a:lnTo>
                    <a:pt x="48825" y="22854"/>
                  </a:lnTo>
                  <a:cubicBezTo>
                    <a:pt x="50886" y="20467"/>
                    <a:pt x="52948" y="18189"/>
                    <a:pt x="54901" y="15693"/>
                  </a:cubicBezTo>
                  <a:cubicBezTo>
                    <a:pt x="56637" y="13415"/>
                    <a:pt x="58264" y="11136"/>
                    <a:pt x="59892" y="8749"/>
                  </a:cubicBezTo>
                  <a:cubicBezTo>
                    <a:pt x="59892" y="8749"/>
                    <a:pt x="59892" y="8641"/>
                    <a:pt x="60000" y="8641"/>
                  </a:cubicBezTo>
                  <a:lnTo>
                    <a:pt x="60000" y="8641"/>
                  </a:lnTo>
                  <a:cubicBezTo>
                    <a:pt x="60000" y="8641"/>
                    <a:pt x="60000" y="8641"/>
                    <a:pt x="60000" y="8641"/>
                  </a:cubicBezTo>
                  <a:cubicBezTo>
                    <a:pt x="60000" y="8641"/>
                    <a:pt x="60000" y="8641"/>
                    <a:pt x="60000" y="8641"/>
                  </a:cubicBezTo>
                  <a:cubicBezTo>
                    <a:pt x="60325" y="8207"/>
                    <a:pt x="60651" y="7773"/>
                    <a:pt x="60976" y="7230"/>
                  </a:cubicBezTo>
                  <a:cubicBezTo>
                    <a:pt x="60543" y="7447"/>
                    <a:pt x="60000" y="7664"/>
                    <a:pt x="59566" y="7881"/>
                  </a:cubicBezTo>
                  <a:cubicBezTo>
                    <a:pt x="57830" y="8749"/>
                    <a:pt x="55986" y="9617"/>
                    <a:pt x="54250" y="10377"/>
                  </a:cubicBezTo>
                  <a:cubicBezTo>
                    <a:pt x="50344" y="12004"/>
                    <a:pt x="46330" y="13632"/>
                    <a:pt x="42315" y="15042"/>
                  </a:cubicBezTo>
                  <a:cubicBezTo>
                    <a:pt x="42423" y="15042"/>
                    <a:pt x="42423" y="15042"/>
                    <a:pt x="42532" y="14934"/>
                  </a:cubicBezTo>
                  <a:cubicBezTo>
                    <a:pt x="38951" y="16127"/>
                    <a:pt x="35263" y="17212"/>
                    <a:pt x="31682" y="18297"/>
                  </a:cubicBezTo>
                  <a:cubicBezTo>
                    <a:pt x="28102" y="19274"/>
                    <a:pt x="24521" y="20250"/>
                    <a:pt x="20832" y="21010"/>
                  </a:cubicBezTo>
                  <a:cubicBezTo>
                    <a:pt x="20832" y="21010"/>
                    <a:pt x="20832" y="21010"/>
                    <a:pt x="20832" y="21010"/>
                  </a:cubicBezTo>
                  <a:cubicBezTo>
                    <a:pt x="20181" y="21118"/>
                    <a:pt x="19531" y="21227"/>
                    <a:pt x="18988" y="21335"/>
                  </a:cubicBezTo>
                  <a:cubicBezTo>
                    <a:pt x="18988" y="22420"/>
                    <a:pt x="18445" y="23505"/>
                    <a:pt x="17469" y="24047"/>
                  </a:cubicBezTo>
                  <a:cubicBezTo>
                    <a:pt x="17469" y="24265"/>
                    <a:pt x="17577" y="24481"/>
                    <a:pt x="17577" y="24807"/>
                  </a:cubicBezTo>
                  <a:cubicBezTo>
                    <a:pt x="17577" y="24807"/>
                    <a:pt x="17577" y="24699"/>
                    <a:pt x="17577" y="24699"/>
                  </a:cubicBezTo>
                  <a:cubicBezTo>
                    <a:pt x="17577" y="24699"/>
                    <a:pt x="17577" y="24807"/>
                    <a:pt x="17577" y="24807"/>
                  </a:cubicBezTo>
                  <a:cubicBezTo>
                    <a:pt x="17577" y="24807"/>
                    <a:pt x="17577" y="24807"/>
                    <a:pt x="17577" y="24807"/>
                  </a:cubicBezTo>
                  <a:cubicBezTo>
                    <a:pt x="17577" y="24915"/>
                    <a:pt x="17577" y="24915"/>
                    <a:pt x="17577" y="25024"/>
                  </a:cubicBezTo>
                  <a:cubicBezTo>
                    <a:pt x="17577" y="25024"/>
                    <a:pt x="17577" y="25024"/>
                    <a:pt x="17577" y="25024"/>
                  </a:cubicBezTo>
                  <a:cubicBezTo>
                    <a:pt x="17795" y="25892"/>
                    <a:pt x="18011" y="26760"/>
                    <a:pt x="18229" y="27628"/>
                  </a:cubicBezTo>
                  <a:cubicBezTo>
                    <a:pt x="18445" y="28387"/>
                    <a:pt x="18771" y="29038"/>
                    <a:pt x="19096" y="29689"/>
                  </a:cubicBezTo>
                  <a:lnTo>
                    <a:pt x="19096" y="29689"/>
                  </a:lnTo>
                  <a:cubicBezTo>
                    <a:pt x="19096" y="29689"/>
                    <a:pt x="19096" y="29689"/>
                    <a:pt x="19096" y="29798"/>
                  </a:cubicBezTo>
                  <a:cubicBezTo>
                    <a:pt x="19096" y="29906"/>
                    <a:pt x="19205" y="30015"/>
                    <a:pt x="19205" y="30015"/>
                  </a:cubicBezTo>
                  <a:cubicBezTo>
                    <a:pt x="19205" y="29906"/>
                    <a:pt x="19096" y="29906"/>
                    <a:pt x="19096" y="29798"/>
                  </a:cubicBezTo>
                  <a:cubicBezTo>
                    <a:pt x="19422" y="30449"/>
                    <a:pt x="19856" y="31100"/>
                    <a:pt x="20290" y="31751"/>
                  </a:cubicBezTo>
                  <a:cubicBezTo>
                    <a:pt x="20181" y="31642"/>
                    <a:pt x="20073" y="31534"/>
                    <a:pt x="20073" y="31425"/>
                  </a:cubicBezTo>
                  <a:cubicBezTo>
                    <a:pt x="20181" y="31968"/>
                    <a:pt x="20724" y="32619"/>
                    <a:pt x="21267" y="33270"/>
                  </a:cubicBezTo>
                  <a:close/>
                  <a:moveTo>
                    <a:pt x="26474" y="42275"/>
                  </a:moveTo>
                  <a:cubicBezTo>
                    <a:pt x="21375" y="41950"/>
                    <a:pt x="17035" y="38803"/>
                    <a:pt x="14106" y="34789"/>
                  </a:cubicBezTo>
                  <a:cubicBezTo>
                    <a:pt x="13888" y="34572"/>
                    <a:pt x="13780" y="34355"/>
                    <a:pt x="13563" y="34029"/>
                  </a:cubicBezTo>
                  <a:cubicBezTo>
                    <a:pt x="13672" y="34138"/>
                    <a:pt x="13672" y="34246"/>
                    <a:pt x="13780" y="34355"/>
                  </a:cubicBezTo>
                  <a:cubicBezTo>
                    <a:pt x="11827" y="31534"/>
                    <a:pt x="10851" y="28387"/>
                    <a:pt x="10308" y="25024"/>
                  </a:cubicBezTo>
                  <a:cubicBezTo>
                    <a:pt x="10200" y="24047"/>
                    <a:pt x="10091" y="23179"/>
                    <a:pt x="10200" y="22203"/>
                  </a:cubicBezTo>
                  <a:cubicBezTo>
                    <a:pt x="10091" y="22203"/>
                    <a:pt x="9983" y="22203"/>
                    <a:pt x="9765" y="22203"/>
                  </a:cubicBezTo>
                  <a:cubicBezTo>
                    <a:pt x="8138" y="22312"/>
                    <a:pt x="6619" y="22312"/>
                    <a:pt x="4992" y="22312"/>
                  </a:cubicBezTo>
                  <a:cubicBezTo>
                    <a:pt x="4232" y="22312"/>
                    <a:pt x="3473" y="22312"/>
                    <a:pt x="2713" y="22203"/>
                  </a:cubicBezTo>
                  <a:cubicBezTo>
                    <a:pt x="2171" y="22203"/>
                    <a:pt x="1520" y="22203"/>
                    <a:pt x="977" y="21986"/>
                  </a:cubicBezTo>
                  <a:cubicBezTo>
                    <a:pt x="218" y="21661"/>
                    <a:pt x="-216" y="20684"/>
                    <a:pt x="109" y="19925"/>
                  </a:cubicBezTo>
                  <a:cubicBezTo>
                    <a:pt x="109" y="19816"/>
                    <a:pt x="109" y="19816"/>
                    <a:pt x="218" y="19708"/>
                  </a:cubicBezTo>
                  <a:cubicBezTo>
                    <a:pt x="218" y="19708"/>
                    <a:pt x="218" y="19708"/>
                    <a:pt x="218" y="19708"/>
                  </a:cubicBezTo>
                  <a:cubicBezTo>
                    <a:pt x="218" y="19708"/>
                    <a:pt x="218" y="19708"/>
                    <a:pt x="218" y="19708"/>
                  </a:cubicBezTo>
                  <a:cubicBezTo>
                    <a:pt x="435" y="19382"/>
                    <a:pt x="652" y="19165"/>
                    <a:pt x="977" y="19057"/>
                  </a:cubicBezTo>
                  <a:cubicBezTo>
                    <a:pt x="1411" y="18840"/>
                    <a:pt x="1954" y="18840"/>
                    <a:pt x="2388" y="18840"/>
                  </a:cubicBezTo>
                  <a:cubicBezTo>
                    <a:pt x="3039" y="18840"/>
                    <a:pt x="3581" y="18840"/>
                    <a:pt x="4232" y="18731"/>
                  </a:cubicBezTo>
                  <a:cubicBezTo>
                    <a:pt x="5643" y="18731"/>
                    <a:pt x="6945" y="18623"/>
                    <a:pt x="8355" y="18514"/>
                  </a:cubicBezTo>
                  <a:cubicBezTo>
                    <a:pt x="8355" y="18514"/>
                    <a:pt x="8355" y="18514"/>
                    <a:pt x="8355" y="18514"/>
                  </a:cubicBezTo>
                  <a:cubicBezTo>
                    <a:pt x="11068" y="18297"/>
                    <a:pt x="13672" y="17863"/>
                    <a:pt x="16275" y="17429"/>
                  </a:cubicBezTo>
                  <a:cubicBezTo>
                    <a:pt x="16275" y="17429"/>
                    <a:pt x="16275" y="17429"/>
                    <a:pt x="16275" y="17429"/>
                  </a:cubicBezTo>
                  <a:cubicBezTo>
                    <a:pt x="16384" y="17429"/>
                    <a:pt x="16384" y="17429"/>
                    <a:pt x="16493" y="17429"/>
                  </a:cubicBezTo>
                  <a:cubicBezTo>
                    <a:pt x="16493" y="17429"/>
                    <a:pt x="16493" y="17429"/>
                    <a:pt x="16493" y="17429"/>
                  </a:cubicBezTo>
                  <a:cubicBezTo>
                    <a:pt x="16601" y="17429"/>
                    <a:pt x="16818" y="17321"/>
                    <a:pt x="16926" y="17321"/>
                  </a:cubicBezTo>
                  <a:cubicBezTo>
                    <a:pt x="16926" y="17321"/>
                    <a:pt x="16926" y="17321"/>
                    <a:pt x="16926" y="17321"/>
                  </a:cubicBezTo>
                  <a:cubicBezTo>
                    <a:pt x="16926" y="17321"/>
                    <a:pt x="16926" y="17321"/>
                    <a:pt x="16926" y="17321"/>
                  </a:cubicBezTo>
                  <a:cubicBezTo>
                    <a:pt x="16926" y="17321"/>
                    <a:pt x="17035" y="17321"/>
                    <a:pt x="17035" y="17321"/>
                  </a:cubicBezTo>
                  <a:lnTo>
                    <a:pt x="17035" y="17321"/>
                  </a:lnTo>
                  <a:cubicBezTo>
                    <a:pt x="17035" y="17321"/>
                    <a:pt x="17035" y="17321"/>
                    <a:pt x="17035" y="17321"/>
                  </a:cubicBezTo>
                  <a:cubicBezTo>
                    <a:pt x="17035" y="17321"/>
                    <a:pt x="17035" y="17321"/>
                    <a:pt x="17035" y="17321"/>
                  </a:cubicBezTo>
                  <a:cubicBezTo>
                    <a:pt x="23979" y="15802"/>
                    <a:pt x="30814" y="13632"/>
                    <a:pt x="37541" y="11353"/>
                  </a:cubicBezTo>
                  <a:cubicBezTo>
                    <a:pt x="37541" y="11353"/>
                    <a:pt x="37433" y="11353"/>
                    <a:pt x="37433" y="11353"/>
                  </a:cubicBezTo>
                  <a:cubicBezTo>
                    <a:pt x="37541" y="11353"/>
                    <a:pt x="37649" y="11245"/>
                    <a:pt x="37758" y="11245"/>
                  </a:cubicBezTo>
                  <a:cubicBezTo>
                    <a:pt x="37758" y="11245"/>
                    <a:pt x="37758" y="11245"/>
                    <a:pt x="37758" y="11245"/>
                  </a:cubicBezTo>
                  <a:cubicBezTo>
                    <a:pt x="41230" y="10051"/>
                    <a:pt x="44594" y="8641"/>
                    <a:pt x="47848" y="7230"/>
                  </a:cubicBezTo>
                  <a:cubicBezTo>
                    <a:pt x="50778" y="5928"/>
                    <a:pt x="53816" y="4626"/>
                    <a:pt x="56745" y="3216"/>
                  </a:cubicBezTo>
                  <a:cubicBezTo>
                    <a:pt x="56745" y="3216"/>
                    <a:pt x="56745" y="3216"/>
                    <a:pt x="56745" y="3216"/>
                  </a:cubicBezTo>
                  <a:cubicBezTo>
                    <a:pt x="56745" y="3216"/>
                    <a:pt x="56745" y="3216"/>
                    <a:pt x="56745" y="3216"/>
                  </a:cubicBezTo>
                  <a:cubicBezTo>
                    <a:pt x="56745" y="3216"/>
                    <a:pt x="56854" y="3216"/>
                    <a:pt x="56854" y="3107"/>
                  </a:cubicBezTo>
                  <a:cubicBezTo>
                    <a:pt x="56854" y="3107"/>
                    <a:pt x="56854" y="3107"/>
                    <a:pt x="56854" y="3107"/>
                  </a:cubicBezTo>
                  <a:cubicBezTo>
                    <a:pt x="56854" y="3107"/>
                    <a:pt x="56854" y="3107"/>
                    <a:pt x="56854" y="3107"/>
                  </a:cubicBezTo>
                  <a:cubicBezTo>
                    <a:pt x="56854" y="3107"/>
                    <a:pt x="56854" y="3107"/>
                    <a:pt x="56854" y="3107"/>
                  </a:cubicBezTo>
                  <a:cubicBezTo>
                    <a:pt x="56854" y="3107"/>
                    <a:pt x="56854" y="3107"/>
                    <a:pt x="56854" y="3107"/>
                  </a:cubicBezTo>
                  <a:cubicBezTo>
                    <a:pt x="56854" y="3107"/>
                    <a:pt x="56854" y="3107"/>
                    <a:pt x="56854" y="3107"/>
                  </a:cubicBezTo>
                  <a:cubicBezTo>
                    <a:pt x="56854" y="3107"/>
                    <a:pt x="56854" y="3107"/>
                    <a:pt x="56854" y="3107"/>
                  </a:cubicBezTo>
                  <a:cubicBezTo>
                    <a:pt x="56854" y="3107"/>
                    <a:pt x="56854" y="3107"/>
                    <a:pt x="56854" y="3107"/>
                  </a:cubicBezTo>
                  <a:cubicBezTo>
                    <a:pt x="56854" y="3107"/>
                    <a:pt x="56854" y="3107"/>
                    <a:pt x="56962" y="3107"/>
                  </a:cubicBezTo>
                  <a:cubicBezTo>
                    <a:pt x="56962" y="3107"/>
                    <a:pt x="56962" y="3107"/>
                    <a:pt x="56962" y="3107"/>
                  </a:cubicBezTo>
                  <a:cubicBezTo>
                    <a:pt x="56962" y="3107"/>
                    <a:pt x="56962" y="3107"/>
                    <a:pt x="57071" y="3107"/>
                  </a:cubicBezTo>
                  <a:cubicBezTo>
                    <a:pt x="57071" y="3107"/>
                    <a:pt x="57071" y="3107"/>
                    <a:pt x="57071" y="3107"/>
                  </a:cubicBezTo>
                  <a:cubicBezTo>
                    <a:pt x="57071" y="3107"/>
                    <a:pt x="57071" y="3107"/>
                    <a:pt x="57071" y="3107"/>
                  </a:cubicBezTo>
                  <a:cubicBezTo>
                    <a:pt x="57071" y="3107"/>
                    <a:pt x="57071" y="3107"/>
                    <a:pt x="57071" y="3107"/>
                  </a:cubicBezTo>
                  <a:cubicBezTo>
                    <a:pt x="57613" y="2782"/>
                    <a:pt x="58264" y="2456"/>
                    <a:pt x="58807" y="2239"/>
                  </a:cubicBezTo>
                  <a:cubicBezTo>
                    <a:pt x="58807" y="2239"/>
                    <a:pt x="58807" y="2239"/>
                    <a:pt x="58807" y="2239"/>
                  </a:cubicBezTo>
                  <a:cubicBezTo>
                    <a:pt x="58807" y="2239"/>
                    <a:pt x="58915" y="2239"/>
                    <a:pt x="58915" y="2131"/>
                  </a:cubicBezTo>
                  <a:cubicBezTo>
                    <a:pt x="58915" y="2131"/>
                    <a:pt x="58915" y="2131"/>
                    <a:pt x="59024" y="2131"/>
                  </a:cubicBezTo>
                  <a:cubicBezTo>
                    <a:pt x="59024" y="2131"/>
                    <a:pt x="59024" y="2131"/>
                    <a:pt x="59024" y="2131"/>
                  </a:cubicBezTo>
                  <a:cubicBezTo>
                    <a:pt x="60000" y="1588"/>
                    <a:pt x="61085" y="1154"/>
                    <a:pt x="62170" y="720"/>
                  </a:cubicBezTo>
                  <a:cubicBezTo>
                    <a:pt x="63581" y="178"/>
                    <a:pt x="65317" y="-473"/>
                    <a:pt x="66727" y="503"/>
                  </a:cubicBezTo>
                  <a:cubicBezTo>
                    <a:pt x="67378" y="937"/>
                    <a:pt x="67812" y="1371"/>
                    <a:pt x="68137" y="2131"/>
                  </a:cubicBezTo>
                  <a:cubicBezTo>
                    <a:pt x="68463" y="2782"/>
                    <a:pt x="68463" y="3433"/>
                    <a:pt x="68355" y="4084"/>
                  </a:cubicBezTo>
                  <a:cubicBezTo>
                    <a:pt x="68246" y="4952"/>
                    <a:pt x="67920" y="5928"/>
                    <a:pt x="67486" y="6688"/>
                  </a:cubicBezTo>
                  <a:cubicBezTo>
                    <a:pt x="66401" y="8858"/>
                    <a:pt x="64991" y="10919"/>
                    <a:pt x="63581" y="12981"/>
                  </a:cubicBezTo>
                  <a:cubicBezTo>
                    <a:pt x="63689" y="12872"/>
                    <a:pt x="63689" y="12764"/>
                    <a:pt x="63798" y="12655"/>
                  </a:cubicBezTo>
                  <a:cubicBezTo>
                    <a:pt x="60976" y="16887"/>
                    <a:pt x="57722" y="20901"/>
                    <a:pt x="54250" y="24807"/>
                  </a:cubicBezTo>
                  <a:cubicBezTo>
                    <a:pt x="54250" y="24807"/>
                    <a:pt x="54250" y="24807"/>
                    <a:pt x="54250" y="24807"/>
                  </a:cubicBezTo>
                  <a:cubicBezTo>
                    <a:pt x="54141" y="24915"/>
                    <a:pt x="54033" y="25024"/>
                    <a:pt x="54033" y="25132"/>
                  </a:cubicBezTo>
                  <a:cubicBezTo>
                    <a:pt x="54033" y="25132"/>
                    <a:pt x="54033" y="25132"/>
                    <a:pt x="54033" y="25132"/>
                  </a:cubicBezTo>
                  <a:cubicBezTo>
                    <a:pt x="53924" y="25241"/>
                    <a:pt x="53816" y="25458"/>
                    <a:pt x="53599" y="25566"/>
                  </a:cubicBezTo>
                  <a:cubicBezTo>
                    <a:pt x="53599" y="25566"/>
                    <a:pt x="53599" y="25566"/>
                    <a:pt x="53707" y="25458"/>
                  </a:cubicBezTo>
                  <a:cubicBezTo>
                    <a:pt x="53599" y="25566"/>
                    <a:pt x="53490" y="25675"/>
                    <a:pt x="53382" y="25783"/>
                  </a:cubicBezTo>
                  <a:cubicBezTo>
                    <a:pt x="53273" y="25892"/>
                    <a:pt x="53165" y="26000"/>
                    <a:pt x="53056" y="26217"/>
                  </a:cubicBezTo>
                  <a:lnTo>
                    <a:pt x="53056" y="26217"/>
                  </a:lnTo>
                  <a:cubicBezTo>
                    <a:pt x="53056" y="26217"/>
                    <a:pt x="52948" y="26326"/>
                    <a:pt x="52948" y="26326"/>
                  </a:cubicBezTo>
                  <a:cubicBezTo>
                    <a:pt x="52948" y="26326"/>
                    <a:pt x="52948" y="26434"/>
                    <a:pt x="52839" y="26434"/>
                  </a:cubicBezTo>
                  <a:cubicBezTo>
                    <a:pt x="52839" y="26434"/>
                    <a:pt x="52839" y="26434"/>
                    <a:pt x="52839" y="26434"/>
                  </a:cubicBezTo>
                  <a:cubicBezTo>
                    <a:pt x="50669" y="28930"/>
                    <a:pt x="48282" y="31317"/>
                    <a:pt x="45787" y="33595"/>
                  </a:cubicBezTo>
                  <a:cubicBezTo>
                    <a:pt x="45679" y="33704"/>
                    <a:pt x="45570" y="33704"/>
                    <a:pt x="45570" y="33812"/>
                  </a:cubicBezTo>
                  <a:cubicBezTo>
                    <a:pt x="45679" y="33704"/>
                    <a:pt x="45787" y="33595"/>
                    <a:pt x="45895" y="33595"/>
                  </a:cubicBezTo>
                  <a:cubicBezTo>
                    <a:pt x="43292" y="35874"/>
                    <a:pt x="40579" y="38044"/>
                    <a:pt x="37433" y="39563"/>
                  </a:cubicBezTo>
                  <a:cubicBezTo>
                    <a:pt x="34286" y="41082"/>
                    <a:pt x="30814" y="42275"/>
                    <a:pt x="27234" y="42275"/>
                  </a:cubicBezTo>
                  <a:cubicBezTo>
                    <a:pt x="27017" y="42384"/>
                    <a:pt x="26800" y="42384"/>
                    <a:pt x="26474" y="42275"/>
                  </a:cubicBezTo>
                  <a:close/>
                </a:path>
              </a:pathLst>
            </a:custGeom>
            <a:solidFill>
              <a:srgbClr val="132237"/>
            </a:solidFill>
            <a:ln w="10838" cap="flat">
              <a:noFill/>
              <a:prstDash val="solid"/>
              <a:miter/>
            </a:ln>
          </p:spPr>
          <p:txBody>
            <a:bodyPr rtlCol="0" anchor="ctr"/>
            <a:lstStyle/>
            <a:p>
              <a:endParaRPr lang="nb-NO"/>
            </a:p>
          </p:txBody>
        </p:sp>
        <p:sp>
          <p:nvSpPr>
            <p:cNvPr id="320" name="Frihåndsform: figur 319">
              <a:extLst>
                <a:ext uri="{FF2B5EF4-FFF2-40B4-BE49-F238E27FC236}">
                  <a16:creationId xmlns:a16="http://schemas.microsoft.com/office/drawing/2014/main" id="{88950DB1-8C8D-4DD2-879B-05227BF9C89A}"/>
                </a:ext>
              </a:extLst>
            </p:cNvPr>
            <p:cNvSpPr/>
            <p:nvPr/>
          </p:nvSpPr>
          <p:spPr>
            <a:xfrm>
              <a:off x="7055557" y="3798944"/>
              <a:ext cx="48270" cy="30318"/>
            </a:xfrm>
            <a:custGeom>
              <a:avLst/>
              <a:gdLst>
                <a:gd name="connsiteX0" fmla="*/ 2721 w 48270"/>
                <a:gd name="connsiteY0" fmla="*/ 29885 h 30318"/>
                <a:gd name="connsiteX1" fmla="*/ 2070 w 48270"/>
                <a:gd name="connsiteY1" fmla="*/ 29342 h 30318"/>
                <a:gd name="connsiteX2" fmla="*/ 1744 w 48270"/>
                <a:gd name="connsiteY2" fmla="*/ 27281 h 30318"/>
                <a:gd name="connsiteX3" fmla="*/ 3480 w 48270"/>
                <a:gd name="connsiteY3" fmla="*/ 24894 h 30318"/>
                <a:gd name="connsiteX4" fmla="*/ 2287 w 48270"/>
                <a:gd name="connsiteY4" fmla="*/ 24569 h 30318"/>
                <a:gd name="connsiteX5" fmla="*/ 8 w 48270"/>
                <a:gd name="connsiteY5" fmla="*/ 20988 h 30318"/>
                <a:gd name="connsiteX6" fmla="*/ 768 w 48270"/>
                <a:gd name="connsiteY6" fmla="*/ 18276 h 30318"/>
                <a:gd name="connsiteX7" fmla="*/ 3154 w 48270"/>
                <a:gd name="connsiteY7" fmla="*/ 14804 h 30318"/>
                <a:gd name="connsiteX8" fmla="*/ 3154 w 48270"/>
                <a:gd name="connsiteY8" fmla="*/ 14804 h 30318"/>
                <a:gd name="connsiteX9" fmla="*/ 5867 w 48270"/>
                <a:gd name="connsiteY9" fmla="*/ 13068 h 30318"/>
                <a:gd name="connsiteX10" fmla="*/ 7928 w 48270"/>
                <a:gd name="connsiteY10" fmla="*/ 13502 h 30318"/>
                <a:gd name="connsiteX11" fmla="*/ 10966 w 48270"/>
                <a:gd name="connsiteY11" fmla="*/ 12308 h 30318"/>
                <a:gd name="connsiteX12" fmla="*/ 16066 w 48270"/>
                <a:gd name="connsiteY12" fmla="*/ 10464 h 30318"/>
                <a:gd name="connsiteX13" fmla="*/ 16066 w 48270"/>
                <a:gd name="connsiteY13" fmla="*/ 10464 h 30318"/>
                <a:gd name="connsiteX14" fmla="*/ 16391 w 48270"/>
                <a:gd name="connsiteY14" fmla="*/ 10355 h 30318"/>
                <a:gd name="connsiteX15" fmla="*/ 16391 w 48270"/>
                <a:gd name="connsiteY15" fmla="*/ 10355 h 30318"/>
                <a:gd name="connsiteX16" fmla="*/ 16825 w 48270"/>
                <a:gd name="connsiteY16" fmla="*/ 10247 h 30318"/>
                <a:gd name="connsiteX17" fmla="*/ 16934 w 48270"/>
                <a:gd name="connsiteY17" fmla="*/ 10138 h 30318"/>
                <a:gd name="connsiteX18" fmla="*/ 16934 w 48270"/>
                <a:gd name="connsiteY18" fmla="*/ 10138 h 30318"/>
                <a:gd name="connsiteX19" fmla="*/ 21925 w 48270"/>
                <a:gd name="connsiteY19" fmla="*/ 8511 h 30318"/>
                <a:gd name="connsiteX20" fmla="*/ 21708 w 48270"/>
                <a:gd name="connsiteY20" fmla="*/ 8619 h 30318"/>
                <a:gd name="connsiteX21" fmla="*/ 41563 w 48270"/>
                <a:gd name="connsiteY21" fmla="*/ 1024 h 30318"/>
                <a:gd name="connsiteX22" fmla="*/ 41563 w 48270"/>
                <a:gd name="connsiteY22" fmla="*/ 1024 h 30318"/>
                <a:gd name="connsiteX23" fmla="*/ 43950 w 48270"/>
                <a:gd name="connsiteY23" fmla="*/ 265 h 30318"/>
                <a:gd name="connsiteX24" fmla="*/ 47530 w 48270"/>
                <a:gd name="connsiteY24" fmla="*/ 807 h 30318"/>
                <a:gd name="connsiteX25" fmla="*/ 48073 w 48270"/>
                <a:gd name="connsiteY25" fmla="*/ 3628 h 30318"/>
                <a:gd name="connsiteX26" fmla="*/ 46228 w 48270"/>
                <a:gd name="connsiteY26" fmla="*/ 5364 h 30318"/>
                <a:gd name="connsiteX27" fmla="*/ 46554 w 48270"/>
                <a:gd name="connsiteY27" fmla="*/ 5256 h 30318"/>
                <a:gd name="connsiteX28" fmla="*/ 44167 w 48270"/>
                <a:gd name="connsiteY28" fmla="*/ 6341 h 30318"/>
                <a:gd name="connsiteX29" fmla="*/ 41346 w 48270"/>
                <a:gd name="connsiteY29" fmla="*/ 7643 h 30318"/>
                <a:gd name="connsiteX30" fmla="*/ 29628 w 48270"/>
                <a:gd name="connsiteY30" fmla="*/ 13936 h 30318"/>
                <a:gd name="connsiteX31" fmla="*/ 22901 w 48270"/>
                <a:gd name="connsiteY31" fmla="*/ 17733 h 30318"/>
                <a:gd name="connsiteX32" fmla="*/ 16066 w 48270"/>
                <a:gd name="connsiteY32" fmla="*/ 21748 h 30318"/>
                <a:gd name="connsiteX33" fmla="*/ 14438 w 48270"/>
                <a:gd name="connsiteY33" fmla="*/ 22833 h 30318"/>
                <a:gd name="connsiteX34" fmla="*/ 14438 w 48270"/>
                <a:gd name="connsiteY34" fmla="*/ 22833 h 30318"/>
                <a:gd name="connsiteX35" fmla="*/ 9990 w 48270"/>
                <a:gd name="connsiteY35" fmla="*/ 25979 h 30318"/>
                <a:gd name="connsiteX36" fmla="*/ 5650 w 48270"/>
                <a:gd name="connsiteY36" fmla="*/ 29342 h 30318"/>
                <a:gd name="connsiteX37" fmla="*/ 5867 w 48270"/>
                <a:gd name="connsiteY37" fmla="*/ 29125 h 30318"/>
                <a:gd name="connsiteX38" fmla="*/ 4131 w 48270"/>
                <a:gd name="connsiteY38" fmla="*/ 30319 h 30318"/>
                <a:gd name="connsiteX39" fmla="*/ 2721 w 48270"/>
                <a:gd name="connsiteY39" fmla="*/ 29885 h 3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270" h="30318">
                  <a:moveTo>
                    <a:pt x="2721" y="29885"/>
                  </a:moveTo>
                  <a:cubicBezTo>
                    <a:pt x="2503" y="29776"/>
                    <a:pt x="2287" y="29559"/>
                    <a:pt x="2070" y="29342"/>
                  </a:cubicBezTo>
                  <a:cubicBezTo>
                    <a:pt x="1636" y="28800"/>
                    <a:pt x="1527" y="28040"/>
                    <a:pt x="1744" y="27281"/>
                  </a:cubicBezTo>
                  <a:cubicBezTo>
                    <a:pt x="2070" y="26304"/>
                    <a:pt x="2721" y="25545"/>
                    <a:pt x="3480" y="24894"/>
                  </a:cubicBezTo>
                  <a:cubicBezTo>
                    <a:pt x="3046" y="24785"/>
                    <a:pt x="2721" y="24677"/>
                    <a:pt x="2287" y="24569"/>
                  </a:cubicBezTo>
                  <a:cubicBezTo>
                    <a:pt x="876" y="24026"/>
                    <a:pt x="-100" y="22399"/>
                    <a:pt x="8" y="20988"/>
                  </a:cubicBezTo>
                  <a:cubicBezTo>
                    <a:pt x="8" y="20012"/>
                    <a:pt x="334" y="19144"/>
                    <a:pt x="768" y="18276"/>
                  </a:cubicBezTo>
                  <a:cubicBezTo>
                    <a:pt x="1419" y="16974"/>
                    <a:pt x="2287" y="15889"/>
                    <a:pt x="3154" y="14804"/>
                  </a:cubicBezTo>
                  <a:cubicBezTo>
                    <a:pt x="3154" y="14804"/>
                    <a:pt x="3154" y="14804"/>
                    <a:pt x="3154" y="14804"/>
                  </a:cubicBezTo>
                  <a:cubicBezTo>
                    <a:pt x="3914" y="13936"/>
                    <a:pt x="4674" y="13285"/>
                    <a:pt x="5867" y="13068"/>
                  </a:cubicBezTo>
                  <a:cubicBezTo>
                    <a:pt x="6518" y="12959"/>
                    <a:pt x="7277" y="13068"/>
                    <a:pt x="7928" y="13502"/>
                  </a:cubicBezTo>
                  <a:cubicBezTo>
                    <a:pt x="8905" y="13068"/>
                    <a:pt x="9882" y="12634"/>
                    <a:pt x="10966" y="12308"/>
                  </a:cubicBezTo>
                  <a:cubicBezTo>
                    <a:pt x="12594" y="11657"/>
                    <a:pt x="14330" y="11115"/>
                    <a:pt x="16066" y="10464"/>
                  </a:cubicBezTo>
                  <a:cubicBezTo>
                    <a:pt x="16066" y="10464"/>
                    <a:pt x="16066" y="10464"/>
                    <a:pt x="16066" y="10464"/>
                  </a:cubicBezTo>
                  <a:cubicBezTo>
                    <a:pt x="16174" y="10464"/>
                    <a:pt x="16283" y="10355"/>
                    <a:pt x="16391" y="10355"/>
                  </a:cubicBezTo>
                  <a:lnTo>
                    <a:pt x="16391" y="10355"/>
                  </a:lnTo>
                  <a:cubicBezTo>
                    <a:pt x="16500" y="10355"/>
                    <a:pt x="16717" y="10247"/>
                    <a:pt x="16825" y="10247"/>
                  </a:cubicBezTo>
                  <a:cubicBezTo>
                    <a:pt x="16825" y="10247"/>
                    <a:pt x="16934" y="10247"/>
                    <a:pt x="16934" y="10138"/>
                  </a:cubicBezTo>
                  <a:cubicBezTo>
                    <a:pt x="16934" y="10138"/>
                    <a:pt x="16934" y="10138"/>
                    <a:pt x="16934" y="10138"/>
                  </a:cubicBezTo>
                  <a:cubicBezTo>
                    <a:pt x="18561" y="9596"/>
                    <a:pt x="20189" y="9053"/>
                    <a:pt x="21925" y="8511"/>
                  </a:cubicBezTo>
                  <a:cubicBezTo>
                    <a:pt x="21816" y="8511"/>
                    <a:pt x="21816" y="8511"/>
                    <a:pt x="21708" y="8619"/>
                  </a:cubicBezTo>
                  <a:cubicBezTo>
                    <a:pt x="28435" y="6232"/>
                    <a:pt x="34836" y="3303"/>
                    <a:pt x="41563" y="1024"/>
                  </a:cubicBezTo>
                  <a:cubicBezTo>
                    <a:pt x="41563" y="1024"/>
                    <a:pt x="41563" y="1024"/>
                    <a:pt x="41563" y="1024"/>
                  </a:cubicBezTo>
                  <a:cubicBezTo>
                    <a:pt x="42322" y="807"/>
                    <a:pt x="43082" y="482"/>
                    <a:pt x="43950" y="265"/>
                  </a:cubicBezTo>
                  <a:cubicBezTo>
                    <a:pt x="45143" y="-61"/>
                    <a:pt x="46554" y="-278"/>
                    <a:pt x="47530" y="807"/>
                  </a:cubicBezTo>
                  <a:cubicBezTo>
                    <a:pt x="48181" y="1458"/>
                    <a:pt x="48507" y="2652"/>
                    <a:pt x="48073" y="3628"/>
                  </a:cubicBezTo>
                  <a:cubicBezTo>
                    <a:pt x="47639" y="4496"/>
                    <a:pt x="46988" y="4930"/>
                    <a:pt x="46228" y="5364"/>
                  </a:cubicBezTo>
                  <a:cubicBezTo>
                    <a:pt x="46337" y="5364"/>
                    <a:pt x="46445" y="5256"/>
                    <a:pt x="46554" y="5256"/>
                  </a:cubicBezTo>
                  <a:cubicBezTo>
                    <a:pt x="45794" y="5690"/>
                    <a:pt x="44926" y="5907"/>
                    <a:pt x="44167" y="6341"/>
                  </a:cubicBezTo>
                  <a:cubicBezTo>
                    <a:pt x="43190" y="6775"/>
                    <a:pt x="42322" y="7209"/>
                    <a:pt x="41346" y="7643"/>
                  </a:cubicBezTo>
                  <a:cubicBezTo>
                    <a:pt x="37332" y="9596"/>
                    <a:pt x="33534" y="11874"/>
                    <a:pt x="29628" y="13936"/>
                  </a:cubicBezTo>
                  <a:cubicBezTo>
                    <a:pt x="27350" y="15129"/>
                    <a:pt x="25071" y="16431"/>
                    <a:pt x="22901" y="17733"/>
                  </a:cubicBezTo>
                  <a:cubicBezTo>
                    <a:pt x="20623" y="19035"/>
                    <a:pt x="18344" y="20337"/>
                    <a:pt x="16066" y="21748"/>
                  </a:cubicBezTo>
                  <a:cubicBezTo>
                    <a:pt x="15523" y="22073"/>
                    <a:pt x="14981" y="22507"/>
                    <a:pt x="14438" y="22833"/>
                  </a:cubicBezTo>
                  <a:cubicBezTo>
                    <a:pt x="14438" y="22833"/>
                    <a:pt x="14438" y="22833"/>
                    <a:pt x="14438" y="22833"/>
                  </a:cubicBezTo>
                  <a:cubicBezTo>
                    <a:pt x="12920" y="23809"/>
                    <a:pt x="11509" y="24894"/>
                    <a:pt x="9990" y="25979"/>
                  </a:cubicBezTo>
                  <a:cubicBezTo>
                    <a:pt x="8471" y="27064"/>
                    <a:pt x="6952" y="28149"/>
                    <a:pt x="5650" y="29342"/>
                  </a:cubicBezTo>
                  <a:cubicBezTo>
                    <a:pt x="5759" y="29234"/>
                    <a:pt x="5759" y="29234"/>
                    <a:pt x="5867" y="29125"/>
                  </a:cubicBezTo>
                  <a:cubicBezTo>
                    <a:pt x="5325" y="29559"/>
                    <a:pt x="4782" y="30319"/>
                    <a:pt x="4131" y="30319"/>
                  </a:cubicBezTo>
                  <a:cubicBezTo>
                    <a:pt x="3480" y="30102"/>
                    <a:pt x="3154" y="30102"/>
                    <a:pt x="2721" y="29885"/>
                  </a:cubicBezTo>
                  <a:close/>
                </a:path>
              </a:pathLst>
            </a:custGeom>
            <a:solidFill>
              <a:srgbClr val="132237"/>
            </a:solidFill>
            <a:ln w="10838" cap="flat">
              <a:noFill/>
              <a:prstDash val="solid"/>
              <a:miter/>
            </a:ln>
          </p:spPr>
          <p:txBody>
            <a:bodyPr rtlCol="0" anchor="ctr"/>
            <a:lstStyle/>
            <a:p>
              <a:endParaRPr lang="nb-NO"/>
            </a:p>
          </p:txBody>
        </p:sp>
        <p:sp>
          <p:nvSpPr>
            <p:cNvPr id="321" name="Frihåndsform: figur 320">
              <a:extLst>
                <a:ext uri="{FF2B5EF4-FFF2-40B4-BE49-F238E27FC236}">
                  <a16:creationId xmlns:a16="http://schemas.microsoft.com/office/drawing/2014/main" id="{D69AA15F-53CA-4C61-8255-38FFEC34F2CE}"/>
                </a:ext>
              </a:extLst>
            </p:cNvPr>
            <p:cNvSpPr/>
            <p:nvPr/>
          </p:nvSpPr>
          <p:spPr>
            <a:xfrm>
              <a:off x="7056181" y="3813083"/>
              <a:ext cx="15998" cy="13901"/>
            </a:xfrm>
            <a:custGeom>
              <a:avLst/>
              <a:gdLst>
                <a:gd name="connsiteX0" fmla="*/ 795 w 15998"/>
                <a:gd name="connsiteY0" fmla="*/ 13033 h 13901"/>
                <a:gd name="connsiteX1" fmla="*/ 36 w 15998"/>
                <a:gd name="connsiteY1" fmla="*/ 10321 h 13901"/>
                <a:gd name="connsiteX2" fmla="*/ 470 w 15998"/>
                <a:gd name="connsiteY2" fmla="*/ 8259 h 13901"/>
                <a:gd name="connsiteX3" fmla="*/ 2640 w 15998"/>
                <a:gd name="connsiteY3" fmla="*/ 4245 h 13901"/>
                <a:gd name="connsiteX4" fmla="*/ 3290 w 15998"/>
                <a:gd name="connsiteY4" fmla="*/ 3486 h 13901"/>
                <a:gd name="connsiteX5" fmla="*/ 6437 w 15998"/>
                <a:gd name="connsiteY5" fmla="*/ 2943 h 13901"/>
                <a:gd name="connsiteX6" fmla="*/ 6437 w 15998"/>
                <a:gd name="connsiteY6" fmla="*/ 2943 h 13901"/>
                <a:gd name="connsiteX7" fmla="*/ 10668 w 15998"/>
                <a:gd name="connsiteY7" fmla="*/ 882 h 13901"/>
                <a:gd name="connsiteX8" fmla="*/ 12838 w 15998"/>
                <a:gd name="connsiteY8" fmla="*/ 448 h 13901"/>
                <a:gd name="connsiteX9" fmla="*/ 13055 w 15998"/>
                <a:gd name="connsiteY9" fmla="*/ 339 h 13901"/>
                <a:gd name="connsiteX10" fmla="*/ 13598 w 15998"/>
                <a:gd name="connsiteY10" fmla="*/ 122 h 13901"/>
                <a:gd name="connsiteX11" fmla="*/ 15876 w 15998"/>
                <a:gd name="connsiteY11" fmla="*/ 1099 h 13901"/>
                <a:gd name="connsiteX12" fmla="*/ 14900 w 15998"/>
                <a:gd name="connsiteY12" fmla="*/ 3377 h 13901"/>
                <a:gd name="connsiteX13" fmla="*/ 14683 w 15998"/>
                <a:gd name="connsiteY13" fmla="*/ 3486 h 13901"/>
                <a:gd name="connsiteX14" fmla="*/ 14466 w 15998"/>
                <a:gd name="connsiteY14" fmla="*/ 3486 h 13901"/>
                <a:gd name="connsiteX15" fmla="*/ 14357 w 15998"/>
                <a:gd name="connsiteY15" fmla="*/ 3486 h 13901"/>
                <a:gd name="connsiteX16" fmla="*/ 13381 w 15998"/>
                <a:gd name="connsiteY16" fmla="*/ 3920 h 13901"/>
                <a:gd name="connsiteX17" fmla="*/ 10560 w 15998"/>
                <a:gd name="connsiteY17" fmla="*/ 5655 h 13901"/>
                <a:gd name="connsiteX18" fmla="*/ 10668 w 15998"/>
                <a:gd name="connsiteY18" fmla="*/ 5547 h 13901"/>
                <a:gd name="connsiteX19" fmla="*/ 8824 w 15998"/>
                <a:gd name="connsiteY19" fmla="*/ 6957 h 13901"/>
                <a:gd name="connsiteX20" fmla="*/ 7088 w 15998"/>
                <a:gd name="connsiteY20" fmla="*/ 8693 h 13901"/>
                <a:gd name="connsiteX21" fmla="*/ 7197 w 15998"/>
                <a:gd name="connsiteY21" fmla="*/ 8585 h 13901"/>
                <a:gd name="connsiteX22" fmla="*/ 6003 w 15998"/>
                <a:gd name="connsiteY22" fmla="*/ 10104 h 13901"/>
                <a:gd name="connsiteX23" fmla="*/ 5352 w 15998"/>
                <a:gd name="connsiteY23" fmla="*/ 11189 h 13901"/>
                <a:gd name="connsiteX24" fmla="*/ 5026 w 15998"/>
                <a:gd name="connsiteY24" fmla="*/ 11948 h 13901"/>
                <a:gd name="connsiteX25" fmla="*/ 3182 w 15998"/>
                <a:gd name="connsiteY25" fmla="*/ 13793 h 13901"/>
                <a:gd name="connsiteX26" fmla="*/ 2423 w 15998"/>
                <a:gd name="connsiteY26" fmla="*/ 13901 h 13901"/>
                <a:gd name="connsiteX27" fmla="*/ 795 w 15998"/>
                <a:gd name="connsiteY27" fmla="*/ 13033 h 1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998" h="13901">
                  <a:moveTo>
                    <a:pt x="795" y="13033"/>
                  </a:moveTo>
                  <a:cubicBezTo>
                    <a:pt x="36" y="12165"/>
                    <a:pt x="-73" y="11406"/>
                    <a:pt x="36" y="10321"/>
                  </a:cubicBezTo>
                  <a:cubicBezTo>
                    <a:pt x="36" y="9670"/>
                    <a:pt x="253" y="8910"/>
                    <a:pt x="470" y="8259"/>
                  </a:cubicBezTo>
                  <a:cubicBezTo>
                    <a:pt x="904" y="6849"/>
                    <a:pt x="1663" y="5439"/>
                    <a:pt x="2640" y="4245"/>
                  </a:cubicBezTo>
                  <a:cubicBezTo>
                    <a:pt x="2857" y="4028"/>
                    <a:pt x="3074" y="3811"/>
                    <a:pt x="3290" y="3486"/>
                  </a:cubicBezTo>
                  <a:cubicBezTo>
                    <a:pt x="4159" y="2618"/>
                    <a:pt x="5352" y="2509"/>
                    <a:pt x="6437" y="2943"/>
                  </a:cubicBezTo>
                  <a:cubicBezTo>
                    <a:pt x="6437" y="2943"/>
                    <a:pt x="6437" y="2943"/>
                    <a:pt x="6437" y="2943"/>
                  </a:cubicBezTo>
                  <a:cubicBezTo>
                    <a:pt x="7739" y="2075"/>
                    <a:pt x="9149" y="1316"/>
                    <a:pt x="10668" y="882"/>
                  </a:cubicBezTo>
                  <a:cubicBezTo>
                    <a:pt x="11428" y="665"/>
                    <a:pt x="12079" y="665"/>
                    <a:pt x="12838" y="448"/>
                  </a:cubicBezTo>
                  <a:cubicBezTo>
                    <a:pt x="12947" y="448"/>
                    <a:pt x="13055" y="448"/>
                    <a:pt x="13055" y="339"/>
                  </a:cubicBezTo>
                  <a:cubicBezTo>
                    <a:pt x="13272" y="231"/>
                    <a:pt x="13381" y="231"/>
                    <a:pt x="13598" y="122"/>
                  </a:cubicBezTo>
                  <a:cubicBezTo>
                    <a:pt x="14466" y="-203"/>
                    <a:pt x="15551" y="122"/>
                    <a:pt x="15876" y="1099"/>
                  </a:cubicBezTo>
                  <a:cubicBezTo>
                    <a:pt x="16202" y="1967"/>
                    <a:pt x="15876" y="3052"/>
                    <a:pt x="14900" y="3377"/>
                  </a:cubicBezTo>
                  <a:cubicBezTo>
                    <a:pt x="14791" y="3377"/>
                    <a:pt x="14683" y="3377"/>
                    <a:pt x="14683" y="3486"/>
                  </a:cubicBezTo>
                  <a:cubicBezTo>
                    <a:pt x="14574" y="3486"/>
                    <a:pt x="14574" y="3486"/>
                    <a:pt x="14466" y="3486"/>
                  </a:cubicBezTo>
                  <a:cubicBezTo>
                    <a:pt x="14466" y="3486"/>
                    <a:pt x="14357" y="3486"/>
                    <a:pt x="14357" y="3486"/>
                  </a:cubicBezTo>
                  <a:cubicBezTo>
                    <a:pt x="14032" y="3594"/>
                    <a:pt x="13707" y="3703"/>
                    <a:pt x="13381" y="3920"/>
                  </a:cubicBezTo>
                  <a:cubicBezTo>
                    <a:pt x="12404" y="4462"/>
                    <a:pt x="11536" y="5005"/>
                    <a:pt x="10560" y="5655"/>
                  </a:cubicBezTo>
                  <a:cubicBezTo>
                    <a:pt x="10560" y="5655"/>
                    <a:pt x="10560" y="5655"/>
                    <a:pt x="10668" y="5547"/>
                  </a:cubicBezTo>
                  <a:cubicBezTo>
                    <a:pt x="10017" y="5981"/>
                    <a:pt x="9366" y="6415"/>
                    <a:pt x="8824" y="6957"/>
                  </a:cubicBezTo>
                  <a:cubicBezTo>
                    <a:pt x="8282" y="7500"/>
                    <a:pt x="7630" y="8042"/>
                    <a:pt x="7088" y="8693"/>
                  </a:cubicBezTo>
                  <a:cubicBezTo>
                    <a:pt x="7088" y="8693"/>
                    <a:pt x="7197" y="8585"/>
                    <a:pt x="7197" y="8585"/>
                  </a:cubicBezTo>
                  <a:cubicBezTo>
                    <a:pt x="6762" y="9019"/>
                    <a:pt x="6328" y="9561"/>
                    <a:pt x="6003" y="10104"/>
                  </a:cubicBezTo>
                  <a:cubicBezTo>
                    <a:pt x="5786" y="10429"/>
                    <a:pt x="5569" y="10755"/>
                    <a:pt x="5352" y="11189"/>
                  </a:cubicBezTo>
                  <a:cubicBezTo>
                    <a:pt x="5243" y="11406"/>
                    <a:pt x="5135" y="11623"/>
                    <a:pt x="5026" y="11948"/>
                  </a:cubicBezTo>
                  <a:cubicBezTo>
                    <a:pt x="4701" y="12816"/>
                    <a:pt x="4050" y="13576"/>
                    <a:pt x="3182" y="13793"/>
                  </a:cubicBezTo>
                  <a:cubicBezTo>
                    <a:pt x="2965" y="13793"/>
                    <a:pt x="2748" y="13901"/>
                    <a:pt x="2423" y="13901"/>
                  </a:cubicBezTo>
                  <a:cubicBezTo>
                    <a:pt x="1989" y="13793"/>
                    <a:pt x="1229" y="13576"/>
                    <a:pt x="795" y="13033"/>
                  </a:cubicBezTo>
                  <a:close/>
                </a:path>
              </a:pathLst>
            </a:custGeom>
            <a:solidFill>
              <a:srgbClr val="132237"/>
            </a:solidFill>
            <a:ln w="10838" cap="flat">
              <a:noFill/>
              <a:prstDash val="solid"/>
              <a:miter/>
            </a:ln>
          </p:spPr>
          <p:txBody>
            <a:bodyPr rtlCol="0" anchor="ctr"/>
            <a:lstStyle/>
            <a:p>
              <a:endParaRPr lang="nb-NO"/>
            </a:p>
          </p:txBody>
        </p:sp>
        <p:sp>
          <p:nvSpPr>
            <p:cNvPr id="322" name="Frihåndsform: figur 321">
              <a:extLst>
                <a:ext uri="{FF2B5EF4-FFF2-40B4-BE49-F238E27FC236}">
                  <a16:creationId xmlns:a16="http://schemas.microsoft.com/office/drawing/2014/main" id="{3116F227-DE42-4488-88F4-493B5385C825}"/>
                </a:ext>
              </a:extLst>
            </p:cNvPr>
            <p:cNvSpPr/>
            <p:nvPr/>
          </p:nvSpPr>
          <p:spPr>
            <a:xfrm>
              <a:off x="7040464" y="3808506"/>
              <a:ext cx="34102" cy="9146"/>
            </a:xfrm>
            <a:custGeom>
              <a:avLst/>
              <a:gdLst>
                <a:gd name="connsiteX0" fmla="*/ 7507 w 34102"/>
                <a:gd name="connsiteY0" fmla="*/ 8930 h 9146"/>
                <a:gd name="connsiteX1" fmla="*/ 7507 w 34102"/>
                <a:gd name="connsiteY1" fmla="*/ 8930 h 9146"/>
                <a:gd name="connsiteX2" fmla="*/ 7507 w 34102"/>
                <a:gd name="connsiteY2" fmla="*/ 8930 h 9146"/>
                <a:gd name="connsiteX3" fmla="*/ 7398 w 34102"/>
                <a:gd name="connsiteY3" fmla="*/ 8930 h 9146"/>
                <a:gd name="connsiteX4" fmla="*/ 2625 w 34102"/>
                <a:gd name="connsiteY4" fmla="*/ 8496 h 9146"/>
                <a:gd name="connsiteX5" fmla="*/ 889 w 34102"/>
                <a:gd name="connsiteY5" fmla="*/ 7845 h 9146"/>
                <a:gd name="connsiteX6" fmla="*/ 20 w 34102"/>
                <a:gd name="connsiteY6" fmla="*/ 6435 h 9146"/>
                <a:gd name="connsiteX7" fmla="*/ 889 w 34102"/>
                <a:gd name="connsiteY7" fmla="*/ 4482 h 9146"/>
                <a:gd name="connsiteX8" fmla="*/ 2625 w 34102"/>
                <a:gd name="connsiteY8" fmla="*/ 4156 h 9146"/>
                <a:gd name="connsiteX9" fmla="*/ 4578 w 34102"/>
                <a:gd name="connsiteY9" fmla="*/ 4048 h 9146"/>
                <a:gd name="connsiteX10" fmla="*/ 9243 w 34102"/>
                <a:gd name="connsiteY10" fmla="*/ 3722 h 9146"/>
                <a:gd name="connsiteX11" fmla="*/ 9243 w 34102"/>
                <a:gd name="connsiteY11" fmla="*/ 3722 h 9146"/>
                <a:gd name="connsiteX12" fmla="*/ 9568 w 34102"/>
                <a:gd name="connsiteY12" fmla="*/ 3722 h 9146"/>
                <a:gd name="connsiteX13" fmla="*/ 9460 w 34102"/>
                <a:gd name="connsiteY13" fmla="*/ 3722 h 9146"/>
                <a:gd name="connsiteX14" fmla="*/ 14451 w 34102"/>
                <a:gd name="connsiteY14" fmla="*/ 3071 h 9146"/>
                <a:gd name="connsiteX15" fmla="*/ 19442 w 34102"/>
                <a:gd name="connsiteY15" fmla="*/ 2312 h 9146"/>
                <a:gd name="connsiteX16" fmla="*/ 23673 w 34102"/>
                <a:gd name="connsiteY16" fmla="*/ 1444 h 9146"/>
                <a:gd name="connsiteX17" fmla="*/ 27470 w 34102"/>
                <a:gd name="connsiteY17" fmla="*/ 684 h 9146"/>
                <a:gd name="connsiteX18" fmla="*/ 27145 w 34102"/>
                <a:gd name="connsiteY18" fmla="*/ 793 h 9146"/>
                <a:gd name="connsiteX19" fmla="*/ 30726 w 34102"/>
                <a:gd name="connsiteY19" fmla="*/ 33 h 9146"/>
                <a:gd name="connsiteX20" fmla="*/ 33980 w 34102"/>
                <a:gd name="connsiteY20" fmla="*/ 2095 h 9146"/>
                <a:gd name="connsiteX21" fmla="*/ 32353 w 34102"/>
                <a:gd name="connsiteY21" fmla="*/ 5567 h 9146"/>
                <a:gd name="connsiteX22" fmla="*/ 27037 w 34102"/>
                <a:gd name="connsiteY22" fmla="*/ 7194 h 9146"/>
                <a:gd name="connsiteX23" fmla="*/ 22371 w 34102"/>
                <a:gd name="connsiteY23" fmla="*/ 8062 h 9146"/>
                <a:gd name="connsiteX24" fmla="*/ 10328 w 34102"/>
                <a:gd name="connsiteY24" fmla="*/ 9147 h 9146"/>
                <a:gd name="connsiteX25" fmla="*/ 9568 w 34102"/>
                <a:gd name="connsiteY25" fmla="*/ 9147 h 9146"/>
                <a:gd name="connsiteX26" fmla="*/ 7507 w 34102"/>
                <a:gd name="connsiteY26" fmla="*/ 8930 h 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2" h="9146">
                  <a:moveTo>
                    <a:pt x="7507" y="8930"/>
                  </a:moveTo>
                  <a:cubicBezTo>
                    <a:pt x="7507" y="8930"/>
                    <a:pt x="7507" y="8930"/>
                    <a:pt x="7507" y="8930"/>
                  </a:cubicBezTo>
                  <a:cubicBezTo>
                    <a:pt x="7507" y="8930"/>
                    <a:pt x="7507" y="8930"/>
                    <a:pt x="7507" y="8930"/>
                  </a:cubicBezTo>
                  <a:cubicBezTo>
                    <a:pt x="7398" y="8930"/>
                    <a:pt x="7398" y="8930"/>
                    <a:pt x="7398" y="8930"/>
                  </a:cubicBezTo>
                  <a:cubicBezTo>
                    <a:pt x="5771" y="8930"/>
                    <a:pt x="4143" y="8821"/>
                    <a:pt x="2625" y="8496"/>
                  </a:cubicBezTo>
                  <a:cubicBezTo>
                    <a:pt x="1973" y="8387"/>
                    <a:pt x="1322" y="8170"/>
                    <a:pt x="889" y="7845"/>
                  </a:cubicBezTo>
                  <a:cubicBezTo>
                    <a:pt x="455" y="7519"/>
                    <a:pt x="20" y="6977"/>
                    <a:pt x="20" y="6435"/>
                  </a:cubicBezTo>
                  <a:cubicBezTo>
                    <a:pt x="-88" y="5675"/>
                    <a:pt x="238" y="4916"/>
                    <a:pt x="889" y="4482"/>
                  </a:cubicBezTo>
                  <a:cubicBezTo>
                    <a:pt x="1431" y="4156"/>
                    <a:pt x="2082" y="4156"/>
                    <a:pt x="2625" y="4156"/>
                  </a:cubicBezTo>
                  <a:cubicBezTo>
                    <a:pt x="3276" y="4156"/>
                    <a:pt x="3927" y="4156"/>
                    <a:pt x="4578" y="4048"/>
                  </a:cubicBezTo>
                  <a:cubicBezTo>
                    <a:pt x="6096" y="3939"/>
                    <a:pt x="7724" y="3831"/>
                    <a:pt x="9243" y="3722"/>
                  </a:cubicBezTo>
                  <a:lnTo>
                    <a:pt x="9243" y="3722"/>
                  </a:lnTo>
                  <a:cubicBezTo>
                    <a:pt x="9351" y="3722"/>
                    <a:pt x="9460" y="3722"/>
                    <a:pt x="9568" y="3722"/>
                  </a:cubicBezTo>
                  <a:cubicBezTo>
                    <a:pt x="9568" y="3722"/>
                    <a:pt x="9460" y="3722"/>
                    <a:pt x="9460" y="3722"/>
                  </a:cubicBezTo>
                  <a:cubicBezTo>
                    <a:pt x="11087" y="3505"/>
                    <a:pt x="12823" y="3288"/>
                    <a:pt x="14451" y="3071"/>
                  </a:cubicBezTo>
                  <a:cubicBezTo>
                    <a:pt x="16078" y="2854"/>
                    <a:pt x="17706" y="2637"/>
                    <a:pt x="19442" y="2312"/>
                  </a:cubicBezTo>
                  <a:cubicBezTo>
                    <a:pt x="20852" y="2095"/>
                    <a:pt x="22263" y="1769"/>
                    <a:pt x="23673" y="1444"/>
                  </a:cubicBezTo>
                  <a:cubicBezTo>
                    <a:pt x="24975" y="1227"/>
                    <a:pt x="26277" y="1010"/>
                    <a:pt x="27470" y="684"/>
                  </a:cubicBezTo>
                  <a:cubicBezTo>
                    <a:pt x="27362" y="684"/>
                    <a:pt x="27254" y="793"/>
                    <a:pt x="27145" y="793"/>
                  </a:cubicBezTo>
                  <a:cubicBezTo>
                    <a:pt x="28339" y="467"/>
                    <a:pt x="29532" y="142"/>
                    <a:pt x="30726" y="33"/>
                  </a:cubicBezTo>
                  <a:cubicBezTo>
                    <a:pt x="32136" y="-184"/>
                    <a:pt x="33546" y="684"/>
                    <a:pt x="33980" y="2095"/>
                  </a:cubicBezTo>
                  <a:cubicBezTo>
                    <a:pt x="34414" y="3505"/>
                    <a:pt x="33655" y="4916"/>
                    <a:pt x="32353" y="5567"/>
                  </a:cubicBezTo>
                  <a:cubicBezTo>
                    <a:pt x="30726" y="6326"/>
                    <a:pt x="28881" y="6760"/>
                    <a:pt x="27037" y="7194"/>
                  </a:cubicBezTo>
                  <a:cubicBezTo>
                    <a:pt x="25518" y="7519"/>
                    <a:pt x="23890" y="7737"/>
                    <a:pt x="22371" y="8062"/>
                  </a:cubicBezTo>
                  <a:cubicBezTo>
                    <a:pt x="18357" y="8713"/>
                    <a:pt x="14342" y="9147"/>
                    <a:pt x="10328" y="9147"/>
                  </a:cubicBezTo>
                  <a:cubicBezTo>
                    <a:pt x="10111" y="9147"/>
                    <a:pt x="9785" y="9147"/>
                    <a:pt x="9568" y="9147"/>
                  </a:cubicBezTo>
                  <a:cubicBezTo>
                    <a:pt x="8809" y="8930"/>
                    <a:pt x="8158" y="8930"/>
                    <a:pt x="7507" y="8930"/>
                  </a:cubicBezTo>
                  <a:close/>
                </a:path>
              </a:pathLst>
            </a:custGeom>
            <a:solidFill>
              <a:srgbClr val="132237"/>
            </a:solidFill>
            <a:ln w="10838" cap="flat">
              <a:noFill/>
              <a:prstDash val="solid"/>
              <a:miter/>
            </a:ln>
          </p:spPr>
          <p:txBody>
            <a:bodyPr rtlCol="0" anchor="ctr"/>
            <a:lstStyle/>
            <a:p>
              <a:endParaRPr lang="nb-NO"/>
            </a:p>
          </p:txBody>
        </p:sp>
        <p:sp>
          <p:nvSpPr>
            <p:cNvPr id="323" name="Frihåndsform: figur 322">
              <a:extLst>
                <a:ext uri="{FF2B5EF4-FFF2-40B4-BE49-F238E27FC236}">
                  <a16:creationId xmlns:a16="http://schemas.microsoft.com/office/drawing/2014/main" id="{35C56BC5-0648-4FB5-B959-814FA342B66A}"/>
                </a:ext>
              </a:extLst>
            </p:cNvPr>
            <p:cNvSpPr/>
            <p:nvPr/>
          </p:nvSpPr>
          <p:spPr>
            <a:xfrm>
              <a:off x="6188994" y="3720421"/>
              <a:ext cx="35695" cy="43206"/>
            </a:xfrm>
            <a:custGeom>
              <a:avLst/>
              <a:gdLst>
                <a:gd name="connsiteX0" fmla="*/ 651 w 35695"/>
                <a:gd name="connsiteY0" fmla="*/ 30289 h 43206"/>
                <a:gd name="connsiteX1" fmla="*/ 325 w 35695"/>
                <a:gd name="connsiteY1" fmla="*/ 21501 h 43206"/>
                <a:gd name="connsiteX2" fmla="*/ 325 w 35695"/>
                <a:gd name="connsiteY2" fmla="*/ 19548 h 43206"/>
                <a:gd name="connsiteX3" fmla="*/ 325 w 35695"/>
                <a:gd name="connsiteY3" fmla="*/ 15317 h 43206"/>
                <a:gd name="connsiteX4" fmla="*/ 1519 w 35695"/>
                <a:gd name="connsiteY4" fmla="*/ 11085 h 43206"/>
                <a:gd name="connsiteX5" fmla="*/ 2170 w 35695"/>
                <a:gd name="connsiteY5" fmla="*/ 11519 h 43206"/>
                <a:gd name="connsiteX6" fmla="*/ 5316 w 35695"/>
                <a:gd name="connsiteY6" fmla="*/ 12604 h 43206"/>
                <a:gd name="connsiteX7" fmla="*/ 5533 w 35695"/>
                <a:gd name="connsiteY7" fmla="*/ 12604 h 43206"/>
                <a:gd name="connsiteX8" fmla="*/ 8029 w 35695"/>
                <a:gd name="connsiteY8" fmla="*/ 11845 h 43206"/>
                <a:gd name="connsiteX9" fmla="*/ 8029 w 35695"/>
                <a:gd name="connsiteY9" fmla="*/ 11845 h 43206"/>
                <a:gd name="connsiteX10" fmla="*/ 9548 w 35695"/>
                <a:gd name="connsiteY10" fmla="*/ 10543 h 43206"/>
                <a:gd name="connsiteX11" fmla="*/ 8571 w 35695"/>
                <a:gd name="connsiteY11" fmla="*/ 3056 h 43206"/>
                <a:gd name="connsiteX12" fmla="*/ 8137 w 35695"/>
                <a:gd name="connsiteY12" fmla="*/ 2731 h 43206"/>
                <a:gd name="connsiteX13" fmla="*/ 10741 w 35695"/>
                <a:gd name="connsiteY13" fmla="*/ 1429 h 43206"/>
                <a:gd name="connsiteX14" fmla="*/ 17577 w 35695"/>
                <a:gd name="connsiteY14" fmla="*/ 18 h 43206"/>
                <a:gd name="connsiteX15" fmla="*/ 28426 w 35695"/>
                <a:gd name="connsiteY15" fmla="*/ 3707 h 43206"/>
                <a:gd name="connsiteX16" fmla="*/ 32983 w 35695"/>
                <a:gd name="connsiteY16" fmla="*/ 8915 h 43206"/>
                <a:gd name="connsiteX17" fmla="*/ 35370 w 35695"/>
                <a:gd name="connsiteY17" fmla="*/ 16076 h 43206"/>
                <a:gd name="connsiteX18" fmla="*/ 35696 w 35695"/>
                <a:gd name="connsiteY18" fmla="*/ 20416 h 43206"/>
                <a:gd name="connsiteX19" fmla="*/ 35262 w 35695"/>
                <a:gd name="connsiteY19" fmla="*/ 27577 h 43206"/>
                <a:gd name="connsiteX20" fmla="*/ 35370 w 35695"/>
                <a:gd name="connsiteY20" fmla="*/ 25732 h 43206"/>
                <a:gd name="connsiteX21" fmla="*/ 33960 w 35695"/>
                <a:gd name="connsiteY21" fmla="*/ 32351 h 43206"/>
                <a:gd name="connsiteX22" fmla="*/ 17577 w 35695"/>
                <a:gd name="connsiteY22" fmla="*/ 43200 h 43206"/>
                <a:gd name="connsiteX23" fmla="*/ 651 w 35695"/>
                <a:gd name="connsiteY23" fmla="*/ 30289 h 4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695" h="43206">
                  <a:moveTo>
                    <a:pt x="651" y="30289"/>
                  </a:moveTo>
                  <a:cubicBezTo>
                    <a:pt x="-325" y="27360"/>
                    <a:pt x="0" y="24430"/>
                    <a:pt x="325" y="21501"/>
                  </a:cubicBezTo>
                  <a:cubicBezTo>
                    <a:pt x="325" y="20850"/>
                    <a:pt x="325" y="20199"/>
                    <a:pt x="325" y="19548"/>
                  </a:cubicBezTo>
                  <a:cubicBezTo>
                    <a:pt x="217" y="18137"/>
                    <a:pt x="108" y="16727"/>
                    <a:pt x="325" y="15317"/>
                  </a:cubicBezTo>
                  <a:cubicBezTo>
                    <a:pt x="542" y="13906"/>
                    <a:pt x="976" y="12387"/>
                    <a:pt x="1519" y="11085"/>
                  </a:cubicBezTo>
                  <a:cubicBezTo>
                    <a:pt x="1736" y="11302"/>
                    <a:pt x="1953" y="11411"/>
                    <a:pt x="2170" y="11519"/>
                  </a:cubicBezTo>
                  <a:cubicBezTo>
                    <a:pt x="3146" y="12170"/>
                    <a:pt x="4231" y="12604"/>
                    <a:pt x="5316" y="12604"/>
                  </a:cubicBezTo>
                  <a:cubicBezTo>
                    <a:pt x="5425" y="12604"/>
                    <a:pt x="5425" y="12604"/>
                    <a:pt x="5533" y="12604"/>
                  </a:cubicBezTo>
                  <a:cubicBezTo>
                    <a:pt x="6401" y="12604"/>
                    <a:pt x="7269" y="12387"/>
                    <a:pt x="8029" y="11845"/>
                  </a:cubicBezTo>
                  <a:cubicBezTo>
                    <a:pt x="8029" y="11845"/>
                    <a:pt x="8029" y="11845"/>
                    <a:pt x="8029" y="11845"/>
                  </a:cubicBezTo>
                  <a:cubicBezTo>
                    <a:pt x="8571" y="11519"/>
                    <a:pt x="9114" y="11085"/>
                    <a:pt x="9548" y="10543"/>
                  </a:cubicBezTo>
                  <a:cubicBezTo>
                    <a:pt x="11284" y="8373"/>
                    <a:pt x="10958" y="4684"/>
                    <a:pt x="8571" y="3056"/>
                  </a:cubicBezTo>
                  <a:cubicBezTo>
                    <a:pt x="8463" y="2948"/>
                    <a:pt x="8246" y="2839"/>
                    <a:pt x="8137" y="2731"/>
                  </a:cubicBezTo>
                  <a:cubicBezTo>
                    <a:pt x="9005" y="2188"/>
                    <a:pt x="9873" y="1754"/>
                    <a:pt x="10741" y="1429"/>
                  </a:cubicBezTo>
                  <a:cubicBezTo>
                    <a:pt x="13020" y="561"/>
                    <a:pt x="15190" y="127"/>
                    <a:pt x="17577" y="18"/>
                  </a:cubicBezTo>
                  <a:cubicBezTo>
                    <a:pt x="21591" y="-199"/>
                    <a:pt x="25171" y="1537"/>
                    <a:pt x="28426" y="3707"/>
                  </a:cubicBezTo>
                  <a:cubicBezTo>
                    <a:pt x="30162" y="4901"/>
                    <a:pt x="32007" y="6962"/>
                    <a:pt x="32983" y="8915"/>
                  </a:cubicBezTo>
                  <a:cubicBezTo>
                    <a:pt x="34177" y="11194"/>
                    <a:pt x="35045" y="13472"/>
                    <a:pt x="35370" y="16076"/>
                  </a:cubicBezTo>
                  <a:cubicBezTo>
                    <a:pt x="35587" y="17487"/>
                    <a:pt x="35587" y="19005"/>
                    <a:pt x="35696" y="20416"/>
                  </a:cubicBezTo>
                  <a:cubicBezTo>
                    <a:pt x="35696" y="22803"/>
                    <a:pt x="35479" y="25190"/>
                    <a:pt x="35262" y="27577"/>
                  </a:cubicBezTo>
                  <a:cubicBezTo>
                    <a:pt x="35262" y="26926"/>
                    <a:pt x="35370" y="26383"/>
                    <a:pt x="35370" y="25732"/>
                  </a:cubicBezTo>
                  <a:cubicBezTo>
                    <a:pt x="35153" y="28011"/>
                    <a:pt x="34936" y="30181"/>
                    <a:pt x="33960" y="32351"/>
                  </a:cubicBezTo>
                  <a:cubicBezTo>
                    <a:pt x="31030" y="38861"/>
                    <a:pt x="24737" y="43200"/>
                    <a:pt x="17577" y="43200"/>
                  </a:cubicBezTo>
                  <a:cubicBezTo>
                    <a:pt x="9656" y="43417"/>
                    <a:pt x="3146" y="37884"/>
                    <a:pt x="651" y="30289"/>
                  </a:cubicBezTo>
                  <a:close/>
                </a:path>
              </a:pathLst>
            </a:custGeom>
            <a:solidFill>
              <a:srgbClr val="132237"/>
            </a:solidFill>
            <a:ln w="10838" cap="flat">
              <a:noFill/>
              <a:prstDash val="solid"/>
              <a:miter/>
            </a:ln>
          </p:spPr>
          <p:txBody>
            <a:bodyPr rtlCol="0" anchor="ctr"/>
            <a:lstStyle/>
            <a:p>
              <a:endParaRPr lang="nb-NO"/>
            </a:p>
          </p:txBody>
        </p:sp>
        <p:sp>
          <p:nvSpPr>
            <p:cNvPr id="324" name="Frihåndsform: figur 323">
              <a:extLst>
                <a:ext uri="{FF2B5EF4-FFF2-40B4-BE49-F238E27FC236}">
                  <a16:creationId xmlns:a16="http://schemas.microsoft.com/office/drawing/2014/main" id="{4F4CF0D5-10AA-4F27-AC87-DCC52751001B}"/>
                </a:ext>
              </a:extLst>
            </p:cNvPr>
            <p:cNvSpPr/>
            <p:nvPr/>
          </p:nvSpPr>
          <p:spPr>
            <a:xfrm>
              <a:off x="6188559" y="3731723"/>
              <a:ext cx="8354" cy="20506"/>
            </a:xfrm>
            <a:custGeom>
              <a:avLst/>
              <a:gdLst>
                <a:gd name="connsiteX0" fmla="*/ 2604 w 8354"/>
                <a:gd name="connsiteY0" fmla="*/ 19638 h 20506"/>
                <a:gd name="connsiteX1" fmla="*/ 434 w 8354"/>
                <a:gd name="connsiteY1" fmla="*/ 14756 h 20506"/>
                <a:gd name="connsiteX2" fmla="*/ 0 w 8354"/>
                <a:gd name="connsiteY2" fmla="*/ 9982 h 20506"/>
                <a:gd name="connsiteX3" fmla="*/ 1411 w 8354"/>
                <a:gd name="connsiteY3" fmla="*/ 1953 h 20506"/>
                <a:gd name="connsiteX4" fmla="*/ 2061 w 8354"/>
                <a:gd name="connsiteY4" fmla="*/ 0 h 20506"/>
                <a:gd name="connsiteX5" fmla="*/ 2604 w 8354"/>
                <a:gd name="connsiteY5" fmla="*/ 434 h 20506"/>
                <a:gd name="connsiteX6" fmla="*/ 5750 w 8354"/>
                <a:gd name="connsiteY6" fmla="*/ 1519 h 20506"/>
                <a:gd name="connsiteX7" fmla="*/ 5967 w 8354"/>
                <a:gd name="connsiteY7" fmla="*/ 1519 h 20506"/>
                <a:gd name="connsiteX8" fmla="*/ 8354 w 8354"/>
                <a:gd name="connsiteY8" fmla="*/ 868 h 20506"/>
                <a:gd name="connsiteX9" fmla="*/ 8354 w 8354"/>
                <a:gd name="connsiteY9" fmla="*/ 868 h 20506"/>
                <a:gd name="connsiteX10" fmla="*/ 7595 w 8354"/>
                <a:gd name="connsiteY10" fmla="*/ 3472 h 20506"/>
                <a:gd name="connsiteX11" fmla="*/ 6944 w 8354"/>
                <a:gd name="connsiteY11" fmla="*/ 8137 h 20506"/>
                <a:gd name="connsiteX12" fmla="*/ 6944 w 8354"/>
                <a:gd name="connsiteY12" fmla="*/ 11175 h 20506"/>
                <a:gd name="connsiteX13" fmla="*/ 6944 w 8354"/>
                <a:gd name="connsiteY13" fmla="*/ 11067 h 20506"/>
                <a:gd name="connsiteX14" fmla="*/ 7269 w 8354"/>
                <a:gd name="connsiteY14" fmla="*/ 14322 h 20506"/>
                <a:gd name="connsiteX15" fmla="*/ 7378 w 8354"/>
                <a:gd name="connsiteY15" fmla="*/ 18011 h 20506"/>
                <a:gd name="connsiteX16" fmla="*/ 5642 w 8354"/>
                <a:gd name="connsiteY16" fmla="*/ 20289 h 20506"/>
                <a:gd name="connsiteX17" fmla="*/ 4557 w 8354"/>
                <a:gd name="connsiteY17" fmla="*/ 20506 h 20506"/>
                <a:gd name="connsiteX18" fmla="*/ 2604 w 8354"/>
                <a:gd name="connsiteY18" fmla="*/ 19638 h 2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54" h="20506">
                  <a:moveTo>
                    <a:pt x="2604" y="19638"/>
                  </a:moveTo>
                  <a:cubicBezTo>
                    <a:pt x="1302" y="18336"/>
                    <a:pt x="760" y="16600"/>
                    <a:pt x="434" y="14756"/>
                  </a:cubicBezTo>
                  <a:cubicBezTo>
                    <a:pt x="109" y="13237"/>
                    <a:pt x="0" y="11501"/>
                    <a:pt x="0" y="9982"/>
                  </a:cubicBezTo>
                  <a:cubicBezTo>
                    <a:pt x="0" y="7269"/>
                    <a:pt x="542" y="4448"/>
                    <a:pt x="1411" y="1953"/>
                  </a:cubicBezTo>
                  <a:cubicBezTo>
                    <a:pt x="1627" y="1302"/>
                    <a:pt x="1844" y="651"/>
                    <a:pt x="2061" y="0"/>
                  </a:cubicBezTo>
                  <a:cubicBezTo>
                    <a:pt x="2278" y="108"/>
                    <a:pt x="2387" y="217"/>
                    <a:pt x="2604" y="434"/>
                  </a:cubicBezTo>
                  <a:cubicBezTo>
                    <a:pt x="3580" y="1085"/>
                    <a:pt x="4665" y="1519"/>
                    <a:pt x="5750" y="1519"/>
                  </a:cubicBezTo>
                  <a:cubicBezTo>
                    <a:pt x="5859" y="1519"/>
                    <a:pt x="5859" y="1519"/>
                    <a:pt x="5967" y="1519"/>
                  </a:cubicBezTo>
                  <a:cubicBezTo>
                    <a:pt x="6835" y="1519"/>
                    <a:pt x="7595" y="1302"/>
                    <a:pt x="8354" y="868"/>
                  </a:cubicBezTo>
                  <a:cubicBezTo>
                    <a:pt x="8354" y="868"/>
                    <a:pt x="8354" y="868"/>
                    <a:pt x="8354" y="868"/>
                  </a:cubicBezTo>
                  <a:cubicBezTo>
                    <a:pt x="8029" y="1736"/>
                    <a:pt x="7812" y="2604"/>
                    <a:pt x="7595" y="3472"/>
                  </a:cubicBezTo>
                  <a:cubicBezTo>
                    <a:pt x="7269" y="4991"/>
                    <a:pt x="7052" y="6618"/>
                    <a:pt x="6944" y="8137"/>
                  </a:cubicBezTo>
                  <a:cubicBezTo>
                    <a:pt x="6944" y="9114"/>
                    <a:pt x="6835" y="10090"/>
                    <a:pt x="6944" y="11175"/>
                  </a:cubicBezTo>
                  <a:cubicBezTo>
                    <a:pt x="6944" y="11175"/>
                    <a:pt x="6944" y="11175"/>
                    <a:pt x="6944" y="11067"/>
                  </a:cubicBezTo>
                  <a:cubicBezTo>
                    <a:pt x="7052" y="12152"/>
                    <a:pt x="7161" y="13237"/>
                    <a:pt x="7269" y="14322"/>
                  </a:cubicBezTo>
                  <a:cubicBezTo>
                    <a:pt x="7486" y="15515"/>
                    <a:pt x="7486" y="16709"/>
                    <a:pt x="7378" y="18011"/>
                  </a:cubicBezTo>
                  <a:cubicBezTo>
                    <a:pt x="7269" y="18987"/>
                    <a:pt x="6510" y="19964"/>
                    <a:pt x="5642" y="20289"/>
                  </a:cubicBezTo>
                  <a:cubicBezTo>
                    <a:pt x="5316" y="20398"/>
                    <a:pt x="4882" y="20506"/>
                    <a:pt x="4557" y="20506"/>
                  </a:cubicBezTo>
                  <a:cubicBezTo>
                    <a:pt x="3906" y="20506"/>
                    <a:pt x="3147" y="20181"/>
                    <a:pt x="2604" y="19638"/>
                  </a:cubicBezTo>
                  <a:close/>
                </a:path>
              </a:pathLst>
            </a:custGeom>
            <a:solidFill>
              <a:srgbClr val="132237"/>
            </a:solidFill>
            <a:ln w="10838" cap="flat">
              <a:noFill/>
              <a:prstDash val="solid"/>
              <a:miter/>
            </a:ln>
          </p:spPr>
          <p:txBody>
            <a:bodyPr rtlCol="0" anchor="ctr"/>
            <a:lstStyle/>
            <a:p>
              <a:endParaRPr lang="nb-NO"/>
            </a:p>
          </p:txBody>
        </p:sp>
        <p:sp>
          <p:nvSpPr>
            <p:cNvPr id="325" name="Frihåndsform: figur 324">
              <a:extLst>
                <a:ext uri="{FF2B5EF4-FFF2-40B4-BE49-F238E27FC236}">
                  <a16:creationId xmlns:a16="http://schemas.microsoft.com/office/drawing/2014/main" id="{984E314D-EA8C-4019-884B-F61F518AED22}"/>
                </a:ext>
              </a:extLst>
            </p:cNvPr>
            <p:cNvSpPr/>
            <p:nvPr/>
          </p:nvSpPr>
          <p:spPr>
            <a:xfrm>
              <a:off x="6197782" y="3723423"/>
              <a:ext cx="3439" cy="4502"/>
            </a:xfrm>
            <a:custGeom>
              <a:avLst/>
              <a:gdLst>
                <a:gd name="connsiteX0" fmla="*/ 0 w 3439"/>
                <a:gd name="connsiteY0" fmla="*/ 163 h 4502"/>
                <a:gd name="connsiteX1" fmla="*/ 0 w 3439"/>
                <a:gd name="connsiteY1" fmla="*/ 163 h 4502"/>
                <a:gd name="connsiteX2" fmla="*/ 1844 w 3439"/>
                <a:gd name="connsiteY2" fmla="*/ 163 h 4502"/>
                <a:gd name="connsiteX3" fmla="*/ 3363 w 3439"/>
                <a:gd name="connsiteY3" fmla="*/ 2984 h 4502"/>
                <a:gd name="connsiteX4" fmla="*/ 2061 w 3439"/>
                <a:gd name="connsiteY4" fmla="*/ 4503 h 4502"/>
                <a:gd name="connsiteX5" fmla="*/ 0 w 3439"/>
                <a:gd name="connsiteY5" fmla="*/ 163 h 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9" h="4502">
                  <a:moveTo>
                    <a:pt x="0" y="163"/>
                  </a:moveTo>
                  <a:lnTo>
                    <a:pt x="0" y="163"/>
                  </a:lnTo>
                  <a:cubicBezTo>
                    <a:pt x="651" y="-54"/>
                    <a:pt x="1193" y="-54"/>
                    <a:pt x="1844" y="163"/>
                  </a:cubicBezTo>
                  <a:cubicBezTo>
                    <a:pt x="2929" y="488"/>
                    <a:pt x="3689" y="1790"/>
                    <a:pt x="3363" y="2984"/>
                  </a:cubicBezTo>
                  <a:cubicBezTo>
                    <a:pt x="3146" y="3743"/>
                    <a:pt x="2712" y="4177"/>
                    <a:pt x="2061" y="4503"/>
                  </a:cubicBezTo>
                  <a:cubicBezTo>
                    <a:pt x="2061" y="2767"/>
                    <a:pt x="1411" y="1139"/>
                    <a:pt x="0" y="163"/>
                  </a:cubicBezTo>
                  <a:close/>
                </a:path>
              </a:pathLst>
            </a:custGeom>
            <a:solidFill>
              <a:srgbClr val="132237"/>
            </a:solidFill>
            <a:ln w="10838" cap="flat">
              <a:noFill/>
              <a:prstDash val="solid"/>
              <a:miter/>
            </a:ln>
          </p:spPr>
          <p:txBody>
            <a:bodyPr rtlCol="0" anchor="ctr"/>
            <a:lstStyle/>
            <a:p>
              <a:endParaRPr lang="nb-NO"/>
            </a:p>
          </p:txBody>
        </p:sp>
        <p:sp>
          <p:nvSpPr>
            <p:cNvPr id="326" name="Frihåndsform: figur 325">
              <a:extLst>
                <a:ext uri="{FF2B5EF4-FFF2-40B4-BE49-F238E27FC236}">
                  <a16:creationId xmlns:a16="http://schemas.microsoft.com/office/drawing/2014/main" id="{2A3DA19F-BC68-4445-968C-2793F908112C}"/>
                </a:ext>
              </a:extLst>
            </p:cNvPr>
            <p:cNvSpPr/>
            <p:nvPr/>
          </p:nvSpPr>
          <p:spPr>
            <a:xfrm>
              <a:off x="6076047" y="3723784"/>
              <a:ext cx="35695" cy="43206"/>
            </a:xfrm>
            <a:custGeom>
              <a:avLst/>
              <a:gdLst>
                <a:gd name="connsiteX0" fmla="*/ 651 w 35695"/>
                <a:gd name="connsiteY0" fmla="*/ 30289 h 43206"/>
                <a:gd name="connsiteX1" fmla="*/ 325 w 35695"/>
                <a:gd name="connsiteY1" fmla="*/ 21501 h 43206"/>
                <a:gd name="connsiteX2" fmla="*/ 325 w 35695"/>
                <a:gd name="connsiteY2" fmla="*/ 19548 h 43206"/>
                <a:gd name="connsiteX3" fmla="*/ 325 w 35695"/>
                <a:gd name="connsiteY3" fmla="*/ 15317 h 43206"/>
                <a:gd name="connsiteX4" fmla="*/ 1519 w 35695"/>
                <a:gd name="connsiteY4" fmla="*/ 11085 h 43206"/>
                <a:gd name="connsiteX5" fmla="*/ 2170 w 35695"/>
                <a:gd name="connsiteY5" fmla="*/ 11519 h 43206"/>
                <a:gd name="connsiteX6" fmla="*/ 5316 w 35695"/>
                <a:gd name="connsiteY6" fmla="*/ 12604 h 43206"/>
                <a:gd name="connsiteX7" fmla="*/ 5533 w 35695"/>
                <a:gd name="connsiteY7" fmla="*/ 12604 h 43206"/>
                <a:gd name="connsiteX8" fmla="*/ 8029 w 35695"/>
                <a:gd name="connsiteY8" fmla="*/ 11845 h 43206"/>
                <a:gd name="connsiteX9" fmla="*/ 8029 w 35695"/>
                <a:gd name="connsiteY9" fmla="*/ 11845 h 43206"/>
                <a:gd name="connsiteX10" fmla="*/ 9548 w 35695"/>
                <a:gd name="connsiteY10" fmla="*/ 10543 h 43206"/>
                <a:gd name="connsiteX11" fmla="*/ 8571 w 35695"/>
                <a:gd name="connsiteY11" fmla="*/ 3056 h 43206"/>
                <a:gd name="connsiteX12" fmla="*/ 8137 w 35695"/>
                <a:gd name="connsiteY12" fmla="*/ 2731 h 43206"/>
                <a:gd name="connsiteX13" fmla="*/ 10741 w 35695"/>
                <a:gd name="connsiteY13" fmla="*/ 1429 h 43206"/>
                <a:gd name="connsiteX14" fmla="*/ 17577 w 35695"/>
                <a:gd name="connsiteY14" fmla="*/ 18 h 43206"/>
                <a:gd name="connsiteX15" fmla="*/ 28426 w 35695"/>
                <a:gd name="connsiteY15" fmla="*/ 3707 h 43206"/>
                <a:gd name="connsiteX16" fmla="*/ 32983 w 35695"/>
                <a:gd name="connsiteY16" fmla="*/ 8915 h 43206"/>
                <a:gd name="connsiteX17" fmla="*/ 35370 w 35695"/>
                <a:gd name="connsiteY17" fmla="*/ 16076 h 43206"/>
                <a:gd name="connsiteX18" fmla="*/ 35696 w 35695"/>
                <a:gd name="connsiteY18" fmla="*/ 20416 h 43206"/>
                <a:gd name="connsiteX19" fmla="*/ 35262 w 35695"/>
                <a:gd name="connsiteY19" fmla="*/ 27577 h 43206"/>
                <a:gd name="connsiteX20" fmla="*/ 35370 w 35695"/>
                <a:gd name="connsiteY20" fmla="*/ 25732 h 43206"/>
                <a:gd name="connsiteX21" fmla="*/ 33960 w 35695"/>
                <a:gd name="connsiteY21" fmla="*/ 32351 h 43206"/>
                <a:gd name="connsiteX22" fmla="*/ 17577 w 35695"/>
                <a:gd name="connsiteY22" fmla="*/ 43201 h 43206"/>
                <a:gd name="connsiteX23" fmla="*/ 651 w 35695"/>
                <a:gd name="connsiteY23" fmla="*/ 30289 h 4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695" h="43206">
                  <a:moveTo>
                    <a:pt x="651" y="30289"/>
                  </a:moveTo>
                  <a:cubicBezTo>
                    <a:pt x="-325" y="27360"/>
                    <a:pt x="0" y="24430"/>
                    <a:pt x="325" y="21501"/>
                  </a:cubicBezTo>
                  <a:cubicBezTo>
                    <a:pt x="325" y="20850"/>
                    <a:pt x="325" y="20199"/>
                    <a:pt x="325" y="19548"/>
                  </a:cubicBezTo>
                  <a:cubicBezTo>
                    <a:pt x="217" y="18137"/>
                    <a:pt x="108" y="16727"/>
                    <a:pt x="325" y="15317"/>
                  </a:cubicBezTo>
                  <a:cubicBezTo>
                    <a:pt x="542" y="13906"/>
                    <a:pt x="976" y="12387"/>
                    <a:pt x="1519" y="11085"/>
                  </a:cubicBezTo>
                  <a:cubicBezTo>
                    <a:pt x="1736" y="11302"/>
                    <a:pt x="1953" y="11411"/>
                    <a:pt x="2170" y="11519"/>
                  </a:cubicBezTo>
                  <a:cubicBezTo>
                    <a:pt x="3146" y="12170"/>
                    <a:pt x="4231" y="12604"/>
                    <a:pt x="5316" y="12604"/>
                  </a:cubicBezTo>
                  <a:cubicBezTo>
                    <a:pt x="5425" y="12604"/>
                    <a:pt x="5425" y="12604"/>
                    <a:pt x="5533" y="12604"/>
                  </a:cubicBezTo>
                  <a:cubicBezTo>
                    <a:pt x="6401" y="12604"/>
                    <a:pt x="7269" y="12387"/>
                    <a:pt x="8029" y="11845"/>
                  </a:cubicBezTo>
                  <a:cubicBezTo>
                    <a:pt x="8029" y="11845"/>
                    <a:pt x="8029" y="11845"/>
                    <a:pt x="8029" y="11845"/>
                  </a:cubicBezTo>
                  <a:cubicBezTo>
                    <a:pt x="8571" y="11519"/>
                    <a:pt x="9114" y="11085"/>
                    <a:pt x="9548" y="10543"/>
                  </a:cubicBezTo>
                  <a:cubicBezTo>
                    <a:pt x="11284" y="8373"/>
                    <a:pt x="10958" y="4684"/>
                    <a:pt x="8571" y="3056"/>
                  </a:cubicBezTo>
                  <a:cubicBezTo>
                    <a:pt x="8463" y="2948"/>
                    <a:pt x="8246" y="2839"/>
                    <a:pt x="8137" y="2731"/>
                  </a:cubicBezTo>
                  <a:cubicBezTo>
                    <a:pt x="9005" y="2188"/>
                    <a:pt x="9873" y="1754"/>
                    <a:pt x="10741" y="1429"/>
                  </a:cubicBezTo>
                  <a:cubicBezTo>
                    <a:pt x="13020" y="561"/>
                    <a:pt x="15190" y="127"/>
                    <a:pt x="17577" y="18"/>
                  </a:cubicBezTo>
                  <a:cubicBezTo>
                    <a:pt x="21591" y="-199"/>
                    <a:pt x="25171" y="1537"/>
                    <a:pt x="28426" y="3707"/>
                  </a:cubicBezTo>
                  <a:cubicBezTo>
                    <a:pt x="30162" y="4901"/>
                    <a:pt x="32007" y="6962"/>
                    <a:pt x="32983" y="8915"/>
                  </a:cubicBezTo>
                  <a:cubicBezTo>
                    <a:pt x="34177" y="11194"/>
                    <a:pt x="35045" y="13472"/>
                    <a:pt x="35370" y="16076"/>
                  </a:cubicBezTo>
                  <a:cubicBezTo>
                    <a:pt x="35587" y="17487"/>
                    <a:pt x="35587" y="19005"/>
                    <a:pt x="35696" y="20416"/>
                  </a:cubicBezTo>
                  <a:cubicBezTo>
                    <a:pt x="35696" y="22803"/>
                    <a:pt x="35479" y="25190"/>
                    <a:pt x="35262" y="27577"/>
                  </a:cubicBezTo>
                  <a:cubicBezTo>
                    <a:pt x="35262" y="26926"/>
                    <a:pt x="35370" y="26383"/>
                    <a:pt x="35370" y="25732"/>
                  </a:cubicBezTo>
                  <a:cubicBezTo>
                    <a:pt x="35153" y="28011"/>
                    <a:pt x="34936" y="30181"/>
                    <a:pt x="33960" y="32351"/>
                  </a:cubicBezTo>
                  <a:cubicBezTo>
                    <a:pt x="31030" y="38861"/>
                    <a:pt x="24737" y="43201"/>
                    <a:pt x="17577" y="43201"/>
                  </a:cubicBezTo>
                  <a:cubicBezTo>
                    <a:pt x="9656" y="43417"/>
                    <a:pt x="3038" y="37884"/>
                    <a:pt x="651" y="30289"/>
                  </a:cubicBezTo>
                  <a:close/>
                </a:path>
              </a:pathLst>
            </a:custGeom>
            <a:solidFill>
              <a:srgbClr val="132237"/>
            </a:solidFill>
            <a:ln w="10838" cap="flat">
              <a:noFill/>
              <a:prstDash val="solid"/>
              <a:miter/>
            </a:ln>
          </p:spPr>
          <p:txBody>
            <a:bodyPr rtlCol="0" anchor="ctr"/>
            <a:lstStyle/>
            <a:p>
              <a:endParaRPr lang="nb-NO"/>
            </a:p>
          </p:txBody>
        </p:sp>
        <p:sp>
          <p:nvSpPr>
            <p:cNvPr id="327" name="Frihåndsform: figur 326">
              <a:extLst>
                <a:ext uri="{FF2B5EF4-FFF2-40B4-BE49-F238E27FC236}">
                  <a16:creationId xmlns:a16="http://schemas.microsoft.com/office/drawing/2014/main" id="{92AD47FF-0D92-4A59-8130-589B03F5B6F2}"/>
                </a:ext>
              </a:extLst>
            </p:cNvPr>
            <p:cNvSpPr/>
            <p:nvPr/>
          </p:nvSpPr>
          <p:spPr>
            <a:xfrm>
              <a:off x="6075613" y="3735086"/>
              <a:ext cx="8354" cy="20506"/>
            </a:xfrm>
            <a:custGeom>
              <a:avLst/>
              <a:gdLst>
                <a:gd name="connsiteX0" fmla="*/ 2604 w 8354"/>
                <a:gd name="connsiteY0" fmla="*/ 19638 h 20506"/>
                <a:gd name="connsiteX1" fmla="*/ 434 w 8354"/>
                <a:gd name="connsiteY1" fmla="*/ 14756 h 20506"/>
                <a:gd name="connsiteX2" fmla="*/ 0 w 8354"/>
                <a:gd name="connsiteY2" fmla="*/ 9982 h 20506"/>
                <a:gd name="connsiteX3" fmla="*/ 1411 w 8354"/>
                <a:gd name="connsiteY3" fmla="*/ 1953 h 20506"/>
                <a:gd name="connsiteX4" fmla="*/ 2061 w 8354"/>
                <a:gd name="connsiteY4" fmla="*/ 0 h 20506"/>
                <a:gd name="connsiteX5" fmla="*/ 2604 w 8354"/>
                <a:gd name="connsiteY5" fmla="*/ 434 h 20506"/>
                <a:gd name="connsiteX6" fmla="*/ 5750 w 8354"/>
                <a:gd name="connsiteY6" fmla="*/ 1519 h 20506"/>
                <a:gd name="connsiteX7" fmla="*/ 5967 w 8354"/>
                <a:gd name="connsiteY7" fmla="*/ 1519 h 20506"/>
                <a:gd name="connsiteX8" fmla="*/ 8354 w 8354"/>
                <a:gd name="connsiteY8" fmla="*/ 868 h 20506"/>
                <a:gd name="connsiteX9" fmla="*/ 8246 w 8354"/>
                <a:gd name="connsiteY9" fmla="*/ 977 h 20506"/>
                <a:gd name="connsiteX10" fmla="*/ 8354 w 8354"/>
                <a:gd name="connsiteY10" fmla="*/ 868 h 20506"/>
                <a:gd name="connsiteX11" fmla="*/ 7703 w 8354"/>
                <a:gd name="connsiteY11" fmla="*/ 3472 h 20506"/>
                <a:gd name="connsiteX12" fmla="*/ 7052 w 8354"/>
                <a:gd name="connsiteY12" fmla="*/ 8137 h 20506"/>
                <a:gd name="connsiteX13" fmla="*/ 7052 w 8354"/>
                <a:gd name="connsiteY13" fmla="*/ 11175 h 20506"/>
                <a:gd name="connsiteX14" fmla="*/ 7052 w 8354"/>
                <a:gd name="connsiteY14" fmla="*/ 11067 h 20506"/>
                <a:gd name="connsiteX15" fmla="*/ 7378 w 8354"/>
                <a:gd name="connsiteY15" fmla="*/ 14322 h 20506"/>
                <a:gd name="connsiteX16" fmla="*/ 7486 w 8354"/>
                <a:gd name="connsiteY16" fmla="*/ 18011 h 20506"/>
                <a:gd name="connsiteX17" fmla="*/ 5750 w 8354"/>
                <a:gd name="connsiteY17" fmla="*/ 20289 h 20506"/>
                <a:gd name="connsiteX18" fmla="*/ 4665 w 8354"/>
                <a:gd name="connsiteY18" fmla="*/ 20506 h 20506"/>
                <a:gd name="connsiteX19" fmla="*/ 2604 w 8354"/>
                <a:gd name="connsiteY19" fmla="*/ 19638 h 2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4" h="20506">
                  <a:moveTo>
                    <a:pt x="2604" y="19638"/>
                  </a:moveTo>
                  <a:cubicBezTo>
                    <a:pt x="1302" y="18336"/>
                    <a:pt x="760" y="16492"/>
                    <a:pt x="434" y="14756"/>
                  </a:cubicBezTo>
                  <a:cubicBezTo>
                    <a:pt x="109" y="13237"/>
                    <a:pt x="0" y="11501"/>
                    <a:pt x="0" y="9982"/>
                  </a:cubicBezTo>
                  <a:cubicBezTo>
                    <a:pt x="0" y="7269"/>
                    <a:pt x="542" y="4448"/>
                    <a:pt x="1411" y="1953"/>
                  </a:cubicBezTo>
                  <a:cubicBezTo>
                    <a:pt x="1627" y="1302"/>
                    <a:pt x="1845" y="651"/>
                    <a:pt x="2061" y="0"/>
                  </a:cubicBezTo>
                  <a:cubicBezTo>
                    <a:pt x="2278" y="109"/>
                    <a:pt x="2387" y="217"/>
                    <a:pt x="2604" y="434"/>
                  </a:cubicBezTo>
                  <a:cubicBezTo>
                    <a:pt x="3580" y="1085"/>
                    <a:pt x="4665" y="1519"/>
                    <a:pt x="5750" y="1519"/>
                  </a:cubicBezTo>
                  <a:cubicBezTo>
                    <a:pt x="5859" y="1519"/>
                    <a:pt x="5859" y="1519"/>
                    <a:pt x="5967" y="1519"/>
                  </a:cubicBezTo>
                  <a:cubicBezTo>
                    <a:pt x="6835" y="1519"/>
                    <a:pt x="7595" y="1302"/>
                    <a:pt x="8354" y="868"/>
                  </a:cubicBezTo>
                  <a:cubicBezTo>
                    <a:pt x="8354" y="868"/>
                    <a:pt x="8354" y="977"/>
                    <a:pt x="8246" y="977"/>
                  </a:cubicBezTo>
                  <a:cubicBezTo>
                    <a:pt x="8246" y="977"/>
                    <a:pt x="8246" y="868"/>
                    <a:pt x="8354" y="868"/>
                  </a:cubicBezTo>
                  <a:cubicBezTo>
                    <a:pt x="8029" y="1736"/>
                    <a:pt x="7812" y="2604"/>
                    <a:pt x="7703" y="3472"/>
                  </a:cubicBezTo>
                  <a:cubicBezTo>
                    <a:pt x="7378" y="4991"/>
                    <a:pt x="7161" y="6618"/>
                    <a:pt x="7052" y="8137"/>
                  </a:cubicBezTo>
                  <a:cubicBezTo>
                    <a:pt x="7052" y="9114"/>
                    <a:pt x="6944" y="10090"/>
                    <a:pt x="7052" y="11175"/>
                  </a:cubicBezTo>
                  <a:cubicBezTo>
                    <a:pt x="7052" y="11175"/>
                    <a:pt x="7052" y="11175"/>
                    <a:pt x="7052" y="11067"/>
                  </a:cubicBezTo>
                  <a:cubicBezTo>
                    <a:pt x="7161" y="12152"/>
                    <a:pt x="7270" y="13237"/>
                    <a:pt x="7378" y="14322"/>
                  </a:cubicBezTo>
                  <a:cubicBezTo>
                    <a:pt x="7595" y="15515"/>
                    <a:pt x="7595" y="16709"/>
                    <a:pt x="7486" y="18011"/>
                  </a:cubicBezTo>
                  <a:cubicBezTo>
                    <a:pt x="7378" y="18987"/>
                    <a:pt x="6618" y="19964"/>
                    <a:pt x="5750" y="20289"/>
                  </a:cubicBezTo>
                  <a:cubicBezTo>
                    <a:pt x="5425" y="20398"/>
                    <a:pt x="4991" y="20506"/>
                    <a:pt x="4665" y="20506"/>
                  </a:cubicBezTo>
                  <a:cubicBezTo>
                    <a:pt x="3906" y="20506"/>
                    <a:pt x="3147" y="20181"/>
                    <a:pt x="2604" y="19638"/>
                  </a:cubicBezTo>
                  <a:close/>
                </a:path>
              </a:pathLst>
            </a:custGeom>
            <a:solidFill>
              <a:srgbClr val="132237"/>
            </a:solidFill>
            <a:ln w="10838" cap="flat">
              <a:noFill/>
              <a:prstDash val="solid"/>
              <a:miter/>
            </a:ln>
          </p:spPr>
          <p:txBody>
            <a:bodyPr rtlCol="0" anchor="ctr"/>
            <a:lstStyle/>
            <a:p>
              <a:endParaRPr lang="nb-NO"/>
            </a:p>
          </p:txBody>
        </p:sp>
        <p:sp>
          <p:nvSpPr>
            <p:cNvPr id="328" name="Frihåndsform: figur 327">
              <a:extLst>
                <a:ext uri="{FF2B5EF4-FFF2-40B4-BE49-F238E27FC236}">
                  <a16:creationId xmlns:a16="http://schemas.microsoft.com/office/drawing/2014/main" id="{7E330399-D4B5-44B2-966B-DDF1F0F0AE4E}"/>
                </a:ext>
              </a:extLst>
            </p:cNvPr>
            <p:cNvSpPr/>
            <p:nvPr/>
          </p:nvSpPr>
          <p:spPr>
            <a:xfrm>
              <a:off x="6084727" y="3726786"/>
              <a:ext cx="3439" cy="4502"/>
            </a:xfrm>
            <a:custGeom>
              <a:avLst/>
              <a:gdLst>
                <a:gd name="connsiteX0" fmla="*/ 0 w 3439"/>
                <a:gd name="connsiteY0" fmla="*/ 163 h 4502"/>
                <a:gd name="connsiteX1" fmla="*/ 1845 w 3439"/>
                <a:gd name="connsiteY1" fmla="*/ 163 h 4502"/>
                <a:gd name="connsiteX2" fmla="*/ 3363 w 3439"/>
                <a:gd name="connsiteY2" fmla="*/ 2984 h 4502"/>
                <a:gd name="connsiteX3" fmla="*/ 2061 w 3439"/>
                <a:gd name="connsiteY3" fmla="*/ 4503 h 4502"/>
                <a:gd name="connsiteX4" fmla="*/ 0 w 3439"/>
                <a:gd name="connsiteY4" fmla="*/ 163 h 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 h="4502">
                  <a:moveTo>
                    <a:pt x="0" y="163"/>
                  </a:moveTo>
                  <a:cubicBezTo>
                    <a:pt x="651" y="-54"/>
                    <a:pt x="1194" y="-54"/>
                    <a:pt x="1845" y="163"/>
                  </a:cubicBezTo>
                  <a:cubicBezTo>
                    <a:pt x="2929" y="488"/>
                    <a:pt x="3689" y="1790"/>
                    <a:pt x="3363" y="2984"/>
                  </a:cubicBezTo>
                  <a:cubicBezTo>
                    <a:pt x="3147" y="3743"/>
                    <a:pt x="2712" y="4177"/>
                    <a:pt x="2061" y="4503"/>
                  </a:cubicBezTo>
                  <a:cubicBezTo>
                    <a:pt x="2170" y="2767"/>
                    <a:pt x="1411" y="1139"/>
                    <a:pt x="0" y="163"/>
                  </a:cubicBezTo>
                  <a:close/>
                </a:path>
              </a:pathLst>
            </a:custGeom>
            <a:solidFill>
              <a:srgbClr val="132237"/>
            </a:solidFill>
            <a:ln w="10838" cap="flat">
              <a:noFill/>
              <a:prstDash val="solid"/>
              <a:miter/>
            </a:ln>
          </p:spPr>
          <p:txBody>
            <a:bodyPr rtlCol="0" anchor="ctr"/>
            <a:lstStyle/>
            <a:p>
              <a:endParaRPr lang="nb-NO"/>
            </a:p>
          </p:txBody>
        </p:sp>
        <p:sp>
          <p:nvSpPr>
            <p:cNvPr id="329" name="Frihåndsform: figur 328">
              <a:extLst>
                <a:ext uri="{FF2B5EF4-FFF2-40B4-BE49-F238E27FC236}">
                  <a16:creationId xmlns:a16="http://schemas.microsoft.com/office/drawing/2014/main" id="{8795162F-C94E-43FA-BF4C-F7DDE46ED868}"/>
                </a:ext>
              </a:extLst>
            </p:cNvPr>
            <p:cNvSpPr/>
            <p:nvPr/>
          </p:nvSpPr>
          <p:spPr>
            <a:xfrm>
              <a:off x="6146762" y="3734893"/>
              <a:ext cx="38903" cy="115092"/>
            </a:xfrm>
            <a:custGeom>
              <a:avLst/>
              <a:gdLst>
                <a:gd name="connsiteX0" fmla="*/ 17928 w 38903"/>
                <a:gd name="connsiteY0" fmla="*/ 114984 h 115092"/>
                <a:gd name="connsiteX1" fmla="*/ 11092 w 38903"/>
                <a:gd name="connsiteY1" fmla="*/ 114659 h 115092"/>
                <a:gd name="connsiteX2" fmla="*/ 11635 w 38903"/>
                <a:gd name="connsiteY2" fmla="*/ 114659 h 115092"/>
                <a:gd name="connsiteX3" fmla="*/ 4257 w 38903"/>
                <a:gd name="connsiteY3" fmla="*/ 113899 h 115092"/>
                <a:gd name="connsiteX4" fmla="*/ 4474 w 38903"/>
                <a:gd name="connsiteY4" fmla="*/ 113899 h 115092"/>
                <a:gd name="connsiteX5" fmla="*/ 4257 w 38903"/>
                <a:gd name="connsiteY5" fmla="*/ 113791 h 115092"/>
                <a:gd name="connsiteX6" fmla="*/ 4148 w 38903"/>
                <a:gd name="connsiteY6" fmla="*/ 113791 h 115092"/>
                <a:gd name="connsiteX7" fmla="*/ 4040 w 38903"/>
                <a:gd name="connsiteY7" fmla="*/ 113791 h 115092"/>
                <a:gd name="connsiteX8" fmla="*/ 3932 w 38903"/>
                <a:gd name="connsiteY8" fmla="*/ 113791 h 115092"/>
                <a:gd name="connsiteX9" fmla="*/ 3932 w 38903"/>
                <a:gd name="connsiteY9" fmla="*/ 113791 h 115092"/>
                <a:gd name="connsiteX10" fmla="*/ 2738 w 38903"/>
                <a:gd name="connsiteY10" fmla="*/ 113465 h 115092"/>
                <a:gd name="connsiteX11" fmla="*/ 25 w 38903"/>
                <a:gd name="connsiteY11" fmla="*/ 109342 h 115092"/>
                <a:gd name="connsiteX12" fmla="*/ 4148 w 38903"/>
                <a:gd name="connsiteY12" fmla="*/ 106196 h 115092"/>
                <a:gd name="connsiteX13" fmla="*/ 7946 w 38903"/>
                <a:gd name="connsiteY13" fmla="*/ 106630 h 115092"/>
                <a:gd name="connsiteX14" fmla="*/ 11960 w 38903"/>
                <a:gd name="connsiteY14" fmla="*/ 106956 h 115092"/>
                <a:gd name="connsiteX15" fmla="*/ 11418 w 38903"/>
                <a:gd name="connsiteY15" fmla="*/ 106956 h 115092"/>
                <a:gd name="connsiteX16" fmla="*/ 12286 w 38903"/>
                <a:gd name="connsiteY16" fmla="*/ 107064 h 115092"/>
                <a:gd name="connsiteX17" fmla="*/ 11960 w 38903"/>
                <a:gd name="connsiteY17" fmla="*/ 107064 h 115092"/>
                <a:gd name="connsiteX18" fmla="*/ 17711 w 38903"/>
                <a:gd name="connsiteY18" fmla="*/ 107389 h 115092"/>
                <a:gd name="connsiteX19" fmla="*/ 23786 w 38903"/>
                <a:gd name="connsiteY19" fmla="*/ 107498 h 115092"/>
                <a:gd name="connsiteX20" fmla="*/ 24221 w 38903"/>
                <a:gd name="connsiteY20" fmla="*/ 107498 h 115092"/>
                <a:gd name="connsiteX21" fmla="*/ 28452 w 38903"/>
                <a:gd name="connsiteY21" fmla="*/ 106956 h 115092"/>
                <a:gd name="connsiteX22" fmla="*/ 29971 w 38903"/>
                <a:gd name="connsiteY22" fmla="*/ 106522 h 115092"/>
                <a:gd name="connsiteX23" fmla="*/ 30947 w 38903"/>
                <a:gd name="connsiteY23" fmla="*/ 106088 h 115092"/>
                <a:gd name="connsiteX24" fmla="*/ 31381 w 38903"/>
                <a:gd name="connsiteY24" fmla="*/ 105871 h 115092"/>
                <a:gd name="connsiteX25" fmla="*/ 31490 w 38903"/>
                <a:gd name="connsiteY25" fmla="*/ 105762 h 115092"/>
                <a:gd name="connsiteX26" fmla="*/ 31490 w 38903"/>
                <a:gd name="connsiteY26" fmla="*/ 105762 h 115092"/>
                <a:gd name="connsiteX27" fmla="*/ 31490 w 38903"/>
                <a:gd name="connsiteY27" fmla="*/ 105654 h 115092"/>
                <a:gd name="connsiteX28" fmla="*/ 31598 w 38903"/>
                <a:gd name="connsiteY28" fmla="*/ 105437 h 115092"/>
                <a:gd name="connsiteX29" fmla="*/ 31598 w 38903"/>
                <a:gd name="connsiteY29" fmla="*/ 105111 h 115092"/>
                <a:gd name="connsiteX30" fmla="*/ 31598 w 38903"/>
                <a:gd name="connsiteY30" fmla="*/ 103158 h 115092"/>
                <a:gd name="connsiteX31" fmla="*/ 31598 w 38903"/>
                <a:gd name="connsiteY31" fmla="*/ 103701 h 115092"/>
                <a:gd name="connsiteX32" fmla="*/ 30296 w 38903"/>
                <a:gd name="connsiteY32" fmla="*/ 89704 h 115092"/>
                <a:gd name="connsiteX33" fmla="*/ 28777 w 38903"/>
                <a:gd name="connsiteY33" fmla="*/ 73647 h 115092"/>
                <a:gd name="connsiteX34" fmla="*/ 26716 w 38903"/>
                <a:gd name="connsiteY34" fmla="*/ 57155 h 115092"/>
                <a:gd name="connsiteX35" fmla="*/ 24329 w 38903"/>
                <a:gd name="connsiteY35" fmla="*/ 40446 h 115092"/>
                <a:gd name="connsiteX36" fmla="*/ 22050 w 38903"/>
                <a:gd name="connsiteY36" fmla="*/ 25365 h 115092"/>
                <a:gd name="connsiteX37" fmla="*/ 20965 w 38903"/>
                <a:gd name="connsiteY37" fmla="*/ 17662 h 115092"/>
                <a:gd name="connsiteX38" fmla="*/ 20206 w 38903"/>
                <a:gd name="connsiteY38" fmla="*/ 9958 h 115092"/>
                <a:gd name="connsiteX39" fmla="*/ 20206 w 38903"/>
                <a:gd name="connsiteY39" fmla="*/ 10175 h 115092"/>
                <a:gd name="connsiteX40" fmla="*/ 20098 w 38903"/>
                <a:gd name="connsiteY40" fmla="*/ 8222 h 115092"/>
                <a:gd name="connsiteX41" fmla="*/ 19881 w 38903"/>
                <a:gd name="connsiteY41" fmla="*/ 3123 h 115092"/>
                <a:gd name="connsiteX42" fmla="*/ 21291 w 38903"/>
                <a:gd name="connsiteY42" fmla="*/ 85 h 115092"/>
                <a:gd name="connsiteX43" fmla="*/ 22919 w 38903"/>
                <a:gd name="connsiteY43" fmla="*/ 519 h 115092"/>
                <a:gd name="connsiteX44" fmla="*/ 22810 w 38903"/>
                <a:gd name="connsiteY44" fmla="*/ 411 h 115092"/>
                <a:gd name="connsiteX45" fmla="*/ 23461 w 38903"/>
                <a:gd name="connsiteY45" fmla="*/ 1930 h 115092"/>
                <a:gd name="connsiteX46" fmla="*/ 23352 w 38903"/>
                <a:gd name="connsiteY46" fmla="*/ 2364 h 115092"/>
                <a:gd name="connsiteX47" fmla="*/ 23352 w 38903"/>
                <a:gd name="connsiteY47" fmla="*/ 3340 h 115092"/>
                <a:gd name="connsiteX48" fmla="*/ 23352 w 38903"/>
                <a:gd name="connsiteY48" fmla="*/ 3232 h 115092"/>
                <a:gd name="connsiteX49" fmla="*/ 26065 w 38903"/>
                <a:gd name="connsiteY49" fmla="*/ 21459 h 115092"/>
                <a:gd name="connsiteX50" fmla="*/ 27909 w 38903"/>
                <a:gd name="connsiteY50" fmla="*/ 30139 h 115092"/>
                <a:gd name="connsiteX51" fmla="*/ 27801 w 38903"/>
                <a:gd name="connsiteY51" fmla="*/ 29814 h 115092"/>
                <a:gd name="connsiteX52" fmla="*/ 30188 w 38903"/>
                <a:gd name="connsiteY52" fmla="*/ 41206 h 115092"/>
                <a:gd name="connsiteX53" fmla="*/ 30079 w 38903"/>
                <a:gd name="connsiteY53" fmla="*/ 40880 h 115092"/>
                <a:gd name="connsiteX54" fmla="*/ 30296 w 38903"/>
                <a:gd name="connsiteY54" fmla="*/ 41857 h 115092"/>
                <a:gd name="connsiteX55" fmla="*/ 30188 w 38903"/>
                <a:gd name="connsiteY55" fmla="*/ 41531 h 115092"/>
                <a:gd name="connsiteX56" fmla="*/ 30513 w 38903"/>
                <a:gd name="connsiteY56" fmla="*/ 42942 h 115092"/>
                <a:gd name="connsiteX57" fmla="*/ 30513 w 38903"/>
                <a:gd name="connsiteY57" fmla="*/ 42942 h 115092"/>
                <a:gd name="connsiteX58" fmla="*/ 30513 w 38903"/>
                <a:gd name="connsiteY58" fmla="*/ 42942 h 115092"/>
                <a:gd name="connsiteX59" fmla="*/ 30513 w 38903"/>
                <a:gd name="connsiteY59" fmla="*/ 43050 h 115092"/>
                <a:gd name="connsiteX60" fmla="*/ 30513 w 38903"/>
                <a:gd name="connsiteY60" fmla="*/ 43050 h 115092"/>
                <a:gd name="connsiteX61" fmla="*/ 30947 w 38903"/>
                <a:gd name="connsiteY61" fmla="*/ 45112 h 115092"/>
                <a:gd name="connsiteX62" fmla="*/ 30947 w 38903"/>
                <a:gd name="connsiteY62" fmla="*/ 45003 h 115092"/>
                <a:gd name="connsiteX63" fmla="*/ 31598 w 38903"/>
                <a:gd name="connsiteY63" fmla="*/ 48692 h 115092"/>
                <a:gd name="connsiteX64" fmla="*/ 31598 w 38903"/>
                <a:gd name="connsiteY64" fmla="*/ 48584 h 115092"/>
                <a:gd name="connsiteX65" fmla="*/ 31598 w 38903"/>
                <a:gd name="connsiteY65" fmla="*/ 48801 h 115092"/>
                <a:gd name="connsiteX66" fmla="*/ 31598 w 38903"/>
                <a:gd name="connsiteY66" fmla="*/ 49018 h 115092"/>
                <a:gd name="connsiteX67" fmla="*/ 31598 w 38903"/>
                <a:gd name="connsiteY67" fmla="*/ 48909 h 115092"/>
                <a:gd name="connsiteX68" fmla="*/ 33117 w 38903"/>
                <a:gd name="connsiteY68" fmla="*/ 57155 h 115092"/>
                <a:gd name="connsiteX69" fmla="*/ 34528 w 38903"/>
                <a:gd name="connsiteY69" fmla="*/ 65292 h 115092"/>
                <a:gd name="connsiteX70" fmla="*/ 36589 w 38903"/>
                <a:gd name="connsiteY70" fmla="*/ 81567 h 115092"/>
                <a:gd name="connsiteX71" fmla="*/ 38217 w 38903"/>
                <a:gd name="connsiteY71" fmla="*/ 96648 h 115092"/>
                <a:gd name="connsiteX72" fmla="*/ 38868 w 38903"/>
                <a:gd name="connsiteY72" fmla="*/ 103592 h 115092"/>
                <a:gd name="connsiteX73" fmla="*/ 38108 w 38903"/>
                <a:gd name="connsiteY73" fmla="*/ 108800 h 115092"/>
                <a:gd name="connsiteX74" fmla="*/ 32575 w 38903"/>
                <a:gd name="connsiteY74" fmla="*/ 113465 h 115092"/>
                <a:gd name="connsiteX75" fmla="*/ 24003 w 38903"/>
                <a:gd name="connsiteY75" fmla="*/ 114984 h 115092"/>
                <a:gd name="connsiteX76" fmla="*/ 24329 w 38903"/>
                <a:gd name="connsiteY76" fmla="*/ 114984 h 115092"/>
                <a:gd name="connsiteX77" fmla="*/ 21616 w 38903"/>
                <a:gd name="connsiteY77" fmla="*/ 115093 h 115092"/>
                <a:gd name="connsiteX78" fmla="*/ 17928 w 38903"/>
                <a:gd name="connsiteY78" fmla="*/ 114984 h 11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903" h="115092">
                  <a:moveTo>
                    <a:pt x="17928" y="114984"/>
                  </a:moveTo>
                  <a:cubicBezTo>
                    <a:pt x="15649" y="114876"/>
                    <a:pt x="13371" y="114767"/>
                    <a:pt x="11092" y="114659"/>
                  </a:cubicBezTo>
                  <a:cubicBezTo>
                    <a:pt x="11309" y="114659"/>
                    <a:pt x="11418" y="114659"/>
                    <a:pt x="11635" y="114659"/>
                  </a:cubicBezTo>
                  <a:cubicBezTo>
                    <a:pt x="9139" y="114442"/>
                    <a:pt x="6644" y="114333"/>
                    <a:pt x="4257" y="113899"/>
                  </a:cubicBezTo>
                  <a:cubicBezTo>
                    <a:pt x="4365" y="113899"/>
                    <a:pt x="4365" y="113899"/>
                    <a:pt x="4474" y="113899"/>
                  </a:cubicBezTo>
                  <a:cubicBezTo>
                    <a:pt x="4365" y="113899"/>
                    <a:pt x="4257" y="113899"/>
                    <a:pt x="4257" y="113791"/>
                  </a:cubicBezTo>
                  <a:cubicBezTo>
                    <a:pt x="4257" y="113791"/>
                    <a:pt x="4257" y="113791"/>
                    <a:pt x="4148" y="113791"/>
                  </a:cubicBezTo>
                  <a:cubicBezTo>
                    <a:pt x="4148" y="113791"/>
                    <a:pt x="4148" y="113791"/>
                    <a:pt x="4040" y="113791"/>
                  </a:cubicBezTo>
                  <a:cubicBezTo>
                    <a:pt x="4040" y="113791"/>
                    <a:pt x="3932" y="113791"/>
                    <a:pt x="3932" y="113791"/>
                  </a:cubicBezTo>
                  <a:cubicBezTo>
                    <a:pt x="3932" y="113791"/>
                    <a:pt x="3932" y="113791"/>
                    <a:pt x="3932" y="113791"/>
                  </a:cubicBezTo>
                  <a:cubicBezTo>
                    <a:pt x="3497" y="113682"/>
                    <a:pt x="3172" y="113574"/>
                    <a:pt x="2738" y="113465"/>
                  </a:cubicBezTo>
                  <a:cubicBezTo>
                    <a:pt x="1002" y="112923"/>
                    <a:pt x="-191" y="111295"/>
                    <a:pt x="25" y="109342"/>
                  </a:cubicBezTo>
                  <a:cubicBezTo>
                    <a:pt x="351" y="107281"/>
                    <a:pt x="2196" y="105979"/>
                    <a:pt x="4148" y="106196"/>
                  </a:cubicBezTo>
                  <a:cubicBezTo>
                    <a:pt x="5450" y="106305"/>
                    <a:pt x="6644" y="106522"/>
                    <a:pt x="7946" y="106630"/>
                  </a:cubicBezTo>
                  <a:cubicBezTo>
                    <a:pt x="9248" y="106739"/>
                    <a:pt x="10658" y="106847"/>
                    <a:pt x="11960" y="106956"/>
                  </a:cubicBezTo>
                  <a:cubicBezTo>
                    <a:pt x="11743" y="106956"/>
                    <a:pt x="11635" y="106956"/>
                    <a:pt x="11418" y="106956"/>
                  </a:cubicBezTo>
                  <a:cubicBezTo>
                    <a:pt x="11743" y="106956"/>
                    <a:pt x="12069" y="106956"/>
                    <a:pt x="12286" y="107064"/>
                  </a:cubicBezTo>
                  <a:cubicBezTo>
                    <a:pt x="12177" y="107064"/>
                    <a:pt x="12069" y="107064"/>
                    <a:pt x="11960" y="107064"/>
                  </a:cubicBezTo>
                  <a:cubicBezTo>
                    <a:pt x="13913" y="107173"/>
                    <a:pt x="15758" y="107281"/>
                    <a:pt x="17711" y="107389"/>
                  </a:cubicBezTo>
                  <a:cubicBezTo>
                    <a:pt x="19772" y="107498"/>
                    <a:pt x="21725" y="107498"/>
                    <a:pt x="23786" y="107498"/>
                  </a:cubicBezTo>
                  <a:cubicBezTo>
                    <a:pt x="23895" y="107498"/>
                    <a:pt x="24112" y="107498"/>
                    <a:pt x="24221" y="107498"/>
                  </a:cubicBezTo>
                  <a:cubicBezTo>
                    <a:pt x="25631" y="107389"/>
                    <a:pt x="27041" y="107173"/>
                    <a:pt x="28452" y="106956"/>
                  </a:cubicBezTo>
                  <a:cubicBezTo>
                    <a:pt x="28994" y="106847"/>
                    <a:pt x="29428" y="106739"/>
                    <a:pt x="29971" y="106522"/>
                  </a:cubicBezTo>
                  <a:cubicBezTo>
                    <a:pt x="30296" y="106413"/>
                    <a:pt x="30622" y="106305"/>
                    <a:pt x="30947" y="106088"/>
                  </a:cubicBezTo>
                  <a:cubicBezTo>
                    <a:pt x="31056" y="105979"/>
                    <a:pt x="31164" y="105979"/>
                    <a:pt x="31381" y="105871"/>
                  </a:cubicBezTo>
                  <a:cubicBezTo>
                    <a:pt x="31381" y="105871"/>
                    <a:pt x="31490" y="105762"/>
                    <a:pt x="31490" y="105762"/>
                  </a:cubicBezTo>
                  <a:cubicBezTo>
                    <a:pt x="31490" y="105762"/>
                    <a:pt x="31490" y="105762"/>
                    <a:pt x="31490" y="105762"/>
                  </a:cubicBezTo>
                  <a:cubicBezTo>
                    <a:pt x="31490" y="105762"/>
                    <a:pt x="31490" y="105762"/>
                    <a:pt x="31490" y="105654"/>
                  </a:cubicBezTo>
                  <a:cubicBezTo>
                    <a:pt x="31490" y="105545"/>
                    <a:pt x="31490" y="105545"/>
                    <a:pt x="31598" y="105437"/>
                  </a:cubicBezTo>
                  <a:cubicBezTo>
                    <a:pt x="31598" y="105328"/>
                    <a:pt x="31598" y="105220"/>
                    <a:pt x="31598" y="105111"/>
                  </a:cubicBezTo>
                  <a:cubicBezTo>
                    <a:pt x="31598" y="104460"/>
                    <a:pt x="31598" y="103809"/>
                    <a:pt x="31598" y="103158"/>
                  </a:cubicBezTo>
                  <a:cubicBezTo>
                    <a:pt x="31598" y="103375"/>
                    <a:pt x="31598" y="103484"/>
                    <a:pt x="31598" y="103701"/>
                  </a:cubicBezTo>
                  <a:cubicBezTo>
                    <a:pt x="31273" y="99035"/>
                    <a:pt x="30730" y="94370"/>
                    <a:pt x="30296" y="89704"/>
                  </a:cubicBezTo>
                  <a:cubicBezTo>
                    <a:pt x="29754" y="84388"/>
                    <a:pt x="29320" y="78963"/>
                    <a:pt x="28777" y="73647"/>
                  </a:cubicBezTo>
                  <a:cubicBezTo>
                    <a:pt x="28235" y="68113"/>
                    <a:pt x="27475" y="62580"/>
                    <a:pt x="26716" y="57155"/>
                  </a:cubicBezTo>
                  <a:cubicBezTo>
                    <a:pt x="25957" y="51622"/>
                    <a:pt x="25197" y="45980"/>
                    <a:pt x="24329" y="40446"/>
                  </a:cubicBezTo>
                  <a:cubicBezTo>
                    <a:pt x="23570" y="35455"/>
                    <a:pt x="22810" y="30356"/>
                    <a:pt x="22050" y="25365"/>
                  </a:cubicBezTo>
                  <a:cubicBezTo>
                    <a:pt x="21616" y="22761"/>
                    <a:pt x="21291" y="20266"/>
                    <a:pt x="20965" y="17662"/>
                  </a:cubicBezTo>
                  <a:cubicBezTo>
                    <a:pt x="20749" y="15058"/>
                    <a:pt x="20423" y="12454"/>
                    <a:pt x="20206" y="9958"/>
                  </a:cubicBezTo>
                  <a:cubicBezTo>
                    <a:pt x="20206" y="10067"/>
                    <a:pt x="20206" y="10175"/>
                    <a:pt x="20206" y="10175"/>
                  </a:cubicBezTo>
                  <a:cubicBezTo>
                    <a:pt x="20206" y="9524"/>
                    <a:pt x="20098" y="8873"/>
                    <a:pt x="20098" y="8222"/>
                  </a:cubicBezTo>
                  <a:cubicBezTo>
                    <a:pt x="19989" y="6595"/>
                    <a:pt x="19881" y="4859"/>
                    <a:pt x="19881" y="3123"/>
                  </a:cubicBezTo>
                  <a:cubicBezTo>
                    <a:pt x="19881" y="2038"/>
                    <a:pt x="19989" y="519"/>
                    <a:pt x="21291" y="85"/>
                  </a:cubicBezTo>
                  <a:cubicBezTo>
                    <a:pt x="21834" y="-132"/>
                    <a:pt x="22485" y="85"/>
                    <a:pt x="22919" y="519"/>
                  </a:cubicBezTo>
                  <a:cubicBezTo>
                    <a:pt x="22919" y="519"/>
                    <a:pt x="22810" y="519"/>
                    <a:pt x="22810" y="411"/>
                  </a:cubicBezTo>
                  <a:cubicBezTo>
                    <a:pt x="23244" y="736"/>
                    <a:pt x="23570" y="1279"/>
                    <a:pt x="23461" y="1930"/>
                  </a:cubicBezTo>
                  <a:cubicBezTo>
                    <a:pt x="23461" y="2038"/>
                    <a:pt x="23352" y="2255"/>
                    <a:pt x="23352" y="2364"/>
                  </a:cubicBezTo>
                  <a:cubicBezTo>
                    <a:pt x="23352" y="2689"/>
                    <a:pt x="23352" y="3015"/>
                    <a:pt x="23352" y="3340"/>
                  </a:cubicBezTo>
                  <a:cubicBezTo>
                    <a:pt x="23352" y="3340"/>
                    <a:pt x="23352" y="3232"/>
                    <a:pt x="23352" y="3232"/>
                  </a:cubicBezTo>
                  <a:cubicBezTo>
                    <a:pt x="23895" y="9416"/>
                    <a:pt x="24872" y="15383"/>
                    <a:pt x="26065" y="21459"/>
                  </a:cubicBezTo>
                  <a:cubicBezTo>
                    <a:pt x="26716" y="24389"/>
                    <a:pt x="27367" y="27318"/>
                    <a:pt x="27909" y="30139"/>
                  </a:cubicBezTo>
                  <a:cubicBezTo>
                    <a:pt x="27909" y="30031"/>
                    <a:pt x="27909" y="29922"/>
                    <a:pt x="27801" y="29814"/>
                  </a:cubicBezTo>
                  <a:cubicBezTo>
                    <a:pt x="28669" y="33611"/>
                    <a:pt x="29428" y="37408"/>
                    <a:pt x="30188" y="41206"/>
                  </a:cubicBezTo>
                  <a:cubicBezTo>
                    <a:pt x="30188" y="41097"/>
                    <a:pt x="30188" y="40989"/>
                    <a:pt x="30079" y="40880"/>
                  </a:cubicBezTo>
                  <a:cubicBezTo>
                    <a:pt x="30188" y="41206"/>
                    <a:pt x="30188" y="41531"/>
                    <a:pt x="30296" y="41857"/>
                  </a:cubicBezTo>
                  <a:cubicBezTo>
                    <a:pt x="30296" y="41748"/>
                    <a:pt x="30296" y="41640"/>
                    <a:pt x="30188" y="41531"/>
                  </a:cubicBezTo>
                  <a:cubicBezTo>
                    <a:pt x="30296" y="41965"/>
                    <a:pt x="30405" y="42399"/>
                    <a:pt x="30513" y="42942"/>
                  </a:cubicBezTo>
                  <a:cubicBezTo>
                    <a:pt x="30513" y="42942"/>
                    <a:pt x="30513" y="42942"/>
                    <a:pt x="30513" y="42942"/>
                  </a:cubicBezTo>
                  <a:lnTo>
                    <a:pt x="30513" y="42942"/>
                  </a:lnTo>
                  <a:cubicBezTo>
                    <a:pt x="30513" y="42942"/>
                    <a:pt x="30513" y="43050"/>
                    <a:pt x="30513" y="43050"/>
                  </a:cubicBezTo>
                  <a:lnTo>
                    <a:pt x="30513" y="43050"/>
                  </a:lnTo>
                  <a:cubicBezTo>
                    <a:pt x="30622" y="43701"/>
                    <a:pt x="30839" y="44461"/>
                    <a:pt x="30947" y="45112"/>
                  </a:cubicBezTo>
                  <a:cubicBezTo>
                    <a:pt x="30947" y="45112"/>
                    <a:pt x="30947" y="45112"/>
                    <a:pt x="30947" y="45003"/>
                  </a:cubicBezTo>
                  <a:cubicBezTo>
                    <a:pt x="31164" y="46197"/>
                    <a:pt x="31381" y="47499"/>
                    <a:pt x="31598" y="48692"/>
                  </a:cubicBezTo>
                  <a:cubicBezTo>
                    <a:pt x="31598" y="48692"/>
                    <a:pt x="31598" y="48584"/>
                    <a:pt x="31598" y="48584"/>
                  </a:cubicBezTo>
                  <a:cubicBezTo>
                    <a:pt x="31598" y="48692"/>
                    <a:pt x="31598" y="48692"/>
                    <a:pt x="31598" y="48801"/>
                  </a:cubicBezTo>
                  <a:cubicBezTo>
                    <a:pt x="31598" y="48909"/>
                    <a:pt x="31598" y="48909"/>
                    <a:pt x="31598" y="49018"/>
                  </a:cubicBezTo>
                  <a:cubicBezTo>
                    <a:pt x="31598" y="49018"/>
                    <a:pt x="31598" y="48909"/>
                    <a:pt x="31598" y="48909"/>
                  </a:cubicBezTo>
                  <a:cubicBezTo>
                    <a:pt x="32141" y="51622"/>
                    <a:pt x="32575" y="54443"/>
                    <a:pt x="33117" y="57155"/>
                  </a:cubicBezTo>
                  <a:cubicBezTo>
                    <a:pt x="33551" y="59867"/>
                    <a:pt x="34094" y="62580"/>
                    <a:pt x="34528" y="65292"/>
                  </a:cubicBezTo>
                  <a:cubicBezTo>
                    <a:pt x="35287" y="70717"/>
                    <a:pt x="36047" y="76142"/>
                    <a:pt x="36589" y="81567"/>
                  </a:cubicBezTo>
                  <a:cubicBezTo>
                    <a:pt x="37132" y="86558"/>
                    <a:pt x="37674" y="91549"/>
                    <a:pt x="38217" y="96648"/>
                  </a:cubicBezTo>
                  <a:cubicBezTo>
                    <a:pt x="38434" y="98927"/>
                    <a:pt x="38759" y="101314"/>
                    <a:pt x="38868" y="103592"/>
                  </a:cubicBezTo>
                  <a:cubicBezTo>
                    <a:pt x="38976" y="105328"/>
                    <a:pt x="38868" y="107173"/>
                    <a:pt x="38108" y="108800"/>
                  </a:cubicBezTo>
                  <a:cubicBezTo>
                    <a:pt x="37023" y="111187"/>
                    <a:pt x="34962" y="112597"/>
                    <a:pt x="32575" y="113465"/>
                  </a:cubicBezTo>
                  <a:cubicBezTo>
                    <a:pt x="29754" y="114442"/>
                    <a:pt x="26824" y="114767"/>
                    <a:pt x="24003" y="114984"/>
                  </a:cubicBezTo>
                  <a:cubicBezTo>
                    <a:pt x="24112" y="114984"/>
                    <a:pt x="24221" y="114984"/>
                    <a:pt x="24329" y="114984"/>
                  </a:cubicBezTo>
                  <a:cubicBezTo>
                    <a:pt x="23352" y="115093"/>
                    <a:pt x="22485" y="115093"/>
                    <a:pt x="21616" y="115093"/>
                  </a:cubicBezTo>
                  <a:cubicBezTo>
                    <a:pt x="20640" y="115093"/>
                    <a:pt x="19338" y="114984"/>
                    <a:pt x="17928" y="114984"/>
                  </a:cubicBezTo>
                  <a:close/>
                </a:path>
              </a:pathLst>
            </a:custGeom>
            <a:solidFill>
              <a:srgbClr val="132237"/>
            </a:solidFill>
            <a:ln w="10838" cap="flat">
              <a:noFill/>
              <a:prstDash val="solid"/>
              <a:miter/>
            </a:ln>
          </p:spPr>
          <p:txBody>
            <a:bodyPr rtlCol="0" anchor="ctr"/>
            <a:lstStyle/>
            <a:p>
              <a:endParaRPr lang="nb-NO"/>
            </a:p>
          </p:txBody>
        </p:sp>
        <p:sp>
          <p:nvSpPr>
            <p:cNvPr id="330" name="Frihåndsform: figur 329">
              <a:extLst>
                <a:ext uri="{FF2B5EF4-FFF2-40B4-BE49-F238E27FC236}">
                  <a16:creationId xmlns:a16="http://schemas.microsoft.com/office/drawing/2014/main" id="{7E20388F-1BBB-48D5-B715-6F8258FD209A}"/>
                </a:ext>
              </a:extLst>
            </p:cNvPr>
            <p:cNvSpPr/>
            <p:nvPr/>
          </p:nvSpPr>
          <p:spPr>
            <a:xfrm>
              <a:off x="6096779" y="3857807"/>
              <a:ext cx="88621" cy="26789"/>
            </a:xfrm>
            <a:custGeom>
              <a:avLst/>
              <a:gdLst>
                <a:gd name="connsiteX0" fmla="*/ 55325 w 88621"/>
                <a:gd name="connsiteY0" fmla="*/ 26464 h 26789"/>
                <a:gd name="connsiteX1" fmla="*/ 55325 w 88621"/>
                <a:gd name="connsiteY1" fmla="*/ 26464 h 26789"/>
                <a:gd name="connsiteX2" fmla="*/ 55325 w 88621"/>
                <a:gd name="connsiteY2" fmla="*/ 26464 h 26789"/>
                <a:gd name="connsiteX3" fmla="*/ 55216 w 88621"/>
                <a:gd name="connsiteY3" fmla="*/ 26464 h 26789"/>
                <a:gd name="connsiteX4" fmla="*/ 42522 w 88621"/>
                <a:gd name="connsiteY4" fmla="*/ 25270 h 26789"/>
                <a:gd name="connsiteX5" fmla="*/ 42522 w 88621"/>
                <a:gd name="connsiteY5" fmla="*/ 25270 h 26789"/>
                <a:gd name="connsiteX6" fmla="*/ 30587 w 88621"/>
                <a:gd name="connsiteY6" fmla="*/ 22666 h 26789"/>
                <a:gd name="connsiteX7" fmla="*/ 20822 w 88621"/>
                <a:gd name="connsiteY7" fmla="*/ 18977 h 26789"/>
                <a:gd name="connsiteX8" fmla="*/ 20497 w 88621"/>
                <a:gd name="connsiteY8" fmla="*/ 18869 h 26789"/>
                <a:gd name="connsiteX9" fmla="*/ 18978 w 88621"/>
                <a:gd name="connsiteY9" fmla="*/ 18218 h 26789"/>
                <a:gd name="connsiteX10" fmla="*/ 19412 w 88621"/>
                <a:gd name="connsiteY10" fmla="*/ 18435 h 26789"/>
                <a:gd name="connsiteX11" fmla="*/ 9864 w 88621"/>
                <a:gd name="connsiteY11" fmla="*/ 13552 h 26789"/>
                <a:gd name="connsiteX12" fmla="*/ 5090 w 88621"/>
                <a:gd name="connsiteY12" fmla="*/ 10189 h 26789"/>
                <a:gd name="connsiteX13" fmla="*/ 750 w 88621"/>
                <a:gd name="connsiteY13" fmla="*/ 5632 h 26789"/>
                <a:gd name="connsiteX14" fmla="*/ 967 w 88621"/>
                <a:gd name="connsiteY14" fmla="*/ 1075 h 26789"/>
                <a:gd name="connsiteX15" fmla="*/ 5850 w 88621"/>
                <a:gd name="connsiteY15" fmla="*/ 967 h 26789"/>
                <a:gd name="connsiteX16" fmla="*/ 10515 w 88621"/>
                <a:gd name="connsiteY16" fmla="*/ 5415 h 26789"/>
                <a:gd name="connsiteX17" fmla="*/ 13987 w 88621"/>
                <a:gd name="connsiteY17" fmla="*/ 7910 h 26789"/>
                <a:gd name="connsiteX18" fmla="*/ 14095 w 88621"/>
                <a:gd name="connsiteY18" fmla="*/ 8019 h 26789"/>
                <a:gd name="connsiteX19" fmla="*/ 24728 w 88621"/>
                <a:gd name="connsiteY19" fmla="*/ 13661 h 26789"/>
                <a:gd name="connsiteX20" fmla="*/ 24728 w 88621"/>
                <a:gd name="connsiteY20" fmla="*/ 13661 h 26789"/>
                <a:gd name="connsiteX21" fmla="*/ 24945 w 88621"/>
                <a:gd name="connsiteY21" fmla="*/ 13769 h 26789"/>
                <a:gd name="connsiteX22" fmla="*/ 25054 w 88621"/>
                <a:gd name="connsiteY22" fmla="*/ 13769 h 26789"/>
                <a:gd name="connsiteX23" fmla="*/ 25162 w 88621"/>
                <a:gd name="connsiteY23" fmla="*/ 13769 h 26789"/>
                <a:gd name="connsiteX24" fmla="*/ 25379 w 88621"/>
                <a:gd name="connsiteY24" fmla="*/ 13878 h 26789"/>
                <a:gd name="connsiteX25" fmla="*/ 33083 w 88621"/>
                <a:gd name="connsiteY25" fmla="*/ 16807 h 26789"/>
                <a:gd name="connsiteX26" fmla="*/ 33950 w 88621"/>
                <a:gd name="connsiteY26" fmla="*/ 17024 h 26789"/>
                <a:gd name="connsiteX27" fmla="*/ 33517 w 88621"/>
                <a:gd name="connsiteY27" fmla="*/ 16916 h 26789"/>
                <a:gd name="connsiteX28" fmla="*/ 44800 w 88621"/>
                <a:gd name="connsiteY28" fmla="*/ 19411 h 26789"/>
                <a:gd name="connsiteX29" fmla="*/ 57169 w 88621"/>
                <a:gd name="connsiteY29" fmla="*/ 20496 h 26789"/>
                <a:gd name="connsiteX30" fmla="*/ 57061 w 88621"/>
                <a:gd name="connsiteY30" fmla="*/ 20496 h 26789"/>
                <a:gd name="connsiteX31" fmla="*/ 57169 w 88621"/>
                <a:gd name="connsiteY31" fmla="*/ 20496 h 26789"/>
                <a:gd name="connsiteX32" fmla="*/ 68995 w 88621"/>
                <a:gd name="connsiteY32" fmla="*/ 20171 h 26789"/>
                <a:gd name="connsiteX33" fmla="*/ 68670 w 88621"/>
                <a:gd name="connsiteY33" fmla="*/ 20171 h 26789"/>
                <a:gd name="connsiteX34" fmla="*/ 79737 w 88621"/>
                <a:gd name="connsiteY34" fmla="*/ 18109 h 26789"/>
                <a:gd name="connsiteX35" fmla="*/ 79737 w 88621"/>
                <a:gd name="connsiteY35" fmla="*/ 18109 h 26789"/>
                <a:gd name="connsiteX36" fmla="*/ 79737 w 88621"/>
                <a:gd name="connsiteY36" fmla="*/ 18109 h 26789"/>
                <a:gd name="connsiteX37" fmla="*/ 79737 w 88621"/>
                <a:gd name="connsiteY37" fmla="*/ 18109 h 26789"/>
                <a:gd name="connsiteX38" fmla="*/ 79954 w 88621"/>
                <a:gd name="connsiteY38" fmla="*/ 18109 h 26789"/>
                <a:gd name="connsiteX39" fmla="*/ 80062 w 88621"/>
                <a:gd name="connsiteY39" fmla="*/ 18109 h 26789"/>
                <a:gd name="connsiteX40" fmla="*/ 79954 w 88621"/>
                <a:gd name="connsiteY40" fmla="*/ 18109 h 26789"/>
                <a:gd name="connsiteX41" fmla="*/ 80496 w 88621"/>
                <a:gd name="connsiteY41" fmla="*/ 18001 h 26789"/>
                <a:gd name="connsiteX42" fmla="*/ 80713 w 88621"/>
                <a:gd name="connsiteY42" fmla="*/ 18001 h 26789"/>
                <a:gd name="connsiteX43" fmla="*/ 80713 w 88621"/>
                <a:gd name="connsiteY43" fmla="*/ 18001 h 26789"/>
                <a:gd name="connsiteX44" fmla="*/ 80713 w 88621"/>
                <a:gd name="connsiteY44" fmla="*/ 18001 h 26789"/>
                <a:gd name="connsiteX45" fmla="*/ 80713 w 88621"/>
                <a:gd name="connsiteY45" fmla="*/ 18001 h 26789"/>
                <a:gd name="connsiteX46" fmla="*/ 80713 w 88621"/>
                <a:gd name="connsiteY46" fmla="*/ 18001 h 26789"/>
                <a:gd name="connsiteX47" fmla="*/ 80713 w 88621"/>
                <a:gd name="connsiteY47" fmla="*/ 18001 h 26789"/>
                <a:gd name="connsiteX48" fmla="*/ 80713 w 88621"/>
                <a:gd name="connsiteY48" fmla="*/ 18001 h 26789"/>
                <a:gd name="connsiteX49" fmla="*/ 80822 w 88621"/>
                <a:gd name="connsiteY49" fmla="*/ 18001 h 26789"/>
                <a:gd name="connsiteX50" fmla="*/ 80930 w 88621"/>
                <a:gd name="connsiteY50" fmla="*/ 18001 h 26789"/>
                <a:gd name="connsiteX51" fmla="*/ 80930 w 88621"/>
                <a:gd name="connsiteY51" fmla="*/ 18001 h 26789"/>
                <a:gd name="connsiteX52" fmla="*/ 81147 w 88621"/>
                <a:gd name="connsiteY52" fmla="*/ 18001 h 26789"/>
                <a:gd name="connsiteX53" fmla="*/ 81147 w 88621"/>
                <a:gd name="connsiteY53" fmla="*/ 18001 h 26789"/>
                <a:gd name="connsiteX54" fmla="*/ 81907 w 88621"/>
                <a:gd name="connsiteY54" fmla="*/ 17784 h 26789"/>
                <a:gd name="connsiteX55" fmla="*/ 81798 w 88621"/>
                <a:gd name="connsiteY55" fmla="*/ 17784 h 26789"/>
                <a:gd name="connsiteX56" fmla="*/ 82341 w 88621"/>
                <a:gd name="connsiteY56" fmla="*/ 17675 h 26789"/>
                <a:gd name="connsiteX57" fmla="*/ 82015 w 88621"/>
                <a:gd name="connsiteY57" fmla="*/ 17784 h 26789"/>
                <a:gd name="connsiteX58" fmla="*/ 83209 w 88621"/>
                <a:gd name="connsiteY58" fmla="*/ 17458 h 26789"/>
                <a:gd name="connsiteX59" fmla="*/ 83100 w 88621"/>
                <a:gd name="connsiteY59" fmla="*/ 17458 h 26789"/>
                <a:gd name="connsiteX60" fmla="*/ 83643 w 88621"/>
                <a:gd name="connsiteY60" fmla="*/ 17350 h 26789"/>
                <a:gd name="connsiteX61" fmla="*/ 86355 w 88621"/>
                <a:gd name="connsiteY61" fmla="*/ 16807 h 26789"/>
                <a:gd name="connsiteX62" fmla="*/ 88525 w 88621"/>
                <a:gd name="connsiteY62" fmla="*/ 19411 h 26789"/>
                <a:gd name="connsiteX63" fmla="*/ 87223 w 88621"/>
                <a:gd name="connsiteY63" fmla="*/ 20713 h 26789"/>
                <a:gd name="connsiteX64" fmla="*/ 85379 w 88621"/>
                <a:gd name="connsiteY64" fmla="*/ 21364 h 26789"/>
                <a:gd name="connsiteX65" fmla="*/ 81147 w 88621"/>
                <a:gd name="connsiteY65" fmla="*/ 22775 h 26789"/>
                <a:gd name="connsiteX66" fmla="*/ 73010 w 88621"/>
                <a:gd name="connsiteY66" fmla="*/ 25162 h 26789"/>
                <a:gd name="connsiteX67" fmla="*/ 73010 w 88621"/>
                <a:gd name="connsiteY67" fmla="*/ 25162 h 26789"/>
                <a:gd name="connsiteX68" fmla="*/ 72793 w 88621"/>
                <a:gd name="connsiteY68" fmla="*/ 25162 h 26789"/>
                <a:gd name="connsiteX69" fmla="*/ 72901 w 88621"/>
                <a:gd name="connsiteY69" fmla="*/ 25162 h 26789"/>
                <a:gd name="connsiteX70" fmla="*/ 72684 w 88621"/>
                <a:gd name="connsiteY70" fmla="*/ 25270 h 26789"/>
                <a:gd name="connsiteX71" fmla="*/ 72793 w 88621"/>
                <a:gd name="connsiteY71" fmla="*/ 25270 h 26789"/>
                <a:gd name="connsiteX72" fmla="*/ 57929 w 88621"/>
                <a:gd name="connsiteY72" fmla="*/ 26789 h 26789"/>
                <a:gd name="connsiteX73" fmla="*/ 55325 w 88621"/>
                <a:gd name="connsiteY73" fmla="*/ 26464 h 2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8621" h="26789">
                  <a:moveTo>
                    <a:pt x="55325" y="26464"/>
                  </a:moveTo>
                  <a:cubicBezTo>
                    <a:pt x="55325" y="26464"/>
                    <a:pt x="55325" y="26464"/>
                    <a:pt x="55325" y="26464"/>
                  </a:cubicBezTo>
                  <a:cubicBezTo>
                    <a:pt x="55325" y="26464"/>
                    <a:pt x="55216" y="26464"/>
                    <a:pt x="55325" y="26464"/>
                  </a:cubicBezTo>
                  <a:cubicBezTo>
                    <a:pt x="55216" y="26464"/>
                    <a:pt x="55216" y="26464"/>
                    <a:pt x="55216" y="26464"/>
                  </a:cubicBezTo>
                  <a:cubicBezTo>
                    <a:pt x="50985" y="26355"/>
                    <a:pt x="46753" y="26030"/>
                    <a:pt x="42522" y="25270"/>
                  </a:cubicBezTo>
                  <a:cubicBezTo>
                    <a:pt x="42522" y="25270"/>
                    <a:pt x="42522" y="25270"/>
                    <a:pt x="42522" y="25270"/>
                  </a:cubicBezTo>
                  <a:cubicBezTo>
                    <a:pt x="38508" y="24619"/>
                    <a:pt x="34493" y="23751"/>
                    <a:pt x="30587" y="22666"/>
                  </a:cubicBezTo>
                  <a:cubicBezTo>
                    <a:pt x="27224" y="21690"/>
                    <a:pt x="23969" y="20388"/>
                    <a:pt x="20822" y="18977"/>
                  </a:cubicBezTo>
                  <a:cubicBezTo>
                    <a:pt x="20714" y="18977"/>
                    <a:pt x="20605" y="18869"/>
                    <a:pt x="20497" y="18869"/>
                  </a:cubicBezTo>
                  <a:cubicBezTo>
                    <a:pt x="19954" y="18652"/>
                    <a:pt x="19520" y="18435"/>
                    <a:pt x="18978" y="18218"/>
                  </a:cubicBezTo>
                  <a:cubicBezTo>
                    <a:pt x="19086" y="18326"/>
                    <a:pt x="19304" y="18326"/>
                    <a:pt x="19412" y="18435"/>
                  </a:cubicBezTo>
                  <a:cubicBezTo>
                    <a:pt x="16157" y="16916"/>
                    <a:pt x="12902" y="15397"/>
                    <a:pt x="9864" y="13552"/>
                  </a:cubicBezTo>
                  <a:cubicBezTo>
                    <a:pt x="8237" y="12576"/>
                    <a:pt x="6609" y="11491"/>
                    <a:pt x="5090" y="10189"/>
                  </a:cubicBezTo>
                  <a:cubicBezTo>
                    <a:pt x="3463" y="8778"/>
                    <a:pt x="2052" y="7259"/>
                    <a:pt x="750" y="5632"/>
                  </a:cubicBezTo>
                  <a:cubicBezTo>
                    <a:pt x="-335" y="4330"/>
                    <a:pt x="-226" y="2269"/>
                    <a:pt x="967" y="1075"/>
                  </a:cubicBezTo>
                  <a:cubicBezTo>
                    <a:pt x="2161" y="-227"/>
                    <a:pt x="4548" y="-444"/>
                    <a:pt x="5850" y="967"/>
                  </a:cubicBezTo>
                  <a:cubicBezTo>
                    <a:pt x="7369" y="2486"/>
                    <a:pt x="8887" y="4005"/>
                    <a:pt x="10515" y="5415"/>
                  </a:cubicBezTo>
                  <a:cubicBezTo>
                    <a:pt x="11600" y="6283"/>
                    <a:pt x="12794" y="7151"/>
                    <a:pt x="13987" y="7910"/>
                  </a:cubicBezTo>
                  <a:cubicBezTo>
                    <a:pt x="13987" y="7910"/>
                    <a:pt x="14095" y="8019"/>
                    <a:pt x="14095" y="8019"/>
                  </a:cubicBezTo>
                  <a:cubicBezTo>
                    <a:pt x="17567" y="10080"/>
                    <a:pt x="21040" y="11925"/>
                    <a:pt x="24728" y="13661"/>
                  </a:cubicBezTo>
                  <a:cubicBezTo>
                    <a:pt x="24728" y="13661"/>
                    <a:pt x="24728" y="13661"/>
                    <a:pt x="24728" y="13661"/>
                  </a:cubicBezTo>
                  <a:cubicBezTo>
                    <a:pt x="24837" y="13661"/>
                    <a:pt x="24945" y="13769"/>
                    <a:pt x="24945" y="13769"/>
                  </a:cubicBezTo>
                  <a:cubicBezTo>
                    <a:pt x="24945" y="13769"/>
                    <a:pt x="24945" y="13769"/>
                    <a:pt x="25054" y="13769"/>
                  </a:cubicBezTo>
                  <a:cubicBezTo>
                    <a:pt x="25054" y="13769"/>
                    <a:pt x="25054" y="13769"/>
                    <a:pt x="25162" y="13769"/>
                  </a:cubicBezTo>
                  <a:cubicBezTo>
                    <a:pt x="25271" y="13769"/>
                    <a:pt x="25271" y="13878"/>
                    <a:pt x="25379" y="13878"/>
                  </a:cubicBezTo>
                  <a:cubicBezTo>
                    <a:pt x="27875" y="14963"/>
                    <a:pt x="30479" y="15939"/>
                    <a:pt x="33083" y="16807"/>
                  </a:cubicBezTo>
                  <a:cubicBezTo>
                    <a:pt x="33408" y="16916"/>
                    <a:pt x="33734" y="17024"/>
                    <a:pt x="33950" y="17024"/>
                  </a:cubicBezTo>
                  <a:cubicBezTo>
                    <a:pt x="33842" y="17024"/>
                    <a:pt x="33625" y="16916"/>
                    <a:pt x="33517" y="16916"/>
                  </a:cubicBezTo>
                  <a:cubicBezTo>
                    <a:pt x="37206" y="17892"/>
                    <a:pt x="41003" y="18760"/>
                    <a:pt x="44800" y="19411"/>
                  </a:cubicBezTo>
                  <a:cubicBezTo>
                    <a:pt x="48923" y="20062"/>
                    <a:pt x="53046" y="20388"/>
                    <a:pt x="57169" y="20496"/>
                  </a:cubicBezTo>
                  <a:cubicBezTo>
                    <a:pt x="57169" y="20496"/>
                    <a:pt x="57169" y="20496"/>
                    <a:pt x="57061" y="20496"/>
                  </a:cubicBezTo>
                  <a:cubicBezTo>
                    <a:pt x="57061" y="20496"/>
                    <a:pt x="57061" y="20496"/>
                    <a:pt x="57169" y="20496"/>
                  </a:cubicBezTo>
                  <a:cubicBezTo>
                    <a:pt x="61075" y="20605"/>
                    <a:pt x="65090" y="20496"/>
                    <a:pt x="68995" y="20171"/>
                  </a:cubicBezTo>
                  <a:cubicBezTo>
                    <a:pt x="68887" y="20171"/>
                    <a:pt x="68778" y="20171"/>
                    <a:pt x="68670" y="20171"/>
                  </a:cubicBezTo>
                  <a:cubicBezTo>
                    <a:pt x="72467" y="19737"/>
                    <a:pt x="76048" y="18977"/>
                    <a:pt x="79737" y="18109"/>
                  </a:cubicBezTo>
                  <a:cubicBezTo>
                    <a:pt x="79737" y="18109"/>
                    <a:pt x="79737" y="18109"/>
                    <a:pt x="79737" y="18109"/>
                  </a:cubicBezTo>
                  <a:cubicBezTo>
                    <a:pt x="79737" y="18109"/>
                    <a:pt x="79737" y="18109"/>
                    <a:pt x="79737" y="18109"/>
                  </a:cubicBezTo>
                  <a:cubicBezTo>
                    <a:pt x="79737" y="18109"/>
                    <a:pt x="79737" y="18109"/>
                    <a:pt x="79737" y="18109"/>
                  </a:cubicBezTo>
                  <a:cubicBezTo>
                    <a:pt x="79845" y="18109"/>
                    <a:pt x="79845" y="18109"/>
                    <a:pt x="79954" y="18109"/>
                  </a:cubicBezTo>
                  <a:cubicBezTo>
                    <a:pt x="79954" y="18109"/>
                    <a:pt x="80062" y="18109"/>
                    <a:pt x="80062" y="18109"/>
                  </a:cubicBezTo>
                  <a:cubicBezTo>
                    <a:pt x="80062" y="18109"/>
                    <a:pt x="79954" y="18109"/>
                    <a:pt x="79954" y="18109"/>
                  </a:cubicBezTo>
                  <a:cubicBezTo>
                    <a:pt x="80171" y="18109"/>
                    <a:pt x="80279" y="18001"/>
                    <a:pt x="80496" y="18001"/>
                  </a:cubicBezTo>
                  <a:cubicBezTo>
                    <a:pt x="80605" y="18001"/>
                    <a:pt x="80605" y="18001"/>
                    <a:pt x="80713" y="18001"/>
                  </a:cubicBezTo>
                  <a:cubicBezTo>
                    <a:pt x="80713" y="18001"/>
                    <a:pt x="80713" y="18001"/>
                    <a:pt x="80713" y="18001"/>
                  </a:cubicBezTo>
                  <a:cubicBezTo>
                    <a:pt x="80713" y="18001"/>
                    <a:pt x="80713" y="18001"/>
                    <a:pt x="80713" y="18001"/>
                  </a:cubicBezTo>
                  <a:cubicBezTo>
                    <a:pt x="80713" y="18001"/>
                    <a:pt x="80713" y="18001"/>
                    <a:pt x="80713" y="18001"/>
                  </a:cubicBezTo>
                  <a:lnTo>
                    <a:pt x="80713" y="18001"/>
                  </a:lnTo>
                  <a:cubicBezTo>
                    <a:pt x="80713" y="18001"/>
                    <a:pt x="80713" y="18001"/>
                    <a:pt x="80713" y="18001"/>
                  </a:cubicBezTo>
                  <a:cubicBezTo>
                    <a:pt x="80713" y="18001"/>
                    <a:pt x="80713" y="18001"/>
                    <a:pt x="80713" y="18001"/>
                  </a:cubicBezTo>
                  <a:cubicBezTo>
                    <a:pt x="80713" y="18001"/>
                    <a:pt x="80713" y="18001"/>
                    <a:pt x="80822" y="18001"/>
                  </a:cubicBezTo>
                  <a:cubicBezTo>
                    <a:pt x="80822" y="18001"/>
                    <a:pt x="80930" y="18001"/>
                    <a:pt x="80930" y="18001"/>
                  </a:cubicBezTo>
                  <a:cubicBezTo>
                    <a:pt x="80930" y="18001"/>
                    <a:pt x="80930" y="18001"/>
                    <a:pt x="80930" y="18001"/>
                  </a:cubicBezTo>
                  <a:cubicBezTo>
                    <a:pt x="80930" y="18001"/>
                    <a:pt x="81039" y="18001"/>
                    <a:pt x="81147" y="18001"/>
                  </a:cubicBezTo>
                  <a:lnTo>
                    <a:pt x="81147" y="18001"/>
                  </a:lnTo>
                  <a:cubicBezTo>
                    <a:pt x="81364" y="17892"/>
                    <a:pt x="81690" y="17892"/>
                    <a:pt x="81907" y="17784"/>
                  </a:cubicBezTo>
                  <a:cubicBezTo>
                    <a:pt x="81907" y="17784"/>
                    <a:pt x="81907" y="17784"/>
                    <a:pt x="81798" y="17784"/>
                  </a:cubicBezTo>
                  <a:cubicBezTo>
                    <a:pt x="82015" y="17784"/>
                    <a:pt x="82124" y="17675"/>
                    <a:pt x="82341" y="17675"/>
                  </a:cubicBezTo>
                  <a:cubicBezTo>
                    <a:pt x="82232" y="17675"/>
                    <a:pt x="82124" y="17675"/>
                    <a:pt x="82015" y="17784"/>
                  </a:cubicBezTo>
                  <a:cubicBezTo>
                    <a:pt x="82449" y="17675"/>
                    <a:pt x="82774" y="17567"/>
                    <a:pt x="83209" y="17458"/>
                  </a:cubicBezTo>
                  <a:cubicBezTo>
                    <a:pt x="83209" y="17458"/>
                    <a:pt x="83100" y="17458"/>
                    <a:pt x="83100" y="17458"/>
                  </a:cubicBezTo>
                  <a:cubicBezTo>
                    <a:pt x="83209" y="17458"/>
                    <a:pt x="83426" y="17350"/>
                    <a:pt x="83643" y="17350"/>
                  </a:cubicBezTo>
                  <a:cubicBezTo>
                    <a:pt x="84510" y="17133"/>
                    <a:pt x="85487" y="16916"/>
                    <a:pt x="86355" y="16807"/>
                  </a:cubicBezTo>
                  <a:cubicBezTo>
                    <a:pt x="87874" y="16699"/>
                    <a:pt x="88959" y="18001"/>
                    <a:pt x="88525" y="19411"/>
                  </a:cubicBezTo>
                  <a:cubicBezTo>
                    <a:pt x="88308" y="20062"/>
                    <a:pt x="87766" y="20388"/>
                    <a:pt x="87223" y="20713"/>
                  </a:cubicBezTo>
                  <a:cubicBezTo>
                    <a:pt x="86572" y="20930"/>
                    <a:pt x="85921" y="21147"/>
                    <a:pt x="85379" y="21364"/>
                  </a:cubicBezTo>
                  <a:cubicBezTo>
                    <a:pt x="83968" y="21798"/>
                    <a:pt x="82558" y="22341"/>
                    <a:pt x="81147" y="22775"/>
                  </a:cubicBezTo>
                  <a:cubicBezTo>
                    <a:pt x="78435" y="23643"/>
                    <a:pt x="75831" y="24511"/>
                    <a:pt x="73010" y="25162"/>
                  </a:cubicBezTo>
                  <a:cubicBezTo>
                    <a:pt x="73010" y="25162"/>
                    <a:pt x="73010" y="25162"/>
                    <a:pt x="73010" y="25162"/>
                  </a:cubicBezTo>
                  <a:cubicBezTo>
                    <a:pt x="72901" y="25162"/>
                    <a:pt x="72901" y="25162"/>
                    <a:pt x="72793" y="25162"/>
                  </a:cubicBezTo>
                  <a:cubicBezTo>
                    <a:pt x="72793" y="25162"/>
                    <a:pt x="72901" y="25162"/>
                    <a:pt x="72901" y="25162"/>
                  </a:cubicBezTo>
                  <a:cubicBezTo>
                    <a:pt x="72793" y="25162"/>
                    <a:pt x="72684" y="25162"/>
                    <a:pt x="72684" y="25270"/>
                  </a:cubicBezTo>
                  <a:cubicBezTo>
                    <a:pt x="72684" y="25270"/>
                    <a:pt x="72684" y="25270"/>
                    <a:pt x="72793" y="25270"/>
                  </a:cubicBezTo>
                  <a:cubicBezTo>
                    <a:pt x="67910" y="26464"/>
                    <a:pt x="62920" y="26789"/>
                    <a:pt x="57929" y="26789"/>
                  </a:cubicBezTo>
                  <a:cubicBezTo>
                    <a:pt x="57061" y="26464"/>
                    <a:pt x="56193" y="26464"/>
                    <a:pt x="55325" y="26464"/>
                  </a:cubicBezTo>
                  <a:close/>
                </a:path>
              </a:pathLst>
            </a:custGeom>
            <a:solidFill>
              <a:srgbClr val="132237"/>
            </a:solidFill>
            <a:ln w="10838" cap="flat">
              <a:noFill/>
              <a:prstDash val="solid"/>
              <a:miter/>
            </a:ln>
          </p:spPr>
          <p:txBody>
            <a:bodyPr rtlCol="0" anchor="ctr"/>
            <a:lstStyle/>
            <a:p>
              <a:endParaRPr lang="nb-NO"/>
            </a:p>
          </p:txBody>
        </p:sp>
        <p:sp>
          <p:nvSpPr>
            <p:cNvPr id="331" name="Frihåndsform: figur 330">
              <a:extLst>
                <a:ext uri="{FF2B5EF4-FFF2-40B4-BE49-F238E27FC236}">
                  <a16:creationId xmlns:a16="http://schemas.microsoft.com/office/drawing/2014/main" id="{5706F5FF-E2CA-48C0-89DD-53F70801681F}"/>
                </a:ext>
              </a:extLst>
            </p:cNvPr>
            <p:cNvSpPr/>
            <p:nvPr/>
          </p:nvSpPr>
          <p:spPr>
            <a:xfrm>
              <a:off x="6124763" y="3672809"/>
              <a:ext cx="118778" cy="278730"/>
            </a:xfrm>
            <a:custGeom>
              <a:avLst/>
              <a:gdLst>
                <a:gd name="connsiteX0" fmla="*/ 7920 w 118778"/>
                <a:gd name="connsiteY0" fmla="*/ 278297 h 278730"/>
                <a:gd name="connsiteX1" fmla="*/ 6944 w 118778"/>
                <a:gd name="connsiteY1" fmla="*/ 278188 h 278730"/>
                <a:gd name="connsiteX2" fmla="*/ 7052 w 118778"/>
                <a:gd name="connsiteY2" fmla="*/ 278188 h 278730"/>
                <a:gd name="connsiteX3" fmla="*/ 0 w 118778"/>
                <a:gd name="connsiteY3" fmla="*/ 276669 h 278730"/>
                <a:gd name="connsiteX4" fmla="*/ 2278 w 118778"/>
                <a:gd name="connsiteY4" fmla="*/ 276778 h 278730"/>
                <a:gd name="connsiteX5" fmla="*/ 2170 w 118778"/>
                <a:gd name="connsiteY5" fmla="*/ 276778 h 278730"/>
                <a:gd name="connsiteX6" fmla="*/ 7270 w 118778"/>
                <a:gd name="connsiteY6" fmla="*/ 276887 h 278730"/>
                <a:gd name="connsiteX7" fmla="*/ 9005 w 118778"/>
                <a:gd name="connsiteY7" fmla="*/ 276887 h 278730"/>
                <a:gd name="connsiteX8" fmla="*/ 17143 w 118778"/>
                <a:gd name="connsiteY8" fmla="*/ 276344 h 278730"/>
                <a:gd name="connsiteX9" fmla="*/ 24954 w 118778"/>
                <a:gd name="connsiteY9" fmla="*/ 275042 h 278730"/>
                <a:gd name="connsiteX10" fmla="*/ 31139 w 118778"/>
                <a:gd name="connsiteY10" fmla="*/ 273306 h 278730"/>
                <a:gd name="connsiteX11" fmla="*/ 33851 w 118778"/>
                <a:gd name="connsiteY11" fmla="*/ 272438 h 278730"/>
                <a:gd name="connsiteX12" fmla="*/ 33526 w 118778"/>
                <a:gd name="connsiteY12" fmla="*/ 272547 h 278730"/>
                <a:gd name="connsiteX13" fmla="*/ 34828 w 118778"/>
                <a:gd name="connsiteY13" fmla="*/ 272113 h 278730"/>
                <a:gd name="connsiteX14" fmla="*/ 34502 w 118778"/>
                <a:gd name="connsiteY14" fmla="*/ 272221 h 278730"/>
                <a:gd name="connsiteX15" fmla="*/ 44484 w 118778"/>
                <a:gd name="connsiteY15" fmla="*/ 268098 h 278730"/>
                <a:gd name="connsiteX16" fmla="*/ 44484 w 118778"/>
                <a:gd name="connsiteY16" fmla="*/ 268098 h 278730"/>
                <a:gd name="connsiteX17" fmla="*/ 53707 w 118778"/>
                <a:gd name="connsiteY17" fmla="*/ 262565 h 278730"/>
                <a:gd name="connsiteX18" fmla="*/ 53598 w 118778"/>
                <a:gd name="connsiteY18" fmla="*/ 262673 h 278730"/>
                <a:gd name="connsiteX19" fmla="*/ 53815 w 118778"/>
                <a:gd name="connsiteY19" fmla="*/ 262565 h 278730"/>
                <a:gd name="connsiteX20" fmla="*/ 53815 w 118778"/>
                <a:gd name="connsiteY20" fmla="*/ 262565 h 278730"/>
                <a:gd name="connsiteX21" fmla="*/ 53815 w 118778"/>
                <a:gd name="connsiteY21" fmla="*/ 262565 h 278730"/>
                <a:gd name="connsiteX22" fmla="*/ 53815 w 118778"/>
                <a:gd name="connsiteY22" fmla="*/ 262565 h 278730"/>
                <a:gd name="connsiteX23" fmla="*/ 53815 w 118778"/>
                <a:gd name="connsiteY23" fmla="*/ 262565 h 278730"/>
                <a:gd name="connsiteX24" fmla="*/ 54574 w 118778"/>
                <a:gd name="connsiteY24" fmla="*/ 262022 h 278730"/>
                <a:gd name="connsiteX25" fmla="*/ 61193 w 118778"/>
                <a:gd name="connsiteY25" fmla="*/ 257140 h 278730"/>
                <a:gd name="connsiteX26" fmla="*/ 67486 w 118778"/>
                <a:gd name="connsiteY26" fmla="*/ 251823 h 278730"/>
                <a:gd name="connsiteX27" fmla="*/ 67486 w 118778"/>
                <a:gd name="connsiteY27" fmla="*/ 251823 h 278730"/>
                <a:gd name="connsiteX28" fmla="*/ 67594 w 118778"/>
                <a:gd name="connsiteY28" fmla="*/ 251715 h 278730"/>
                <a:gd name="connsiteX29" fmla="*/ 67594 w 118778"/>
                <a:gd name="connsiteY29" fmla="*/ 251715 h 278730"/>
                <a:gd name="connsiteX30" fmla="*/ 67594 w 118778"/>
                <a:gd name="connsiteY30" fmla="*/ 251715 h 278730"/>
                <a:gd name="connsiteX31" fmla="*/ 74430 w 118778"/>
                <a:gd name="connsiteY31" fmla="*/ 244880 h 278730"/>
                <a:gd name="connsiteX32" fmla="*/ 74321 w 118778"/>
                <a:gd name="connsiteY32" fmla="*/ 245097 h 278730"/>
                <a:gd name="connsiteX33" fmla="*/ 75298 w 118778"/>
                <a:gd name="connsiteY33" fmla="*/ 244012 h 278730"/>
                <a:gd name="connsiteX34" fmla="*/ 75298 w 118778"/>
                <a:gd name="connsiteY34" fmla="*/ 244012 h 278730"/>
                <a:gd name="connsiteX35" fmla="*/ 80939 w 118778"/>
                <a:gd name="connsiteY35" fmla="*/ 236308 h 278730"/>
                <a:gd name="connsiteX36" fmla="*/ 83760 w 118778"/>
                <a:gd name="connsiteY36" fmla="*/ 231534 h 278730"/>
                <a:gd name="connsiteX37" fmla="*/ 86364 w 118778"/>
                <a:gd name="connsiteY37" fmla="*/ 226543 h 278730"/>
                <a:gd name="connsiteX38" fmla="*/ 87341 w 118778"/>
                <a:gd name="connsiteY38" fmla="*/ 224374 h 278730"/>
                <a:gd name="connsiteX39" fmla="*/ 92006 w 118778"/>
                <a:gd name="connsiteY39" fmla="*/ 212222 h 278730"/>
                <a:gd name="connsiteX40" fmla="*/ 92006 w 118778"/>
                <a:gd name="connsiteY40" fmla="*/ 212222 h 278730"/>
                <a:gd name="connsiteX41" fmla="*/ 92332 w 118778"/>
                <a:gd name="connsiteY41" fmla="*/ 211354 h 278730"/>
                <a:gd name="connsiteX42" fmla="*/ 92549 w 118778"/>
                <a:gd name="connsiteY42" fmla="*/ 210811 h 278730"/>
                <a:gd name="connsiteX43" fmla="*/ 92440 w 118778"/>
                <a:gd name="connsiteY43" fmla="*/ 211137 h 278730"/>
                <a:gd name="connsiteX44" fmla="*/ 92766 w 118778"/>
                <a:gd name="connsiteY44" fmla="*/ 210052 h 278730"/>
                <a:gd name="connsiteX45" fmla="*/ 92874 w 118778"/>
                <a:gd name="connsiteY45" fmla="*/ 209726 h 278730"/>
                <a:gd name="connsiteX46" fmla="*/ 98516 w 118778"/>
                <a:gd name="connsiteY46" fmla="*/ 186616 h 278730"/>
                <a:gd name="connsiteX47" fmla="*/ 98516 w 118778"/>
                <a:gd name="connsiteY47" fmla="*/ 186725 h 278730"/>
                <a:gd name="connsiteX48" fmla="*/ 98733 w 118778"/>
                <a:gd name="connsiteY48" fmla="*/ 185748 h 278730"/>
                <a:gd name="connsiteX49" fmla="*/ 98733 w 118778"/>
                <a:gd name="connsiteY49" fmla="*/ 185748 h 278730"/>
                <a:gd name="connsiteX50" fmla="*/ 98842 w 118778"/>
                <a:gd name="connsiteY50" fmla="*/ 185314 h 278730"/>
                <a:gd name="connsiteX51" fmla="*/ 98842 w 118778"/>
                <a:gd name="connsiteY51" fmla="*/ 185423 h 278730"/>
                <a:gd name="connsiteX52" fmla="*/ 98842 w 118778"/>
                <a:gd name="connsiteY52" fmla="*/ 185206 h 278730"/>
                <a:gd name="connsiteX53" fmla="*/ 98842 w 118778"/>
                <a:gd name="connsiteY53" fmla="*/ 185097 h 278730"/>
                <a:gd name="connsiteX54" fmla="*/ 98842 w 118778"/>
                <a:gd name="connsiteY54" fmla="*/ 185097 h 278730"/>
                <a:gd name="connsiteX55" fmla="*/ 98842 w 118778"/>
                <a:gd name="connsiteY55" fmla="*/ 185097 h 278730"/>
                <a:gd name="connsiteX56" fmla="*/ 98842 w 118778"/>
                <a:gd name="connsiteY56" fmla="*/ 184880 h 278730"/>
                <a:gd name="connsiteX57" fmla="*/ 98842 w 118778"/>
                <a:gd name="connsiteY57" fmla="*/ 184880 h 278730"/>
                <a:gd name="connsiteX58" fmla="*/ 101011 w 118778"/>
                <a:gd name="connsiteY58" fmla="*/ 169365 h 278730"/>
                <a:gd name="connsiteX59" fmla="*/ 102205 w 118778"/>
                <a:gd name="connsiteY59" fmla="*/ 153524 h 278730"/>
                <a:gd name="connsiteX60" fmla="*/ 102205 w 118778"/>
                <a:gd name="connsiteY60" fmla="*/ 153850 h 278730"/>
                <a:gd name="connsiteX61" fmla="*/ 102422 w 118778"/>
                <a:gd name="connsiteY61" fmla="*/ 149401 h 278730"/>
                <a:gd name="connsiteX62" fmla="*/ 102422 w 118778"/>
                <a:gd name="connsiteY62" fmla="*/ 149727 h 278730"/>
                <a:gd name="connsiteX63" fmla="*/ 103073 w 118778"/>
                <a:gd name="connsiteY63" fmla="*/ 140830 h 278730"/>
                <a:gd name="connsiteX64" fmla="*/ 103941 w 118778"/>
                <a:gd name="connsiteY64" fmla="*/ 131499 h 278730"/>
                <a:gd name="connsiteX65" fmla="*/ 106328 w 118778"/>
                <a:gd name="connsiteY65" fmla="*/ 113597 h 278730"/>
                <a:gd name="connsiteX66" fmla="*/ 111210 w 118778"/>
                <a:gd name="connsiteY66" fmla="*/ 78118 h 278730"/>
                <a:gd name="connsiteX67" fmla="*/ 112404 w 118778"/>
                <a:gd name="connsiteY67" fmla="*/ 67052 h 278730"/>
                <a:gd name="connsiteX68" fmla="*/ 113272 w 118778"/>
                <a:gd name="connsiteY68" fmla="*/ 55659 h 278730"/>
                <a:gd name="connsiteX69" fmla="*/ 113489 w 118778"/>
                <a:gd name="connsiteY69" fmla="*/ 51645 h 278730"/>
                <a:gd name="connsiteX70" fmla="*/ 113597 w 118778"/>
                <a:gd name="connsiteY70" fmla="*/ 50452 h 278730"/>
                <a:gd name="connsiteX71" fmla="*/ 113597 w 118778"/>
                <a:gd name="connsiteY71" fmla="*/ 50452 h 278730"/>
                <a:gd name="connsiteX72" fmla="*/ 113597 w 118778"/>
                <a:gd name="connsiteY72" fmla="*/ 50343 h 278730"/>
                <a:gd name="connsiteX73" fmla="*/ 113597 w 118778"/>
                <a:gd name="connsiteY73" fmla="*/ 50126 h 278730"/>
                <a:gd name="connsiteX74" fmla="*/ 113597 w 118778"/>
                <a:gd name="connsiteY74" fmla="*/ 50126 h 278730"/>
                <a:gd name="connsiteX75" fmla="*/ 113597 w 118778"/>
                <a:gd name="connsiteY75" fmla="*/ 49692 h 278730"/>
                <a:gd name="connsiteX76" fmla="*/ 113597 w 118778"/>
                <a:gd name="connsiteY76" fmla="*/ 49800 h 278730"/>
                <a:gd name="connsiteX77" fmla="*/ 113597 w 118778"/>
                <a:gd name="connsiteY77" fmla="*/ 49584 h 278730"/>
                <a:gd name="connsiteX78" fmla="*/ 113597 w 118778"/>
                <a:gd name="connsiteY78" fmla="*/ 49584 h 278730"/>
                <a:gd name="connsiteX79" fmla="*/ 113814 w 118778"/>
                <a:gd name="connsiteY79" fmla="*/ 33634 h 278730"/>
                <a:gd name="connsiteX80" fmla="*/ 113055 w 118778"/>
                <a:gd name="connsiteY80" fmla="*/ 17685 h 278730"/>
                <a:gd name="connsiteX81" fmla="*/ 113055 w 118778"/>
                <a:gd name="connsiteY81" fmla="*/ 17685 h 278730"/>
                <a:gd name="connsiteX82" fmla="*/ 113055 w 118778"/>
                <a:gd name="connsiteY82" fmla="*/ 17360 h 278730"/>
                <a:gd name="connsiteX83" fmla="*/ 113055 w 118778"/>
                <a:gd name="connsiteY83" fmla="*/ 17577 h 278730"/>
                <a:gd name="connsiteX84" fmla="*/ 112946 w 118778"/>
                <a:gd name="connsiteY84" fmla="*/ 16275 h 278730"/>
                <a:gd name="connsiteX85" fmla="*/ 111970 w 118778"/>
                <a:gd name="connsiteY85" fmla="*/ 8137 h 278730"/>
                <a:gd name="connsiteX86" fmla="*/ 110559 w 118778"/>
                <a:gd name="connsiteY86" fmla="*/ 542 h 278730"/>
                <a:gd name="connsiteX87" fmla="*/ 110559 w 118778"/>
                <a:gd name="connsiteY87" fmla="*/ 542 h 278730"/>
                <a:gd name="connsiteX88" fmla="*/ 110451 w 118778"/>
                <a:gd name="connsiteY88" fmla="*/ 0 h 278730"/>
                <a:gd name="connsiteX89" fmla="*/ 111319 w 118778"/>
                <a:gd name="connsiteY89" fmla="*/ 2061 h 278730"/>
                <a:gd name="connsiteX90" fmla="*/ 112404 w 118778"/>
                <a:gd name="connsiteY90" fmla="*/ 4882 h 278730"/>
                <a:gd name="connsiteX91" fmla="*/ 113380 w 118778"/>
                <a:gd name="connsiteY91" fmla="*/ 8029 h 278730"/>
                <a:gd name="connsiteX92" fmla="*/ 115550 w 118778"/>
                <a:gd name="connsiteY92" fmla="*/ 16492 h 278730"/>
                <a:gd name="connsiteX93" fmla="*/ 117069 w 118778"/>
                <a:gd name="connsiteY93" fmla="*/ 25280 h 278730"/>
                <a:gd name="connsiteX94" fmla="*/ 118154 w 118778"/>
                <a:gd name="connsiteY94" fmla="*/ 34068 h 278730"/>
                <a:gd name="connsiteX95" fmla="*/ 118588 w 118778"/>
                <a:gd name="connsiteY95" fmla="*/ 41338 h 278730"/>
                <a:gd name="connsiteX96" fmla="*/ 118588 w 118778"/>
                <a:gd name="connsiteY96" fmla="*/ 41989 h 278730"/>
                <a:gd name="connsiteX97" fmla="*/ 118588 w 118778"/>
                <a:gd name="connsiteY97" fmla="*/ 41989 h 278730"/>
                <a:gd name="connsiteX98" fmla="*/ 118697 w 118778"/>
                <a:gd name="connsiteY98" fmla="*/ 44918 h 278730"/>
                <a:gd name="connsiteX99" fmla="*/ 118697 w 118778"/>
                <a:gd name="connsiteY99" fmla="*/ 51645 h 278730"/>
                <a:gd name="connsiteX100" fmla="*/ 117395 w 118778"/>
                <a:gd name="connsiteY100" fmla="*/ 69330 h 278730"/>
                <a:gd name="connsiteX101" fmla="*/ 112729 w 118778"/>
                <a:gd name="connsiteY101" fmla="*/ 104266 h 278730"/>
                <a:gd name="connsiteX102" fmla="*/ 108064 w 118778"/>
                <a:gd name="connsiteY102" fmla="*/ 140288 h 278730"/>
                <a:gd name="connsiteX103" fmla="*/ 106762 w 118778"/>
                <a:gd name="connsiteY103" fmla="*/ 158190 h 278730"/>
                <a:gd name="connsiteX104" fmla="*/ 104918 w 118778"/>
                <a:gd name="connsiteY104" fmla="*/ 176309 h 278730"/>
                <a:gd name="connsiteX105" fmla="*/ 103833 w 118778"/>
                <a:gd name="connsiteY105" fmla="*/ 183361 h 278730"/>
                <a:gd name="connsiteX106" fmla="*/ 103833 w 118778"/>
                <a:gd name="connsiteY106" fmla="*/ 183144 h 278730"/>
                <a:gd name="connsiteX107" fmla="*/ 102531 w 118778"/>
                <a:gd name="connsiteY107" fmla="*/ 190305 h 278730"/>
                <a:gd name="connsiteX108" fmla="*/ 101011 w 118778"/>
                <a:gd name="connsiteY108" fmla="*/ 197358 h 278730"/>
                <a:gd name="connsiteX109" fmla="*/ 99167 w 118778"/>
                <a:gd name="connsiteY109" fmla="*/ 204627 h 278730"/>
                <a:gd name="connsiteX110" fmla="*/ 97214 w 118778"/>
                <a:gd name="connsiteY110" fmla="*/ 211679 h 278730"/>
                <a:gd name="connsiteX111" fmla="*/ 96997 w 118778"/>
                <a:gd name="connsiteY111" fmla="*/ 212439 h 278730"/>
                <a:gd name="connsiteX112" fmla="*/ 97106 w 118778"/>
                <a:gd name="connsiteY112" fmla="*/ 212113 h 278730"/>
                <a:gd name="connsiteX113" fmla="*/ 96563 w 118778"/>
                <a:gd name="connsiteY113" fmla="*/ 213958 h 278730"/>
                <a:gd name="connsiteX114" fmla="*/ 96672 w 118778"/>
                <a:gd name="connsiteY114" fmla="*/ 213632 h 278730"/>
                <a:gd name="connsiteX115" fmla="*/ 94502 w 118778"/>
                <a:gd name="connsiteY115" fmla="*/ 219925 h 278730"/>
                <a:gd name="connsiteX116" fmla="*/ 91789 w 118778"/>
                <a:gd name="connsiteY116" fmla="*/ 226435 h 278730"/>
                <a:gd name="connsiteX117" fmla="*/ 85062 w 118778"/>
                <a:gd name="connsiteY117" fmla="*/ 239129 h 278730"/>
                <a:gd name="connsiteX118" fmla="*/ 85062 w 118778"/>
                <a:gd name="connsiteY118" fmla="*/ 239129 h 278730"/>
                <a:gd name="connsiteX119" fmla="*/ 84737 w 118778"/>
                <a:gd name="connsiteY119" fmla="*/ 239563 h 278730"/>
                <a:gd name="connsiteX120" fmla="*/ 84737 w 118778"/>
                <a:gd name="connsiteY120" fmla="*/ 239455 h 278730"/>
                <a:gd name="connsiteX121" fmla="*/ 84628 w 118778"/>
                <a:gd name="connsiteY121" fmla="*/ 239563 h 278730"/>
                <a:gd name="connsiteX122" fmla="*/ 84520 w 118778"/>
                <a:gd name="connsiteY122" fmla="*/ 239780 h 278730"/>
                <a:gd name="connsiteX123" fmla="*/ 84628 w 118778"/>
                <a:gd name="connsiteY123" fmla="*/ 239672 h 278730"/>
                <a:gd name="connsiteX124" fmla="*/ 83977 w 118778"/>
                <a:gd name="connsiteY124" fmla="*/ 240757 h 278730"/>
                <a:gd name="connsiteX125" fmla="*/ 83977 w 118778"/>
                <a:gd name="connsiteY125" fmla="*/ 240757 h 278730"/>
                <a:gd name="connsiteX126" fmla="*/ 78878 w 118778"/>
                <a:gd name="connsiteY126" fmla="*/ 247592 h 278730"/>
                <a:gd name="connsiteX127" fmla="*/ 78878 w 118778"/>
                <a:gd name="connsiteY127" fmla="*/ 247592 h 278730"/>
                <a:gd name="connsiteX128" fmla="*/ 78227 w 118778"/>
                <a:gd name="connsiteY128" fmla="*/ 248352 h 278730"/>
                <a:gd name="connsiteX129" fmla="*/ 72260 w 118778"/>
                <a:gd name="connsiteY129" fmla="*/ 254536 h 278730"/>
                <a:gd name="connsiteX130" fmla="*/ 68462 w 118778"/>
                <a:gd name="connsiteY130" fmla="*/ 257899 h 278730"/>
                <a:gd name="connsiteX131" fmla="*/ 65099 w 118778"/>
                <a:gd name="connsiteY131" fmla="*/ 260720 h 278730"/>
                <a:gd name="connsiteX132" fmla="*/ 58046 w 118778"/>
                <a:gd name="connsiteY132" fmla="*/ 266037 h 278730"/>
                <a:gd name="connsiteX133" fmla="*/ 50451 w 118778"/>
                <a:gd name="connsiteY133" fmla="*/ 270702 h 278730"/>
                <a:gd name="connsiteX134" fmla="*/ 42314 w 118778"/>
                <a:gd name="connsiteY134" fmla="*/ 274283 h 278730"/>
                <a:gd name="connsiteX135" fmla="*/ 42314 w 118778"/>
                <a:gd name="connsiteY135" fmla="*/ 274283 h 278730"/>
                <a:gd name="connsiteX136" fmla="*/ 41555 w 118778"/>
                <a:gd name="connsiteY136" fmla="*/ 274500 h 278730"/>
                <a:gd name="connsiteX137" fmla="*/ 41663 w 118778"/>
                <a:gd name="connsiteY137" fmla="*/ 274500 h 278730"/>
                <a:gd name="connsiteX138" fmla="*/ 24954 w 118778"/>
                <a:gd name="connsiteY138" fmla="*/ 278188 h 278730"/>
                <a:gd name="connsiteX139" fmla="*/ 16058 w 118778"/>
                <a:gd name="connsiteY139" fmla="*/ 278622 h 278730"/>
                <a:gd name="connsiteX140" fmla="*/ 14864 w 118778"/>
                <a:gd name="connsiteY140" fmla="*/ 278622 h 278730"/>
                <a:gd name="connsiteX141" fmla="*/ 7920 w 118778"/>
                <a:gd name="connsiteY141" fmla="*/ 278297 h 2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8778" h="278730">
                  <a:moveTo>
                    <a:pt x="7920" y="278297"/>
                  </a:moveTo>
                  <a:cubicBezTo>
                    <a:pt x="7595" y="278297"/>
                    <a:pt x="7270" y="278188"/>
                    <a:pt x="6944" y="278188"/>
                  </a:cubicBezTo>
                  <a:cubicBezTo>
                    <a:pt x="6944" y="278188"/>
                    <a:pt x="7052" y="278188"/>
                    <a:pt x="7052" y="278188"/>
                  </a:cubicBezTo>
                  <a:cubicBezTo>
                    <a:pt x="4665" y="277754"/>
                    <a:pt x="2387" y="277103"/>
                    <a:pt x="0" y="276669"/>
                  </a:cubicBezTo>
                  <a:cubicBezTo>
                    <a:pt x="760" y="276669"/>
                    <a:pt x="1519" y="276778"/>
                    <a:pt x="2278" y="276778"/>
                  </a:cubicBezTo>
                  <a:cubicBezTo>
                    <a:pt x="2278" y="276778"/>
                    <a:pt x="2278" y="276778"/>
                    <a:pt x="2170" y="276778"/>
                  </a:cubicBezTo>
                  <a:cubicBezTo>
                    <a:pt x="3906" y="276887"/>
                    <a:pt x="5533" y="276887"/>
                    <a:pt x="7270" y="276887"/>
                  </a:cubicBezTo>
                  <a:cubicBezTo>
                    <a:pt x="7812" y="276887"/>
                    <a:pt x="8463" y="276887"/>
                    <a:pt x="9005" y="276887"/>
                  </a:cubicBezTo>
                  <a:cubicBezTo>
                    <a:pt x="11718" y="276887"/>
                    <a:pt x="14430" y="276669"/>
                    <a:pt x="17143" y="276344"/>
                  </a:cubicBezTo>
                  <a:cubicBezTo>
                    <a:pt x="19747" y="276127"/>
                    <a:pt x="22351" y="275693"/>
                    <a:pt x="24954" y="275042"/>
                  </a:cubicBezTo>
                  <a:cubicBezTo>
                    <a:pt x="27016" y="274608"/>
                    <a:pt x="29186" y="274065"/>
                    <a:pt x="31139" y="273306"/>
                  </a:cubicBezTo>
                  <a:cubicBezTo>
                    <a:pt x="32007" y="273089"/>
                    <a:pt x="32983" y="272764"/>
                    <a:pt x="33851" y="272438"/>
                  </a:cubicBezTo>
                  <a:cubicBezTo>
                    <a:pt x="33743" y="272438"/>
                    <a:pt x="33634" y="272547"/>
                    <a:pt x="33526" y="272547"/>
                  </a:cubicBezTo>
                  <a:cubicBezTo>
                    <a:pt x="33960" y="272438"/>
                    <a:pt x="34394" y="272221"/>
                    <a:pt x="34828" y="272113"/>
                  </a:cubicBezTo>
                  <a:cubicBezTo>
                    <a:pt x="34719" y="272113"/>
                    <a:pt x="34611" y="272221"/>
                    <a:pt x="34502" y="272221"/>
                  </a:cubicBezTo>
                  <a:cubicBezTo>
                    <a:pt x="37866" y="271028"/>
                    <a:pt x="41229" y="269726"/>
                    <a:pt x="44484" y="268098"/>
                  </a:cubicBezTo>
                  <a:cubicBezTo>
                    <a:pt x="44484" y="268098"/>
                    <a:pt x="44484" y="268098"/>
                    <a:pt x="44484" y="268098"/>
                  </a:cubicBezTo>
                  <a:cubicBezTo>
                    <a:pt x="47631" y="266471"/>
                    <a:pt x="50669" y="264626"/>
                    <a:pt x="53707" y="262565"/>
                  </a:cubicBezTo>
                  <a:cubicBezTo>
                    <a:pt x="53707" y="262565"/>
                    <a:pt x="53598" y="262565"/>
                    <a:pt x="53598" y="262673"/>
                  </a:cubicBezTo>
                  <a:cubicBezTo>
                    <a:pt x="53707" y="262673"/>
                    <a:pt x="53707" y="262565"/>
                    <a:pt x="53815" y="262565"/>
                  </a:cubicBezTo>
                  <a:cubicBezTo>
                    <a:pt x="53815" y="262565"/>
                    <a:pt x="53815" y="262565"/>
                    <a:pt x="53815" y="262565"/>
                  </a:cubicBezTo>
                  <a:cubicBezTo>
                    <a:pt x="53815" y="262565"/>
                    <a:pt x="53815" y="262565"/>
                    <a:pt x="53815" y="262565"/>
                  </a:cubicBezTo>
                  <a:cubicBezTo>
                    <a:pt x="53815" y="262565"/>
                    <a:pt x="53815" y="262565"/>
                    <a:pt x="53815" y="262565"/>
                  </a:cubicBezTo>
                  <a:cubicBezTo>
                    <a:pt x="53815" y="262565"/>
                    <a:pt x="53815" y="262565"/>
                    <a:pt x="53815" y="262565"/>
                  </a:cubicBezTo>
                  <a:cubicBezTo>
                    <a:pt x="54032" y="262348"/>
                    <a:pt x="54249" y="262239"/>
                    <a:pt x="54574" y="262022"/>
                  </a:cubicBezTo>
                  <a:cubicBezTo>
                    <a:pt x="56853" y="260503"/>
                    <a:pt x="59023" y="258876"/>
                    <a:pt x="61193" y="257140"/>
                  </a:cubicBezTo>
                  <a:cubicBezTo>
                    <a:pt x="63363" y="255404"/>
                    <a:pt x="65424" y="253668"/>
                    <a:pt x="67486" y="251823"/>
                  </a:cubicBezTo>
                  <a:cubicBezTo>
                    <a:pt x="67486" y="251823"/>
                    <a:pt x="67486" y="251823"/>
                    <a:pt x="67486" y="251823"/>
                  </a:cubicBezTo>
                  <a:cubicBezTo>
                    <a:pt x="67486" y="251823"/>
                    <a:pt x="67486" y="251823"/>
                    <a:pt x="67594" y="251715"/>
                  </a:cubicBezTo>
                  <a:cubicBezTo>
                    <a:pt x="67594" y="251715"/>
                    <a:pt x="67594" y="251715"/>
                    <a:pt x="67594" y="251715"/>
                  </a:cubicBezTo>
                  <a:lnTo>
                    <a:pt x="67594" y="251715"/>
                  </a:lnTo>
                  <a:cubicBezTo>
                    <a:pt x="69981" y="249545"/>
                    <a:pt x="72260" y="247267"/>
                    <a:pt x="74430" y="244880"/>
                  </a:cubicBezTo>
                  <a:cubicBezTo>
                    <a:pt x="74430" y="244988"/>
                    <a:pt x="74321" y="244988"/>
                    <a:pt x="74321" y="245097"/>
                  </a:cubicBezTo>
                  <a:cubicBezTo>
                    <a:pt x="74647" y="244771"/>
                    <a:pt x="74972" y="244337"/>
                    <a:pt x="75298" y="244012"/>
                  </a:cubicBezTo>
                  <a:lnTo>
                    <a:pt x="75298" y="244012"/>
                  </a:lnTo>
                  <a:cubicBezTo>
                    <a:pt x="77359" y="241625"/>
                    <a:pt x="79203" y="239021"/>
                    <a:pt x="80939" y="236308"/>
                  </a:cubicBezTo>
                  <a:cubicBezTo>
                    <a:pt x="81916" y="234789"/>
                    <a:pt x="82893" y="233162"/>
                    <a:pt x="83760" y="231534"/>
                  </a:cubicBezTo>
                  <a:cubicBezTo>
                    <a:pt x="84628" y="229907"/>
                    <a:pt x="85496" y="228171"/>
                    <a:pt x="86364" y="226543"/>
                  </a:cubicBezTo>
                  <a:cubicBezTo>
                    <a:pt x="86690" y="225784"/>
                    <a:pt x="87015" y="225133"/>
                    <a:pt x="87341" y="224374"/>
                  </a:cubicBezTo>
                  <a:cubicBezTo>
                    <a:pt x="89077" y="220359"/>
                    <a:pt x="90704" y="216345"/>
                    <a:pt x="92006" y="212222"/>
                  </a:cubicBezTo>
                  <a:cubicBezTo>
                    <a:pt x="92006" y="212222"/>
                    <a:pt x="92006" y="212222"/>
                    <a:pt x="92006" y="212222"/>
                  </a:cubicBezTo>
                  <a:cubicBezTo>
                    <a:pt x="92115" y="211896"/>
                    <a:pt x="92223" y="211679"/>
                    <a:pt x="92332" y="211354"/>
                  </a:cubicBezTo>
                  <a:cubicBezTo>
                    <a:pt x="92332" y="211137"/>
                    <a:pt x="92440" y="211028"/>
                    <a:pt x="92549" y="210811"/>
                  </a:cubicBezTo>
                  <a:cubicBezTo>
                    <a:pt x="92549" y="210920"/>
                    <a:pt x="92440" y="211028"/>
                    <a:pt x="92440" y="211137"/>
                  </a:cubicBezTo>
                  <a:cubicBezTo>
                    <a:pt x="92549" y="210811"/>
                    <a:pt x="92657" y="210377"/>
                    <a:pt x="92766" y="210052"/>
                  </a:cubicBezTo>
                  <a:cubicBezTo>
                    <a:pt x="92766" y="209943"/>
                    <a:pt x="92766" y="209835"/>
                    <a:pt x="92874" y="209726"/>
                  </a:cubicBezTo>
                  <a:cubicBezTo>
                    <a:pt x="95152" y="202131"/>
                    <a:pt x="97106" y="194428"/>
                    <a:pt x="98516" y="186616"/>
                  </a:cubicBezTo>
                  <a:cubicBezTo>
                    <a:pt x="98516" y="186616"/>
                    <a:pt x="98516" y="186616"/>
                    <a:pt x="98516" y="186725"/>
                  </a:cubicBezTo>
                  <a:cubicBezTo>
                    <a:pt x="98624" y="186399"/>
                    <a:pt x="98624" y="186074"/>
                    <a:pt x="98733" y="185748"/>
                  </a:cubicBezTo>
                  <a:cubicBezTo>
                    <a:pt x="98733" y="185748"/>
                    <a:pt x="98733" y="185748"/>
                    <a:pt x="98733" y="185748"/>
                  </a:cubicBezTo>
                  <a:cubicBezTo>
                    <a:pt x="98733" y="185640"/>
                    <a:pt x="98733" y="185531"/>
                    <a:pt x="98842" y="185314"/>
                  </a:cubicBezTo>
                  <a:cubicBezTo>
                    <a:pt x="98842" y="185314"/>
                    <a:pt x="98842" y="185314"/>
                    <a:pt x="98842" y="185423"/>
                  </a:cubicBezTo>
                  <a:cubicBezTo>
                    <a:pt x="98842" y="185314"/>
                    <a:pt x="98842" y="185314"/>
                    <a:pt x="98842" y="185206"/>
                  </a:cubicBezTo>
                  <a:cubicBezTo>
                    <a:pt x="98842" y="185206"/>
                    <a:pt x="98842" y="185206"/>
                    <a:pt x="98842" y="185097"/>
                  </a:cubicBezTo>
                  <a:cubicBezTo>
                    <a:pt x="98842" y="185097"/>
                    <a:pt x="98842" y="185097"/>
                    <a:pt x="98842" y="185097"/>
                  </a:cubicBezTo>
                  <a:cubicBezTo>
                    <a:pt x="98842" y="185097"/>
                    <a:pt x="98842" y="185097"/>
                    <a:pt x="98842" y="185097"/>
                  </a:cubicBezTo>
                  <a:cubicBezTo>
                    <a:pt x="98842" y="184989"/>
                    <a:pt x="98842" y="184989"/>
                    <a:pt x="98842" y="184880"/>
                  </a:cubicBezTo>
                  <a:cubicBezTo>
                    <a:pt x="98842" y="184880"/>
                    <a:pt x="98842" y="184880"/>
                    <a:pt x="98842" y="184880"/>
                  </a:cubicBezTo>
                  <a:cubicBezTo>
                    <a:pt x="99710" y="179672"/>
                    <a:pt x="100469" y="174573"/>
                    <a:pt x="101011" y="169365"/>
                  </a:cubicBezTo>
                  <a:cubicBezTo>
                    <a:pt x="101662" y="164049"/>
                    <a:pt x="101988" y="158732"/>
                    <a:pt x="102205" y="153524"/>
                  </a:cubicBezTo>
                  <a:cubicBezTo>
                    <a:pt x="102205" y="153633"/>
                    <a:pt x="102205" y="153741"/>
                    <a:pt x="102205" y="153850"/>
                  </a:cubicBezTo>
                  <a:cubicBezTo>
                    <a:pt x="102313" y="152331"/>
                    <a:pt x="102422" y="150920"/>
                    <a:pt x="102422" y="149401"/>
                  </a:cubicBezTo>
                  <a:cubicBezTo>
                    <a:pt x="102422" y="149510"/>
                    <a:pt x="102422" y="149619"/>
                    <a:pt x="102422" y="149727"/>
                  </a:cubicBezTo>
                  <a:cubicBezTo>
                    <a:pt x="102531" y="146689"/>
                    <a:pt x="102747" y="143760"/>
                    <a:pt x="103073" y="140830"/>
                  </a:cubicBezTo>
                  <a:cubicBezTo>
                    <a:pt x="103290" y="137684"/>
                    <a:pt x="103615" y="134646"/>
                    <a:pt x="103941" y="131499"/>
                  </a:cubicBezTo>
                  <a:cubicBezTo>
                    <a:pt x="104592" y="125532"/>
                    <a:pt x="105460" y="119565"/>
                    <a:pt x="106328" y="113597"/>
                  </a:cubicBezTo>
                  <a:cubicBezTo>
                    <a:pt x="108064" y="101771"/>
                    <a:pt x="109908" y="90053"/>
                    <a:pt x="111210" y="78118"/>
                  </a:cubicBezTo>
                  <a:cubicBezTo>
                    <a:pt x="111644" y="74430"/>
                    <a:pt x="112078" y="70741"/>
                    <a:pt x="112404" y="67052"/>
                  </a:cubicBezTo>
                  <a:cubicBezTo>
                    <a:pt x="112729" y="63254"/>
                    <a:pt x="113055" y="59457"/>
                    <a:pt x="113272" y="55659"/>
                  </a:cubicBezTo>
                  <a:cubicBezTo>
                    <a:pt x="113380" y="54357"/>
                    <a:pt x="113489" y="52947"/>
                    <a:pt x="113489" y="51645"/>
                  </a:cubicBezTo>
                  <a:cubicBezTo>
                    <a:pt x="113489" y="51211"/>
                    <a:pt x="113489" y="50777"/>
                    <a:pt x="113597" y="50452"/>
                  </a:cubicBezTo>
                  <a:cubicBezTo>
                    <a:pt x="113597" y="50452"/>
                    <a:pt x="113597" y="50452"/>
                    <a:pt x="113597" y="50452"/>
                  </a:cubicBezTo>
                  <a:cubicBezTo>
                    <a:pt x="113597" y="50452"/>
                    <a:pt x="113597" y="50343"/>
                    <a:pt x="113597" y="50343"/>
                  </a:cubicBezTo>
                  <a:cubicBezTo>
                    <a:pt x="113597" y="50234"/>
                    <a:pt x="113597" y="50234"/>
                    <a:pt x="113597" y="50126"/>
                  </a:cubicBezTo>
                  <a:cubicBezTo>
                    <a:pt x="113597" y="50126"/>
                    <a:pt x="113597" y="50126"/>
                    <a:pt x="113597" y="50126"/>
                  </a:cubicBezTo>
                  <a:cubicBezTo>
                    <a:pt x="113597" y="49909"/>
                    <a:pt x="113597" y="49800"/>
                    <a:pt x="113597" y="49692"/>
                  </a:cubicBezTo>
                  <a:cubicBezTo>
                    <a:pt x="113597" y="49692"/>
                    <a:pt x="113597" y="49692"/>
                    <a:pt x="113597" y="49800"/>
                  </a:cubicBezTo>
                  <a:cubicBezTo>
                    <a:pt x="113597" y="49692"/>
                    <a:pt x="113597" y="49692"/>
                    <a:pt x="113597" y="49584"/>
                  </a:cubicBezTo>
                  <a:cubicBezTo>
                    <a:pt x="113597" y="49584"/>
                    <a:pt x="113597" y="49584"/>
                    <a:pt x="113597" y="49584"/>
                  </a:cubicBezTo>
                  <a:cubicBezTo>
                    <a:pt x="113814" y="44267"/>
                    <a:pt x="113923" y="38951"/>
                    <a:pt x="113814" y="33634"/>
                  </a:cubicBezTo>
                  <a:cubicBezTo>
                    <a:pt x="113814" y="28318"/>
                    <a:pt x="113380" y="23001"/>
                    <a:pt x="113055" y="17685"/>
                  </a:cubicBezTo>
                  <a:cubicBezTo>
                    <a:pt x="113055" y="17685"/>
                    <a:pt x="113055" y="17685"/>
                    <a:pt x="113055" y="17685"/>
                  </a:cubicBezTo>
                  <a:cubicBezTo>
                    <a:pt x="113055" y="17577"/>
                    <a:pt x="113055" y="17468"/>
                    <a:pt x="113055" y="17360"/>
                  </a:cubicBezTo>
                  <a:cubicBezTo>
                    <a:pt x="113055" y="17468"/>
                    <a:pt x="113055" y="17468"/>
                    <a:pt x="113055" y="17577"/>
                  </a:cubicBezTo>
                  <a:cubicBezTo>
                    <a:pt x="113055" y="17143"/>
                    <a:pt x="112946" y="16709"/>
                    <a:pt x="112946" y="16275"/>
                  </a:cubicBezTo>
                  <a:cubicBezTo>
                    <a:pt x="112621" y="13562"/>
                    <a:pt x="112295" y="10850"/>
                    <a:pt x="111970" y="8137"/>
                  </a:cubicBezTo>
                  <a:cubicBezTo>
                    <a:pt x="111644" y="5642"/>
                    <a:pt x="111102" y="3038"/>
                    <a:pt x="110559" y="542"/>
                  </a:cubicBezTo>
                  <a:cubicBezTo>
                    <a:pt x="110559" y="542"/>
                    <a:pt x="110559" y="542"/>
                    <a:pt x="110559" y="542"/>
                  </a:cubicBezTo>
                  <a:cubicBezTo>
                    <a:pt x="110559" y="325"/>
                    <a:pt x="110451" y="108"/>
                    <a:pt x="110451" y="0"/>
                  </a:cubicBezTo>
                  <a:cubicBezTo>
                    <a:pt x="110776" y="651"/>
                    <a:pt x="110993" y="1410"/>
                    <a:pt x="111319" y="2061"/>
                  </a:cubicBezTo>
                  <a:cubicBezTo>
                    <a:pt x="111644" y="3038"/>
                    <a:pt x="112078" y="3906"/>
                    <a:pt x="112404" y="4882"/>
                  </a:cubicBezTo>
                  <a:cubicBezTo>
                    <a:pt x="112729" y="5967"/>
                    <a:pt x="113055" y="7052"/>
                    <a:pt x="113380" y="8029"/>
                  </a:cubicBezTo>
                  <a:cubicBezTo>
                    <a:pt x="114248" y="10850"/>
                    <a:pt x="115008" y="13671"/>
                    <a:pt x="115550" y="16492"/>
                  </a:cubicBezTo>
                  <a:cubicBezTo>
                    <a:pt x="116093" y="19421"/>
                    <a:pt x="116635" y="22351"/>
                    <a:pt x="117069" y="25280"/>
                  </a:cubicBezTo>
                  <a:cubicBezTo>
                    <a:pt x="117503" y="28209"/>
                    <a:pt x="117829" y="31139"/>
                    <a:pt x="118154" y="34068"/>
                  </a:cubicBezTo>
                  <a:cubicBezTo>
                    <a:pt x="118371" y="36455"/>
                    <a:pt x="118480" y="38951"/>
                    <a:pt x="118588" y="41338"/>
                  </a:cubicBezTo>
                  <a:cubicBezTo>
                    <a:pt x="118588" y="41555"/>
                    <a:pt x="118588" y="41772"/>
                    <a:pt x="118588" y="41989"/>
                  </a:cubicBezTo>
                  <a:cubicBezTo>
                    <a:pt x="118588" y="41989"/>
                    <a:pt x="118588" y="41989"/>
                    <a:pt x="118588" y="41989"/>
                  </a:cubicBezTo>
                  <a:cubicBezTo>
                    <a:pt x="118588" y="42965"/>
                    <a:pt x="118697" y="43942"/>
                    <a:pt x="118697" y="44918"/>
                  </a:cubicBezTo>
                  <a:cubicBezTo>
                    <a:pt x="118805" y="47197"/>
                    <a:pt x="118805" y="49366"/>
                    <a:pt x="118697" y="51645"/>
                  </a:cubicBezTo>
                  <a:cubicBezTo>
                    <a:pt x="118480" y="57612"/>
                    <a:pt x="118046" y="63471"/>
                    <a:pt x="117395" y="69330"/>
                  </a:cubicBezTo>
                  <a:cubicBezTo>
                    <a:pt x="116093" y="81048"/>
                    <a:pt x="114465" y="92657"/>
                    <a:pt x="112729" y="104266"/>
                  </a:cubicBezTo>
                  <a:cubicBezTo>
                    <a:pt x="110993" y="116201"/>
                    <a:pt x="109149" y="128244"/>
                    <a:pt x="108064" y="140288"/>
                  </a:cubicBezTo>
                  <a:cubicBezTo>
                    <a:pt x="107521" y="146255"/>
                    <a:pt x="107196" y="152222"/>
                    <a:pt x="106762" y="158190"/>
                  </a:cubicBezTo>
                  <a:cubicBezTo>
                    <a:pt x="106328" y="164266"/>
                    <a:pt x="105677" y="170342"/>
                    <a:pt x="104918" y="176309"/>
                  </a:cubicBezTo>
                  <a:cubicBezTo>
                    <a:pt x="104592" y="178696"/>
                    <a:pt x="104267" y="180974"/>
                    <a:pt x="103833" y="183361"/>
                  </a:cubicBezTo>
                  <a:cubicBezTo>
                    <a:pt x="103833" y="183253"/>
                    <a:pt x="103833" y="183253"/>
                    <a:pt x="103833" y="183144"/>
                  </a:cubicBezTo>
                  <a:cubicBezTo>
                    <a:pt x="103398" y="185531"/>
                    <a:pt x="102964" y="187918"/>
                    <a:pt x="102531" y="190305"/>
                  </a:cubicBezTo>
                  <a:cubicBezTo>
                    <a:pt x="102097" y="192692"/>
                    <a:pt x="101554" y="194971"/>
                    <a:pt x="101011" y="197358"/>
                  </a:cubicBezTo>
                  <a:cubicBezTo>
                    <a:pt x="100469" y="199744"/>
                    <a:pt x="99818" y="202240"/>
                    <a:pt x="99167" y="204627"/>
                  </a:cubicBezTo>
                  <a:cubicBezTo>
                    <a:pt x="98516" y="207014"/>
                    <a:pt x="97865" y="209292"/>
                    <a:pt x="97214" y="211679"/>
                  </a:cubicBezTo>
                  <a:cubicBezTo>
                    <a:pt x="97106" y="211896"/>
                    <a:pt x="96997" y="212113"/>
                    <a:pt x="96997" y="212439"/>
                  </a:cubicBezTo>
                  <a:cubicBezTo>
                    <a:pt x="96997" y="212330"/>
                    <a:pt x="97106" y="212222"/>
                    <a:pt x="97106" y="212113"/>
                  </a:cubicBezTo>
                  <a:cubicBezTo>
                    <a:pt x="96888" y="212764"/>
                    <a:pt x="96672" y="213307"/>
                    <a:pt x="96563" y="213958"/>
                  </a:cubicBezTo>
                  <a:cubicBezTo>
                    <a:pt x="96563" y="213849"/>
                    <a:pt x="96672" y="213741"/>
                    <a:pt x="96672" y="213632"/>
                  </a:cubicBezTo>
                  <a:cubicBezTo>
                    <a:pt x="96021" y="215802"/>
                    <a:pt x="95261" y="217864"/>
                    <a:pt x="94502" y="219925"/>
                  </a:cubicBezTo>
                  <a:cubicBezTo>
                    <a:pt x="93634" y="222095"/>
                    <a:pt x="92766" y="224265"/>
                    <a:pt x="91789" y="226435"/>
                  </a:cubicBezTo>
                  <a:cubicBezTo>
                    <a:pt x="89836" y="230775"/>
                    <a:pt x="87666" y="235115"/>
                    <a:pt x="85062" y="239129"/>
                  </a:cubicBezTo>
                  <a:cubicBezTo>
                    <a:pt x="85062" y="239129"/>
                    <a:pt x="85062" y="239129"/>
                    <a:pt x="85062" y="239129"/>
                  </a:cubicBezTo>
                  <a:cubicBezTo>
                    <a:pt x="84954" y="239346"/>
                    <a:pt x="84845" y="239455"/>
                    <a:pt x="84737" y="239563"/>
                  </a:cubicBezTo>
                  <a:cubicBezTo>
                    <a:pt x="84737" y="239563"/>
                    <a:pt x="84737" y="239563"/>
                    <a:pt x="84737" y="239455"/>
                  </a:cubicBezTo>
                  <a:cubicBezTo>
                    <a:pt x="84737" y="239455"/>
                    <a:pt x="84737" y="239563"/>
                    <a:pt x="84628" y="239563"/>
                  </a:cubicBezTo>
                  <a:cubicBezTo>
                    <a:pt x="84628" y="239672"/>
                    <a:pt x="84520" y="239672"/>
                    <a:pt x="84520" y="239780"/>
                  </a:cubicBezTo>
                  <a:cubicBezTo>
                    <a:pt x="84520" y="239780"/>
                    <a:pt x="84520" y="239672"/>
                    <a:pt x="84628" y="239672"/>
                  </a:cubicBezTo>
                  <a:cubicBezTo>
                    <a:pt x="84411" y="239997"/>
                    <a:pt x="84194" y="240431"/>
                    <a:pt x="83977" y="240757"/>
                  </a:cubicBezTo>
                  <a:cubicBezTo>
                    <a:pt x="83977" y="240757"/>
                    <a:pt x="83977" y="240757"/>
                    <a:pt x="83977" y="240757"/>
                  </a:cubicBezTo>
                  <a:cubicBezTo>
                    <a:pt x="82458" y="243144"/>
                    <a:pt x="80722" y="245422"/>
                    <a:pt x="78878" y="247592"/>
                  </a:cubicBezTo>
                  <a:cubicBezTo>
                    <a:pt x="78878" y="247592"/>
                    <a:pt x="78878" y="247592"/>
                    <a:pt x="78878" y="247592"/>
                  </a:cubicBezTo>
                  <a:cubicBezTo>
                    <a:pt x="78661" y="247809"/>
                    <a:pt x="78444" y="248135"/>
                    <a:pt x="78227" y="248352"/>
                  </a:cubicBezTo>
                  <a:cubicBezTo>
                    <a:pt x="76383" y="250521"/>
                    <a:pt x="74321" y="252583"/>
                    <a:pt x="72260" y="254536"/>
                  </a:cubicBezTo>
                  <a:cubicBezTo>
                    <a:pt x="71066" y="255729"/>
                    <a:pt x="69764" y="256814"/>
                    <a:pt x="68462" y="257899"/>
                  </a:cubicBezTo>
                  <a:cubicBezTo>
                    <a:pt x="67377" y="258876"/>
                    <a:pt x="66292" y="259852"/>
                    <a:pt x="65099" y="260720"/>
                  </a:cubicBezTo>
                  <a:cubicBezTo>
                    <a:pt x="62820" y="262565"/>
                    <a:pt x="60433" y="264409"/>
                    <a:pt x="58046" y="266037"/>
                  </a:cubicBezTo>
                  <a:cubicBezTo>
                    <a:pt x="55551" y="267664"/>
                    <a:pt x="53056" y="269292"/>
                    <a:pt x="50451" y="270702"/>
                  </a:cubicBezTo>
                  <a:cubicBezTo>
                    <a:pt x="47848" y="272113"/>
                    <a:pt x="45135" y="273306"/>
                    <a:pt x="42314" y="274283"/>
                  </a:cubicBezTo>
                  <a:cubicBezTo>
                    <a:pt x="42314" y="274283"/>
                    <a:pt x="42314" y="274283"/>
                    <a:pt x="42314" y="274283"/>
                  </a:cubicBezTo>
                  <a:cubicBezTo>
                    <a:pt x="42097" y="274391"/>
                    <a:pt x="41772" y="274391"/>
                    <a:pt x="41555" y="274500"/>
                  </a:cubicBezTo>
                  <a:cubicBezTo>
                    <a:pt x="41555" y="274500"/>
                    <a:pt x="41663" y="274500"/>
                    <a:pt x="41663" y="274500"/>
                  </a:cubicBezTo>
                  <a:cubicBezTo>
                    <a:pt x="36347" y="276344"/>
                    <a:pt x="30705" y="277754"/>
                    <a:pt x="24954" y="278188"/>
                  </a:cubicBezTo>
                  <a:cubicBezTo>
                    <a:pt x="22025" y="278405"/>
                    <a:pt x="18987" y="278622"/>
                    <a:pt x="16058" y="278622"/>
                  </a:cubicBezTo>
                  <a:cubicBezTo>
                    <a:pt x="15624" y="278622"/>
                    <a:pt x="15298" y="278622"/>
                    <a:pt x="14864" y="278622"/>
                  </a:cubicBezTo>
                  <a:cubicBezTo>
                    <a:pt x="12477" y="278839"/>
                    <a:pt x="10199" y="278731"/>
                    <a:pt x="7920" y="278297"/>
                  </a:cubicBezTo>
                  <a:close/>
                </a:path>
              </a:pathLst>
            </a:custGeom>
            <a:solidFill>
              <a:srgbClr val="AB8863"/>
            </a:solidFill>
            <a:ln w="10838" cap="flat">
              <a:noFill/>
              <a:prstDash val="solid"/>
              <a:miter/>
            </a:ln>
          </p:spPr>
          <p:txBody>
            <a:bodyPr rtlCol="0" anchor="ctr"/>
            <a:lstStyle/>
            <a:p>
              <a:endParaRPr lang="nb-NO"/>
            </a:p>
          </p:txBody>
        </p:sp>
        <p:sp>
          <p:nvSpPr>
            <p:cNvPr id="332" name="Frihåndsform: figur 331">
              <a:extLst>
                <a:ext uri="{FF2B5EF4-FFF2-40B4-BE49-F238E27FC236}">
                  <a16:creationId xmlns:a16="http://schemas.microsoft.com/office/drawing/2014/main" id="{8619BDDF-9F3F-4312-82E6-FC6DB8C8B7E1}"/>
                </a:ext>
              </a:extLst>
            </p:cNvPr>
            <p:cNvSpPr/>
            <p:nvPr/>
          </p:nvSpPr>
          <p:spPr>
            <a:xfrm>
              <a:off x="6232826" y="3668252"/>
              <a:ext cx="8435" cy="56093"/>
            </a:xfrm>
            <a:custGeom>
              <a:avLst/>
              <a:gdLst>
                <a:gd name="connsiteX0" fmla="*/ 8355 w 8435"/>
                <a:gd name="connsiteY0" fmla="*/ 56093 h 56093"/>
                <a:gd name="connsiteX1" fmla="*/ 6401 w 8435"/>
                <a:gd name="connsiteY1" fmla="*/ 36347 h 56093"/>
                <a:gd name="connsiteX2" fmla="*/ 6401 w 8435"/>
                <a:gd name="connsiteY2" fmla="*/ 36347 h 56093"/>
                <a:gd name="connsiteX3" fmla="*/ 5317 w 8435"/>
                <a:gd name="connsiteY3" fmla="*/ 26582 h 56093"/>
                <a:gd name="connsiteX4" fmla="*/ 3581 w 8435"/>
                <a:gd name="connsiteY4" fmla="*/ 16275 h 56093"/>
                <a:gd name="connsiteX5" fmla="*/ 3581 w 8435"/>
                <a:gd name="connsiteY5" fmla="*/ 16383 h 56093"/>
                <a:gd name="connsiteX6" fmla="*/ 3472 w 8435"/>
                <a:gd name="connsiteY6" fmla="*/ 15949 h 56093"/>
                <a:gd name="connsiteX7" fmla="*/ 3472 w 8435"/>
                <a:gd name="connsiteY7" fmla="*/ 16058 h 56093"/>
                <a:gd name="connsiteX8" fmla="*/ 2821 w 8435"/>
                <a:gd name="connsiteY8" fmla="*/ 12803 h 56093"/>
                <a:gd name="connsiteX9" fmla="*/ 2821 w 8435"/>
                <a:gd name="connsiteY9" fmla="*/ 12911 h 56093"/>
                <a:gd name="connsiteX10" fmla="*/ 2170 w 8435"/>
                <a:gd name="connsiteY10" fmla="*/ 9765 h 56093"/>
                <a:gd name="connsiteX11" fmla="*/ 2170 w 8435"/>
                <a:gd name="connsiteY11" fmla="*/ 9873 h 56093"/>
                <a:gd name="connsiteX12" fmla="*/ 2170 w 8435"/>
                <a:gd name="connsiteY12" fmla="*/ 9656 h 56093"/>
                <a:gd name="connsiteX13" fmla="*/ 2170 w 8435"/>
                <a:gd name="connsiteY13" fmla="*/ 9765 h 56093"/>
                <a:gd name="connsiteX14" fmla="*/ 1628 w 8435"/>
                <a:gd name="connsiteY14" fmla="*/ 7052 h 56093"/>
                <a:gd name="connsiteX15" fmla="*/ 1628 w 8435"/>
                <a:gd name="connsiteY15" fmla="*/ 7052 h 56093"/>
                <a:gd name="connsiteX16" fmla="*/ 1628 w 8435"/>
                <a:gd name="connsiteY16" fmla="*/ 6944 h 56093"/>
                <a:gd name="connsiteX17" fmla="*/ 1628 w 8435"/>
                <a:gd name="connsiteY17" fmla="*/ 7052 h 56093"/>
                <a:gd name="connsiteX18" fmla="*/ 1085 w 8435"/>
                <a:gd name="connsiteY18" fmla="*/ 4665 h 56093"/>
                <a:gd name="connsiteX19" fmla="*/ 1085 w 8435"/>
                <a:gd name="connsiteY19" fmla="*/ 4774 h 56093"/>
                <a:gd name="connsiteX20" fmla="*/ 0 w 8435"/>
                <a:gd name="connsiteY20" fmla="*/ 0 h 56093"/>
                <a:gd name="connsiteX21" fmla="*/ 325 w 8435"/>
                <a:gd name="connsiteY21" fmla="*/ 0 h 56093"/>
                <a:gd name="connsiteX22" fmla="*/ 543 w 8435"/>
                <a:gd name="connsiteY22" fmla="*/ 325 h 56093"/>
                <a:gd name="connsiteX23" fmla="*/ 1519 w 8435"/>
                <a:gd name="connsiteY23" fmla="*/ 2712 h 56093"/>
                <a:gd name="connsiteX24" fmla="*/ 4123 w 8435"/>
                <a:gd name="connsiteY24" fmla="*/ 12803 h 56093"/>
                <a:gd name="connsiteX25" fmla="*/ 4123 w 8435"/>
                <a:gd name="connsiteY25" fmla="*/ 12694 h 56093"/>
                <a:gd name="connsiteX26" fmla="*/ 5208 w 8435"/>
                <a:gd name="connsiteY26" fmla="*/ 18662 h 56093"/>
                <a:gd name="connsiteX27" fmla="*/ 6076 w 8435"/>
                <a:gd name="connsiteY27" fmla="*/ 24303 h 56093"/>
                <a:gd name="connsiteX28" fmla="*/ 7486 w 8435"/>
                <a:gd name="connsiteY28" fmla="*/ 36889 h 56093"/>
                <a:gd name="connsiteX29" fmla="*/ 7486 w 8435"/>
                <a:gd name="connsiteY29" fmla="*/ 36781 h 56093"/>
                <a:gd name="connsiteX30" fmla="*/ 7704 w 8435"/>
                <a:gd name="connsiteY30" fmla="*/ 40144 h 56093"/>
                <a:gd name="connsiteX31" fmla="*/ 7704 w 8435"/>
                <a:gd name="connsiteY31" fmla="*/ 40144 h 56093"/>
                <a:gd name="connsiteX32" fmla="*/ 8355 w 8435"/>
                <a:gd name="connsiteY32" fmla="*/ 56093 h 56093"/>
                <a:gd name="connsiteX33" fmla="*/ 8355 w 8435"/>
                <a:gd name="connsiteY33" fmla="*/ 56093 h 56093"/>
                <a:gd name="connsiteX34" fmla="*/ 8355 w 8435"/>
                <a:gd name="connsiteY34" fmla="*/ 56093 h 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435" h="56093">
                  <a:moveTo>
                    <a:pt x="8355" y="56093"/>
                  </a:moveTo>
                  <a:cubicBezTo>
                    <a:pt x="7595" y="49584"/>
                    <a:pt x="6835" y="42965"/>
                    <a:pt x="6401" y="36347"/>
                  </a:cubicBezTo>
                  <a:cubicBezTo>
                    <a:pt x="6401" y="36347"/>
                    <a:pt x="6401" y="36347"/>
                    <a:pt x="6401" y="36347"/>
                  </a:cubicBezTo>
                  <a:cubicBezTo>
                    <a:pt x="6184" y="33092"/>
                    <a:pt x="5750" y="29837"/>
                    <a:pt x="5317" y="26582"/>
                  </a:cubicBezTo>
                  <a:cubicBezTo>
                    <a:pt x="4883" y="23110"/>
                    <a:pt x="4232" y="19747"/>
                    <a:pt x="3581" y="16275"/>
                  </a:cubicBezTo>
                  <a:cubicBezTo>
                    <a:pt x="3581" y="16275"/>
                    <a:pt x="3581" y="16275"/>
                    <a:pt x="3581" y="16383"/>
                  </a:cubicBezTo>
                  <a:cubicBezTo>
                    <a:pt x="3581" y="16275"/>
                    <a:pt x="3472" y="16058"/>
                    <a:pt x="3472" y="15949"/>
                  </a:cubicBezTo>
                  <a:cubicBezTo>
                    <a:pt x="3472" y="15949"/>
                    <a:pt x="3472" y="15949"/>
                    <a:pt x="3472" y="16058"/>
                  </a:cubicBezTo>
                  <a:cubicBezTo>
                    <a:pt x="3255" y="14973"/>
                    <a:pt x="3038" y="13888"/>
                    <a:pt x="2821" y="12803"/>
                  </a:cubicBezTo>
                  <a:cubicBezTo>
                    <a:pt x="2821" y="12803"/>
                    <a:pt x="2821" y="12803"/>
                    <a:pt x="2821" y="12911"/>
                  </a:cubicBezTo>
                  <a:cubicBezTo>
                    <a:pt x="2604" y="11826"/>
                    <a:pt x="2387" y="10850"/>
                    <a:pt x="2170" y="9765"/>
                  </a:cubicBezTo>
                  <a:cubicBezTo>
                    <a:pt x="2170" y="9765"/>
                    <a:pt x="2170" y="9765"/>
                    <a:pt x="2170" y="9873"/>
                  </a:cubicBezTo>
                  <a:cubicBezTo>
                    <a:pt x="2170" y="9765"/>
                    <a:pt x="2170" y="9765"/>
                    <a:pt x="2170" y="9656"/>
                  </a:cubicBezTo>
                  <a:cubicBezTo>
                    <a:pt x="2170" y="9656"/>
                    <a:pt x="2170" y="9656"/>
                    <a:pt x="2170" y="9765"/>
                  </a:cubicBezTo>
                  <a:cubicBezTo>
                    <a:pt x="1953" y="8897"/>
                    <a:pt x="1736" y="7920"/>
                    <a:pt x="1628" y="7052"/>
                  </a:cubicBezTo>
                  <a:cubicBezTo>
                    <a:pt x="1628" y="7052"/>
                    <a:pt x="1628" y="7052"/>
                    <a:pt x="1628" y="7052"/>
                  </a:cubicBezTo>
                  <a:cubicBezTo>
                    <a:pt x="1628" y="7052"/>
                    <a:pt x="1628" y="6944"/>
                    <a:pt x="1628" y="6944"/>
                  </a:cubicBezTo>
                  <a:cubicBezTo>
                    <a:pt x="1628" y="6944"/>
                    <a:pt x="1628" y="6944"/>
                    <a:pt x="1628" y="7052"/>
                  </a:cubicBezTo>
                  <a:cubicBezTo>
                    <a:pt x="1411" y="6293"/>
                    <a:pt x="1302" y="5425"/>
                    <a:pt x="1085" y="4665"/>
                  </a:cubicBezTo>
                  <a:cubicBezTo>
                    <a:pt x="1085" y="4665"/>
                    <a:pt x="1085" y="4665"/>
                    <a:pt x="1085" y="4774"/>
                  </a:cubicBezTo>
                  <a:cubicBezTo>
                    <a:pt x="760" y="3146"/>
                    <a:pt x="434" y="1519"/>
                    <a:pt x="0" y="0"/>
                  </a:cubicBezTo>
                  <a:cubicBezTo>
                    <a:pt x="109" y="0"/>
                    <a:pt x="217" y="0"/>
                    <a:pt x="325" y="0"/>
                  </a:cubicBezTo>
                  <a:cubicBezTo>
                    <a:pt x="434" y="108"/>
                    <a:pt x="434" y="217"/>
                    <a:pt x="543" y="325"/>
                  </a:cubicBezTo>
                  <a:cubicBezTo>
                    <a:pt x="868" y="1085"/>
                    <a:pt x="1194" y="1844"/>
                    <a:pt x="1519" y="2712"/>
                  </a:cubicBezTo>
                  <a:cubicBezTo>
                    <a:pt x="2604" y="5967"/>
                    <a:pt x="3472" y="9439"/>
                    <a:pt x="4123" y="12803"/>
                  </a:cubicBezTo>
                  <a:cubicBezTo>
                    <a:pt x="4123" y="12803"/>
                    <a:pt x="4123" y="12803"/>
                    <a:pt x="4123" y="12694"/>
                  </a:cubicBezTo>
                  <a:cubicBezTo>
                    <a:pt x="4557" y="14647"/>
                    <a:pt x="4883" y="16709"/>
                    <a:pt x="5208" y="18662"/>
                  </a:cubicBezTo>
                  <a:cubicBezTo>
                    <a:pt x="5533" y="20506"/>
                    <a:pt x="5859" y="22459"/>
                    <a:pt x="6076" y="24303"/>
                  </a:cubicBezTo>
                  <a:cubicBezTo>
                    <a:pt x="6619" y="28535"/>
                    <a:pt x="7161" y="32658"/>
                    <a:pt x="7486" y="36889"/>
                  </a:cubicBezTo>
                  <a:cubicBezTo>
                    <a:pt x="7486" y="36889"/>
                    <a:pt x="7486" y="36889"/>
                    <a:pt x="7486" y="36781"/>
                  </a:cubicBezTo>
                  <a:cubicBezTo>
                    <a:pt x="7595" y="37866"/>
                    <a:pt x="7704" y="39059"/>
                    <a:pt x="7704" y="40144"/>
                  </a:cubicBezTo>
                  <a:cubicBezTo>
                    <a:pt x="7704" y="40144"/>
                    <a:pt x="7704" y="40144"/>
                    <a:pt x="7704" y="40144"/>
                  </a:cubicBezTo>
                  <a:cubicBezTo>
                    <a:pt x="8137" y="45352"/>
                    <a:pt x="8355" y="50777"/>
                    <a:pt x="8355" y="56093"/>
                  </a:cubicBezTo>
                  <a:cubicBezTo>
                    <a:pt x="8463" y="56093"/>
                    <a:pt x="8463" y="56093"/>
                    <a:pt x="8355" y="56093"/>
                  </a:cubicBezTo>
                  <a:cubicBezTo>
                    <a:pt x="8355" y="56093"/>
                    <a:pt x="8355" y="56093"/>
                    <a:pt x="8355" y="56093"/>
                  </a:cubicBezTo>
                  <a:close/>
                </a:path>
              </a:pathLst>
            </a:custGeom>
            <a:solidFill>
              <a:srgbClr val="AB8863"/>
            </a:solidFill>
            <a:ln w="10838" cap="flat">
              <a:noFill/>
              <a:prstDash val="solid"/>
              <a:miter/>
            </a:ln>
          </p:spPr>
          <p:txBody>
            <a:bodyPr rtlCol="0" anchor="ctr"/>
            <a:lstStyle/>
            <a:p>
              <a:endParaRPr lang="nb-NO"/>
            </a:p>
          </p:txBody>
        </p:sp>
        <p:sp>
          <p:nvSpPr>
            <p:cNvPr id="333" name="Frihåndsform: figur 332">
              <a:extLst>
                <a:ext uri="{FF2B5EF4-FFF2-40B4-BE49-F238E27FC236}">
                  <a16:creationId xmlns:a16="http://schemas.microsoft.com/office/drawing/2014/main" id="{9303CECC-E666-452B-80C0-EC4241F3CD22}"/>
                </a:ext>
              </a:extLst>
            </p:cNvPr>
            <p:cNvSpPr/>
            <p:nvPr/>
          </p:nvSpPr>
          <p:spPr>
            <a:xfrm>
              <a:off x="6233044" y="3668035"/>
              <a:ext cx="10524" cy="51970"/>
            </a:xfrm>
            <a:custGeom>
              <a:avLst/>
              <a:gdLst>
                <a:gd name="connsiteX0" fmla="*/ 8137 w 10524"/>
                <a:gd name="connsiteY0" fmla="*/ 38408 h 51970"/>
                <a:gd name="connsiteX1" fmla="*/ 5859 w 10524"/>
                <a:gd name="connsiteY1" fmla="*/ 23436 h 51970"/>
                <a:gd name="connsiteX2" fmla="*/ 5859 w 10524"/>
                <a:gd name="connsiteY2" fmla="*/ 23544 h 51970"/>
                <a:gd name="connsiteX3" fmla="*/ 5750 w 10524"/>
                <a:gd name="connsiteY3" fmla="*/ 23219 h 51970"/>
                <a:gd name="connsiteX4" fmla="*/ 5750 w 10524"/>
                <a:gd name="connsiteY4" fmla="*/ 23327 h 51970"/>
                <a:gd name="connsiteX5" fmla="*/ 5642 w 10524"/>
                <a:gd name="connsiteY5" fmla="*/ 22893 h 51970"/>
                <a:gd name="connsiteX6" fmla="*/ 5642 w 10524"/>
                <a:gd name="connsiteY6" fmla="*/ 22893 h 51970"/>
                <a:gd name="connsiteX7" fmla="*/ 5425 w 10524"/>
                <a:gd name="connsiteY7" fmla="*/ 21808 h 51970"/>
                <a:gd name="connsiteX8" fmla="*/ 5425 w 10524"/>
                <a:gd name="connsiteY8" fmla="*/ 21917 h 51970"/>
                <a:gd name="connsiteX9" fmla="*/ 4991 w 10524"/>
                <a:gd name="connsiteY9" fmla="*/ 19747 h 51970"/>
                <a:gd name="connsiteX10" fmla="*/ 4991 w 10524"/>
                <a:gd name="connsiteY10" fmla="*/ 19747 h 51970"/>
                <a:gd name="connsiteX11" fmla="*/ 4991 w 10524"/>
                <a:gd name="connsiteY11" fmla="*/ 19530 h 51970"/>
                <a:gd name="connsiteX12" fmla="*/ 4991 w 10524"/>
                <a:gd name="connsiteY12" fmla="*/ 19530 h 51970"/>
                <a:gd name="connsiteX13" fmla="*/ 3797 w 10524"/>
                <a:gd name="connsiteY13" fmla="*/ 14647 h 51970"/>
                <a:gd name="connsiteX14" fmla="*/ 2387 w 10524"/>
                <a:gd name="connsiteY14" fmla="*/ 9222 h 51970"/>
                <a:gd name="connsiteX15" fmla="*/ 1085 w 10524"/>
                <a:gd name="connsiteY15" fmla="*/ 4231 h 51970"/>
                <a:gd name="connsiteX16" fmla="*/ 434 w 10524"/>
                <a:gd name="connsiteY16" fmla="*/ 1736 h 51970"/>
                <a:gd name="connsiteX17" fmla="*/ 0 w 10524"/>
                <a:gd name="connsiteY17" fmla="*/ 0 h 51970"/>
                <a:gd name="connsiteX18" fmla="*/ 217 w 10524"/>
                <a:gd name="connsiteY18" fmla="*/ 0 h 51970"/>
                <a:gd name="connsiteX19" fmla="*/ 325 w 10524"/>
                <a:gd name="connsiteY19" fmla="*/ 217 h 51970"/>
                <a:gd name="connsiteX20" fmla="*/ 759 w 10524"/>
                <a:gd name="connsiteY20" fmla="*/ 1085 h 51970"/>
                <a:gd name="connsiteX21" fmla="*/ 2170 w 10524"/>
                <a:gd name="connsiteY21" fmla="*/ 4665 h 51970"/>
                <a:gd name="connsiteX22" fmla="*/ 2604 w 10524"/>
                <a:gd name="connsiteY22" fmla="*/ 5859 h 51970"/>
                <a:gd name="connsiteX23" fmla="*/ 2604 w 10524"/>
                <a:gd name="connsiteY23" fmla="*/ 5859 h 51970"/>
                <a:gd name="connsiteX24" fmla="*/ 4557 w 10524"/>
                <a:gd name="connsiteY24" fmla="*/ 12260 h 51970"/>
                <a:gd name="connsiteX25" fmla="*/ 6293 w 10524"/>
                <a:gd name="connsiteY25" fmla="*/ 19638 h 51970"/>
                <a:gd name="connsiteX26" fmla="*/ 6293 w 10524"/>
                <a:gd name="connsiteY26" fmla="*/ 19638 h 51970"/>
                <a:gd name="connsiteX27" fmla="*/ 6944 w 10524"/>
                <a:gd name="connsiteY27" fmla="*/ 23110 h 51970"/>
                <a:gd name="connsiteX28" fmla="*/ 6944 w 10524"/>
                <a:gd name="connsiteY28" fmla="*/ 23002 h 51970"/>
                <a:gd name="connsiteX29" fmla="*/ 9331 w 10524"/>
                <a:gd name="connsiteY29" fmla="*/ 37974 h 51970"/>
                <a:gd name="connsiteX30" fmla="*/ 10307 w 10524"/>
                <a:gd name="connsiteY30" fmla="*/ 46329 h 51970"/>
                <a:gd name="connsiteX31" fmla="*/ 10307 w 10524"/>
                <a:gd name="connsiteY31" fmla="*/ 46871 h 51970"/>
                <a:gd name="connsiteX32" fmla="*/ 10307 w 10524"/>
                <a:gd name="connsiteY32" fmla="*/ 46871 h 51970"/>
                <a:gd name="connsiteX33" fmla="*/ 10524 w 10524"/>
                <a:gd name="connsiteY33" fmla="*/ 51970 h 51970"/>
                <a:gd name="connsiteX34" fmla="*/ 8137 w 10524"/>
                <a:gd name="connsiteY34" fmla="*/ 38408 h 5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524" h="51970">
                  <a:moveTo>
                    <a:pt x="8137" y="38408"/>
                  </a:moveTo>
                  <a:cubicBezTo>
                    <a:pt x="7378" y="33417"/>
                    <a:pt x="6835" y="28426"/>
                    <a:pt x="5859" y="23436"/>
                  </a:cubicBezTo>
                  <a:cubicBezTo>
                    <a:pt x="5859" y="23436"/>
                    <a:pt x="5859" y="23436"/>
                    <a:pt x="5859" y="23544"/>
                  </a:cubicBezTo>
                  <a:cubicBezTo>
                    <a:pt x="5859" y="23436"/>
                    <a:pt x="5859" y="23327"/>
                    <a:pt x="5750" y="23219"/>
                  </a:cubicBezTo>
                  <a:cubicBezTo>
                    <a:pt x="5750" y="23219"/>
                    <a:pt x="5750" y="23219"/>
                    <a:pt x="5750" y="23327"/>
                  </a:cubicBezTo>
                  <a:cubicBezTo>
                    <a:pt x="5750" y="23219"/>
                    <a:pt x="5642" y="23110"/>
                    <a:pt x="5642" y="22893"/>
                  </a:cubicBezTo>
                  <a:cubicBezTo>
                    <a:pt x="5642" y="22893"/>
                    <a:pt x="5642" y="22893"/>
                    <a:pt x="5642" y="22893"/>
                  </a:cubicBezTo>
                  <a:cubicBezTo>
                    <a:pt x="5533" y="22568"/>
                    <a:pt x="5425" y="22134"/>
                    <a:pt x="5425" y="21808"/>
                  </a:cubicBezTo>
                  <a:cubicBezTo>
                    <a:pt x="5425" y="21808"/>
                    <a:pt x="5425" y="21808"/>
                    <a:pt x="5425" y="21917"/>
                  </a:cubicBezTo>
                  <a:cubicBezTo>
                    <a:pt x="5316" y="21266"/>
                    <a:pt x="5099" y="20506"/>
                    <a:pt x="4991" y="19747"/>
                  </a:cubicBezTo>
                  <a:cubicBezTo>
                    <a:pt x="4991" y="19747"/>
                    <a:pt x="4991" y="19747"/>
                    <a:pt x="4991" y="19747"/>
                  </a:cubicBezTo>
                  <a:cubicBezTo>
                    <a:pt x="4991" y="19638"/>
                    <a:pt x="4991" y="19638"/>
                    <a:pt x="4991" y="19530"/>
                  </a:cubicBezTo>
                  <a:cubicBezTo>
                    <a:pt x="4991" y="19530"/>
                    <a:pt x="4991" y="19530"/>
                    <a:pt x="4991" y="19530"/>
                  </a:cubicBezTo>
                  <a:cubicBezTo>
                    <a:pt x="4557" y="17902"/>
                    <a:pt x="4231" y="16275"/>
                    <a:pt x="3797" y="14647"/>
                  </a:cubicBezTo>
                  <a:cubicBezTo>
                    <a:pt x="3363" y="12803"/>
                    <a:pt x="2821" y="10958"/>
                    <a:pt x="2387" y="9222"/>
                  </a:cubicBezTo>
                  <a:cubicBezTo>
                    <a:pt x="1953" y="7595"/>
                    <a:pt x="1519" y="5967"/>
                    <a:pt x="1085" y="4231"/>
                  </a:cubicBezTo>
                  <a:cubicBezTo>
                    <a:pt x="868" y="3363"/>
                    <a:pt x="651" y="2604"/>
                    <a:pt x="434" y="1736"/>
                  </a:cubicBezTo>
                  <a:cubicBezTo>
                    <a:pt x="325" y="1193"/>
                    <a:pt x="108" y="543"/>
                    <a:pt x="0" y="0"/>
                  </a:cubicBezTo>
                  <a:cubicBezTo>
                    <a:pt x="108" y="0"/>
                    <a:pt x="108" y="0"/>
                    <a:pt x="217" y="0"/>
                  </a:cubicBezTo>
                  <a:cubicBezTo>
                    <a:pt x="217" y="109"/>
                    <a:pt x="217" y="109"/>
                    <a:pt x="325" y="217"/>
                  </a:cubicBezTo>
                  <a:cubicBezTo>
                    <a:pt x="434" y="543"/>
                    <a:pt x="542" y="759"/>
                    <a:pt x="759" y="1085"/>
                  </a:cubicBezTo>
                  <a:cubicBezTo>
                    <a:pt x="1193" y="2278"/>
                    <a:pt x="1736" y="3472"/>
                    <a:pt x="2170" y="4665"/>
                  </a:cubicBezTo>
                  <a:cubicBezTo>
                    <a:pt x="2278" y="5099"/>
                    <a:pt x="2495" y="5533"/>
                    <a:pt x="2604" y="5859"/>
                  </a:cubicBezTo>
                  <a:cubicBezTo>
                    <a:pt x="2604" y="5859"/>
                    <a:pt x="2604" y="5859"/>
                    <a:pt x="2604" y="5859"/>
                  </a:cubicBezTo>
                  <a:cubicBezTo>
                    <a:pt x="3363" y="7920"/>
                    <a:pt x="4014" y="10090"/>
                    <a:pt x="4557" y="12260"/>
                  </a:cubicBezTo>
                  <a:cubicBezTo>
                    <a:pt x="5208" y="14647"/>
                    <a:pt x="5750" y="17143"/>
                    <a:pt x="6293" y="19638"/>
                  </a:cubicBezTo>
                  <a:cubicBezTo>
                    <a:pt x="6293" y="19638"/>
                    <a:pt x="6293" y="19638"/>
                    <a:pt x="6293" y="19638"/>
                  </a:cubicBezTo>
                  <a:cubicBezTo>
                    <a:pt x="6510" y="20832"/>
                    <a:pt x="6727" y="22025"/>
                    <a:pt x="6944" y="23110"/>
                  </a:cubicBezTo>
                  <a:cubicBezTo>
                    <a:pt x="6944" y="23110"/>
                    <a:pt x="6944" y="23110"/>
                    <a:pt x="6944" y="23002"/>
                  </a:cubicBezTo>
                  <a:cubicBezTo>
                    <a:pt x="7920" y="27992"/>
                    <a:pt x="8680" y="32983"/>
                    <a:pt x="9331" y="37974"/>
                  </a:cubicBezTo>
                  <a:cubicBezTo>
                    <a:pt x="9656" y="40687"/>
                    <a:pt x="9982" y="43508"/>
                    <a:pt x="10307" y="46329"/>
                  </a:cubicBezTo>
                  <a:cubicBezTo>
                    <a:pt x="10307" y="46546"/>
                    <a:pt x="10307" y="46654"/>
                    <a:pt x="10307" y="46871"/>
                  </a:cubicBezTo>
                  <a:cubicBezTo>
                    <a:pt x="10307" y="46871"/>
                    <a:pt x="10307" y="46871"/>
                    <a:pt x="10307" y="46871"/>
                  </a:cubicBezTo>
                  <a:cubicBezTo>
                    <a:pt x="10307" y="48607"/>
                    <a:pt x="10416" y="50234"/>
                    <a:pt x="10524" y="51970"/>
                  </a:cubicBezTo>
                  <a:cubicBezTo>
                    <a:pt x="9656" y="47522"/>
                    <a:pt x="8897" y="42965"/>
                    <a:pt x="8137" y="38408"/>
                  </a:cubicBezTo>
                  <a:close/>
                </a:path>
              </a:pathLst>
            </a:custGeom>
            <a:solidFill>
              <a:srgbClr val="AB8863"/>
            </a:solidFill>
            <a:ln w="10838" cap="flat">
              <a:noFill/>
              <a:prstDash val="solid"/>
              <a:miter/>
            </a:ln>
          </p:spPr>
          <p:txBody>
            <a:bodyPr rtlCol="0" anchor="ctr"/>
            <a:lstStyle/>
            <a:p>
              <a:endParaRPr lang="nb-NO"/>
            </a:p>
          </p:txBody>
        </p:sp>
        <p:sp>
          <p:nvSpPr>
            <p:cNvPr id="334" name="Frihåndsform: figur 333">
              <a:extLst>
                <a:ext uri="{FF2B5EF4-FFF2-40B4-BE49-F238E27FC236}">
                  <a16:creationId xmlns:a16="http://schemas.microsoft.com/office/drawing/2014/main" id="{B259BCCD-8C84-4014-8DF1-13F5E3D8828F}"/>
                </a:ext>
              </a:extLst>
            </p:cNvPr>
            <p:cNvSpPr/>
            <p:nvPr/>
          </p:nvSpPr>
          <p:spPr>
            <a:xfrm>
              <a:off x="6232501" y="3668035"/>
              <a:ext cx="5289" cy="20912"/>
            </a:xfrm>
            <a:custGeom>
              <a:avLst/>
              <a:gdLst>
                <a:gd name="connsiteX0" fmla="*/ 5208 w 5289"/>
                <a:gd name="connsiteY0" fmla="*/ 20832 h 20912"/>
                <a:gd name="connsiteX1" fmla="*/ 3581 w 5289"/>
                <a:gd name="connsiteY1" fmla="*/ 13779 h 20912"/>
                <a:gd name="connsiteX2" fmla="*/ 1845 w 5289"/>
                <a:gd name="connsiteY2" fmla="*/ 7052 h 20912"/>
                <a:gd name="connsiteX3" fmla="*/ 0 w 5289"/>
                <a:gd name="connsiteY3" fmla="*/ 109 h 20912"/>
                <a:gd name="connsiteX4" fmla="*/ 0 w 5289"/>
                <a:gd name="connsiteY4" fmla="*/ 0 h 20912"/>
                <a:gd name="connsiteX5" fmla="*/ 0 w 5289"/>
                <a:gd name="connsiteY5" fmla="*/ 0 h 20912"/>
                <a:gd name="connsiteX6" fmla="*/ 217 w 5289"/>
                <a:gd name="connsiteY6" fmla="*/ 0 h 20912"/>
                <a:gd name="connsiteX7" fmla="*/ 217 w 5289"/>
                <a:gd name="connsiteY7" fmla="*/ 0 h 20912"/>
                <a:gd name="connsiteX8" fmla="*/ 217 w 5289"/>
                <a:gd name="connsiteY8" fmla="*/ 0 h 20912"/>
                <a:gd name="connsiteX9" fmla="*/ 217 w 5289"/>
                <a:gd name="connsiteY9" fmla="*/ 0 h 20912"/>
                <a:gd name="connsiteX10" fmla="*/ 1627 w 5289"/>
                <a:gd name="connsiteY10" fmla="*/ 4991 h 20912"/>
                <a:gd name="connsiteX11" fmla="*/ 3147 w 5289"/>
                <a:gd name="connsiteY11" fmla="*/ 10416 h 20912"/>
                <a:gd name="connsiteX12" fmla="*/ 5208 w 5289"/>
                <a:gd name="connsiteY12" fmla="*/ 20832 h 20912"/>
                <a:gd name="connsiteX13" fmla="*/ 5208 w 5289"/>
                <a:gd name="connsiteY13" fmla="*/ 20832 h 20912"/>
                <a:gd name="connsiteX14" fmla="*/ 5208 w 5289"/>
                <a:gd name="connsiteY14" fmla="*/ 20832 h 2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9" h="20912">
                  <a:moveTo>
                    <a:pt x="5208" y="20832"/>
                  </a:moveTo>
                  <a:cubicBezTo>
                    <a:pt x="4557" y="18553"/>
                    <a:pt x="4123" y="16166"/>
                    <a:pt x="3581" y="13779"/>
                  </a:cubicBezTo>
                  <a:cubicBezTo>
                    <a:pt x="3038" y="11501"/>
                    <a:pt x="2387" y="9331"/>
                    <a:pt x="1845" y="7052"/>
                  </a:cubicBezTo>
                  <a:cubicBezTo>
                    <a:pt x="1194" y="4774"/>
                    <a:pt x="543" y="2387"/>
                    <a:pt x="0" y="109"/>
                  </a:cubicBezTo>
                  <a:cubicBezTo>
                    <a:pt x="0" y="109"/>
                    <a:pt x="0" y="0"/>
                    <a:pt x="0" y="0"/>
                  </a:cubicBezTo>
                  <a:cubicBezTo>
                    <a:pt x="0" y="0"/>
                    <a:pt x="0" y="0"/>
                    <a:pt x="0" y="0"/>
                  </a:cubicBezTo>
                  <a:cubicBezTo>
                    <a:pt x="109" y="0"/>
                    <a:pt x="109" y="0"/>
                    <a:pt x="217" y="0"/>
                  </a:cubicBezTo>
                  <a:cubicBezTo>
                    <a:pt x="217" y="0"/>
                    <a:pt x="217" y="0"/>
                    <a:pt x="217" y="0"/>
                  </a:cubicBezTo>
                  <a:cubicBezTo>
                    <a:pt x="217" y="0"/>
                    <a:pt x="217" y="0"/>
                    <a:pt x="217" y="0"/>
                  </a:cubicBezTo>
                  <a:cubicBezTo>
                    <a:pt x="217" y="0"/>
                    <a:pt x="217" y="0"/>
                    <a:pt x="217" y="0"/>
                  </a:cubicBezTo>
                  <a:cubicBezTo>
                    <a:pt x="760" y="1627"/>
                    <a:pt x="1194" y="3255"/>
                    <a:pt x="1627" y="4991"/>
                  </a:cubicBezTo>
                  <a:cubicBezTo>
                    <a:pt x="2061" y="6835"/>
                    <a:pt x="2604" y="8571"/>
                    <a:pt x="3147" y="10416"/>
                  </a:cubicBezTo>
                  <a:cubicBezTo>
                    <a:pt x="4014" y="13888"/>
                    <a:pt x="4883" y="17360"/>
                    <a:pt x="5208" y="20832"/>
                  </a:cubicBezTo>
                  <a:cubicBezTo>
                    <a:pt x="5317" y="20940"/>
                    <a:pt x="5317" y="20940"/>
                    <a:pt x="5208" y="20832"/>
                  </a:cubicBezTo>
                  <a:cubicBezTo>
                    <a:pt x="5208" y="20940"/>
                    <a:pt x="5208" y="20940"/>
                    <a:pt x="5208" y="20832"/>
                  </a:cubicBezTo>
                  <a:close/>
                </a:path>
              </a:pathLst>
            </a:custGeom>
            <a:solidFill>
              <a:srgbClr val="AB8863"/>
            </a:solidFill>
            <a:ln w="10838" cap="flat">
              <a:noFill/>
              <a:prstDash val="solid"/>
              <a:miter/>
            </a:ln>
          </p:spPr>
          <p:txBody>
            <a:bodyPr rtlCol="0" anchor="ctr"/>
            <a:lstStyle/>
            <a:p>
              <a:endParaRPr lang="nb-NO"/>
            </a:p>
          </p:txBody>
        </p:sp>
        <p:sp>
          <p:nvSpPr>
            <p:cNvPr id="335" name="Frihåndsform: figur 334">
              <a:extLst>
                <a:ext uri="{FF2B5EF4-FFF2-40B4-BE49-F238E27FC236}">
                  <a16:creationId xmlns:a16="http://schemas.microsoft.com/office/drawing/2014/main" id="{E2DA58E8-6451-4C92-BEBA-10C2971769AD}"/>
                </a:ext>
              </a:extLst>
            </p:cNvPr>
            <p:cNvSpPr/>
            <p:nvPr/>
          </p:nvSpPr>
          <p:spPr>
            <a:xfrm>
              <a:off x="6232610" y="3668035"/>
              <a:ext cx="4014" cy="12260"/>
            </a:xfrm>
            <a:custGeom>
              <a:avLst/>
              <a:gdLst>
                <a:gd name="connsiteX0" fmla="*/ 4014 w 4014"/>
                <a:gd name="connsiteY0" fmla="*/ 12260 h 12260"/>
                <a:gd name="connsiteX1" fmla="*/ 1193 w 4014"/>
                <a:gd name="connsiteY1" fmla="*/ 4774 h 12260"/>
                <a:gd name="connsiteX2" fmla="*/ 109 w 4014"/>
                <a:gd name="connsiteY2" fmla="*/ 759 h 12260"/>
                <a:gd name="connsiteX3" fmla="*/ 0 w 4014"/>
                <a:gd name="connsiteY3" fmla="*/ 0 h 12260"/>
                <a:gd name="connsiteX4" fmla="*/ 217 w 4014"/>
                <a:gd name="connsiteY4" fmla="*/ 0 h 12260"/>
                <a:gd name="connsiteX5" fmla="*/ 434 w 4014"/>
                <a:gd name="connsiteY5" fmla="*/ 0 h 12260"/>
                <a:gd name="connsiteX6" fmla="*/ 1085 w 4014"/>
                <a:gd name="connsiteY6" fmla="*/ 1627 h 12260"/>
                <a:gd name="connsiteX7" fmla="*/ 2170 w 4014"/>
                <a:gd name="connsiteY7" fmla="*/ 5099 h 12260"/>
                <a:gd name="connsiteX8" fmla="*/ 4014 w 4014"/>
                <a:gd name="connsiteY8" fmla="*/ 12260 h 12260"/>
                <a:gd name="connsiteX9" fmla="*/ 4014 w 4014"/>
                <a:gd name="connsiteY9" fmla="*/ 12260 h 12260"/>
                <a:gd name="connsiteX10" fmla="*/ 4014 w 4014"/>
                <a:gd name="connsiteY10" fmla="*/ 12260 h 1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4" h="12260">
                  <a:moveTo>
                    <a:pt x="4014" y="12260"/>
                  </a:moveTo>
                  <a:cubicBezTo>
                    <a:pt x="3038" y="9765"/>
                    <a:pt x="2061" y="7269"/>
                    <a:pt x="1193" y="4774"/>
                  </a:cubicBezTo>
                  <a:cubicBezTo>
                    <a:pt x="760" y="3472"/>
                    <a:pt x="434" y="2170"/>
                    <a:pt x="109" y="759"/>
                  </a:cubicBezTo>
                  <a:cubicBezTo>
                    <a:pt x="0" y="543"/>
                    <a:pt x="0" y="217"/>
                    <a:pt x="0" y="0"/>
                  </a:cubicBezTo>
                  <a:cubicBezTo>
                    <a:pt x="109" y="0"/>
                    <a:pt x="109" y="0"/>
                    <a:pt x="217" y="0"/>
                  </a:cubicBezTo>
                  <a:cubicBezTo>
                    <a:pt x="325" y="0"/>
                    <a:pt x="325" y="0"/>
                    <a:pt x="434" y="0"/>
                  </a:cubicBezTo>
                  <a:cubicBezTo>
                    <a:pt x="651" y="543"/>
                    <a:pt x="868" y="1085"/>
                    <a:pt x="1085" y="1627"/>
                  </a:cubicBezTo>
                  <a:cubicBezTo>
                    <a:pt x="1411" y="2821"/>
                    <a:pt x="1845" y="3906"/>
                    <a:pt x="2170" y="5099"/>
                  </a:cubicBezTo>
                  <a:cubicBezTo>
                    <a:pt x="2712" y="7486"/>
                    <a:pt x="3363" y="9873"/>
                    <a:pt x="4014" y="12260"/>
                  </a:cubicBezTo>
                  <a:cubicBezTo>
                    <a:pt x="4014" y="12260"/>
                    <a:pt x="4014" y="12260"/>
                    <a:pt x="4014" y="12260"/>
                  </a:cubicBezTo>
                  <a:cubicBezTo>
                    <a:pt x="4014" y="12260"/>
                    <a:pt x="4014" y="12260"/>
                    <a:pt x="4014" y="12260"/>
                  </a:cubicBezTo>
                  <a:close/>
                </a:path>
              </a:pathLst>
            </a:custGeom>
            <a:solidFill>
              <a:srgbClr val="AB8863"/>
            </a:solidFill>
            <a:ln w="10838" cap="flat">
              <a:noFill/>
              <a:prstDash val="solid"/>
              <a:miter/>
            </a:ln>
          </p:spPr>
          <p:txBody>
            <a:bodyPr rtlCol="0" anchor="ctr"/>
            <a:lstStyle/>
            <a:p>
              <a:endParaRPr lang="nb-NO"/>
            </a:p>
          </p:txBody>
        </p:sp>
        <p:sp>
          <p:nvSpPr>
            <p:cNvPr id="336" name="Frihåndsform: figur 335">
              <a:extLst>
                <a:ext uri="{FF2B5EF4-FFF2-40B4-BE49-F238E27FC236}">
                  <a16:creationId xmlns:a16="http://schemas.microsoft.com/office/drawing/2014/main" id="{B4D99B31-D38B-4CD0-A12A-6CF8805974C7}"/>
                </a:ext>
              </a:extLst>
            </p:cNvPr>
            <p:cNvSpPr/>
            <p:nvPr/>
          </p:nvSpPr>
          <p:spPr>
            <a:xfrm>
              <a:off x="6102195" y="3937869"/>
              <a:ext cx="81915" cy="14864"/>
            </a:xfrm>
            <a:custGeom>
              <a:avLst/>
              <a:gdLst>
                <a:gd name="connsiteX0" fmla="*/ 23761 w 81915"/>
                <a:gd name="connsiteY0" fmla="*/ 14756 h 14864"/>
                <a:gd name="connsiteX1" fmla="*/ 23761 w 81915"/>
                <a:gd name="connsiteY1" fmla="*/ 14756 h 14864"/>
                <a:gd name="connsiteX2" fmla="*/ 11392 w 81915"/>
                <a:gd name="connsiteY2" fmla="*/ 13779 h 14864"/>
                <a:gd name="connsiteX3" fmla="*/ 5533 w 81915"/>
                <a:gd name="connsiteY3" fmla="*/ 12586 h 14864"/>
                <a:gd name="connsiteX4" fmla="*/ 0 w 81915"/>
                <a:gd name="connsiteY4" fmla="*/ 10850 h 14864"/>
                <a:gd name="connsiteX5" fmla="*/ 0 w 81915"/>
                <a:gd name="connsiteY5" fmla="*/ 10741 h 14864"/>
                <a:gd name="connsiteX6" fmla="*/ 4231 w 81915"/>
                <a:gd name="connsiteY6" fmla="*/ 11718 h 14864"/>
                <a:gd name="connsiteX7" fmla="*/ 8680 w 81915"/>
                <a:gd name="connsiteY7" fmla="*/ 12586 h 14864"/>
                <a:gd name="connsiteX8" fmla="*/ 8680 w 81915"/>
                <a:gd name="connsiteY8" fmla="*/ 12586 h 14864"/>
                <a:gd name="connsiteX9" fmla="*/ 10416 w 81915"/>
                <a:gd name="connsiteY9" fmla="*/ 12911 h 14864"/>
                <a:gd name="connsiteX10" fmla="*/ 10416 w 81915"/>
                <a:gd name="connsiteY10" fmla="*/ 12911 h 14864"/>
                <a:gd name="connsiteX11" fmla="*/ 14213 w 81915"/>
                <a:gd name="connsiteY11" fmla="*/ 13454 h 14864"/>
                <a:gd name="connsiteX12" fmla="*/ 15732 w 81915"/>
                <a:gd name="connsiteY12" fmla="*/ 13671 h 14864"/>
                <a:gd name="connsiteX13" fmla="*/ 17577 w 81915"/>
                <a:gd name="connsiteY13" fmla="*/ 13888 h 14864"/>
                <a:gd name="connsiteX14" fmla="*/ 17577 w 81915"/>
                <a:gd name="connsiteY14" fmla="*/ 13888 h 14864"/>
                <a:gd name="connsiteX15" fmla="*/ 22784 w 81915"/>
                <a:gd name="connsiteY15" fmla="*/ 13996 h 14864"/>
                <a:gd name="connsiteX16" fmla="*/ 27775 w 81915"/>
                <a:gd name="connsiteY16" fmla="*/ 13888 h 14864"/>
                <a:gd name="connsiteX17" fmla="*/ 37106 w 81915"/>
                <a:gd name="connsiteY17" fmla="*/ 13345 h 14864"/>
                <a:gd name="connsiteX18" fmla="*/ 37106 w 81915"/>
                <a:gd name="connsiteY18" fmla="*/ 13345 h 14864"/>
                <a:gd name="connsiteX19" fmla="*/ 41989 w 81915"/>
                <a:gd name="connsiteY19" fmla="*/ 12911 h 14864"/>
                <a:gd name="connsiteX20" fmla="*/ 46545 w 81915"/>
                <a:gd name="connsiteY20" fmla="*/ 12369 h 14864"/>
                <a:gd name="connsiteX21" fmla="*/ 50234 w 81915"/>
                <a:gd name="connsiteY21" fmla="*/ 11935 h 14864"/>
                <a:gd name="connsiteX22" fmla="*/ 57178 w 81915"/>
                <a:gd name="connsiteY22" fmla="*/ 10850 h 14864"/>
                <a:gd name="connsiteX23" fmla="*/ 57178 w 81915"/>
                <a:gd name="connsiteY23" fmla="*/ 10850 h 14864"/>
                <a:gd name="connsiteX24" fmla="*/ 57178 w 81915"/>
                <a:gd name="connsiteY24" fmla="*/ 10850 h 14864"/>
                <a:gd name="connsiteX25" fmla="*/ 57178 w 81915"/>
                <a:gd name="connsiteY25" fmla="*/ 10850 h 14864"/>
                <a:gd name="connsiteX26" fmla="*/ 57178 w 81915"/>
                <a:gd name="connsiteY26" fmla="*/ 10850 h 14864"/>
                <a:gd name="connsiteX27" fmla="*/ 57178 w 81915"/>
                <a:gd name="connsiteY27" fmla="*/ 10850 h 14864"/>
                <a:gd name="connsiteX28" fmla="*/ 62929 w 81915"/>
                <a:gd name="connsiteY28" fmla="*/ 9114 h 14864"/>
                <a:gd name="connsiteX29" fmla="*/ 62929 w 81915"/>
                <a:gd name="connsiteY29" fmla="*/ 9114 h 14864"/>
                <a:gd name="connsiteX30" fmla="*/ 63254 w 81915"/>
                <a:gd name="connsiteY30" fmla="*/ 9005 h 14864"/>
                <a:gd name="connsiteX31" fmla="*/ 63254 w 81915"/>
                <a:gd name="connsiteY31" fmla="*/ 9005 h 14864"/>
                <a:gd name="connsiteX32" fmla="*/ 63688 w 81915"/>
                <a:gd name="connsiteY32" fmla="*/ 8788 h 14864"/>
                <a:gd name="connsiteX33" fmla="*/ 63688 w 81915"/>
                <a:gd name="connsiteY33" fmla="*/ 8788 h 14864"/>
                <a:gd name="connsiteX34" fmla="*/ 64231 w 81915"/>
                <a:gd name="connsiteY34" fmla="*/ 8571 h 14864"/>
                <a:gd name="connsiteX35" fmla="*/ 64231 w 81915"/>
                <a:gd name="connsiteY35" fmla="*/ 8571 h 14864"/>
                <a:gd name="connsiteX36" fmla="*/ 64990 w 81915"/>
                <a:gd name="connsiteY36" fmla="*/ 8354 h 14864"/>
                <a:gd name="connsiteX37" fmla="*/ 64990 w 81915"/>
                <a:gd name="connsiteY37" fmla="*/ 8354 h 14864"/>
                <a:gd name="connsiteX38" fmla="*/ 65316 w 81915"/>
                <a:gd name="connsiteY38" fmla="*/ 8246 h 14864"/>
                <a:gd name="connsiteX39" fmla="*/ 65316 w 81915"/>
                <a:gd name="connsiteY39" fmla="*/ 8246 h 14864"/>
                <a:gd name="connsiteX40" fmla="*/ 65424 w 81915"/>
                <a:gd name="connsiteY40" fmla="*/ 8246 h 14864"/>
                <a:gd name="connsiteX41" fmla="*/ 69439 w 81915"/>
                <a:gd name="connsiteY41" fmla="*/ 6727 h 14864"/>
                <a:gd name="connsiteX42" fmla="*/ 73019 w 81915"/>
                <a:gd name="connsiteY42" fmla="*/ 5099 h 14864"/>
                <a:gd name="connsiteX43" fmla="*/ 73019 w 81915"/>
                <a:gd name="connsiteY43" fmla="*/ 5099 h 14864"/>
                <a:gd name="connsiteX44" fmla="*/ 74538 w 81915"/>
                <a:gd name="connsiteY44" fmla="*/ 4340 h 14864"/>
                <a:gd name="connsiteX45" fmla="*/ 74538 w 81915"/>
                <a:gd name="connsiteY45" fmla="*/ 4340 h 14864"/>
                <a:gd name="connsiteX46" fmla="*/ 75948 w 81915"/>
                <a:gd name="connsiteY46" fmla="*/ 3689 h 14864"/>
                <a:gd name="connsiteX47" fmla="*/ 75948 w 81915"/>
                <a:gd name="connsiteY47" fmla="*/ 3689 h 14864"/>
                <a:gd name="connsiteX48" fmla="*/ 81048 w 81915"/>
                <a:gd name="connsiteY48" fmla="*/ 759 h 14864"/>
                <a:gd name="connsiteX49" fmla="*/ 81048 w 81915"/>
                <a:gd name="connsiteY49" fmla="*/ 759 h 14864"/>
                <a:gd name="connsiteX50" fmla="*/ 81590 w 81915"/>
                <a:gd name="connsiteY50" fmla="*/ 325 h 14864"/>
                <a:gd name="connsiteX51" fmla="*/ 81590 w 81915"/>
                <a:gd name="connsiteY51" fmla="*/ 325 h 14864"/>
                <a:gd name="connsiteX52" fmla="*/ 81807 w 81915"/>
                <a:gd name="connsiteY52" fmla="*/ 108 h 14864"/>
                <a:gd name="connsiteX53" fmla="*/ 81807 w 81915"/>
                <a:gd name="connsiteY53" fmla="*/ 0 h 14864"/>
                <a:gd name="connsiteX54" fmla="*/ 81807 w 81915"/>
                <a:gd name="connsiteY54" fmla="*/ 0 h 14864"/>
                <a:gd name="connsiteX55" fmla="*/ 81807 w 81915"/>
                <a:gd name="connsiteY55" fmla="*/ 0 h 14864"/>
                <a:gd name="connsiteX56" fmla="*/ 81807 w 81915"/>
                <a:gd name="connsiteY56" fmla="*/ 0 h 14864"/>
                <a:gd name="connsiteX57" fmla="*/ 81916 w 81915"/>
                <a:gd name="connsiteY57" fmla="*/ 0 h 14864"/>
                <a:gd name="connsiteX58" fmla="*/ 81916 w 81915"/>
                <a:gd name="connsiteY58" fmla="*/ 0 h 14864"/>
                <a:gd name="connsiteX59" fmla="*/ 81916 w 81915"/>
                <a:gd name="connsiteY59" fmla="*/ 0 h 14864"/>
                <a:gd name="connsiteX60" fmla="*/ 81482 w 81915"/>
                <a:gd name="connsiteY60" fmla="*/ 651 h 14864"/>
                <a:gd name="connsiteX61" fmla="*/ 79312 w 81915"/>
                <a:gd name="connsiteY61" fmla="*/ 2387 h 14864"/>
                <a:gd name="connsiteX62" fmla="*/ 74104 w 81915"/>
                <a:gd name="connsiteY62" fmla="*/ 5316 h 14864"/>
                <a:gd name="connsiteX63" fmla="*/ 68354 w 81915"/>
                <a:gd name="connsiteY63" fmla="*/ 7920 h 14864"/>
                <a:gd name="connsiteX64" fmla="*/ 62929 w 81915"/>
                <a:gd name="connsiteY64" fmla="*/ 10090 h 14864"/>
                <a:gd name="connsiteX65" fmla="*/ 62929 w 81915"/>
                <a:gd name="connsiteY65" fmla="*/ 10090 h 14864"/>
                <a:gd name="connsiteX66" fmla="*/ 61627 w 81915"/>
                <a:gd name="connsiteY66" fmla="*/ 10524 h 14864"/>
                <a:gd name="connsiteX67" fmla="*/ 61627 w 81915"/>
                <a:gd name="connsiteY67" fmla="*/ 10524 h 14864"/>
                <a:gd name="connsiteX68" fmla="*/ 49366 w 81915"/>
                <a:gd name="connsiteY68" fmla="*/ 13128 h 14864"/>
                <a:gd name="connsiteX69" fmla="*/ 46328 w 81915"/>
                <a:gd name="connsiteY69" fmla="*/ 13562 h 14864"/>
                <a:gd name="connsiteX70" fmla="*/ 42748 w 81915"/>
                <a:gd name="connsiteY70" fmla="*/ 13996 h 14864"/>
                <a:gd name="connsiteX71" fmla="*/ 42748 w 81915"/>
                <a:gd name="connsiteY71" fmla="*/ 13996 h 14864"/>
                <a:gd name="connsiteX72" fmla="*/ 37757 w 81915"/>
                <a:gd name="connsiteY72" fmla="*/ 14430 h 14864"/>
                <a:gd name="connsiteX73" fmla="*/ 37757 w 81915"/>
                <a:gd name="connsiteY73" fmla="*/ 14430 h 14864"/>
                <a:gd name="connsiteX74" fmla="*/ 34394 w 81915"/>
                <a:gd name="connsiteY74" fmla="*/ 14647 h 14864"/>
                <a:gd name="connsiteX75" fmla="*/ 31356 w 81915"/>
                <a:gd name="connsiteY75" fmla="*/ 14756 h 14864"/>
                <a:gd name="connsiteX76" fmla="*/ 27884 w 81915"/>
                <a:gd name="connsiteY76" fmla="*/ 14864 h 14864"/>
                <a:gd name="connsiteX77" fmla="*/ 26582 w 81915"/>
                <a:gd name="connsiteY77" fmla="*/ 14864 h 14864"/>
                <a:gd name="connsiteX78" fmla="*/ 25388 w 81915"/>
                <a:gd name="connsiteY78" fmla="*/ 14864 h 14864"/>
                <a:gd name="connsiteX79" fmla="*/ 23761 w 81915"/>
                <a:gd name="connsiteY79" fmla="*/ 14756 h 1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1915" h="14864">
                  <a:moveTo>
                    <a:pt x="23761" y="14756"/>
                  </a:moveTo>
                  <a:cubicBezTo>
                    <a:pt x="23761" y="14756"/>
                    <a:pt x="23761" y="14756"/>
                    <a:pt x="23761" y="14756"/>
                  </a:cubicBezTo>
                  <a:cubicBezTo>
                    <a:pt x="19638" y="14647"/>
                    <a:pt x="15515" y="14430"/>
                    <a:pt x="11392" y="13779"/>
                  </a:cubicBezTo>
                  <a:cubicBezTo>
                    <a:pt x="9439" y="13454"/>
                    <a:pt x="7486" y="13128"/>
                    <a:pt x="5533" y="12586"/>
                  </a:cubicBezTo>
                  <a:cubicBezTo>
                    <a:pt x="3689" y="12152"/>
                    <a:pt x="1844" y="11501"/>
                    <a:pt x="0" y="10850"/>
                  </a:cubicBezTo>
                  <a:cubicBezTo>
                    <a:pt x="0" y="10850"/>
                    <a:pt x="0" y="10741"/>
                    <a:pt x="0" y="10741"/>
                  </a:cubicBezTo>
                  <a:cubicBezTo>
                    <a:pt x="1410" y="11067"/>
                    <a:pt x="2821" y="11392"/>
                    <a:pt x="4231" y="11718"/>
                  </a:cubicBezTo>
                  <a:cubicBezTo>
                    <a:pt x="5750" y="12043"/>
                    <a:pt x="7161" y="12260"/>
                    <a:pt x="8680" y="12586"/>
                  </a:cubicBezTo>
                  <a:cubicBezTo>
                    <a:pt x="8680" y="12586"/>
                    <a:pt x="8680" y="12586"/>
                    <a:pt x="8680" y="12586"/>
                  </a:cubicBezTo>
                  <a:cubicBezTo>
                    <a:pt x="9222" y="12694"/>
                    <a:pt x="9873" y="12803"/>
                    <a:pt x="10416" y="12911"/>
                  </a:cubicBezTo>
                  <a:cubicBezTo>
                    <a:pt x="10416" y="12911"/>
                    <a:pt x="10416" y="12911"/>
                    <a:pt x="10416" y="12911"/>
                  </a:cubicBezTo>
                  <a:cubicBezTo>
                    <a:pt x="11718" y="13128"/>
                    <a:pt x="12911" y="13237"/>
                    <a:pt x="14213" y="13454"/>
                  </a:cubicBezTo>
                  <a:cubicBezTo>
                    <a:pt x="14756" y="13562"/>
                    <a:pt x="15190" y="13562"/>
                    <a:pt x="15732" y="13671"/>
                  </a:cubicBezTo>
                  <a:cubicBezTo>
                    <a:pt x="16383" y="13671"/>
                    <a:pt x="16926" y="13779"/>
                    <a:pt x="17577" y="13888"/>
                  </a:cubicBezTo>
                  <a:cubicBezTo>
                    <a:pt x="17577" y="13888"/>
                    <a:pt x="17577" y="13888"/>
                    <a:pt x="17577" y="13888"/>
                  </a:cubicBezTo>
                  <a:cubicBezTo>
                    <a:pt x="19313" y="13996"/>
                    <a:pt x="21049" y="13996"/>
                    <a:pt x="22784" y="13996"/>
                  </a:cubicBezTo>
                  <a:cubicBezTo>
                    <a:pt x="24412" y="13996"/>
                    <a:pt x="26148" y="13996"/>
                    <a:pt x="27775" y="13888"/>
                  </a:cubicBezTo>
                  <a:cubicBezTo>
                    <a:pt x="30922" y="13779"/>
                    <a:pt x="33960" y="13562"/>
                    <a:pt x="37106" y="13345"/>
                  </a:cubicBezTo>
                  <a:cubicBezTo>
                    <a:pt x="37106" y="13345"/>
                    <a:pt x="37106" y="13345"/>
                    <a:pt x="37106" y="13345"/>
                  </a:cubicBezTo>
                  <a:cubicBezTo>
                    <a:pt x="38733" y="13128"/>
                    <a:pt x="40361" y="13020"/>
                    <a:pt x="41989" y="12911"/>
                  </a:cubicBezTo>
                  <a:cubicBezTo>
                    <a:pt x="43507" y="12803"/>
                    <a:pt x="45027" y="12586"/>
                    <a:pt x="46545" y="12369"/>
                  </a:cubicBezTo>
                  <a:cubicBezTo>
                    <a:pt x="47739" y="12260"/>
                    <a:pt x="49041" y="12043"/>
                    <a:pt x="50234" y="11935"/>
                  </a:cubicBezTo>
                  <a:cubicBezTo>
                    <a:pt x="52513" y="11609"/>
                    <a:pt x="54900" y="11284"/>
                    <a:pt x="57178" y="10850"/>
                  </a:cubicBezTo>
                  <a:cubicBezTo>
                    <a:pt x="57178" y="10850"/>
                    <a:pt x="57178" y="10850"/>
                    <a:pt x="57178" y="10850"/>
                  </a:cubicBezTo>
                  <a:cubicBezTo>
                    <a:pt x="57178" y="10850"/>
                    <a:pt x="57178" y="10850"/>
                    <a:pt x="57178" y="10850"/>
                  </a:cubicBezTo>
                  <a:cubicBezTo>
                    <a:pt x="57178" y="10850"/>
                    <a:pt x="57178" y="10850"/>
                    <a:pt x="57178" y="10850"/>
                  </a:cubicBezTo>
                  <a:cubicBezTo>
                    <a:pt x="57178" y="10850"/>
                    <a:pt x="57178" y="10850"/>
                    <a:pt x="57178" y="10850"/>
                  </a:cubicBezTo>
                  <a:cubicBezTo>
                    <a:pt x="57178" y="10850"/>
                    <a:pt x="57178" y="10850"/>
                    <a:pt x="57178" y="10850"/>
                  </a:cubicBezTo>
                  <a:cubicBezTo>
                    <a:pt x="59131" y="10416"/>
                    <a:pt x="61084" y="9765"/>
                    <a:pt x="62929" y="9114"/>
                  </a:cubicBezTo>
                  <a:cubicBezTo>
                    <a:pt x="62929" y="9114"/>
                    <a:pt x="62929" y="9114"/>
                    <a:pt x="62929" y="9114"/>
                  </a:cubicBezTo>
                  <a:cubicBezTo>
                    <a:pt x="63037" y="9114"/>
                    <a:pt x="63145" y="9005"/>
                    <a:pt x="63254" y="9005"/>
                  </a:cubicBezTo>
                  <a:cubicBezTo>
                    <a:pt x="63254" y="9005"/>
                    <a:pt x="63254" y="9005"/>
                    <a:pt x="63254" y="9005"/>
                  </a:cubicBezTo>
                  <a:cubicBezTo>
                    <a:pt x="63363" y="8897"/>
                    <a:pt x="63580" y="8897"/>
                    <a:pt x="63688" y="8788"/>
                  </a:cubicBezTo>
                  <a:cubicBezTo>
                    <a:pt x="63688" y="8788"/>
                    <a:pt x="63688" y="8788"/>
                    <a:pt x="63688" y="8788"/>
                  </a:cubicBezTo>
                  <a:cubicBezTo>
                    <a:pt x="63905" y="8680"/>
                    <a:pt x="64014" y="8680"/>
                    <a:pt x="64231" y="8571"/>
                  </a:cubicBezTo>
                  <a:cubicBezTo>
                    <a:pt x="64231" y="8571"/>
                    <a:pt x="64231" y="8571"/>
                    <a:pt x="64231" y="8571"/>
                  </a:cubicBezTo>
                  <a:cubicBezTo>
                    <a:pt x="64448" y="8463"/>
                    <a:pt x="64665" y="8354"/>
                    <a:pt x="64990" y="8354"/>
                  </a:cubicBezTo>
                  <a:cubicBezTo>
                    <a:pt x="64990" y="8354"/>
                    <a:pt x="64990" y="8354"/>
                    <a:pt x="64990" y="8354"/>
                  </a:cubicBezTo>
                  <a:cubicBezTo>
                    <a:pt x="65099" y="8354"/>
                    <a:pt x="65207" y="8246"/>
                    <a:pt x="65316" y="8246"/>
                  </a:cubicBezTo>
                  <a:cubicBezTo>
                    <a:pt x="65316" y="8246"/>
                    <a:pt x="65316" y="8246"/>
                    <a:pt x="65316" y="8246"/>
                  </a:cubicBezTo>
                  <a:cubicBezTo>
                    <a:pt x="65316" y="8246"/>
                    <a:pt x="65424" y="8246"/>
                    <a:pt x="65424" y="8246"/>
                  </a:cubicBezTo>
                  <a:cubicBezTo>
                    <a:pt x="66726" y="7703"/>
                    <a:pt x="68028" y="7269"/>
                    <a:pt x="69439" y="6727"/>
                  </a:cubicBezTo>
                  <a:cubicBezTo>
                    <a:pt x="70632" y="6293"/>
                    <a:pt x="71826" y="5642"/>
                    <a:pt x="73019" y="5099"/>
                  </a:cubicBezTo>
                  <a:cubicBezTo>
                    <a:pt x="73019" y="5099"/>
                    <a:pt x="73019" y="5099"/>
                    <a:pt x="73019" y="5099"/>
                  </a:cubicBezTo>
                  <a:cubicBezTo>
                    <a:pt x="73562" y="4882"/>
                    <a:pt x="73995" y="4557"/>
                    <a:pt x="74538" y="4340"/>
                  </a:cubicBezTo>
                  <a:cubicBezTo>
                    <a:pt x="74538" y="4340"/>
                    <a:pt x="74538" y="4340"/>
                    <a:pt x="74538" y="4340"/>
                  </a:cubicBezTo>
                  <a:cubicBezTo>
                    <a:pt x="74972" y="4123"/>
                    <a:pt x="75514" y="3906"/>
                    <a:pt x="75948" y="3689"/>
                  </a:cubicBezTo>
                  <a:cubicBezTo>
                    <a:pt x="75948" y="3689"/>
                    <a:pt x="75948" y="3689"/>
                    <a:pt x="75948" y="3689"/>
                  </a:cubicBezTo>
                  <a:cubicBezTo>
                    <a:pt x="77684" y="2821"/>
                    <a:pt x="79420" y="1844"/>
                    <a:pt x="81048" y="759"/>
                  </a:cubicBezTo>
                  <a:cubicBezTo>
                    <a:pt x="81048" y="759"/>
                    <a:pt x="81048" y="759"/>
                    <a:pt x="81048" y="759"/>
                  </a:cubicBezTo>
                  <a:cubicBezTo>
                    <a:pt x="81265" y="651"/>
                    <a:pt x="81373" y="434"/>
                    <a:pt x="81590" y="325"/>
                  </a:cubicBezTo>
                  <a:cubicBezTo>
                    <a:pt x="81590" y="325"/>
                    <a:pt x="81590" y="325"/>
                    <a:pt x="81590" y="325"/>
                  </a:cubicBezTo>
                  <a:cubicBezTo>
                    <a:pt x="81699" y="217"/>
                    <a:pt x="81699" y="217"/>
                    <a:pt x="81807" y="108"/>
                  </a:cubicBezTo>
                  <a:cubicBezTo>
                    <a:pt x="81807" y="108"/>
                    <a:pt x="81807" y="108"/>
                    <a:pt x="81807" y="0"/>
                  </a:cubicBezTo>
                  <a:cubicBezTo>
                    <a:pt x="81807" y="0"/>
                    <a:pt x="81807" y="0"/>
                    <a:pt x="81807" y="0"/>
                  </a:cubicBezTo>
                  <a:cubicBezTo>
                    <a:pt x="81807" y="0"/>
                    <a:pt x="81807" y="0"/>
                    <a:pt x="81807" y="0"/>
                  </a:cubicBezTo>
                  <a:cubicBezTo>
                    <a:pt x="81807" y="0"/>
                    <a:pt x="81807" y="0"/>
                    <a:pt x="81807" y="0"/>
                  </a:cubicBezTo>
                  <a:cubicBezTo>
                    <a:pt x="81807" y="0"/>
                    <a:pt x="81916" y="0"/>
                    <a:pt x="81916" y="0"/>
                  </a:cubicBezTo>
                  <a:lnTo>
                    <a:pt x="81916" y="0"/>
                  </a:lnTo>
                  <a:cubicBezTo>
                    <a:pt x="81916" y="0"/>
                    <a:pt x="81916" y="0"/>
                    <a:pt x="81916" y="0"/>
                  </a:cubicBezTo>
                  <a:cubicBezTo>
                    <a:pt x="81916" y="217"/>
                    <a:pt x="81590" y="434"/>
                    <a:pt x="81482" y="651"/>
                  </a:cubicBezTo>
                  <a:cubicBezTo>
                    <a:pt x="80831" y="1302"/>
                    <a:pt x="80071" y="1844"/>
                    <a:pt x="79312" y="2387"/>
                  </a:cubicBezTo>
                  <a:cubicBezTo>
                    <a:pt x="77684" y="3472"/>
                    <a:pt x="75948" y="4448"/>
                    <a:pt x="74104" y="5316"/>
                  </a:cubicBezTo>
                  <a:cubicBezTo>
                    <a:pt x="72259" y="6293"/>
                    <a:pt x="70306" y="7052"/>
                    <a:pt x="68354" y="7920"/>
                  </a:cubicBezTo>
                  <a:cubicBezTo>
                    <a:pt x="66618" y="8680"/>
                    <a:pt x="64773" y="9439"/>
                    <a:pt x="62929" y="10090"/>
                  </a:cubicBezTo>
                  <a:cubicBezTo>
                    <a:pt x="62929" y="10090"/>
                    <a:pt x="62929" y="10090"/>
                    <a:pt x="62929" y="10090"/>
                  </a:cubicBezTo>
                  <a:cubicBezTo>
                    <a:pt x="62495" y="10307"/>
                    <a:pt x="62061" y="10416"/>
                    <a:pt x="61627" y="10524"/>
                  </a:cubicBezTo>
                  <a:cubicBezTo>
                    <a:pt x="61627" y="10524"/>
                    <a:pt x="61627" y="10524"/>
                    <a:pt x="61627" y="10524"/>
                  </a:cubicBezTo>
                  <a:cubicBezTo>
                    <a:pt x="57612" y="11935"/>
                    <a:pt x="53489" y="12477"/>
                    <a:pt x="49366" y="13128"/>
                  </a:cubicBezTo>
                  <a:cubicBezTo>
                    <a:pt x="48390" y="13237"/>
                    <a:pt x="47414" y="13454"/>
                    <a:pt x="46328" y="13562"/>
                  </a:cubicBezTo>
                  <a:cubicBezTo>
                    <a:pt x="45135" y="13671"/>
                    <a:pt x="43941" y="13888"/>
                    <a:pt x="42748" y="13996"/>
                  </a:cubicBezTo>
                  <a:cubicBezTo>
                    <a:pt x="42748" y="13996"/>
                    <a:pt x="42748" y="13996"/>
                    <a:pt x="42748" y="13996"/>
                  </a:cubicBezTo>
                  <a:cubicBezTo>
                    <a:pt x="41120" y="14213"/>
                    <a:pt x="39384" y="14322"/>
                    <a:pt x="37757" y="14430"/>
                  </a:cubicBezTo>
                  <a:cubicBezTo>
                    <a:pt x="37757" y="14430"/>
                    <a:pt x="37757" y="14430"/>
                    <a:pt x="37757" y="14430"/>
                  </a:cubicBezTo>
                  <a:cubicBezTo>
                    <a:pt x="36672" y="14539"/>
                    <a:pt x="35479" y="14539"/>
                    <a:pt x="34394" y="14647"/>
                  </a:cubicBezTo>
                  <a:cubicBezTo>
                    <a:pt x="33417" y="14756"/>
                    <a:pt x="32441" y="14756"/>
                    <a:pt x="31356" y="14756"/>
                  </a:cubicBezTo>
                  <a:cubicBezTo>
                    <a:pt x="30162" y="14756"/>
                    <a:pt x="29077" y="14864"/>
                    <a:pt x="27884" y="14864"/>
                  </a:cubicBezTo>
                  <a:cubicBezTo>
                    <a:pt x="27450" y="14864"/>
                    <a:pt x="27016" y="14864"/>
                    <a:pt x="26582" y="14864"/>
                  </a:cubicBezTo>
                  <a:cubicBezTo>
                    <a:pt x="26148" y="14864"/>
                    <a:pt x="25822" y="14864"/>
                    <a:pt x="25388" y="14864"/>
                  </a:cubicBezTo>
                  <a:cubicBezTo>
                    <a:pt x="24520" y="14864"/>
                    <a:pt x="24195" y="14756"/>
                    <a:pt x="23761" y="14756"/>
                  </a:cubicBezTo>
                  <a:close/>
                </a:path>
              </a:pathLst>
            </a:custGeom>
            <a:solidFill>
              <a:srgbClr val="AB8863"/>
            </a:solidFill>
            <a:ln w="10838" cap="flat">
              <a:noFill/>
              <a:prstDash val="solid"/>
              <a:miter/>
            </a:ln>
          </p:spPr>
          <p:txBody>
            <a:bodyPr rtlCol="0" anchor="ctr"/>
            <a:lstStyle/>
            <a:p>
              <a:endParaRPr lang="nb-NO"/>
            </a:p>
          </p:txBody>
        </p:sp>
      </p:grpSp>
      <p:sp>
        <p:nvSpPr>
          <p:cNvPr id="337" name="Frihåndsform: figur 336">
            <a:extLst>
              <a:ext uri="{FF2B5EF4-FFF2-40B4-BE49-F238E27FC236}">
                <a16:creationId xmlns:a16="http://schemas.microsoft.com/office/drawing/2014/main" id="{4C305D3B-8138-483C-8448-599DD8B0F827}"/>
              </a:ext>
            </a:extLst>
          </p:cNvPr>
          <p:cNvSpPr/>
          <p:nvPr/>
        </p:nvSpPr>
        <p:spPr>
          <a:xfrm>
            <a:off x="5451058" y="3447664"/>
            <a:ext cx="773047" cy="281768"/>
          </a:xfrm>
          <a:custGeom>
            <a:avLst/>
            <a:gdLst>
              <a:gd name="connsiteX0" fmla="*/ 0 w 773047"/>
              <a:gd name="connsiteY0" fmla="*/ 0 h 281768"/>
              <a:gd name="connsiteX1" fmla="*/ 773047 w 773047"/>
              <a:gd name="connsiteY1" fmla="*/ 0 h 281768"/>
              <a:gd name="connsiteX2" fmla="*/ 773047 w 773047"/>
              <a:gd name="connsiteY2" fmla="*/ 281769 h 281768"/>
              <a:gd name="connsiteX3" fmla="*/ 0 w 773047"/>
              <a:gd name="connsiteY3" fmla="*/ 281769 h 281768"/>
            </a:gdLst>
            <a:ahLst/>
            <a:cxnLst>
              <a:cxn ang="0">
                <a:pos x="connsiteX0" y="connsiteY0"/>
              </a:cxn>
              <a:cxn ang="0">
                <a:pos x="connsiteX1" y="connsiteY1"/>
              </a:cxn>
              <a:cxn ang="0">
                <a:pos x="connsiteX2" y="connsiteY2"/>
              </a:cxn>
              <a:cxn ang="0">
                <a:pos x="connsiteX3" y="connsiteY3"/>
              </a:cxn>
            </a:cxnLst>
            <a:rect l="l" t="t" r="r" b="b"/>
            <a:pathLst>
              <a:path w="773047" h="281768">
                <a:moveTo>
                  <a:pt x="0" y="0"/>
                </a:moveTo>
                <a:lnTo>
                  <a:pt x="773047" y="0"/>
                </a:lnTo>
                <a:lnTo>
                  <a:pt x="773047" y="281769"/>
                </a:lnTo>
                <a:lnTo>
                  <a:pt x="0" y="281769"/>
                </a:lnTo>
                <a:close/>
              </a:path>
            </a:pathLst>
          </a:custGeom>
          <a:noFill/>
          <a:ln w="10838" cap="flat">
            <a:noFill/>
            <a:prstDash val="solid"/>
            <a:miter/>
          </a:ln>
        </p:spPr>
        <p:txBody>
          <a:bodyPr rtlCol="0" anchor="ctr"/>
          <a:lstStyle/>
          <a:p>
            <a:endParaRPr lang="nb-NO"/>
          </a:p>
        </p:txBody>
      </p:sp>
    </p:spTree>
    <p:extLst>
      <p:ext uri="{BB962C8B-B14F-4D97-AF65-F5344CB8AC3E}">
        <p14:creationId xmlns:p14="http://schemas.microsoft.com/office/powerpoint/2010/main" val="24592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FB09491F-35A7-4DC4-B916-AED908CC2C0D}"/>
              </a:ext>
            </a:extLst>
          </p:cNvPr>
          <p:cNvSpPr>
            <a:spLocks noGrp="1"/>
          </p:cNvSpPr>
          <p:nvPr>
            <p:ph type="title"/>
          </p:nvPr>
        </p:nvSpPr>
        <p:spPr>
          <a:xfrm>
            <a:off x="839788" y="457200"/>
            <a:ext cx="3932237" cy="1600200"/>
          </a:xfrm>
        </p:spPr>
        <p:txBody>
          <a:bodyPr/>
          <a:lstStyle/>
          <a:p>
            <a:pPr algn="l"/>
            <a:r>
              <a:rPr lang="nb-NO" sz="3200" b="1"/>
              <a:t>Hva</a:t>
            </a:r>
            <a:r>
              <a:rPr lang="nb-NO" sz="3200"/>
              <a:t> ønsker du å formidle og til </a:t>
            </a:r>
            <a:r>
              <a:rPr lang="nb-NO" sz="3200" b="1"/>
              <a:t>hvem</a:t>
            </a:r>
            <a:r>
              <a:rPr lang="nb-NO" sz="3200"/>
              <a:t>?</a:t>
            </a:r>
            <a:endParaRPr lang="en-US"/>
          </a:p>
        </p:txBody>
      </p:sp>
      <p:sp>
        <p:nvSpPr>
          <p:cNvPr id="12" name="Text Placeholder 3">
            <a:extLst>
              <a:ext uri="{FF2B5EF4-FFF2-40B4-BE49-F238E27FC236}">
                <a16:creationId xmlns:a16="http://schemas.microsoft.com/office/drawing/2014/main" id="{B41CD615-C7DE-40AA-B9E2-AF9C03907EA6}"/>
              </a:ext>
            </a:extLst>
          </p:cNvPr>
          <p:cNvSpPr>
            <a:spLocks noGrp="1"/>
          </p:cNvSpPr>
          <p:nvPr>
            <p:ph type="body" sz="half" idx="2"/>
          </p:nvPr>
        </p:nvSpPr>
        <p:spPr>
          <a:xfrm>
            <a:off x="839788" y="2057400"/>
            <a:ext cx="3932237" cy="3811588"/>
          </a:xfrm>
        </p:spPr>
        <p:txBody>
          <a:bodyPr>
            <a:normAutofit lnSpcReduction="10000"/>
          </a:bodyPr>
          <a:lstStyle/>
          <a:p>
            <a:br>
              <a:rPr lang="nb-NO" sz="1100"/>
            </a:br>
            <a:endParaRPr lang="nb-NO" sz="1100"/>
          </a:p>
          <a:p>
            <a:pPr marL="342900" indent="-342900">
              <a:buFont typeface="Arial" panose="020B0604020202020204" pitchFamily="34" charset="0"/>
              <a:buAutoNum type="arabicPeriod"/>
            </a:pPr>
            <a:r>
              <a:rPr lang="nb-NO" sz="1100" b="1"/>
              <a:t>Hvem</a:t>
            </a:r>
            <a:r>
              <a:rPr lang="nb-NO" sz="1100"/>
              <a:t> ønsker du å nå gjennom presentasjonen?</a:t>
            </a:r>
            <a:br>
              <a:rPr lang="nb-NO" sz="1100"/>
            </a:br>
            <a:r>
              <a:rPr lang="nb-NO" sz="1100"/>
              <a:t>Ulike interessenter (eiere, styret, ledelsen, kunder/brukere </a:t>
            </a:r>
            <a:r>
              <a:rPr lang="nb-NO" sz="1100" err="1"/>
              <a:t>etc</a:t>
            </a:r>
            <a:r>
              <a:rPr lang="nb-NO" sz="1100"/>
              <a:t>) har ulike forventninger til et budskap. Jo tydeligere du er på hvem du ønsker å nå, jo enklere er det å lage en presentasjon som treffer mottakeren. </a:t>
            </a:r>
          </a:p>
          <a:p>
            <a:pPr marL="342900" indent="-342900">
              <a:buAutoNum type="arabicPeriod"/>
            </a:pPr>
            <a:r>
              <a:rPr lang="nb-NO" sz="1100"/>
              <a:t>Hva er </a:t>
            </a:r>
            <a:r>
              <a:rPr lang="nb-NO" sz="1100" b="1"/>
              <a:t>hovedbudskapet</a:t>
            </a:r>
            <a:r>
              <a:rPr lang="nb-NO" sz="1100"/>
              <a:t>?</a:t>
            </a:r>
            <a:br>
              <a:rPr lang="nb-NO" sz="1100"/>
            </a:br>
            <a:r>
              <a:rPr lang="nb-NO" sz="1100"/>
              <a:t>Presentasjonen bør handle om verdiskaping, og bør gjenspeile prosjektets gevinstrealisering, resultater og leveranser, læring og mulige nyskapinger. </a:t>
            </a:r>
            <a:br>
              <a:rPr lang="nb-NO" sz="1100"/>
            </a:br>
            <a:endParaRPr lang="nb-NO" sz="1100"/>
          </a:p>
          <a:p>
            <a:pPr marL="342900" indent="-342900">
              <a:buAutoNum type="arabicPeriod"/>
            </a:pPr>
            <a:r>
              <a:rPr lang="nb-NO" sz="1100"/>
              <a:t>Bruk </a:t>
            </a:r>
            <a:r>
              <a:rPr lang="nb-NO" sz="1100" b="1"/>
              <a:t>visuelle virkemidler </a:t>
            </a:r>
            <a:r>
              <a:rPr lang="nb-NO" sz="1100"/>
              <a:t>for å fremheve budskapet for presentasjonen. Dette kan være </a:t>
            </a:r>
            <a:r>
              <a:rPr lang="nb-NO" sz="1100" b="1"/>
              <a:t>bilder</a:t>
            </a:r>
            <a:r>
              <a:rPr lang="nb-NO" sz="1100"/>
              <a:t> fra selve prosjektgjennomføringen, </a:t>
            </a:r>
            <a:r>
              <a:rPr lang="nb-NO" sz="1100" b="1"/>
              <a:t>sitater</a:t>
            </a:r>
            <a:r>
              <a:rPr lang="nb-NO" sz="1100"/>
              <a:t> fra interessenter, tidlige </a:t>
            </a:r>
            <a:r>
              <a:rPr lang="nb-NO" sz="1100" b="1"/>
              <a:t>skisser til løsning</a:t>
            </a:r>
            <a:r>
              <a:rPr lang="nb-NO" sz="1100"/>
              <a:t>, videoer som viser en løsning i bruk, el</a:t>
            </a:r>
            <a:r>
              <a:rPr lang="nb-NO" sz="1100" err="1"/>
              <a:t>.l</a:t>
            </a:r>
            <a:r>
              <a:rPr lang="nb-NO" sz="1100"/>
              <a:t>. </a:t>
            </a:r>
            <a:br>
              <a:rPr lang="nb-NO" sz="1100"/>
            </a:br>
            <a:br>
              <a:rPr lang="nb-NO" sz="1100"/>
            </a:br>
            <a:r>
              <a:rPr lang="nb-NO" sz="1100"/>
              <a:t>Du finner f. eks. gratis bilder på</a:t>
            </a:r>
            <a:br>
              <a:rPr lang="nb-NO" sz="1100"/>
            </a:br>
            <a:r>
              <a:rPr lang="nb-NO" sz="1100" err="1"/>
              <a:t>www</a:t>
            </a:r>
            <a:r>
              <a:rPr lang="nb-NO" sz="1100"/>
              <a:t>. unsplash.com.</a:t>
            </a:r>
            <a:br>
              <a:rPr lang="nb-NO" sz="1100"/>
            </a:br>
            <a:br>
              <a:rPr lang="nb-NO" sz="1100"/>
            </a:br>
            <a:endParaRPr lang="nb-NO" sz="1100"/>
          </a:p>
          <a:p>
            <a:endParaRPr lang="en-US" sz="1100"/>
          </a:p>
        </p:txBody>
      </p:sp>
      <p:pic>
        <p:nvPicPr>
          <p:cNvPr id="1028" name="Picture 4" descr="FNs bærekraftsmål">
            <a:extLst>
              <a:ext uri="{FF2B5EF4-FFF2-40B4-BE49-F238E27FC236}">
                <a16:creationId xmlns:a16="http://schemas.microsoft.com/office/drawing/2014/main" id="{028B423F-34B7-4506-9791-5314C69852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76309" y="1129182"/>
            <a:ext cx="4875903" cy="487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420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1D0A41-728D-4D47-A193-F8ABD7B8724D}"/>
              </a:ext>
            </a:extLst>
          </p:cNvPr>
          <p:cNvSpPr>
            <a:spLocks noGrp="1"/>
          </p:cNvSpPr>
          <p:nvPr>
            <p:ph type="title"/>
          </p:nvPr>
        </p:nvSpPr>
        <p:spPr/>
        <p:txBody>
          <a:bodyPr/>
          <a:lstStyle/>
          <a:p>
            <a:pPr algn="l"/>
            <a:r>
              <a:rPr lang="nb-NO"/>
              <a:t>Ta utgangspunkt i </a:t>
            </a:r>
            <a:r>
              <a:rPr lang="nb-NO" b="1"/>
              <a:t>prosjektkanvaset</a:t>
            </a:r>
          </a:p>
        </p:txBody>
      </p:sp>
      <p:sp>
        <p:nvSpPr>
          <p:cNvPr id="4" name="Plassholder for tekst 3">
            <a:extLst>
              <a:ext uri="{FF2B5EF4-FFF2-40B4-BE49-F238E27FC236}">
                <a16:creationId xmlns:a16="http://schemas.microsoft.com/office/drawing/2014/main" id="{12C9A1CD-9B85-4815-914D-B948B8679A9F}"/>
              </a:ext>
            </a:extLst>
          </p:cNvPr>
          <p:cNvSpPr>
            <a:spLocks noGrp="1"/>
          </p:cNvSpPr>
          <p:nvPr>
            <p:ph type="body" sz="half" idx="2"/>
          </p:nvPr>
        </p:nvSpPr>
        <p:spPr>
          <a:xfrm>
            <a:off x="839788" y="2057400"/>
            <a:ext cx="3932237" cy="4343400"/>
          </a:xfrm>
        </p:spPr>
        <p:txBody>
          <a:bodyPr>
            <a:normAutofit fontScale="92500" lnSpcReduction="10000"/>
          </a:bodyPr>
          <a:lstStyle/>
          <a:p>
            <a:r>
              <a:rPr lang="nb-NO"/>
              <a:t>Når du skal lage en selgende presentasjon av prosjektet etter at prosjektet er gjennomført – eller mot slutten av prosjektet – kan det være fornuftig å ta utgangspunkt i </a:t>
            </a:r>
            <a:r>
              <a:rPr lang="nb-NO" b="1"/>
              <a:t>prosjektkanvaset</a:t>
            </a:r>
            <a:r>
              <a:rPr lang="nb-NO"/>
              <a:t>. </a:t>
            </a:r>
          </a:p>
          <a:p>
            <a:endParaRPr lang="nb-NO"/>
          </a:p>
          <a:p>
            <a:r>
              <a:rPr lang="nb-NO"/>
              <a:t>Avhengig av hvem som er </a:t>
            </a:r>
            <a:r>
              <a:rPr lang="nb-NO" b="1"/>
              <a:t>målgruppen for presentasjonen</a:t>
            </a:r>
            <a:r>
              <a:rPr lang="nb-NO"/>
              <a:t>, bør du velge deg noen av elementene i prosjektkanvaset. </a:t>
            </a:r>
            <a:br>
              <a:rPr lang="nb-NO"/>
            </a:br>
            <a:br>
              <a:rPr lang="nb-NO"/>
            </a:br>
            <a:r>
              <a:rPr lang="nb-NO"/>
              <a:t>Vi eksemplifiser her med følgende elementer:</a:t>
            </a:r>
          </a:p>
          <a:p>
            <a:pPr marL="285750" indent="-285750">
              <a:buFont typeface="Wingdings" panose="05000000000000000000" pitchFamily="2" charset="2"/>
              <a:buChar char="§"/>
            </a:pPr>
            <a:r>
              <a:rPr lang="nb-NO" b="1"/>
              <a:t>Nøkkelressurser</a:t>
            </a:r>
            <a:r>
              <a:rPr lang="nb-NO"/>
              <a:t> og arbeidsform</a:t>
            </a:r>
          </a:p>
          <a:p>
            <a:pPr marL="285750" indent="-285750">
              <a:buFont typeface="Wingdings" panose="05000000000000000000" pitchFamily="2" charset="2"/>
              <a:buChar char="§"/>
            </a:pPr>
            <a:r>
              <a:rPr lang="nb-NO" b="1"/>
              <a:t>Interessenter</a:t>
            </a:r>
            <a:r>
              <a:rPr lang="nb-NO"/>
              <a:t> og involvering</a:t>
            </a:r>
          </a:p>
          <a:p>
            <a:pPr marL="285750" indent="-285750">
              <a:buFont typeface="Wingdings" panose="05000000000000000000" pitchFamily="2" charset="2"/>
              <a:buChar char="§"/>
            </a:pPr>
            <a:r>
              <a:rPr lang="nb-NO" b="1"/>
              <a:t>Usikkerhet</a:t>
            </a:r>
            <a:r>
              <a:rPr lang="nb-NO"/>
              <a:t> og håndtering av usikkerhet</a:t>
            </a:r>
          </a:p>
          <a:p>
            <a:pPr marL="285750" indent="-285750">
              <a:buFont typeface="Wingdings" panose="05000000000000000000" pitchFamily="2" charset="2"/>
              <a:buChar char="§"/>
            </a:pPr>
            <a:r>
              <a:rPr lang="nb-NO" b="1"/>
              <a:t>Leveranse</a:t>
            </a:r>
            <a:r>
              <a:rPr lang="nb-NO"/>
              <a:t> og verdiskaping</a:t>
            </a:r>
            <a:br>
              <a:rPr lang="nb-NO"/>
            </a:br>
            <a:endParaRPr lang="nb-NO"/>
          </a:p>
          <a:p>
            <a:pPr marL="285750" indent="-285750">
              <a:buFont typeface="Arial" panose="020B0604020202020204" pitchFamily="34" charset="0"/>
              <a:buChar char="•"/>
            </a:pPr>
            <a:endParaRPr lang="nb-NO"/>
          </a:p>
          <a:p>
            <a:endParaRPr lang="nb-NO"/>
          </a:p>
          <a:p>
            <a:endParaRPr lang="nb-NO"/>
          </a:p>
        </p:txBody>
      </p:sp>
      <p:pic>
        <p:nvPicPr>
          <p:cNvPr id="8" name="Bilde 7">
            <a:extLst>
              <a:ext uri="{FF2B5EF4-FFF2-40B4-BE49-F238E27FC236}">
                <a16:creationId xmlns:a16="http://schemas.microsoft.com/office/drawing/2014/main" id="{30FE09D7-7B4A-433F-ADCB-EED1E19CE83B}"/>
              </a:ext>
            </a:extLst>
          </p:cNvPr>
          <p:cNvPicPr>
            <a:picLocks noChangeAspect="1"/>
          </p:cNvPicPr>
          <p:nvPr/>
        </p:nvPicPr>
        <p:blipFill rotWithShape="1">
          <a:blip r:embed="rId2"/>
          <a:srcRect l="21146" t="20926" r="23646" b="10000"/>
          <a:stretch/>
        </p:blipFill>
        <p:spPr>
          <a:xfrm>
            <a:off x="5577750" y="2057400"/>
            <a:ext cx="5395628" cy="3797300"/>
          </a:xfrm>
          <a:prstGeom prst="rect">
            <a:avLst/>
          </a:prstGeom>
        </p:spPr>
      </p:pic>
    </p:spTree>
    <p:extLst>
      <p:ext uri="{BB962C8B-B14F-4D97-AF65-F5344CB8AC3E}">
        <p14:creationId xmlns:p14="http://schemas.microsoft.com/office/powerpoint/2010/main" val="255017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D345B5EB-4598-49BF-96A3-C3F2E9385291}"/>
              </a:ext>
            </a:extLst>
          </p:cNvPr>
          <p:cNvSpPr>
            <a:spLocks noGrp="1"/>
          </p:cNvSpPr>
          <p:nvPr>
            <p:ph type="title"/>
          </p:nvPr>
        </p:nvSpPr>
        <p:spPr>
          <a:xfrm>
            <a:off x="839788" y="457200"/>
            <a:ext cx="3932237" cy="1600200"/>
          </a:xfrm>
        </p:spPr>
        <p:txBody>
          <a:bodyPr anchor="b">
            <a:normAutofit/>
          </a:bodyPr>
          <a:lstStyle/>
          <a:p>
            <a:pPr algn="l"/>
            <a:r>
              <a:rPr lang="en-US" b="1" err="1"/>
              <a:t>Nøkkelressurser</a:t>
            </a:r>
            <a:r>
              <a:rPr lang="en-US" b="1"/>
              <a:t> og </a:t>
            </a:r>
            <a:r>
              <a:rPr lang="en-US" b="1" err="1"/>
              <a:t>arbeidsform</a:t>
            </a:r>
            <a:endParaRPr lang="en-US" b="1"/>
          </a:p>
        </p:txBody>
      </p:sp>
      <p:sp>
        <p:nvSpPr>
          <p:cNvPr id="4" name="Plassholder for tekst 3">
            <a:extLst>
              <a:ext uri="{FF2B5EF4-FFF2-40B4-BE49-F238E27FC236}">
                <a16:creationId xmlns:a16="http://schemas.microsoft.com/office/drawing/2014/main" id="{46AEB1A5-6763-4A15-9896-FB87177BA550}"/>
              </a:ext>
            </a:extLst>
          </p:cNvPr>
          <p:cNvSpPr>
            <a:spLocks noGrp="1"/>
          </p:cNvSpPr>
          <p:nvPr>
            <p:ph type="body" sz="half" idx="2"/>
          </p:nvPr>
        </p:nvSpPr>
        <p:spPr>
          <a:xfrm>
            <a:off x="839788" y="2057400"/>
            <a:ext cx="3932237" cy="3811588"/>
          </a:xfrm>
        </p:spPr>
        <p:txBody>
          <a:bodyPr>
            <a:normAutofit/>
          </a:bodyPr>
          <a:lstStyle/>
          <a:p>
            <a:r>
              <a:rPr lang="nb-NO"/>
              <a:t>Hele prosjektteamet er nøkkelen til prosjektets suksess!</a:t>
            </a:r>
          </a:p>
          <a:p>
            <a:pPr marL="342900" indent="-342900">
              <a:buFont typeface="+mj-lt"/>
              <a:buAutoNum type="arabicPeriod"/>
            </a:pPr>
            <a:r>
              <a:rPr lang="nb-NO" b="1"/>
              <a:t>Fremhev og vis nøkkelressursene </a:t>
            </a:r>
            <a:r>
              <a:rPr lang="nb-NO"/>
              <a:t>og den enkeltes ansvar og/eller hovedoppgave. </a:t>
            </a:r>
          </a:p>
          <a:p>
            <a:pPr marL="342900" indent="-342900">
              <a:buFont typeface="+mj-lt"/>
              <a:buAutoNum type="arabicPeriod"/>
            </a:pPr>
            <a:r>
              <a:rPr lang="nb-NO"/>
              <a:t>Hvilken form for </a:t>
            </a:r>
            <a:r>
              <a:rPr lang="nb-NO" b="1"/>
              <a:t>autonomi</a:t>
            </a:r>
            <a:r>
              <a:rPr lang="nb-NO"/>
              <a:t> ble praktisert i prosjekt-gjennomføringen? </a:t>
            </a:r>
          </a:p>
          <a:p>
            <a:pPr marL="342900" indent="-342900">
              <a:buFont typeface="+mj-lt"/>
              <a:buAutoNum type="arabicPeriod"/>
            </a:pPr>
            <a:r>
              <a:rPr lang="nb-NO"/>
              <a:t>Hvilke </a:t>
            </a:r>
            <a:r>
              <a:rPr lang="nb-NO" b="1"/>
              <a:t>utfordringer</a:t>
            </a:r>
            <a:r>
              <a:rPr lang="nb-NO"/>
              <a:t> møtte teamet underveis, og hvordan ble utfordringene håndtert?</a:t>
            </a:r>
          </a:p>
          <a:p>
            <a:pPr marL="342900" indent="-342900">
              <a:buFont typeface="+mj-lt"/>
              <a:buAutoNum type="arabicPeriod"/>
            </a:pPr>
            <a:r>
              <a:rPr lang="nb-NO"/>
              <a:t>Hva er </a:t>
            </a:r>
            <a:r>
              <a:rPr lang="nb-NO" b="1"/>
              <a:t>nøkkellæringen</a:t>
            </a:r>
            <a:r>
              <a:rPr lang="nb-NO"/>
              <a:t> fra samarbeidet i prosjektteamet?</a:t>
            </a:r>
          </a:p>
          <a:p>
            <a:pPr marL="342900" indent="-342900">
              <a:buFont typeface="+mj-lt"/>
              <a:buAutoNum type="arabicPeriod"/>
            </a:pPr>
            <a:endParaRPr lang="nb-NO"/>
          </a:p>
          <a:p>
            <a:endParaRPr lang="nb-NO"/>
          </a:p>
        </p:txBody>
      </p:sp>
      <p:pic>
        <p:nvPicPr>
          <p:cNvPr id="16" name="Grafikk 15">
            <a:extLst>
              <a:ext uri="{FF2B5EF4-FFF2-40B4-BE49-F238E27FC236}">
                <a16:creationId xmlns:a16="http://schemas.microsoft.com/office/drawing/2014/main" id="{0CB100B2-D6C8-4348-AA15-A0FAE12291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98902" y="1383756"/>
            <a:ext cx="7775847" cy="4090488"/>
          </a:xfrm>
          <a:prstGeom prst="rect">
            <a:avLst/>
          </a:prstGeom>
        </p:spPr>
      </p:pic>
      <p:sp>
        <p:nvSpPr>
          <p:cNvPr id="14" name="Snakkeboble: rektangel 13">
            <a:extLst>
              <a:ext uri="{FF2B5EF4-FFF2-40B4-BE49-F238E27FC236}">
                <a16:creationId xmlns:a16="http://schemas.microsoft.com/office/drawing/2014/main" id="{B56CD125-FD63-4A89-9E24-33E219A537B0}"/>
              </a:ext>
            </a:extLst>
          </p:cNvPr>
          <p:cNvSpPr/>
          <p:nvPr/>
        </p:nvSpPr>
        <p:spPr>
          <a:xfrm>
            <a:off x="9022746" y="1009754"/>
            <a:ext cx="2691586" cy="1600200"/>
          </a:xfrm>
          <a:prstGeom prst="wedgeRectCallo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1A0202BD-83A4-49EA-B973-A8B6F3582435}"/>
              </a:ext>
            </a:extLst>
          </p:cNvPr>
          <p:cNvSpPr txBox="1"/>
          <p:nvPr/>
        </p:nvSpPr>
        <p:spPr>
          <a:xfrm>
            <a:off x="9097174" y="1148134"/>
            <a:ext cx="2617158" cy="1323439"/>
          </a:xfrm>
          <a:prstGeom prst="rect">
            <a:avLst/>
          </a:prstGeom>
          <a:noFill/>
        </p:spPr>
        <p:txBody>
          <a:bodyPr wrap="square" rtlCol="0">
            <a:spAutoFit/>
          </a:bodyPr>
          <a:lstStyle/>
          <a:p>
            <a:r>
              <a:rPr lang="nb-NO" sz="1400">
                <a:solidFill>
                  <a:schemeClr val="tx2"/>
                </a:solidFill>
              </a:rPr>
              <a:t>Vi fikk beslutning fra Kåre om å gå videre på den nye retningen i andre del-leveranse! Det var smart å </a:t>
            </a:r>
            <a:r>
              <a:rPr lang="nb-NO" sz="1400" err="1">
                <a:solidFill>
                  <a:schemeClr val="tx2"/>
                </a:solidFill>
              </a:rPr>
              <a:t>innvolvee</a:t>
            </a:r>
            <a:r>
              <a:rPr lang="nb-NO" sz="1400">
                <a:solidFill>
                  <a:schemeClr val="tx2"/>
                </a:solidFill>
              </a:rPr>
              <a:t> han tidlig.</a:t>
            </a:r>
            <a:br>
              <a:rPr lang="nb-NO" sz="1400">
                <a:solidFill>
                  <a:schemeClr val="tx2"/>
                </a:solidFill>
              </a:rPr>
            </a:br>
            <a:r>
              <a:rPr lang="nb-NO" sz="1000">
                <a:solidFill>
                  <a:schemeClr val="tx2"/>
                </a:solidFill>
              </a:rPr>
              <a:t>- Ansvarlig for </a:t>
            </a:r>
            <a:r>
              <a:rPr lang="nb-NO" sz="1000" err="1">
                <a:solidFill>
                  <a:schemeClr val="tx2"/>
                </a:solidFill>
              </a:rPr>
              <a:t>dellevarnse</a:t>
            </a:r>
            <a:r>
              <a:rPr lang="nb-NO" sz="1000">
                <a:solidFill>
                  <a:schemeClr val="tx2"/>
                </a:solidFill>
              </a:rPr>
              <a:t> </a:t>
            </a:r>
            <a:endParaRPr lang="nb-NO" sz="1400">
              <a:solidFill>
                <a:schemeClr val="tx2"/>
              </a:solidFill>
            </a:endParaRPr>
          </a:p>
        </p:txBody>
      </p:sp>
    </p:spTree>
    <p:extLst>
      <p:ext uri="{BB962C8B-B14F-4D97-AF65-F5344CB8AC3E}">
        <p14:creationId xmlns:p14="http://schemas.microsoft.com/office/powerpoint/2010/main" val="79034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17382A-4112-4258-97D0-1E3303B6AF55}"/>
              </a:ext>
            </a:extLst>
          </p:cNvPr>
          <p:cNvSpPr>
            <a:spLocks noGrp="1"/>
          </p:cNvSpPr>
          <p:nvPr>
            <p:ph type="title"/>
          </p:nvPr>
        </p:nvSpPr>
        <p:spPr/>
        <p:txBody>
          <a:bodyPr/>
          <a:lstStyle/>
          <a:p>
            <a:pPr algn="l"/>
            <a:r>
              <a:rPr lang="nb-NO" b="1"/>
              <a:t>Interessentene og </a:t>
            </a:r>
            <a:r>
              <a:rPr lang="nb-NO" b="1" err="1"/>
              <a:t>innvolvering</a:t>
            </a:r>
            <a:r>
              <a:rPr lang="nb-NO" b="1"/>
              <a:t> </a:t>
            </a:r>
          </a:p>
        </p:txBody>
      </p:sp>
      <p:sp>
        <p:nvSpPr>
          <p:cNvPr id="4" name="Plassholder for tekst 3">
            <a:extLst>
              <a:ext uri="{FF2B5EF4-FFF2-40B4-BE49-F238E27FC236}">
                <a16:creationId xmlns:a16="http://schemas.microsoft.com/office/drawing/2014/main" id="{7473E3EB-22A1-42AA-A919-1DF8BE8FC78B}"/>
              </a:ext>
            </a:extLst>
          </p:cNvPr>
          <p:cNvSpPr>
            <a:spLocks noGrp="1"/>
          </p:cNvSpPr>
          <p:nvPr>
            <p:ph type="body" sz="half" idx="2"/>
          </p:nvPr>
        </p:nvSpPr>
        <p:spPr>
          <a:xfrm>
            <a:off x="839788" y="2057400"/>
            <a:ext cx="4446587" cy="3811588"/>
          </a:xfrm>
        </p:spPr>
        <p:txBody>
          <a:bodyPr>
            <a:normAutofit/>
          </a:bodyPr>
          <a:lstStyle/>
          <a:p>
            <a:r>
              <a:rPr lang="nb-NO"/>
              <a:t>Interessenter er ulike aktører som er sentrale for prosjektets leveranser, og det er dermed viktig å involvere dem underveis i prosjektets gjennomføring.</a:t>
            </a:r>
            <a:br>
              <a:rPr lang="nb-NO"/>
            </a:br>
            <a:br>
              <a:rPr lang="nb-NO"/>
            </a:br>
            <a:r>
              <a:rPr lang="nb-NO"/>
              <a:t>1. </a:t>
            </a:r>
            <a:r>
              <a:rPr lang="nb-NO" b="1"/>
              <a:t>Hvem</a:t>
            </a:r>
            <a:r>
              <a:rPr lang="nb-NO"/>
              <a:t> var prosjektets </a:t>
            </a:r>
            <a:r>
              <a:rPr lang="nb-NO" err="1"/>
              <a:t>hovedinteressenter</a:t>
            </a:r>
            <a:r>
              <a:rPr lang="nb-NO"/>
              <a:t>?</a:t>
            </a:r>
          </a:p>
          <a:p>
            <a:r>
              <a:rPr lang="nb-NO"/>
              <a:t>2. </a:t>
            </a:r>
            <a:r>
              <a:rPr lang="nb-NO" b="1"/>
              <a:t>Hvordan </a:t>
            </a:r>
            <a:r>
              <a:rPr lang="nb-NO"/>
              <a:t>og</a:t>
            </a:r>
            <a:r>
              <a:rPr lang="nb-NO" b="1"/>
              <a:t> når </a:t>
            </a:r>
            <a:r>
              <a:rPr lang="nb-NO"/>
              <a:t>ble de involvert i gjennom prosjektets ulike delleveranser?</a:t>
            </a:r>
          </a:p>
          <a:p>
            <a:r>
              <a:rPr lang="nb-NO"/>
              <a:t>2. Hvilke </a:t>
            </a:r>
            <a:r>
              <a:rPr lang="nb-NO" b="1"/>
              <a:t>tre viktigste nøkkellæringer </a:t>
            </a:r>
            <a:r>
              <a:rPr lang="nb-NO"/>
              <a:t>har prosjektet ved å involvere interessentene? </a:t>
            </a:r>
          </a:p>
        </p:txBody>
      </p:sp>
      <p:sp>
        <p:nvSpPr>
          <p:cNvPr id="6" name="Snakkeboble: rektangel 5">
            <a:extLst>
              <a:ext uri="{FF2B5EF4-FFF2-40B4-BE49-F238E27FC236}">
                <a16:creationId xmlns:a16="http://schemas.microsoft.com/office/drawing/2014/main" id="{FE271EB7-5D7C-4F7D-9400-89A2F23514E4}"/>
              </a:ext>
            </a:extLst>
          </p:cNvPr>
          <p:cNvSpPr/>
          <p:nvPr/>
        </p:nvSpPr>
        <p:spPr>
          <a:xfrm>
            <a:off x="8735054" y="1583473"/>
            <a:ext cx="2691586" cy="1600200"/>
          </a:xfrm>
          <a:prstGeom prst="wedgeRectCallo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B75E8455-3DDF-44B1-BD05-1AA49F439BC4}"/>
              </a:ext>
            </a:extLst>
          </p:cNvPr>
          <p:cNvSpPr txBox="1"/>
          <p:nvPr/>
        </p:nvSpPr>
        <p:spPr>
          <a:xfrm>
            <a:off x="8830304" y="1583473"/>
            <a:ext cx="2617158" cy="1538883"/>
          </a:xfrm>
          <a:prstGeom prst="rect">
            <a:avLst/>
          </a:prstGeom>
          <a:noFill/>
        </p:spPr>
        <p:txBody>
          <a:bodyPr wrap="square" rtlCol="0">
            <a:spAutoFit/>
          </a:bodyPr>
          <a:lstStyle/>
          <a:p>
            <a:r>
              <a:rPr lang="nb-NO" sz="1400">
                <a:solidFill>
                  <a:schemeClr val="tx2"/>
                </a:solidFill>
              </a:rPr>
              <a:t>For å komme i gang med bærekraft, var det helt avgjørende å forstå</a:t>
            </a:r>
            <a:br>
              <a:rPr lang="nb-NO" sz="1400">
                <a:solidFill>
                  <a:schemeClr val="tx2"/>
                </a:solidFill>
              </a:rPr>
            </a:br>
            <a:r>
              <a:rPr lang="nb-NO" sz="1400">
                <a:solidFill>
                  <a:schemeClr val="tx2"/>
                </a:solidFill>
              </a:rPr>
              <a:t>kundenes behov og å involvere dem tidlig i løsningsforslagene våre.</a:t>
            </a:r>
            <a:br>
              <a:rPr lang="nb-NO" sz="1400">
                <a:solidFill>
                  <a:schemeClr val="tx2"/>
                </a:solidFill>
              </a:rPr>
            </a:br>
            <a:r>
              <a:rPr lang="nb-NO" sz="1000">
                <a:solidFill>
                  <a:schemeClr val="tx2"/>
                </a:solidFill>
              </a:rPr>
              <a:t>- Kunde i B2B</a:t>
            </a:r>
            <a:endParaRPr lang="nb-NO" sz="1400">
              <a:solidFill>
                <a:schemeClr val="tx2"/>
              </a:solidFill>
            </a:endParaRPr>
          </a:p>
        </p:txBody>
      </p:sp>
      <p:pic>
        <p:nvPicPr>
          <p:cNvPr id="8" name="Grafikk 7">
            <a:extLst>
              <a:ext uri="{FF2B5EF4-FFF2-40B4-BE49-F238E27FC236}">
                <a16:creationId xmlns:a16="http://schemas.microsoft.com/office/drawing/2014/main" id="{FBF4D9BF-8CB8-4E56-B8C6-BF52501EBE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63081" y="2919196"/>
            <a:ext cx="10229231" cy="4108884"/>
          </a:xfrm>
          <a:prstGeom prst="rect">
            <a:avLst/>
          </a:prstGeom>
        </p:spPr>
      </p:pic>
    </p:spTree>
    <p:extLst>
      <p:ext uri="{BB962C8B-B14F-4D97-AF65-F5344CB8AC3E}">
        <p14:creationId xmlns:p14="http://schemas.microsoft.com/office/powerpoint/2010/main" val="267388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396B53-709E-4770-81FB-C8DD49B9523D}"/>
              </a:ext>
            </a:extLst>
          </p:cNvPr>
          <p:cNvSpPr>
            <a:spLocks noGrp="1"/>
          </p:cNvSpPr>
          <p:nvPr>
            <p:ph type="title"/>
          </p:nvPr>
        </p:nvSpPr>
        <p:spPr/>
        <p:txBody>
          <a:bodyPr/>
          <a:lstStyle/>
          <a:p>
            <a:pPr algn="l"/>
            <a:r>
              <a:rPr lang="nb-NO"/>
              <a:t>Håndtering av </a:t>
            </a:r>
            <a:r>
              <a:rPr lang="nb-NO" b="1"/>
              <a:t>usikkerhet</a:t>
            </a:r>
          </a:p>
        </p:txBody>
      </p:sp>
      <p:sp>
        <p:nvSpPr>
          <p:cNvPr id="4" name="Plassholder for tekst 3">
            <a:extLst>
              <a:ext uri="{FF2B5EF4-FFF2-40B4-BE49-F238E27FC236}">
                <a16:creationId xmlns:a16="http://schemas.microsoft.com/office/drawing/2014/main" id="{4C5A8E37-BFF4-492C-9E4C-7A16E6B671A9}"/>
              </a:ext>
            </a:extLst>
          </p:cNvPr>
          <p:cNvSpPr>
            <a:spLocks noGrp="1"/>
          </p:cNvSpPr>
          <p:nvPr>
            <p:ph type="body" sz="half" idx="2"/>
          </p:nvPr>
        </p:nvSpPr>
        <p:spPr/>
        <p:txBody>
          <a:bodyPr>
            <a:normAutofit/>
          </a:bodyPr>
          <a:lstStyle/>
          <a:p>
            <a:r>
              <a:rPr lang="nb-NO"/>
              <a:t>Usikkerhet og uforutsette hendelser  forekommer gjerne gjennom prosjekts mål mot den endelige leveransen. Hvordan har prosjektet håndtert dette?</a:t>
            </a:r>
          </a:p>
          <a:p>
            <a:pPr marL="285750" indent="-285750">
              <a:buFont typeface="Arial" panose="020B0604020202020204" pitchFamily="34" charset="0"/>
              <a:buChar char="•"/>
            </a:pPr>
            <a:r>
              <a:rPr lang="nb-NO">
                <a:solidFill>
                  <a:schemeClr val="accent1">
                    <a:lumMod val="50000"/>
                  </a:schemeClr>
                </a:solidFill>
                <a:latin typeface="Neo Sans W1G" panose="020B0504030504040204" pitchFamily="34" charset="0"/>
              </a:rPr>
              <a:t>Hvilke viktigste usikkerhetselementer ble identifisert knyttet til gjennomføringen av delleveransene? </a:t>
            </a:r>
          </a:p>
          <a:p>
            <a:pPr marL="285750" indent="-285750">
              <a:buFont typeface="Arial" panose="020B0604020202020204" pitchFamily="34" charset="0"/>
              <a:buChar char="•"/>
            </a:pPr>
            <a:r>
              <a:rPr lang="nb-NO">
                <a:solidFill>
                  <a:schemeClr val="accent1">
                    <a:lumMod val="50000"/>
                  </a:schemeClr>
                </a:solidFill>
                <a:latin typeface="Neo Sans W1G" panose="020B0504030504040204" pitchFamily="34" charset="0"/>
              </a:rPr>
              <a:t>Hvordan ble usikkerhetene håndtert, og hvordan ble de ulike interessentene involvert  for å håndtere usikkerhetene?</a:t>
            </a:r>
          </a:p>
          <a:p>
            <a:pPr marL="285750" indent="-285750">
              <a:buFont typeface="Arial" panose="020B0604020202020204" pitchFamily="34" charset="0"/>
              <a:buChar char="•"/>
            </a:pPr>
            <a:r>
              <a:rPr lang="nb-NO">
                <a:solidFill>
                  <a:schemeClr val="accent1">
                    <a:lumMod val="50000"/>
                  </a:schemeClr>
                </a:solidFill>
                <a:latin typeface="Neo Sans W1G" panose="020B0504030504040204" pitchFamily="34" charset="0"/>
              </a:rPr>
              <a:t>Hva er de tre viktigste nøkkellæringene knyttet til håndtering av usikkerhetene? </a:t>
            </a:r>
          </a:p>
          <a:p>
            <a:r>
              <a:rPr lang="nb-NO"/>
              <a:t>  </a:t>
            </a:r>
          </a:p>
        </p:txBody>
      </p:sp>
      <p:pic>
        <p:nvPicPr>
          <p:cNvPr id="5" name="Plassholder for innhold 5">
            <a:extLst>
              <a:ext uri="{FF2B5EF4-FFF2-40B4-BE49-F238E27FC236}">
                <a16:creationId xmlns:a16="http://schemas.microsoft.com/office/drawing/2014/main" id="{F99DB885-AB20-4EE0-A828-671F910587A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7181"/>
          <a:stretch/>
        </p:blipFill>
        <p:spPr>
          <a:xfrm>
            <a:off x="6169024" y="-79955"/>
            <a:ext cx="5922217" cy="6366455"/>
          </a:xfrm>
          <a:prstGeom prst="rect">
            <a:avLst/>
          </a:prstGeom>
        </p:spPr>
      </p:pic>
      <p:sp>
        <p:nvSpPr>
          <p:cNvPr id="6" name="Rektangel 5">
            <a:extLst>
              <a:ext uri="{FF2B5EF4-FFF2-40B4-BE49-F238E27FC236}">
                <a16:creationId xmlns:a16="http://schemas.microsoft.com/office/drawing/2014/main" id="{761C7FE0-C844-4570-A439-40198308CC57}"/>
              </a:ext>
            </a:extLst>
          </p:cNvPr>
          <p:cNvSpPr/>
          <p:nvPr/>
        </p:nvSpPr>
        <p:spPr>
          <a:xfrm>
            <a:off x="5829300" y="571501"/>
            <a:ext cx="1495426" cy="245745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ankeboble: sky 6">
            <a:extLst>
              <a:ext uri="{FF2B5EF4-FFF2-40B4-BE49-F238E27FC236}">
                <a16:creationId xmlns:a16="http://schemas.microsoft.com/office/drawing/2014/main" id="{99BF7549-6F0F-4B92-89CE-28ED97047854}"/>
              </a:ext>
            </a:extLst>
          </p:cNvPr>
          <p:cNvSpPr/>
          <p:nvPr/>
        </p:nvSpPr>
        <p:spPr>
          <a:xfrm>
            <a:off x="4729162" y="336549"/>
            <a:ext cx="2357437" cy="1600200"/>
          </a:xfrm>
          <a:prstGeom prst="cloudCallout">
            <a:avLst>
              <a:gd name="adj1" fmla="val 123959"/>
              <a:gd name="adj2" fmla="val 99813"/>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a:extLst>
              <a:ext uri="{FF2B5EF4-FFF2-40B4-BE49-F238E27FC236}">
                <a16:creationId xmlns:a16="http://schemas.microsoft.com/office/drawing/2014/main" id="{BD412168-F5E9-4B26-B0C0-0770ECFF8240}"/>
              </a:ext>
            </a:extLst>
          </p:cNvPr>
          <p:cNvSpPr txBox="1"/>
          <p:nvPr/>
        </p:nvSpPr>
        <p:spPr>
          <a:xfrm>
            <a:off x="5000626" y="571501"/>
            <a:ext cx="2085973" cy="1015663"/>
          </a:xfrm>
          <a:prstGeom prst="rect">
            <a:avLst/>
          </a:prstGeom>
          <a:noFill/>
        </p:spPr>
        <p:txBody>
          <a:bodyPr wrap="square" rtlCol="0">
            <a:spAutoFit/>
          </a:bodyPr>
          <a:lstStyle/>
          <a:p>
            <a:r>
              <a:rPr lang="nb-NO" sz="1200"/>
              <a:t>Vi har jo en del data, men hvordan skal vi utnytte potensialet i dataen mye bedre i denne delleveransen?</a:t>
            </a:r>
          </a:p>
        </p:txBody>
      </p:sp>
    </p:spTree>
    <p:extLst>
      <p:ext uri="{BB962C8B-B14F-4D97-AF65-F5344CB8AC3E}">
        <p14:creationId xmlns:p14="http://schemas.microsoft.com/office/powerpoint/2010/main" val="190467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F7AD44-2CC1-4160-9999-B83E456D30DC}"/>
              </a:ext>
            </a:extLst>
          </p:cNvPr>
          <p:cNvSpPr>
            <a:spLocks noGrp="1"/>
          </p:cNvSpPr>
          <p:nvPr>
            <p:ph type="title"/>
          </p:nvPr>
        </p:nvSpPr>
        <p:spPr>
          <a:xfrm>
            <a:off x="839788" y="292100"/>
            <a:ext cx="3932237" cy="1600200"/>
          </a:xfrm>
        </p:spPr>
        <p:txBody>
          <a:bodyPr/>
          <a:lstStyle/>
          <a:p>
            <a:pPr algn="l"/>
            <a:r>
              <a:rPr lang="nb-NO" b="1"/>
              <a:t>Leveransen og verdiskaping</a:t>
            </a:r>
          </a:p>
        </p:txBody>
      </p:sp>
      <p:sp>
        <p:nvSpPr>
          <p:cNvPr id="4" name="Plassholder for tekst 3">
            <a:extLst>
              <a:ext uri="{FF2B5EF4-FFF2-40B4-BE49-F238E27FC236}">
                <a16:creationId xmlns:a16="http://schemas.microsoft.com/office/drawing/2014/main" id="{48712A05-4BFF-4FE8-9D4C-7CB5BA341DA2}"/>
              </a:ext>
            </a:extLst>
          </p:cNvPr>
          <p:cNvSpPr>
            <a:spLocks noGrp="1"/>
          </p:cNvSpPr>
          <p:nvPr>
            <p:ph type="body" sz="half" idx="2"/>
          </p:nvPr>
        </p:nvSpPr>
        <p:spPr>
          <a:xfrm>
            <a:off x="839788" y="2057400"/>
            <a:ext cx="4799012" cy="4508500"/>
          </a:xfrm>
        </p:spPr>
        <p:txBody>
          <a:bodyPr>
            <a:normAutofit fontScale="85000" lnSpcReduction="20000"/>
          </a:bodyPr>
          <a:lstStyle/>
          <a:p>
            <a:r>
              <a:rPr lang="nb-NO"/>
              <a:t>Verdien leveransen gir i form av et produkt eller en tjeneste til en interessent (f. eks. kunde eller bruker) er avgjørende for den fremtidige suksessen av leveransen.  Hva er </a:t>
            </a:r>
            <a:r>
              <a:rPr lang="nb-NO" b="1"/>
              <a:t>verdiskapingen</a:t>
            </a:r>
            <a:r>
              <a:rPr lang="nb-NO"/>
              <a:t> din virksomhet gir til interessenten?</a:t>
            </a:r>
            <a:br>
              <a:rPr lang="nb-NO"/>
            </a:br>
            <a:endParaRPr lang="nb-NO"/>
          </a:p>
          <a:p>
            <a:pPr marL="342900" indent="-342900">
              <a:buAutoNum type="arabicPeriod"/>
            </a:pPr>
            <a:r>
              <a:rPr lang="nb-NO"/>
              <a:t>Hvem er </a:t>
            </a:r>
            <a:r>
              <a:rPr lang="nb-NO" b="1"/>
              <a:t>interessenten</a:t>
            </a:r>
            <a:r>
              <a:rPr lang="nb-NO"/>
              <a:t> som produktet eller tjenesten skal skape verdi for? </a:t>
            </a:r>
          </a:p>
          <a:p>
            <a:pPr marL="342900" indent="-342900">
              <a:buAutoNum type="arabicPeriod"/>
            </a:pPr>
            <a:r>
              <a:rPr lang="nb-NO" b="1"/>
              <a:t>Relevans</a:t>
            </a:r>
            <a:r>
              <a:rPr lang="nb-NO"/>
              <a:t> - Hvordan vil leveransen løse interessentens problem/utfordring eller støtte et behov?</a:t>
            </a:r>
          </a:p>
          <a:p>
            <a:pPr marL="342900" indent="-342900">
              <a:buAutoNum type="arabicPeriod"/>
            </a:pPr>
            <a:r>
              <a:rPr lang="nb-NO" b="1"/>
              <a:t>Fordeler</a:t>
            </a:r>
            <a:r>
              <a:rPr lang="nb-NO"/>
              <a:t> – Hvilke spesifikke fordeler bidrar leveransen til for interessenten?</a:t>
            </a:r>
          </a:p>
          <a:p>
            <a:pPr marL="342900" indent="-342900">
              <a:buAutoNum type="arabicPeriod"/>
            </a:pPr>
            <a:r>
              <a:rPr lang="nb-NO" b="1"/>
              <a:t>Differensiering</a:t>
            </a:r>
            <a:r>
              <a:rPr lang="nb-NO"/>
              <a:t> – Hvorfor skal interessenten kjøpe og/eller ta i bruk produktet eller tjenesten?</a:t>
            </a:r>
          </a:p>
          <a:p>
            <a:endParaRPr lang="nb-NO"/>
          </a:p>
          <a:p>
            <a:r>
              <a:rPr lang="nb-NO"/>
              <a:t>Når du skal formidle verdiskapingen av produktet eller tjenesten som er relatert til prosjektets leveranse, vær tydelig og konkret og bruk et språk som kan forstås av andre enn prosjektteamet eller andre som har vært involvert i prosjektet.</a:t>
            </a:r>
            <a:br>
              <a:rPr lang="nb-NO"/>
            </a:br>
            <a:r>
              <a:rPr lang="nb-NO"/>
              <a:t> </a:t>
            </a:r>
          </a:p>
        </p:txBody>
      </p:sp>
      <p:pic>
        <p:nvPicPr>
          <p:cNvPr id="12" name="Plassholder for innhold 4">
            <a:extLst>
              <a:ext uri="{FF2B5EF4-FFF2-40B4-BE49-F238E27FC236}">
                <a16:creationId xmlns:a16="http://schemas.microsoft.com/office/drawing/2014/main" id="{2CB64A97-9957-48C5-A83D-9F7A393A5F57}"/>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9677" y="2201157"/>
            <a:ext cx="7804918" cy="3581080"/>
          </a:xfrm>
          <a:prstGeom prst="rect">
            <a:avLst/>
          </a:prstGeom>
        </p:spPr>
      </p:pic>
      <p:sp>
        <p:nvSpPr>
          <p:cNvPr id="13" name="Snakkeboble: rektangel 12">
            <a:extLst>
              <a:ext uri="{FF2B5EF4-FFF2-40B4-BE49-F238E27FC236}">
                <a16:creationId xmlns:a16="http://schemas.microsoft.com/office/drawing/2014/main" id="{04E7975F-81DD-487D-A6B1-DC8B28ECD147}"/>
              </a:ext>
            </a:extLst>
          </p:cNvPr>
          <p:cNvSpPr/>
          <p:nvPr/>
        </p:nvSpPr>
        <p:spPr>
          <a:xfrm>
            <a:off x="8011154" y="600957"/>
            <a:ext cx="2691586" cy="1600200"/>
          </a:xfrm>
          <a:prstGeom prst="wedgeRectCallo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0EF4F449-354B-4140-8E29-9C74A12C1A36}"/>
              </a:ext>
            </a:extLst>
          </p:cNvPr>
          <p:cNvSpPr txBox="1"/>
          <p:nvPr/>
        </p:nvSpPr>
        <p:spPr>
          <a:xfrm>
            <a:off x="8106404" y="600957"/>
            <a:ext cx="2617158" cy="1538883"/>
          </a:xfrm>
          <a:prstGeom prst="rect">
            <a:avLst/>
          </a:prstGeom>
          <a:noFill/>
        </p:spPr>
        <p:txBody>
          <a:bodyPr wrap="square" rtlCol="0">
            <a:spAutoFit/>
          </a:bodyPr>
          <a:lstStyle/>
          <a:p>
            <a:r>
              <a:rPr lang="nb-NO" sz="1400">
                <a:solidFill>
                  <a:schemeClr val="tx2"/>
                </a:solidFill>
              </a:rPr>
              <a:t>Dette produktet vil virkelig løse behovet vårt for å kunne rapportere på fremtidige </a:t>
            </a:r>
            <a:r>
              <a:rPr lang="nb-NO" sz="1400" err="1">
                <a:solidFill>
                  <a:schemeClr val="tx2"/>
                </a:solidFill>
              </a:rPr>
              <a:t>bærekraftsmål</a:t>
            </a:r>
            <a:r>
              <a:rPr lang="nb-NO" sz="1400">
                <a:solidFill>
                  <a:schemeClr val="tx2"/>
                </a:solidFill>
              </a:rPr>
              <a:t>, og til å ikke oppleves som grønnvaskere i markedet.</a:t>
            </a:r>
            <a:br>
              <a:rPr lang="nb-NO" sz="1400">
                <a:solidFill>
                  <a:schemeClr val="tx2"/>
                </a:solidFill>
              </a:rPr>
            </a:br>
            <a:r>
              <a:rPr lang="nb-NO" sz="1000">
                <a:solidFill>
                  <a:schemeClr val="tx2"/>
                </a:solidFill>
              </a:rPr>
              <a:t>- Fornøyd kunde </a:t>
            </a:r>
            <a:endParaRPr lang="nb-NO" sz="1400">
              <a:solidFill>
                <a:schemeClr val="tx2"/>
              </a:solidFill>
            </a:endParaRPr>
          </a:p>
        </p:txBody>
      </p:sp>
    </p:spTree>
    <p:extLst>
      <p:ext uri="{BB962C8B-B14F-4D97-AF65-F5344CB8AC3E}">
        <p14:creationId xmlns:p14="http://schemas.microsoft.com/office/powerpoint/2010/main" val="141709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a:extLst>
              <a:ext uri="{FF2B5EF4-FFF2-40B4-BE49-F238E27FC236}">
                <a16:creationId xmlns:a16="http://schemas.microsoft.com/office/drawing/2014/main" id="{FD7530C1-D85B-4FC5-89A6-E6BD18C4EB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8368" y="523113"/>
            <a:ext cx="9098954" cy="5229987"/>
          </a:xfrm>
          <a:prstGeom prst="rect">
            <a:avLst/>
          </a:prstGeom>
        </p:spPr>
      </p:pic>
    </p:spTree>
    <p:extLst>
      <p:ext uri="{BB962C8B-B14F-4D97-AF65-F5344CB8AC3E}">
        <p14:creationId xmlns:p14="http://schemas.microsoft.com/office/powerpoint/2010/main" val="712838169"/>
      </p:ext>
    </p:extLst>
  </p:cSld>
  <p:clrMapOvr>
    <a:masterClrMapping/>
  </p:clrMapOvr>
</p:sld>
</file>

<file path=ppt/theme/theme1.xml><?xml version="1.0" encoding="utf-8"?>
<a:theme xmlns:a="http://schemas.openxmlformats.org/drawingml/2006/main" name="Office-tema">
  <a:themeElements>
    <a:clrScheme name="VsPl2u">
      <a:dk1>
        <a:srgbClr val="132237"/>
      </a:dk1>
      <a:lt1>
        <a:sysClr val="window" lastClr="FFFFFF"/>
      </a:lt1>
      <a:dk2>
        <a:srgbClr val="4D7D71"/>
      </a:dk2>
      <a:lt2>
        <a:srgbClr val="BEE3D8"/>
      </a:lt2>
      <a:accent1>
        <a:srgbClr val="8186AE"/>
      </a:accent1>
      <a:accent2>
        <a:srgbClr val="F37D72"/>
      </a:accent2>
      <a:accent3>
        <a:srgbClr val="646369"/>
      </a:accent3>
      <a:accent4>
        <a:srgbClr val="E7D5C1"/>
      </a:accent4>
      <a:accent5>
        <a:srgbClr val="77CABC"/>
      </a:accent5>
      <a:accent6>
        <a:srgbClr val="F4A3A3"/>
      </a:accent6>
      <a:hlink>
        <a:srgbClr val="773D03"/>
      </a:hlink>
      <a:folHlink>
        <a:srgbClr val="977B2D"/>
      </a:folHlink>
    </a:clrScheme>
    <a:fontScheme name="Egendefinert 1">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67B1564A-8B14-40B5-BCF2-1908DDA5233A}" vid="{57660434-FA36-4DD3-BFD0-AA741A8268C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0C572416EE8BD429534CD66E0493309" ma:contentTypeVersion="5" ma:contentTypeDescription="Opprett et nytt dokument." ma:contentTypeScope="" ma:versionID="c92264668e15d05b5e4bbcfbae0f2196">
  <xsd:schema xmlns:xsd="http://www.w3.org/2001/XMLSchema" xmlns:xs="http://www.w3.org/2001/XMLSchema" xmlns:p="http://schemas.microsoft.com/office/2006/metadata/properties" xmlns:ns2="70c066a6-1da4-4268-8e33-b55f4c094bde" targetNamespace="http://schemas.microsoft.com/office/2006/metadata/properties" ma:root="true" ma:fieldsID="8a48075b2b0aeec4a5b51468c2200f35" ns2:_="">
    <xsd:import namespace="70c066a6-1da4-4268-8e33-b55f4c094bd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066a6-1da4-4268-8e33-b55f4c094b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302C7E-FCA6-4F1C-906B-5C2EFE04FD7C}">
  <ds:schemaRefs>
    <ds:schemaRef ds:uri="70c066a6-1da4-4268-8e33-b55f4c094bd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A7C77D1-B8B1-4B74-AD86-13C50B4CA5EF}">
  <ds:schemaRefs>
    <ds:schemaRef ds:uri="http://schemas.microsoft.com/sharepoint/v3/contenttype/forms"/>
  </ds:schemaRefs>
</ds:datastoreItem>
</file>

<file path=customXml/itemProps3.xml><?xml version="1.0" encoding="utf-8"?>
<ds:datastoreItem xmlns:ds="http://schemas.openxmlformats.org/officeDocument/2006/customXml" ds:itemID="{23FE3857-5C21-4E33-9C77-A611E925E2AB}">
  <ds:schemaRefs>
    <ds:schemaRef ds:uri="70c066a6-1da4-4268-8e33-b55f4c094b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8</Slides>
  <Notes>3</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Office-tema</vt:lpstr>
      <vt:lpstr>Presentasjon av prosjektet Hvorfor ble prosjektet en suksess?</vt:lpstr>
      <vt:lpstr>Hva ønsker du å formidle og til hvem?</vt:lpstr>
      <vt:lpstr>Ta utgangspunkt i prosjektkanvaset</vt:lpstr>
      <vt:lpstr>Nøkkelressurser og arbeidsform</vt:lpstr>
      <vt:lpstr>Interessentene og innvolvering </vt:lpstr>
      <vt:lpstr>Håndtering av usikkerhet</vt:lpstr>
      <vt:lpstr>Leveransen og verdiskaping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Torgeir Skyttermoen</dc:creator>
  <cp:revision>1</cp:revision>
  <dcterms:created xsi:type="dcterms:W3CDTF">2021-07-28T12:25:07Z</dcterms:created>
  <dcterms:modified xsi:type="dcterms:W3CDTF">2022-02-04T12:08:53Z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0x01010040C572416EE8BD429534CD66E0493309</vt:lpwstr>
  </property>
</Properties>
</file>