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0" r:id="rId4"/>
    <p:sldMasterId id="2147484903" r:id="rId5"/>
    <p:sldMasterId id="2147485117" r:id="rId6"/>
  </p:sldMasterIdLst>
  <p:notesMasterIdLst>
    <p:notesMasterId r:id="rId8"/>
  </p:notesMasterIdLst>
  <p:handoutMasterIdLst>
    <p:handoutMasterId r:id="rId9"/>
  </p:handoutMasterIdLst>
  <p:sldIdLst>
    <p:sldId id="2145707445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1pPr>
    <a:lvl2pPr marL="213358" marR="0" indent="-21335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2pPr>
    <a:lvl3pPr marL="213358" marR="0" indent="-21335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3pPr>
    <a:lvl4pPr marL="213358" marR="0" indent="-21335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4pPr>
    <a:lvl5pPr marL="213358" marR="0" indent="-21335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5pPr>
    <a:lvl6pPr marL="177800" marR="0" indent="-177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6pPr>
    <a:lvl7pPr marL="177800" marR="0" indent="-177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7pPr>
    <a:lvl8pPr marL="177800" marR="0" indent="-177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8pPr>
    <a:lvl9pPr marL="177800" marR="0" indent="-177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1400" b="0" i="0" u="none" strike="noStrike" cap="none" spc="0" normalizeH="0" baseline="0">
        <a:ln>
          <a:noFill/>
        </a:ln>
        <a:solidFill>
          <a:schemeClr val="accent2">
            <a:lumOff val="-2549"/>
          </a:schemeClr>
        </a:solidFill>
        <a:effectLst/>
        <a:uFillTx/>
        <a:latin typeface="+mn-lt"/>
        <a:ea typeface="+mn-ea"/>
        <a:cs typeface="+mn-cs"/>
        <a:sym typeface="Work Sans"/>
      </a:defRPr>
    </a:lvl9pPr>
  </p:defaultTextStyle>
  <p:extLst>
    <p:ext uri="{521415D9-36F7-43E2-AB2F-B90AF26B5E84}">
      <p14:sectionLst xmlns:p14="http://schemas.microsoft.com/office/powerpoint/2010/main">
        <p14:section name="Digital Norway Slides" id="{8AD53D9A-EB2F-B749-AC4A-513CF8A3A66A}">
          <p14:sldIdLst/>
        </p14:section>
        <p14:section name="Digital Norway Slides" id="{090A00E0-1AC5-4E1D-918D-5F2C38516AB1}">
          <p14:sldIdLst>
            <p14:sldId id="2145707445"/>
          </p14:sldIdLst>
        </p14:section>
        <p14:section name="Master slides" id="{071D02D6-0BCD-4602-B1F3-ECF7AC53CCC4}">
          <p14:sldIdLst/>
        </p14:section>
        <p14:section name="Digital Norway Slides" id="{85620388-5C00-41A2-B2BF-24120B13A5DD}">
          <p14:sldIdLst/>
        </p14:section>
        <p14:section name="Master slides" id="{B9D17CA9-6EC6-48EC-9D99-2D639502022D}">
          <p14:sldIdLst/>
        </p14:section>
        <p14:section name="Master slides" id="{0E3920F9-5FC3-8F4F-91BB-055F3EF61B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Albertsen" initials="CA" lastIdx="4" clrIdx="0">
    <p:extLst>
      <p:ext uri="{19B8F6BF-5375-455C-9EA6-DF929625EA0E}">
        <p15:presenceInfo xmlns:p15="http://schemas.microsoft.com/office/powerpoint/2012/main" userId="S::christian.albertsen@digitalnorway.com::e840f7d4-0815-419f-b4d8-10004db1c2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B7A"/>
    <a:srgbClr val="FFFFFF"/>
    <a:srgbClr val="FEDEA1"/>
    <a:srgbClr val="F0E8E1"/>
    <a:srgbClr val="213315"/>
    <a:srgbClr val="000000"/>
    <a:srgbClr val="FBF7F5"/>
    <a:srgbClr val="FAF7F5"/>
    <a:srgbClr val="33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D8"/>
          </a:solidFill>
        </a:fill>
      </a:tcStyle>
    </a:wholeTbl>
    <a:band2H>
      <a:tcTxStyle/>
      <a:tcStyle>
        <a:tcBdr/>
        <a:fill>
          <a:solidFill>
            <a:srgbClr val="E6F1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DC"/>
          </a:solidFill>
        </a:fill>
      </a:tcStyle>
    </a:wholeTbl>
    <a:band2H>
      <a:tcTxStyle/>
      <a:tcStyle>
        <a:tcBdr/>
        <a:fill>
          <a:solidFill>
            <a:srgbClr val="E8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C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2549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2549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254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-2549"/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-2549"/>
              <a:alpha val="20000"/>
            </a:schemeClr>
          </a:solidFill>
        </a:fill>
      </a:tcStyle>
    </a:firstCol>
    <a:lastRow>
      <a:tcTxStyle b="on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2">
            <a:lumOff val="-2549"/>
          </a:schemeClr>
        </a:fontRef>
        <a:schemeClr val="accent2">
          <a:lumOff val="-2549"/>
        </a:schemeClr>
      </a:tcTxStyle>
      <a:tcStyle>
        <a:tcBdr>
          <a:lef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-2549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0" autoAdjust="0"/>
  </p:normalViewPr>
  <p:slideViewPr>
    <p:cSldViewPr snapToGrid="0">
      <p:cViewPr varScale="1">
        <p:scale>
          <a:sx n="109" d="100"/>
          <a:sy n="109" d="100"/>
        </p:scale>
        <p:origin x="63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AE42B6-837F-BE41-83B7-4151EFC585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>
              <a:latin typeface="Work Sans Regular Roman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F9A3D-D332-ED4F-ABED-967DBF01B4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70F3D-9B44-A548-800A-A5F43E9B71E4}" type="datetimeFigureOut">
              <a:rPr lang="en-NO" smtClean="0">
                <a:latin typeface="Work Sans Regular Roman" pitchFamily="2" charset="77"/>
              </a:rPr>
              <a:t>09/07/2022</a:t>
            </a:fld>
            <a:endParaRPr lang="en-NO">
              <a:latin typeface="Work Sans Regular Roman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FDFF8-45C3-3C44-B13A-F900BA11D1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>
              <a:latin typeface="Work Sans Regular Roman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8DC90-6755-4941-8503-0AD75A6AA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BB50-1A61-304F-B38B-7703D08071D2}" type="slidenum">
              <a:rPr lang="en-NO" smtClean="0">
                <a:latin typeface="Work Sans Regular Roman" pitchFamily="2" charset="77"/>
              </a:rPr>
              <a:t>‹#›</a:t>
            </a:fld>
            <a:endParaRPr lang="en-NO">
              <a:latin typeface="Work Sans Regular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520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Work Sans"/>
      </a:defRPr>
    </a:lvl1pPr>
    <a:lvl2pPr indent="228600" latinLnBrk="0">
      <a:defRPr sz="1200">
        <a:latin typeface="+mn-lt"/>
        <a:ea typeface="+mn-ea"/>
        <a:cs typeface="+mn-cs"/>
        <a:sym typeface="Work Sans"/>
      </a:defRPr>
    </a:lvl2pPr>
    <a:lvl3pPr indent="457200" latinLnBrk="0">
      <a:defRPr sz="1200">
        <a:latin typeface="+mn-lt"/>
        <a:ea typeface="+mn-ea"/>
        <a:cs typeface="+mn-cs"/>
        <a:sym typeface="Work Sans"/>
      </a:defRPr>
    </a:lvl3pPr>
    <a:lvl4pPr indent="685800" latinLnBrk="0">
      <a:defRPr sz="1200">
        <a:latin typeface="+mn-lt"/>
        <a:ea typeface="+mn-ea"/>
        <a:cs typeface="+mn-cs"/>
        <a:sym typeface="Work Sans"/>
      </a:defRPr>
    </a:lvl4pPr>
    <a:lvl5pPr indent="914400" latinLnBrk="0">
      <a:defRPr sz="1200">
        <a:latin typeface="+mn-lt"/>
        <a:ea typeface="+mn-ea"/>
        <a:cs typeface="+mn-cs"/>
        <a:sym typeface="Work Sans"/>
      </a:defRPr>
    </a:lvl5pPr>
    <a:lvl6pPr indent="1143000" latinLnBrk="0">
      <a:defRPr sz="1200">
        <a:latin typeface="+mn-lt"/>
        <a:ea typeface="+mn-ea"/>
        <a:cs typeface="+mn-cs"/>
        <a:sym typeface="Work Sans"/>
      </a:defRPr>
    </a:lvl6pPr>
    <a:lvl7pPr indent="1371600" latinLnBrk="0">
      <a:defRPr sz="1200">
        <a:latin typeface="+mn-lt"/>
        <a:ea typeface="+mn-ea"/>
        <a:cs typeface="+mn-cs"/>
        <a:sym typeface="Work Sans"/>
      </a:defRPr>
    </a:lvl7pPr>
    <a:lvl8pPr indent="1600200" latinLnBrk="0">
      <a:defRPr sz="1200">
        <a:latin typeface="+mn-lt"/>
        <a:ea typeface="+mn-ea"/>
        <a:cs typeface="+mn-cs"/>
        <a:sym typeface="Work Sans"/>
      </a:defRPr>
    </a:lvl8pPr>
    <a:lvl9pPr indent="1828800" latinLnBrk="0">
      <a:defRPr sz="1200">
        <a:latin typeface="+mn-lt"/>
        <a:ea typeface="+mn-ea"/>
        <a:cs typeface="+mn-cs"/>
        <a:sym typeface="Work San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38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924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768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57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482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304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646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167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6"/>
            <a:ext cx="10590003" cy="748627"/>
          </a:xfrm>
        </p:spPr>
        <p:txBody>
          <a:bodyPr/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17" y="1644654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3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nb-NO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2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nb-NO" smtClean="0"/>
              <a:t>07.09.2022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31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 Wav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A87D75B-4511-0D47-B77C-9A6FEB7C53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10146" y="0"/>
            <a:ext cx="6281854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8974E25-9C82-E241-BC4A-C56B94ADA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668429" cy="6885450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4870309 w 6881138"/>
              <a:gd name="connsiteY1" fmla="*/ 44245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4821628 w 6881138"/>
              <a:gd name="connsiteY3" fmla="*/ 464485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42390 w 6881138"/>
              <a:gd name="connsiteY3" fmla="*/ 4128658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500106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4797611 w 5903081"/>
              <a:gd name="connsiteY3" fmla="*/ 4202400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143406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30383 w 5903081"/>
              <a:gd name="connsiteY3" fmla="*/ 4069664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887547"/>
              <a:gd name="connsiteY0" fmla="*/ 0 h 6885450"/>
              <a:gd name="connsiteX1" fmla="*/ 5887547 w 5887547"/>
              <a:gd name="connsiteY1" fmla="*/ 0 h 6885450"/>
              <a:gd name="connsiteX2" fmla="*/ 5452362 w 5887547"/>
              <a:gd name="connsiteY2" fmla="*/ 2034384 h 6885450"/>
              <a:gd name="connsiteX3" fmla="*/ 5830383 w 5887547"/>
              <a:gd name="connsiteY3" fmla="*/ 4069664 h 6885450"/>
              <a:gd name="connsiteX4" fmla="*/ 5680241 w 5887547"/>
              <a:gd name="connsiteY4" fmla="*/ 6885450 h 6885450"/>
              <a:gd name="connsiteX5" fmla="*/ 0 w 5887547"/>
              <a:gd name="connsiteY5" fmla="*/ 6870701 h 6885450"/>
              <a:gd name="connsiteX6" fmla="*/ 0 w 5887547"/>
              <a:gd name="connsiteY6" fmla="*/ 0 h 688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7547" h="6885450">
                <a:moveTo>
                  <a:pt x="0" y="0"/>
                </a:moveTo>
                <a:lnTo>
                  <a:pt x="5887547" y="0"/>
                </a:lnTo>
                <a:cubicBezTo>
                  <a:pt x="5526021" y="614219"/>
                  <a:pt x="5457044" y="1405418"/>
                  <a:pt x="5452362" y="2034384"/>
                </a:cubicBezTo>
                <a:cubicBezTo>
                  <a:pt x="5457278" y="2761970"/>
                  <a:pt x="5782911" y="3283083"/>
                  <a:pt x="5830383" y="4069664"/>
                </a:cubicBezTo>
                <a:cubicBezTo>
                  <a:pt x="5854043" y="4988595"/>
                  <a:pt x="5280183" y="5450325"/>
                  <a:pt x="5680241" y="6885450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20000" rIns="1080000" bIns="72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FontTx/>
              <a:buNone/>
              <a:defRPr sz="2500">
                <a:solidFill>
                  <a:schemeClr val="accent1"/>
                </a:solidFill>
              </a:defRPr>
            </a:lvl2pPr>
            <a:lvl3pPr>
              <a:buFontTx/>
              <a:buNone/>
              <a:defRPr sz="2500">
                <a:solidFill>
                  <a:schemeClr val="accent1"/>
                </a:solidFill>
              </a:defRPr>
            </a:lvl3pPr>
            <a:lvl4pPr>
              <a:buFontTx/>
              <a:buNone/>
              <a:defRPr sz="2500">
                <a:solidFill>
                  <a:schemeClr val="accent1"/>
                </a:solidFill>
              </a:defRPr>
            </a:lvl4pPr>
            <a:lvl5pPr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Bilde 6" descr="Bilde 6">
            <a:extLst>
              <a:ext uri="{FF2B5EF4-FFF2-40B4-BE49-F238E27FC236}">
                <a16:creationId xmlns:a16="http://schemas.microsoft.com/office/drawing/2014/main" id="{111AEF4F-539E-5140-A06E-F99BD248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25"/>
          <a:stretch>
            <a:fillRect/>
          </a:stretch>
        </p:blipFill>
        <p:spPr>
          <a:xfrm>
            <a:off x="947738" y="6187528"/>
            <a:ext cx="1435416" cy="29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e 7" descr="Bilde 7">
            <a:extLst>
              <a:ext uri="{FF2B5EF4-FFF2-40B4-BE49-F238E27FC236}">
                <a16:creationId xmlns:a16="http://schemas.microsoft.com/office/drawing/2014/main" id="{15C7AE47-A38C-E043-9836-26AA4405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062"/>
          <a:stretch>
            <a:fillRect/>
          </a:stretch>
        </p:blipFill>
        <p:spPr>
          <a:xfrm>
            <a:off x="633897" y="6187528"/>
            <a:ext cx="313843" cy="294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74993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ACD8B-1B03-E746-9058-42A12F2BE278}"/>
              </a:ext>
            </a:extLst>
          </p:cNvPr>
          <p:cNvSpPr/>
          <p:nvPr/>
        </p:nvSpPr>
        <p:spPr>
          <a:xfrm>
            <a:off x="0" y="5449803"/>
            <a:ext cx="12204192" cy="1408196"/>
          </a:xfrm>
          <a:custGeom>
            <a:avLst/>
            <a:gdLst>
              <a:gd name="connsiteX0" fmla="*/ 0 w 12192000"/>
              <a:gd name="connsiteY0" fmla="*/ 0 h 896112"/>
              <a:gd name="connsiteX1" fmla="*/ 12192000 w 12192000"/>
              <a:gd name="connsiteY1" fmla="*/ 0 h 896112"/>
              <a:gd name="connsiteX2" fmla="*/ 12192000 w 12192000"/>
              <a:gd name="connsiteY2" fmla="*/ 896112 h 896112"/>
              <a:gd name="connsiteX3" fmla="*/ 0 w 12192000"/>
              <a:gd name="connsiteY3" fmla="*/ 896112 h 896112"/>
              <a:gd name="connsiteX4" fmla="*/ 0 w 12192000"/>
              <a:gd name="connsiteY4" fmla="*/ 0 h 896112"/>
              <a:gd name="connsiteX0" fmla="*/ 0 w 12192000"/>
              <a:gd name="connsiteY0" fmla="*/ 195072 h 1091184"/>
              <a:gd name="connsiteX1" fmla="*/ 1792224 w 12192000"/>
              <a:gd name="connsiteY1" fmla="*/ 0 h 1091184"/>
              <a:gd name="connsiteX2" fmla="*/ 12192000 w 12192000"/>
              <a:gd name="connsiteY2" fmla="*/ 195072 h 1091184"/>
              <a:gd name="connsiteX3" fmla="*/ 12192000 w 12192000"/>
              <a:gd name="connsiteY3" fmla="*/ 1091184 h 1091184"/>
              <a:gd name="connsiteX4" fmla="*/ 0 w 12192000"/>
              <a:gd name="connsiteY4" fmla="*/ 1091184 h 1091184"/>
              <a:gd name="connsiteX5" fmla="*/ 0 w 12192000"/>
              <a:gd name="connsiteY5" fmla="*/ 195072 h 1091184"/>
              <a:gd name="connsiteX0" fmla="*/ 0 w 12192000"/>
              <a:gd name="connsiteY0" fmla="*/ 204454 h 1100566"/>
              <a:gd name="connsiteX1" fmla="*/ 1792224 w 12192000"/>
              <a:gd name="connsiteY1" fmla="*/ 9382 h 1100566"/>
              <a:gd name="connsiteX2" fmla="*/ 12192000 w 12192000"/>
              <a:gd name="connsiteY2" fmla="*/ 204454 h 1100566"/>
              <a:gd name="connsiteX3" fmla="*/ 12192000 w 12192000"/>
              <a:gd name="connsiteY3" fmla="*/ 1100566 h 1100566"/>
              <a:gd name="connsiteX4" fmla="*/ 0 w 12192000"/>
              <a:gd name="connsiteY4" fmla="*/ 1100566 h 1100566"/>
              <a:gd name="connsiteX5" fmla="*/ 0 w 12192000"/>
              <a:gd name="connsiteY5" fmla="*/ 204454 h 1100566"/>
              <a:gd name="connsiteX0" fmla="*/ 0 w 12192000"/>
              <a:gd name="connsiteY0" fmla="*/ 263818 h 1159930"/>
              <a:gd name="connsiteX1" fmla="*/ 1524000 w 12192000"/>
              <a:gd name="connsiteY1" fmla="*/ 7786 h 1159930"/>
              <a:gd name="connsiteX2" fmla="*/ 12192000 w 12192000"/>
              <a:gd name="connsiteY2" fmla="*/ 263818 h 1159930"/>
              <a:gd name="connsiteX3" fmla="*/ 12192000 w 12192000"/>
              <a:gd name="connsiteY3" fmla="*/ 1159930 h 1159930"/>
              <a:gd name="connsiteX4" fmla="*/ 0 w 12192000"/>
              <a:gd name="connsiteY4" fmla="*/ 1159930 h 1159930"/>
              <a:gd name="connsiteX5" fmla="*/ 0 w 12192000"/>
              <a:gd name="connsiteY5" fmla="*/ 263818 h 1159930"/>
              <a:gd name="connsiteX0" fmla="*/ 0 w 12192000"/>
              <a:gd name="connsiteY0" fmla="*/ 145913 h 1042025"/>
              <a:gd name="connsiteX1" fmla="*/ 1536192 w 12192000"/>
              <a:gd name="connsiteY1" fmla="*/ 11801 h 1042025"/>
              <a:gd name="connsiteX2" fmla="*/ 12192000 w 12192000"/>
              <a:gd name="connsiteY2" fmla="*/ 145913 h 1042025"/>
              <a:gd name="connsiteX3" fmla="*/ 12192000 w 12192000"/>
              <a:gd name="connsiteY3" fmla="*/ 1042025 h 1042025"/>
              <a:gd name="connsiteX4" fmla="*/ 0 w 12192000"/>
              <a:gd name="connsiteY4" fmla="*/ 1042025 h 1042025"/>
              <a:gd name="connsiteX5" fmla="*/ 0 w 12192000"/>
              <a:gd name="connsiteY5" fmla="*/ 145913 h 1042025"/>
              <a:gd name="connsiteX0" fmla="*/ 0 w 12192000"/>
              <a:gd name="connsiteY0" fmla="*/ 142381 h 1038493"/>
              <a:gd name="connsiteX1" fmla="*/ 1536192 w 12192000"/>
              <a:gd name="connsiteY1" fmla="*/ 8269 h 1038493"/>
              <a:gd name="connsiteX2" fmla="*/ 12192000 w 12192000"/>
              <a:gd name="connsiteY2" fmla="*/ 142381 h 1038493"/>
              <a:gd name="connsiteX3" fmla="*/ 12192000 w 12192000"/>
              <a:gd name="connsiteY3" fmla="*/ 1038493 h 1038493"/>
              <a:gd name="connsiteX4" fmla="*/ 0 w 12192000"/>
              <a:gd name="connsiteY4" fmla="*/ 1038493 h 1038493"/>
              <a:gd name="connsiteX5" fmla="*/ 0 w 12192000"/>
              <a:gd name="connsiteY5" fmla="*/ 142381 h 1038493"/>
              <a:gd name="connsiteX0" fmla="*/ 0 w 12192000"/>
              <a:gd name="connsiteY0" fmla="*/ 237344 h 1133456"/>
              <a:gd name="connsiteX1" fmla="*/ 1511808 w 12192000"/>
              <a:gd name="connsiteY1" fmla="*/ 5696 h 1133456"/>
              <a:gd name="connsiteX2" fmla="*/ 12192000 w 12192000"/>
              <a:gd name="connsiteY2" fmla="*/ 237344 h 1133456"/>
              <a:gd name="connsiteX3" fmla="*/ 12192000 w 12192000"/>
              <a:gd name="connsiteY3" fmla="*/ 1133456 h 1133456"/>
              <a:gd name="connsiteX4" fmla="*/ 0 w 12192000"/>
              <a:gd name="connsiteY4" fmla="*/ 1133456 h 1133456"/>
              <a:gd name="connsiteX5" fmla="*/ 0 w 12192000"/>
              <a:gd name="connsiteY5" fmla="*/ 237344 h 1133456"/>
              <a:gd name="connsiteX0" fmla="*/ 0 w 12192000"/>
              <a:gd name="connsiteY0" fmla="*/ 237344 h 1133456"/>
              <a:gd name="connsiteX1" fmla="*/ 1511808 w 12192000"/>
              <a:gd name="connsiteY1" fmla="*/ 5696 h 1133456"/>
              <a:gd name="connsiteX2" fmla="*/ 12192000 w 12192000"/>
              <a:gd name="connsiteY2" fmla="*/ 237344 h 1133456"/>
              <a:gd name="connsiteX3" fmla="*/ 12192000 w 12192000"/>
              <a:gd name="connsiteY3" fmla="*/ 1133456 h 1133456"/>
              <a:gd name="connsiteX4" fmla="*/ 0 w 12192000"/>
              <a:gd name="connsiteY4" fmla="*/ 1133456 h 1133456"/>
              <a:gd name="connsiteX5" fmla="*/ 0 w 12192000"/>
              <a:gd name="connsiteY5" fmla="*/ 237344 h 1133456"/>
              <a:gd name="connsiteX0" fmla="*/ 0 w 12192000"/>
              <a:gd name="connsiteY0" fmla="*/ 237344 h 1133456"/>
              <a:gd name="connsiteX1" fmla="*/ 1511808 w 12192000"/>
              <a:gd name="connsiteY1" fmla="*/ 5696 h 1133456"/>
              <a:gd name="connsiteX2" fmla="*/ 12192000 w 12192000"/>
              <a:gd name="connsiteY2" fmla="*/ 237344 h 1133456"/>
              <a:gd name="connsiteX3" fmla="*/ 12192000 w 12192000"/>
              <a:gd name="connsiteY3" fmla="*/ 1133456 h 1133456"/>
              <a:gd name="connsiteX4" fmla="*/ 0 w 12192000"/>
              <a:gd name="connsiteY4" fmla="*/ 1133456 h 1133456"/>
              <a:gd name="connsiteX5" fmla="*/ 0 w 12192000"/>
              <a:gd name="connsiteY5" fmla="*/ 237344 h 1133456"/>
              <a:gd name="connsiteX0" fmla="*/ 0 w 12192000"/>
              <a:gd name="connsiteY0" fmla="*/ 237344 h 1133456"/>
              <a:gd name="connsiteX1" fmla="*/ 1511808 w 12192000"/>
              <a:gd name="connsiteY1" fmla="*/ 5696 h 1133456"/>
              <a:gd name="connsiteX2" fmla="*/ 12192000 w 12192000"/>
              <a:gd name="connsiteY2" fmla="*/ 237344 h 1133456"/>
              <a:gd name="connsiteX3" fmla="*/ 12192000 w 12192000"/>
              <a:gd name="connsiteY3" fmla="*/ 1133456 h 1133456"/>
              <a:gd name="connsiteX4" fmla="*/ 0 w 12192000"/>
              <a:gd name="connsiteY4" fmla="*/ 1133456 h 1133456"/>
              <a:gd name="connsiteX5" fmla="*/ 0 w 12192000"/>
              <a:gd name="connsiteY5" fmla="*/ 237344 h 1133456"/>
              <a:gd name="connsiteX0" fmla="*/ 0 w 12192000"/>
              <a:gd name="connsiteY0" fmla="*/ 231648 h 1127760"/>
              <a:gd name="connsiteX1" fmla="*/ 1511808 w 12192000"/>
              <a:gd name="connsiteY1" fmla="*/ 0 h 1127760"/>
              <a:gd name="connsiteX2" fmla="*/ 12192000 w 12192000"/>
              <a:gd name="connsiteY2" fmla="*/ 231648 h 1127760"/>
              <a:gd name="connsiteX3" fmla="*/ 12192000 w 12192000"/>
              <a:gd name="connsiteY3" fmla="*/ 1127760 h 1127760"/>
              <a:gd name="connsiteX4" fmla="*/ 0 w 12192000"/>
              <a:gd name="connsiteY4" fmla="*/ 1127760 h 1127760"/>
              <a:gd name="connsiteX5" fmla="*/ 0 w 12192000"/>
              <a:gd name="connsiteY5" fmla="*/ 231648 h 1127760"/>
              <a:gd name="connsiteX0" fmla="*/ 0 w 12192000"/>
              <a:gd name="connsiteY0" fmla="*/ 231648 h 1127760"/>
              <a:gd name="connsiteX1" fmla="*/ 1511808 w 12192000"/>
              <a:gd name="connsiteY1" fmla="*/ 0 h 1127760"/>
              <a:gd name="connsiteX2" fmla="*/ 3572256 w 12192000"/>
              <a:gd name="connsiteY2" fmla="*/ 158496 h 1127760"/>
              <a:gd name="connsiteX3" fmla="*/ 12192000 w 12192000"/>
              <a:gd name="connsiteY3" fmla="*/ 231648 h 1127760"/>
              <a:gd name="connsiteX4" fmla="*/ 12192000 w 12192000"/>
              <a:gd name="connsiteY4" fmla="*/ 1127760 h 1127760"/>
              <a:gd name="connsiteX5" fmla="*/ 0 w 12192000"/>
              <a:gd name="connsiteY5" fmla="*/ 1127760 h 1127760"/>
              <a:gd name="connsiteX6" fmla="*/ 0 w 12192000"/>
              <a:gd name="connsiteY6" fmla="*/ 231648 h 1127760"/>
              <a:gd name="connsiteX0" fmla="*/ 0 w 12192000"/>
              <a:gd name="connsiteY0" fmla="*/ 231648 h 1127760"/>
              <a:gd name="connsiteX1" fmla="*/ 1511808 w 12192000"/>
              <a:gd name="connsiteY1" fmla="*/ 0 h 1127760"/>
              <a:gd name="connsiteX2" fmla="*/ 3572256 w 12192000"/>
              <a:gd name="connsiteY2" fmla="*/ 158496 h 1127760"/>
              <a:gd name="connsiteX3" fmla="*/ 8546592 w 12192000"/>
              <a:gd name="connsiteY3" fmla="*/ 48768 h 1127760"/>
              <a:gd name="connsiteX4" fmla="*/ 12192000 w 12192000"/>
              <a:gd name="connsiteY4" fmla="*/ 231648 h 1127760"/>
              <a:gd name="connsiteX5" fmla="*/ 12192000 w 12192000"/>
              <a:gd name="connsiteY5" fmla="*/ 1127760 h 1127760"/>
              <a:gd name="connsiteX6" fmla="*/ 0 w 12192000"/>
              <a:gd name="connsiteY6" fmla="*/ 1127760 h 1127760"/>
              <a:gd name="connsiteX7" fmla="*/ 0 w 12192000"/>
              <a:gd name="connsiteY7" fmla="*/ 231648 h 1127760"/>
              <a:gd name="connsiteX0" fmla="*/ 0 w 12204192"/>
              <a:gd name="connsiteY0" fmla="*/ 231648 h 1127760"/>
              <a:gd name="connsiteX1" fmla="*/ 1511808 w 12204192"/>
              <a:gd name="connsiteY1" fmla="*/ 0 h 1127760"/>
              <a:gd name="connsiteX2" fmla="*/ 3572256 w 12204192"/>
              <a:gd name="connsiteY2" fmla="*/ 158496 h 1127760"/>
              <a:gd name="connsiteX3" fmla="*/ 8546592 w 12204192"/>
              <a:gd name="connsiteY3" fmla="*/ 48768 h 1127760"/>
              <a:gd name="connsiteX4" fmla="*/ 12204192 w 12204192"/>
              <a:gd name="connsiteY4" fmla="*/ 195072 h 1127760"/>
              <a:gd name="connsiteX5" fmla="*/ 12192000 w 12204192"/>
              <a:gd name="connsiteY5" fmla="*/ 1127760 h 1127760"/>
              <a:gd name="connsiteX6" fmla="*/ 0 w 12204192"/>
              <a:gd name="connsiteY6" fmla="*/ 1127760 h 1127760"/>
              <a:gd name="connsiteX7" fmla="*/ 0 w 12204192"/>
              <a:gd name="connsiteY7" fmla="*/ 231648 h 1127760"/>
              <a:gd name="connsiteX0" fmla="*/ 0 w 12204192"/>
              <a:gd name="connsiteY0" fmla="*/ 353924 h 1250036"/>
              <a:gd name="connsiteX1" fmla="*/ 1511808 w 12204192"/>
              <a:gd name="connsiteY1" fmla="*/ 122276 h 1250036"/>
              <a:gd name="connsiteX2" fmla="*/ 3572256 w 12204192"/>
              <a:gd name="connsiteY2" fmla="*/ 280772 h 1250036"/>
              <a:gd name="connsiteX3" fmla="*/ 8473440 w 12204192"/>
              <a:gd name="connsiteY3" fmla="*/ 356 h 1250036"/>
              <a:gd name="connsiteX4" fmla="*/ 12204192 w 12204192"/>
              <a:gd name="connsiteY4" fmla="*/ 317348 h 1250036"/>
              <a:gd name="connsiteX5" fmla="*/ 12192000 w 12204192"/>
              <a:gd name="connsiteY5" fmla="*/ 1250036 h 1250036"/>
              <a:gd name="connsiteX6" fmla="*/ 0 w 12204192"/>
              <a:gd name="connsiteY6" fmla="*/ 1250036 h 1250036"/>
              <a:gd name="connsiteX7" fmla="*/ 0 w 12204192"/>
              <a:gd name="connsiteY7" fmla="*/ 353924 h 1250036"/>
              <a:gd name="connsiteX0" fmla="*/ 0 w 12204192"/>
              <a:gd name="connsiteY0" fmla="*/ 353924 h 1250036"/>
              <a:gd name="connsiteX1" fmla="*/ 1511808 w 12204192"/>
              <a:gd name="connsiteY1" fmla="*/ 122276 h 1250036"/>
              <a:gd name="connsiteX2" fmla="*/ 3572256 w 12204192"/>
              <a:gd name="connsiteY2" fmla="*/ 280772 h 1250036"/>
              <a:gd name="connsiteX3" fmla="*/ 8473440 w 12204192"/>
              <a:gd name="connsiteY3" fmla="*/ 356 h 1250036"/>
              <a:gd name="connsiteX4" fmla="*/ 12204192 w 12204192"/>
              <a:gd name="connsiteY4" fmla="*/ 317348 h 1250036"/>
              <a:gd name="connsiteX5" fmla="*/ 12192000 w 12204192"/>
              <a:gd name="connsiteY5" fmla="*/ 1250036 h 1250036"/>
              <a:gd name="connsiteX6" fmla="*/ 0 w 12204192"/>
              <a:gd name="connsiteY6" fmla="*/ 1250036 h 1250036"/>
              <a:gd name="connsiteX7" fmla="*/ 0 w 12204192"/>
              <a:gd name="connsiteY7" fmla="*/ 353924 h 1250036"/>
              <a:gd name="connsiteX0" fmla="*/ 0 w 12204192"/>
              <a:gd name="connsiteY0" fmla="*/ 353568 h 1249680"/>
              <a:gd name="connsiteX1" fmla="*/ 1511808 w 12204192"/>
              <a:gd name="connsiteY1" fmla="*/ 121920 h 1249680"/>
              <a:gd name="connsiteX2" fmla="*/ 3572256 w 12204192"/>
              <a:gd name="connsiteY2" fmla="*/ 280416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353568 h 1249680"/>
              <a:gd name="connsiteX1" fmla="*/ 1511808 w 12204192"/>
              <a:gd name="connsiteY1" fmla="*/ 121920 h 1249680"/>
              <a:gd name="connsiteX2" fmla="*/ 4328160 w 12204192"/>
              <a:gd name="connsiteY2" fmla="*/ 304800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353568 h 1249680"/>
              <a:gd name="connsiteX1" fmla="*/ 1511808 w 12204192"/>
              <a:gd name="connsiteY1" fmla="*/ 121920 h 1249680"/>
              <a:gd name="connsiteX2" fmla="*/ 4474464 w 12204192"/>
              <a:gd name="connsiteY2" fmla="*/ 292608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353568 h 1249680"/>
              <a:gd name="connsiteX1" fmla="*/ 1511808 w 12204192"/>
              <a:gd name="connsiteY1" fmla="*/ 121920 h 1249680"/>
              <a:gd name="connsiteX2" fmla="*/ 4474464 w 12204192"/>
              <a:gd name="connsiteY2" fmla="*/ 292608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353568 h 1249680"/>
              <a:gd name="connsiteX1" fmla="*/ 1914144 w 12204192"/>
              <a:gd name="connsiteY1" fmla="*/ 97536 h 1249680"/>
              <a:gd name="connsiteX2" fmla="*/ 4474464 w 12204192"/>
              <a:gd name="connsiteY2" fmla="*/ 292608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353568 h 1249680"/>
              <a:gd name="connsiteX1" fmla="*/ 1914144 w 12204192"/>
              <a:gd name="connsiteY1" fmla="*/ 97536 h 1249680"/>
              <a:gd name="connsiteX2" fmla="*/ 4474464 w 12204192"/>
              <a:gd name="connsiteY2" fmla="*/ 292608 h 1249680"/>
              <a:gd name="connsiteX3" fmla="*/ 8473440 w 12204192"/>
              <a:gd name="connsiteY3" fmla="*/ 0 h 1249680"/>
              <a:gd name="connsiteX4" fmla="*/ 12204192 w 12204192"/>
              <a:gd name="connsiteY4" fmla="*/ 316992 h 1249680"/>
              <a:gd name="connsiteX5" fmla="*/ 12192000 w 12204192"/>
              <a:gd name="connsiteY5" fmla="*/ 1249680 h 1249680"/>
              <a:gd name="connsiteX6" fmla="*/ 0 w 12204192"/>
              <a:gd name="connsiteY6" fmla="*/ 1249680 h 1249680"/>
              <a:gd name="connsiteX7" fmla="*/ 0 w 12204192"/>
              <a:gd name="connsiteY7" fmla="*/ 353568 h 1249680"/>
              <a:gd name="connsiteX0" fmla="*/ 0 w 12204192"/>
              <a:gd name="connsiteY0" fmla="*/ 451104 h 1347216"/>
              <a:gd name="connsiteX1" fmla="*/ 1914144 w 12204192"/>
              <a:gd name="connsiteY1" fmla="*/ 195072 h 1347216"/>
              <a:gd name="connsiteX2" fmla="*/ 4474464 w 12204192"/>
              <a:gd name="connsiteY2" fmla="*/ 390144 h 1347216"/>
              <a:gd name="connsiteX3" fmla="*/ 8656320 w 12204192"/>
              <a:gd name="connsiteY3" fmla="*/ 0 h 1347216"/>
              <a:gd name="connsiteX4" fmla="*/ 12204192 w 12204192"/>
              <a:gd name="connsiteY4" fmla="*/ 414528 h 1347216"/>
              <a:gd name="connsiteX5" fmla="*/ 12192000 w 12204192"/>
              <a:gd name="connsiteY5" fmla="*/ 1347216 h 1347216"/>
              <a:gd name="connsiteX6" fmla="*/ 0 w 12204192"/>
              <a:gd name="connsiteY6" fmla="*/ 1347216 h 1347216"/>
              <a:gd name="connsiteX7" fmla="*/ 0 w 12204192"/>
              <a:gd name="connsiteY7" fmla="*/ 451104 h 1347216"/>
              <a:gd name="connsiteX0" fmla="*/ 0 w 12204192"/>
              <a:gd name="connsiteY0" fmla="*/ 451104 h 1347216"/>
              <a:gd name="connsiteX1" fmla="*/ 1914144 w 12204192"/>
              <a:gd name="connsiteY1" fmla="*/ 195072 h 1347216"/>
              <a:gd name="connsiteX2" fmla="*/ 4474464 w 12204192"/>
              <a:gd name="connsiteY2" fmla="*/ 390144 h 1347216"/>
              <a:gd name="connsiteX3" fmla="*/ 8656320 w 12204192"/>
              <a:gd name="connsiteY3" fmla="*/ 0 h 1347216"/>
              <a:gd name="connsiteX4" fmla="*/ 12204192 w 12204192"/>
              <a:gd name="connsiteY4" fmla="*/ 414528 h 1347216"/>
              <a:gd name="connsiteX5" fmla="*/ 12192000 w 12204192"/>
              <a:gd name="connsiteY5" fmla="*/ 1347216 h 1347216"/>
              <a:gd name="connsiteX6" fmla="*/ 0 w 12204192"/>
              <a:gd name="connsiteY6" fmla="*/ 1347216 h 1347216"/>
              <a:gd name="connsiteX7" fmla="*/ 0 w 12204192"/>
              <a:gd name="connsiteY7" fmla="*/ 451104 h 1347216"/>
              <a:gd name="connsiteX0" fmla="*/ 0 w 12204192"/>
              <a:gd name="connsiteY0" fmla="*/ 451104 h 1347216"/>
              <a:gd name="connsiteX1" fmla="*/ 1914144 w 12204192"/>
              <a:gd name="connsiteY1" fmla="*/ 195072 h 1347216"/>
              <a:gd name="connsiteX2" fmla="*/ 4474464 w 12204192"/>
              <a:gd name="connsiteY2" fmla="*/ 390144 h 1347216"/>
              <a:gd name="connsiteX3" fmla="*/ 8656320 w 12204192"/>
              <a:gd name="connsiteY3" fmla="*/ 0 h 1347216"/>
              <a:gd name="connsiteX4" fmla="*/ 12204192 w 12204192"/>
              <a:gd name="connsiteY4" fmla="*/ 414528 h 1347216"/>
              <a:gd name="connsiteX5" fmla="*/ 12192000 w 12204192"/>
              <a:gd name="connsiteY5" fmla="*/ 1347216 h 1347216"/>
              <a:gd name="connsiteX6" fmla="*/ 0 w 12204192"/>
              <a:gd name="connsiteY6" fmla="*/ 1347216 h 1347216"/>
              <a:gd name="connsiteX7" fmla="*/ 0 w 12204192"/>
              <a:gd name="connsiteY7" fmla="*/ 451104 h 1347216"/>
              <a:gd name="connsiteX0" fmla="*/ 0 w 12204192"/>
              <a:gd name="connsiteY0" fmla="*/ 451104 h 1347216"/>
              <a:gd name="connsiteX1" fmla="*/ 1914144 w 12204192"/>
              <a:gd name="connsiteY1" fmla="*/ 195072 h 1347216"/>
              <a:gd name="connsiteX2" fmla="*/ 4474464 w 12204192"/>
              <a:gd name="connsiteY2" fmla="*/ 390144 h 1347216"/>
              <a:gd name="connsiteX3" fmla="*/ 8656320 w 12204192"/>
              <a:gd name="connsiteY3" fmla="*/ 0 h 1347216"/>
              <a:gd name="connsiteX4" fmla="*/ 12204192 w 12204192"/>
              <a:gd name="connsiteY4" fmla="*/ 414528 h 1347216"/>
              <a:gd name="connsiteX5" fmla="*/ 12192000 w 12204192"/>
              <a:gd name="connsiteY5" fmla="*/ 1347216 h 1347216"/>
              <a:gd name="connsiteX6" fmla="*/ 0 w 12204192"/>
              <a:gd name="connsiteY6" fmla="*/ 1347216 h 1347216"/>
              <a:gd name="connsiteX7" fmla="*/ 0 w 12204192"/>
              <a:gd name="connsiteY7" fmla="*/ 451104 h 1347216"/>
              <a:gd name="connsiteX0" fmla="*/ 0 w 12204192"/>
              <a:gd name="connsiteY0" fmla="*/ 475488 h 1371600"/>
              <a:gd name="connsiteX1" fmla="*/ 1914144 w 12204192"/>
              <a:gd name="connsiteY1" fmla="*/ 219456 h 1371600"/>
              <a:gd name="connsiteX2" fmla="*/ 4474464 w 12204192"/>
              <a:gd name="connsiteY2" fmla="*/ 414528 h 1371600"/>
              <a:gd name="connsiteX3" fmla="*/ 8997696 w 12204192"/>
              <a:gd name="connsiteY3" fmla="*/ 0 h 1371600"/>
              <a:gd name="connsiteX4" fmla="*/ 12204192 w 12204192"/>
              <a:gd name="connsiteY4" fmla="*/ 438912 h 1371600"/>
              <a:gd name="connsiteX5" fmla="*/ 12192000 w 12204192"/>
              <a:gd name="connsiteY5" fmla="*/ 1371600 h 1371600"/>
              <a:gd name="connsiteX6" fmla="*/ 0 w 12204192"/>
              <a:gd name="connsiteY6" fmla="*/ 1371600 h 1371600"/>
              <a:gd name="connsiteX7" fmla="*/ 0 w 12204192"/>
              <a:gd name="connsiteY7" fmla="*/ 475488 h 1371600"/>
              <a:gd name="connsiteX0" fmla="*/ 0 w 12204192"/>
              <a:gd name="connsiteY0" fmla="*/ 475551 h 1371663"/>
              <a:gd name="connsiteX1" fmla="*/ 1914144 w 12204192"/>
              <a:gd name="connsiteY1" fmla="*/ 219519 h 1371663"/>
              <a:gd name="connsiteX2" fmla="*/ 4474464 w 12204192"/>
              <a:gd name="connsiteY2" fmla="*/ 414591 h 1371663"/>
              <a:gd name="connsiteX3" fmla="*/ 8997696 w 12204192"/>
              <a:gd name="connsiteY3" fmla="*/ 63 h 1371663"/>
              <a:gd name="connsiteX4" fmla="*/ 12204192 w 12204192"/>
              <a:gd name="connsiteY4" fmla="*/ 438975 h 1371663"/>
              <a:gd name="connsiteX5" fmla="*/ 12192000 w 12204192"/>
              <a:gd name="connsiteY5" fmla="*/ 1371663 h 1371663"/>
              <a:gd name="connsiteX6" fmla="*/ 0 w 12204192"/>
              <a:gd name="connsiteY6" fmla="*/ 1371663 h 1371663"/>
              <a:gd name="connsiteX7" fmla="*/ 0 w 12204192"/>
              <a:gd name="connsiteY7" fmla="*/ 475551 h 1371663"/>
              <a:gd name="connsiteX0" fmla="*/ 0 w 12204192"/>
              <a:gd name="connsiteY0" fmla="*/ 495190 h 1391302"/>
              <a:gd name="connsiteX1" fmla="*/ 1914144 w 12204192"/>
              <a:gd name="connsiteY1" fmla="*/ 239158 h 1391302"/>
              <a:gd name="connsiteX2" fmla="*/ 4474464 w 12204192"/>
              <a:gd name="connsiteY2" fmla="*/ 434230 h 1391302"/>
              <a:gd name="connsiteX3" fmla="*/ 8997696 w 12204192"/>
              <a:gd name="connsiteY3" fmla="*/ 19702 h 1391302"/>
              <a:gd name="connsiteX4" fmla="*/ 12204192 w 12204192"/>
              <a:gd name="connsiteY4" fmla="*/ 458614 h 1391302"/>
              <a:gd name="connsiteX5" fmla="*/ 12192000 w 12204192"/>
              <a:gd name="connsiteY5" fmla="*/ 1391302 h 1391302"/>
              <a:gd name="connsiteX6" fmla="*/ 0 w 12204192"/>
              <a:gd name="connsiteY6" fmla="*/ 1391302 h 1391302"/>
              <a:gd name="connsiteX7" fmla="*/ 0 w 12204192"/>
              <a:gd name="connsiteY7" fmla="*/ 495190 h 1391302"/>
              <a:gd name="connsiteX0" fmla="*/ 0 w 12204192"/>
              <a:gd name="connsiteY0" fmla="*/ 476400 h 1372512"/>
              <a:gd name="connsiteX1" fmla="*/ 1914144 w 12204192"/>
              <a:gd name="connsiteY1" fmla="*/ 220368 h 1372512"/>
              <a:gd name="connsiteX2" fmla="*/ 4474464 w 12204192"/>
              <a:gd name="connsiteY2" fmla="*/ 415440 h 1372512"/>
              <a:gd name="connsiteX3" fmla="*/ 8997696 w 12204192"/>
              <a:gd name="connsiteY3" fmla="*/ 912 h 1372512"/>
              <a:gd name="connsiteX4" fmla="*/ 12204192 w 12204192"/>
              <a:gd name="connsiteY4" fmla="*/ 439824 h 1372512"/>
              <a:gd name="connsiteX5" fmla="*/ 12192000 w 12204192"/>
              <a:gd name="connsiteY5" fmla="*/ 1372512 h 1372512"/>
              <a:gd name="connsiteX6" fmla="*/ 0 w 12204192"/>
              <a:gd name="connsiteY6" fmla="*/ 1372512 h 1372512"/>
              <a:gd name="connsiteX7" fmla="*/ 0 w 12204192"/>
              <a:gd name="connsiteY7" fmla="*/ 476400 h 1372512"/>
              <a:gd name="connsiteX0" fmla="*/ 0 w 12204192"/>
              <a:gd name="connsiteY0" fmla="*/ 476161 h 1372273"/>
              <a:gd name="connsiteX1" fmla="*/ 1914144 w 12204192"/>
              <a:gd name="connsiteY1" fmla="*/ 220129 h 1372273"/>
              <a:gd name="connsiteX2" fmla="*/ 4474464 w 12204192"/>
              <a:gd name="connsiteY2" fmla="*/ 415201 h 1372273"/>
              <a:gd name="connsiteX3" fmla="*/ 8997696 w 12204192"/>
              <a:gd name="connsiteY3" fmla="*/ 673 h 1372273"/>
              <a:gd name="connsiteX4" fmla="*/ 12204192 w 12204192"/>
              <a:gd name="connsiteY4" fmla="*/ 439585 h 1372273"/>
              <a:gd name="connsiteX5" fmla="*/ 12192000 w 12204192"/>
              <a:gd name="connsiteY5" fmla="*/ 1372273 h 1372273"/>
              <a:gd name="connsiteX6" fmla="*/ 0 w 12204192"/>
              <a:gd name="connsiteY6" fmla="*/ 1372273 h 1372273"/>
              <a:gd name="connsiteX7" fmla="*/ 0 w 12204192"/>
              <a:gd name="connsiteY7" fmla="*/ 476161 h 1372273"/>
              <a:gd name="connsiteX0" fmla="*/ 0 w 12204192"/>
              <a:gd name="connsiteY0" fmla="*/ 476161 h 1372273"/>
              <a:gd name="connsiteX1" fmla="*/ 1914144 w 12204192"/>
              <a:gd name="connsiteY1" fmla="*/ 220129 h 1372273"/>
              <a:gd name="connsiteX2" fmla="*/ 4474464 w 12204192"/>
              <a:gd name="connsiteY2" fmla="*/ 415201 h 1372273"/>
              <a:gd name="connsiteX3" fmla="*/ 8997696 w 12204192"/>
              <a:gd name="connsiteY3" fmla="*/ 673 h 1372273"/>
              <a:gd name="connsiteX4" fmla="*/ 12204192 w 12204192"/>
              <a:gd name="connsiteY4" fmla="*/ 439585 h 1372273"/>
              <a:gd name="connsiteX5" fmla="*/ 12192000 w 12204192"/>
              <a:gd name="connsiteY5" fmla="*/ 1372273 h 1372273"/>
              <a:gd name="connsiteX6" fmla="*/ 0 w 12204192"/>
              <a:gd name="connsiteY6" fmla="*/ 1372273 h 1372273"/>
              <a:gd name="connsiteX7" fmla="*/ 0 w 12204192"/>
              <a:gd name="connsiteY7" fmla="*/ 476161 h 1372273"/>
              <a:gd name="connsiteX0" fmla="*/ 0 w 12204192"/>
              <a:gd name="connsiteY0" fmla="*/ 524864 h 1420976"/>
              <a:gd name="connsiteX1" fmla="*/ 1914144 w 12204192"/>
              <a:gd name="connsiteY1" fmla="*/ 268832 h 1420976"/>
              <a:gd name="connsiteX2" fmla="*/ 4474464 w 12204192"/>
              <a:gd name="connsiteY2" fmla="*/ 463904 h 1420976"/>
              <a:gd name="connsiteX3" fmla="*/ 9497568 w 12204192"/>
              <a:gd name="connsiteY3" fmla="*/ 608 h 1420976"/>
              <a:gd name="connsiteX4" fmla="*/ 12204192 w 12204192"/>
              <a:gd name="connsiteY4" fmla="*/ 488288 h 1420976"/>
              <a:gd name="connsiteX5" fmla="*/ 12192000 w 12204192"/>
              <a:gd name="connsiteY5" fmla="*/ 1420976 h 1420976"/>
              <a:gd name="connsiteX6" fmla="*/ 0 w 12204192"/>
              <a:gd name="connsiteY6" fmla="*/ 1420976 h 1420976"/>
              <a:gd name="connsiteX7" fmla="*/ 0 w 12204192"/>
              <a:gd name="connsiteY7" fmla="*/ 524864 h 1420976"/>
              <a:gd name="connsiteX0" fmla="*/ 0 w 12204192"/>
              <a:gd name="connsiteY0" fmla="*/ 526981 h 1423093"/>
              <a:gd name="connsiteX1" fmla="*/ 1914144 w 12204192"/>
              <a:gd name="connsiteY1" fmla="*/ 270949 h 1423093"/>
              <a:gd name="connsiteX2" fmla="*/ 4474464 w 12204192"/>
              <a:gd name="connsiteY2" fmla="*/ 466021 h 1423093"/>
              <a:gd name="connsiteX3" fmla="*/ 9497568 w 12204192"/>
              <a:gd name="connsiteY3" fmla="*/ 2725 h 1423093"/>
              <a:gd name="connsiteX4" fmla="*/ 12204192 w 12204192"/>
              <a:gd name="connsiteY4" fmla="*/ 490405 h 1423093"/>
              <a:gd name="connsiteX5" fmla="*/ 12192000 w 12204192"/>
              <a:gd name="connsiteY5" fmla="*/ 1423093 h 1423093"/>
              <a:gd name="connsiteX6" fmla="*/ 0 w 12204192"/>
              <a:gd name="connsiteY6" fmla="*/ 1423093 h 1423093"/>
              <a:gd name="connsiteX7" fmla="*/ 0 w 12204192"/>
              <a:gd name="connsiteY7" fmla="*/ 526981 h 1423093"/>
              <a:gd name="connsiteX0" fmla="*/ 0 w 12204192"/>
              <a:gd name="connsiteY0" fmla="*/ 524346 h 1420458"/>
              <a:gd name="connsiteX1" fmla="*/ 1914144 w 12204192"/>
              <a:gd name="connsiteY1" fmla="*/ 268314 h 1420458"/>
              <a:gd name="connsiteX2" fmla="*/ 4474464 w 12204192"/>
              <a:gd name="connsiteY2" fmla="*/ 463386 h 1420458"/>
              <a:gd name="connsiteX3" fmla="*/ 9497568 w 12204192"/>
              <a:gd name="connsiteY3" fmla="*/ 90 h 1420458"/>
              <a:gd name="connsiteX4" fmla="*/ 12204192 w 12204192"/>
              <a:gd name="connsiteY4" fmla="*/ 487770 h 1420458"/>
              <a:gd name="connsiteX5" fmla="*/ 12192000 w 12204192"/>
              <a:gd name="connsiteY5" fmla="*/ 1420458 h 1420458"/>
              <a:gd name="connsiteX6" fmla="*/ 0 w 12204192"/>
              <a:gd name="connsiteY6" fmla="*/ 1420458 h 1420458"/>
              <a:gd name="connsiteX7" fmla="*/ 0 w 12204192"/>
              <a:gd name="connsiteY7" fmla="*/ 524346 h 1420458"/>
              <a:gd name="connsiteX0" fmla="*/ 0 w 12204192"/>
              <a:gd name="connsiteY0" fmla="*/ 437868 h 1333980"/>
              <a:gd name="connsiteX1" fmla="*/ 1914144 w 12204192"/>
              <a:gd name="connsiteY1" fmla="*/ 181836 h 1333980"/>
              <a:gd name="connsiteX2" fmla="*/ 4474464 w 12204192"/>
              <a:gd name="connsiteY2" fmla="*/ 376908 h 1333980"/>
              <a:gd name="connsiteX3" fmla="*/ 9522281 w 12204192"/>
              <a:gd name="connsiteY3" fmla="*/ 109 h 1333980"/>
              <a:gd name="connsiteX4" fmla="*/ 12204192 w 12204192"/>
              <a:gd name="connsiteY4" fmla="*/ 401292 h 1333980"/>
              <a:gd name="connsiteX5" fmla="*/ 12192000 w 12204192"/>
              <a:gd name="connsiteY5" fmla="*/ 1333980 h 1333980"/>
              <a:gd name="connsiteX6" fmla="*/ 0 w 12204192"/>
              <a:gd name="connsiteY6" fmla="*/ 1333980 h 1333980"/>
              <a:gd name="connsiteX7" fmla="*/ 0 w 12204192"/>
              <a:gd name="connsiteY7" fmla="*/ 437868 h 1333980"/>
              <a:gd name="connsiteX0" fmla="*/ 0 w 12204192"/>
              <a:gd name="connsiteY0" fmla="*/ 439531 h 1335643"/>
              <a:gd name="connsiteX1" fmla="*/ 1914144 w 12204192"/>
              <a:gd name="connsiteY1" fmla="*/ 183499 h 1335643"/>
              <a:gd name="connsiteX2" fmla="*/ 4474464 w 12204192"/>
              <a:gd name="connsiteY2" fmla="*/ 378571 h 1335643"/>
              <a:gd name="connsiteX3" fmla="*/ 9522281 w 12204192"/>
              <a:gd name="connsiteY3" fmla="*/ 1772 h 1335643"/>
              <a:gd name="connsiteX4" fmla="*/ 12204192 w 12204192"/>
              <a:gd name="connsiteY4" fmla="*/ 402955 h 1335643"/>
              <a:gd name="connsiteX5" fmla="*/ 12192000 w 12204192"/>
              <a:gd name="connsiteY5" fmla="*/ 1335643 h 1335643"/>
              <a:gd name="connsiteX6" fmla="*/ 0 w 12204192"/>
              <a:gd name="connsiteY6" fmla="*/ 1335643 h 1335643"/>
              <a:gd name="connsiteX7" fmla="*/ 0 w 12204192"/>
              <a:gd name="connsiteY7" fmla="*/ 439531 h 1335643"/>
              <a:gd name="connsiteX0" fmla="*/ 0 w 12204192"/>
              <a:gd name="connsiteY0" fmla="*/ 427225 h 1323337"/>
              <a:gd name="connsiteX1" fmla="*/ 1914144 w 12204192"/>
              <a:gd name="connsiteY1" fmla="*/ 171193 h 1323337"/>
              <a:gd name="connsiteX2" fmla="*/ 4474464 w 12204192"/>
              <a:gd name="connsiteY2" fmla="*/ 366265 h 1323337"/>
              <a:gd name="connsiteX3" fmla="*/ 9534638 w 12204192"/>
              <a:gd name="connsiteY3" fmla="*/ 1823 h 1323337"/>
              <a:gd name="connsiteX4" fmla="*/ 12204192 w 12204192"/>
              <a:gd name="connsiteY4" fmla="*/ 390649 h 1323337"/>
              <a:gd name="connsiteX5" fmla="*/ 12192000 w 12204192"/>
              <a:gd name="connsiteY5" fmla="*/ 1323337 h 1323337"/>
              <a:gd name="connsiteX6" fmla="*/ 0 w 12204192"/>
              <a:gd name="connsiteY6" fmla="*/ 1323337 h 1323337"/>
              <a:gd name="connsiteX7" fmla="*/ 0 w 12204192"/>
              <a:gd name="connsiteY7" fmla="*/ 427225 h 1323337"/>
              <a:gd name="connsiteX0" fmla="*/ 0 w 12204192"/>
              <a:gd name="connsiteY0" fmla="*/ 425515 h 1321627"/>
              <a:gd name="connsiteX1" fmla="*/ 1914144 w 12204192"/>
              <a:gd name="connsiteY1" fmla="*/ 169483 h 1321627"/>
              <a:gd name="connsiteX2" fmla="*/ 4474464 w 12204192"/>
              <a:gd name="connsiteY2" fmla="*/ 364555 h 1321627"/>
              <a:gd name="connsiteX3" fmla="*/ 9534638 w 12204192"/>
              <a:gd name="connsiteY3" fmla="*/ 113 h 1321627"/>
              <a:gd name="connsiteX4" fmla="*/ 12204192 w 12204192"/>
              <a:gd name="connsiteY4" fmla="*/ 388939 h 1321627"/>
              <a:gd name="connsiteX5" fmla="*/ 12192000 w 12204192"/>
              <a:gd name="connsiteY5" fmla="*/ 1321627 h 1321627"/>
              <a:gd name="connsiteX6" fmla="*/ 0 w 12204192"/>
              <a:gd name="connsiteY6" fmla="*/ 1321627 h 1321627"/>
              <a:gd name="connsiteX7" fmla="*/ 0 w 12204192"/>
              <a:gd name="connsiteY7" fmla="*/ 425515 h 1321627"/>
              <a:gd name="connsiteX0" fmla="*/ 0 w 12204192"/>
              <a:gd name="connsiteY0" fmla="*/ 450220 h 1346332"/>
              <a:gd name="connsiteX1" fmla="*/ 1914144 w 12204192"/>
              <a:gd name="connsiteY1" fmla="*/ 194188 h 1346332"/>
              <a:gd name="connsiteX2" fmla="*/ 4474464 w 12204192"/>
              <a:gd name="connsiteY2" fmla="*/ 389260 h 1346332"/>
              <a:gd name="connsiteX3" fmla="*/ 10164833 w 12204192"/>
              <a:gd name="connsiteY3" fmla="*/ 105 h 1346332"/>
              <a:gd name="connsiteX4" fmla="*/ 12204192 w 12204192"/>
              <a:gd name="connsiteY4" fmla="*/ 413644 h 1346332"/>
              <a:gd name="connsiteX5" fmla="*/ 12192000 w 12204192"/>
              <a:gd name="connsiteY5" fmla="*/ 1346332 h 1346332"/>
              <a:gd name="connsiteX6" fmla="*/ 0 w 12204192"/>
              <a:gd name="connsiteY6" fmla="*/ 1346332 h 1346332"/>
              <a:gd name="connsiteX7" fmla="*/ 0 w 12204192"/>
              <a:gd name="connsiteY7" fmla="*/ 450220 h 1346332"/>
              <a:gd name="connsiteX0" fmla="*/ 0 w 12204192"/>
              <a:gd name="connsiteY0" fmla="*/ 451838 h 1347950"/>
              <a:gd name="connsiteX1" fmla="*/ 1914144 w 12204192"/>
              <a:gd name="connsiteY1" fmla="*/ 195806 h 1347950"/>
              <a:gd name="connsiteX2" fmla="*/ 4474464 w 12204192"/>
              <a:gd name="connsiteY2" fmla="*/ 390878 h 1347950"/>
              <a:gd name="connsiteX3" fmla="*/ 10164833 w 12204192"/>
              <a:gd name="connsiteY3" fmla="*/ 1723 h 1347950"/>
              <a:gd name="connsiteX4" fmla="*/ 12204192 w 12204192"/>
              <a:gd name="connsiteY4" fmla="*/ 415262 h 1347950"/>
              <a:gd name="connsiteX5" fmla="*/ 12192000 w 12204192"/>
              <a:gd name="connsiteY5" fmla="*/ 1347950 h 1347950"/>
              <a:gd name="connsiteX6" fmla="*/ 0 w 12204192"/>
              <a:gd name="connsiteY6" fmla="*/ 1347950 h 1347950"/>
              <a:gd name="connsiteX7" fmla="*/ 0 w 12204192"/>
              <a:gd name="connsiteY7" fmla="*/ 451838 h 1347950"/>
              <a:gd name="connsiteX0" fmla="*/ 0 w 12204192"/>
              <a:gd name="connsiteY0" fmla="*/ 451838 h 1347950"/>
              <a:gd name="connsiteX1" fmla="*/ 1914144 w 12204192"/>
              <a:gd name="connsiteY1" fmla="*/ 195806 h 1347950"/>
              <a:gd name="connsiteX2" fmla="*/ 4474464 w 12204192"/>
              <a:gd name="connsiteY2" fmla="*/ 390878 h 1347950"/>
              <a:gd name="connsiteX3" fmla="*/ 10164833 w 12204192"/>
              <a:gd name="connsiteY3" fmla="*/ 1723 h 1347950"/>
              <a:gd name="connsiteX4" fmla="*/ 12204192 w 12204192"/>
              <a:gd name="connsiteY4" fmla="*/ 415262 h 1347950"/>
              <a:gd name="connsiteX5" fmla="*/ 12192000 w 12204192"/>
              <a:gd name="connsiteY5" fmla="*/ 1347950 h 1347950"/>
              <a:gd name="connsiteX6" fmla="*/ 0 w 12204192"/>
              <a:gd name="connsiteY6" fmla="*/ 1347950 h 1347950"/>
              <a:gd name="connsiteX7" fmla="*/ 0 w 12204192"/>
              <a:gd name="connsiteY7" fmla="*/ 451838 h 1347950"/>
              <a:gd name="connsiteX0" fmla="*/ 0 w 12204192"/>
              <a:gd name="connsiteY0" fmla="*/ 450354 h 1346466"/>
              <a:gd name="connsiteX1" fmla="*/ 1914144 w 12204192"/>
              <a:gd name="connsiteY1" fmla="*/ 194322 h 1346466"/>
              <a:gd name="connsiteX2" fmla="*/ 5005804 w 12204192"/>
              <a:gd name="connsiteY2" fmla="*/ 463535 h 1346466"/>
              <a:gd name="connsiteX3" fmla="*/ 10164833 w 12204192"/>
              <a:gd name="connsiteY3" fmla="*/ 239 h 1346466"/>
              <a:gd name="connsiteX4" fmla="*/ 12204192 w 12204192"/>
              <a:gd name="connsiteY4" fmla="*/ 413778 h 1346466"/>
              <a:gd name="connsiteX5" fmla="*/ 12192000 w 12204192"/>
              <a:gd name="connsiteY5" fmla="*/ 1346466 h 1346466"/>
              <a:gd name="connsiteX6" fmla="*/ 0 w 12204192"/>
              <a:gd name="connsiteY6" fmla="*/ 1346466 h 1346466"/>
              <a:gd name="connsiteX7" fmla="*/ 0 w 12204192"/>
              <a:gd name="connsiteY7" fmla="*/ 450354 h 1346466"/>
              <a:gd name="connsiteX0" fmla="*/ 0 w 12204192"/>
              <a:gd name="connsiteY0" fmla="*/ 499736 h 1395848"/>
              <a:gd name="connsiteX1" fmla="*/ 1914144 w 12204192"/>
              <a:gd name="connsiteY1" fmla="*/ 243704 h 1395848"/>
              <a:gd name="connsiteX2" fmla="*/ 5005804 w 12204192"/>
              <a:gd name="connsiteY2" fmla="*/ 512917 h 1395848"/>
              <a:gd name="connsiteX3" fmla="*/ 9423428 w 12204192"/>
              <a:gd name="connsiteY3" fmla="*/ 194 h 1395848"/>
              <a:gd name="connsiteX4" fmla="*/ 12204192 w 12204192"/>
              <a:gd name="connsiteY4" fmla="*/ 463160 h 1395848"/>
              <a:gd name="connsiteX5" fmla="*/ 12192000 w 12204192"/>
              <a:gd name="connsiteY5" fmla="*/ 1395848 h 1395848"/>
              <a:gd name="connsiteX6" fmla="*/ 0 w 12204192"/>
              <a:gd name="connsiteY6" fmla="*/ 1395848 h 1395848"/>
              <a:gd name="connsiteX7" fmla="*/ 0 w 12204192"/>
              <a:gd name="connsiteY7" fmla="*/ 499736 h 1395848"/>
              <a:gd name="connsiteX0" fmla="*/ 0 w 12204192"/>
              <a:gd name="connsiteY0" fmla="*/ 512084 h 1408196"/>
              <a:gd name="connsiteX1" fmla="*/ 1914144 w 12204192"/>
              <a:gd name="connsiteY1" fmla="*/ 256052 h 1408196"/>
              <a:gd name="connsiteX2" fmla="*/ 5005804 w 12204192"/>
              <a:gd name="connsiteY2" fmla="*/ 525265 h 1408196"/>
              <a:gd name="connsiteX3" fmla="*/ 9275147 w 12204192"/>
              <a:gd name="connsiteY3" fmla="*/ 185 h 1408196"/>
              <a:gd name="connsiteX4" fmla="*/ 12204192 w 12204192"/>
              <a:gd name="connsiteY4" fmla="*/ 475508 h 1408196"/>
              <a:gd name="connsiteX5" fmla="*/ 12192000 w 12204192"/>
              <a:gd name="connsiteY5" fmla="*/ 1408196 h 1408196"/>
              <a:gd name="connsiteX6" fmla="*/ 0 w 12204192"/>
              <a:gd name="connsiteY6" fmla="*/ 1408196 h 1408196"/>
              <a:gd name="connsiteX7" fmla="*/ 0 w 12204192"/>
              <a:gd name="connsiteY7" fmla="*/ 512084 h 140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192" h="1408196">
                <a:moveTo>
                  <a:pt x="0" y="512084"/>
                </a:moveTo>
                <a:cubicBezTo>
                  <a:pt x="699008" y="280436"/>
                  <a:pt x="1129792" y="256052"/>
                  <a:pt x="1914144" y="256052"/>
                </a:cubicBezTo>
                <a:cubicBezTo>
                  <a:pt x="2564384" y="268244"/>
                  <a:pt x="3806924" y="549649"/>
                  <a:pt x="5005804" y="525265"/>
                </a:cubicBezTo>
                <a:cubicBezTo>
                  <a:pt x="6667980" y="537457"/>
                  <a:pt x="8075416" y="8478"/>
                  <a:pt x="9275147" y="185"/>
                </a:cubicBezTo>
                <a:cubicBezTo>
                  <a:pt x="10474878" y="-8108"/>
                  <a:pt x="11658023" y="263081"/>
                  <a:pt x="12204192" y="475508"/>
                </a:cubicBezTo>
                <a:lnTo>
                  <a:pt x="12192000" y="1408196"/>
                </a:lnTo>
                <a:lnTo>
                  <a:pt x="0" y="1408196"/>
                </a:lnTo>
                <a:lnTo>
                  <a:pt x="0" y="512084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O" sz="1400" b="0" i="0" u="none" strike="noStrike" cap="none" spc="0" normalizeH="0" baseline="0">
              <a:ln>
                <a:noFill/>
              </a:ln>
              <a:solidFill>
                <a:schemeClr val="accent2">
                  <a:lumOff val="-2549"/>
                </a:schemeClr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10" name="Bilde 16" descr="Bilde 16">
            <a:extLst>
              <a:ext uri="{FF2B5EF4-FFF2-40B4-BE49-F238E27FC236}">
                <a16:creationId xmlns:a16="http://schemas.microsoft.com/office/drawing/2014/main" id="{60A528B5-9AC0-DD4F-B4EB-3A629AE1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7" y="6187528"/>
            <a:ext cx="1749601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93510EC0-AC9F-674D-9986-DD1E9F4A41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8" y="1210962"/>
            <a:ext cx="5943313" cy="246742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25A5E14-B120-8A47-B72C-A796B17B4C1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4131" y="3865418"/>
            <a:ext cx="5943314" cy="1584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chemeClr val="accent1"/>
                </a:solidFill>
              </a:defRPr>
            </a:lvl1pPr>
            <a:lvl2pPr marL="0" indent="0" algn="l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chemeClr val="accent1"/>
                </a:solidFill>
              </a:defRPr>
            </a:lvl2pPr>
            <a:lvl3pPr marL="0" indent="0" algn="l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chemeClr val="accent1"/>
                </a:solidFill>
              </a:defRPr>
            </a:lvl3pPr>
            <a:lvl4pPr marL="0" indent="0" algn="l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chemeClr val="accent1"/>
                </a:solidFill>
              </a:defRPr>
            </a:lvl4pPr>
            <a:lvl5pPr marL="0" indent="0" algn="l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180058936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633677" y="671674"/>
            <a:ext cx="10923735" cy="635044"/>
          </a:xfrm>
          <a:prstGeom prst="rect">
            <a:avLst/>
          </a:prstGeom>
        </p:spPr>
        <p:txBody>
          <a:bodyPr/>
          <a:lstStyle>
            <a:lvl1pPr defTabSz="667512">
              <a:defRPr>
                <a:solidFill>
                  <a:srgbClr val="FBF7F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63" name="Bilde 7" descr="Bilde 7"/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40237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 Yel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3677" y="671674"/>
            <a:ext cx="10923735" cy="6350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03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Bilde 7" descr="Bilde 7">
            <a:extLst>
              <a:ext uri="{FF2B5EF4-FFF2-40B4-BE49-F238E27FC236}">
                <a16:creationId xmlns:a16="http://schemas.microsoft.com/office/drawing/2014/main" id="{871CAD6B-C6EE-4349-9F55-AC594C55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49644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3677" y="671674"/>
            <a:ext cx="10923735" cy="6350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Bilde 7" descr="Bilde 7">
            <a:extLst>
              <a:ext uri="{FF2B5EF4-FFF2-40B4-BE49-F238E27FC236}">
                <a16:creationId xmlns:a16="http://schemas.microsoft.com/office/drawing/2014/main" id="{871CAD6B-C6EE-4349-9F55-AC594C55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28979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+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2529" y="645128"/>
            <a:ext cx="10923738" cy="983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33679" y="1808701"/>
            <a:ext cx="4842606" cy="3863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dn-placeholder-full.png">
            <a:extLst>
              <a:ext uri="{FF2B5EF4-FFF2-40B4-BE49-F238E27FC236}">
                <a16:creationId xmlns:a16="http://schemas.microsoft.com/office/drawing/2014/main" id="{A2983587-E3D9-EE43-93B8-2214B0B39AC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354488" y="2086484"/>
            <a:ext cx="4478774" cy="281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720000" rIns="91439" bIns="468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/>
          </a:p>
        </p:txBody>
      </p:sp>
      <p:pic>
        <p:nvPicPr>
          <p:cNvPr id="7" name="Bilde 7" descr="Bilde 7">
            <a:extLst>
              <a:ext uri="{FF2B5EF4-FFF2-40B4-BE49-F238E27FC236}">
                <a16:creationId xmlns:a16="http://schemas.microsoft.com/office/drawing/2014/main" id="{17BFDBAA-B3AD-9A4D-B313-A36E7AAA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140850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ellow Wave +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"/>
          <p:cNvSpPr/>
          <p:nvPr/>
        </p:nvSpPr>
        <p:spPr>
          <a:xfrm>
            <a:off x="-168696" y="-12701"/>
            <a:ext cx="7071623" cy="687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"/>
                </a:moveTo>
                <a:cubicBezTo>
                  <a:pt x="20672" y="1775"/>
                  <a:pt x="20258" y="3758"/>
                  <a:pt x="20408" y="5739"/>
                </a:cubicBezTo>
                <a:cubicBezTo>
                  <a:pt x="20561" y="7757"/>
                  <a:pt x="21298" y="9705"/>
                  <a:pt x="21230" y="11731"/>
                </a:cubicBezTo>
                <a:cubicBezTo>
                  <a:pt x="21156" y="13942"/>
                  <a:pt x="20130" y="15997"/>
                  <a:pt x="19932" y="18197"/>
                </a:cubicBezTo>
                <a:cubicBezTo>
                  <a:pt x="19829" y="19345"/>
                  <a:pt x="19954" y="20502"/>
                  <a:pt x="20300" y="21600"/>
                </a:cubicBezTo>
                <a:lnTo>
                  <a:pt x="229" y="21600"/>
                </a:lnTo>
                <a:cubicBezTo>
                  <a:pt x="273" y="18007"/>
                  <a:pt x="277" y="14413"/>
                  <a:pt x="239" y="10820"/>
                </a:cubicBezTo>
                <a:cubicBezTo>
                  <a:pt x="201" y="7212"/>
                  <a:pt x="121" y="3606"/>
                  <a:pt x="0" y="0"/>
                </a:cubicBezTo>
                <a:lnTo>
                  <a:pt x="21600" y="28"/>
                </a:lnTo>
                <a:close/>
              </a:path>
            </a:pathLst>
          </a:custGeom>
          <a:solidFill>
            <a:srgbClr val="FEDEA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Work Sans"/>
              </a:defRPr>
            </a:pPr>
            <a:endParaRPr/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3679" y="2423515"/>
            <a:ext cx="4767695" cy="254863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9" name="Bilde 7" descr="Bilde 7">
            <a:extLst>
              <a:ext uri="{FF2B5EF4-FFF2-40B4-BE49-F238E27FC236}">
                <a16:creationId xmlns:a16="http://schemas.microsoft.com/office/drawing/2014/main" id="{ADF73993-9988-E847-87FC-7C143EC6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852AEFDC-6B82-0241-BAD3-4EC09DA1B01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9" y="671674"/>
            <a:ext cx="4842606" cy="939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24160D71-5E0B-A04B-ABF5-6D2588C2A91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7320136" y="2423515"/>
            <a:ext cx="4536504" cy="2990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58827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own W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"/>
          <p:cNvSpPr/>
          <p:nvPr/>
        </p:nvSpPr>
        <p:spPr>
          <a:xfrm>
            <a:off x="-456728" y="0"/>
            <a:ext cx="7369552" cy="687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"/>
                </a:moveTo>
                <a:cubicBezTo>
                  <a:pt x="20672" y="1775"/>
                  <a:pt x="20258" y="3758"/>
                  <a:pt x="20408" y="5739"/>
                </a:cubicBezTo>
                <a:cubicBezTo>
                  <a:pt x="20561" y="7757"/>
                  <a:pt x="21298" y="9705"/>
                  <a:pt x="21230" y="11731"/>
                </a:cubicBezTo>
                <a:cubicBezTo>
                  <a:pt x="21156" y="13942"/>
                  <a:pt x="20131" y="15997"/>
                  <a:pt x="19933" y="18197"/>
                </a:cubicBezTo>
                <a:cubicBezTo>
                  <a:pt x="19829" y="19345"/>
                  <a:pt x="19954" y="20502"/>
                  <a:pt x="20300" y="21600"/>
                </a:cubicBezTo>
                <a:lnTo>
                  <a:pt x="0" y="21600"/>
                </a:lnTo>
                <a:cubicBezTo>
                  <a:pt x="32" y="18007"/>
                  <a:pt x="48" y="14413"/>
                  <a:pt x="49" y="10820"/>
                </a:cubicBezTo>
                <a:cubicBezTo>
                  <a:pt x="49" y="7213"/>
                  <a:pt x="34" y="3607"/>
                  <a:pt x="4" y="0"/>
                </a:cubicBezTo>
                <a:lnTo>
                  <a:pt x="21600" y="28"/>
                </a:lnTo>
                <a:close/>
              </a:path>
            </a:pathLst>
          </a:custGeom>
          <a:solidFill>
            <a:srgbClr val="F0E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Work Sans"/>
              </a:defRPr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3876" y="6209032"/>
            <a:ext cx="287449" cy="2946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1" name="Bilde 7" descr="Bilde 7">
            <a:extLst>
              <a:ext uri="{FF2B5EF4-FFF2-40B4-BE49-F238E27FC236}">
                <a16:creationId xmlns:a16="http://schemas.microsoft.com/office/drawing/2014/main" id="{98D5EDDE-2B71-6845-9A1C-84BF493D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5053350-21EF-6947-A648-7F606802E7E8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633679" y="2423515"/>
            <a:ext cx="4767695" cy="254863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13FA0315-5AC6-2740-ABAF-526B0165CE74}"/>
              </a:ext>
            </a:extLst>
          </p:cNvPr>
          <p:cNvSpPr txBox="1">
            <a:spLocks/>
          </p:cNvSpPr>
          <p:nvPr/>
        </p:nvSpPr>
        <p:spPr>
          <a:xfrm>
            <a:off x="633679" y="671674"/>
            <a:ext cx="4842606" cy="9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chemeClr val="bg2">
                    <a:lumMod val="50000"/>
                  </a:schemeClr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1pPr>
            <a:lvl2pPr marL="487680" marR="0" indent="-48768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2pPr>
            <a:lvl3pPr marL="487680" marR="0" indent="-48768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3pPr>
            <a:lvl4pPr marL="487680" marR="0" indent="-48768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4pPr>
            <a:lvl5pPr marL="487680" marR="0" indent="-48768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5pPr>
            <a:lvl6pPr marL="406400" marR="0" indent="-40640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6pPr>
            <a:lvl7pPr marL="406400" marR="0" indent="-40640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7pPr>
            <a:lvl8pPr marL="406400" marR="0" indent="-40640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8pPr>
            <a:lvl9pPr marL="406400" marR="0" indent="-406400" algn="l" defTabSz="841247" rtl="0" latinLnBrk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333030"/>
                </a:solidFill>
                <a:uFillTx/>
                <a:latin typeface="Poppins Bold"/>
                <a:ea typeface="Poppins Bold"/>
                <a:cs typeface="Poppins Bold"/>
                <a:sym typeface="Poppins Bold"/>
              </a:defRPr>
            </a:lvl9pPr>
          </a:lstStyle>
          <a:p>
            <a:pPr hangingPunct="1"/>
            <a:r>
              <a:rPr lang="en-GB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035823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071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Green Wav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7" name="Bilde 7" descr="Bilde 7">
            <a:extLst>
              <a:ext uri="{FF2B5EF4-FFF2-40B4-BE49-F238E27FC236}">
                <a16:creationId xmlns:a16="http://schemas.microsoft.com/office/drawing/2014/main" id="{18AAA945-8D07-7B44-B1DE-76E72F22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0F6234C-F5B3-2247-BA9C-069AA7798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4032" y="-13855"/>
            <a:ext cx="7211824" cy="6871855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223981 w 7081981"/>
              <a:gd name="connsiteY0" fmla="*/ 0 h 6858000"/>
              <a:gd name="connsiteX1" fmla="*/ 7081981 w 7081981"/>
              <a:gd name="connsiteY1" fmla="*/ 0 h 6858000"/>
              <a:gd name="connsiteX2" fmla="*/ 7081981 w 7081981"/>
              <a:gd name="connsiteY2" fmla="*/ 6858000 h 6858000"/>
              <a:gd name="connsiteX3" fmla="*/ 223981 w 7081981"/>
              <a:gd name="connsiteY3" fmla="*/ 6858000 h 6858000"/>
              <a:gd name="connsiteX4" fmla="*/ 0 w 7081981"/>
              <a:gd name="connsiteY4" fmla="*/ 1143331 h 6858000"/>
              <a:gd name="connsiteX5" fmla="*/ 223981 w 7081981"/>
              <a:gd name="connsiteY5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268874 w 7350855"/>
              <a:gd name="connsiteY5" fmla="*/ 1143331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389120 w 7247120"/>
              <a:gd name="connsiteY0" fmla="*/ 0 h 6858000"/>
              <a:gd name="connsiteX1" fmla="*/ 7247120 w 7247120"/>
              <a:gd name="connsiteY1" fmla="*/ 0 h 6858000"/>
              <a:gd name="connsiteX2" fmla="*/ 7247120 w 7247120"/>
              <a:gd name="connsiteY2" fmla="*/ 6858000 h 6858000"/>
              <a:gd name="connsiteX3" fmla="*/ 389120 w 7247120"/>
              <a:gd name="connsiteY3" fmla="*/ 6858000 h 6858000"/>
              <a:gd name="connsiteX4" fmla="*/ 1010268 w 7247120"/>
              <a:gd name="connsiteY4" fmla="*/ 3470895 h 6858000"/>
              <a:gd name="connsiteX5" fmla="*/ 95867 w 7247120"/>
              <a:gd name="connsiteY5" fmla="*/ 1628240 h 6858000"/>
              <a:gd name="connsiteX6" fmla="*/ 389120 w 7247120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69444 w 7327444"/>
              <a:gd name="connsiteY0" fmla="*/ 0 h 6858000"/>
              <a:gd name="connsiteX1" fmla="*/ 7327444 w 7327444"/>
              <a:gd name="connsiteY1" fmla="*/ 0 h 6858000"/>
              <a:gd name="connsiteX2" fmla="*/ 7327444 w 7327444"/>
              <a:gd name="connsiteY2" fmla="*/ 6858000 h 6858000"/>
              <a:gd name="connsiteX3" fmla="*/ 469444 w 7327444"/>
              <a:gd name="connsiteY3" fmla="*/ 6858000 h 6858000"/>
              <a:gd name="connsiteX4" fmla="*/ 688810 w 7327444"/>
              <a:gd name="connsiteY4" fmla="*/ 4302167 h 6858000"/>
              <a:gd name="connsiteX5" fmla="*/ 176191 w 7327444"/>
              <a:gd name="connsiteY5" fmla="*/ 1628240 h 6858000"/>
              <a:gd name="connsiteX6" fmla="*/ 469444 w 7327444"/>
              <a:gd name="connsiteY6" fmla="*/ 0 h 6858000"/>
              <a:gd name="connsiteX0" fmla="*/ 475444 w 7333444"/>
              <a:gd name="connsiteY0" fmla="*/ 0 h 6858000"/>
              <a:gd name="connsiteX1" fmla="*/ 7333444 w 7333444"/>
              <a:gd name="connsiteY1" fmla="*/ 0 h 6858000"/>
              <a:gd name="connsiteX2" fmla="*/ 7333444 w 7333444"/>
              <a:gd name="connsiteY2" fmla="*/ 6858000 h 6858000"/>
              <a:gd name="connsiteX3" fmla="*/ 475444 w 7333444"/>
              <a:gd name="connsiteY3" fmla="*/ 6858000 h 6858000"/>
              <a:gd name="connsiteX4" fmla="*/ 667101 w 7333444"/>
              <a:gd name="connsiteY4" fmla="*/ 4357585 h 6858000"/>
              <a:gd name="connsiteX5" fmla="*/ 182191 w 7333444"/>
              <a:gd name="connsiteY5" fmla="*/ 1628240 h 6858000"/>
              <a:gd name="connsiteX6" fmla="*/ 475444 w 7333444"/>
              <a:gd name="connsiteY6" fmla="*/ 0 h 6858000"/>
              <a:gd name="connsiteX0" fmla="*/ 293253 w 7151253"/>
              <a:gd name="connsiteY0" fmla="*/ 0 h 6858000"/>
              <a:gd name="connsiteX1" fmla="*/ 7151253 w 7151253"/>
              <a:gd name="connsiteY1" fmla="*/ 0 h 6858000"/>
              <a:gd name="connsiteX2" fmla="*/ 7151253 w 7151253"/>
              <a:gd name="connsiteY2" fmla="*/ 6858000 h 6858000"/>
              <a:gd name="connsiteX3" fmla="*/ 667326 w 7151253"/>
              <a:gd name="connsiteY3" fmla="*/ 6844146 h 6858000"/>
              <a:gd name="connsiteX4" fmla="*/ 484910 w 7151253"/>
              <a:gd name="connsiteY4" fmla="*/ 4357585 h 6858000"/>
              <a:gd name="connsiteX5" fmla="*/ 0 w 7151253"/>
              <a:gd name="connsiteY5" fmla="*/ 1628240 h 6858000"/>
              <a:gd name="connsiteX6" fmla="*/ 293253 w 7151253"/>
              <a:gd name="connsiteY6" fmla="*/ 0 h 6858000"/>
              <a:gd name="connsiteX0" fmla="*/ 475444 w 7333444"/>
              <a:gd name="connsiteY0" fmla="*/ 0 h 6858001"/>
              <a:gd name="connsiteX1" fmla="*/ 7333444 w 7333444"/>
              <a:gd name="connsiteY1" fmla="*/ 0 h 6858001"/>
              <a:gd name="connsiteX2" fmla="*/ 7333444 w 7333444"/>
              <a:gd name="connsiteY2" fmla="*/ 6858000 h 6858001"/>
              <a:gd name="connsiteX3" fmla="*/ 475445 w 7333444"/>
              <a:gd name="connsiteY3" fmla="*/ 6858001 h 6858001"/>
              <a:gd name="connsiteX4" fmla="*/ 667101 w 7333444"/>
              <a:gd name="connsiteY4" fmla="*/ 4357585 h 6858001"/>
              <a:gd name="connsiteX5" fmla="*/ 182191 w 7333444"/>
              <a:gd name="connsiteY5" fmla="*/ 1628240 h 6858001"/>
              <a:gd name="connsiteX6" fmla="*/ 475444 w 7333444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40328 w 7151253"/>
              <a:gd name="connsiteY4" fmla="*/ 40527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12619 w 7151253"/>
              <a:gd name="connsiteY4" fmla="*/ 3997367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98764 w 7151253"/>
              <a:gd name="connsiteY4" fmla="*/ 4025076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639616 w 7151253"/>
              <a:gd name="connsiteY0" fmla="*/ 0 h 6885710"/>
              <a:gd name="connsiteX1" fmla="*/ 7151253 w 7151253"/>
              <a:gd name="connsiteY1" fmla="*/ 27709 h 6885710"/>
              <a:gd name="connsiteX2" fmla="*/ 7151253 w 7151253"/>
              <a:gd name="connsiteY2" fmla="*/ 6885709 h 6885710"/>
              <a:gd name="connsiteX3" fmla="*/ 293254 w 7151253"/>
              <a:gd name="connsiteY3" fmla="*/ 6885710 h 6885710"/>
              <a:gd name="connsiteX4" fmla="*/ 498764 w 7151253"/>
              <a:gd name="connsiteY4" fmla="*/ 4052785 h 6885710"/>
              <a:gd name="connsiteX5" fmla="*/ 0 w 7151253"/>
              <a:gd name="connsiteY5" fmla="*/ 1655949 h 6885710"/>
              <a:gd name="connsiteX6" fmla="*/ 639616 w 7151253"/>
              <a:gd name="connsiteY6" fmla="*/ 0 h 6885710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20527"/>
              <a:gd name="connsiteY0" fmla="*/ 13854 h 6885710"/>
              <a:gd name="connsiteX1" fmla="*/ 7220527 w 7220527"/>
              <a:gd name="connsiteY1" fmla="*/ 0 h 6885710"/>
              <a:gd name="connsiteX2" fmla="*/ 7206672 w 7220527"/>
              <a:gd name="connsiteY2" fmla="*/ 6885709 h 6885710"/>
              <a:gd name="connsiteX3" fmla="*/ 348673 w 7220527"/>
              <a:gd name="connsiteY3" fmla="*/ 6885710 h 6885710"/>
              <a:gd name="connsiteX4" fmla="*/ 554183 w 7220527"/>
              <a:gd name="connsiteY4" fmla="*/ 4052785 h 6885710"/>
              <a:gd name="connsiteX5" fmla="*/ 0 w 7220527"/>
              <a:gd name="connsiteY5" fmla="*/ 1531259 h 6885710"/>
              <a:gd name="connsiteX6" fmla="*/ 417944 w 7220527"/>
              <a:gd name="connsiteY6" fmla="*/ 13854 h 6885710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48673 w 7220527"/>
              <a:gd name="connsiteY3" fmla="*/ 6899565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34818 w 7220527"/>
              <a:gd name="connsiteY3" fmla="*/ 6941128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527" h="6941128">
                <a:moveTo>
                  <a:pt x="459508" y="0"/>
                </a:moveTo>
                <a:lnTo>
                  <a:pt x="7220527" y="13855"/>
                </a:lnTo>
                <a:cubicBezTo>
                  <a:pt x="7215909" y="2309091"/>
                  <a:pt x="7197435" y="4645892"/>
                  <a:pt x="7192817" y="6941128"/>
                </a:cubicBezTo>
                <a:lnTo>
                  <a:pt x="334818" y="6941128"/>
                </a:lnTo>
                <a:cubicBezTo>
                  <a:pt x="-247456" y="5573047"/>
                  <a:pt x="536095" y="4866685"/>
                  <a:pt x="554183" y="4066640"/>
                </a:cubicBezTo>
                <a:cubicBezTo>
                  <a:pt x="586125" y="3197323"/>
                  <a:pt x="20399" y="2663923"/>
                  <a:pt x="0" y="1545114"/>
                </a:cubicBezTo>
                <a:cubicBezTo>
                  <a:pt x="768" y="988513"/>
                  <a:pt x="140084" y="750565"/>
                  <a:pt x="45950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080000" anchor="ctr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C583-A453-974F-B325-DAEBFD73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1" y="671673"/>
            <a:ext cx="4359900" cy="51262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828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Yellow Wav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E3B542-0520-D244-A0C9-8B474AB97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5328" y="0"/>
            <a:ext cx="7220527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223981 w 7081981"/>
              <a:gd name="connsiteY0" fmla="*/ 0 h 6858000"/>
              <a:gd name="connsiteX1" fmla="*/ 7081981 w 7081981"/>
              <a:gd name="connsiteY1" fmla="*/ 0 h 6858000"/>
              <a:gd name="connsiteX2" fmla="*/ 7081981 w 7081981"/>
              <a:gd name="connsiteY2" fmla="*/ 6858000 h 6858000"/>
              <a:gd name="connsiteX3" fmla="*/ 223981 w 7081981"/>
              <a:gd name="connsiteY3" fmla="*/ 6858000 h 6858000"/>
              <a:gd name="connsiteX4" fmla="*/ 0 w 7081981"/>
              <a:gd name="connsiteY4" fmla="*/ 1143331 h 6858000"/>
              <a:gd name="connsiteX5" fmla="*/ 223981 w 7081981"/>
              <a:gd name="connsiteY5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268874 w 7350855"/>
              <a:gd name="connsiteY5" fmla="*/ 1143331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389120 w 7247120"/>
              <a:gd name="connsiteY0" fmla="*/ 0 h 6858000"/>
              <a:gd name="connsiteX1" fmla="*/ 7247120 w 7247120"/>
              <a:gd name="connsiteY1" fmla="*/ 0 h 6858000"/>
              <a:gd name="connsiteX2" fmla="*/ 7247120 w 7247120"/>
              <a:gd name="connsiteY2" fmla="*/ 6858000 h 6858000"/>
              <a:gd name="connsiteX3" fmla="*/ 389120 w 7247120"/>
              <a:gd name="connsiteY3" fmla="*/ 6858000 h 6858000"/>
              <a:gd name="connsiteX4" fmla="*/ 1010268 w 7247120"/>
              <a:gd name="connsiteY4" fmla="*/ 3470895 h 6858000"/>
              <a:gd name="connsiteX5" fmla="*/ 95867 w 7247120"/>
              <a:gd name="connsiteY5" fmla="*/ 1628240 h 6858000"/>
              <a:gd name="connsiteX6" fmla="*/ 389120 w 7247120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69444 w 7327444"/>
              <a:gd name="connsiteY0" fmla="*/ 0 h 6858000"/>
              <a:gd name="connsiteX1" fmla="*/ 7327444 w 7327444"/>
              <a:gd name="connsiteY1" fmla="*/ 0 h 6858000"/>
              <a:gd name="connsiteX2" fmla="*/ 7327444 w 7327444"/>
              <a:gd name="connsiteY2" fmla="*/ 6858000 h 6858000"/>
              <a:gd name="connsiteX3" fmla="*/ 469444 w 7327444"/>
              <a:gd name="connsiteY3" fmla="*/ 6858000 h 6858000"/>
              <a:gd name="connsiteX4" fmla="*/ 688810 w 7327444"/>
              <a:gd name="connsiteY4" fmla="*/ 4302167 h 6858000"/>
              <a:gd name="connsiteX5" fmla="*/ 176191 w 7327444"/>
              <a:gd name="connsiteY5" fmla="*/ 1628240 h 6858000"/>
              <a:gd name="connsiteX6" fmla="*/ 469444 w 7327444"/>
              <a:gd name="connsiteY6" fmla="*/ 0 h 6858000"/>
              <a:gd name="connsiteX0" fmla="*/ 475444 w 7333444"/>
              <a:gd name="connsiteY0" fmla="*/ 0 h 6858000"/>
              <a:gd name="connsiteX1" fmla="*/ 7333444 w 7333444"/>
              <a:gd name="connsiteY1" fmla="*/ 0 h 6858000"/>
              <a:gd name="connsiteX2" fmla="*/ 7333444 w 7333444"/>
              <a:gd name="connsiteY2" fmla="*/ 6858000 h 6858000"/>
              <a:gd name="connsiteX3" fmla="*/ 475444 w 7333444"/>
              <a:gd name="connsiteY3" fmla="*/ 6858000 h 6858000"/>
              <a:gd name="connsiteX4" fmla="*/ 667101 w 7333444"/>
              <a:gd name="connsiteY4" fmla="*/ 4357585 h 6858000"/>
              <a:gd name="connsiteX5" fmla="*/ 182191 w 7333444"/>
              <a:gd name="connsiteY5" fmla="*/ 1628240 h 6858000"/>
              <a:gd name="connsiteX6" fmla="*/ 475444 w 7333444"/>
              <a:gd name="connsiteY6" fmla="*/ 0 h 6858000"/>
              <a:gd name="connsiteX0" fmla="*/ 293253 w 7151253"/>
              <a:gd name="connsiteY0" fmla="*/ 0 h 6858000"/>
              <a:gd name="connsiteX1" fmla="*/ 7151253 w 7151253"/>
              <a:gd name="connsiteY1" fmla="*/ 0 h 6858000"/>
              <a:gd name="connsiteX2" fmla="*/ 7151253 w 7151253"/>
              <a:gd name="connsiteY2" fmla="*/ 6858000 h 6858000"/>
              <a:gd name="connsiteX3" fmla="*/ 667326 w 7151253"/>
              <a:gd name="connsiteY3" fmla="*/ 6844146 h 6858000"/>
              <a:gd name="connsiteX4" fmla="*/ 484910 w 7151253"/>
              <a:gd name="connsiteY4" fmla="*/ 4357585 h 6858000"/>
              <a:gd name="connsiteX5" fmla="*/ 0 w 7151253"/>
              <a:gd name="connsiteY5" fmla="*/ 1628240 h 6858000"/>
              <a:gd name="connsiteX6" fmla="*/ 293253 w 7151253"/>
              <a:gd name="connsiteY6" fmla="*/ 0 h 6858000"/>
              <a:gd name="connsiteX0" fmla="*/ 475444 w 7333444"/>
              <a:gd name="connsiteY0" fmla="*/ 0 h 6858001"/>
              <a:gd name="connsiteX1" fmla="*/ 7333444 w 7333444"/>
              <a:gd name="connsiteY1" fmla="*/ 0 h 6858001"/>
              <a:gd name="connsiteX2" fmla="*/ 7333444 w 7333444"/>
              <a:gd name="connsiteY2" fmla="*/ 6858000 h 6858001"/>
              <a:gd name="connsiteX3" fmla="*/ 475445 w 7333444"/>
              <a:gd name="connsiteY3" fmla="*/ 6858001 h 6858001"/>
              <a:gd name="connsiteX4" fmla="*/ 667101 w 7333444"/>
              <a:gd name="connsiteY4" fmla="*/ 4357585 h 6858001"/>
              <a:gd name="connsiteX5" fmla="*/ 182191 w 7333444"/>
              <a:gd name="connsiteY5" fmla="*/ 1628240 h 6858001"/>
              <a:gd name="connsiteX6" fmla="*/ 475444 w 7333444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40328 w 7151253"/>
              <a:gd name="connsiteY4" fmla="*/ 40527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12619 w 7151253"/>
              <a:gd name="connsiteY4" fmla="*/ 3997367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98764 w 7151253"/>
              <a:gd name="connsiteY4" fmla="*/ 4025076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639616 w 7151253"/>
              <a:gd name="connsiteY0" fmla="*/ 0 h 6885710"/>
              <a:gd name="connsiteX1" fmla="*/ 7151253 w 7151253"/>
              <a:gd name="connsiteY1" fmla="*/ 27709 h 6885710"/>
              <a:gd name="connsiteX2" fmla="*/ 7151253 w 7151253"/>
              <a:gd name="connsiteY2" fmla="*/ 6885709 h 6885710"/>
              <a:gd name="connsiteX3" fmla="*/ 293254 w 7151253"/>
              <a:gd name="connsiteY3" fmla="*/ 6885710 h 6885710"/>
              <a:gd name="connsiteX4" fmla="*/ 498764 w 7151253"/>
              <a:gd name="connsiteY4" fmla="*/ 4052785 h 6885710"/>
              <a:gd name="connsiteX5" fmla="*/ 0 w 7151253"/>
              <a:gd name="connsiteY5" fmla="*/ 1655949 h 6885710"/>
              <a:gd name="connsiteX6" fmla="*/ 639616 w 7151253"/>
              <a:gd name="connsiteY6" fmla="*/ 0 h 6885710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20527"/>
              <a:gd name="connsiteY0" fmla="*/ 13854 h 6885710"/>
              <a:gd name="connsiteX1" fmla="*/ 7220527 w 7220527"/>
              <a:gd name="connsiteY1" fmla="*/ 0 h 6885710"/>
              <a:gd name="connsiteX2" fmla="*/ 7206672 w 7220527"/>
              <a:gd name="connsiteY2" fmla="*/ 6885709 h 6885710"/>
              <a:gd name="connsiteX3" fmla="*/ 348673 w 7220527"/>
              <a:gd name="connsiteY3" fmla="*/ 6885710 h 6885710"/>
              <a:gd name="connsiteX4" fmla="*/ 554183 w 7220527"/>
              <a:gd name="connsiteY4" fmla="*/ 4052785 h 6885710"/>
              <a:gd name="connsiteX5" fmla="*/ 0 w 7220527"/>
              <a:gd name="connsiteY5" fmla="*/ 1531259 h 6885710"/>
              <a:gd name="connsiteX6" fmla="*/ 417944 w 7220527"/>
              <a:gd name="connsiteY6" fmla="*/ 13854 h 6885710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48673 w 7220527"/>
              <a:gd name="connsiteY3" fmla="*/ 6899565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34818 w 7220527"/>
              <a:gd name="connsiteY3" fmla="*/ 6941128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527" h="6941128">
                <a:moveTo>
                  <a:pt x="459508" y="0"/>
                </a:moveTo>
                <a:lnTo>
                  <a:pt x="7220527" y="13855"/>
                </a:lnTo>
                <a:cubicBezTo>
                  <a:pt x="7215909" y="2309091"/>
                  <a:pt x="7197435" y="4645892"/>
                  <a:pt x="7192817" y="6941128"/>
                </a:cubicBezTo>
                <a:lnTo>
                  <a:pt x="334818" y="6941128"/>
                </a:lnTo>
                <a:cubicBezTo>
                  <a:pt x="-247456" y="5573047"/>
                  <a:pt x="536095" y="4866685"/>
                  <a:pt x="554183" y="4066640"/>
                </a:cubicBezTo>
                <a:cubicBezTo>
                  <a:pt x="586125" y="3197323"/>
                  <a:pt x="20399" y="2663923"/>
                  <a:pt x="0" y="1545114"/>
                </a:cubicBezTo>
                <a:cubicBezTo>
                  <a:pt x="768" y="988513"/>
                  <a:pt x="140084" y="750565"/>
                  <a:pt x="45950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0000" anchor="ctr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F04DE2F-3FEE-5D45-9608-DADD0C22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2" y="671673"/>
            <a:ext cx="4214960" cy="5230363"/>
          </a:xfrm>
        </p:spPr>
        <p:txBody>
          <a:bodyPr anchor="ctr"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46072-2E5A-2B45-AF4C-A2AB360BEB3E}"/>
              </a:ext>
            </a:extLst>
          </p:cNvPr>
          <p:cNvSpPr txBox="1"/>
          <p:nvPr/>
        </p:nvSpPr>
        <p:spPr>
          <a:xfrm>
            <a:off x="2151313" y="6282813"/>
            <a:ext cx="92394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O" sz="1400" b="0" i="0" u="none" strike="noStrike" cap="none" spc="0" normalizeH="0" baseline="0">
              <a:ln>
                <a:noFill/>
              </a:ln>
              <a:solidFill>
                <a:schemeClr val="accent2">
                  <a:lumOff val="-2549"/>
                </a:schemeClr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8" name="Bilde 7" descr="Bilde 7">
            <a:extLst>
              <a:ext uri="{FF2B5EF4-FFF2-40B4-BE49-F238E27FC236}">
                <a16:creationId xmlns:a16="http://schemas.microsoft.com/office/drawing/2014/main" id="{26248B9C-6927-DA4B-B970-88D7933A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96608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rown Wa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E3B542-0520-D244-A0C9-8B474AB97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5328" y="0"/>
            <a:ext cx="7220527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223981 w 7081981"/>
              <a:gd name="connsiteY0" fmla="*/ 0 h 6858000"/>
              <a:gd name="connsiteX1" fmla="*/ 7081981 w 7081981"/>
              <a:gd name="connsiteY1" fmla="*/ 0 h 6858000"/>
              <a:gd name="connsiteX2" fmla="*/ 7081981 w 7081981"/>
              <a:gd name="connsiteY2" fmla="*/ 6858000 h 6858000"/>
              <a:gd name="connsiteX3" fmla="*/ 223981 w 7081981"/>
              <a:gd name="connsiteY3" fmla="*/ 6858000 h 6858000"/>
              <a:gd name="connsiteX4" fmla="*/ 0 w 7081981"/>
              <a:gd name="connsiteY4" fmla="*/ 1143331 h 6858000"/>
              <a:gd name="connsiteX5" fmla="*/ 223981 w 7081981"/>
              <a:gd name="connsiteY5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268874 w 7350855"/>
              <a:gd name="connsiteY5" fmla="*/ 1143331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389120 w 7247120"/>
              <a:gd name="connsiteY0" fmla="*/ 0 h 6858000"/>
              <a:gd name="connsiteX1" fmla="*/ 7247120 w 7247120"/>
              <a:gd name="connsiteY1" fmla="*/ 0 h 6858000"/>
              <a:gd name="connsiteX2" fmla="*/ 7247120 w 7247120"/>
              <a:gd name="connsiteY2" fmla="*/ 6858000 h 6858000"/>
              <a:gd name="connsiteX3" fmla="*/ 389120 w 7247120"/>
              <a:gd name="connsiteY3" fmla="*/ 6858000 h 6858000"/>
              <a:gd name="connsiteX4" fmla="*/ 1010268 w 7247120"/>
              <a:gd name="connsiteY4" fmla="*/ 3470895 h 6858000"/>
              <a:gd name="connsiteX5" fmla="*/ 95867 w 7247120"/>
              <a:gd name="connsiteY5" fmla="*/ 1628240 h 6858000"/>
              <a:gd name="connsiteX6" fmla="*/ 389120 w 7247120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69444 w 7327444"/>
              <a:gd name="connsiteY0" fmla="*/ 0 h 6858000"/>
              <a:gd name="connsiteX1" fmla="*/ 7327444 w 7327444"/>
              <a:gd name="connsiteY1" fmla="*/ 0 h 6858000"/>
              <a:gd name="connsiteX2" fmla="*/ 7327444 w 7327444"/>
              <a:gd name="connsiteY2" fmla="*/ 6858000 h 6858000"/>
              <a:gd name="connsiteX3" fmla="*/ 469444 w 7327444"/>
              <a:gd name="connsiteY3" fmla="*/ 6858000 h 6858000"/>
              <a:gd name="connsiteX4" fmla="*/ 688810 w 7327444"/>
              <a:gd name="connsiteY4" fmla="*/ 4302167 h 6858000"/>
              <a:gd name="connsiteX5" fmla="*/ 176191 w 7327444"/>
              <a:gd name="connsiteY5" fmla="*/ 1628240 h 6858000"/>
              <a:gd name="connsiteX6" fmla="*/ 469444 w 7327444"/>
              <a:gd name="connsiteY6" fmla="*/ 0 h 6858000"/>
              <a:gd name="connsiteX0" fmla="*/ 475444 w 7333444"/>
              <a:gd name="connsiteY0" fmla="*/ 0 h 6858000"/>
              <a:gd name="connsiteX1" fmla="*/ 7333444 w 7333444"/>
              <a:gd name="connsiteY1" fmla="*/ 0 h 6858000"/>
              <a:gd name="connsiteX2" fmla="*/ 7333444 w 7333444"/>
              <a:gd name="connsiteY2" fmla="*/ 6858000 h 6858000"/>
              <a:gd name="connsiteX3" fmla="*/ 475444 w 7333444"/>
              <a:gd name="connsiteY3" fmla="*/ 6858000 h 6858000"/>
              <a:gd name="connsiteX4" fmla="*/ 667101 w 7333444"/>
              <a:gd name="connsiteY4" fmla="*/ 4357585 h 6858000"/>
              <a:gd name="connsiteX5" fmla="*/ 182191 w 7333444"/>
              <a:gd name="connsiteY5" fmla="*/ 1628240 h 6858000"/>
              <a:gd name="connsiteX6" fmla="*/ 475444 w 7333444"/>
              <a:gd name="connsiteY6" fmla="*/ 0 h 6858000"/>
              <a:gd name="connsiteX0" fmla="*/ 293253 w 7151253"/>
              <a:gd name="connsiteY0" fmla="*/ 0 h 6858000"/>
              <a:gd name="connsiteX1" fmla="*/ 7151253 w 7151253"/>
              <a:gd name="connsiteY1" fmla="*/ 0 h 6858000"/>
              <a:gd name="connsiteX2" fmla="*/ 7151253 w 7151253"/>
              <a:gd name="connsiteY2" fmla="*/ 6858000 h 6858000"/>
              <a:gd name="connsiteX3" fmla="*/ 667326 w 7151253"/>
              <a:gd name="connsiteY3" fmla="*/ 6844146 h 6858000"/>
              <a:gd name="connsiteX4" fmla="*/ 484910 w 7151253"/>
              <a:gd name="connsiteY4" fmla="*/ 4357585 h 6858000"/>
              <a:gd name="connsiteX5" fmla="*/ 0 w 7151253"/>
              <a:gd name="connsiteY5" fmla="*/ 1628240 h 6858000"/>
              <a:gd name="connsiteX6" fmla="*/ 293253 w 7151253"/>
              <a:gd name="connsiteY6" fmla="*/ 0 h 6858000"/>
              <a:gd name="connsiteX0" fmla="*/ 475444 w 7333444"/>
              <a:gd name="connsiteY0" fmla="*/ 0 h 6858001"/>
              <a:gd name="connsiteX1" fmla="*/ 7333444 w 7333444"/>
              <a:gd name="connsiteY1" fmla="*/ 0 h 6858001"/>
              <a:gd name="connsiteX2" fmla="*/ 7333444 w 7333444"/>
              <a:gd name="connsiteY2" fmla="*/ 6858000 h 6858001"/>
              <a:gd name="connsiteX3" fmla="*/ 475445 w 7333444"/>
              <a:gd name="connsiteY3" fmla="*/ 6858001 h 6858001"/>
              <a:gd name="connsiteX4" fmla="*/ 667101 w 7333444"/>
              <a:gd name="connsiteY4" fmla="*/ 4357585 h 6858001"/>
              <a:gd name="connsiteX5" fmla="*/ 182191 w 7333444"/>
              <a:gd name="connsiteY5" fmla="*/ 1628240 h 6858001"/>
              <a:gd name="connsiteX6" fmla="*/ 475444 w 7333444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40328 w 7151253"/>
              <a:gd name="connsiteY4" fmla="*/ 40527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12619 w 7151253"/>
              <a:gd name="connsiteY4" fmla="*/ 3997367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98764 w 7151253"/>
              <a:gd name="connsiteY4" fmla="*/ 4025076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639616 w 7151253"/>
              <a:gd name="connsiteY0" fmla="*/ 0 h 6885710"/>
              <a:gd name="connsiteX1" fmla="*/ 7151253 w 7151253"/>
              <a:gd name="connsiteY1" fmla="*/ 27709 h 6885710"/>
              <a:gd name="connsiteX2" fmla="*/ 7151253 w 7151253"/>
              <a:gd name="connsiteY2" fmla="*/ 6885709 h 6885710"/>
              <a:gd name="connsiteX3" fmla="*/ 293254 w 7151253"/>
              <a:gd name="connsiteY3" fmla="*/ 6885710 h 6885710"/>
              <a:gd name="connsiteX4" fmla="*/ 498764 w 7151253"/>
              <a:gd name="connsiteY4" fmla="*/ 4052785 h 6885710"/>
              <a:gd name="connsiteX5" fmla="*/ 0 w 7151253"/>
              <a:gd name="connsiteY5" fmla="*/ 1655949 h 6885710"/>
              <a:gd name="connsiteX6" fmla="*/ 639616 w 7151253"/>
              <a:gd name="connsiteY6" fmla="*/ 0 h 6885710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20527"/>
              <a:gd name="connsiteY0" fmla="*/ 13854 h 6885710"/>
              <a:gd name="connsiteX1" fmla="*/ 7220527 w 7220527"/>
              <a:gd name="connsiteY1" fmla="*/ 0 h 6885710"/>
              <a:gd name="connsiteX2" fmla="*/ 7206672 w 7220527"/>
              <a:gd name="connsiteY2" fmla="*/ 6885709 h 6885710"/>
              <a:gd name="connsiteX3" fmla="*/ 348673 w 7220527"/>
              <a:gd name="connsiteY3" fmla="*/ 6885710 h 6885710"/>
              <a:gd name="connsiteX4" fmla="*/ 554183 w 7220527"/>
              <a:gd name="connsiteY4" fmla="*/ 4052785 h 6885710"/>
              <a:gd name="connsiteX5" fmla="*/ 0 w 7220527"/>
              <a:gd name="connsiteY5" fmla="*/ 1531259 h 6885710"/>
              <a:gd name="connsiteX6" fmla="*/ 417944 w 7220527"/>
              <a:gd name="connsiteY6" fmla="*/ 13854 h 6885710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48673 w 7220527"/>
              <a:gd name="connsiteY3" fmla="*/ 6899565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34818 w 7220527"/>
              <a:gd name="connsiteY3" fmla="*/ 6941128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527" h="6941128">
                <a:moveTo>
                  <a:pt x="459508" y="0"/>
                </a:moveTo>
                <a:lnTo>
                  <a:pt x="7220527" y="13855"/>
                </a:lnTo>
                <a:cubicBezTo>
                  <a:pt x="7215909" y="2309091"/>
                  <a:pt x="7197435" y="4645892"/>
                  <a:pt x="7192817" y="6941128"/>
                </a:cubicBezTo>
                <a:lnTo>
                  <a:pt x="334818" y="6941128"/>
                </a:lnTo>
                <a:cubicBezTo>
                  <a:pt x="-247456" y="5573047"/>
                  <a:pt x="536095" y="4866685"/>
                  <a:pt x="554183" y="4066640"/>
                </a:cubicBezTo>
                <a:cubicBezTo>
                  <a:pt x="586125" y="3197323"/>
                  <a:pt x="20399" y="2663923"/>
                  <a:pt x="0" y="1545114"/>
                </a:cubicBezTo>
                <a:cubicBezTo>
                  <a:pt x="768" y="988513"/>
                  <a:pt x="140084" y="750565"/>
                  <a:pt x="45950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0000" rIns="1080000" anchor="ctr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F04DE2F-3FEE-5D45-9608-DADD0C22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2" y="671673"/>
            <a:ext cx="4214960" cy="5230363"/>
          </a:xfrm>
        </p:spPr>
        <p:txBody>
          <a:bodyPr anchor="ctr"/>
          <a:lstStyle>
            <a:lvl1pPr>
              <a:defRPr>
                <a:solidFill>
                  <a:srgbClr val="33303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07467661-CFC2-1448-BBD5-84D59EC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94648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Whit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E3B542-0520-D244-A0C9-8B474AB97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5328" y="0"/>
            <a:ext cx="7220527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223981 w 7081981"/>
              <a:gd name="connsiteY0" fmla="*/ 0 h 6858000"/>
              <a:gd name="connsiteX1" fmla="*/ 7081981 w 7081981"/>
              <a:gd name="connsiteY1" fmla="*/ 0 h 6858000"/>
              <a:gd name="connsiteX2" fmla="*/ 7081981 w 7081981"/>
              <a:gd name="connsiteY2" fmla="*/ 6858000 h 6858000"/>
              <a:gd name="connsiteX3" fmla="*/ 223981 w 7081981"/>
              <a:gd name="connsiteY3" fmla="*/ 6858000 h 6858000"/>
              <a:gd name="connsiteX4" fmla="*/ 0 w 7081981"/>
              <a:gd name="connsiteY4" fmla="*/ 1143331 h 6858000"/>
              <a:gd name="connsiteX5" fmla="*/ 223981 w 7081981"/>
              <a:gd name="connsiteY5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268874 w 7350855"/>
              <a:gd name="connsiteY5" fmla="*/ 1143331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389120 w 7247120"/>
              <a:gd name="connsiteY0" fmla="*/ 0 h 6858000"/>
              <a:gd name="connsiteX1" fmla="*/ 7247120 w 7247120"/>
              <a:gd name="connsiteY1" fmla="*/ 0 h 6858000"/>
              <a:gd name="connsiteX2" fmla="*/ 7247120 w 7247120"/>
              <a:gd name="connsiteY2" fmla="*/ 6858000 h 6858000"/>
              <a:gd name="connsiteX3" fmla="*/ 389120 w 7247120"/>
              <a:gd name="connsiteY3" fmla="*/ 6858000 h 6858000"/>
              <a:gd name="connsiteX4" fmla="*/ 1010268 w 7247120"/>
              <a:gd name="connsiteY4" fmla="*/ 3470895 h 6858000"/>
              <a:gd name="connsiteX5" fmla="*/ 95867 w 7247120"/>
              <a:gd name="connsiteY5" fmla="*/ 1628240 h 6858000"/>
              <a:gd name="connsiteX6" fmla="*/ 389120 w 7247120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69444 w 7327444"/>
              <a:gd name="connsiteY0" fmla="*/ 0 h 6858000"/>
              <a:gd name="connsiteX1" fmla="*/ 7327444 w 7327444"/>
              <a:gd name="connsiteY1" fmla="*/ 0 h 6858000"/>
              <a:gd name="connsiteX2" fmla="*/ 7327444 w 7327444"/>
              <a:gd name="connsiteY2" fmla="*/ 6858000 h 6858000"/>
              <a:gd name="connsiteX3" fmla="*/ 469444 w 7327444"/>
              <a:gd name="connsiteY3" fmla="*/ 6858000 h 6858000"/>
              <a:gd name="connsiteX4" fmla="*/ 688810 w 7327444"/>
              <a:gd name="connsiteY4" fmla="*/ 4302167 h 6858000"/>
              <a:gd name="connsiteX5" fmla="*/ 176191 w 7327444"/>
              <a:gd name="connsiteY5" fmla="*/ 1628240 h 6858000"/>
              <a:gd name="connsiteX6" fmla="*/ 469444 w 7327444"/>
              <a:gd name="connsiteY6" fmla="*/ 0 h 6858000"/>
              <a:gd name="connsiteX0" fmla="*/ 475444 w 7333444"/>
              <a:gd name="connsiteY0" fmla="*/ 0 h 6858000"/>
              <a:gd name="connsiteX1" fmla="*/ 7333444 w 7333444"/>
              <a:gd name="connsiteY1" fmla="*/ 0 h 6858000"/>
              <a:gd name="connsiteX2" fmla="*/ 7333444 w 7333444"/>
              <a:gd name="connsiteY2" fmla="*/ 6858000 h 6858000"/>
              <a:gd name="connsiteX3" fmla="*/ 475444 w 7333444"/>
              <a:gd name="connsiteY3" fmla="*/ 6858000 h 6858000"/>
              <a:gd name="connsiteX4" fmla="*/ 667101 w 7333444"/>
              <a:gd name="connsiteY4" fmla="*/ 4357585 h 6858000"/>
              <a:gd name="connsiteX5" fmla="*/ 182191 w 7333444"/>
              <a:gd name="connsiteY5" fmla="*/ 1628240 h 6858000"/>
              <a:gd name="connsiteX6" fmla="*/ 475444 w 7333444"/>
              <a:gd name="connsiteY6" fmla="*/ 0 h 6858000"/>
              <a:gd name="connsiteX0" fmla="*/ 293253 w 7151253"/>
              <a:gd name="connsiteY0" fmla="*/ 0 h 6858000"/>
              <a:gd name="connsiteX1" fmla="*/ 7151253 w 7151253"/>
              <a:gd name="connsiteY1" fmla="*/ 0 h 6858000"/>
              <a:gd name="connsiteX2" fmla="*/ 7151253 w 7151253"/>
              <a:gd name="connsiteY2" fmla="*/ 6858000 h 6858000"/>
              <a:gd name="connsiteX3" fmla="*/ 667326 w 7151253"/>
              <a:gd name="connsiteY3" fmla="*/ 6844146 h 6858000"/>
              <a:gd name="connsiteX4" fmla="*/ 484910 w 7151253"/>
              <a:gd name="connsiteY4" fmla="*/ 4357585 h 6858000"/>
              <a:gd name="connsiteX5" fmla="*/ 0 w 7151253"/>
              <a:gd name="connsiteY5" fmla="*/ 1628240 h 6858000"/>
              <a:gd name="connsiteX6" fmla="*/ 293253 w 7151253"/>
              <a:gd name="connsiteY6" fmla="*/ 0 h 6858000"/>
              <a:gd name="connsiteX0" fmla="*/ 475444 w 7333444"/>
              <a:gd name="connsiteY0" fmla="*/ 0 h 6858001"/>
              <a:gd name="connsiteX1" fmla="*/ 7333444 w 7333444"/>
              <a:gd name="connsiteY1" fmla="*/ 0 h 6858001"/>
              <a:gd name="connsiteX2" fmla="*/ 7333444 w 7333444"/>
              <a:gd name="connsiteY2" fmla="*/ 6858000 h 6858001"/>
              <a:gd name="connsiteX3" fmla="*/ 475445 w 7333444"/>
              <a:gd name="connsiteY3" fmla="*/ 6858001 h 6858001"/>
              <a:gd name="connsiteX4" fmla="*/ 667101 w 7333444"/>
              <a:gd name="connsiteY4" fmla="*/ 4357585 h 6858001"/>
              <a:gd name="connsiteX5" fmla="*/ 182191 w 7333444"/>
              <a:gd name="connsiteY5" fmla="*/ 1628240 h 6858001"/>
              <a:gd name="connsiteX6" fmla="*/ 475444 w 7333444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40328 w 7151253"/>
              <a:gd name="connsiteY4" fmla="*/ 40527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12619 w 7151253"/>
              <a:gd name="connsiteY4" fmla="*/ 3997367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98764 w 7151253"/>
              <a:gd name="connsiteY4" fmla="*/ 4025076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639616 w 7151253"/>
              <a:gd name="connsiteY0" fmla="*/ 0 h 6885710"/>
              <a:gd name="connsiteX1" fmla="*/ 7151253 w 7151253"/>
              <a:gd name="connsiteY1" fmla="*/ 27709 h 6885710"/>
              <a:gd name="connsiteX2" fmla="*/ 7151253 w 7151253"/>
              <a:gd name="connsiteY2" fmla="*/ 6885709 h 6885710"/>
              <a:gd name="connsiteX3" fmla="*/ 293254 w 7151253"/>
              <a:gd name="connsiteY3" fmla="*/ 6885710 h 6885710"/>
              <a:gd name="connsiteX4" fmla="*/ 498764 w 7151253"/>
              <a:gd name="connsiteY4" fmla="*/ 4052785 h 6885710"/>
              <a:gd name="connsiteX5" fmla="*/ 0 w 7151253"/>
              <a:gd name="connsiteY5" fmla="*/ 1655949 h 6885710"/>
              <a:gd name="connsiteX6" fmla="*/ 639616 w 7151253"/>
              <a:gd name="connsiteY6" fmla="*/ 0 h 6885710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20527"/>
              <a:gd name="connsiteY0" fmla="*/ 13854 h 6885710"/>
              <a:gd name="connsiteX1" fmla="*/ 7220527 w 7220527"/>
              <a:gd name="connsiteY1" fmla="*/ 0 h 6885710"/>
              <a:gd name="connsiteX2" fmla="*/ 7206672 w 7220527"/>
              <a:gd name="connsiteY2" fmla="*/ 6885709 h 6885710"/>
              <a:gd name="connsiteX3" fmla="*/ 348673 w 7220527"/>
              <a:gd name="connsiteY3" fmla="*/ 6885710 h 6885710"/>
              <a:gd name="connsiteX4" fmla="*/ 554183 w 7220527"/>
              <a:gd name="connsiteY4" fmla="*/ 4052785 h 6885710"/>
              <a:gd name="connsiteX5" fmla="*/ 0 w 7220527"/>
              <a:gd name="connsiteY5" fmla="*/ 1531259 h 6885710"/>
              <a:gd name="connsiteX6" fmla="*/ 417944 w 7220527"/>
              <a:gd name="connsiteY6" fmla="*/ 13854 h 6885710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48673 w 7220527"/>
              <a:gd name="connsiteY3" fmla="*/ 6899565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34818 w 7220527"/>
              <a:gd name="connsiteY3" fmla="*/ 6941128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527" h="6941128">
                <a:moveTo>
                  <a:pt x="459508" y="0"/>
                </a:moveTo>
                <a:lnTo>
                  <a:pt x="7220527" y="13855"/>
                </a:lnTo>
                <a:cubicBezTo>
                  <a:pt x="7215909" y="2309091"/>
                  <a:pt x="7197435" y="4645892"/>
                  <a:pt x="7192817" y="6941128"/>
                </a:cubicBezTo>
                <a:lnTo>
                  <a:pt x="334818" y="6941128"/>
                </a:lnTo>
                <a:cubicBezTo>
                  <a:pt x="-247456" y="5573047"/>
                  <a:pt x="536095" y="4866685"/>
                  <a:pt x="554183" y="4066640"/>
                </a:cubicBezTo>
                <a:cubicBezTo>
                  <a:pt x="586125" y="3197323"/>
                  <a:pt x="20399" y="2663923"/>
                  <a:pt x="0" y="1545114"/>
                </a:cubicBezTo>
                <a:cubicBezTo>
                  <a:pt x="768" y="988513"/>
                  <a:pt x="140084" y="750565"/>
                  <a:pt x="45950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080000" anchor="ctr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F04DE2F-3FEE-5D45-9608-DADD0C22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2" y="671673"/>
            <a:ext cx="4214960" cy="5230363"/>
          </a:xfrm>
        </p:spPr>
        <p:txBody>
          <a:bodyPr anchor="ctr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D07C0939-7DE3-8E47-B869-77480D5F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569701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wav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0E2F33-2C80-9B4C-B0D3-8D4447300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4033" y="-14288"/>
            <a:ext cx="5807965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F52233E-3088-8640-BB02-6487B8506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3854"/>
            <a:ext cx="7176120" cy="6885450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4870309 w 6881138"/>
              <a:gd name="connsiteY1" fmla="*/ 44245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4821628 w 6881138"/>
              <a:gd name="connsiteY3" fmla="*/ 464485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42390 w 6881138"/>
              <a:gd name="connsiteY3" fmla="*/ 4128658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500106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4797611 w 5903081"/>
              <a:gd name="connsiteY3" fmla="*/ 4202400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143406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30383 w 5903081"/>
              <a:gd name="connsiteY3" fmla="*/ 4069664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887547"/>
              <a:gd name="connsiteY0" fmla="*/ 0 h 6885450"/>
              <a:gd name="connsiteX1" fmla="*/ 5887547 w 5887547"/>
              <a:gd name="connsiteY1" fmla="*/ 0 h 6885450"/>
              <a:gd name="connsiteX2" fmla="*/ 5452362 w 5887547"/>
              <a:gd name="connsiteY2" fmla="*/ 2034384 h 6885450"/>
              <a:gd name="connsiteX3" fmla="*/ 5830383 w 5887547"/>
              <a:gd name="connsiteY3" fmla="*/ 4069664 h 6885450"/>
              <a:gd name="connsiteX4" fmla="*/ 5680241 w 5887547"/>
              <a:gd name="connsiteY4" fmla="*/ 6885450 h 6885450"/>
              <a:gd name="connsiteX5" fmla="*/ 0 w 5887547"/>
              <a:gd name="connsiteY5" fmla="*/ 6870701 h 6885450"/>
              <a:gd name="connsiteX6" fmla="*/ 0 w 5887547"/>
              <a:gd name="connsiteY6" fmla="*/ 0 h 688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7547" h="6885450">
                <a:moveTo>
                  <a:pt x="0" y="0"/>
                </a:moveTo>
                <a:lnTo>
                  <a:pt x="5887547" y="0"/>
                </a:lnTo>
                <a:cubicBezTo>
                  <a:pt x="5526021" y="614219"/>
                  <a:pt x="5457044" y="1405418"/>
                  <a:pt x="5452362" y="2034384"/>
                </a:cubicBezTo>
                <a:cubicBezTo>
                  <a:pt x="5457278" y="2761970"/>
                  <a:pt x="5782911" y="3283083"/>
                  <a:pt x="5830383" y="4069664"/>
                </a:cubicBezTo>
                <a:cubicBezTo>
                  <a:pt x="5854043" y="4988595"/>
                  <a:pt x="5280183" y="5450325"/>
                  <a:pt x="5680241" y="6885450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20000" tIns="2880000" rIns="720000" anchor="t" anchorCtr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  <a:latin typeface="Work Sans Regular Roman" pitchFamily="2" charset="77"/>
                <a:cs typeface="Poppins" pitchFamily="2" charset="77"/>
              </a:defRPr>
            </a:lvl1pPr>
            <a:lvl2pPr>
              <a:lnSpc>
                <a:spcPts val="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66B678B8-7011-3A45-9CE7-C0BFDE5FD1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7" y="376342"/>
            <a:ext cx="5174291" cy="190053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Bilde 7" descr="Bilde 7">
            <a:extLst>
              <a:ext uri="{FF2B5EF4-FFF2-40B4-BE49-F238E27FC236}">
                <a16:creationId xmlns:a16="http://schemas.microsoft.com/office/drawing/2014/main" id="{7C8B2B63-FFD9-AC41-8020-3808C148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475331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ellow wav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0E2F33-2C80-9B4C-B0D3-8D4447300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4034" y="-14288"/>
            <a:ext cx="5807964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F52233E-3088-8640-BB02-6487B8506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192" y="-27384"/>
            <a:ext cx="7188312" cy="6897576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4870309 w 6881138"/>
              <a:gd name="connsiteY1" fmla="*/ 44245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4821628 w 6881138"/>
              <a:gd name="connsiteY3" fmla="*/ 464485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42390 w 6881138"/>
              <a:gd name="connsiteY3" fmla="*/ 4128658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500106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4797611 w 5903081"/>
              <a:gd name="connsiteY3" fmla="*/ 4202400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143406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30383 w 5903081"/>
              <a:gd name="connsiteY3" fmla="*/ 4069664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887547"/>
              <a:gd name="connsiteY0" fmla="*/ 0 h 6885450"/>
              <a:gd name="connsiteX1" fmla="*/ 5887547 w 5887547"/>
              <a:gd name="connsiteY1" fmla="*/ 0 h 6885450"/>
              <a:gd name="connsiteX2" fmla="*/ 5452362 w 5887547"/>
              <a:gd name="connsiteY2" fmla="*/ 2034384 h 6885450"/>
              <a:gd name="connsiteX3" fmla="*/ 5830383 w 5887547"/>
              <a:gd name="connsiteY3" fmla="*/ 4069664 h 6885450"/>
              <a:gd name="connsiteX4" fmla="*/ 5680241 w 5887547"/>
              <a:gd name="connsiteY4" fmla="*/ 6885450 h 6885450"/>
              <a:gd name="connsiteX5" fmla="*/ 0 w 5887547"/>
              <a:gd name="connsiteY5" fmla="*/ 6870701 h 6885450"/>
              <a:gd name="connsiteX6" fmla="*/ 0 w 5887547"/>
              <a:gd name="connsiteY6" fmla="*/ 0 h 6885450"/>
              <a:gd name="connsiteX0" fmla="*/ 10003 w 5897550"/>
              <a:gd name="connsiteY0" fmla="*/ 0 h 6885450"/>
              <a:gd name="connsiteX1" fmla="*/ 5897550 w 5897550"/>
              <a:gd name="connsiteY1" fmla="*/ 0 h 6885450"/>
              <a:gd name="connsiteX2" fmla="*/ 5462365 w 5897550"/>
              <a:gd name="connsiteY2" fmla="*/ 2034384 h 6885450"/>
              <a:gd name="connsiteX3" fmla="*/ 5840386 w 5897550"/>
              <a:gd name="connsiteY3" fmla="*/ 4069664 h 6885450"/>
              <a:gd name="connsiteX4" fmla="*/ 5690244 w 5897550"/>
              <a:gd name="connsiteY4" fmla="*/ 6885450 h 6885450"/>
              <a:gd name="connsiteX5" fmla="*/ 0 w 5897550"/>
              <a:gd name="connsiteY5" fmla="*/ 6882893 h 6885450"/>
              <a:gd name="connsiteX6" fmla="*/ 10003 w 5897550"/>
              <a:gd name="connsiteY6" fmla="*/ 0 h 6885450"/>
              <a:gd name="connsiteX0" fmla="*/ 10003 w 5897550"/>
              <a:gd name="connsiteY0" fmla="*/ 0 h 6922026"/>
              <a:gd name="connsiteX1" fmla="*/ 5897550 w 5897550"/>
              <a:gd name="connsiteY1" fmla="*/ 0 h 6922026"/>
              <a:gd name="connsiteX2" fmla="*/ 5462365 w 5897550"/>
              <a:gd name="connsiteY2" fmla="*/ 2034384 h 6922026"/>
              <a:gd name="connsiteX3" fmla="*/ 5840386 w 5897550"/>
              <a:gd name="connsiteY3" fmla="*/ 4069664 h 6922026"/>
              <a:gd name="connsiteX4" fmla="*/ 5700247 w 5897550"/>
              <a:gd name="connsiteY4" fmla="*/ 6922026 h 6922026"/>
              <a:gd name="connsiteX5" fmla="*/ 0 w 5897550"/>
              <a:gd name="connsiteY5" fmla="*/ 6882893 h 6922026"/>
              <a:gd name="connsiteX6" fmla="*/ 10003 w 5897550"/>
              <a:gd name="connsiteY6" fmla="*/ 0 h 6922026"/>
              <a:gd name="connsiteX0" fmla="*/ 10003 w 5897550"/>
              <a:gd name="connsiteY0" fmla="*/ 0 h 6922026"/>
              <a:gd name="connsiteX1" fmla="*/ 5897550 w 5897550"/>
              <a:gd name="connsiteY1" fmla="*/ 0 h 6922026"/>
              <a:gd name="connsiteX2" fmla="*/ 5462365 w 5897550"/>
              <a:gd name="connsiteY2" fmla="*/ 2034384 h 6922026"/>
              <a:gd name="connsiteX3" fmla="*/ 5840386 w 5897550"/>
              <a:gd name="connsiteY3" fmla="*/ 4069664 h 6922026"/>
              <a:gd name="connsiteX4" fmla="*/ 5700247 w 5897550"/>
              <a:gd name="connsiteY4" fmla="*/ 6922026 h 6922026"/>
              <a:gd name="connsiteX5" fmla="*/ 0 w 5897550"/>
              <a:gd name="connsiteY5" fmla="*/ 6919663 h 6922026"/>
              <a:gd name="connsiteX6" fmla="*/ 10003 w 5897550"/>
              <a:gd name="connsiteY6" fmla="*/ 0 h 6922026"/>
              <a:gd name="connsiteX0" fmla="*/ 10003 w 5897550"/>
              <a:gd name="connsiteY0" fmla="*/ 0 h 6934283"/>
              <a:gd name="connsiteX1" fmla="*/ 5897550 w 5897550"/>
              <a:gd name="connsiteY1" fmla="*/ 0 h 6934283"/>
              <a:gd name="connsiteX2" fmla="*/ 5462365 w 5897550"/>
              <a:gd name="connsiteY2" fmla="*/ 2034384 h 6934283"/>
              <a:gd name="connsiteX3" fmla="*/ 5840386 w 5897550"/>
              <a:gd name="connsiteY3" fmla="*/ 4069664 h 6934283"/>
              <a:gd name="connsiteX4" fmla="*/ 5690245 w 5897550"/>
              <a:gd name="connsiteY4" fmla="*/ 6934283 h 6934283"/>
              <a:gd name="connsiteX5" fmla="*/ 0 w 5897550"/>
              <a:gd name="connsiteY5" fmla="*/ 6919663 h 6934283"/>
              <a:gd name="connsiteX6" fmla="*/ 10003 w 5897550"/>
              <a:gd name="connsiteY6" fmla="*/ 0 h 69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7550" h="6934283">
                <a:moveTo>
                  <a:pt x="10003" y="0"/>
                </a:moveTo>
                <a:lnTo>
                  <a:pt x="5897550" y="0"/>
                </a:lnTo>
                <a:cubicBezTo>
                  <a:pt x="5536024" y="614219"/>
                  <a:pt x="5467047" y="1405418"/>
                  <a:pt x="5462365" y="2034384"/>
                </a:cubicBezTo>
                <a:cubicBezTo>
                  <a:pt x="5467281" y="2761970"/>
                  <a:pt x="5792914" y="3283083"/>
                  <a:pt x="5840386" y="4069664"/>
                </a:cubicBezTo>
                <a:cubicBezTo>
                  <a:pt x="5864046" y="4988595"/>
                  <a:pt x="5290187" y="5499158"/>
                  <a:pt x="5690245" y="6934283"/>
                </a:cubicBezTo>
                <a:lnTo>
                  <a:pt x="0" y="6919663"/>
                </a:lnTo>
                <a:cubicBezTo>
                  <a:pt x="3334" y="4625365"/>
                  <a:pt x="6669" y="2294298"/>
                  <a:pt x="10003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0000" tIns="2880000" rIns="720000" anchor="t" anchorCtr="0">
            <a:normAutofit/>
          </a:bodyPr>
          <a:lstStyle>
            <a:lvl1pPr marL="285750" indent="-285750">
              <a:lnSpc>
                <a:spcPts val="2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1500" b="0">
                <a:solidFill>
                  <a:srgbClr val="000000"/>
                </a:solidFill>
                <a:latin typeface="Work Sans Regular Roman" pitchFamily="2" charset="77"/>
                <a:cs typeface="Poppins" pitchFamily="2" charset="77"/>
              </a:defRPr>
            </a:lvl1pPr>
            <a:lvl2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</a:lstStyle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66B678B8-7011-3A45-9CE7-C0BFDE5FD1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7" y="376342"/>
            <a:ext cx="5807964" cy="190053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Bilde 7" descr="Bilde 7">
            <a:extLst>
              <a:ext uri="{FF2B5EF4-FFF2-40B4-BE49-F238E27FC236}">
                <a16:creationId xmlns:a16="http://schemas.microsoft.com/office/drawing/2014/main" id="{7C8B2B63-FFD9-AC41-8020-3808C148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344609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wav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0E2F33-2C80-9B4C-B0D3-8D4447300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15" y="-14288"/>
            <a:ext cx="5951983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F52233E-3088-8640-BB02-6487B8506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3854"/>
            <a:ext cx="7176120" cy="6885450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4870309 w 6881138"/>
              <a:gd name="connsiteY1" fmla="*/ 44245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4821628 w 6881138"/>
              <a:gd name="connsiteY3" fmla="*/ 464485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42390 w 6881138"/>
              <a:gd name="connsiteY3" fmla="*/ 4128658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500106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4797611 w 5903081"/>
              <a:gd name="connsiteY3" fmla="*/ 4202400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143406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30383 w 5903081"/>
              <a:gd name="connsiteY3" fmla="*/ 4069664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887547"/>
              <a:gd name="connsiteY0" fmla="*/ 0 h 6885450"/>
              <a:gd name="connsiteX1" fmla="*/ 5887547 w 5887547"/>
              <a:gd name="connsiteY1" fmla="*/ 0 h 6885450"/>
              <a:gd name="connsiteX2" fmla="*/ 5452362 w 5887547"/>
              <a:gd name="connsiteY2" fmla="*/ 2034384 h 6885450"/>
              <a:gd name="connsiteX3" fmla="*/ 5830383 w 5887547"/>
              <a:gd name="connsiteY3" fmla="*/ 4069664 h 6885450"/>
              <a:gd name="connsiteX4" fmla="*/ 5680241 w 5887547"/>
              <a:gd name="connsiteY4" fmla="*/ 6885450 h 6885450"/>
              <a:gd name="connsiteX5" fmla="*/ 0 w 5887547"/>
              <a:gd name="connsiteY5" fmla="*/ 6870701 h 6885450"/>
              <a:gd name="connsiteX6" fmla="*/ 0 w 5887547"/>
              <a:gd name="connsiteY6" fmla="*/ 0 h 688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7547" h="6885450">
                <a:moveTo>
                  <a:pt x="0" y="0"/>
                </a:moveTo>
                <a:lnTo>
                  <a:pt x="5887547" y="0"/>
                </a:lnTo>
                <a:cubicBezTo>
                  <a:pt x="5526021" y="614219"/>
                  <a:pt x="5457044" y="1405418"/>
                  <a:pt x="5452362" y="2034384"/>
                </a:cubicBezTo>
                <a:cubicBezTo>
                  <a:pt x="5457278" y="2761970"/>
                  <a:pt x="5782911" y="3283083"/>
                  <a:pt x="5830383" y="4069664"/>
                </a:cubicBezTo>
                <a:cubicBezTo>
                  <a:pt x="5854043" y="4988595"/>
                  <a:pt x="5280183" y="5450325"/>
                  <a:pt x="5680241" y="6885450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0000" tIns="2880000" rIns="720000" anchor="t" anchorCtr="0">
            <a:normAutofit/>
          </a:bodyPr>
          <a:lstStyle>
            <a:lvl1pPr marL="285750" indent="-285750">
              <a:lnSpc>
                <a:spcPts val="2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1500" b="0">
                <a:solidFill>
                  <a:srgbClr val="000000"/>
                </a:solidFill>
                <a:latin typeface="Work Sans Regular Roman" pitchFamily="2" charset="77"/>
                <a:cs typeface="Poppins" pitchFamily="2" charset="77"/>
              </a:defRPr>
            </a:lvl1pPr>
            <a:lvl2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>
              <a:lnSpc>
                <a:spcPts val="2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</a:lstStyle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66B678B8-7011-3A45-9CE7-C0BFDE5FD1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7" y="376342"/>
            <a:ext cx="5174291" cy="190053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Bilde 7" descr="Bilde 7">
            <a:extLst>
              <a:ext uri="{FF2B5EF4-FFF2-40B4-BE49-F238E27FC236}">
                <a16:creationId xmlns:a16="http://schemas.microsoft.com/office/drawing/2014/main" id="{7C8B2B63-FFD9-AC41-8020-3808C148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584228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rown wav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0E2F33-2C80-9B4C-B0D3-8D4447300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15" y="-14288"/>
            <a:ext cx="5951983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F52233E-3088-8640-BB02-6487B8506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7384"/>
            <a:ext cx="7464152" cy="6885384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4870309 w 6881138"/>
              <a:gd name="connsiteY1" fmla="*/ 44245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020039 w 6881138"/>
              <a:gd name="connsiteY2" fmla="*/ 2019636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855045 w 6881138"/>
              <a:gd name="connsiteY1" fmla="*/ 14748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4821628 w 6881138"/>
              <a:gd name="connsiteY3" fmla="*/ 464485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03081 w 6881138"/>
              <a:gd name="connsiteY1" fmla="*/ 29497 h 6870701"/>
              <a:gd name="connsiteX2" fmla="*/ 5452362 w 6881138"/>
              <a:gd name="connsiteY2" fmla="*/ 2034384 h 6870701"/>
              <a:gd name="connsiteX3" fmla="*/ 5842390 w 6881138"/>
              <a:gd name="connsiteY3" fmla="*/ 4128658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500106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42390 w 5903081"/>
              <a:gd name="connsiteY3" fmla="*/ 412865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4797611 w 5903081"/>
              <a:gd name="connsiteY3" fmla="*/ 4202400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794356 w 5903081"/>
              <a:gd name="connsiteY3" fmla="*/ 4025419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143406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18374 w 5903081"/>
              <a:gd name="connsiteY3" fmla="*/ 4217148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903081"/>
              <a:gd name="connsiteY0" fmla="*/ 0 h 6885450"/>
              <a:gd name="connsiteX1" fmla="*/ 5903081 w 5903081"/>
              <a:gd name="connsiteY1" fmla="*/ 29497 h 6885450"/>
              <a:gd name="connsiteX2" fmla="*/ 5452362 w 5903081"/>
              <a:gd name="connsiteY2" fmla="*/ 2034384 h 6885450"/>
              <a:gd name="connsiteX3" fmla="*/ 5830383 w 5903081"/>
              <a:gd name="connsiteY3" fmla="*/ 4069664 h 6885450"/>
              <a:gd name="connsiteX4" fmla="*/ 5680241 w 5903081"/>
              <a:gd name="connsiteY4" fmla="*/ 6885450 h 6885450"/>
              <a:gd name="connsiteX5" fmla="*/ 0 w 5903081"/>
              <a:gd name="connsiteY5" fmla="*/ 6870701 h 6885450"/>
              <a:gd name="connsiteX6" fmla="*/ 0 w 5903081"/>
              <a:gd name="connsiteY6" fmla="*/ 0 h 6885450"/>
              <a:gd name="connsiteX0" fmla="*/ 0 w 5887547"/>
              <a:gd name="connsiteY0" fmla="*/ 0 h 6885450"/>
              <a:gd name="connsiteX1" fmla="*/ 5887547 w 5887547"/>
              <a:gd name="connsiteY1" fmla="*/ 0 h 6885450"/>
              <a:gd name="connsiteX2" fmla="*/ 5452362 w 5887547"/>
              <a:gd name="connsiteY2" fmla="*/ 2034384 h 6885450"/>
              <a:gd name="connsiteX3" fmla="*/ 5830383 w 5887547"/>
              <a:gd name="connsiteY3" fmla="*/ 4069664 h 6885450"/>
              <a:gd name="connsiteX4" fmla="*/ 5680241 w 5887547"/>
              <a:gd name="connsiteY4" fmla="*/ 6885450 h 6885450"/>
              <a:gd name="connsiteX5" fmla="*/ 0 w 5887547"/>
              <a:gd name="connsiteY5" fmla="*/ 6870701 h 6885450"/>
              <a:gd name="connsiteX6" fmla="*/ 0 w 5887547"/>
              <a:gd name="connsiteY6" fmla="*/ 0 h 688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7547" h="6885450">
                <a:moveTo>
                  <a:pt x="0" y="0"/>
                </a:moveTo>
                <a:lnTo>
                  <a:pt x="5887547" y="0"/>
                </a:lnTo>
                <a:cubicBezTo>
                  <a:pt x="5526021" y="614219"/>
                  <a:pt x="5457044" y="1405418"/>
                  <a:pt x="5452362" y="2034384"/>
                </a:cubicBezTo>
                <a:cubicBezTo>
                  <a:pt x="5457278" y="2761970"/>
                  <a:pt x="5782911" y="3283083"/>
                  <a:pt x="5830383" y="4069664"/>
                </a:cubicBezTo>
                <a:cubicBezTo>
                  <a:pt x="5854043" y="4988595"/>
                  <a:pt x="5280183" y="5450325"/>
                  <a:pt x="5680241" y="6885450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rgbClr val="FAF7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0000" tIns="2880000" rIns="720000" anchor="t" anchorCtr="0">
            <a:normAutofit/>
          </a:bodyPr>
          <a:lstStyle>
            <a:lvl1pPr marL="285750" indent="-28575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0">
                <a:solidFill>
                  <a:srgbClr val="000000"/>
                </a:solidFill>
                <a:latin typeface="Work Sans Regular Roman" pitchFamily="2" charset="77"/>
                <a:cs typeface="Poppins" pitchFamily="2" charset="77"/>
              </a:defRPr>
            </a:lvl1pPr>
            <a:lvl2pPr>
              <a:lnSpc>
                <a:spcPts val="2000"/>
              </a:lnSpc>
              <a:buClr>
                <a:schemeClr val="accent1"/>
              </a:buClr>
              <a:defRPr>
                <a:solidFill>
                  <a:srgbClr val="000000"/>
                </a:solidFill>
              </a:defRPr>
            </a:lvl2pPr>
            <a:lvl3pPr>
              <a:lnSpc>
                <a:spcPts val="2000"/>
              </a:lnSpc>
              <a:buClr>
                <a:schemeClr val="accent1"/>
              </a:buClr>
              <a:defRPr>
                <a:solidFill>
                  <a:srgbClr val="000000"/>
                </a:solidFill>
              </a:defRPr>
            </a:lvl3pPr>
            <a:lvl4pPr>
              <a:lnSpc>
                <a:spcPts val="2000"/>
              </a:lnSpc>
              <a:buClr>
                <a:schemeClr val="accent1"/>
              </a:buClr>
              <a:defRPr>
                <a:solidFill>
                  <a:srgbClr val="000000"/>
                </a:solidFill>
              </a:defRPr>
            </a:lvl4pPr>
            <a:lvl5pPr>
              <a:lnSpc>
                <a:spcPts val="2000"/>
              </a:lnSpc>
              <a:buClr>
                <a:schemeClr val="accent1"/>
              </a:buClr>
              <a:defRPr>
                <a:solidFill>
                  <a:srgbClr val="000000"/>
                </a:solidFill>
              </a:defRPr>
            </a:lvl5pPr>
          </a:lstStyle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66B678B8-7011-3A45-9CE7-C0BFDE5FD1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677" y="376342"/>
            <a:ext cx="5174291" cy="190053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Bilde 7" descr="Bilde 7">
            <a:extLst>
              <a:ext uri="{FF2B5EF4-FFF2-40B4-BE49-F238E27FC236}">
                <a16:creationId xmlns:a16="http://schemas.microsoft.com/office/drawing/2014/main" id="{7C8B2B63-FFD9-AC41-8020-3808C148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127199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9637E-FB48-1343-BF77-F5045BC441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1338" y="-14288"/>
            <a:ext cx="6980662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3245B43-9650-6C42-8A08-8048A4F8C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-13855"/>
            <a:ext cx="6980662" cy="6870701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1138" h="6870701">
                <a:moveTo>
                  <a:pt x="0" y="0"/>
                </a:moveTo>
                <a:lnTo>
                  <a:pt x="5987143" y="0"/>
                </a:lnTo>
                <a:cubicBezTo>
                  <a:pt x="6238074" y="702709"/>
                  <a:pt x="6441778" y="1302180"/>
                  <a:pt x="6437096" y="1945894"/>
                </a:cubicBezTo>
                <a:cubicBezTo>
                  <a:pt x="6442012" y="2673480"/>
                  <a:pt x="5902998" y="3002863"/>
                  <a:pt x="5878417" y="3981173"/>
                </a:cubicBezTo>
                <a:cubicBezTo>
                  <a:pt x="6034175" y="5254065"/>
                  <a:pt x="6637196" y="5155357"/>
                  <a:pt x="6881138" y="6855953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20000" rIns="108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7" name="Bilde 7" descr="Bilde 7">
            <a:extLst>
              <a:ext uri="{FF2B5EF4-FFF2-40B4-BE49-F238E27FC236}">
                <a16:creationId xmlns:a16="http://schemas.microsoft.com/office/drawing/2014/main" id="{18AAA945-8D07-7B44-B1DE-76E72F22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076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9637E-FB48-1343-BF77-F5045BC441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1338" y="-14288"/>
            <a:ext cx="6980662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3245B43-9650-6C42-8A08-8048A4F8C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-13855"/>
            <a:ext cx="6980662" cy="6870701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1138" h="6870701">
                <a:moveTo>
                  <a:pt x="0" y="0"/>
                </a:moveTo>
                <a:lnTo>
                  <a:pt x="5987143" y="0"/>
                </a:lnTo>
                <a:cubicBezTo>
                  <a:pt x="6238074" y="702709"/>
                  <a:pt x="6441778" y="1302180"/>
                  <a:pt x="6437096" y="1945894"/>
                </a:cubicBezTo>
                <a:cubicBezTo>
                  <a:pt x="6442012" y="2673480"/>
                  <a:pt x="5902998" y="3002863"/>
                  <a:pt x="5878417" y="3981173"/>
                </a:cubicBezTo>
                <a:cubicBezTo>
                  <a:pt x="6034175" y="5254065"/>
                  <a:pt x="6637196" y="5155357"/>
                  <a:pt x="6881138" y="6855953"/>
                </a:cubicBez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rgbClr val="FEDEA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20000" rIns="72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2">
                    <a:lumMod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Title Text</a:t>
            </a:r>
            <a:endParaRPr lang="en-NO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C9B1E40E-7B6A-5642-917C-6D6565B2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925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57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ow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9637E-FB48-1343-BF77-F5045BC441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1338" y="-14288"/>
            <a:ext cx="6980662" cy="6870701"/>
          </a:xfrm>
          <a:solidFill>
            <a:schemeClr val="bg2">
              <a:lumMod val="20000"/>
              <a:lumOff val="80000"/>
            </a:schemeClr>
          </a:solidFill>
        </p:spPr>
        <p:txBody>
          <a:bodyPr tIns="2520000"/>
          <a:lstStyle>
            <a:lvl1pPr marL="0" indent="0" algn="ctr">
              <a:lnSpc>
                <a:spcPct val="3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3245B43-9650-6C42-8A08-8048A4F8C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-13855"/>
            <a:ext cx="6956279" cy="6890143"/>
          </a:xfrm>
          <a:custGeom>
            <a:avLst/>
            <a:gdLst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987143 w 5987143"/>
              <a:gd name="connsiteY2" fmla="*/ 6870701 h 6870701"/>
              <a:gd name="connsiteX3" fmla="*/ 0 w 5987143"/>
              <a:gd name="connsiteY3" fmla="*/ 6870701 h 6870701"/>
              <a:gd name="connsiteX4" fmla="*/ 0 w 5987143"/>
              <a:gd name="connsiteY4" fmla="*/ 0 h 6870701"/>
              <a:gd name="connsiteX0" fmla="*/ 0 w 5987143"/>
              <a:gd name="connsiteY0" fmla="*/ 0 h 6870701"/>
              <a:gd name="connsiteX1" fmla="*/ 5987143 w 5987143"/>
              <a:gd name="connsiteY1" fmla="*/ 0 h 6870701"/>
              <a:gd name="connsiteX2" fmla="*/ 5737123 w 5987143"/>
              <a:gd name="connsiteY2" fmla="*/ 1577184 h 6870701"/>
              <a:gd name="connsiteX3" fmla="*/ 5987143 w 5987143"/>
              <a:gd name="connsiteY3" fmla="*/ 6870701 h 6870701"/>
              <a:gd name="connsiteX4" fmla="*/ 0 w 5987143"/>
              <a:gd name="connsiteY4" fmla="*/ 6870701 h 6870701"/>
              <a:gd name="connsiteX5" fmla="*/ 0 w 5987143"/>
              <a:gd name="connsiteY5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548"/>
              <a:gd name="connsiteY0" fmla="*/ 0 h 6870701"/>
              <a:gd name="connsiteX1" fmla="*/ 5987143 w 6415548"/>
              <a:gd name="connsiteY1" fmla="*/ 0 h 6870701"/>
              <a:gd name="connsiteX2" fmla="*/ 5737123 w 6415548"/>
              <a:gd name="connsiteY2" fmla="*/ 1577184 h 6870701"/>
              <a:gd name="connsiteX3" fmla="*/ 6415548 w 6415548"/>
              <a:gd name="connsiteY3" fmla="*/ 4644849 h 6870701"/>
              <a:gd name="connsiteX4" fmla="*/ 5987143 w 6415548"/>
              <a:gd name="connsiteY4" fmla="*/ 6870701 h 6870701"/>
              <a:gd name="connsiteX5" fmla="*/ 0 w 6415548"/>
              <a:gd name="connsiteY5" fmla="*/ 6870701 h 6870701"/>
              <a:gd name="connsiteX6" fmla="*/ 0 w 6415548"/>
              <a:gd name="connsiteY6" fmla="*/ 0 h 6870701"/>
              <a:gd name="connsiteX0" fmla="*/ 0 w 6415657"/>
              <a:gd name="connsiteY0" fmla="*/ 0 h 6870701"/>
              <a:gd name="connsiteX1" fmla="*/ 5987143 w 6415657"/>
              <a:gd name="connsiteY1" fmla="*/ 0 h 6870701"/>
              <a:gd name="connsiteX2" fmla="*/ 5737123 w 6415657"/>
              <a:gd name="connsiteY2" fmla="*/ 1577184 h 6870701"/>
              <a:gd name="connsiteX3" fmla="*/ 6415548 w 6415657"/>
              <a:gd name="connsiteY3" fmla="*/ 4644849 h 6870701"/>
              <a:gd name="connsiteX4" fmla="*/ 5987143 w 6415657"/>
              <a:gd name="connsiteY4" fmla="*/ 6870701 h 6870701"/>
              <a:gd name="connsiteX5" fmla="*/ 0 w 6415657"/>
              <a:gd name="connsiteY5" fmla="*/ 6870701 h 6870701"/>
              <a:gd name="connsiteX6" fmla="*/ 0 w 6415657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37123 w 6416434"/>
              <a:gd name="connsiteY2" fmla="*/ 1577184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515897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722374 w 6416434"/>
              <a:gd name="connsiteY2" fmla="*/ 1709920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78128 w 6416434"/>
              <a:gd name="connsiteY2" fmla="*/ 1901649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48631 w 6416434"/>
              <a:gd name="connsiteY2" fmla="*/ 1754165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04386 w 6416434"/>
              <a:gd name="connsiteY2" fmla="*/ 1680423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416434"/>
              <a:gd name="connsiteY0" fmla="*/ 0 h 6870701"/>
              <a:gd name="connsiteX1" fmla="*/ 5987143 w 6416434"/>
              <a:gd name="connsiteY1" fmla="*/ 0 h 6870701"/>
              <a:gd name="connsiteX2" fmla="*/ 5619135 w 6416434"/>
              <a:gd name="connsiteY2" fmla="*/ 1872152 h 6870701"/>
              <a:gd name="connsiteX3" fmla="*/ 6415548 w 6416434"/>
              <a:gd name="connsiteY3" fmla="*/ 4644849 h 6870701"/>
              <a:gd name="connsiteX4" fmla="*/ 5987143 w 6416434"/>
              <a:gd name="connsiteY4" fmla="*/ 6870701 h 6870701"/>
              <a:gd name="connsiteX5" fmla="*/ 0 w 6416434"/>
              <a:gd name="connsiteY5" fmla="*/ 6870701 h 6870701"/>
              <a:gd name="connsiteX6" fmla="*/ 0 w 6416434"/>
              <a:gd name="connsiteY6" fmla="*/ 0 h 6870701"/>
              <a:gd name="connsiteX0" fmla="*/ 0 w 6182793"/>
              <a:gd name="connsiteY0" fmla="*/ 0 h 6870701"/>
              <a:gd name="connsiteX1" fmla="*/ 5987143 w 6182793"/>
              <a:gd name="connsiteY1" fmla="*/ 0 h 6870701"/>
              <a:gd name="connsiteX2" fmla="*/ 5619135 w 6182793"/>
              <a:gd name="connsiteY2" fmla="*/ 1872152 h 6870701"/>
              <a:gd name="connsiteX3" fmla="*/ 6179574 w 6182793"/>
              <a:gd name="connsiteY3" fmla="*/ 4703843 h 6870701"/>
              <a:gd name="connsiteX4" fmla="*/ 5987143 w 6182793"/>
              <a:gd name="connsiteY4" fmla="*/ 6870701 h 6870701"/>
              <a:gd name="connsiteX5" fmla="*/ 0 w 6182793"/>
              <a:gd name="connsiteY5" fmla="*/ 6870701 h 6870701"/>
              <a:gd name="connsiteX6" fmla="*/ 0 w 6182793"/>
              <a:gd name="connsiteY6" fmla="*/ 0 h 6870701"/>
              <a:gd name="connsiteX0" fmla="*/ 0 w 6284319"/>
              <a:gd name="connsiteY0" fmla="*/ 0 h 6870701"/>
              <a:gd name="connsiteX1" fmla="*/ 5987143 w 6284319"/>
              <a:gd name="connsiteY1" fmla="*/ 0 h 6870701"/>
              <a:gd name="connsiteX2" fmla="*/ 5619135 w 6284319"/>
              <a:gd name="connsiteY2" fmla="*/ 1872152 h 6870701"/>
              <a:gd name="connsiteX3" fmla="*/ 6282812 w 6284319"/>
              <a:gd name="connsiteY3" fmla="*/ 4777585 h 6870701"/>
              <a:gd name="connsiteX4" fmla="*/ 5987143 w 6284319"/>
              <a:gd name="connsiteY4" fmla="*/ 6870701 h 6870701"/>
              <a:gd name="connsiteX5" fmla="*/ 0 w 6284319"/>
              <a:gd name="connsiteY5" fmla="*/ 6870701 h 6870701"/>
              <a:gd name="connsiteX6" fmla="*/ 0 w 628431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5588936 w 6283459"/>
              <a:gd name="connsiteY4" fmla="*/ 6855953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84453"/>
              <a:gd name="connsiteY0" fmla="*/ 0 h 6870701"/>
              <a:gd name="connsiteX1" fmla="*/ 5987143 w 6284453"/>
              <a:gd name="connsiteY1" fmla="*/ 0 h 6870701"/>
              <a:gd name="connsiteX2" fmla="*/ 5619135 w 6284453"/>
              <a:gd name="connsiteY2" fmla="*/ 1872152 h 6870701"/>
              <a:gd name="connsiteX3" fmla="*/ 6282812 w 6284453"/>
              <a:gd name="connsiteY3" fmla="*/ 4777585 h 6870701"/>
              <a:gd name="connsiteX4" fmla="*/ 6046136 w 6284453"/>
              <a:gd name="connsiteY4" fmla="*/ 6870701 h 6870701"/>
              <a:gd name="connsiteX5" fmla="*/ 0 w 6284453"/>
              <a:gd name="connsiteY5" fmla="*/ 6870701 h 6870701"/>
              <a:gd name="connsiteX6" fmla="*/ 0 w 6284453"/>
              <a:gd name="connsiteY6" fmla="*/ 0 h 6870701"/>
              <a:gd name="connsiteX0" fmla="*/ 0 w 6283459"/>
              <a:gd name="connsiteY0" fmla="*/ 0 h 6870701"/>
              <a:gd name="connsiteX1" fmla="*/ 5987143 w 6283459"/>
              <a:gd name="connsiteY1" fmla="*/ 0 h 6870701"/>
              <a:gd name="connsiteX2" fmla="*/ 5619135 w 6283459"/>
              <a:gd name="connsiteY2" fmla="*/ 1872152 h 6870701"/>
              <a:gd name="connsiteX3" fmla="*/ 6282812 w 6283459"/>
              <a:gd name="connsiteY3" fmla="*/ 4777585 h 6870701"/>
              <a:gd name="connsiteX4" fmla="*/ 6046136 w 6283459"/>
              <a:gd name="connsiteY4" fmla="*/ 6870701 h 6870701"/>
              <a:gd name="connsiteX5" fmla="*/ 0 w 6283459"/>
              <a:gd name="connsiteY5" fmla="*/ 6870701 h 6870701"/>
              <a:gd name="connsiteX6" fmla="*/ 0 w 6283459"/>
              <a:gd name="connsiteY6" fmla="*/ 0 h 6870701"/>
              <a:gd name="connsiteX0" fmla="*/ 0 w 6253991"/>
              <a:gd name="connsiteY0" fmla="*/ 0 h 6870701"/>
              <a:gd name="connsiteX1" fmla="*/ 5987143 w 6253991"/>
              <a:gd name="connsiteY1" fmla="*/ 0 h 6870701"/>
              <a:gd name="connsiteX2" fmla="*/ 5619135 w 6253991"/>
              <a:gd name="connsiteY2" fmla="*/ 1872152 h 6870701"/>
              <a:gd name="connsiteX3" fmla="*/ 6253315 w 6253991"/>
              <a:gd name="connsiteY3" fmla="*/ 4423624 h 6870701"/>
              <a:gd name="connsiteX4" fmla="*/ 6046136 w 6253991"/>
              <a:gd name="connsiteY4" fmla="*/ 6870701 h 6870701"/>
              <a:gd name="connsiteX5" fmla="*/ 0 w 6253991"/>
              <a:gd name="connsiteY5" fmla="*/ 6870701 h 6870701"/>
              <a:gd name="connsiteX6" fmla="*/ 0 w 6253991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886900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67"/>
              <a:gd name="connsiteY0" fmla="*/ 0 h 6870701"/>
              <a:gd name="connsiteX1" fmla="*/ 5987143 w 6471267"/>
              <a:gd name="connsiteY1" fmla="*/ 0 h 6870701"/>
              <a:gd name="connsiteX2" fmla="*/ 6471178 w 6471267"/>
              <a:gd name="connsiteY2" fmla="*/ 1901649 h 6870701"/>
              <a:gd name="connsiteX3" fmla="*/ 6253315 w 6471267"/>
              <a:gd name="connsiteY3" fmla="*/ 4423624 h 6870701"/>
              <a:gd name="connsiteX4" fmla="*/ 6046136 w 6471267"/>
              <a:gd name="connsiteY4" fmla="*/ 6870701 h 6870701"/>
              <a:gd name="connsiteX5" fmla="*/ 0 w 6471267"/>
              <a:gd name="connsiteY5" fmla="*/ 6870701 h 6870701"/>
              <a:gd name="connsiteX6" fmla="*/ 0 w 6471267"/>
              <a:gd name="connsiteY6" fmla="*/ 0 h 6870701"/>
              <a:gd name="connsiteX0" fmla="*/ 0 w 6471212"/>
              <a:gd name="connsiteY0" fmla="*/ 0 h 6870701"/>
              <a:gd name="connsiteX1" fmla="*/ 5987143 w 6471212"/>
              <a:gd name="connsiteY1" fmla="*/ 0 h 6870701"/>
              <a:gd name="connsiteX2" fmla="*/ 6471178 w 6471212"/>
              <a:gd name="connsiteY2" fmla="*/ 1901649 h 6870701"/>
              <a:gd name="connsiteX3" fmla="*/ 5776171 w 6471212"/>
              <a:gd name="connsiteY3" fmla="*/ 4453121 h 6870701"/>
              <a:gd name="connsiteX4" fmla="*/ 6046136 w 6471212"/>
              <a:gd name="connsiteY4" fmla="*/ 6870701 h 6870701"/>
              <a:gd name="connsiteX5" fmla="*/ 0 w 6471212"/>
              <a:gd name="connsiteY5" fmla="*/ 6870701 h 6870701"/>
              <a:gd name="connsiteX6" fmla="*/ 0 w 6471212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71178 w 6881138"/>
              <a:gd name="connsiteY2" fmla="*/ 1901649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1931146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385974 w 6881138"/>
              <a:gd name="connsiteY2" fmla="*/ 231460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776171 w 6881138"/>
              <a:gd name="connsiteY3" fmla="*/ 4453121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946580 w 6881138"/>
              <a:gd name="connsiteY3" fmla="*/ 4335134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85595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81138"/>
              <a:gd name="connsiteY0" fmla="*/ 0 h 6870701"/>
              <a:gd name="connsiteX1" fmla="*/ 5987143 w 6881138"/>
              <a:gd name="connsiteY1" fmla="*/ 0 h 6870701"/>
              <a:gd name="connsiteX2" fmla="*/ 6437096 w 6881138"/>
              <a:gd name="connsiteY2" fmla="*/ 1945894 h 6870701"/>
              <a:gd name="connsiteX3" fmla="*/ 5878417 w 6881138"/>
              <a:gd name="connsiteY3" fmla="*/ 3981173 h 6870701"/>
              <a:gd name="connsiteX4" fmla="*/ 6881138 w 6881138"/>
              <a:gd name="connsiteY4" fmla="*/ 6734033 h 6870701"/>
              <a:gd name="connsiteX5" fmla="*/ 0 w 6881138"/>
              <a:gd name="connsiteY5" fmla="*/ 6870701 h 6870701"/>
              <a:gd name="connsiteX6" fmla="*/ 0 w 6881138"/>
              <a:gd name="connsiteY6" fmla="*/ 0 h 6870701"/>
              <a:gd name="connsiteX0" fmla="*/ 0 w 6857102"/>
              <a:gd name="connsiteY0" fmla="*/ 0 h 6880337"/>
              <a:gd name="connsiteX1" fmla="*/ 5987143 w 6857102"/>
              <a:gd name="connsiteY1" fmla="*/ 0 h 6880337"/>
              <a:gd name="connsiteX2" fmla="*/ 6437096 w 6857102"/>
              <a:gd name="connsiteY2" fmla="*/ 1945894 h 6880337"/>
              <a:gd name="connsiteX3" fmla="*/ 5878417 w 6857102"/>
              <a:gd name="connsiteY3" fmla="*/ 3981173 h 6880337"/>
              <a:gd name="connsiteX4" fmla="*/ 6857102 w 6857102"/>
              <a:gd name="connsiteY4" fmla="*/ 6880337 h 6880337"/>
              <a:gd name="connsiteX5" fmla="*/ 0 w 6857102"/>
              <a:gd name="connsiteY5" fmla="*/ 6870701 h 6880337"/>
              <a:gd name="connsiteX6" fmla="*/ 0 w 6857102"/>
              <a:gd name="connsiteY6" fmla="*/ 0 h 6880337"/>
              <a:gd name="connsiteX0" fmla="*/ 0 w 6857102"/>
              <a:gd name="connsiteY0" fmla="*/ 0 h 6880337"/>
              <a:gd name="connsiteX1" fmla="*/ 5987143 w 6857102"/>
              <a:gd name="connsiteY1" fmla="*/ 0 h 6880337"/>
              <a:gd name="connsiteX2" fmla="*/ 6437096 w 6857102"/>
              <a:gd name="connsiteY2" fmla="*/ 1945894 h 6880337"/>
              <a:gd name="connsiteX3" fmla="*/ 5878417 w 6857102"/>
              <a:gd name="connsiteY3" fmla="*/ 3981173 h 6880337"/>
              <a:gd name="connsiteX4" fmla="*/ 6857102 w 6857102"/>
              <a:gd name="connsiteY4" fmla="*/ 6880337 h 6880337"/>
              <a:gd name="connsiteX5" fmla="*/ 12017 w 6857102"/>
              <a:gd name="connsiteY5" fmla="*/ 6865759 h 6880337"/>
              <a:gd name="connsiteX6" fmla="*/ 0 w 6857102"/>
              <a:gd name="connsiteY6" fmla="*/ 6870701 h 6880337"/>
              <a:gd name="connsiteX7" fmla="*/ 0 w 6857102"/>
              <a:gd name="connsiteY7" fmla="*/ 0 h 6880337"/>
              <a:gd name="connsiteX0" fmla="*/ 0 w 6857102"/>
              <a:gd name="connsiteY0" fmla="*/ 0 h 6880337"/>
              <a:gd name="connsiteX1" fmla="*/ 5987143 w 6857102"/>
              <a:gd name="connsiteY1" fmla="*/ 0 h 6880337"/>
              <a:gd name="connsiteX2" fmla="*/ 6437096 w 6857102"/>
              <a:gd name="connsiteY2" fmla="*/ 1945894 h 6880337"/>
              <a:gd name="connsiteX3" fmla="*/ 5878417 w 6857102"/>
              <a:gd name="connsiteY3" fmla="*/ 3981173 h 6880337"/>
              <a:gd name="connsiteX4" fmla="*/ 6857102 w 6857102"/>
              <a:gd name="connsiteY4" fmla="*/ 6880337 h 6880337"/>
              <a:gd name="connsiteX5" fmla="*/ 12017 w 6857102"/>
              <a:gd name="connsiteY5" fmla="*/ 6865759 h 6880337"/>
              <a:gd name="connsiteX6" fmla="*/ 0 w 6857102"/>
              <a:gd name="connsiteY6" fmla="*/ 6529325 h 6880337"/>
              <a:gd name="connsiteX7" fmla="*/ 0 w 6857102"/>
              <a:gd name="connsiteY7" fmla="*/ 0 h 6880337"/>
              <a:gd name="connsiteX0" fmla="*/ 1 w 6857103"/>
              <a:gd name="connsiteY0" fmla="*/ 0 h 6890143"/>
              <a:gd name="connsiteX1" fmla="*/ 5987144 w 6857103"/>
              <a:gd name="connsiteY1" fmla="*/ 0 h 6890143"/>
              <a:gd name="connsiteX2" fmla="*/ 6437097 w 6857103"/>
              <a:gd name="connsiteY2" fmla="*/ 1945894 h 6890143"/>
              <a:gd name="connsiteX3" fmla="*/ 5878418 w 6857103"/>
              <a:gd name="connsiteY3" fmla="*/ 3981173 h 6890143"/>
              <a:gd name="connsiteX4" fmla="*/ 6857103 w 6857103"/>
              <a:gd name="connsiteY4" fmla="*/ 6880337 h 6890143"/>
              <a:gd name="connsiteX5" fmla="*/ 0 w 6857103"/>
              <a:gd name="connsiteY5" fmla="*/ 6890143 h 6890143"/>
              <a:gd name="connsiteX6" fmla="*/ 1 w 6857103"/>
              <a:gd name="connsiteY6" fmla="*/ 6529325 h 6890143"/>
              <a:gd name="connsiteX7" fmla="*/ 1 w 6857103"/>
              <a:gd name="connsiteY7" fmla="*/ 0 h 689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103" h="6890143">
                <a:moveTo>
                  <a:pt x="1" y="0"/>
                </a:moveTo>
                <a:lnTo>
                  <a:pt x="5987144" y="0"/>
                </a:lnTo>
                <a:cubicBezTo>
                  <a:pt x="6238075" y="702709"/>
                  <a:pt x="6441779" y="1302180"/>
                  <a:pt x="6437097" y="1945894"/>
                </a:cubicBezTo>
                <a:cubicBezTo>
                  <a:pt x="6442013" y="2673480"/>
                  <a:pt x="5902999" y="3002863"/>
                  <a:pt x="5878418" y="3981173"/>
                </a:cubicBezTo>
                <a:cubicBezTo>
                  <a:pt x="6034176" y="5254065"/>
                  <a:pt x="6613161" y="5179741"/>
                  <a:pt x="6857103" y="6880337"/>
                </a:cubicBezTo>
                <a:lnTo>
                  <a:pt x="0" y="6890143"/>
                </a:lnTo>
                <a:cubicBezTo>
                  <a:pt x="0" y="6769870"/>
                  <a:pt x="1" y="6649598"/>
                  <a:pt x="1" y="6529325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0000" rIns="72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2">
                    <a:lumMod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Title Text</a:t>
            </a:r>
            <a:endParaRPr lang="en-NO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66B17408-15D8-F34D-84A6-F3F63A4A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271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">
    <p:bg>
      <p:bgPr>
        <a:solidFill>
          <a:srgbClr val="E3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625648" y="1379047"/>
            <a:ext cx="5407027" cy="207531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ts val="4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647" y="3822053"/>
            <a:ext cx="4684415" cy="1351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spcBef>
                <a:spcPts val="0"/>
              </a:spcBef>
              <a:buClrTx/>
              <a:buSzTx/>
              <a:buFontTx/>
              <a:buNone/>
              <a:defRPr sz="2200"/>
            </a:lvl1pPr>
            <a:lvl2pPr marL="0" indent="0">
              <a:lnSpc>
                <a:spcPts val="3100"/>
              </a:lnSpc>
              <a:spcBef>
                <a:spcPts val="0"/>
              </a:spcBef>
              <a:buClrTx/>
              <a:buSzTx/>
              <a:buFontTx/>
              <a:buNone/>
              <a:defRPr sz="2200"/>
            </a:lvl2pPr>
            <a:lvl3pPr marL="0" indent="0">
              <a:lnSpc>
                <a:spcPts val="3100"/>
              </a:lnSpc>
              <a:spcBef>
                <a:spcPts val="0"/>
              </a:spcBef>
              <a:buClrTx/>
              <a:buSzTx/>
              <a:buFontTx/>
              <a:buNone/>
              <a:defRPr sz="2200"/>
            </a:lvl3pPr>
            <a:lvl4pPr marL="0" indent="0">
              <a:lnSpc>
                <a:spcPts val="3100"/>
              </a:lnSpc>
              <a:spcBef>
                <a:spcPts val="0"/>
              </a:spcBef>
              <a:buClrTx/>
              <a:buSzTx/>
              <a:buFontTx/>
              <a:buNone/>
              <a:defRPr sz="2200"/>
            </a:lvl4pPr>
            <a:lvl5pPr marL="0" indent="0">
              <a:lnSpc>
                <a:spcPts val="3100"/>
              </a:lnSpc>
              <a:spcBef>
                <a:spcPts val="0"/>
              </a:spcBef>
              <a:buClrTx/>
              <a:buSzTx/>
              <a:buFontTx/>
              <a:buNone/>
              <a:defRPr sz="2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E26F0197-CBEA-A544-A990-F686B44B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3" cy="294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713682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ig Fact">
    <p:bg>
      <p:bgPr>
        <a:solidFill>
          <a:srgbClr val="013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634131" y="505693"/>
            <a:ext cx="10923738" cy="366175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100"/>
              </a:lnSpc>
              <a:defRPr sz="15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4131" y="4261010"/>
            <a:ext cx="10923738" cy="723540"/>
          </a:xfrm>
          <a:prstGeom prst="rect">
            <a:avLst/>
          </a:prstGeom>
        </p:spPr>
        <p:txBody>
          <a:bodyPr/>
          <a:lstStyle>
            <a:lvl1pPr marL="0" indent="0" algn="ctr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1pPr>
            <a:lvl2pPr marL="0" indent="0" algn="ctr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0" algn="ctr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0" algn="ctr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0" algn="ctr" defTabSz="841247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pic>
        <p:nvPicPr>
          <p:cNvPr id="218" name="Bilde 7" descr="Bilde 7"/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3" cy="29412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93114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3677" y="570074"/>
            <a:ext cx="10923735" cy="78962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Bilde 7" descr="Bilde 7">
            <a:extLst>
              <a:ext uri="{FF2B5EF4-FFF2-40B4-BE49-F238E27FC236}">
                <a16:creationId xmlns:a16="http://schemas.microsoft.com/office/drawing/2014/main" id="{6FF59CC3-51F0-234B-AF4A-B29403DA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698141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40128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ilde 16" descr="Bil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97" y="6187528"/>
            <a:ext cx="1749601" cy="29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dn-placeholder-full.png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2520000" rIns="91439" bIns="468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/>
          </a:p>
        </p:txBody>
      </p:sp>
      <p:pic>
        <p:nvPicPr>
          <p:cNvPr id="166" name="Bilde 7" descr="Bilde 7"/>
          <p:cNvPicPr>
            <a:picLocks noChangeAspect="1"/>
          </p:cNvPicPr>
          <p:nvPr/>
        </p:nvPicPr>
        <p:blipFill>
          <a:blip r:embed="rId3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18844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ack 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Bilde 6" descr="Bilde 6">
            <a:extLst>
              <a:ext uri="{FF2B5EF4-FFF2-40B4-BE49-F238E27FC236}">
                <a16:creationId xmlns:a16="http://schemas.microsoft.com/office/drawing/2014/main" id="{BF1C92F5-C9E1-5042-9A4C-C4BD61551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25"/>
          <a:stretch>
            <a:fillRect/>
          </a:stretch>
        </p:blipFill>
        <p:spPr>
          <a:xfrm>
            <a:off x="947738" y="6187528"/>
            <a:ext cx="1435416" cy="29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e 7" descr="Bilde 7">
            <a:extLst>
              <a:ext uri="{FF2B5EF4-FFF2-40B4-BE49-F238E27FC236}">
                <a16:creationId xmlns:a16="http://schemas.microsoft.com/office/drawing/2014/main" id="{1550E839-44E9-BD4D-969F-3858B66152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867139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ørk&#10;&#10;Automatisk generert beskrivelse">
            <a:extLst>
              <a:ext uri="{FF2B5EF4-FFF2-40B4-BE49-F238E27FC236}">
                <a16:creationId xmlns:a16="http://schemas.microsoft.com/office/drawing/2014/main" id="{8D3956B6-522A-3149-BADB-1562EDE1C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607738" cy="7090997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FCEC18C1-CDB3-7D48-9B60-DABB7B750E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26" y="3218671"/>
            <a:ext cx="8361175" cy="64708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Presentasjonens tittel her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091F17A-55D2-5D48-AE43-3878EA2076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573" y="2245566"/>
            <a:ext cx="1460500" cy="4953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7F73C61-CBC4-A14F-AD8C-C3132D9973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6455" y="2270126"/>
            <a:ext cx="2476500" cy="412750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9695E5C-4C0A-4E49-AE93-28267FD81739}"/>
              </a:ext>
            </a:extLst>
          </p:cNvPr>
          <p:cNvCxnSpPr>
            <a:cxnSpLocks/>
          </p:cNvCxnSpPr>
          <p:nvPr userDrawn="1"/>
        </p:nvCxnSpPr>
        <p:spPr>
          <a:xfrm>
            <a:off x="540590" y="2121321"/>
            <a:ext cx="49323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5596264-65F8-B447-8F46-F6ED7BAB8765}"/>
              </a:ext>
            </a:extLst>
          </p:cNvPr>
          <p:cNvSpPr txBox="1"/>
          <p:nvPr userDrawn="1"/>
        </p:nvSpPr>
        <p:spPr>
          <a:xfrm>
            <a:off x="389968" y="1101504"/>
            <a:ext cx="524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0">
                <a:latin typeface="Rubik" pitchFamily="2" charset="-79"/>
                <a:cs typeface="Rubik" pitchFamily="2" charset="-79"/>
              </a:rPr>
              <a:t>Datafabrikken</a:t>
            </a:r>
          </a:p>
        </p:txBody>
      </p:sp>
    </p:spTree>
    <p:extLst>
      <p:ext uri="{BB962C8B-B14F-4D97-AF65-F5344CB8AC3E}">
        <p14:creationId xmlns:p14="http://schemas.microsoft.com/office/powerpoint/2010/main" val="148339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DAAD8-EFDF-3B41-A0AD-D5946F0B9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766218"/>
            <a:ext cx="226807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Agenda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4B456AE-C2CB-A543-B04D-D2B3DF2E1529}"/>
              </a:ext>
            </a:extLst>
          </p:cNvPr>
          <p:cNvCxnSpPr>
            <a:cxnSpLocks/>
          </p:cNvCxnSpPr>
          <p:nvPr userDrawn="1"/>
        </p:nvCxnSpPr>
        <p:spPr>
          <a:xfrm>
            <a:off x="3160059" y="1976438"/>
            <a:ext cx="0" cy="3017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6EF9B01-0084-3140-9373-BCFCC325F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5953" y="1976439"/>
            <a:ext cx="7059612" cy="301783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nb-NO"/>
              <a:t>Skriv inn agendalisten her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634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09D294-40B6-3440-AE72-9DD9359E3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747A99-E29B-3443-96BE-9188E421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9330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elt slide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8ED3F-AC9D-7A46-ABC1-205C7B70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86"/>
            <a:ext cx="10515600" cy="474522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D716A7E-7D89-4447-96E4-FCB58DF412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3116400"/>
            <a:ext cx="2809875" cy="280987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F516051D-705F-254D-A81E-98DADA061C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062" y="3116402"/>
            <a:ext cx="2809875" cy="280987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0694A28-3534-7142-BA6A-2DFDD1D570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43924" y="3116401"/>
            <a:ext cx="2809875" cy="2809875"/>
          </a:xfrm>
        </p:spPr>
        <p:txBody>
          <a:bodyPr/>
          <a:lstStyle/>
          <a:p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873D5813-83C6-D343-A416-DD7A1B4D5463}"/>
              </a:ext>
            </a:extLst>
          </p:cNvPr>
          <p:cNvCxnSpPr>
            <a:cxnSpLocks/>
          </p:cNvCxnSpPr>
          <p:nvPr userDrawn="1"/>
        </p:nvCxnSpPr>
        <p:spPr>
          <a:xfrm>
            <a:off x="4168588" y="2420471"/>
            <a:ext cx="0" cy="35058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F2607ADE-FB2B-7040-897B-11537EAEB25F}"/>
              </a:ext>
            </a:extLst>
          </p:cNvPr>
          <p:cNvCxnSpPr>
            <a:cxnSpLocks/>
          </p:cNvCxnSpPr>
          <p:nvPr userDrawn="1"/>
        </p:nvCxnSpPr>
        <p:spPr>
          <a:xfrm>
            <a:off x="8005482" y="2420471"/>
            <a:ext cx="0" cy="35058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innhold 22">
            <a:extLst>
              <a:ext uri="{FF2B5EF4-FFF2-40B4-BE49-F238E27FC236}">
                <a16:creationId xmlns:a16="http://schemas.microsoft.com/office/drawing/2014/main" id="{1BF60726-FC02-AA46-9503-48EA9301C7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6239" y="1084645"/>
            <a:ext cx="10515599" cy="474522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/>
              <a:t>Klikk for undertittel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57EF5030-5487-AC4D-8222-F4E61B0D2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3" y="2236788"/>
            <a:ext cx="2811462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1, to linjer mulig</a:t>
            </a:r>
          </a:p>
        </p:txBody>
      </p:sp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B4609AEB-868E-304C-846F-9795E1E98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5093" y="2269331"/>
            <a:ext cx="2809875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2, to linjer mulig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9BA6104B-D0E5-F042-9C66-69609885EE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5997" y="2236789"/>
            <a:ext cx="2777936" cy="72637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3, to linjer mulig</a:t>
            </a:r>
          </a:p>
        </p:txBody>
      </p:sp>
    </p:spTree>
    <p:extLst>
      <p:ext uri="{BB962C8B-B14F-4D97-AF65-F5344CB8AC3E}">
        <p14:creationId xmlns:p14="http://schemas.microsoft.com/office/powerpoint/2010/main" val="365949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delt slide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8ED3F-AC9D-7A46-ABC1-205C7B70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86"/>
            <a:ext cx="10515600" cy="474522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D716A7E-7D89-4447-96E4-FCB58DF412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3116400"/>
            <a:ext cx="2187388" cy="2809875"/>
          </a:xfrm>
        </p:spPr>
        <p:txBody>
          <a:bodyPr/>
          <a:lstStyle/>
          <a:p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873D5813-83C6-D343-A416-DD7A1B4D5463}"/>
              </a:ext>
            </a:extLst>
          </p:cNvPr>
          <p:cNvCxnSpPr>
            <a:cxnSpLocks/>
          </p:cNvCxnSpPr>
          <p:nvPr userDrawn="1"/>
        </p:nvCxnSpPr>
        <p:spPr>
          <a:xfrm>
            <a:off x="3334871" y="2420471"/>
            <a:ext cx="0" cy="35058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F2607ADE-FB2B-7040-897B-11537EAEB25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20468"/>
            <a:ext cx="0" cy="35058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bilde 4">
            <a:extLst>
              <a:ext uri="{FF2B5EF4-FFF2-40B4-BE49-F238E27FC236}">
                <a16:creationId xmlns:a16="http://schemas.microsoft.com/office/drawing/2014/main" id="{A60BA890-EBF5-3047-BE2B-A71E9E36F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6411" y="3116399"/>
            <a:ext cx="2187388" cy="2809875"/>
          </a:xfrm>
        </p:spPr>
        <p:txBody>
          <a:bodyPr/>
          <a:lstStyle/>
          <a:p>
            <a:endParaRPr lang="nb-NO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E6E41A2C-E179-6E4C-B98E-7C10E7F9F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0341" y="3116398"/>
            <a:ext cx="2187388" cy="2809875"/>
          </a:xfrm>
        </p:spPr>
        <p:txBody>
          <a:bodyPr/>
          <a:lstStyle/>
          <a:p>
            <a:endParaRPr lang="nb-NO"/>
          </a:p>
        </p:txBody>
      </p:sp>
      <p:sp>
        <p:nvSpPr>
          <p:cNvPr id="18" name="Plassholder for bilde 4">
            <a:extLst>
              <a:ext uri="{FF2B5EF4-FFF2-40B4-BE49-F238E27FC236}">
                <a16:creationId xmlns:a16="http://schemas.microsoft.com/office/drawing/2014/main" id="{E5C40FD7-90ED-FF43-BA53-BD42086C3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4271" y="3116397"/>
            <a:ext cx="2187388" cy="2809875"/>
          </a:xfrm>
        </p:spPr>
        <p:txBody>
          <a:bodyPr/>
          <a:lstStyle/>
          <a:p>
            <a:endParaRPr lang="nb-NO"/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B706C00-AE68-A948-850B-80274EEC7335}"/>
              </a:ext>
            </a:extLst>
          </p:cNvPr>
          <p:cNvCxnSpPr>
            <a:cxnSpLocks/>
          </p:cNvCxnSpPr>
          <p:nvPr userDrawn="1"/>
        </p:nvCxnSpPr>
        <p:spPr>
          <a:xfrm>
            <a:off x="8884023" y="2420468"/>
            <a:ext cx="0" cy="35058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65F16-E62D-7D47-84C4-5C5BD7866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9664"/>
            <a:ext cx="10412412" cy="61753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/>
              <a:t>Klikk for undertittel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DE760D80-BF85-484B-AD4E-F51EFF261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54" y="2420468"/>
            <a:ext cx="2214282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1, to linjer mulig</a:t>
            </a:r>
          </a:p>
        </p:txBody>
      </p:sp>
      <p:sp>
        <p:nvSpPr>
          <p:cNvPr id="25" name="Plassholder for tekst 10">
            <a:extLst>
              <a:ext uri="{FF2B5EF4-FFF2-40B4-BE49-F238E27FC236}">
                <a16:creationId xmlns:a16="http://schemas.microsoft.com/office/drawing/2014/main" id="{37CA4400-DA64-4948-8FC2-F959B09F33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329" y="2420467"/>
            <a:ext cx="2214282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2, to linjer mulig</a:t>
            </a:r>
          </a:p>
        </p:txBody>
      </p:sp>
      <p:sp>
        <p:nvSpPr>
          <p:cNvPr id="26" name="Plassholder for tekst 10">
            <a:extLst>
              <a:ext uri="{FF2B5EF4-FFF2-40B4-BE49-F238E27FC236}">
                <a16:creationId xmlns:a16="http://schemas.microsoft.com/office/drawing/2014/main" id="{AFD2E77A-0AE2-0F42-B5F0-3C7BC01AA0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3904" y="2420466"/>
            <a:ext cx="2214282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3, to linjer mulig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211B482B-E488-864B-92EF-AD36EEA1AC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2964" y="2420465"/>
            <a:ext cx="2214282" cy="69532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nb-NO"/>
              <a:t>Tekst til bilde 4, to linjer mulig</a:t>
            </a:r>
          </a:p>
        </p:txBody>
      </p:sp>
    </p:spTree>
    <p:extLst>
      <p:ext uri="{BB962C8B-B14F-4D97-AF65-F5344CB8AC3E}">
        <p14:creationId xmlns:p14="http://schemas.microsoft.com/office/powerpoint/2010/main" val="4016436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CD55BF-C76E-9247-82DF-2EBFFACF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386276-F9AF-4E49-B598-9BCE7040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28637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idstil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4C7DC89-8E07-8A4F-920B-FB585A161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393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870BAC-502E-2A49-94C0-8DC1BA06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83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46077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øyrestilt bilde på halve sl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A304C6F-4D1D-2C44-9FA6-9A1670EC3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8706F21-5433-C241-85E0-F38BEE62B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610" y="1290730"/>
            <a:ext cx="5095875" cy="5257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B977B80-A096-804A-887C-91DF98C845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147638"/>
            <a:ext cx="5109322" cy="982662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698981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t med list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57B11-B1BA-7443-A1E7-939B9A3B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432360"/>
            <a:ext cx="5432612" cy="14636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2FA4663-BE89-5C4B-B38B-8E2D1DA2D1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1" y="1"/>
            <a:ext cx="6096000" cy="6858000"/>
          </a:xfrm>
          <a:solidFill>
            <a:schemeClr val="tx1"/>
          </a:solidFill>
        </p:spPr>
        <p:txBody>
          <a:bodyPr lIns="180000" tIns="468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05864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t, list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747B9-E5F7-8343-94F7-9D2C6B0F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58" y="623825"/>
            <a:ext cx="552674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DB167DD-B869-2341-883E-0159C9BC35CA}"/>
              </a:ext>
            </a:extLst>
          </p:cNvPr>
          <p:cNvSpPr txBox="1"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tIns="468000" rtlCol="0">
            <a:normAutofit/>
          </a:bodyPr>
          <a:lstStyle/>
          <a:p>
            <a:endParaRPr lang="nb-NO" b="0" i="0">
              <a:latin typeface="Rubik" pitchFamily="2" charset="-79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5A5C768-705D-3F41-94A6-05FB92C185A0}"/>
              </a:ext>
            </a:extLst>
          </p:cNvPr>
          <p:cNvSpPr/>
          <p:nvPr userDrawn="1"/>
        </p:nvSpPr>
        <p:spPr>
          <a:xfrm>
            <a:off x="6360458" y="1949388"/>
            <a:ext cx="5526741" cy="424970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endParaRPr lang="nb-NO"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0AE7DBA-5E0B-F640-8C34-2EFAFB7A9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623825"/>
            <a:ext cx="5095875" cy="584420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4265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BBA270-62CE-CE40-8C90-A8FCE917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AE2962-271A-5047-A4A9-53118A28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7636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57C317-E0B0-6845-97BF-E53CAE03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47BC8B-3DBC-AF40-A977-96EFE8D5A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5A72EE-3DA9-0A4A-B9B6-9F8E6743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3354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B9E252-2D02-874B-AB7F-97959A4F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0E94D6-6BE6-314B-B5B8-6DB3A23B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7D474F-EFDF-0D45-8CB8-5AA5650F9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24C6D6-27D4-5848-8110-D1913BFED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2159BBF-F54A-334C-86DB-395FED8A3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380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B85AE1-8EF3-2A45-8E3A-E0BCB7C6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89698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715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56C242-EF5E-C04B-9643-04641635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A9881-54A8-9641-91B3-5F6C0F74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82F9BA-C4F6-2A40-982A-FCAECBB00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1850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C22FE-54F1-144C-AB52-DCCFE1E4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8F57B0C-C35E-834F-8875-D4FBD5CE7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C9257C-4C85-AD4F-9622-DD79A1FC7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33353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, under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21D3FF-492F-40E5-92B0-E3EAB829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35" y="696518"/>
            <a:ext cx="10667930" cy="555537"/>
          </a:xfrm>
        </p:spPr>
        <p:txBody>
          <a:bodyPr lIns="0" tIns="0" rIns="0" bIns="0">
            <a:sp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6E3C00-ED6C-4056-A84B-7B269D12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91F075-7E18-4AE8-976A-8357FFF69F80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9F1A52-CA2E-4063-88E6-281EE411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FB7684-AC24-46F6-B2CB-ACD10A01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4E891A6-9BC9-40A1-90BA-A27EE127DE8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33AB2F41-110B-4828-A85D-D4CA08714EDC}"/>
              </a:ext>
            </a:extLst>
          </p:cNvPr>
          <p:cNvCxnSpPr/>
          <p:nvPr/>
        </p:nvCxnSpPr>
        <p:spPr>
          <a:xfrm>
            <a:off x="42550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FD160E3-7C10-4A17-B92B-8AD9CB79D322}"/>
              </a:ext>
            </a:extLst>
          </p:cNvPr>
          <p:cNvCxnSpPr/>
          <p:nvPr/>
        </p:nvCxnSpPr>
        <p:spPr>
          <a:xfrm>
            <a:off x="79361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12DF9C-EBDC-4D7A-8057-7A216160D79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2036" y="2129536"/>
            <a:ext cx="3303205" cy="553998"/>
          </a:xfrm>
        </p:spPr>
        <p:txBody>
          <a:bodyPr wrap="square" lIns="0" tIns="0" rIns="0" bIns="0" anchor="t">
            <a:spAutoFit/>
          </a:bodyPr>
          <a:lstStyle>
            <a:lvl1pPr marL="0" indent="0">
              <a:spcAft>
                <a:spcPts val="0"/>
              </a:spcAft>
              <a:buNone/>
              <a:defRPr sz="1800" b="0"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8FA8186E-7EB8-4EEC-AEB5-01940A9983E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39923" y="2129536"/>
            <a:ext cx="3303205" cy="553998"/>
          </a:xfrm>
        </p:spPr>
        <p:txBody>
          <a:bodyPr wrap="square" lIns="0" tIns="0" rIns="0" bIns="0" anchor="t">
            <a:spAutoFit/>
          </a:bodyPr>
          <a:lstStyle>
            <a:lvl1pPr marL="0" indent="0">
              <a:spcAft>
                <a:spcPts val="0"/>
              </a:spcAft>
              <a:buNone/>
              <a:defRPr sz="1800" b="0"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D4C42DA2-5367-45B2-B342-C2313E1A92A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6761" y="2129536"/>
            <a:ext cx="3303205" cy="553998"/>
          </a:xfrm>
        </p:spPr>
        <p:txBody>
          <a:bodyPr wrap="square" lIns="0" tIns="0" rIns="0" bIns="0" anchor="t">
            <a:spAutoFit/>
          </a:bodyPr>
          <a:lstStyle>
            <a:lvl1pPr marL="0" indent="0">
              <a:spcAft>
                <a:spcPts val="0"/>
              </a:spcAft>
              <a:buNone/>
              <a:defRPr sz="1800" b="0"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1421E41-4381-440C-8E3E-BB09F5DCDB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52055"/>
            <a:ext cx="10668000" cy="369332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>
              <a:spcAft>
                <a:spcPts val="0"/>
              </a:spcAft>
              <a:defRPr sz="2800"/>
            </a:lvl2pPr>
            <a:lvl3pPr>
              <a:spcAft>
                <a:spcPts val="0"/>
              </a:spcAft>
              <a:defRPr sz="2800"/>
            </a:lvl3pPr>
            <a:lvl4pPr>
              <a:spcAft>
                <a:spcPts val="0"/>
              </a:spcAft>
              <a:defRPr sz="2800"/>
            </a:lvl4pPr>
            <a:lvl5pPr>
              <a:spcAft>
                <a:spcPts val="0"/>
              </a:spcAft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bilde 6">
            <a:extLst>
              <a:ext uri="{FF2B5EF4-FFF2-40B4-BE49-F238E27FC236}">
                <a16:creationId xmlns:a16="http://schemas.microsoft.com/office/drawing/2014/main" id="{2B3BD681-4858-4832-8AF8-74EB246AD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127" y="3111889"/>
            <a:ext cx="3316313" cy="2730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2930C099-15EA-4104-A00F-B5130F8E5F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45556" y="3104727"/>
            <a:ext cx="3302413" cy="2744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9" name="Plassholder for bilde 10">
            <a:extLst>
              <a:ext uri="{FF2B5EF4-FFF2-40B4-BE49-F238E27FC236}">
                <a16:creationId xmlns:a16="http://schemas.microsoft.com/office/drawing/2014/main" id="{5DE26FEE-FB52-48C5-9093-F9C112C819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22585" y="3111889"/>
            <a:ext cx="3315314" cy="2730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46ECD554-953F-44ED-B3A6-829E1F5F727A}"/>
              </a:ext>
            </a:extLst>
          </p:cNvPr>
          <p:cNvCxnSpPr/>
          <p:nvPr/>
        </p:nvCxnSpPr>
        <p:spPr>
          <a:xfrm>
            <a:off x="42550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1686D941-DAB5-43D7-9B9C-E2254F6ABA9C}"/>
              </a:ext>
            </a:extLst>
          </p:cNvPr>
          <p:cNvCxnSpPr/>
          <p:nvPr/>
        </p:nvCxnSpPr>
        <p:spPr>
          <a:xfrm>
            <a:off x="79361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4E7E673B-9BB4-4109-A91D-2E1C855EC333}"/>
              </a:ext>
            </a:extLst>
          </p:cNvPr>
          <p:cNvCxnSpPr/>
          <p:nvPr/>
        </p:nvCxnSpPr>
        <p:spPr>
          <a:xfrm>
            <a:off x="42550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A24FB68-B876-4686-B2AA-B64C77F33A5F}"/>
              </a:ext>
            </a:extLst>
          </p:cNvPr>
          <p:cNvCxnSpPr/>
          <p:nvPr/>
        </p:nvCxnSpPr>
        <p:spPr>
          <a:xfrm>
            <a:off x="79361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1C9E27ED-1015-4E8E-8E21-6F7129882662}"/>
              </a:ext>
            </a:extLst>
          </p:cNvPr>
          <p:cNvCxnSpPr/>
          <p:nvPr/>
        </p:nvCxnSpPr>
        <p:spPr>
          <a:xfrm>
            <a:off x="42550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CBD38157-E8AF-4F37-AC1E-72A5A709FAEE}"/>
              </a:ext>
            </a:extLst>
          </p:cNvPr>
          <p:cNvCxnSpPr/>
          <p:nvPr/>
        </p:nvCxnSpPr>
        <p:spPr>
          <a:xfrm>
            <a:off x="7936112" y="2201675"/>
            <a:ext cx="0" cy="364185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99AE36B4-602E-40C6-8AC6-60E037EA9B90}"/>
              </a:ext>
            </a:extLst>
          </p:cNvPr>
          <p:cNvCxnSpPr/>
          <p:nvPr userDrawn="1"/>
        </p:nvCxnSpPr>
        <p:spPr>
          <a:xfrm>
            <a:off x="4255012" y="2201675"/>
            <a:ext cx="0" cy="3641855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F8884788-4FD6-4A90-97C1-61B0B3CCD469}"/>
              </a:ext>
            </a:extLst>
          </p:cNvPr>
          <p:cNvCxnSpPr/>
          <p:nvPr userDrawn="1"/>
        </p:nvCxnSpPr>
        <p:spPr>
          <a:xfrm>
            <a:off x="7936112" y="2201675"/>
            <a:ext cx="0" cy="3641855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633677" y="671674"/>
            <a:ext cx="10923735" cy="6350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Off val="-2000"/>
                </a:schemeClr>
              </a:buClr>
            </a:lvl1pPr>
            <a:lvl2pPr>
              <a:buClr>
                <a:schemeClr val="accent4">
                  <a:lumOff val="-2000"/>
                </a:schemeClr>
              </a:buClr>
            </a:lvl2pPr>
            <a:lvl3pPr>
              <a:buClr>
                <a:schemeClr val="accent4">
                  <a:lumOff val="-2000"/>
                </a:schemeClr>
              </a:buClr>
            </a:lvl3pPr>
            <a:lvl4pPr>
              <a:buClr>
                <a:schemeClr val="accent4">
                  <a:lumOff val="-2000"/>
                </a:schemeClr>
              </a:buClr>
            </a:lvl4pPr>
            <a:lvl5pPr>
              <a:buClr>
                <a:schemeClr val="accent4">
                  <a:lumOff val="-2000"/>
                </a:schemeClr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0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Green Wav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7" name="Bilde 7" descr="Bilde 7">
            <a:extLst>
              <a:ext uri="{FF2B5EF4-FFF2-40B4-BE49-F238E27FC236}">
                <a16:creationId xmlns:a16="http://schemas.microsoft.com/office/drawing/2014/main" id="{18AAA945-8D07-7B44-B1DE-76E72F223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2062"/>
          <a:stretch>
            <a:fillRect/>
          </a:stretch>
        </p:blipFill>
        <p:spPr>
          <a:xfrm>
            <a:off x="633897" y="6187528"/>
            <a:ext cx="313844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0F6234C-F5B3-2247-BA9C-069AA7798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4032" y="-13855"/>
            <a:ext cx="7211824" cy="6871855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223981 w 7081981"/>
              <a:gd name="connsiteY0" fmla="*/ 0 h 6858000"/>
              <a:gd name="connsiteX1" fmla="*/ 7081981 w 7081981"/>
              <a:gd name="connsiteY1" fmla="*/ 0 h 6858000"/>
              <a:gd name="connsiteX2" fmla="*/ 7081981 w 7081981"/>
              <a:gd name="connsiteY2" fmla="*/ 6858000 h 6858000"/>
              <a:gd name="connsiteX3" fmla="*/ 223981 w 7081981"/>
              <a:gd name="connsiteY3" fmla="*/ 6858000 h 6858000"/>
              <a:gd name="connsiteX4" fmla="*/ 0 w 7081981"/>
              <a:gd name="connsiteY4" fmla="*/ 1143331 h 6858000"/>
              <a:gd name="connsiteX5" fmla="*/ 223981 w 7081981"/>
              <a:gd name="connsiteY5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268874 w 7350855"/>
              <a:gd name="connsiteY5" fmla="*/ 1143331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492855 w 7350855"/>
              <a:gd name="connsiteY0" fmla="*/ 0 h 6858000"/>
              <a:gd name="connsiteX1" fmla="*/ 7350855 w 7350855"/>
              <a:gd name="connsiteY1" fmla="*/ 0 h 6858000"/>
              <a:gd name="connsiteX2" fmla="*/ 7350855 w 7350855"/>
              <a:gd name="connsiteY2" fmla="*/ 6858000 h 6858000"/>
              <a:gd name="connsiteX3" fmla="*/ 492855 w 7350855"/>
              <a:gd name="connsiteY3" fmla="*/ 6858000 h 6858000"/>
              <a:gd name="connsiteX4" fmla="*/ 559821 w 7350855"/>
              <a:gd name="connsiteY4" fmla="*/ 3872676 h 6858000"/>
              <a:gd name="connsiteX5" fmla="*/ 199602 w 7350855"/>
              <a:gd name="connsiteY5" fmla="*/ 1628240 h 6858000"/>
              <a:gd name="connsiteX6" fmla="*/ 492855 w 7350855"/>
              <a:gd name="connsiteY6" fmla="*/ 0 h 6858000"/>
              <a:gd name="connsiteX0" fmla="*/ 389120 w 7247120"/>
              <a:gd name="connsiteY0" fmla="*/ 0 h 6858000"/>
              <a:gd name="connsiteX1" fmla="*/ 7247120 w 7247120"/>
              <a:gd name="connsiteY1" fmla="*/ 0 h 6858000"/>
              <a:gd name="connsiteX2" fmla="*/ 7247120 w 7247120"/>
              <a:gd name="connsiteY2" fmla="*/ 6858000 h 6858000"/>
              <a:gd name="connsiteX3" fmla="*/ 389120 w 7247120"/>
              <a:gd name="connsiteY3" fmla="*/ 6858000 h 6858000"/>
              <a:gd name="connsiteX4" fmla="*/ 1010268 w 7247120"/>
              <a:gd name="connsiteY4" fmla="*/ 3470895 h 6858000"/>
              <a:gd name="connsiteX5" fmla="*/ 95867 w 7247120"/>
              <a:gd name="connsiteY5" fmla="*/ 1628240 h 6858000"/>
              <a:gd name="connsiteX6" fmla="*/ 389120 w 7247120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59244 w 7317244"/>
              <a:gd name="connsiteY0" fmla="*/ 0 h 6858000"/>
              <a:gd name="connsiteX1" fmla="*/ 7317244 w 7317244"/>
              <a:gd name="connsiteY1" fmla="*/ 0 h 6858000"/>
              <a:gd name="connsiteX2" fmla="*/ 7317244 w 7317244"/>
              <a:gd name="connsiteY2" fmla="*/ 6858000 h 6858000"/>
              <a:gd name="connsiteX3" fmla="*/ 459244 w 7317244"/>
              <a:gd name="connsiteY3" fmla="*/ 6858000 h 6858000"/>
              <a:gd name="connsiteX4" fmla="*/ 678610 w 7317244"/>
              <a:gd name="connsiteY4" fmla="*/ 4302167 h 6858000"/>
              <a:gd name="connsiteX5" fmla="*/ 165991 w 7317244"/>
              <a:gd name="connsiteY5" fmla="*/ 1628240 h 6858000"/>
              <a:gd name="connsiteX6" fmla="*/ 459244 w 7317244"/>
              <a:gd name="connsiteY6" fmla="*/ 0 h 6858000"/>
              <a:gd name="connsiteX0" fmla="*/ 469444 w 7327444"/>
              <a:gd name="connsiteY0" fmla="*/ 0 h 6858000"/>
              <a:gd name="connsiteX1" fmla="*/ 7327444 w 7327444"/>
              <a:gd name="connsiteY1" fmla="*/ 0 h 6858000"/>
              <a:gd name="connsiteX2" fmla="*/ 7327444 w 7327444"/>
              <a:gd name="connsiteY2" fmla="*/ 6858000 h 6858000"/>
              <a:gd name="connsiteX3" fmla="*/ 469444 w 7327444"/>
              <a:gd name="connsiteY3" fmla="*/ 6858000 h 6858000"/>
              <a:gd name="connsiteX4" fmla="*/ 688810 w 7327444"/>
              <a:gd name="connsiteY4" fmla="*/ 4302167 h 6858000"/>
              <a:gd name="connsiteX5" fmla="*/ 176191 w 7327444"/>
              <a:gd name="connsiteY5" fmla="*/ 1628240 h 6858000"/>
              <a:gd name="connsiteX6" fmla="*/ 469444 w 7327444"/>
              <a:gd name="connsiteY6" fmla="*/ 0 h 6858000"/>
              <a:gd name="connsiteX0" fmla="*/ 475444 w 7333444"/>
              <a:gd name="connsiteY0" fmla="*/ 0 h 6858000"/>
              <a:gd name="connsiteX1" fmla="*/ 7333444 w 7333444"/>
              <a:gd name="connsiteY1" fmla="*/ 0 h 6858000"/>
              <a:gd name="connsiteX2" fmla="*/ 7333444 w 7333444"/>
              <a:gd name="connsiteY2" fmla="*/ 6858000 h 6858000"/>
              <a:gd name="connsiteX3" fmla="*/ 475444 w 7333444"/>
              <a:gd name="connsiteY3" fmla="*/ 6858000 h 6858000"/>
              <a:gd name="connsiteX4" fmla="*/ 667101 w 7333444"/>
              <a:gd name="connsiteY4" fmla="*/ 4357585 h 6858000"/>
              <a:gd name="connsiteX5" fmla="*/ 182191 w 7333444"/>
              <a:gd name="connsiteY5" fmla="*/ 1628240 h 6858000"/>
              <a:gd name="connsiteX6" fmla="*/ 475444 w 7333444"/>
              <a:gd name="connsiteY6" fmla="*/ 0 h 6858000"/>
              <a:gd name="connsiteX0" fmla="*/ 293253 w 7151253"/>
              <a:gd name="connsiteY0" fmla="*/ 0 h 6858000"/>
              <a:gd name="connsiteX1" fmla="*/ 7151253 w 7151253"/>
              <a:gd name="connsiteY1" fmla="*/ 0 h 6858000"/>
              <a:gd name="connsiteX2" fmla="*/ 7151253 w 7151253"/>
              <a:gd name="connsiteY2" fmla="*/ 6858000 h 6858000"/>
              <a:gd name="connsiteX3" fmla="*/ 667326 w 7151253"/>
              <a:gd name="connsiteY3" fmla="*/ 6844146 h 6858000"/>
              <a:gd name="connsiteX4" fmla="*/ 484910 w 7151253"/>
              <a:gd name="connsiteY4" fmla="*/ 4357585 h 6858000"/>
              <a:gd name="connsiteX5" fmla="*/ 0 w 7151253"/>
              <a:gd name="connsiteY5" fmla="*/ 1628240 h 6858000"/>
              <a:gd name="connsiteX6" fmla="*/ 293253 w 7151253"/>
              <a:gd name="connsiteY6" fmla="*/ 0 h 6858000"/>
              <a:gd name="connsiteX0" fmla="*/ 475444 w 7333444"/>
              <a:gd name="connsiteY0" fmla="*/ 0 h 6858001"/>
              <a:gd name="connsiteX1" fmla="*/ 7333444 w 7333444"/>
              <a:gd name="connsiteY1" fmla="*/ 0 h 6858001"/>
              <a:gd name="connsiteX2" fmla="*/ 7333444 w 7333444"/>
              <a:gd name="connsiteY2" fmla="*/ 6858000 h 6858001"/>
              <a:gd name="connsiteX3" fmla="*/ 475445 w 7333444"/>
              <a:gd name="connsiteY3" fmla="*/ 6858001 h 6858001"/>
              <a:gd name="connsiteX4" fmla="*/ 667101 w 7333444"/>
              <a:gd name="connsiteY4" fmla="*/ 4357585 h 6858001"/>
              <a:gd name="connsiteX5" fmla="*/ 182191 w 7333444"/>
              <a:gd name="connsiteY5" fmla="*/ 1628240 h 6858001"/>
              <a:gd name="connsiteX6" fmla="*/ 475444 w 7333444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84910 w 7151253"/>
              <a:gd name="connsiteY4" fmla="*/ 43575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40328 w 7151253"/>
              <a:gd name="connsiteY4" fmla="*/ 4052785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512619 w 7151253"/>
              <a:gd name="connsiteY4" fmla="*/ 3997367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293253 w 7151253"/>
              <a:gd name="connsiteY0" fmla="*/ 0 h 6858001"/>
              <a:gd name="connsiteX1" fmla="*/ 7151253 w 7151253"/>
              <a:gd name="connsiteY1" fmla="*/ 0 h 6858001"/>
              <a:gd name="connsiteX2" fmla="*/ 7151253 w 7151253"/>
              <a:gd name="connsiteY2" fmla="*/ 6858000 h 6858001"/>
              <a:gd name="connsiteX3" fmla="*/ 293254 w 7151253"/>
              <a:gd name="connsiteY3" fmla="*/ 6858001 h 6858001"/>
              <a:gd name="connsiteX4" fmla="*/ 498764 w 7151253"/>
              <a:gd name="connsiteY4" fmla="*/ 4025076 h 6858001"/>
              <a:gd name="connsiteX5" fmla="*/ 0 w 7151253"/>
              <a:gd name="connsiteY5" fmla="*/ 1628240 h 6858001"/>
              <a:gd name="connsiteX6" fmla="*/ 293253 w 7151253"/>
              <a:gd name="connsiteY6" fmla="*/ 0 h 6858001"/>
              <a:gd name="connsiteX0" fmla="*/ 639616 w 7151253"/>
              <a:gd name="connsiteY0" fmla="*/ 0 h 6885710"/>
              <a:gd name="connsiteX1" fmla="*/ 7151253 w 7151253"/>
              <a:gd name="connsiteY1" fmla="*/ 27709 h 6885710"/>
              <a:gd name="connsiteX2" fmla="*/ 7151253 w 7151253"/>
              <a:gd name="connsiteY2" fmla="*/ 6885709 h 6885710"/>
              <a:gd name="connsiteX3" fmla="*/ 293254 w 7151253"/>
              <a:gd name="connsiteY3" fmla="*/ 6885710 h 6885710"/>
              <a:gd name="connsiteX4" fmla="*/ 498764 w 7151253"/>
              <a:gd name="connsiteY4" fmla="*/ 4052785 h 6885710"/>
              <a:gd name="connsiteX5" fmla="*/ 0 w 7151253"/>
              <a:gd name="connsiteY5" fmla="*/ 1655949 h 6885710"/>
              <a:gd name="connsiteX6" fmla="*/ 639616 w 7151253"/>
              <a:gd name="connsiteY6" fmla="*/ 0 h 6885710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62525 w 7151253"/>
              <a:gd name="connsiteY0" fmla="*/ 0 h 6871856"/>
              <a:gd name="connsiteX1" fmla="*/ 7151253 w 7151253"/>
              <a:gd name="connsiteY1" fmla="*/ 13855 h 6871856"/>
              <a:gd name="connsiteX2" fmla="*/ 7151253 w 7151253"/>
              <a:gd name="connsiteY2" fmla="*/ 6871855 h 6871856"/>
              <a:gd name="connsiteX3" fmla="*/ 293254 w 7151253"/>
              <a:gd name="connsiteY3" fmla="*/ 6871856 h 6871856"/>
              <a:gd name="connsiteX4" fmla="*/ 498764 w 7151253"/>
              <a:gd name="connsiteY4" fmla="*/ 4038931 h 6871856"/>
              <a:gd name="connsiteX5" fmla="*/ 0 w 7151253"/>
              <a:gd name="connsiteY5" fmla="*/ 1642095 h 6871856"/>
              <a:gd name="connsiteX6" fmla="*/ 362525 w 7151253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376380 w 7165108"/>
              <a:gd name="connsiteY0" fmla="*/ 0 h 6871856"/>
              <a:gd name="connsiteX1" fmla="*/ 7165108 w 7165108"/>
              <a:gd name="connsiteY1" fmla="*/ 13855 h 6871856"/>
              <a:gd name="connsiteX2" fmla="*/ 7165108 w 7165108"/>
              <a:gd name="connsiteY2" fmla="*/ 6871855 h 6871856"/>
              <a:gd name="connsiteX3" fmla="*/ 307109 w 7165108"/>
              <a:gd name="connsiteY3" fmla="*/ 6871856 h 6871856"/>
              <a:gd name="connsiteX4" fmla="*/ 512619 w 7165108"/>
              <a:gd name="connsiteY4" fmla="*/ 4038931 h 6871856"/>
              <a:gd name="connsiteX5" fmla="*/ 0 w 7165108"/>
              <a:gd name="connsiteY5" fmla="*/ 1655950 h 6871856"/>
              <a:gd name="connsiteX6" fmla="*/ 376380 w 7165108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06672"/>
              <a:gd name="connsiteY0" fmla="*/ 0 h 6871856"/>
              <a:gd name="connsiteX1" fmla="*/ 7206672 w 7206672"/>
              <a:gd name="connsiteY1" fmla="*/ 13855 h 6871856"/>
              <a:gd name="connsiteX2" fmla="*/ 7206672 w 7206672"/>
              <a:gd name="connsiteY2" fmla="*/ 6871855 h 6871856"/>
              <a:gd name="connsiteX3" fmla="*/ 348673 w 7206672"/>
              <a:gd name="connsiteY3" fmla="*/ 6871856 h 6871856"/>
              <a:gd name="connsiteX4" fmla="*/ 554183 w 7206672"/>
              <a:gd name="connsiteY4" fmla="*/ 4038931 h 6871856"/>
              <a:gd name="connsiteX5" fmla="*/ 0 w 7206672"/>
              <a:gd name="connsiteY5" fmla="*/ 1517405 h 6871856"/>
              <a:gd name="connsiteX6" fmla="*/ 417944 w 7206672"/>
              <a:gd name="connsiteY6" fmla="*/ 0 h 6871856"/>
              <a:gd name="connsiteX0" fmla="*/ 417944 w 7220527"/>
              <a:gd name="connsiteY0" fmla="*/ 13854 h 6885710"/>
              <a:gd name="connsiteX1" fmla="*/ 7220527 w 7220527"/>
              <a:gd name="connsiteY1" fmla="*/ 0 h 6885710"/>
              <a:gd name="connsiteX2" fmla="*/ 7206672 w 7220527"/>
              <a:gd name="connsiteY2" fmla="*/ 6885709 h 6885710"/>
              <a:gd name="connsiteX3" fmla="*/ 348673 w 7220527"/>
              <a:gd name="connsiteY3" fmla="*/ 6885710 h 6885710"/>
              <a:gd name="connsiteX4" fmla="*/ 554183 w 7220527"/>
              <a:gd name="connsiteY4" fmla="*/ 4052785 h 6885710"/>
              <a:gd name="connsiteX5" fmla="*/ 0 w 7220527"/>
              <a:gd name="connsiteY5" fmla="*/ 1531259 h 6885710"/>
              <a:gd name="connsiteX6" fmla="*/ 417944 w 7220527"/>
              <a:gd name="connsiteY6" fmla="*/ 13854 h 6885710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899565"/>
              <a:gd name="connsiteX1" fmla="*/ 7220527 w 7220527"/>
              <a:gd name="connsiteY1" fmla="*/ 13855 h 6899565"/>
              <a:gd name="connsiteX2" fmla="*/ 7206672 w 7220527"/>
              <a:gd name="connsiteY2" fmla="*/ 6899564 h 6899565"/>
              <a:gd name="connsiteX3" fmla="*/ 348673 w 7220527"/>
              <a:gd name="connsiteY3" fmla="*/ 6899565 h 6899565"/>
              <a:gd name="connsiteX4" fmla="*/ 554183 w 7220527"/>
              <a:gd name="connsiteY4" fmla="*/ 4066640 h 6899565"/>
              <a:gd name="connsiteX5" fmla="*/ 0 w 7220527"/>
              <a:gd name="connsiteY5" fmla="*/ 1545114 h 6899565"/>
              <a:gd name="connsiteX6" fmla="*/ 459508 w 7220527"/>
              <a:gd name="connsiteY6" fmla="*/ 0 h 6899565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48673 w 7220527"/>
              <a:gd name="connsiteY3" fmla="*/ 6899565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  <a:gd name="connsiteX0" fmla="*/ 459508 w 7220527"/>
              <a:gd name="connsiteY0" fmla="*/ 0 h 6941128"/>
              <a:gd name="connsiteX1" fmla="*/ 7220527 w 7220527"/>
              <a:gd name="connsiteY1" fmla="*/ 13855 h 6941128"/>
              <a:gd name="connsiteX2" fmla="*/ 7192817 w 7220527"/>
              <a:gd name="connsiteY2" fmla="*/ 6941128 h 6941128"/>
              <a:gd name="connsiteX3" fmla="*/ 334818 w 7220527"/>
              <a:gd name="connsiteY3" fmla="*/ 6941128 h 6941128"/>
              <a:gd name="connsiteX4" fmla="*/ 554183 w 7220527"/>
              <a:gd name="connsiteY4" fmla="*/ 4066640 h 6941128"/>
              <a:gd name="connsiteX5" fmla="*/ 0 w 7220527"/>
              <a:gd name="connsiteY5" fmla="*/ 1545114 h 6941128"/>
              <a:gd name="connsiteX6" fmla="*/ 459508 w 7220527"/>
              <a:gd name="connsiteY6" fmla="*/ 0 h 69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0527" h="6941128">
                <a:moveTo>
                  <a:pt x="459508" y="0"/>
                </a:moveTo>
                <a:lnTo>
                  <a:pt x="7220527" y="13855"/>
                </a:lnTo>
                <a:cubicBezTo>
                  <a:pt x="7215909" y="2309091"/>
                  <a:pt x="7197435" y="4645892"/>
                  <a:pt x="7192817" y="6941128"/>
                </a:cubicBezTo>
                <a:lnTo>
                  <a:pt x="334818" y="6941128"/>
                </a:lnTo>
                <a:cubicBezTo>
                  <a:pt x="-247456" y="5573047"/>
                  <a:pt x="536095" y="4866685"/>
                  <a:pt x="554183" y="4066640"/>
                </a:cubicBezTo>
                <a:cubicBezTo>
                  <a:pt x="586125" y="3197323"/>
                  <a:pt x="20399" y="2663923"/>
                  <a:pt x="0" y="1545114"/>
                </a:cubicBezTo>
                <a:cubicBezTo>
                  <a:pt x="768" y="988513"/>
                  <a:pt x="140084" y="750565"/>
                  <a:pt x="45950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080000" anchor="ctr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C583-A453-974F-B325-DAEBFD73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1" y="671673"/>
            <a:ext cx="4359900" cy="51262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836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709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6" descr="Bilde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3897" y="6187528"/>
            <a:ext cx="1749601" cy="2941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34131" y="671674"/>
            <a:ext cx="10923738" cy="63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33677" y="1809456"/>
            <a:ext cx="10923752" cy="3875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3875" y="6209032"/>
            <a:ext cx="287449" cy="2946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8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  <p:sldLayoutId id="2147484918" r:id="rId15"/>
    <p:sldLayoutId id="2147484919" r:id="rId16"/>
    <p:sldLayoutId id="2147484920" r:id="rId17"/>
    <p:sldLayoutId id="2147484921" r:id="rId18"/>
    <p:sldLayoutId id="2147484922" r:id="rId19"/>
    <p:sldLayoutId id="2147484923" r:id="rId20"/>
    <p:sldLayoutId id="2147484924" r:id="rId21"/>
    <p:sldLayoutId id="2147484925" r:id="rId22"/>
    <p:sldLayoutId id="2147484926" r:id="rId23"/>
    <p:sldLayoutId id="2147484927" r:id="rId24"/>
    <p:sldLayoutId id="2147484928" r:id="rId25"/>
  </p:sldLayoutIdLst>
  <p:transition spd="med"/>
  <p:hf sldNum="0" hdr="0" dt="0"/>
  <p:txStyles>
    <p:titleStyle>
      <a:lvl1pPr marL="0" marR="0" indent="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Poppins Bold"/>
          <a:ea typeface="Poppins Bold"/>
          <a:cs typeface="Poppins Bold"/>
          <a:sym typeface="Poppins Bold"/>
        </a:defRPr>
      </a:lvl1pPr>
      <a:lvl2pPr marL="487680" marR="0" indent="-48768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2pPr>
      <a:lvl3pPr marL="487680" marR="0" indent="-48768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3pPr>
      <a:lvl4pPr marL="487680" marR="0" indent="-48768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4pPr>
      <a:lvl5pPr marL="487680" marR="0" indent="-48768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5pPr>
      <a:lvl6pPr marL="406400" marR="0" indent="-40640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6pPr>
      <a:lvl7pPr marL="406400" marR="0" indent="-40640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7pPr>
      <a:lvl8pPr marL="406400" marR="0" indent="-40640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8pPr>
      <a:lvl9pPr marL="406400" marR="0" indent="-406400" algn="l" defTabSz="841247" rtl="0" eaLnBrk="1" latinLnBrk="0" hangingPunct="1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030"/>
          </a:solidFill>
          <a:uFillTx/>
          <a:latin typeface="Poppins Bold"/>
          <a:ea typeface="Poppins Bold"/>
          <a:cs typeface="Poppins Bold"/>
          <a:sym typeface="Poppins Bold"/>
        </a:defRPr>
      </a:lvl9pPr>
    </p:titleStyle>
    <p:bodyStyle>
      <a:lvl1pPr marL="228600" marR="0" indent="-2286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1pPr>
      <a:lvl2pPr marL="685800" marR="0" indent="-2286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2pPr>
      <a:lvl3pPr marL="1143000" marR="0" indent="-2286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3pPr>
      <a:lvl4pPr marL="1600200" marR="0" indent="-2286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4pPr>
      <a:lvl5pPr marL="2057400" marR="0" indent="-2286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5pPr>
      <a:lvl6pPr marL="2476500" marR="0" indent="-1905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accent4">
              <a:lumOff val="-2000"/>
            </a:schemeClr>
          </a:solidFill>
          <a:uFillTx/>
          <a:latin typeface="+mn-lt"/>
          <a:ea typeface="+mn-ea"/>
          <a:cs typeface="+mn-cs"/>
          <a:sym typeface="Work Sans"/>
        </a:defRPr>
      </a:lvl6pPr>
      <a:lvl7pPr marL="2933700" marR="0" indent="-1905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accent4">
              <a:lumOff val="-2000"/>
            </a:schemeClr>
          </a:solidFill>
          <a:uFillTx/>
          <a:latin typeface="+mn-lt"/>
          <a:ea typeface="+mn-ea"/>
          <a:cs typeface="+mn-cs"/>
          <a:sym typeface="Work Sans"/>
        </a:defRPr>
      </a:lvl7pPr>
      <a:lvl8pPr marL="3390900" marR="0" indent="-1905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accent4">
              <a:lumOff val="-2000"/>
            </a:schemeClr>
          </a:solidFill>
          <a:uFillTx/>
          <a:latin typeface="+mn-lt"/>
          <a:ea typeface="+mn-ea"/>
          <a:cs typeface="+mn-cs"/>
          <a:sym typeface="Work Sans"/>
        </a:defRPr>
      </a:lvl8pPr>
      <a:lvl9pPr marL="3848100" marR="0" indent="-190500" algn="l" defTabSz="914400" rtl="0" eaLnBrk="1" latinLnBrk="0" hangingPunct="1">
        <a:lnSpc>
          <a:spcPts val="2000"/>
        </a:lnSpc>
        <a:spcBef>
          <a:spcPts val="1500"/>
        </a:spcBef>
        <a:spcAft>
          <a:spcPts val="0"/>
        </a:spcAft>
        <a:buClr>
          <a:schemeClr val="accent1"/>
        </a:buClr>
        <a:buSzPct val="100000"/>
        <a:buFont typeface="Work Sans"/>
        <a:buChar char="•"/>
        <a:tabLst/>
        <a:defRPr sz="1500" b="0" i="0" u="none" strike="noStrike" cap="none" spc="0" baseline="0">
          <a:solidFill>
            <a:schemeClr val="accent4">
              <a:lumOff val="-2000"/>
            </a:schemeClr>
          </a:solidFill>
          <a:uFillTx/>
          <a:latin typeface="+mn-lt"/>
          <a:ea typeface="+mn-ea"/>
          <a:cs typeface="+mn-cs"/>
          <a:sym typeface="Work Sans"/>
        </a:defRPr>
      </a:lvl9pPr>
    </p:bodyStyle>
    <p:otherStyle>
      <a:lvl1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1pPr>
      <a:lvl2pPr marL="213358" marR="0" indent="-213358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2pPr>
      <a:lvl3pPr marL="213358" marR="0" indent="-213358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3pPr>
      <a:lvl4pPr marL="213358" marR="0" indent="-213358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4pPr>
      <a:lvl5pPr marL="213358" marR="0" indent="-213358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5pPr>
      <a:lvl6pPr marL="177800" marR="0" indent="-177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6pPr>
      <a:lvl7pPr marL="177800" marR="0" indent="-177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7pPr>
      <a:lvl8pPr marL="177800" marR="0" indent="-177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8pPr>
      <a:lvl9pPr marL="177800" marR="0" indent="-177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299DB0C-C922-7B4A-A9BC-1483AB9F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E00D1D-D109-3B45-B10D-24B011E2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A691DFF-D27E-0E4F-9C48-DDA380551AD7}"/>
              </a:ext>
            </a:extLst>
          </p:cNvPr>
          <p:cNvSpPr txBox="1"/>
          <p:nvPr userDrawn="1"/>
        </p:nvSpPr>
        <p:spPr>
          <a:xfrm>
            <a:off x="4753535" y="6366013"/>
            <a:ext cx="268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err="1">
                <a:solidFill>
                  <a:schemeClr val="bg2"/>
                </a:solidFill>
              </a:rPr>
              <a:t>Datafabrikken.norge.no</a:t>
            </a:r>
            <a:endParaRPr lang="nb-NO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52BC8-4842-AA4C-A7F3-2A8F1905DB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00" y="6287473"/>
            <a:ext cx="2153800" cy="5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ge - Norge">
            <a:extLst>
              <a:ext uri="{FF2B5EF4-FFF2-40B4-BE49-F238E27FC236}">
                <a16:creationId xmlns:a16="http://schemas.microsoft.com/office/drawing/2014/main" id="{89475A8A-D447-1C4E-856B-75B1D93123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30154"/>
            <a:ext cx="1296276" cy="4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2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  <p:sldLayoutId id="2147485131" r:id="rId14"/>
    <p:sldLayoutId id="2147485132" r:id="rId15"/>
    <p:sldLayoutId id="2147485133" r:id="rId16"/>
    <p:sldLayoutId id="2147485134" r:id="rId17"/>
    <p:sldLayoutId id="2147485135" r:id="rId18"/>
    <p:sldLayoutId id="2147485136" r:id="rId19"/>
    <p:sldLayoutId id="2147485137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/>
          </a:solidFill>
          <a:latin typeface="Rubik" pitchFamily="2" charset="-79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 baseline="0">
          <a:solidFill>
            <a:schemeClr val="bg2"/>
          </a:solidFill>
          <a:latin typeface="Rubik" pitchFamily="2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bg2"/>
          </a:solidFill>
          <a:latin typeface="Rubik" pitchFamily="2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bg2"/>
          </a:solidFill>
          <a:latin typeface="Rubik" pitchFamily="2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bg2"/>
          </a:solidFill>
          <a:latin typeface="Rubik" pitchFamily="2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bg2"/>
          </a:solidFill>
          <a:latin typeface="Rubik" pitchFamily="2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F0DEB6E-F7F0-4700-9A8F-7A46A20E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94713"/>
              </p:ext>
            </p:extLst>
          </p:nvPr>
        </p:nvGraphicFramePr>
        <p:xfrm>
          <a:off x="457200" y="800094"/>
          <a:ext cx="11306907" cy="5959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7706">
                  <a:extLst>
                    <a:ext uri="{9D8B030D-6E8A-4147-A177-3AD203B41FA5}">
                      <a16:colId xmlns:a16="http://schemas.microsoft.com/office/drawing/2014/main" val="961942536"/>
                    </a:ext>
                  </a:extLst>
                </a:gridCol>
                <a:gridCol w="2221110">
                  <a:extLst>
                    <a:ext uri="{9D8B030D-6E8A-4147-A177-3AD203B41FA5}">
                      <a16:colId xmlns:a16="http://schemas.microsoft.com/office/drawing/2014/main" val="2575377798"/>
                    </a:ext>
                  </a:extLst>
                </a:gridCol>
                <a:gridCol w="1850311">
                  <a:extLst>
                    <a:ext uri="{9D8B030D-6E8A-4147-A177-3AD203B41FA5}">
                      <a16:colId xmlns:a16="http://schemas.microsoft.com/office/drawing/2014/main" val="2281436790"/>
                    </a:ext>
                  </a:extLst>
                </a:gridCol>
                <a:gridCol w="1763135">
                  <a:extLst>
                    <a:ext uri="{9D8B030D-6E8A-4147-A177-3AD203B41FA5}">
                      <a16:colId xmlns:a16="http://schemas.microsoft.com/office/drawing/2014/main" val="2305640302"/>
                    </a:ext>
                  </a:extLst>
                </a:gridCol>
                <a:gridCol w="1889602">
                  <a:extLst>
                    <a:ext uri="{9D8B030D-6E8A-4147-A177-3AD203B41FA5}">
                      <a16:colId xmlns:a16="http://schemas.microsoft.com/office/drawing/2014/main" val="2581329017"/>
                    </a:ext>
                  </a:extLst>
                </a:gridCol>
                <a:gridCol w="1865043">
                  <a:extLst>
                    <a:ext uri="{9D8B030D-6E8A-4147-A177-3AD203B41FA5}">
                      <a16:colId xmlns:a16="http://schemas.microsoft.com/office/drawing/2014/main" val="262229665"/>
                    </a:ext>
                  </a:extLst>
                </a:gridCol>
              </a:tblGrid>
              <a:tr h="791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Gevinst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b-NO" sz="1200" dirty="0">
                          <a:effectLst/>
                        </a:rPr>
                        <a:t>Identifiser forventede gevinster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Tiltak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kumimoji="0" lang="nb-NO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2302F"/>
                          </a:solidFill>
                          <a:effectLst/>
                          <a:uLnTx/>
                          <a:uFillTx/>
                          <a:latin typeface="+mn-lt"/>
                          <a:sym typeface="Work Sans"/>
                        </a:rPr>
                        <a:t>Hva som må gjøres for å oppnå gevinsten</a:t>
                      </a:r>
                      <a:endParaRPr kumimoji="0" lang="nb-NO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2302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ork San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Tidspunkt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b-NO" sz="1200" dirty="0">
                          <a:effectLst/>
                          <a:latin typeface="+mn-lt"/>
                        </a:rPr>
                        <a:t>Når skal vurdering av gevinstoppnåelse gjøres</a:t>
                      </a:r>
                      <a:endParaRPr lang="nb-N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Ansvar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b-NO" sz="1200" dirty="0">
                          <a:effectLst/>
                        </a:rPr>
                        <a:t>Hvem har sentrale roller og ansvar for realisering 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Ressursbehov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b-NO" sz="1200" dirty="0">
                          <a:effectLst/>
                        </a:rPr>
                        <a:t>Hva kreves av ressurser for å vurdere gevinstene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Annet</a:t>
                      </a:r>
                      <a:br>
                        <a:rPr lang="nb-NO" sz="14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b-NO" sz="1200" dirty="0">
                          <a:effectLst/>
                        </a:rPr>
                        <a:t>Eventuelt andre sentrale momenter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44649"/>
                  </a:ext>
                </a:extLst>
              </a:tr>
              <a:tr h="97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43589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62783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451023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498508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289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3" marR="66713" marT="0" marB="0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9679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4DC2A0C8-416A-42CB-9760-5E4F9DA36F29}"/>
              </a:ext>
            </a:extLst>
          </p:cNvPr>
          <p:cNvSpPr txBox="1"/>
          <p:nvPr/>
        </p:nvSpPr>
        <p:spPr>
          <a:xfrm>
            <a:off x="387493" y="228600"/>
            <a:ext cx="326948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-2549"/>
                  </a:schemeClr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Work Sans"/>
              </a:rPr>
              <a:t>Gevinstrealiseringsplan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FF78046-75CF-4EEE-AFF5-ED57583B194C}"/>
              </a:ext>
            </a:extLst>
          </p:cNvPr>
          <p:cNvGraphicFramePr>
            <a:graphicFrameLocks noGrp="1"/>
          </p:cNvGraphicFramePr>
          <p:nvPr/>
        </p:nvGraphicFramePr>
        <p:xfrm>
          <a:off x="10788162" y="6770077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796943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3175" cmpd="sng">
                      <a:solidFill>
                        <a:schemeClr val="accent3"/>
                      </a:solidFill>
                      <a:prstDash val="solid"/>
                    </a:lnL>
                    <a:lnR w="3175" cmpd="sng">
                      <a:solidFill>
                        <a:schemeClr val="accent3"/>
                      </a:solidFill>
                      <a:prstDash val="solid"/>
                    </a:lnR>
                    <a:lnT w="3175" cmpd="sng">
                      <a:solidFill>
                        <a:schemeClr val="accent3"/>
                      </a:solidFill>
                      <a:prstDash val="solid"/>
                    </a:lnT>
                    <a:lnB w="3175" cmpd="sng">
                      <a:solidFill>
                        <a:schemeClr val="accent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16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9859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3_Digital Norway 2020">
  <a:themeElements>
    <a:clrScheme name="Digital Norway 2020 green hyperlink">
      <a:dk1>
        <a:srgbClr val="32302F"/>
      </a:dk1>
      <a:lt1>
        <a:srgbClr val="FAF7F4"/>
      </a:lt1>
      <a:dk2>
        <a:srgbClr val="A7A7A7"/>
      </a:dk2>
      <a:lt2>
        <a:srgbClr val="535353"/>
      </a:lt2>
      <a:accent1>
        <a:srgbClr val="00AB85"/>
      </a:accent1>
      <a:accent2>
        <a:srgbClr val="003C41"/>
      </a:accent2>
      <a:accent3>
        <a:srgbClr val="4B8B95"/>
      </a:accent3>
      <a:accent4>
        <a:srgbClr val="FEDDA0"/>
      </a:accent4>
      <a:accent5>
        <a:srgbClr val="E2F2EB"/>
      </a:accent5>
      <a:accent6>
        <a:srgbClr val="F1E8E0"/>
      </a:accent6>
      <a:hlink>
        <a:srgbClr val="00AB84"/>
      </a:hlink>
      <a:folHlink>
        <a:srgbClr val="4A8B94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Work Sans"/>
        <a:ea typeface="Work Sans"/>
        <a:cs typeface="Work San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>
                <a:lumOff val="-2549"/>
              </a:schemeClr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>
                <a:lumOff val="-2549"/>
              </a:schemeClr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atafabrikken Hvit bakgrunn, mørk tekst">
  <a:themeElements>
    <a:clrScheme name="Egendefinert 1">
      <a:dk1>
        <a:srgbClr val="3C4557"/>
      </a:dk1>
      <a:lt1>
        <a:srgbClr val="FFFFFF"/>
      </a:lt1>
      <a:dk2>
        <a:srgbClr val="3C455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68B4F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454E2F30-DA0D-415B-9C3A-5F4A6A0BF954}" vid="{164BACF6-5A8B-4CFE-9D73-C77EEBD649D9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B85"/>
      </a:accent1>
      <a:accent2>
        <a:srgbClr val="003C41"/>
      </a:accent2>
      <a:accent3>
        <a:srgbClr val="4B8B95"/>
      </a:accent3>
      <a:accent4>
        <a:srgbClr val="0C2527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Work Sans"/>
        <a:ea typeface="Work Sans"/>
        <a:cs typeface="Work San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>
                <a:lumOff val="-2549"/>
              </a:schemeClr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>
                <a:lumOff val="-2549"/>
              </a:schemeClr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631C9A44F084D97A5643D42372735" ma:contentTypeVersion="13" ma:contentTypeDescription="Create a new document." ma:contentTypeScope="" ma:versionID="d09dcd9157f7747fdba59777538d92db">
  <xsd:schema xmlns:xsd="http://www.w3.org/2001/XMLSchema" xmlns:xs="http://www.w3.org/2001/XMLSchema" xmlns:p="http://schemas.microsoft.com/office/2006/metadata/properties" xmlns:ns2="b82828a3-b11d-4e12-aaf2-371474e250a7" xmlns:ns3="a8f91a39-5617-46f5-a4ce-ca9555a7efb2" targetNamespace="http://schemas.microsoft.com/office/2006/metadata/properties" ma:root="true" ma:fieldsID="f029c8eb1222c842e53756e2b8e79e06" ns2:_="" ns3:_="">
    <xsd:import namespace="b82828a3-b11d-4e12-aaf2-371474e250a7"/>
    <xsd:import namespace="a8f91a39-5617-46f5-a4ce-ca9555a7e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828a3-b11d-4e12-aaf2-371474e25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1a39-5617-46f5-a4ce-ca9555a7e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f91a39-5617-46f5-a4ce-ca9555a7efb2">
      <UserInfo>
        <DisplayName>Sigri Sevaldsen</DisplayName>
        <AccountId>32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904CF-53AE-4E58-B7E8-8F796C055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828a3-b11d-4e12-aaf2-371474e250a7"/>
    <ds:schemaRef ds:uri="a8f91a39-5617-46f5-a4ce-ca9555a7e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57D36C-E2AA-4002-9970-C02E937668C1}">
  <ds:schemaRefs>
    <ds:schemaRef ds:uri="http://purl.org/dc/dcmitype/"/>
    <ds:schemaRef ds:uri="http://schemas.microsoft.com/office/infopath/2007/PartnerControls"/>
    <ds:schemaRef ds:uri="a8f91a39-5617-46f5-a4ce-ca9555a7efb2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82828a3-b11d-4e12-aaf2-371474e250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46F548-CC71-4C98-A34B-4A3DBB548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85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14" baseType="lpstr">
      <vt:lpstr>Arial</vt:lpstr>
      <vt:lpstr>Calibri</vt:lpstr>
      <vt:lpstr>Franklin Gothic Medium</vt:lpstr>
      <vt:lpstr>Poppins</vt:lpstr>
      <vt:lpstr>Poppins Bold</vt:lpstr>
      <vt:lpstr>Poppins SemiBold</vt:lpstr>
      <vt:lpstr>Rubik</vt:lpstr>
      <vt:lpstr>Wingdings</vt:lpstr>
      <vt:lpstr>Work Sans</vt:lpstr>
      <vt:lpstr>Work Sans Regular Roman</vt:lpstr>
      <vt:lpstr>Digdir PPTmal</vt:lpstr>
      <vt:lpstr>3_Digital Norway 2020</vt:lpstr>
      <vt:lpstr>Datafabrikken Hvit bakgrunn, mørk tekst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Styremøte DigitalNorway</dc:title>
  <dc:creator>Liv Dingsør</dc:creator>
  <cp:lastModifiedBy>Annita Fjuk</cp:lastModifiedBy>
  <cp:revision>42</cp:revision>
  <dcterms:created xsi:type="dcterms:W3CDTF">2021-02-16T18:16:40Z</dcterms:created>
  <dcterms:modified xsi:type="dcterms:W3CDTF">2022-09-07T12:47:27Z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0x010100A7B631C9A44F084D97A5643D42372735</vt:lpwstr>
  </property>
</Properties>
</file>