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64" r:id="rId6"/>
    <p:sldId id="265" r:id="rId7"/>
    <p:sldId id="267" r:id="rId8"/>
    <p:sldId id="1720" r:id="rId9"/>
    <p:sldId id="268" r:id="rId10"/>
    <p:sldId id="269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B6B8C7-922C-4BE5-BEBD-27F0AD267076}" v="2" dt="2020-01-23T15:45:05.1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60"/>
    <p:restoredTop sz="94679"/>
  </p:normalViewPr>
  <p:slideViewPr>
    <p:cSldViewPr snapToGrid="0" snapToObjects="1">
      <p:cViewPr varScale="1">
        <p:scale>
          <a:sx n="104" d="100"/>
          <a:sy n="104" d="100"/>
        </p:scale>
        <p:origin x="52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lje Morlandstø" userId="fd449c73-7943-49ef-89e0-1de95e9ffa81" providerId="ADAL" clId="{C4B6B8C7-922C-4BE5-BEBD-27F0AD267076}"/>
    <pc:docChg chg="custSel delSld modSld">
      <pc:chgData name="Silje Morlandstø" userId="fd449c73-7943-49ef-89e0-1de95e9ffa81" providerId="ADAL" clId="{C4B6B8C7-922C-4BE5-BEBD-27F0AD267076}" dt="2020-01-23T15:49:39.313" v="788" actId="2696"/>
      <pc:docMkLst>
        <pc:docMk/>
      </pc:docMkLst>
      <pc:sldChg chg="modSp">
        <pc:chgData name="Silje Morlandstø" userId="fd449c73-7943-49ef-89e0-1de95e9ffa81" providerId="ADAL" clId="{C4B6B8C7-922C-4BE5-BEBD-27F0AD267076}" dt="2020-01-23T15:40:29.151" v="10" actId="20577"/>
        <pc:sldMkLst>
          <pc:docMk/>
          <pc:sldMk cId="1381166467" sldId="256"/>
        </pc:sldMkLst>
        <pc:spChg chg="mod">
          <ac:chgData name="Silje Morlandstø" userId="fd449c73-7943-49ef-89e0-1de95e9ffa81" providerId="ADAL" clId="{C4B6B8C7-922C-4BE5-BEBD-27F0AD267076}" dt="2020-01-23T15:40:29.151" v="10" actId="20577"/>
          <ac:spMkLst>
            <pc:docMk/>
            <pc:sldMk cId="1381166467" sldId="256"/>
            <ac:spMk id="2" creationId="{40CA07A4-4FEA-CC40-BB07-42F480A710B5}"/>
          </ac:spMkLst>
        </pc:spChg>
      </pc:sldChg>
      <pc:sldChg chg="modSp">
        <pc:chgData name="Silje Morlandstø" userId="fd449c73-7943-49ef-89e0-1de95e9ffa81" providerId="ADAL" clId="{C4B6B8C7-922C-4BE5-BEBD-27F0AD267076}" dt="2020-01-23T15:43:18.827" v="228" actId="20577"/>
        <pc:sldMkLst>
          <pc:docMk/>
          <pc:sldMk cId="2948139426" sldId="264"/>
        </pc:sldMkLst>
        <pc:spChg chg="mod">
          <ac:chgData name="Silje Morlandstø" userId="fd449c73-7943-49ef-89e0-1de95e9ffa81" providerId="ADAL" clId="{C4B6B8C7-922C-4BE5-BEBD-27F0AD267076}" dt="2020-01-23T15:43:18.827" v="228" actId="20577"/>
          <ac:spMkLst>
            <pc:docMk/>
            <pc:sldMk cId="2948139426" sldId="264"/>
            <ac:spMk id="79" creationId="{00000000-0000-0000-0000-000000000000}"/>
          </ac:spMkLst>
        </pc:spChg>
        <pc:spChg chg="mod">
          <ac:chgData name="Silje Morlandstø" userId="fd449c73-7943-49ef-89e0-1de95e9ffa81" providerId="ADAL" clId="{C4B6B8C7-922C-4BE5-BEBD-27F0AD267076}" dt="2020-01-23T15:40:39.999" v="35" actId="20577"/>
          <ac:spMkLst>
            <pc:docMk/>
            <pc:sldMk cId="2948139426" sldId="264"/>
            <ac:spMk id="80" creationId="{00000000-0000-0000-0000-000000000000}"/>
          </ac:spMkLst>
        </pc:spChg>
      </pc:sldChg>
      <pc:sldChg chg="modSp">
        <pc:chgData name="Silje Morlandstø" userId="fd449c73-7943-49ef-89e0-1de95e9ffa81" providerId="ADAL" clId="{C4B6B8C7-922C-4BE5-BEBD-27F0AD267076}" dt="2020-01-23T15:42:10.903" v="126" actId="20577"/>
        <pc:sldMkLst>
          <pc:docMk/>
          <pc:sldMk cId="2381749408" sldId="265"/>
        </pc:sldMkLst>
        <pc:spChg chg="mod">
          <ac:chgData name="Silje Morlandstø" userId="fd449c73-7943-49ef-89e0-1de95e9ffa81" providerId="ADAL" clId="{C4B6B8C7-922C-4BE5-BEBD-27F0AD267076}" dt="2020-01-23T15:42:10.903" v="126" actId="20577"/>
          <ac:spMkLst>
            <pc:docMk/>
            <pc:sldMk cId="2381749408" sldId="265"/>
            <ac:spMk id="90" creationId="{00000000-0000-0000-0000-000000000000}"/>
          </ac:spMkLst>
        </pc:spChg>
      </pc:sldChg>
      <pc:sldChg chg="modSp">
        <pc:chgData name="Silje Morlandstø" userId="fd449c73-7943-49ef-89e0-1de95e9ffa81" providerId="ADAL" clId="{C4B6B8C7-922C-4BE5-BEBD-27F0AD267076}" dt="2020-01-23T15:45:16.655" v="473" actId="20577"/>
        <pc:sldMkLst>
          <pc:docMk/>
          <pc:sldMk cId="1572484136" sldId="267"/>
        </pc:sldMkLst>
        <pc:spChg chg="mod">
          <ac:chgData name="Silje Morlandstø" userId="fd449c73-7943-49ef-89e0-1de95e9ffa81" providerId="ADAL" clId="{C4B6B8C7-922C-4BE5-BEBD-27F0AD267076}" dt="2020-01-23T15:45:16.655" v="473" actId="20577"/>
          <ac:spMkLst>
            <pc:docMk/>
            <pc:sldMk cId="1572484136" sldId="267"/>
            <ac:spMk id="11" creationId="{BE97B141-FE9E-40CB-BF0F-CDFFE8E2C963}"/>
          </ac:spMkLst>
        </pc:spChg>
      </pc:sldChg>
      <pc:sldChg chg="modSp">
        <pc:chgData name="Silje Morlandstø" userId="fd449c73-7943-49ef-89e0-1de95e9ffa81" providerId="ADAL" clId="{C4B6B8C7-922C-4BE5-BEBD-27F0AD267076}" dt="2020-01-23T15:49:07.952" v="787" actId="20577"/>
        <pc:sldMkLst>
          <pc:docMk/>
          <pc:sldMk cId="4040336458" sldId="268"/>
        </pc:sldMkLst>
        <pc:spChg chg="mod">
          <ac:chgData name="Silje Morlandstø" userId="fd449c73-7943-49ef-89e0-1de95e9ffa81" providerId="ADAL" clId="{C4B6B8C7-922C-4BE5-BEBD-27F0AD267076}" dt="2020-01-23T15:49:07.952" v="787" actId="20577"/>
          <ac:spMkLst>
            <pc:docMk/>
            <pc:sldMk cId="4040336458" sldId="268"/>
            <ac:spMk id="127" creationId="{00000000-0000-0000-0000-000000000000}"/>
          </ac:spMkLst>
        </pc:spChg>
      </pc:sldChg>
      <pc:sldChg chg="del">
        <pc:chgData name="Silje Morlandstø" userId="fd449c73-7943-49ef-89e0-1de95e9ffa81" providerId="ADAL" clId="{C4B6B8C7-922C-4BE5-BEBD-27F0AD267076}" dt="2020-01-23T15:49:39.313" v="788" actId="2696"/>
        <pc:sldMkLst>
          <pc:docMk/>
          <pc:sldMk cId="1835593569" sldId="181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AF907B7-4213-B143-8469-02DC999092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E25B50C-E275-AF4C-BBDE-76A016A4D8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F586EC4-3681-7D49-8BDB-AB1C85D2F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45E2-EE78-7B47-8310-166AC42123FB}" type="datetimeFigureOut">
              <a:rPr lang="nb-NO" smtClean="0"/>
              <a:t>30.01.2020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AB65C67-2646-7B40-B909-4242DECCB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B9E3A2D-B602-D94B-B2DE-D9B53C32B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79A5A-6711-464B-A565-512D6A3044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6487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DD5F65E-A2D5-C849-B94A-E75871112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7FF7EDC-7BAC-8543-AF94-0C969F04F6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FAACA4C-40FF-2F43-B711-6ACEA5C67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45E2-EE78-7B47-8310-166AC42123FB}" type="datetimeFigureOut">
              <a:rPr lang="nb-NO" smtClean="0"/>
              <a:t>30.01.2020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4CA25D4-D97C-DF4A-A3E6-213FBDC52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1330B4F-8678-5946-8239-75655104F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79A5A-6711-464B-A565-512D6A3044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2453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B009477-7D14-8B4F-A5EE-19742DA2BE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1CDEEEF-D364-6F49-B329-839C0A8CE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921503A-4188-7A40-8EC0-9A31A4FA4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45E2-EE78-7B47-8310-166AC42123FB}" type="datetimeFigureOut">
              <a:rPr lang="nb-NO" smtClean="0"/>
              <a:t>30.01.2020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176C51-F6EF-2B44-A72B-A235BDF17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2819972-954A-5A40-BB70-F601EF663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79A5A-6711-464B-A565-512D6A3044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50258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Titteltekst</a:t>
            </a:r>
          </a:p>
        </p:txBody>
      </p:sp>
      <p:sp>
        <p:nvSpPr>
          <p:cNvPr id="40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4003769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410E634-E550-9C47-9E14-D4E4028CA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BE57185-9B65-7B4F-A4E1-F65990A42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836F9EB-ABAB-BE4B-8B7A-A6062756A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45E2-EE78-7B47-8310-166AC42123FB}" type="datetimeFigureOut">
              <a:rPr lang="nb-NO" smtClean="0"/>
              <a:t>30.01.2020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21551EF-2B30-224B-9FD9-8F2805BD5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BCABCB9-7E12-274C-B866-3021D8801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79A5A-6711-464B-A565-512D6A3044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5884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7ED198F-92FC-8D4F-A895-2B9B929AB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1DD20EC-84FE-6044-A3F6-55623DE48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683AC64-95EA-CD4B-A109-BE54821F0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45E2-EE78-7B47-8310-166AC42123FB}" type="datetimeFigureOut">
              <a:rPr lang="nb-NO" smtClean="0"/>
              <a:t>30.01.2020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1382920-39A7-1A4F-8B6E-CA6C459BC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14FFEBF-6BA8-D14E-BA8F-3FECF1FB6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79A5A-6711-464B-A565-512D6A3044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8554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78D745E-106E-CB43-B909-EAA3B373A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A0FEF7D-E6B6-BE42-95A0-A913A8344B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3832E1F-6E49-434C-88F1-2B6DFF5528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B0308F6-F521-1B4E-B880-B767E229A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45E2-EE78-7B47-8310-166AC42123FB}" type="datetimeFigureOut">
              <a:rPr lang="nb-NO" smtClean="0"/>
              <a:t>30.01.2020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AEE6CD5-7472-2A4A-8CA3-C98EBD0E4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5201EBE-AF24-F340-BB89-E44156B0A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79A5A-6711-464B-A565-512D6A3044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6895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94A4AB9-F66B-C947-BDCE-37F202D01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73921B9-D30A-614A-8AC2-BE65D5650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35A44AC-7249-2C49-A172-2988E28341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8340F653-DDCD-EE49-A61B-39DD01DB04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4B890AF-ED0E-204F-949A-C6F82126E7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6FED094-A31E-504B-8006-76D4D8C07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45E2-EE78-7B47-8310-166AC42123FB}" type="datetimeFigureOut">
              <a:rPr lang="nb-NO" smtClean="0"/>
              <a:t>30.01.2020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EB53F178-ADC5-9C4C-A468-597C3D722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7DE05950-F63E-E04E-B263-40C7A5E4C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79A5A-6711-464B-A565-512D6A3044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2143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BF38E60-4B1C-A04B-82B2-93F962573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D3E708A-E0EF-234E-B3B4-8A7D8F86B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45E2-EE78-7B47-8310-166AC42123FB}" type="datetimeFigureOut">
              <a:rPr lang="nb-NO" smtClean="0"/>
              <a:t>30.01.2020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07176492-5B61-1B46-AD4F-9CA4B7F82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6095C9F-ADD8-844E-B2FA-4FB9F7847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79A5A-6711-464B-A565-512D6A3044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8578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929D5955-7749-B54D-B4E8-9C2FEAC09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45E2-EE78-7B47-8310-166AC42123FB}" type="datetimeFigureOut">
              <a:rPr lang="nb-NO" smtClean="0"/>
              <a:t>30.01.2020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D9B836EB-E86A-1049-AE87-A8F4C2F05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68156A51-6D4F-B04E-B494-4100FA792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79A5A-6711-464B-A565-512D6A3044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7089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2747E71-20E3-D748-AF34-15ACB4BB6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76053FC-7212-BA4C-AFDD-3BEA9249D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71914C0-02A1-BE41-9919-53361511BA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0E9D5A5-F3A2-4047-AC9A-14EE50FE9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45E2-EE78-7B47-8310-166AC42123FB}" type="datetimeFigureOut">
              <a:rPr lang="nb-NO" smtClean="0"/>
              <a:t>30.01.2020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794EFC1-6568-984F-BC2C-13F3A79A5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AB249A5-322D-B74C-85F4-E4207815D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79A5A-6711-464B-A565-512D6A3044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5527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E935ED5-5991-9648-8D37-E6D60952F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54F9CE3-B167-F045-9313-A652225A40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B1963F60-AF55-AE4A-956C-23AC54F33A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F4B7736-69D9-A346-AEB6-C54AE0ED3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45E2-EE78-7B47-8310-166AC42123FB}" type="datetimeFigureOut">
              <a:rPr lang="nb-NO" smtClean="0"/>
              <a:t>30.01.2020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9B0BE1E-C26A-D745-A342-73F9C40C0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C9D40E0-F6F0-6D45-B615-C198277BB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79A5A-6711-464B-A565-512D6A3044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055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4F8DF9B2-FD11-0D42-AEA2-9A689F956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0E27996-0D63-F54F-AD4C-DA2C060EC6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D01DF24-F671-DE4A-A2FD-A86E64AD75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645E2-EE78-7B47-8310-166AC42123FB}" type="datetimeFigureOut">
              <a:rPr lang="nb-NO" smtClean="0"/>
              <a:t>30.01.2020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48E7E8C-E287-4D47-BF6A-7FF42BC670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834C3F1-BD57-0146-95D1-95858073C2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79A5A-6711-464B-A565-512D6A3044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35045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0CA07A4-4FEA-CC40-BB07-42F480A710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defTabSz="452627" rtl="0"/>
            <a:r>
              <a:rPr sz="4400" b="0" i="0" u="none" baseline="0" lang="en">
                <a:solidFill>
                  <a:srgbClr val="00AB84"/>
                </a:solidFill>
                <a:latin typeface="Museo Sans 500"/>
                <a:sym typeface="Museo Sans 500"/>
              </a:rPr>
              <a:t>Presentation of new tool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69F9D46-0872-B84A-B538-D7872EF51D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381166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ruppe"/>
          <p:cNvGrpSpPr/>
          <p:nvPr/>
        </p:nvGrpSpPr>
        <p:grpSpPr>
          <a:xfrm>
            <a:off x="1247775" y="0"/>
            <a:ext cx="4699000" cy="6869054"/>
            <a:chOff x="0" y="0"/>
            <a:chExt cx="9398000" cy="13738107"/>
          </a:xfrm>
        </p:grpSpPr>
        <p:sp>
          <p:nvSpPr>
            <p:cNvPr id="68" name="Rektangel 16"/>
            <p:cNvSpPr/>
            <p:nvPr/>
          </p:nvSpPr>
          <p:spPr>
            <a:xfrm>
              <a:off x="0" y="0"/>
              <a:ext cx="9398000" cy="13738108"/>
            </a:xfrm>
            <a:prstGeom prst="rect">
              <a:avLst/>
            </a:prstGeom>
            <a:solidFill>
              <a:srgbClr val="4BAF9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rtl="0">
                <a:defRPr sz="4400">
                  <a:solidFill>
                    <a:srgbClr val="FFFFFF"/>
                  </a:solidFill>
                </a:defRPr>
              </a:pPr>
              <a:endParaRPr sz="2200"/>
            </a:p>
          </p:txBody>
        </p:sp>
        <p:grpSp>
          <p:nvGrpSpPr>
            <p:cNvPr id="71" name="Gruppe"/>
            <p:cNvGrpSpPr/>
            <p:nvPr/>
          </p:nvGrpSpPr>
          <p:grpSpPr>
            <a:xfrm>
              <a:off x="774862" y="8817757"/>
              <a:ext cx="7535483" cy="1540440"/>
              <a:chOff x="0" y="0"/>
              <a:chExt cx="7535481" cy="1540439"/>
            </a:xfrm>
          </p:grpSpPr>
          <p:sp>
            <p:nvSpPr>
              <p:cNvPr id="69" name="object 17"/>
              <p:cNvSpPr/>
              <p:nvPr/>
            </p:nvSpPr>
            <p:spPr>
              <a:xfrm>
                <a:off x="0" y="0"/>
                <a:ext cx="7535482" cy="0"/>
              </a:xfrm>
              <a:prstGeom prst="line">
                <a:avLst/>
              </a:prstGeom>
              <a:noFill/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22859" tIns="22859" rIns="22859" bIns="22859" numCol="1" anchor="t">
                <a:noAutofit/>
              </a:bodyPr>
              <a:lstStyle/>
              <a:p>
                <a:endParaRPr sz="900"/>
              </a:p>
            </p:txBody>
          </p:sp>
          <p:sp>
            <p:nvSpPr>
              <p:cNvPr id="70" name="object 17"/>
              <p:cNvSpPr/>
              <p:nvPr/>
            </p:nvSpPr>
            <p:spPr>
              <a:xfrm>
                <a:off x="0" y="1540439"/>
                <a:ext cx="7535482" cy="1"/>
              </a:xfrm>
              <a:prstGeom prst="line">
                <a:avLst/>
              </a:prstGeom>
              <a:noFill/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22859" tIns="22859" rIns="22859" bIns="22859" numCol="1" anchor="t">
                <a:noAutofit/>
              </a:bodyPr>
              <a:lstStyle/>
              <a:p>
                <a:endParaRPr sz="900"/>
              </a:p>
            </p:txBody>
          </p:sp>
        </p:grpSp>
      </p:grpSp>
      <p:sp>
        <p:nvSpPr>
          <p:cNvPr id="73" name="object 13"/>
          <p:cNvSpPr txBox="1"/>
          <p:nvPr/>
        </p:nvSpPr>
        <p:spPr>
          <a:xfrm>
            <a:off x="2497254" y="4663276"/>
            <a:ext cx="2261748" cy="138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algn="ctr" rtl="0">
              <a:spcBef>
                <a:spcPts val="350"/>
              </a:spcBef>
              <a:defRPr sz="1800" spc="72">
                <a:solidFill>
                  <a:srgbClr val="FFFFFF"/>
                </a:solidFill>
                <a:latin typeface="Museo Sans 500"/>
                <a:ea typeface="Museo Sans 500"/>
                <a:cs typeface="Museo Sans 500"/>
                <a:sym typeface="Museo Sans 500"/>
              </a:defRPr>
            </a:pPr>
            <a:r>
              <a:rPr sz="900" b="0" i="0" u="none" baseline="0" lang="en"/>
              <a:t>Background</a:t>
            </a:r>
            <a:endParaRPr sz="900" dirty="0"/>
          </a:p>
        </p:txBody>
      </p:sp>
      <p:sp>
        <p:nvSpPr>
          <p:cNvPr id="74" name="Puslespillbrikke"/>
          <p:cNvSpPr/>
          <p:nvPr/>
        </p:nvSpPr>
        <p:spPr>
          <a:xfrm>
            <a:off x="2471011" y="3110932"/>
            <a:ext cx="633860" cy="6361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59" y="0"/>
                </a:moveTo>
                <a:cubicBezTo>
                  <a:pt x="251" y="0"/>
                  <a:pt x="0" y="250"/>
                  <a:pt x="0" y="557"/>
                </a:cubicBezTo>
                <a:lnTo>
                  <a:pt x="0" y="15411"/>
                </a:lnTo>
                <a:cubicBezTo>
                  <a:pt x="0" y="15717"/>
                  <a:pt x="251" y="15967"/>
                  <a:pt x="559" y="15967"/>
                </a:cubicBezTo>
                <a:lnTo>
                  <a:pt x="5699" y="15967"/>
                </a:lnTo>
                <a:cubicBezTo>
                  <a:pt x="6442" y="16247"/>
                  <a:pt x="6547" y="16971"/>
                  <a:pt x="6548" y="16971"/>
                </a:cubicBezTo>
                <a:cubicBezTo>
                  <a:pt x="6592" y="17343"/>
                  <a:pt x="6223" y="17890"/>
                  <a:pt x="6075" y="18092"/>
                </a:cubicBezTo>
                <a:cubicBezTo>
                  <a:pt x="5749" y="18463"/>
                  <a:pt x="5552" y="18940"/>
                  <a:pt x="5552" y="19460"/>
                </a:cubicBezTo>
                <a:cubicBezTo>
                  <a:pt x="5552" y="20642"/>
                  <a:pt x="6569" y="21600"/>
                  <a:pt x="7823" y="21600"/>
                </a:cubicBezTo>
                <a:cubicBezTo>
                  <a:pt x="9077" y="21600"/>
                  <a:pt x="10095" y="20642"/>
                  <a:pt x="10095" y="19460"/>
                </a:cubicBezTo>
                <a:cubicBezTo>
                  <a:pt x="10095" y="18976"/>
                  <a:pt x="9923" y="18530"/>
                  <a:pt x="9636" y="18172"/>
                </a:cubicBezTo>
                <a:lnTo>
                  <a:pt x="9634" y="18170"/>
                </a:lnTo>
                <a:cubicBezTo>
                  <a:pt x="9604" y="18133"/>
                  <a:pt x="9050" y="17422"/>
                  <a:pt x="9104" y="16971"/>
                </a:cubicBezTo>
                <a:cubicBezTo>
                  <a:pt x="9104" y="16971"/>
                  <a:pt x="9211" y="16247"/>
                  <a:pt x="9955" y="15967"/>
                </a:cubicBezTo>
                <a:lnTo>
                  <a:pt x="15373" y="15967"/>
                </a:lnTo>
                <a:cubicBezTo>
                  <a:pt x="15681" y="15967"/>
                  <a:pt x="15932" y="15717"/>
                  <a:pt x="15932" y="15411"/>
                </a:cubicBezTo>
                <a:lnTo>
                  <a:pt x="15932" y="9979"/>
                </a:lnTo>
                <a:cubicBezTo>
                  <a:pt x="16201" y="9201"/>
                  <a:pt x="16953" y="9092"/>
                  <a:pt x="16953" y="9092"/>
                </a:cubicBezTo>
                <a:cubicBezTo>
                  <a:pt x="17326" y="9047"/>
                  <a:pt x="17877" y="9415"/>
                  <a:pt x="18080" y="9562"/>
                </a:cubicBezTo>
                <a:cubicBezTo>
                  <a:pt x="18452" y="9888"/>
                  <a:pt x="18930" y="10084"/>
                  <a:pt x="19452" y="10084"/>
                </a:cubicBezTo>
                <a:cubicBezTo>
                  <a:pt x="20639" y="10084"/>
                  <a:pt x="21600" y="9070"/>
                  <a:pt x="21600" y="7820"/>
                </a:cubicBezTo>
                <a:cubicBezTo>
                  <a:pt x="21600" y="6571"/>
                  <a:pt x="20639" y="5559"/>
                  <a:pt x="19452" y="5559"/>
                </a:cubicBezTo>
                <a:cubicBezTo>
                  <a:pt x="18965" y="5559"/>
                  <a:pt x="18518" y="5731"/>
                  <a:pt x="18157" y="6018"/>
                </a:cubicBezTo>
                <a:lnTo>
                  <a:pt x="18157" y="6015"/>
                </a:lnTo>
                <a:cubicBezTo>
                  <a:pt x="18125" y="6041"/>
                  <a:pt x="17407" y="6598"/>
                  <a:pt x="16953" y="6544"/>
                </a:cubicBezTo>
                <a:cubicBezTo>
                  <a:pt x="16953" y="6544"/>
                  <a:pt x="16201" y="6436"/>
                  <a:pt x="15932" y="5658"/>
                </a:cubicBezTo>
                <a:lnTo>
                  <a:pt x="15932" y="5036"/>
                </a:lnTo>
                <a:lnTo>
                  <a:pt x="15932" y="557"/>
                </a:lnTo>
                <a:cubicBezTo>
                  <a:pt x="15932" y="250"/>
                  <a:pt x="15681" y="0"/>
                  <a:pt x="15373" y="0"/>
                </a:cubicBezTo>
                <a:lnTo>
                  <a:pt x="9592" y="0"/>
                </a:lnTo>
                <a:cubicBezTo>
                  <a:pt x="9174" y="329"/>
                  <a:pt x="9104" y="800"/>
                  <a:pt x="9104" y="800"/>
                </a:cubicBezTo>
                <a:cubicBezTo>
                  <a:pt x="9050" y="1253"/>
                  <a:pt x="9609" y="1969"/>
                  <a:pt x="9636" y="2001"/>
                </a:cubicBezTo>
                <a:lnTo>
                  <a:pt x="9634" y="2001"/>
                </a:lnTo>
                <a:cubicBezTo>
                  <a:pt x="9922" y="2360"/>
                  <a:pt x="10095" y="2804"/>
                  <a:pt x="10095" y="3289"/>
                </a:cubicBezTo>
                <a:cubicBezTo>
                  <a:pt x="10095" y="4471"/>
                  <a:pt x="9077" y="5431"/>
                  <a:pt x="7823" y="5431"/>
                </a:cubicBezTo>
                <a:cubicBezTo>
                  <a:pt x="6569" y="5431"/>
                  <a:pt x="5552" y="4471"/>
                  <a:pt x="5552" y="3289"/>
                </a:cubicBezTo>
                <a:cubicBezTo>
                  <a:pt x="5552" y="2769"/>
                  <a:pt x="5749" y="2294"/>
                  <a:pt x="6075" y="1924"/>
                </a:cubicBezTo>
                <a:cubicBezTo>
                  <a:pt x="6223" y="1721"/>
                  <a:pt x="6592" y="1172"/>
                  <a:pt x="6548" y="800"/>
                </a:cubicBezTo>
                <a:cubicBezTo>
                  <a:pt x="6548" y="800"/>
                  <a:pt x="6479" y="329"/>
                  <a:pt x="6062" y="0"/>
                </a:cubicBezTo>
                <a:lnTo>
                  <a:pt x="559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lIns="0" tIns="0" rIns="0" bIns="0" anchor="ctr"/>
          <a:lstStyle/>
          <a:p>
            <a:endParaRPr sz="900"/>
          </a:p>
        </p:txBody>
      </p:sp>
      <p:sp>
        <p:nvSpPr>
          <p:cNvPr id="75" name="Puslespillbrikke"/>
          <p:cNvSpPr/>
          <p:nvPr/>
        </p:nvSpPr>
        <p:spPr>
          <a:xfrm rot="17974142">
            <a:off x="3744239" y="2801159"/>
            <a:ext cx="633860" cy="6361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59" y="0"/>
                </a:moveTo>
                <a:cubicBezTo>
                  <a:pt x="251" y="0"/>
                  <a:pt x="0" y="250"/>
                  <a:pt x="0" y="557"/>
                </a:cubicBezTo>
                <a:lnTo>
                  <a:pt x="0" y="15411"/>
                </a:lnTo>
                <a:cubicBezTo>
                  <a:pt x="0" y="15717"/>
                  <a:pt x="251" y="15967"/>
                  <a:pt x="559" y="15967"/>
                </a:cubicBezTo>
                <a:lnTo>
                  <a:pt x="5699" y="15967"/>
                </a:lnTo>
                <a:cubicBezTo>
                  <a:pt x="6442" y="16247"/>
                  <a:pt x="6547" y="16971"/>
                  <a:pt x="6548" y="16971"/>
                </a:cubicBezTo>
                <a:cubicBezTo>
                  <a:pt x="6592" y="17343"/>
                  <a:pt x="6223" y="17890"/>
                  <a:pt x="6075" y="18092"/>
                </a:cubicBezTo>
                <a:cubicBezTo>
                  <a:pt x="5749" y="18463"/>
                  <a:pt x="5552" y="18940"/>
                  <a:pt x="5552" y="19460"/>
                </a:cubicBezTo>
                <a:cubicBezTo>
                  <a:pt x="5552" y="20642"/>
                  <a:pt x="6569" y="21600"/>
                  <a:pt x="7823" y="21600"/>
                </a:cubicBezTo>
                <a:cubicBezTo>
                  <a:pt x="9077" y="21600"/>
                  <a:pt x="10095" y="20642"/>
                  <a:pt x="10095" y="19460"/>
                </a:cubicBezTo>
                <a:cubicBezTo>
                  <a:pt x="10095" y="18976"/>
                  <a:pt x="9923" y="18530"/>
                  <a:pt x="9636" y="18172"/>
                </a:cubicBezTo>
                <a:lnTo>
                  <a:pt x="9634" y="18170"/>
                </a:lnTo>
                <a:cubicBezTo>
                  <a:pt x="9604" y="18133"/>
                  <a:pt x="9050" y="17422"/>
                  <a:pt x="9104" y="16971"/>
                </a:cubicBezTo>
                <a:cubicBezTo>
                  <a:pt x="9104" y="16971"/>
                  <a:pt x="9211" y="16247"/>
                  <a:pt x="9955" y="15967"/>
                </a:cubicBezTo>
                <a:lnTo>
                  <a:pt x="15373" y="15967"/>
                </a:lnTo>
                <a:cubicBezTo>
                  <a:pt x="15681" y="15967"/>
                  <a:pt x="15932" y="15717"/>
                  <a:pt x="15932" y="15411"/>
                </a:cubicBezTo>
                <a:lnTo>
                  <a:pt x="15932" y="9979"/>
                </a:lnTo>
                <a:cubicBezTo>
                  <a:pt x="16201" y="9201"/>
                  <a:pt x="16953" y="9092"/>
                  <a:pt x="16953" y="9092"/>
                </a:cubicBezTo>
                <a:cubicBezTo>
                  <a:pt x="17326" y="9047"/>
                  <a:pt x="17877" y="9415"/>
                  <a:pt x="18080" y="9562"/>
                </a:cubicBezTo>
                <a:cubicBezTo>
                  <a:pt x="18452" y="9888"/>
                  <a:pt x="18930" y="10084"/>
                  <a:pt x="19452" y="10084"/>
                </a:cubicBezTo>
                <a:cubicBezTo>
                  <a:pt x="20639" y="10084"/>
                  <a:pt x="21600" y="9070"/>
                  <a:pt x="21600" y="7820"/>
                </a:cubicBezTo>
                <a:cubicBezTo>
                  <a:pt x="21600" y="6571"/>
                  <a:pt x="20639" y="5559"/>
                  <a:pt x="19452" y="5559"/>
                </a:cubicBezTo>
                <a:cubicBezTo>
                  <a:pt x="18965" y="5559"/>
                  <a:pt x="18518" y="5731"/>
                  <a:pt x="18157" y="6018"/>
                </a:cubicBezTo>
                <a:lnTo>
                  <a:pt x="18157" y="6015"/>
                </a:lnTo>
                <a:cubicBezTo>
                  <a:pt x="18125" y="6041"/>
                  <a:pt x="17407" y="6598"/>
                  <a:pt x="16953" y="6544"/>
                </a:cubicBezTo>
                <a:cubicBezTo>
                  <a:pt x="16953" y="6544"/>
                  <a:pt x="16201" y="6436"/>
                  <a:pt x="15932" y="5658"/>
                </a:cubicBezTo>
                <a:lnTo>
                  <a:pt x="15932" y="5036"/>
                </a:lnTo>
                <a:lnTo>
                  <a:pt x="15932" y="557"/>
                </a:lnTo>
                <a:cubicBezTo>
                  <a:pt x="15932" y="250"/>
                  <a:pt x="15681" y="0"/>
                  <a:pt x="15373" y="0"/>
                </a:cubicBezTo>
                <a:lnTo>
                  <a:pt x="9592" y="0"/>
                </a:lnTo>
                <a:cubicBezTo>
                  <a:pt x="9174" y="329"/>
                  <a:pt x="9104" y="800"/>
                  <a:pt x="9104" y="800"/>
                </a:cubicBezTo>
                <a:cubicBezTo>
                  <a:pt x="9050" y="1253"/>
                  <a:pt x="9609" y="1969"/>
                  <a:pt x="9636" y="2001"/>
                </a:cubicBezTo>
                <a:lnTo>
                  <a:pt x="9634" y="2001"/>
                </a:lnTo>
                <a:cubicBezTo>
                  <a:pt x="9922" y="2360"/>
                  <a:pt x="10095" y="2804"/>
                  <a:pt x="10095" y="3289"/>
                </a:cubicBezTo>
                <a:cubicBezTo>
                  <a:pt x="10095" y="4471"/>
                  <a:pt x="9077" y="5431"/>
                  <a:pt x="7823" y="5431"/>
                </a:cubicBezTo>
                <a:cubicBezTo>
                  <a:pt x="6569" y="5431"/>
                  <a:pt x="5552" y="4471"/>
                  <a:pt x="5552" y="3289"/>
                </a:cubicBezTo>
                <a:cubicBezTo>
                  <a:pt x="5552" y="2769"/>
                  <a:pt x="5749" y="2294"/>
                  <a:pt x="6075" y="1924"/>
                </a:cubicBezTo>
                <a:cubicBezTo>
                  <a:pt x="6223" y="1721"/>
                  <a:pt x="6592" y="1172"/>
                  <a:pt x="6548" y="800"/>
                </a:cubicBezTo>
                <a:cubicBezTo>
                  <a:pt x="6548" y="800"/>
                  <a:pt x="6479" y="329"/>
                  <a:pt x="6062" y="0"/>
                </a:cubicBezTo>
                <a:lnTo>
                  <a:pt x="559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lIns="0" tIns="0" rIns="0" bIns="0" anchor="ctr"/>
          <a:lstStyle/>
          <a:p>
            <a:endParaRPr sz="900"/>
          </a:p>
        </p:txBody>
      </p:sp>
      <p:sp>
        <p:nvSpPr>
          <p:cNvPr id="76" name="Puslespillbrikke"/>
          <p:cNvSpPr/>
          <p:nvPr/>
        </p:nvSpPr>
        <p:spPr>
          <a:xfrm rot="7174142" flipH="1">
            <a:off x="2823295" y="2362786"/>
            <a:ext cx="633860" cy="6361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59" y="0"/>
                </a:moveTo>
                <a:cubicBezTo>
                  <a:pt x="251" y="0"/>
                  <a:pt x="0" y="250"/>
                  <a:pt x="0" y="557"/>
                </a:cubicBezTo>
                <a:lnTo>
                  <a:pt x="0" y="15411"/>
                </a:lnTo>
                <a:cubicBezTo>
                  <a:pt x="0" y="15717"/>
                  <a:pt x="251" y="15967"/>
                  <a:pt x="559" y="15967"/>
                </a:cubicBezTo>
                <a:lnTo>
                  <a:pt x="5699" y="15967"/>
                </a:lnTo>
                <a:cubicBezTo>
                  <a:pt x="6442" y="16247"/>
                  <a:pt x="6547" y="16971"/>
                  <a:pt x="6548" y="16971"/>
                </a:cubicBezTo>
                <a:cubicBezTo>
                  <a:pt x="6592" y="17343"/>
                  <a:pt x="6223" y="17890"/>
                  <a:pt x="6075" y="18092"/>
                </a:cubicBezTo>
                <a:cubicBezTo>
                  <a:pt x="5749" y="18463"/>
                  <a:pt x="5552" y="18940"/>
                  <a:pt x="5552" y="19460"/>
                </a:cubicBezTo>
                <a:cubicBezTo>
                  <a:pt x="5552" y="20642"/>
                  <a:pt x="6569" y="21600"/>
                  <a:pt x="7823" y="21600"/>
                </a:cubicBezTo>
                <a:cubicBezTo>
                  <a:pt x="9077" y="21600"/>
                  <a:pt x="10095" y="20642"/>
                  <a:pt x="10095" y="19460"/>
                </a:cubicBezTo>
                <a:cubicBezTo>
                  <a:pt x="10095" y="18976"/>
                  <a:pt x="9923" y="18530"/>
                  <a:pt x="9636" y="18172"/>
                </a:cubicBezTo>
                <a:lnTo>
                  <a:pt x="9634" y="18170"/>
                </a:lnTo>
                <a:cubicBezTo>
                  <a:pt x="9604" y="18133"/>
                  <a:pt x="9050" y="17422"/>
                  <a:pt x="9104" y="16971"/>
                </a:cubicBezTo>
                <a:cubicBezTo>
                  <a:pt x="9104" y="16971"/>
                  <a:pt x="9211" y="16247"/>
                  <a:pt x="9955" y="15967"/>
                </a:cubicBezTo>
                <a:lnTo>
                  <a:pt x="15373" y="15967"/>
                </a:lnTo>
                <a:cubicBezTo>
                  <a:pt x="15681" y="15967"/>
                  <a:pt x="15932" y="15717"/>
                  <a:pt x="15932" y="15411"/>
                </a:cubicBezTo>
                <a:lnTo>
                  <a:pt x="15932" y="9979"/>
                </a:lnTo>
                <a:cubicBezTo>
                  <a:pt x="16201" y="9201"/>
                  <a:pt x="16953" y="9092"/>
                  <a:pt x="16953" y="9092"/>
                </a:cubicBezTo>
                <a:cubicBezTo>
                  <a:pt x="17326" y="9047"/>
                  <a:pt x="17877" y="9415"/>
                  <a:pt x="18080" y="9562"/>
                </a:cubicBezTo>
                <a:cubicBezTo>
                  <a:pt x="18452" y="9888"/>
                  <a:pt x="18930" y="10084"/>
                  <a:pt x="19452" y="10084"/>
                </a:cubicBezTo>
                <a:cubicBezTo>
                  <a:pt x="20639" y="10084"/>
                  <a:pt x="21600" y="9070"/>
                  <a:pt x="21600" y="7820"/>
                </a:cubicBezTo>
                <a:cubicBezTo>
                  <a:pt x="21600" y="6571"/>
                  <a:pt x="20639" y="5559"/>
                  <a:pt x="19452" y="5559"/>
                </a:cubicBezTo>
                <a:cubicBezTo>
                  <a:pt x="18965" y="5559"/>
                  <a:pt x="18518" y="5731"/>
                  <a:pt x="18157" y="6018"/>
                </a:cubicBezTo>
                <a:lnTo>
                  <a:pt x="18157" y="6015"/>
                </a:lnTo>
                <a:cubicBezTo>
                  <a:pt x="18125" y="6041"/>
                  <a:pt x="17407" y="6598"/>
                  <a:pt x="16953" y="6544"/>
                </a:cubicBezTo>
                <a:cubicBezTo>
                  <a:pt x="16953" y="6544"/>
                  <a:pt x="16201" y="6436"/>
                  <a:pt x="15932" y="5658"/>
                </a:cubicBezTo>
                <a:lnTo>
                  <a:pt x="15932" y="5036"/>
                </a:lnTo>
                <a:lnTo>
                  <a:pt x="15932" y="557"/>
                </a:lnTo>
                <a:cubicBezTo>
                  <a:pt x="15932" y="250"/>
                  <a:pt x="15681" y="0"/>
                  <a:pt x="15373" y="0"/>
                </a:cubicBezTo>
                <a:lnTo>
                  <a:pt x="9592" y="0"/>
                </a:lnTo>
                <a:cubicBezTo>
                  <a:pt x="9174" y="329"/>
                  <a:pt x="9104" y="800"/>
                  <a:pt x="9104" y="800"/>
                </a:cubicBezTo>
                <a:cubicBezTo>
                  <a:pt x="9050" y="1253"/>
                  <a:pt x="9609" y="1969"/>
                  <a:pt x="9636" y="2001"/>
                </a:cubicBezTo>
                <a:lnTo>
                  <a:pt x="9634" y="2001"/>
                </a:lnTo>
                <a:cubicBezTo>
                  <a:pt x="9922" y="2360"/>
                  <a:pt x="10095" y="2804"/>
                  <a:pt x="10095" y="3289"/>
                </a:cubicBezTo>
                <a:cubicBezTo>
                  <a:pt x="10095" y="4471"/>
                  <a:pt x="9077" y="5431"/>
                  <a:pt x="7823" y="5431"/>
                </a:cubicBezTo>
                <a:cubicBezTo>
                  <a:pt x="6569" y="5431"/>
                  <a:pt x="5552" y="4471"/>
                  <a:pt x="5552" y="3289"/>
                </a:cubicBezTo>
                <a:cubicBezTo>
                  <a:pt x="5552" y="2769"/>
                  <a:pt x="5749" y="2294"/>
                  <a:pt x="6075" y="1924"/>
                </a:cubicBezTo>
                <a:cubicBezTo>
                  <a:pt x="6223" y="1721"/>
                  <a:pt x="6592" y="1172"/>
                  <a:pt x="6548" y="800"/>
                </a:cubicBezTo>
                <a:cubicBezTo>
                  <a:pt x="6548" y="800"/>
                  <a:pt x="6479" y="329"/>
                  <a:pt x="6062" y="0"/>
                </a:cubicBezTo>
                <a:lnTo>
                  <a:pt x="559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lIns="0" tIns="0" rIns="0" bIns="0" anchor="ctr"/>
          <a:lstStyle/>
          <a:p>
            <a:endParaRPr sz="900"/>
          </a:p>
        </p:txBody>
      </p:sp>
      <p:sp>
        <p:nvSpPr>
          <p:cNvPr id="77" name="Puslespillbrikke"/>
          <p:cNvSpPr/>
          <p:nvPr/>
        </p:nvSpPr>
        <p:spPr>
          <a:xfrm rot="1082697">
            <a:off x="3474795" y="2107606"/>
            <a:ext cx="764085" cy="4480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70" y="0"/>
                </a:moveTo>
                <a:cubicBezTo>
                  <a:pt x="4727" y="0"/>
                  <a:pt x="4529" y="339"/>
                  <a:pt x="4529" y="754"/>
                </a:cubicBezTo>
                <a:lnTo>
                  <a:pt x="4529" y="7491"/>
                </a:lnTo>
                <a:cubicBezTo>
                  <a:pt x="4382" y="8825"/>
                  <a:pt x="3672" y="8999"/>
                  <a:pt x="3672" y="8999"/>
                </a:cubicBezTo>
                <a:cubicBezTo>
                  <a:pt x="3377" y="9059"/>
                  <a:pt x="2943" y="8562"/>
                  <a:pt x="2783" y="8363"/>
                </a:cubicBezTo>
                <a:cubicBezTo>
                  <a:pt x="2489" y="7923"/>
                  <a:pt x="2110" y="7658"/>
                  <a:pt x="1698" y="7658"/>
                </a:cubicBezTo>
                <a:cubicBezTo>
                  <a:pt x="760" y="7658"/>
                  <a:pt x="0" y="9026"/>
                  <a:pt x="0" y="10717"/>
                </a:cubicBezTo>
                <a:cubicBezTo>
                  <a:pt x="0" y="12407"/>
                  <a:pt x="760" y="13778"/>
                  <a:pt x="1698" y="13778"/>
                </a:cubicBezTo>
                <a:cubicBezTo>
                  <a:pt x="2082" y="13778"/>
                  <a:pt x="2436" y="13545"/>
                  <a:pt x="2720" y="13157"/>
                </a:cubicBezTo>
                <a:lnTo>
                  <a:pt x="2720" y="13160"/>
                </a:lnTo>
                <a:cubicBezTo>
                  <a:pt x="2746" y="13124"/>
                  <a:pt x="3313" y="12370"/>
                  <a:pt x="3672" y="12443"/>
                </a:cubicBezTo>
                <a:cubicBezTo>
                  <a:pt x="3672" y="12443"/>
                  <a:pt x="4382" y="12617"/>
                  <a:pt x="4529" y="13951"/>
                </a:cubicBezTo>
                <a:lnTo>
                  <a:pt x="4529" y="20846"/>
                </a:lnTo>
                <a:cubicBezTo>
                  <a:pt x="4529" y="21260"/>
                  <a:pt x="4727" y="21600"/>
                  <a:pt x="4970" y="21600"/>
                </a:cubicBezTo>
                <a:lnTo>
                  <a:pt x="9322" y="21600"/>
                </a:lnTo>
                <a:cubicBezTo>
                  <a:pt x="9749" y="21162"/>
                  <a:pt x="9814" y="20388"/>
                  <a:pt x="9814" y="20388"/>
                </a:cubicBezTo>
                <a:cubicBezTo>
                  <a:pt x="9857" y="19778"/>
                  <a:pt x="9419" y="18814"/>
                  <a:pt x="9396" y="18765"/>
                </a:cubicBezTo>
                <a:lnTo>
                  <a:pt x="9394" y="18763"/>
                </a:lnTo>
                <a:cubicBezTo>
                  <a:pt x="9168" y="18278"/>
                  <a:pt x="9031" y="17676"/>
                  <a:pt x="9031" y="17022"/>
                </a:cubicBezTo>
                <a:cubicBezTo>
                  <a:pt x="9031" y="15422"/>
                  <a:pt x="9836" y="14124"/>
                  <a:pt x="10827" y="14124"/>
                </a:cubicBezTo>
                <a:cubicBezTo>
                  <a:pt x="11818" y="14124"/>
                  <a:pt x="12621" y="15422"/>
                  <a:pt x="12621" y="17022"/>
                </a:cubicBezTo>
                <a:cubicBezTo>
                  <a:pt x="12621" y="17724"/>
                  <a:pt x="12467" y="18368"/>
                  <a:pt x="12209" y="18869"/>
                </a:cubicBezTo>
                <a:cubicBezTo>
                  <a:pt x="12092" y="19143"/>
                  <a:pt x="11799" y="19886"/>
                  <a:pt x="11834" y="20388"/>
                </a:cubicBezTo>
                <a:cubicBezTo>
                  <a:pt x="11834" y="20388"/>
                  <a:pt x="11900" y="21162"/>
                  <a:pt x="12327" y="21600"/>
                </a:cubicBezTo>
                <a:lnTo>
                  <a:pt x="16679" y="21600"/>
                </a:lnTo>
                <a:cubicBezTo>
                  <a:pt x="16922" y="21600"/>
                  <a:pt x="17120" y="21261"/>
                  <a:pt x="17120" y="20846"/>
                </a:cubicBezTo>
                <a:lnTo>
                  <a:pt x="17120" y="13499"/>
                </a:lnTo>
                <a:cubicBezTo>
                  <a:pt x="17332" y="12447"/>
                  <a:pt x="17928" y="12299"/>
                  <a:pt x="17928" y="12299"/>
                </a:cubicBezTo>
                <a:cubicBezTo>
                  <a:pt x="18223" y="12239"/>
                  <a:pt x="18657" y="12736"/>
                  <a:pt x="18817" y="12935"/>
                </a:cubicBezTo>
                <a:cubicBezTo>
                  <a:pt x="19111" y="13375"/>
                  <a:pt x="19490" y="13640"/>
                  <a:pt x="19902" y="13640"/>
                </a:cubicBezTo>
                <a:cubicBezTo>
                  <a:pt x="20840" y="13640"/>
                  <a:pt x="21600" y="12272"/>
                  <a:pt x="21600" y="10581"/>
                </a:cubicBezTo>
                <a:cubicBezTo>
                  <a:pt x="21600" y="8891"/>
                  <a:pt x="20840" y="7519"/>
                  <a:pt x="19902" y="7519"/>
                </a:cubicBezTo>
                <a:cubicBezTo>
                  <a:pt x="19518" y="7519"/>
                  <a:pt x="19164" y="7753"/>
                  <a:pt x="18880" y="8141"/>
                </a:cubicBezTo>
                <a:lnTo>
                  <a:pt x="18880" y="8138"/>
                </a:lnTo>
                <a:cubicBezTo>
                  <a:pt x="18854" y="8174"/>
                  <a:pt x="18287" y="8928"/>
                  <a:pt x="17928" y="8855"/>
                </a:cubicBezTo>
                <a:cubicBezTo>
                  <a:pt x="17928" y="8855"/>
                  <a:pt x="17332" y="8707"/>
                  <a:pt x="17120" y="7655"/>
                </a:cubicBezTo>
                <a:lnTo>
                  <a:pt x="17120" y="6814"/>
                </a:lnTo>
                <a:lnTo>
                  <a:pt x="17120" y="754"/>
                </a:lnTo>
                <a:cubicBezTo>
                  <a:pt x="17120" y="340"/>
                  <a:pt x="16921" y="0"/>
                  <a:pt x="16678" y="0"/>
                </a:cubicBezTo>
                <a:lnTo>
                  <a:pt x="12110" y="0"/>
                </a:lnTo>
                <a:cubicBezTo>
                  <a:pt x="11780" y="445"/>
                  <a:pt x="11725" y="1085"/>
                  <a:pt x="11725" y="1085"/>
                </a:cubicBezTo>
                <a:cubicBezTo>
                  <a:pt x="11682" y="1697"/>
                  <a:pt x="12124" y="2664"/>
                  <a:pt x="12145" y="2708"/>
                </a:cubicBezTo>
                <a:lnTo>
                  <a:pt x="12142" y="2708"/>
                </a:lnTo>
                <a:cubicBezTo>
                  <a:pt x="12369" y="3193"/>
                  <a:pt x="12506" y="3796"/>
                  <a:pt x="12506" y="4452"/>
                </a:cubicBezTo>
                <a:cubicBezTo>
                  <a:pt x="12506" y="6051"/>
                  <a:pt x="11704" y="7347"/>
                  <a:pt x="10712" y="7347"/>
                </a:cubicBezTo>
                <a:cubicBezTo>
                  <a:pt x="9721" y="7347"/>
                  <a:pt x="8917" y="6051"/>
                  <a:pt x="8917" y="4452"/>
                </a:cubicBezTo>
                <a:cubicBezTo>
                  <a:pt x="8917" y="3749"/>
                  <a:pt x="9072" y="3103"/>
                  <a:pt x="9330" y="2601"/>
                </a:cubicBezTo>
                <a:cubicBezTo>
                  <a:pt x="9447" y="2328"/>
                  <a:pt x="9738" y="1588"/>
                  <a:pt x="9703" y="1085"/>
                </a:cubicBezTo>
                <a:cubicBezTo>
                  <a:pt x="9703" y="1085"/>
                  <a:pt x="9648" y="445"/>
                  <a:pt x="9318" y="0"/>
                </a:cubicBezTo>
                <a:lnTo>
                  <a:pt x="4970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lIns="0" tIns="0" rIns="0" bIns="0" anchor="ctr"/>
          <a:lstStyle/>
          <a:p>
            <a:endParaRPr sz="900"/>
          </a:p>
        </p:txBody>
      </p:sp>
      <p:sp>
        <p:nvSpPr>
          <p:cNvPr id="78" name="Puslespillbrikke"/>
          <p:cNvSpPr/>
          <p:nvPr/>
        </p:nvSpPr>
        <p:spPr>
          <a:xfrm rot="19649535">
            <a:off x="3055725" y="3557822"/>
            <a:ext cx="749602" cy="43957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70" y="0"/>
                </a:moveTo>
                <a:cubicBezTo>
                  <a:pt x="4727" y="0"/>
                  <a:pt x="4529" y="339"/>
                  <a:pt x="4529" y="754"/>
                </a:cubicBezTo>
                <a:lnTo>
                  <a:pt x="4529" y="7491"/>
                </a:lnTo>
                <a:cubicBezTo>
                  <a:pt x="4382" y="8825"/>
                  <a:pt x="3672" y="8999"/>
                  <a:pt x="3672" y="8999"/>
                </a:cubicBezTo>
                <a:cubicBezTo>
                  <a:pt x="3377" y="9059"/>
                  <a:pt x="2943" y="8562"/>
                  <a:pt x="2783" y="8363"/>
                </a:cubicBezTo>
                <a:cubicBezTo>
                  <a:pt x="2489" y="7923"/>
                  <a:pt x="2110" y="7658"/>
                  <a:pt x="1698" y="7658"/>
                </a:cubicBezTo>
                <a:cubicBezTo>
                  <a:pt x="760" y="7658"/>
                  <a:pt x="0" y="9026"/>
                  <a:pt x="0" y="10717"/>
                </a:cubicBezTo>
                <a:cubicBezTo>
                  <a:pt x="0" y="12407"/>
                  <a:pt x="760" y="13778"/>
                  <a:pt x="1698" y="13778"/>
                </a:cubicBezTo>
                <a:cubicBezTo>
                  <a:pt x="2082" y="13778"/>
                  <a:pt x="2436" y="13545"/>
                  <a:pt x="2720" y="13157"/>
                </a:cubicBezTo>
                <a:lnTo>
                  <a:pt x="2720" y="13160"/>
                </a:lnTo>
                <a:cubicBezTo>
                  <a:pt x="2746" y="13124"/>
                  <a:pt x="3313" y="12370"/>
                  <a:pt x="3672" y="12443"/>
                </a:cubicBezTo>
                <a:cubicBezTo>
                  <a:pt x="3672" y="12443"/>
                  <a:pt x="4382" y="12617"/>
                  <a:pt x="4529" y="13951"/>
                </a:cubicBezTo>
                <a:lnTo>
                  <a:pt x="4529" y="20846"/>
                </a:lnTo>
                <a:cubicBezTo>
                  <a:pt x="4529" y="21260"/>
                  <a:pt x="4727" y="21600"/>
                  <a:pt x="4970" y="21600"/>
                </a:cubicBezTo>
                <a:lnTo>
                  <a:pt x="9322" y="21600"/>
                </a:lnTo>
                <a:cubicBezTo>
                  <a:pt x="9749" y="21162"/>
                  <a:pt x="9815" y="20388"/>
                  <a:pt x="9815" y="20388"/>
                </a:cubicBezTo>
                <a:cubicBezTo>
                  <a:pt x="9857" y="19778"/>
                  <a:pt x="9419" y="18814"/>
                  <a:pt x="9396" y="18765"/>
                </a:cubicBezTo>
                <a:lnTo>
                  <a:pt x="9394" y="18763"/>
                </a:lnTo>
                <a:cubicBezTo>
                  <a:pt x="9168" y="18278"/>
                  <a:pt x="9032" y="17676"/>
                  <a:pt x="9032" y="17022"/>
                </a:cubicBezTo>
                <a:cubicBezTo>
                  <a:pt x="9032" y="15422"/>
                  <a:pt x="9836" y="14124"/>
                  <a:pt x="10827" y="14124"/>
                </a:cubicBezTo>
                <a:cubicBezTo>
                  <a:pt x="11818" y="14124"/>
                  <a:pt x="12621" y="15422"/>
                  <a:pt x="12621" y="17022"/>
                </a:cubicBezTo>
                <a:cubicBezTo>
                  <a:pt x="12621" y="17724"/>
                  <a:pt x="12467" y="18368"/>
                  <a:pt x="12209" y="18869"/>
                </a:cubicBezTo>
                <a:cubicBezTo>
                  <a:pt x="12092" y="19143"/>
                  <a:pt x="11799" y="19886"/>
                  <a:pt x="11834" y="20388"/>
                </a:cubicBezTo>
                <a:cubicBezTo>
                  <a:pt x="11834" y="20388"/>
                  <a:pt x="11900" y="21162"/>
                  <a:pt x="12327" y="21600"/>
                </a:cubicBezTo>
                <a:lnTo>
                  <a:pt x="16679" y="21600"/>
                </a:lnTo>
                <a:cubicBezTo>
                  <a:pt x="16922" y="21600"/>
                  <a:pt x="17120" y="21261"/>
                  <a:pt x="17120" y="20846"/>
                </a:cubicBezTo>
                <a:lnTo>
                  <a:pt x="17120" y="13499"/>
                </a:lnTo>
                <a:cubicBezTo>
                  <a:pt x="17332" y="12447"/>
                  <a:pt x="17928" y="12299"/>
                  <a:pt x="17928" y="12299"/>
                </a:cubicBezTo>
                <a:cubicBezTo>
                  <a:pt x="18223" y="12239"/>
                  <a:pt x="18657" y="12736"/>
                  <a:pt x="18817" y="12935"/>
                </a:cubicBezTo>
                <a:cubicBezTo>
                  <a:pt x="19111" y="13375"/>
                  <a:pt x="19490" y="13640"/>
                  <a:pt x="19902" y="13640"/>
                </a:cubicBezTo>
                <a:cubicBezTo>
                  <a:pt x="20840" y="13640"/>
                  <a:pt x="21600" y="12272"/>
                  <a:pt x="21600" y="10581"/>
                </a:cubicBezTo>
                <a:cubicBezTo>
                  <a:pt x="21600" y="8891"/>
                  <a:pt x="20840" y="7519"/>
                  <a:pt x="19902" y="7519"/>
                </a:cubicBezTo>
                <a:cubicBezTo>
                  <a:pt x="19518" y="7519"/>
                  <a:pt x="19164" y="7753"/>
                  <a:pt x="18880" y="8141"/>
                </a:cubicBezTo>
                <a:lnTo>
                  <a:pt x="18880" y="8138"/>
                </a:lnTo>
                <a:cubicBezTo>
                  <a:pt x="18854" y="8174"/>
                  <a:pt x="18287" y="8928"/>
                  <a:pt x="17928" y="8855"/>
                </a:cubicBezTo>
                <a:cubicBezTo>
                  <a:pt x="17928" y="8855"/>
                  <a:pt x="17332" y="8707"/>
                  <a:pt x="17120" y="7655"/>
                </a:cubicBezTo>
                <a:lnTo>
                  <a:pt x="17120" y="6814"/>
                </a:lnTo>
                <a:lnTo>
                  <a:pt x="17120" y="754"/>
                </a:lnTo>
                <a:cubicBezTo>
                  <a:pt x="17120" y="340"/>
                  <a:pt x="16921" y="0"/>
                  <a:pt x="16678" y="0"/>
                </a:cubicBezTo>
                <a:lnTo>
                  <a:pt x="12109" y="0"/>
                </a:lnTo>
                <a:cubicBezTo>
                  <a:pt x="11780" y="445"/>
                  <a:pt x="11725" y="1085"/>
                  <a:pt x="11725" y="1085"/>
                </a:cubicBezTo>
                <a:cubicBezTo>
                  <a:pt x="11682" y="1697"/>
                  <a:pt x="12124" y="2664"/>
                  <a:pt x="12145" y="2708"/>
                </a:cubicBezTo>
                <a:lnTo>
                  <a:pt x="12142" y="2708"/>
                </a:lnTo>
                <a:cubicBezTo>
                  <a:pt x="12369" y="3193"/>
                  <a:pt x="12506" y="3796"/>
                  <a:pt x="12506" y="4452"/>
                </a:cubicBezTo>
                <a:cubicBezTo>
                  <a:pt x="12506" y="6051"/>
                  <a:pt x="11704" y="7347"/>
                  <a:pt x="10712" y="7347"/>
                </a:cubicBezTo>
                <a:cubicBezTo>
                  <a:pt x="9721" y="7347"/>
                  <a:pt x="8917" y="6051"/>
                  <a:pt x="8917" y="4452"/>
                </a:cubicBezTo>
                <a:cubicBezTo>
                  <a:pt x="8917" y="3749"/>
                  <a:pt x="9072" y="3103"/>
                  <a:pt x="9330" y="2601"/>
                </a:cubicBezTo>
                <a:cubicBezTo>
                  <a:pt x="9447" y="2328"/>
                  <a:pt x="9738" y="1588"/>
                  <a:pt x="9703" y="1085"/>
                </a:cubicBezTo>
                <a:cubicBezTo>
                  <a:pt x="9703" y="1085"/>
                  <a:pt x="9648" y="445"/>
                  <a:pt x="9318" y="0"/>
                </a:cubicBezTo>
                <a:lnTo>
                  <a:pt x="4970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lIns="0" tIns="0" rIns="0" bIns="0" anchor="ctr"/>
          <a:lstStyle/>
          <a:p>
            <a:endParaRPr sz="900"/>
          </a:p>
        </p:txBody>
      </p:sp>
      <p:sp>
        <p:nvSpPr>
          <p:cNvPr id="79" name="Hva…"/>
          <p:cNvSpPr txBox="1"/>
          <p:nvPr/>
        </p:nvSpPr>
        <p:spPr>
          <a:xfrm>
            <a:off x="6683846" y="1578208"/>
            <a:ext cx="4786103" cy="20313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2860" rIns="22860">
            <a:spAutoFit/>
          </a:bodyPr>
          <a:lstStyle/>
          <a:p>
            <a:pPr algn="l" rtl="0"/>
            <a:r>
              <a:rPr sz="1400" b="0" i="0" u="none" baseline="0" lang="en">
                <a:solidFill>
                  <a:schemeClr val="bg1">
                    <a:lumMod val="65000"/>
                  </a:schemeClr>
                </a:solidFill>
              </a:rPr>
              <a:t>Start by explaining the background to implementation of the system/the tool:</a:t>
            </a:r>
          </a:p>
          <a:p>
            <a:pPr marL="285750" indent="-285750" algn="l" rtl="0">
              <a:buFont typeface="Wingdings" panose="05000000000000000000" pitchFamily="2" charset="2"/>
              <a:buChar char="§"/>
            </a:pPr>
            <a:r>
              <a:rPr sz="1400" b="0" i="0" u="none" baseline="0" lang="en">
                <a:solidFill>
                  <a:schemeClr val="bg1">
                    <a:lumMod val="65000"/>
                  </a:schemeClr>
                </a:solidFill>
              </a:rPr>
              <a:t>Which problem or challenge is solved by the tool?</a:t>
            </a:r>
          </a:p>
          <a:p>
            <a:pPr marL="285750" indent="-285750" algn="l" rtl="0">
              <a:buFont typeface="Wingdings" panose="05000000000000000000" pitchFamily="2" charset="2"/>
              <a:buChar char="§"/>
            </a:pPr>
            <a:r>
              <a:rPr sz="1400" b="0" i="0" u="none" baseline="0" lang="en">
                <a:solidFill>
                  <a:schemeClr val="bg1">
                    <a:lumMod val="65000"/>
                  </a:schemeClr>
                </a:solidFill>
              </a:rPr>
              <a:t>Have you identified a new opportunity that is not currently being exploited?</a:t>
            </a:r>
          </a:p>
          <a:p>
            <a:pPr marL="285750" indent="-285750" algn="l" rtl="0">
              <a:buFont typeface="Wingdings" panose="05000000000000000000" pitchFamily="2" charset="2"/>
              <a:buChar char="§"/>
            </a:pPr>
            <a:r>
              <a:rPr sz="1400" b="0" i="0" u="none" baseline="0" lang="en">
                <a:solidFill>
                  <a:schemeClr val="bg1">
                    <a:lumMod val="65000"/>
                  </a:schemeClr>
                </a:solidFill>
              </a:rPr>
              <a:t>Have you gained new insight which you think is worth investigating through the introduction of a new system or tool?</a:t>
            </a:r>
          </a:p>
          <a:p>
            <a:pPr marL="285750" indent="-285750" algn="l" rtl="0">
              <a:buFont typeface="Wingdings" panose="05000000000000000000" pitchFamily="2" charset="2"/>
              <a:buChar char="§"/>
            </a:pPr>
            <a:endParaRPr lang="en" sz="14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" sz="1400" dirty="0"/>
          </a:p>
        </p:txBody>
      </p:sp>
      <p:sp>
        <p:nvSpPr>
          <p:cNvPr id="80" name="Metodenavn"/>
          <p:cNvSpPr txBox="1"/>
          <p:nvPr/>
        </p:nvSpPr>
        <p:spPr>
          <a:xfrm>
            <a:off x="6683847" y="906166"/>
            <a:ext cx="3307850" cy="619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 lnSpcReduction="10000"/>
          </a:bodyPr>
          <a:lstStyle>
            <a:lvl1pPr algn="l" defTabSz="452627">
              <a:defRPr sz="4158">
                <a:solidFill>
                  <a:srgbClr val="00AB84"/>
                </a:solidFill>
                <a:latin typeface="Museo Sans 500"/>
                <a:ea typeface="Museo Sans 500"/>
                <a:cs typeface="Museo Sans 500"/>
                <a:sym typeface="Museo Sans 500"/>
              </a:defRPr>
            </a:lvl1pPr>
          </a:lstStyle>
          <a:p>
            <a:pPr algn="l" rtl="0"/>
            <a:r>
              <a:rPr sz="2079" b="0" i="0" u="none" baseline="0" lang="en"/>
              <a:t>Background to implementation</a:t>
            </a:r>
            <a:endParaRPr sz="2079" dirty="0"/>
          </a:p>
        </p:txBody>
      </p:sp>
    </p:spTree>
    <p:extLst>
      <p:ext uri="{BB962C8B-B14F-4D97-AF65-F5344CB8AC3E}">
        <p14:creationId xmlns:p14="http://schemas.microsoft.com/office/powerpoint/2010/main" val="294813942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ruppe"/>
          <p:cNvGrpSpPr/>
          <p:nvPr/>
        </p:nvGrpSpPr>
        <p:grpSpPr>
          <a:xfrm>
            <a:off x="1247775" y="0"/>
            <a:ext cx="4699000" cy="6869054"/>
            <a:chOff x="0" y="0"/>
            <a:chExt cx="9398000" cy="13738107"/>
          </a:xfrm>
        </p:grpSpPr>
        <p:sp>
          <p:nvSpPr>
            <p:cNvPr id="82" name="Rektangel 16"/>
            <p:cNvSpPr/>
            <p:nvPr/>
          </p:nvSpPr>
          <p:spPr>
            <a:xfrm>
              <a:off x="0" y="0"/>
              <a:ext cx="9398000" cy="13738108"/>
            </a:xfrm>
            <a:prstGeom prst="rect">
              <a:avLst/>
            </a:prstGeom>
            <a:solidFill>
              <a:srgbClr val="4BAF9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rtl="0">
                <a:defRPr sz="4400">
                  <a:solidFill>
                    <a:srgbClr val="FFFFFF"/>
                  </a:solidFill>
                </a:defRPr>
              </a:pPr>
              <a:endParaRPr sz="2200"/>
            </a:p>
          </p:txBody>
        </p:sp>
        <p:grpSp>
          <p:nvGrpSpPr>
            <p:cNvPr id="85" name="Gruppe"/>
            <p:cNvGrpSpPr/>
            <p:nvPr/>
          </p:nvGrpSpPr>
          <p:grpSpPr>
            <a:xfrm>
              <a:off x="774862" y="8817757"/>
              <a:ext cx="7535483" cy="1540440"/>
              <a:chOff x="0" y="0"/>
              <a:chExt cx="7535481" cy="1540439"/>
            </a:xfrm>
          </p:grpSpPr>
          <p:sp>
            <p:nvSpPr>
              <p:cNvPr id="83" name="object 17"/>
              <p:cNvSpPr/>
              <p:nvPr/>
            </p:nvSpPr>
            <p:spPr>
              <a:xfrm>
                <a:off x="0" y="0"/>
                <a:ext cx="7535482" cy="0"/>
              </a:xfrm>
              <a:prstGeom prst="line">
                <a:avLst/>
              </a:prstGeom>
              <a:noFill/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22859" tIns="22859" rIns="22859" bIns="22859" numCol="1" anchor="t">
                <a:noAutofit/>
              </a:bodyPr>
              <a:lstStyle/>
              <a:p>
                <a:endParaRPr sz="900"/>
              </a:p>
            </p:txBody>
          </p:sp>
          <p:sp>
            <p:nvSpPr>
              <p:cNvPr id="84" name="object 17"/>
              <p:cNvSpPr/>
              <p:nvPr/>
            </p:nvSpPr>
            <p:spPr>
              <a:xfrm>
                <a:off x="0" y="1540439"/>
                <a:ext cx="7535482" cy="1"/>
              </a:xfrm>
              <a:prstGeom prst="line">
                <a:avLst/>
              </a:prstGeom>
              <a:noFill/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22859" tIns="22859" rIns="22859" bIns="22859" numCol="1" anchor="t">
                <a:noAutofit/>
              </a:bodyPr>
              <a:lstStyle/>
              <a:p>
                <a:endParaRPr sz="900"/>
              </a:p>
            </p:txBody>
          </p:sp>
        </p:grpSp>
      </p:grpSp>
      <p:sp>
        <p:nvSpPr>
          <p:cNvPr id="87" name="object 13"/>
          <p:cNvSpPr txBox="1"/>
          <p:nvPr/>
        </p:nvSpPr>
        <p:spPr>
          <a:xfrm>
            <a:off x="3233635" y="4763047"/>
            <a:ext cx="2261748" cy="138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R="1943" algn="l" rtl="0">
              <a:spcBef>
                <a:spcPts val="300"/>
              </a:spcBef>
              <a:defRPr sz="1800" spc="51">
                <a:solidFill>
                  <a:srgbClr val="FFFFFF"/>
                </a:solidFill>
                <a:latin typeface="Museo Sans 500"/>
                <a:ea typeface="Museo Sans 500"/>
                <a:cs typeface="Museo Sans 500"/>
                <a:sym typeface="Museo Sans 500"/>
              </a:defRPr>
            </a:pPr>
            <a:r>
              <a:rPr sz="900" b="0" i="0" u="none" baseline="0" lang="en"/>
              <a:t>Insight</a:t>
            </a:r>
            <a:endParaRPr sz="900" dirty="0"/>
          </a:p>
        </p:txBody>
      </p:sp>
      <p:sp>
        <p:nvSpPr>
          <p:cNvPr id="88" name="Lyspære"/>
          <p:cNvSpPr/>
          <p:nvPr/>
        </p:nvSpPr>
        <p:spPr>
          <a:xfrm>
            <a:off x="2958427" y="1588011"/>
            <a:ext cx="996481" cy="17278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4835" y="0"/>
                  <a:pt x="0" y="2843"/>
                  <a:pt x="0" y="6352"/>
                </a:cubicBezTo>
                <a:cubicBezTo>
                  <a:pt x="0" y="7004"/>
                  <a:pt x="167" y="7633"/>
                  <a:pt x="477" y="8225"/>
                </a:cubicBezTo>
                <a:cubicBezTo>
                  <a:pt x="477" y="8225"/>
                  <a:pt x="477" y="8226"/>
                  <a:pt x="477" y="8227"/>
                </a:cubicBezTo>
                <a:cubicBezTo>
                  <a:pt x="491" y="8261"/>
                  <a:pt x="527" y="8322"/>
                  <a:pt x="579" y="8405"/>
                </a:cubicBezTo>
                <a:cubicBezTo>
                  <a:pt x="693" y="8601"/>
                  <a:pt x="822" y="8793"/>
                  <a:pt x="966" y="8979"/>
                </a:cubicBezTo>
                <a:cubicBezTo>
                  <a:pt x="2223" y="10787"/>
                  <a:pt x="5439" y="15160"/>
                  <a:pt x="5440" y="16141"/>
                </a:cubicBezTo>
                <a:lnTo>
                  <a:pt x="5656" y="16902"/>
                </a:lnTo>
                <a:cubicBezTo>
                  <a:pt x="5656" y="16902"/>
                  <a:pt x="5696" y="16981"/>
                  <a:pt x="5817" y="17079"/>
                </a:cubicBezTo>
                <a:lnTo>
                  <a:pt x="15815" y="17079"/>
                </a:lnTo>
                <a:cubicBezTo>
                  <a:pt x="15936" y="16981"/>
                  <a:pt x="15976" y="16902"/>
                  <a:pt x="15976" y="16902"/>
                </a:cubicBezTo>
                <a:lnTo>
                  <a:pt x="16193" y="16141"/>
                </a:lnTo>
                <a:cubicBezTo>
                  <a:pt x="16193" y="14948"/>
                  <a:pt x="20944" y="8742"/>
                  <a:pt x="21152" y="8227"/>
                </a:cubicBezTo>
                <a:cubicBezTo>
                  <a:pt x="21159" y="8211"/>
                  <a:pt x="21155" y="8198"/>
                  <a:pt x="21141" y="8188"/>
                </a:cubicBezTo>
                <a:cubicBezTo>
                  <a:pt x="21438" y="7607"/>
                  <a:pt x="21600" y="6990"/>
                  <a:pt x="21600" y="6352"/>
                </a:cubicBezTo>
                <a:cubicBezTo>
                  <a:pt x="21600" y="2843"/>
                  <a:pt x="16765" y="0"/>
                  <a:pt x="10800" y="0"/>
                </a:cubicBezTo>
                <a:close/>
                <a:moveTo>
                  <a:pt x="5943" y="17697"/>
                </a:moveTo>
                <a:cubicBezTo>
                  <a:pt x="5930" y="17727"/>
                  <a:pt x="5919" y="17758"/>
                  <a:pt x="5919" y="17791"/>
                </a:cubicBezTo>
                <a:lnTo>
                  <a:pt x="5919" y="18399"/>
                </a:lnTo>
                <a:cubicBezTo>
                  <a:pt x="5919" y="18599"/>
                  <a:pt x="6178" y="18765"/>
                  <a:pt x="6510" y="18795"/>
                </a:cubicBezTo>
                <a:cubicBezTo>
                  <a:pt x="6431" y="18855"/>
                  <a:pt x="6382" y="18929"/>
                  <a:pt x="6382" y="19010"/>
                </a:cubicBezTo>
                <a:lnTo>
                  <a:pt x="6382" y="19541"/>
                </a:lnTo>
                <a:cubicBezTo>
                  <a:pt x="6382" y="19736"/>
                  <a:pt x="6656" y="19894"/>
                  <a:pt x="6993" y="19894"/>
                </a:cubicBezTo>
                <a:lnTo>
                  <a:pt x="7186" y="19894"/>
                </a:lnTo>
                <a:lnTo>
                  <a:pt x="7186" y="20380"/>
                </a:lnTo>
                <a:cubicBezTo>
                  <a:pt x="7186" y="20568"/>
                  <a:pt x="7454" y="20721"/>
                  <a:pt x="7780" y="20721"/>
                </a:cubicBezTo>
                <a:lnTo>
                  <a:pt x="8816" y="20721"/>
                </a:lnTo>
                <a:cubicBezTo>
                  <a:pt x="8925" y="21215"/>
                  <a:pt x="9771" y="21600"/>
                  <a:pt x="10800" y="21600"/>
                </a:cubicBezTo>
                <a:cubicBezTo>
                  <a:pt x="11829" y="21600"/>
                  <a:pt x="12675" y="21215"/>
                  <a:pt x="12784" y="20721"/>
                </a:cubicBezTo>
                <a:lnTo>
                  <a:pt x="13820" y="20721"/>
                </a:lnTo>
                <a:cubicBezTo>
                  <a:pt x="14146" y="20721"/>
                  <a:pt x="14414" y="20568"/>
                  <a:pt x="14414" y="20380"/>
                </a:cubicBezTo>
                <a:lnTo>
                  <a:pt x="14414" y="19894"/>
                </a:lnTo>
                <a:lnTo>
                  <a:pt x="14607" y="19894"/>
                </a:lnTo>
                <a:cubicBezTo>
                  <a:pt x="14944" y="19894"/>
                  <a:pt x="15218" y="19736"/>
                  <a:pt x="15218" y="19541"/>
                </a:cubicBezTo>
                <a:lnTo>
                  <a:pt x="15218" y="19010"/>
                </a:lnTo>
                <a:cubicBezTo>
                  <a:pt x="15218" y="18929"/>
                  <a:pt x="15169" y="18855"/>
                  <a:pt x="15090" y="18795"/>
                </a:cubicBezTo>
                <a:cubicBezTo>
                  <a:pt x="15422" y="18765"/>
                  <a:pt x="15681" y="18599"/>
                  <a:pt x="15681" y="18399"/>
                </a:cubicBezTo>
                <a:lnTo>
                  <a:pt x="15681" y="17791"/>
                </a:lnTo>
                <a:cubicBezTo>
                  <a:pt x="15681" y="17758"/>
                  <a:pt x="15670" y="17727"/>
                  <a:pt x="15657" y="17697"/>
                </a:cubicBezTo>
                <a:lnTo>
                  <a:pt x="5943" y="17697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lIns="0" tIns="0" rIns="0" bIns="0" anchor="ctr"/>
          <a:lstStyle/>
          <a:p>
            <a:endParaRPr sz="900"/>
          </a:p>
        </p:txBody>
      </p:sp>
      <p:sp>
        <p:nvSpPr>
          <p:cNvPr id="89" name="Stjerne"/>
          <p:cNvSpPr/>
          <p:nvPr/>
        </p:nvSpPr>
        <p:spPr>
          <a:xfrm>
            <a:off x="1738148" y="662557"/>
            <a:ext cx="3437040" cy="3411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12461" y="4170"/>
                </a:lnTo>
                <a:lnTo>
                  <a:pt x="15856" y="1255"/>
                </a:lnTo>
                <a:lnTo>
                  <a:pt x="15403" y="5725"/>
                </a:lnTo>
                <a:lnTo>
                  <a:pt x="19754" y="4734"/>
                </a:lnTo>
                <a:lnTo>
                  <a:pt x="17290" y="8480"/>
                </a:lnTo>
                <a:lnTo>
                  <a:pt x="21600" y="9638"/>
                </a:lnTo>
                <a:lnTo>
                  <a:pt x="17691" y="11802"/>
                </a:lnTo>
                <a:lnTo>
                  <a:pt x="20972" y="14845"/>
                </a:lnTo>
                <a:lnTo>
                  <a:pt x="16513" y="14931"/>
                </a:lnTo>
                <a:lnTo>
                  <a:pt x="18014" y="19162"/>
                </a:lnTo>
                <a:lnTo>
                  <a:pt x="14026" y="17151"/>
                </a:lnTo>
                <a:lnTo>
                  <a:pt x="13404" y="21600"/>
                </a:lnTo>
                <a:lnTo>
                  <a:pt x="10800" y="17952"/>
                </a:lnTo>
                <a:lnTo>
                  <a:pt x="8196" y="21600"/>
                </a:lnTo>
                <a:lnTo>
                  <a:pt x="7574" y="17151"/>
                </a:lnTo>
                <a:lnTo>
                  <a:pt x="3586" y="19162"/>
                </a:lnTo>
                <a:lnTo>
                  <a:pt x="5087" y="14931"/>
                </a:lnTo>
                <a:lnTo>
                  <a:pt x="628" y="14845"/>
                </a:lnTo>
                <a:lnTo>
                  <a:pt x="3909" y="11802"/>
                </a:lnTo>
                <a:lnTo>
                  <a:pt x="0" y="9638"/>
                </a:lnTo>
                <a:lnTo>
                  <a:pt x="4310" y="8480"/>
                </a:lnTo>
                <a:lnTo>
                  <a:pt x="1846" y="4734"/>
                </a:lnTo>
                <a:lnTo>
                  <a:pt x="6197" y="5725"/>
                </a:lnTo>
                <a:lnTo>
                  <a:pt x="5744" y="1255"/>
                </a:lnTo>
                <a:lnTo>
                  <a:pt x="9139" y="417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lIns="0" tIns="0" rIns="0" bIns="0" anchor="ctr"/>
          <a:lstStyle/>
          <a:p>
            <a:endParaRPr sz="900"/>
          </a:p>
        </p:txBody>
      </p:sp>
      <p:sp>
        <p:nvSpPr>
          <p:cNvPr id="90" name="Hva…"/>
          <p:cNvSpPr txBox="1"/>
          <p:nvPr/>
        </p:nvSpPr>
        <p:spPr>
          <a:xfrm>
            <a:off x="6683846" y="1578208"/>
            <a:ext cx="3770005" cy="24622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2860" rIns="22860">
            <a:spAutoFit/>
          </a:bodyPr>
          <a:lstStyle/>
          <a:p>
            <a:pPr algn="l" rtl="0"/>
            <a:r>
              <a:rPr sz="1400" b="0" i="0" u="none" baseline="0" lang="en">
                <a:solidFill>
                  <a:schemeClr val="bg1">
                    <a:lumMod val="65000"/>
                  </a:schemeClr>
                </a:solidFill>
              </a:rPr>
              <a:t>Present three key insights as background for your reasons for wanting to carry out the implementation. Here are a few tips:</a:t>
            </a:r>
            <a:br>
              <a:rPr sz="1400" lang="en">
                <a:solidFill>
                  <a:schemeClr val="bg1">
                    <a:lumMod val="65000"/>
                  </a:schemeClr>
                </a:solidFill>
              </a:rPr>
            </a:br>
            <a:br>
              <a:rPr sz="1400" lang="en">
                <a:solidFill>
                  <a:schemeClr val="bg1">
                    <a:lumMod val="65000"/>
                  </a:schemeClr>
                </a:solidFill>
              </a:rPr>
            </a:br>
            <a:r>
              <a:rPr sz="1400" b="0" i="0" u="none" baseline="0" lang="en">
                <a:solidFill>
                  <a:schemeClr val="bg1">
                    <a:lumMod val="65000"/>
                  </a:schemeClr>
                </a:solidFill>
              </a:rPr>
              <a:t>Preferably use a variety of tools when presenting your insights:</a:t>
            </a:r>
          </a:p>
          <a:p>
            <a:pPr marL="285750" indent="-285750" algn="l" rtl="0">
              <a:buFont typeface="Wingdings" panose="05000000000000000000" pitchFamily="2" charset="2"/>
              <a:buChar char="§"/>
            </a:pPr>
            <a:r>
              <a:rPr sz="1400" b="0" i="0" u="none" baseline="0" lang="en">
                <a:solidFill>
                  <a:schemeClr val="bg1">
                    <a:lumMod val="65000"/>
                  </a:schemeClr>
                </a:solidFill>
              </a:rPr>
              <a:t>Quotes from employees and/or customers</a:t>
            </a:r>
          </a:p>
          <a:p>
            <a:pPr marL="285750" indent="-285750" algn="l" rtl="0">
              <a:buFont typeface="Wingdings" panose="05000000000000000000" pitchFamily="2" charset="2"/>
              <a:buChar char="§"/>
            </a:pPr>
            <a:r>
              <a:rPr sz="1400" b="0" i="0" u="none" baseline="0" lang="en">
                <a:solidFill>
                  <a:schemeClr val="bg1">
                    <a:lumMod val="65000"/>
                  </a:schemeClr>
                </a:solidFill>
              </a:rPr>
              <a:t>Images that visualise the insight</a:t>
            </a:r>
          </a:p>
          <a:p>
            <a:pPr marL="285750" indent="-285750" algn="l" rtl="0">
              <a:buFont typeface="Wingdings" panose="05000000000000000000" pitchFamily="2" charset="2"/>
              <a:buChar char="§"/>
            </a:pPr>
            <a:r>
              <a:rPr sz="1400" b="0" i="0" u="none" baseline="0" lang="en">
                <a:solidFill>
                  <a:schemeClr val="bg1">
                    <a:lumMod val="65000"/>
                  </a:schemeClr>
                </a:solidFill>
              </a:rPr>
              <a:t>Statistics or other types of external or internal data</a:t>
            </a:r>
          </a:p>
          <a:p>
            <a:endParaRPr lang="en" sz="1400" dirty="0"/>
          </a:p>
        </p:txBody>
      </p:sp>
      <p:sp>
        <p:nvSpPr>
          <p:cNvPr id="91" name="Metodenavn"/>
          <p:cNvSpPr txBox="1"/>
          <p:nvPr/>
        </p:nvSpPr>
        <p:spPr>
          <a:xfrm>
            <a:off x="6683847" y="906166"/>
            <a:ext cx="3307850" cy="619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>
            <a:lvl1pPr algn="l" defTabSz="452627">
              <a:defRPr sz="4158">
                <a:solidFill>
                  <a:srgbClr val="00AB84"/>
                </a:solidFill>
                <a:latin typeface="Museo Sans 500"/>
                <a:ea typeface="Museo Sans 500"/>
                <a:cs typeface="Museo Sans 500"/>
                <a:sym typeface="Museo Sans 500"/>
              </a:defRPr>
            </a:lvl1pPr>
          </a:lstStyle>
          <a:p>
            <a:pPr algn="l" rtl="0"/>
            <a:r>
              <a:rPr sz="2079" b="0" i="0" u="none" baseline="0" lang="en"/>
              <a:t>Key insights</a:t>
            </a:r>
            <a:endParaRPr sz="2079" dirty="0"/>
          </a:p>
        </p:txBody>
      </p:sp>
    </p:spTree>
    <p:extLst>
      <p:ext uri="{BB962C8B-B14F-4D97-AF65-F5344CB8AC3E}">
        <p14:creationId xmlns:p14="http://schemas.microsoft.com/office/powerpoint/2010/main" val="238174940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ruppe"/>
          <p:cNvGrpSpPr/>
          <p:nvPr/>
        </p:nvGrpSpPr>
        <p:grpSpPr>
          <a:xfrm>
            <a:off x="1247775" y="0"/>
            <a:ext cx="4699000" cy="6869054"/>
            <a:chOff x="0" y="0"/>
            <a:chExt cx="9398000" cy="13738107"/>
          </a:xfrm>
        </p:grpSpPr>
        <p:sp>
          <p:nvSpPr>
            <p:cNvPr id="111" name="Rektangel 16"/>
            <p:cNvSpPr/>
            <p:nvPr/>
          </p:nvSpPr>
          <p:spPr>
            <a:xfrm>
              <a:off x="0" y="0"/>
              <a:ext cx="9398000" cy="13738108"/>
            </a:xfrm>
            <a:prstGeom prst="rect">
              <a:avLst/>
            </a:prstGeom>
            <a:solidFill>
              <a:srgbClr val="4BAF9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rtl="0">
                <a:defRPr sz="4400">
                  <a:solidFill>
                    <a:srgbClr val="FFFFFF"/>
                  </a:solidFill>
                </a:defRPr>
              </a:pPr>
              <a:endParaRPr sz="2200"/>
            </a:p>
          </p:txBody>
        </p:sp>
        <p:grpSp>
          <p:nvGrpSpPr>
            <p:cNvPr id="114" name="Gruppe"/>
            <p:cNvGrpSpPr/>
            <p:nvPr/>
          </p:nvGrpSpPr>
          <p:grpSpPr>
            <a:xfrm>
              <a:off x="774862" y="8817757"/>
              <a:ext cx="7535483" cy="1540440"/>
              <a:chOff x="0" y="0"/>
              <a:chExt cx="7535481" cy="1540439"/>
            </a:xfrm>
          </p:grpSpPr>
          <p:sp>
            <p:nvSpPr>
              <p:cNvPr id="112" name="object 17"/>
              <p:cNvSpPr/>
              <p:nvPr/>
            </p:nvSpPr>
            <p:spPr>
              <a:xfrm>
                <a:off x="0" y="0"/>
                <a:ext cx="7535482" cy="0"/>
              </a:xfrm>
              <a:prstGeom prst="line">
                <a:avLst/>
              </a:prstGeom>
              <a:noFill/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22859" tIns="22859" rIns="22859" bIns="22859" numCol="1" anchor="t">
                <a:noAutofit/>
              </a:bodyPr>
              <a:lstStyle/>
              <a:p>
                <a:endParaRPr sz="900"/>
              </a:p>
            </p:txBody>
          </p:sp>
          <p:sp>
            <p:nvSpPr>
              <p:cNvPr id="113" name="object 17"/>
              <p:cNvSpPr/>
              <p:nvPr/>
            </p:nvSpPr>
            <p:spPr>
              <a:xfrm>
                <a:off x="0" y="1540439"/>
                <a:ext cx="7535482" cy="1"/>
              </a:xfrm>
              <a:prstGeom prst="line">
                <a:avLst/>
              </a:prstGeom>
              <a:noFill/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22859" tIns="22859" rIns="22859" bIns="22859" numCol="1" anchor="t">
                <a:noAutofit/>
              </a:bodyPr>
              <a:lstStyle/>
              <a:p>
                <a:endParaRPr sz="900"/>
              </a:p>
            </p:txBody>
          </p:sp>
        </p:grpSp>
      </p:grpSp>
      <p:sp>
        <p:nvSpPr>
          <p:cNvPr id="116" name="object 2"/>
          <p:cNvSpPr txBox="1"/>
          <p:nvPr/>
        </p:nvSpPr>
        <p:spPr>
          <a:xfrm>
            <a:off x="1919775" y="4722841"/>
            <a:ext cx="3022986" cy="138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algn="ctr" rtl="0">
              <a:spcBef>
                <a:spcPts val="350"/>
              </a:spcBef>
              <a:defRPr sz="1800" spc="56">
                <a:solidFill>
                  <a:srgbClr val="FFFFFF"/>
                </a:solidFill>
                <a:latin typeface="Museo Sans 500"/>
                <a:ea typeface="Museo Sans 500"/>
                <a:cs typeface="Museo Sans 500"/>
                <a:sym typeface="Museo Sans 500"/>
              </a:defRPr>
            </a:pPr>
            <a:r>
              <a:rPr sz="900" b="0" i="0" u="none" baseline="0" lang="en"/>
              <a:t>Hypotheses</a:t>
            </a:r>
            <a:endParaRPr sz="900" spc="13" dirty="0"/>
          </a:p>
        </p:txBody>
      </p:sp>
      <p:sp>
        <p:nvSpPr>
          <p:cNvPr id="117" name="Eksamenslue"/>
          <p:cNvSpPr/>
          <p:nvPr/>
        </p:nvSpPr>
        <p:spPr>
          <a:xfrm>
            <a:off x="2281900" y="2263726"/>
            <a:ext cx="2486889" cy="13613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0" y="6520"/>
                </a:lnTo>
                <a:lnTo>
                  <a:pt x="10800" y="13043"/>
                </a:lnTo>
                <a:lnTo>
                  <a:pt x="18745" y="8243"/>
                </a:lnTo>
                <a:lnTo>
                  <a:pt x="18745" y="10509"/>
                </a:lnTo>
                <a:cubicBezTo>
                  <a:pt x="18606" y="10673"/>
                  <a:pt x="18515" y="10958"/>
                  <a:pt x="18515" y="11282"/>
                </a:cubicBezTo>
                <a:cubicBezTo>
                  <a:pt x="18515" y="11519"/>
                  <a:pt x="18563" y="11733"/>
                  <a:pt x="18644" y="11896"/>
                </a:cubicBezTo>
                <a:cubicBezTo>
                  <a:pt x="18499" y="12008"/>
                  <a:pt x="18399" y="12270"/>
                  <a:pt x="18399" y="12574"/>
                </a:cubicBezTo>
                <a:lnTo>
                  <a:pt x="18399" y="21301"/>
                </a:lnTo>
                <a:cubicBezTo>
                  <a:pt x="18553" y="21484"/>
                  <a:pt x="18772" y="21600"/>
                  <a:pt x="19018" y="21600"/>
                </a:cubicBezTo>
                <a:cubicBezTo>
                  <a:pt x="19264" y="21600"/>
                  <a:pt x="19483" y="21484"/>
                  <a:pt x="19637" y="21301"/>
                </a:cubicBezTo>
                <a:lnTo>
                  <a:pt x="19637" y="12556"/>
                </a:lnTo>
                <a:cubicBezTo>
                  <a:pt x="19637" y="12255"/>
                  <a:pt x="19538" y="11998"/>
                  <a:pt x="19396" y="11887"/>
                </a:cubicBezTo>
                <a:cubicBezTo>
                  <a:pt x="19474" y="11725"/>
                  <a:pt x="19523" y="11515"/>
                  <a:pt x="19523" y="11282"/>
                </a:cubicBezTo>
                <a:cubicBezTo>
                  <a:pt x="19523" y="10958"/>
                  <a:pt x="19430" y="10673"/>
                  <a:pt x="19292" y="10509"/>
                </a:cubicBezTo>
                <a:lnTo>
                  <a:pt x="19292" y="7913"/>
                </a:lnTo>
                <a:lnTo>
                  <a:pt x="21600" y="6520"/>
                </a:lnTo>
                <a:lnTo>
                  <a:pt x="10800" y="0"/>
                </a:lnTo>
                <a:close/>
                <a:moveTo>
                  <a:pt x="10819" y="5598"/>
                </a:moveTo>
                <a:cubicBezTo>
                  <a:pt x="11223" y="5598"/>
                  <a:pt x="11551" y="5819"/>
                  <a:pt x="11551" y="6091"/>
                </a:cubicBezTo>
                <a:cubicBezTo>
                  <a:pt x="11551" y="6364"/>
                  <a:pt x="11223" y="6584"/>
                  <a:pt x="10819" y="6584"/>
                </a:cubicBezTo>
                <a:cubicBezTo>
                  <a:pt x="10414" y="6584"/>
                  <a:pt x="10084" y="6364"/>
                  <a:pt x="10084" y="6091"/>
                </a:cubicBezTo>
                <a:cubicBezTo>
                  <a:pt x="10084" y="5819"/>
                  <a:pt x="10414" y="5598"/>
                  <a:pt x="10819" y="5598"/>
                </a:cubicBezTo>
                <a:close/>
                <a:moveTo>
                  <a:pt x="16068" y="10691"/>
                </a:moveTo>
                <a:lnTo>
                  <a:pt x="10800" y="13872"/>
                </a:lnTo>
                <a:lnTo>
                  <a:pt x="5535" y="10694"/>
                </a:lnTo>
                <a:cubicBezTo>
                  <a:pt x="4861" y="12240"/>
                  <a:pt x="4431" y="14116"/>
                  <a:pt x="4188" y="16122"/>
                </a:cubicBezTo>
                <a:cubicBezTo>
                  <a:pt x="6908" y="16652"/>
                  <a:pt x="9240" y="18095"/>
                  <a:pt x="10748" y="20074"/>
                </a:cubicBezTo>
                <a:cubicBezTo>
                  <a:pt x="12275" y="18069"/>
                  <a:pt x="14648" y="16613"/>
                  <a:pt x="17413" y="16101"/>
                </a:cubicBezTo>
                <a:cubicBezTo>
                  <a:pt x="17170" y="14102"/>
                  <a:pt x="16740" y="12232"/>
                  <a:pt x="16068" y="10691"/>
                </a:cubicBez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lIns="0" tIns="0" rIns="0" bIns="0" anchor="ctr"/>
          <a:lstStyle/>
          <a:p>
            <a:endParaRPr sz="900"/>
          </a:p>
        </p:txBody>
      </p:sp>
      <p:sp>
        <p:nvSpPr>
          <p:cNvPr id="119" name="Metodenavn"/>
          <p:cNvSpPr txBox="1"/>
          <p:nvPr/>
        </p:nvSpPr>
        <p:spPr>
          <a:xfrm>
            <a:off x="6683846" y="906166"/>
            <a:ext cx="3967677" cy="619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>
            <a:lvl1pPr algn="l" defTabSz="457200">
              <a:defRPr sz="4200">
                <a:solidFill>
                  <a:srgbClr val="00AB84"/>
                </a:solidFill>
                <a:latin typeface="Museo Sans 500"/>
                <a:ea typeface="Museo Sans 500"/>
                <a:cs typeface="Museo Sans 500"/>
                <a:sym typeface="Museo Sans 500"/>
              </a:defRPr>
            </a:lvl1pPr>
          </a:lstStyle>
          <a:p>
            <a:pPr algn="l" rtl="0"/>
            <a:r>
              <a:rPr sz="2400" b="0" i="0" u="none" baseline="0" lang="en"/>
              <a:t>Hypotheses for value creation</a:t>
            </a:r>
            <a:endParaRPr sz="2100" dirty="0"/>
          </a:p>
        </p:txBody>
      </p:sp>
      <p:sp>
        <p:nvSpPr>
          <p:cNvPr id="11" name="Hva…">
            <a:extLst>
              <a:ext uri="{FF2B5EF4-FFF2-40B4-BE49-F238E27FC236}">
                <a16:creationId xmlns:a16="http://schemas.microsoft.com/office/drawing/2014/main" id="{BE97B141-FE9E-40CB-BF0F-CDFFE8E2C963}"/>
              </a:ext>
            </a:extLst>
          </p:cNvPr>
          <p:cNvSpPr txBox="1"/>
          <p:nvPr/>
        </p:nvSpPr>
        <p:spPr>
          <a:xfrm>
            <a:off x="6683846" y="1578208"/>
            <a:ext cx="3770005" cy="1815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2860" rIns="22860">
            <a:spAutoFit/>
          </a:bodyPr>
          <a:lstStyle/>
          <a:p>
            <a:pPr algn="l" rtl="0"/>
            <a:r>
              <a:rPr sz="1400" b="0" i="0" u="none" baseline="0" lang="en">
                <a:solidFill>
                  <a:schemeClr val="bg1">
                    <a:lumMod val="65000"/>
                  </a:schemeClr>
                </a:solidFill>
              </a:rPr>
              <a:t>Present suppositions on why the project will contribute to value creation. Here are a few tips: </a:t>
            </a:r>
          </a:p>
          <a:p>
            <a:endParaRPr lang="en" sz="1400" dirty="0">
              <a:solidFill>
                <a:schemeClr val="bg1">
                  <a:lumMod val="65000"/>
                </a:schemeClr>
              </a:solidFill>
            </a:endParaRPr>
          </a:p>
          <a:p>
            <a:pPr marL="285750" indent="-285750" algn="l" rtl="0">
              <a:buFont typeface="Wingdings" panose="05000000000000000000" pitchFamily="2" charset="2"/>
              <a:buChar char="§"/>
            </a:pPr>
            <a:r>
              <a:rPr sz="1400" b="0" i="0" u="none" baseline="0" lang="en">
                <a:solidFill>
                  <a:schemeClr val="bg1">
                    <a:lumMod val="65000"/>
                  </a:schemeClr>
                </a:solidFill>
              </a:rPr>
              <a:t>What can you save by introducing the new tool? Time? Money?</a:t>
            </a:r>
          </a:p>
          <a:p>
            <a:pPr marL="285750" indent="-285750" algn="l" rtl="0">
              <a:buFont typeface="Wingdings" panose="05000000000000000000" pitchFamily="2" charset="2"/>
              <a:buChar char="§"/>
            </a:pPr>
            <a:r>
              <a:rPr sz="1400" b="0" i="0" u="none" baseline="0" lang="en">
                <a:solidFill>
                  <a:schemeClr val="bg1">
                    <a:lumMod val="65000"/>
                  </a:schemeClr>
                </a:solidFill>
              </a:rPr>
              <a:t>What value will the tool be able to deliver? Employee/customer satisfaction? Efficiency?</a:t>
            </a:r>
          </a:p>
          <a:p>
            <a:pPr marL="285750" indent="-285750" algn="l" rtl="0">
              <a:buFont typeface="Wingdings" panose="05000000000000000000" pitchFamily="2" charset="2"/>
              <a:buChar char="§"/>
            </a:pPr>
            <a:endParaRPr lang="en" sz="1400" dirty="0"/>
          </a:p>
        </p:txBody>
      </p:sp>
    </p:spTree>
    <p:extLst>
      <p:ext uri="{BB962C8B-B14F-4D97-AF65-F5344CB8AC3E}">
        <p14:creationId xmlns:p14="http://schemas.microsoft.com/office/powerpoint/2010/main" val="157248413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Gruppe"/>
          <p:cNvGrpSpPr/>
          <p:nvPr/>
        </p:nvGrpSpPr>
        <p:grpSpPr>
          <a:xfrm>
            <a:off x="1247775" y="0"/>
            <a:ext cx="4699000" cy="6869054"/>
            <a:chOff x="0" y="0"/>
            <a:chExt cx="9398000" cy="13738107"/>
          </a:xfrm>
        </p:grpSpPr>
        <p:sp>
          <p:nvSpPr>
            <p:cNvPr id="93" name="Rektangel 16"/>
            <p:cNvSpPr/>
            <p:nvPr/>
          </p:nvSpPr>
          <p:spPr>
            <a:xfrm>
              <a:off x="0" y="0"/>
              <a:ext cx="9398000" cy="13738108"/>
            </a:xfrm>
            <a:prstGeom prst="rect">
              <a:avLst/>
            </a:prstGeom>
            <a:solidFill>
              <a:srgbClr val="4BAF9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rtl="0">
                <a:defRPr sz="4400">
                  <a:solidFill>
                    <a:srgbClr val="FFFFFF"/>
                  </a:solidFill>
                </a:defRPr>
              </a:pPr>
              <a:endParaRPr sz="2200" dirty="0"/>
            </a:p>
          </p:txBody>
        </p:sp>
        <p:grpSp>
          <p:nvGrpSpPr>
            <p:cNvPr id="96" name="Gruppe"/>
            <p:cNvGrpSpPr/>
            <p:nvPr/>
          </p:nvGrpSpPr>
          <p:grpSpPr>
            <a:xfrm>
              <a:off x="774862" y="8817757"/>
              <a:ext cx="7535483" cy="1540440"/>
              <a:chOff x="0" y="0"/>
              <a:chExt cx="7535481" cy="1540439"/>
            </a:xfrm>
          </p:grpSpPr>
          <p:sp>
            <p:nvSpPr>
              <p:cNvPr id="94" name="object 17"/>
              <p:cNvSpPr/>
              <p:nvPr/>
            </p:nvSpPr>
            <p:spPr>
              <a:xfrm>
                <a:off x="0" y="0"/>
                <a:ext cx="7535482" cy="0"/>
              </a:xfrm>
              <a:prstGeom prst="line">
                <a:avLst/>
              </a:prstGeom>
              <a:noFill/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22859" tIns="22859" rIns="22859" bIns="22859" numCol="1" anchor="t">
                <a:noAutofit/>
              </a:bodyPr>
              <a:lstStyle/>
              <a:p>
                <a:endParaRPr sz="900"/>
              </a:p>
            </p:txBody>
          </p:sp>
          <p:sp>
            <p:nvSpPr>
              <p:cNvPr id="95" name="object 17"/>
              <p:cNvSpPr/>
              <p:nvPr/>
            </p:nvSpPr>
            <p:spPr>
              <a:xfrm>
                <a:off x="0" y="1540439"/>
                <a:ext cx="7535482" cy="1"/>
              </a:xfrm>
              <a:prstGeom prst="line">
                <a:avLst/>
              </a:prstGeom>
              <a:noFill/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22859" tIns="22859" rIns="22859" bIns="22859" numCol="1" anchor="t">
                <a:noAutofit/>
              </a:bodyPr>
              <a:lstStyle/>
              <a:p>
                <a:endParaRPr sz="900"/>
              </a:p>
            </p:txBody>
          </p:sp>
        </p:grpSp>
      </p:grpSp>
      <p:sp>
        <p:nvSpPr>
          <p:cNvPr id="98" name="object 6"/>
          <p:cNvSpPr txBox="1"/>
          <p:nvPr/>
        </p:nvSpPr>
        <p:spPr>
          <a:xfrm>
            <a:off x="4076482" y="3933640"/>
            <a:ext cx="1465467" cy="159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R="2591" indent="6478" algn="l" rtl="0">
              <a:lnSpc>
                <a:spcPct val="125000"/>
              </a:lnSpc>
              <a:spcBef>
                <a:spcPts val="50"/>
              </a:spcBef>
              <a:defRPr sz="1800" spc="-6">
                <a:solidFill>
                  <a:srgbClr val="FFFFFF"/>
                </a:solidFill>
                <a:latin typeface="Museo Sans 700"/>
                <a:ea typeface="Museo Sans 700"/>
                <a:cs typeface="Museo Sans 700"/>
                <a:sym typeface="Museo Sans 700"/>
              </a:defRPr>
            </a:pPr>
            <a:endParaRPr sz="900" dirty="0"/>
          </a:p>
        </p:txBody>
      </p:sp>
      <p:sp>
        <p:nvSpPr>
          <p:cNvPr id="101" name="object 5"/>
          <p:cNvSpPr txBox="1"/>
          <p:nvPr/>
        </p:nvSpPr>
        <p:spPr>
          <a:xfrm>
            <a:off x="3108885" y="4721621"/>
            <a:ext cx="1700330" cy="1420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marR="2591" indent="6478" algn="l" rtl="0">
              <a:lnSpc>
                <a:spcPct val="125000"/>
              </a:lnSpc>
              <a:spcBef>
                <a:spcPts val="50"/>
              </a:spcBef>
              <a:defRPr sz="1800" spc="-6">
                <a:solidFill>
                  <a:srgbClr val="FFFFFF"/>
                </a:solidFill>
                <a:latin typeface="Museo Sans 700"/>
                <a:ea typeface="Museo Sans 700"/>
                <a:cs typeface="Museo Sans 700"/>
                <a:sym typeface="Museo Sans 700"/>
              </a:defRPr>
            </a:pPr>
            <a:r>
              <a:rPr sz="800" b="0" i="0" u="none" baseline="0" lang="en"/>
              <a:t>Project costs</a:t>
            </a:r>
          </a:p>
        </p:txBody>
      </p:sp>
      <p:sp>
        <p:nvSpPr>
          <p:cNvPr id="103" name="Penger"/>
          <p:cNvSpPr/>
          <p:nvPr/>
        </p:nvSpPr>
        <p:spPr>
          <a:xfrm>
            <a:off x="2491079" y="2718923"/>
            <a:ext cx="2062114" cy="10724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20071"/>
                </a:lnTo>
                <a:lnTo>
                  <a:pt x="21600" y="0"/>
                </a:lnTo>
                <a:lnTo>
                  <a:pt x="0" y="0"/>
                </a:lnTo>
                <a:close/>
                <a:moveTo>
                  <a:pt x="3019" y="1846"/>
                </a:moveTo>
                <a:lnTo>
                  <a:pt x="9380" y="1846"/>
                </a:lnTo>
                <a:cubicBezTo>
                  <a:pt x="8379" y="3482"/>
                  <a:pt x="7686" y="6872"/>
                  <a:pt x="7686" y="10802"/>
                </a:cubicBezTo>
                <a:cubicBezTo>
                  <a:pt x="7686" y="14732"/>
                  <a:pt x="8379" y="18118"/>
                  <a:pt x="9380" y="19754"/>
                </a:cubicBezTo>
                <a:lnTo>
                  <a:pt x="3019" y="19754"/>
                </a:lnTo>
                <a:cubicBezTo>
                  <a:pt x="2835" y="16931"/>
                  <a:pt x="1920" y="14704"/>
                  <a:pt x="762" y="14256"/>
                </a:cubicBezTo>
                <a:lnTo>
                  <a:pt x="762" y="7344"/>
                </a:lnTo>
                <a:cubicBezTo>
                  <a:pt x="1920" y="6896"/>
                  <a:pt x="2835" y="4669"/>
                  <a:pt x="3019" y="1846"/>
                </a:cubicBezTo>
                <a:close/>
                <a:moveTo>
                  <a:pt x="12080" y="1846"/>
                </a:moveTo>
                <a:lnTo>
                  <a:pt x="18581" y="1846"/>
                </a:lnTo>
                <a:cubicBezTo>
                  <a:pt x="18765" y="4669"/>
                  <a:pt x="19678" y="6896"/>
                  <a:pt x="20836" y="7344"/>
                </a:cubicBezTo>
                <a:lnTo>
                  <a:pt x="20836" y="14256"/>
                </a:lnTo>
                <a:cubicBezTo>
                  <a:pt x="19678" y="14704"/>
                  <a:pt x="18765" y="16931"/>
                  <a:pt x="18581" y="19754"/>
                </a:cubicBezTo>
                <a:lnTo>
                  <a:pt x="12080" y="19754"/>
                </a:lnTo>
                <a:cubicBezTo>
                  <a:pt x="13080" y="18118"/>
                  <a:pt x="13772" y="14732"/>
                  <a:pt x="13772" y="10802"/>
                </a:cubicBezTo>
                <a:cubicBezTo>
                  <a:pt x="13772" y="6872"/>
                  <a:pt x="13080" y="3482"/>
                  <a:pt x="12080" y="1846"/>
                </a:cubicBezTo>
                <a:close/>
                <a:moveTo>
                  <a:pt x="4544" y="7884"/>
                </a:moveTo>
                <a:cubicBezTo>
                  <a:pt x="4232" y="7884"/>
                  <a:pt x="3921" y="8174"/>
                  <a:pt x="3683" y="8754"/>
                </a:cubicBezTo>
                <a:cubicBezTo>
                  <a:pt x="3208" y="9913"/>
                  <a:pt x="3208" y="11795"/>
                  <a:pt x="3683" y="12953"/>
                </a:cubicBezTo>
                <a:cubicBezTo>
                  <a:pt x="4159" y="14112"/>
                  <a:pt x="4929" y="14112"/>
                  <a:pt x="5404" y="12953"/>
                </a:cubicBezTo>
                <a:cubicBezTo>
                  <a:pt x="5880" y="11795"/>
                  <a:pt x="5880" y="9913"/>
                  <a:pt x="5404" y="8754"/>
                </a:cubicBezTo>
                <a:cubicBezTo>
                  <a:pt x="5167" y="8174"/>
                  <a:pt x="4855" y="7884"/>
                  <a:pt x="4544" y="7884"/>
                </a:cubicBezTo>
                <a:close/>
                <a:moveTo>
                  <a:pt x="16914" y="7884"/>
                </a:moveTo>
                <a:cubicBezTo>
                  <a:pt x="16603" y="7884"/>
                  <a:pt x="16291" y="8174"/>
                  <a:pt x="16054" y="8754"/>
                </a:cubicBezTo>
                <a:cubicBezTo>
                  <a:pt x="15578" y="9913"/>
                  <a:pt x="15578" y="11795"/>
                  <a:pt x="16054" y="12953"/>
                </a:cubicBezTo>
                <a:cubicBezTo>
                  <a:pt x="16529" y="14112"/>
                  <a:pt x="17301" y="14112"/>
                  <a:pt x="17776" y="12953"/>
                </a:cubicBezTo>
                <a:cubicBezTo>
                  <a:pt x="18252" y="11795"/>
                  <a:pt x="18252" y="9913"/>
                  <a:pt x="17776" y="8754"/>
                </a:cubicBezTo>
                <a:cubicBezTo>
                  <a:pt x="17539" y="8174"/>
                  <a:pt x="17226" y="7884"/>
                  <a:pt x="16914" y="7884"/>
                </a:cubicBezTo>
                <a:close/>
              </a:path>
            </a:pathLst>
          </a:custGeom>
          <a:solidFill>
            <a:srgbClr val="FFFFFF"/>
          </a:solidFill>
          <a:ln w="3175">
            <a:solidFill>
              <a:srgbClr val="FFFFFF"/>
            </a:solidFill>
          </a:ln>
        </p:spPr>
        <p:txBody>
          <a:bodyPr lIns="0" tIns="0" rIns="0" bIns="0" anchor="ctr"/>
          <a:lstStyle/>
          <a:p>
            <a:endParaRPr sz="900"/>
          </a:p>
        </p:txBody>
      </p:sp>
      <p:sp>
        <p:nvSpPr>
          <p:cNvPr id="109" name="Metodenavn"/>
          <p:cNvSpPr txBox="1"/>
          <p:nvPr/>
        </p:nvSpPr>
        <p:spPr>
          <a:xfrm>
            <a:off x="6683847" y="906166"/>
            <a:ext cx="3307850" cy="619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>
            <a:lvl1pPr algn="l" defTabSz="457200">
              <a:defRPr sz="4200">
                <a:solidFill>
                  <a:srgbClr val="00AB84"/>
                </a:solidFill>
                <a:latin typeface="Museo Sans 500"/>
                <a:ea typeface="Museo Sans 500"/>
                <a:cs typeface="Museo Sans 500"/>
                <a:sym typeface="Museo Sans 500"/>
              </a:defRPr>
            </a:lvl1pPr>
          </a:lstStyle>
          <a:p>
            <a:pPr algn="l" rtl="0"/>
            <a:r>
              <a:rPr sz="2100" b="0" i="0" u="none" baseline="0" lang="en"/>
              <a:t>Finance</a:t>
            </a:r>
            <a:endParaRPr sz="2100" dirty="0"/>
          </a:p>
        </p:txBody>
      </p:sp>
      <p:sp>
        <p:nvSpPr>
          <p:cNvPr id="14" name="Hva…">
            <a:extLst>
              <a:ext uri="{FF2B5EF4-FFF2-40B4-BE49-F238E27FC236}">
                <a16:creationId xmlns:a16="http://schemas.microsoft.com/office/drawing/2014/main" id="{E7003AA5-F151-4EE4-A880-C9E221151908}"/>
              </a:ext>
            </a:extLst>
          </p:cNvPr>
          <p:cNvSpPr txBox="1"/>
          <p:nvPr/>
        </p:nvSpPr>
        <p:spPr>
          <a:xfrm>
            <a:off x="6683846" y="1578208"/>
            <a:ext cx="4091245" cy="1384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2860" rIns="22860">
            <a:spAutoFit/>
          </a:bodyPr>
          <a:lstStyle/>
          <a:p>
            <a:pPr algn="l" rtl="0"/>
            <a:r>
              <a:rPr sz="1400" b="0" i="0" u="none" baseline="0" lang="en">
                <a:solidFill>
                  <a:schemeClr val="bg1">
                    <a:lumMod val="65000"/>
                  </a:schemeClr>
                </a:solidFill>
              </a:rPr>
              <a:t>Present the costs for the new tool. </a:t>
            </a:r>
          </a:p>
          <a:p>
            <a:endParaRPr lang="en" sz="1400" dirty="0">
              <a:solidFill>
                <a:schemeClr val="bg1">
                  <a:lumMod val="65000"/>
                </a:schemeClr>
              </a:solidFill>
            </a:endParaRPr>
          </a:p>
          <a:p>
            <a:pPr algn="l" rtl="0"/>
            <a:r>
              <a:rPr sz="1400" b="0" i="0" u="none" baseline="0" lang="en">
                <a:solidFill>
                  <a:schemeClr val="bg1">
                    <a:lumMod val="65000"/>
                  </a:schemeClr>
                </a:solidFill>
              </a:rPr>
              <a:t>Remember to reiterate investments tied to added value: saving yourself time or improving satisfaction is perhaps more valuable than the cost of the tool in itself.  </a:t>
            </a:r>
          </a:p>
        </p:txBody>
      </p:sp>
    </p:spTree>
    <p:extLst>
      <p:ext uri="{BB962C8B-B14F-4D97-AF65-F5344CB8AC3E}">
        <p14:creationId xmlns:p14="http://schemas.microsoft.com/office/powerpoint/2010/main" val="165345148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Rektangel 16"/>
          <p:cNvSpPr/>
          <p:nvPr/>
        </p:nvSpPr>
        <p:spPr>
          <a:xfrm>
            <a:off x="1247775" y="0"/>
            <a:ext cx="4699000" cy="6869054"/>
          </a:xfrm>
          <a:prstGeom prst="rect">
            <a:avLst/>
          </a:prstGeom>
          <a:solidFill>
            <a:srgbClr val="4BAF94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rtl="0">
              <a:defRPr sz="4400">
                <a:solidFill>
                  <a:srgbClr val="FFFFFF"/>
                </a:solidFill>
              </a:defRPr>
            </a:pPr>
            <a:endParaRPr sz="2200"/>
          </a:p>
        </p:txBody>
      </p:sp>
      <p:sp>
        <p:nvSpPr>
          <p:cNvPr id="122" name="object 15"/>
          <p:cNvSpPr txBox="1"/>
          <p:nvPr/>
        </p:nvSpPr>
        <p:spPr>
          <a:xfrm>
            <a:off x="2563180" y="4630368"/>
            <a:ext cx="2068191" cy="165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R="2591" indent="6153" algn="ctr" rtl="0">
              <a:lnSpc>
                <a:spcPct val="129700"/>
              </a:lnSpc>
              <a:spcBef>
                <a:spcPts val="50"/>
              </a:spcBef>
              <a:defRPr sz="1800" spc="56">
                <a:solidFill>
                  <a:srgbClr val="FFFFFF"/>
                </a:solidFill>
                <a:latin typeface="Museo Sans 500"/>
                <a:ea typeface="Museo Sans 500"/>
                <a:cs typeface="Museo Sans 500"/>
                <a:sym typeface="Museo Sans 500"/>
              </a:defRPr>
            </a:pPr>
            <a:r>
              <a:rPr sz="900" b="0" i="0" u="none" baseline="0" lang="en"/>
              <a:t>What is the way forward?</a:t>
            </a:r>
          </a:p>
        </p:txBody>
      </p:sp>
      <p:grpSp>
        <p:nvGrpSpPr>
          <p:cNvPr id="125" name="Gruppe"/>
          <p:cNvGrpSpPr/>
          <p:nvPr/>
        </p:nvGrpSpPr>
        <p:grpSpPr>
          <a:xfrm>
            <a:off x="1635206" y="4408879"/>
            <a:ext cx="3767742" cy="770220"/>
            <a:chOff x="0" y="0"/>
            <a:chExt cx="7535481" cy="1540439"/>
          </a:xfrm>
        </p:grpSpPr>
        <p:sp>
          <p:nvSpPr>
            <p:cNvPr id="123" name="object 17"/>
            <p:cNvSpPr/>
            <p:nvPr/>
          </p:nvSpPr>
          <p:spPr>
            <a:xfrm>
              <a:off x="0" y="0"/>
              <a:ext cx="7535482" cy="0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22859" tIns="22859" rIns="22859" bIns="22859" numCol="1" anchor="t">
              <a:noAutofit/>
            </a:bodyPr>
            <a:lstStyle/>
            <a:p>
              <a:endParaRPr sz="900"/>
            </a:p>
          </p:txBody>
        </p:sp>
        <p:sp>
          <p:nvSpPr>
            <p:cNvPr id="124" name="object 17"/>
            <p:cNvSpPr/>
            <p:nvPr/>
          </p:nvSpPr>
          <p:spPr>
            <a:xfrm>
              <a:off x="0" y="1540439"/>
              <a:ext cx="7535482" cy="1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22859" tIns="22859" rIns="22859" bIns="22859" numCol="1" anchor="t">
              <a:noAutofit/>
            </a:bodyPr>
            <a:lstStyle/>
            <a:p>
              <a:endParaRPr sz="900"/>
            </a:p>
          </p:txBody>
        </p:sp>
      </p:grpSp>
      <p:sp>
        <p:nvSpPr>
          <p:cNvPr id="126" name="Øye"/>
          <p:cNvSpPr/>
          <p:nvPr/>
        </p:nvSpPr>
        <p:spPr>
          <a:xfrm>
            <a:off x="2598503" y="2271891"/>
            <a:ext cx="1997545" cy="10415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6707" y="0"/>
                  <a:pt x="2918" y="3569"/>
                  <a:pt x="407" y="9790"/>
                </a:cubicBezTo>
                <a:lnTo>
                  <a:pt x="0" y="10800"/>
                </a:lnTo>
                <a:lnTo>
                  <a:pt x="407" y="11810"/>
                </a:lnTo>
                <a:cubicBezTo>
                  <a:pt x="2918" y="18032"/>
                  <a:pt x="6707" y="21600"/>
                  <a:pt x="10800" y="21600"/>
                </a:cubicBezTo>
                <a:cubicBezTo>
                  <a:pt x="14893" y="21600"/>
                  <a:pt x="18680" y="18032"/>
                  <a:pt x="21192" y="11810"/>
                </a:cubicBezTo>
                <a:lnTo>
                  <a:pt x="21600" y="10800"/>
                </a:lnTo>
                <a:lnTo>
                  <a:pt x="21192" y="9790"/>
                </a:lnTo>
                <a:cubicBezTo>
                  <a:pt x="18680" y="3569"/>
                  <a:pt x="14893" y="0"/>
                  <a:pt x="10800" y="0"/>
                </a:cubicBezTo>
                <a:close/>
                <a:moveTo>
                  <a:pt x="8667" y="3677"/>
                </a:moveTo>
                <a:cubicBezTo>
                  <a:pt x="7382" y="5094"/>
                  <a:pt x="6517" y="7753"/>
                  <a:pt x="6517" y="10800"/>
                </a:cubicBezTo>
                <a:cubicBezTo>
                  <a:pt x="6517" y="13847"/>
                  <a:pt x="7382" y="16502"/>
                  <a:pt x="8667" y="17920"/>
                </a:cubicBezTo>
                <a:cubicBezTo>
                  <a:pt x="6166" y="17019"/>
                  <a:pt x="3899" y="14543"/>
                  <a:pt x="2199" y="10800"/>
                </a:cubicBezTo>
                <a:cubicBezTo>
                  <a:pt x="3899" y="7057"/>
                  <a:pt x="6166" y="4577"/>
                  <a:pt x="8667" y="3677"/>
                </a:cubicBezTo>
                <a:close/>
                <a:moveTo>
                  <a:pt x="12931" y="3677"/>
                </a:moveTo>
                <a:cubicBezTo>
                  <a:pt x="15432" y="4577"/>
                  <a:pt x="17699" y="7057"/>
                  <a:pt x="19399" y="10800"/>
                </a:cubicBezTo>
                <a:cubicBezTo>
                  <a:pt x="17699" y="14543"/>
                  <a:pt x="15432" y="17019"/>
                  <a:pt x="12931" y="17920"/>
                </a:cubicBezTo>
                <a:cubicBezTo>
                  <a:pt x="14216" y="16502"/>
                  <a:pt x="15081" y="13847"/>
                  <a:pt x="15081" y="10800"/>
                </a:cubicBezTo>
                <a:cubicBezTo>
                  <a:pt x="15081" y="7753"/>
                  <a:pt x="14216" y="5094"/>
                  <a:pt x="12931" y="3677"/>
                </a:cubicBezTo>
                <a:close/>
                <a:moveTo>
                  <a:pt x="12219" y="6169"/>
                </a:moveTo>
                <a:cubicBezTo>
                  <a:pt x="12805" y="6169"/>
                  <a:pt x="13279" y="7078"/>
                  <a:pt x="13279" y="8201"/>
                </a:cubicBezTo>
                <a:cubicBezTo>
                  <a:pt x="13279" y="9324"/>
                  <a:pt x="12805" y="10234"/>
                  <a:pt x="12219" y="10234"/>
                </a:cubicBezTo>
                <a:cubicBezTo>
                  <a:pt x="11634" y="10234"/>
                  <a:pt x="11159" y="9324"/>
                  <a:pt x="11159" y="8201"/>
                </a:cubicBezTo>
                <a:cubicBezTo>
                  <a:pt x="11159" y="7078"/>
                  <a:pt x="11634" y="6169"/>
                  <a:pt x="12219" y="6169"/>
                </a:cubicBez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lIns="0" tIns="0" rIns="0" bIns="0" anchor="ctr"/>
          <a:lstStyle/>
          <a:p>
            <a:endParaRPr sz="900"/>
          </a:p>
        </p:txBody>
      </p:sp>
      <p:sp>
        <p:nvSpPr>
          <p:cNvPr id="127" name="Hva…"/>
          <p:cNvSpPr txBox="1"/>
          <p:nvPr/>
        </p:nvSpPr>
        <p:spPr>
          <a:xfrm>
            <a:off x="6683846" y="1578208"/>
            <a:ext cx="5132333" cy="3493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2860" rIns="22860">
            <a:spAutoFit/>
          </a:bodyPr>
          <a:lstStyle/>
          <a:p>
            <a:pPr algn="l" rtl="0"/>
            <a:r>
              <a:rPr sz="1400" b="0" i="0" u="none" baseline="0" lang="en">
                <a:solidFill>
                  <a:schemeClr val="bg1">
                    <a:lumMod val="65000"/>
                  </a:schemeClr>
                </a:solidFill>
              </a:rPr>
              <a:t>Produce a general description of the key activities that have to be performed if the tool is to be implemented successfully. Here are a few general tips on things to consider:</a:t>
            </a:r>
          </a:p>
          <a:p>
            <a:endParaRPr lang="en" sz="1400" dirty="0">
              <a:solidFill>
                <a:schemeClr val="bg1">
                  <a:lumMod val="65000"/>
                </a:schemeClr>
              </a:solidFill>
            </a:endParaRPr>
          </a:p>
          <a:p>
            <a:pPr algn="l" rtl="0"/>
            <a:r>
              <a:rPr sz="1400" b="1" i="0" u="none" baseline="0" lang="en">
                <a:solidFill>
                  <a:schemeClr val="bg1">
                    <a:lumMod val="65000"/>
                  </a:schemeClr>
                </a:solidFill>
              </a:rPr>
              <a:t>Roles</a:t>
            </a:r>
            <a:br>
              <a:rPr sz="1400" lang="en">
                <a:solidFill>
                  <a:schemeClr val="bg1">
                    <a:lumMod val="65000"/>
                  </a:schemeClr>
                </a:solidFill>
              </a:rPr>
            </a:br>
            <a:r>
              <a:rPr sz="1400" b="0" i="0" u="none" baseline="0" lang="en">
                <a:solidFill>
                  <a:schemeClr val="bg1">
                    <a:lumMod val="65000"/>
                  </a:schemeClr>
                </a:solidFill>
              </a:rPr>
              <a:t>Who participates in the implementation? </a:t>
            </a:r>
          </a:p>
          <a:p>
            <a:endParaRPr lang="en" sz="1400" dirty="0">
              <a:solidFill>
                <a:schemeClr val="bg1">
                  <a:lumMod val="65000"/>
                </a:schemeClr>
              </a:solidFill>
            </a:endParaRPr>
          </a:p>
          <a:p>
            <a:pPr algn="l" rtl="0"/>
            <a:r>
              <a:rPr sz="1400" b="1" i="0" u="none" baseline="0" lang="en">
                <a:solidFill>
                  <a:schemeClr val="bg1">
                    <a:lumMod val="65000"/>
                  </a:schemeClr>
                </a:solidFill>
              </a:rPr>
              <a:t>Timeline </a:t>
            </a:r>
          </a:p>
          <a:p>
            <a:pPr algn="l" rtl="0"/>
            <a:r>
              <a:rPr sz="1400" b="0" i="0" u="none" baseline="0" lang="en">
                <a:solidFill>
                  <a:schemeClr val="bg1">
                    <a:lumMod val="65000"/>
                  </a:schemeClr>
                </a:solidFill>
              </a:rPr>
              <a:t>When does the project begin, what are the various phases, and when it is reasonable to assume that the system has been implemented, put to use and is delivering results? </a:t>
            </a:r>
          </a:p>
          <a:p>
            <a:endParaRPr lang="en" sz="1400" dirty="0">
              <a:solidFill>
                <a:schemeClr val="bg1">
                  <a:lumMod val="65000"/>
                </a:schemeClr>
              </a:solidFill>
            </a:endParaRPr>
          </a:p>
          <a:p>
            <a:pPr algn="l" rtl="0"/>
            <a:r>
              <a:rPr sz="1400" b="1" i="0" u="none" baseline="0" lang="en">
                <a:solidFill>
                  <a:schemeClr val="bg1">
                    <a:lumMod val="65000"/>
                  </a:schemeClr>
                </a:solidFill>
              </a:rPr>
              <a:t>Results</a:t>
            </a:r>
            <a:br>
              <a:rPr sz="1400" lang="en">
                <a:solidFill>
                  <a:schemeClr val="bg1">
                    <a:lumMod val="65000"/>
                  </a:schemeClr>
                </a:solidFill>
              </a:rPr>
            </a:br>
            <a:r>
              <a:rPr sz="1400" b="0" i="0" u="none" baseline="0" lang="en">
                <a:solidFill>
                  <a:schemeClr val="bg1">
                    <a:lumMod val="65000"/>
                  </a:schemeClr>
                </a:solidFill>
              </a:rPr>
              <a:t>Expected result, and how this is to be measured</a:t>
            </a:r>
          </a:p>
          <a:p>
            <a:endParaRPr lang="en" sz="1400" dirty="0"/>
          </a:p>
          <a:p>
            <a:endParaRPr lang="en" sz="1400" dirty="0"/>
          </a:p>
          <a:p>
            <a:pPr lvl="0" algn="l" rtl="0"/>
            <a:endParaRPr lang="en" sz="1100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8" name="Metodenavn"/>
          <p:cNvSpPr txBox="1"/>
          <p:nvPr/>
        </p:nvSpPr>
        <p:spPr>
          <a:xfrm>
            <a:off x="6683847" y="906166"/>
            <a:ext cx="3307850" cy="619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>
            <a:lvl1pPr algn="l" defTabSz="457200">
              <a:defRPr sz="4200">
                <a:solidFill>
                  <a:srgbClr val="00AB84"/>
                </a:solidFill>
                <a:latin typeface="Museo Sans 500"/>
                <a:ea typeface="Museo Sans 500"/>
                <a:cs typeface="Museo Sans 500"/>
                <a:sym typeface="Museo Sans 500"/>
              </a:defRPr>
            </a:lvl1pPr>
          </a:lstStyle>
          <a:p>
            <a:pPr algn="l" rtl="0"/>
            <a:r>
              <a:rPr sz="2100" b="0" i="0" u="none" baseline="0" lang="en"/>
              <a:t>Continued planning</a:t>
            </a:r>
            <a:endParaRPr sz="2100" dirty="0"/>
          </a:p>
        </p:txBody>
      </p:sp>
    </p:spTree>
    <p:extLst>
      <p:ext uri="{BB962C8B-B14F-4D97-AF65-F5344CB8AC3E}">
        <p14:creationId xmlns:p14="http://schemas.microsoft.com/office/powerpoint/2010/main" val="404033645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Gruppe"/>
          <p:cNvGrpSpPr/>
          <p:nvPr/>
        </p:nvGrpSpPr>
        <p:grpSpPr>
          <a:xfrm>
            <a:off x="1247775" y="0"/>
            <a:ext cx="4699000" cy="6869055"/>
            <a:chOff x="0" y="0"/>
            <a:chExt cx="9398000" cy="13738109"/>
          </a:xfrm>
        </p:grpSpPr>
        <p:sp>
          <p:nvSpPr>
            <p:cNvPr id="93" name="Rektangel 16"/>
            <p:cNvSpPr/>
            <p:nvPr/>
          </p:nvSpPr>
          <p:spPr>
            <a:xfrm>
              <a:off x="0" y="0"/>
              <a:ext cx="9398000" cy="13738109"/>
            </a:xfrm>
            <a:prstGeom prst="rect">
              <a:avLst/>
            </a:prstGeom>
            <a:solidFill>
              <a:srgbClr val="4BAF9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l" rtl="0">
                <a:defRPr sz="4400">
                  <a:solidFill>
                    <a:srgbClr val="FFFFFF"/>
                  </a:solidFill>
                </a:defRPr>
              </a:pPr>
              <a:endParaRPr sz="2200"/>
            </a:p>
          </p:txBody>
        </p:sp>
        <p:grpSp>
          <p:nvGrpSpPr>
            <p:cNvPr id="96" name="Gruppe"/>
            <p:cNvGrpSpPr/>
            <p:nvPr/>
          </p:nvGrpSpPr>
          <p:grpSpPr>
            <a:xfrm>
              <a:off x="774862" y="8817757"/>
              <a:ext cx="7535483" cy="1540440"/>
              <a:chOff x="0" y="0"/>
              <a:chExt cx="7535481" cy="1540439"/>
            </a:xfrm>
          </p:grpSpPr>
          <p:sp>
            <p:nvSpPr>
              <p:cNvPr id="94" name="object 17"/>
              <p:cNvSpPr/>
              <p:nvPr/>
            </p:nvSpPr>
            <p:spPr>
              <a:xfrm>
                <a:off x="0" y="0"/>
                <a:ext cx="7535482" cy="0"/>
              </a:xfrm>
              <a:prstGeom prst="line">
                <a:avLst/>
              </a:prstGeom>
              <a:noFill/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22859" tIns="22859" rIns="22859" bIns="22859" numCol="1" anchor="t">
                <a:noAutofit/>
              </a:bodyPr>
              <a:lstStyle/>
              <a:p>
                <a:endParaRPr sz="900"/>
              </a:p>
            </p:txBody>
          </p:sp>
          <p:sp>
            <p:nvSpPr>
              <p:cNvPr id="95" name="object 17"/>
              <p:cNvSpPr/>
              <p:nvPr/>
            </p:nvSpPr>
            <p:spPr>
              <a:xfrm>
                <a:off x="0" y="1540439"/>
                <a:ext cx="7535482" cy="1"/>
              </a:xfrm>
              <a:prstGeom prst="line">
                <a:avLst/>
              </a:prstGeom>
              <a:noFill/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22859" tIns="22859" rIns="22859" bIns="22859" numCol="1" anchor="t">
                <a:noAutofit/>
              </a:bodyPr>
              <a:lstStyle/>
              <a:p>
                <a:endParaRPr sz="900"/>
              </a:p>
            </p:txBody>
          </p:sp>
        </p:grpSp>
      </p:grpSp>
      <p:sp>
        <p:nvSpPr>
          <p:cNvPr id="101" name="object 5"/>
          <p:cNvSpPr txBox="1"/>
          <p:nvPr/>
        </p:nvSpPr>
        <p:spPr>
          <a:xfrm>
            <a:off x="2376152" y="4692846"/>
            <a:ext cx="2442246" cy="1231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6478" algn="ctr" rtl="0">
              <a:spcBef>
                <a:spcPts val="50"/>
              </a:spcBef>
              <a:defRPr sz="1600" spc="56">
                <a:solidFill>
                  <a:srgbClr val="FFFFFF"/>
                </a:solidFill>
                <a:latin typeface="Museo Sans 500"/>
                <a:ea typeface="Museo Sans 500"/>
                <a:cs typeface="Museo Sans 500"/>
                <a:sym typeface="Museo Sans 500"/>
              </a:defRPr>
            </a:pPr>
            <a:r>
              <a:rPr sz="800" b="0" i="0" u="none" baseline="0" lang="en"/>
              <a:t>Resources for continued work</a:t>
            </a:r>
            <a:endParaRPr sz="800" dirty="0"/>
          </a:p>
        </p:txBody>
      </p:sp>
      <p:grpSp>
        <p:nvGrpSpPr>
          <p:cNvPr id="107" name="Gruppe"/>
          <p:cNvGrpSpPr/>
          <p:nvPr/>
        </p:nvGrpSpPr>
        <p:grpSpPr>
          <a:xfrm>
            <a:off x="2749521" y="1932276"/>
            <a:ext cx="1539111" cy="1720988"/>
            <a:chOff x="0" y="0"/>
            <a:chExt cx="1271951" cy="1532063"/>
          </a:xfrm>
        </p:grpSpPr>
        <p:sp>
          <p:nvSpPr>
            <p:cNvPr id="104" name="Mann"/>
            <p:cNvSpPr/>
            <p:nvPr/>
          </p:nvSpPr>
          <p:spPr>
            <a:xfrm>
              <a:off x="678510" y="-1"/>
              <a:ext cx="593442" cy="1532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502" extrusionOk="0">
                  <a:moveTo>
                    <a:pt x="10246" y="10"/>
                  </a:moveTo>
                  <a:cubicBezTo>
                    <a:pt x="9651" y="39"/>
                    <a:pt x="9052" y="142"/>
                    <a:pt x="8490" y="331"/>
                  </a:cubicBezTo>
                  <a:cubicBezTo>
                    <a:pt x="7409" y="697"/>
                    <a:pt x="7827" y="1471"/>
                    <a:pt x="7827" y="1471"/>
                  </a:cubicBezTo>
                  <a:cubicBezTo>
                    <a:pt x="7827" y="1471"/>
                    <a:pt x="7467" y="1472"/>
                    <a:pt x="7689" y="1837"/>
                  </a:cubicBezTo>
                  <a:cubicBezTo>
                    <a:pt x="7827" y="2069"/>
                    <a:pt x="7730" y="2122"/>
                    <a:pt x="8174" y="2197"/>
                  </a:cubicBezTo>
                  <a:cubicBezTo>
                    <a:pt x="8285" y="2477"/>
                    <a:pt x="8629" y="2493"/>
                    <a:pt x="8629" y="2983"/>
                  </a:cubicBezTo>
                  <a:cubicBezTo>
                    <a:pt x="8629" y="2988"/>
                    <a:pt x="8355" y="2978"/>
                    <a:pt x="8161" y="3134"/>
                  </a:cubicBezTo>
                  <a:cubicBezTo>
                    <a:pt x="8106" y="3177"/>
                    <a:pt x="8049" y="3322"/>
                    <a:pt x="7827" y="3359"/>
                  </a:cubicBezTo>
                  <a:cubicBezTo>
                    <a:pt x="6842" y="3542"/>
                    <a:pt x="4636" y="3731"/>
                    <a:pt x="4095" y="3941"/>
                  </a:cubicBezTo>
                  <a:cubicBezTo>
                    <a:pt x="3332" y="4237"/>
                    <a:pt x="185" y="6557"/>
                    <a:pt x="185" y="6783"/>
                  </a:cubicBezTo>
                  <a:cubicBezTo>
                    <a:pt x="185" y="7133"/>
                    <a:pt x="112" y="7369"/>
                    <a:pt x="306" y="7546"/>
                  </a:cubicBezTo>
                  <a:cubicBezTo>
                    <a:pt x="1138" y="8300"/>
                    <a:pt x="2140" y="9548"/>
                    <a:pt x="3388" y="10139"/>
                  </a:cubicBezTo>
                  <a:cubicBezTo>
                    <a:pt x="3555" y="10220"/>
                    <a:pt x="3874" y="10313"/>
                    <a:pt x="4290" y="10366"/>
                  </a:cubicBezTo>
                  <a:cubicBezTo>
                    <a:pt x="4706" y="10420"/>
                    <a:pt x="5414" y="10539"/>
                    <a:pt x="5400" y="10636"/>
                  </a:cubicBezTo>
                  <a:cubicBezTo>
                    <a:pt x="5261" y="11507"/>
                    <a:pt x="4984" y="13595"/>
                    <a:pt x="4775" y="14591"/>
                  </a:cubicBezTo>
                  <a:cubicBezTo>
                    <a:pt x="4637" y="15242"/>
                    <a:pt x="4526" y="15984"/>
                    <a:pt x="4429" y="16447"/>
                  </a:cubicBezTo>
                  <a:cubicBezTo>
                    <a:pt x="4262" y="17244"/>
                    <a:pt x="4221" y="18180"/>
                    <a:pt x="3666" y="19165"/>
                  </a:cubicBezTo>
                  <a:cubicBezTo>
                    <a:pt x="3416" y="19617"/>
                    <a:pt x="2972" y="20214"/>
                    <a:pt x="3250" y="20214"/>
                  </a:cubicBezTo>
                  <a:cubicBezTo>
                    <a:pt x="2833" y="20612"/>
                    <a:pt x="1236" y="20827"/>
                    <a:pt x="432" y="20913"/>
                  </a:cubicBezTo>
                  <a:cubicBezTo>
                    <a:pt x="154" y="20940"/>
                    <a:pt x="-25" y="21043"/>
                    <a:pt x="3" y="21156"/>
                  </a:cubicBezTo>
                  <a:lnTo>
                    <a:pt x="29" y="21225"/>
                  </a:lnTo>
                  <a:cubicBezTo>
                    <a:pt x="43" y="21311"/>
                    <a:pt x="324" y="21344"/>
                    <a:pt x="393" y="21344"/>
                  </a:cubicBezTo>
                  <a:cubicBezTo>
                    <a:pt x="837" y="21376"/>
                    <a:pt x="2207" y="21461"/>
                    <a:pt x="3206" y="21305"/>
                  </a:cubicBezTo>
                  <a:cubicBezTo>
                    <a:pt x="4371" y="21128"/>
                    <a:pt x="5857" y="21247"/>
                    <a:pt x="7008" y="21188"/>
                  </a:cubicBezTo>
                  <a:cubicBezTo>
                    <a:pt x="7355" y="21171"/>
                    <a:pt x="7398" y="20692"/>
                    <a:pt x="7259" y="20471"/>
                  </a:cubicBezTo>
                  <a:cubicBezTo>
                    <a:pt x="7218" y="20407"/>
                    <a:pt x="7134" y="20375"/>
                    <a:pt x="7134" y="20375"/>
                  </a:cubicBezTo>
                  <a:lnTo>
                    <a:pt x="7190" y="20412"/>
                  </a:lnTo>
                  <a:cubicBezTo>
                    <a:pt x="7773" y="20434"/>
                    <a:pt x="8367" y="17905"/>
                    <a:pt x="8742" y="15860"/>
                  </a:cubicBezTo>
                  <a:cubicBezTo>
                    <a:pt x="8908" y="14999"/>
                    <a:pt x="10033" y="13116"/>
                    <a:pt x="10394" y="12497"/>
                  </a:cubicBezTo>
                  <a:cubicBezTo>
                    <a:pt x="10421" y="12443"/>
                    <a:pt x="10630" y="12443"/>
                    <a:pt x="10658" y="12497"/>
                  </a:cubicBezTo>
                  <a:cubicBezTo>
                    <a:pt x="10880" y="12987"/>
                    <a:pt x="11168" y="14031"/>
                    <a:pt x="11473" y="14757"/>
                  </a:cubicBezTo>
                  <a:cubicBezTo>
                    <a:pt x="11542" y="14924"/>
                    <a:pt x="11753" y="15564"/>
                    <a:pt x="11781" y="15968"/>
                  </a:cubicBezTo>
                  <a:cubicBezTo>
                    <a:pt x="11892" y="17206"/>
                    <a:pt x="11572" y="19842"/>
                    <a:pt x="12002" y="20175"/>
                  </a:cubicBezTo>
                  <a:cubicBezTo>
                    <a:pt x="12002" y="20175"/>
                    <a:pt x="11906" y="20682"/>
                    <a:pt x="11490" y="21053"/>
                  </a:cubicBezTo>
                  <a:cubicBezTo>
                    <a:pt x="10908" y="21575"/>
                    <a:pt x="13763" y="21580"/>
                    <a:pt x="14568" y="21381"/>
                  </a:cubicBezTo>
                  <a:cubicBezTo>
                    <a:pt x="15608" y="21128"/>
                    <a:pt x="14986" y="20682"/>
                    <a:pt x="15028" y="20488"/>
                  </a:cubicBezTo>
                  <a:cubicBezTo>
                    <a:pt x="15125" y="20316"/>
                    <a:pt x="15333" y="20316"/>
                    <a:pt x="15444" y="19950"/>
                  </a:cubicBezTo>
                  <a:cubicBezTo>
                    <a:pt x="15763" y="18841"/>
                    <a:pt x="15485" y="17442"/>
                    <a:pt x="15513" y="16318"/>
                  </a:cubicBezTo>
                  <a:cubicBezTo>
                    <a:pt x="15527" y="15946"/>
                    <a:pt x="15886" y="15230"/>
                    <a:pt x="15886" y="14229"/>
                  </a:cubicBezTo>
                  <a:cubicBezTo>
                    <a:pt x="15886" y="13223"/>
                    <a:pt x="15888" y="12330"/>
                    <a:pt x="15721" y="11431"/>
                  </a:cubicBezTo>
                  <a:cubicBezTo>
                    <a:pt x="15610" y="10839"/>
                    <a:pt x="16110" y="10802"/>
                    <a:pt x="15652" y="10044"/>
                  </a:cubicBezTo>
                  <a:cubicBezTo>
                    <a:pt x="17247" y="10108"/>
                    <a:pt x="17453" y="10054"/>
                    <a:pt x="17967" y="9801"/>
                  </a:cubicBezTo>
                  <a:cubicBezTo>
                    <a:pt x="19312" y="9123"/>
                    <a:pt x="20798" y="7585"/>
                    <a:pt x="21062" y="7321"/>
                  </a:cubicBezTo>
                  <a:cubicBezTo>
                    <a:pt x="21575" y="7278"/>
                    <a:pt x="21546" y="6846"/>
                    <a:pt x="21296" y="6534"/>
                  </a:cubicBezTo>
                  <a:cubicBezTo>
                    <a:pt x="21226" y="6453"/>
                    <a:pt x="20909" y="6465"/>
                    <a:pt x="20854" y="6384"/>
                  </a:cubicBezTo>
                  <a:cubicBezTo>
                    <a:pt x="20424" y="5755"/>
                    <a:pt x="17691" y="4302"/>
                    <a:pt x="17247" y="3990"/>
                  </a:cubicBezTo>
                  <a:cubicBezTo>
                    <a:pt x="16859" y="3715"/>
                    <a:pt x="14264" y="3516"/>
                    <a:pt x="13376" y="3381"/>
                  </a:cubicBezTo>
                  <a:cubicBezTo>
                    <a:pt x="13237" y="3360"/>
                    <a:pt x="13085" y="3300"/>
                    <a:pt x="13029" y="3247"/>
                  </a:cubicBezTo>
                  <a:cubicBezTo>
                    <a:pt x="13001" y="3225"/>
                    <a:pt x="12988" y="3204"/>
                    <a:pt x="12960" y="3183"/>
                  </a:cubicBezTo>
                  <a:cubicBezTo>
                    <a:pt x="12724" y="2984"/>
                    <a:pt x="12392" y="2989"/>
                    <a:pt x="12392" y="2989"/>
                  </a:cubicBezTo>
                  <a:cubicBezTo>
                    <a:pt x="12350" y="2839"/>
                    <a:pt x="12319" y="2714"/>
                    <a:pt x="12444" y="2628"/>
                  </a:cubicBezTo>
                  <a:cubicBezTo>
                    <a:pt x="12610" y="2504"/>
                    <a:pt x="12750" y="2364"/>
                    <a:pt x="12847" y="2219"/>
                  </a:cubicBezTo>
                  <a:cubicBezTo>
                    <a:pt x="13041" y="2203"/>
                    <a:pt x="13196" y="2213"/>
                    <a:pt x="13376" y="1933"/>
                  </a:cubicBezTo>
                  <a:cubicBezTo>
                    <a:pt x="13445" y="1810"/>
                    <a:pt x="13748" y="1482"/>
                    <a:pt x="13276" y="1471"/>
                  </a:cubicBezTo>
                  <a:cubicBezTo>
                    <a:pt x="13373" y="1245"/>
                    <a:pt x="13679" y="444"/>
                    <a:pt x="12500" y="272"/>
                  </a:cubicBezTo>
                  <a:cubicBezTo>
                    <a:pt x="12154" y="223"/>
                    <a:pt x="12141" y="153"/>
                    <a:pt x="11989" y="126"/>
                  </a:cubicBezTo>
                  <a:cubicBezTo>
                    <a:pt x="11434" y="23"/>
                    <a:pt x="10841" y="-20"/>
                    <a:pt x="10246" y="10"/>
                  </a:cubicBezTo>
                  <a:close/>
                  <a:moveTo>
                    <a:pt x="16042" y="6038"/>
                  </a:moveTo>
                  <a:cubicBezTo>
                    <a:pt x="16175" y="6060"/>
                    <a:pt x="16316" y="6123"/>
                    <a:pt x="16371" y="6147"/>
                  </a:cubicBezTo>
                  <a:cubicBezTo>
                    <a:pt x="17342" y="6567"/>
                    <a:pt x="18104" y="6825"/>
                    <a:pt x="18201" y="6955"/>
                  </a:cubicBezTo>
                  <a:cubicBezTo>
                    <a:pt x="18270" y="7186"/>
                    <a:pt x="18326" y="7449"/>
                    <a:pt x="18326" y="7449"/>
                  </a:cubicBezTo>
                  <a:cubicBezTo>
                    <a:pt x="18326" y="7449"/>
                    <a:pt x="17454" y="9005"/>
                    <a:pt x="17052" y="9124"/>
                  </a:cubicBezTo>
                  <a:cubicBezTo>
                    <a:pt x="16802" y="9205"/>
                    <a:pt x="15790" y="8946"/>
                    <a:pt x="15236" y="8972"/>
                  </a:cubicBezTo>
                  <a:cubicBezTo>
                    <a:pt x="15236" y="8703"/>
                    <a:pt x="15249" y="8450"/>
                    <a:pt x="15305" y="7950"/>
                  </a:cubicBezTo>
                  <a:cubicBezTo>
                    <a:pt x="15374" y="7347"/>
                    <a:pt x="15692" y="6443"/>
                    <a:pt x="15747" y="6174"/>
                  </a:cubicBezTo>
                  <a:cubicBezTo>
                    <a:pt x="15782" y="6034"/>
                    <a:pt x="15908" y="6016"/>
                    <a:pt x="16042" y="6038"/>
                  </a:cubicBezTo>
                  <a:close/>
                  <a:moveTo>
                    <a:pt x="5001" y="6053"/>
                  </a:moveTo>
                  <a:cubicBezTo>
                    <a:pt x="5137" y="6043"/>
                    <a:pt x="5286" y="6074"/>
                    <a:pt x="5317" y="6131"/>
                  </a:cubicBezTo>
                  <a:cubicBezTo>
                    <a:pt x="5456" y="6389"/>
                    <a:pt x="5454" y="6740"/>
                    <a:pt x="5551" y="7133"/>
                  </a:cubicBezTo>
                  <a:cubicBezTo>
                    <a:pt x="5704" y="7752"/>
                    <a:pt x="5968" y="8369"/>
                    <a:pt x="5898" y="8735"/>
                  </a:cubicBezTo>
                  <a:cubicBezTo>
                    <a:pt x="5870" y="8918"/>
                    <a:pt x="5912" y="9091"/>
                    <a:pt x="5898" y="9107"/>
                  </a:cubicBezTo>
                  <a:cubicBezTo>
                    <a:pt x="5898" y="9107"/>
                    <a:pt x="5413" y="9295"/>
                    <a:pt x="5205" y="9322"/>
                  </a:cubicBezTo>
                  <a:cubicBezTo>
                    <a:pt x="4899" y="9355"/>
                    <a:pt x="4593" y="9462"/>
                    <a:pt x="4537" y="9430"/>
                  </a:cubicBezTo>
                  <a:cubicBezTo>
                    <a:pt x="4149" y="9150"/>
                    <a:pt x="3152" y="7622"/>
                    <a:pt x="3042" y="7385"/>
                  </a:cubicBezTo>
                  <a:cubicBezTo>
                    <a:pt x="3097" y="7251"/>
                    <a:pt x="3139" y="7062"/>
                    <a:pt x="3167" y="6965"/>
                  </a:cubicBezTo>
                  <a:cubicBezTo>
                    <a:pt x="3181" y="6922"/>
                    <a:pt x="3206" y="6884"/>
                    <a:pt x="3276" y="6852"/>
                  </a:cubicBezTo>
                  <a:cubicBezTo>
                    <a:pt x="3539" y="6701"/>
                    <a:pt x="4330" y="6260"/>
                    <a:pt x="4871" y="6077"/>
                  </a:cubicBezTo>
                  <a:cubicBezTo>
                    <a:pt x="4909" y="6063"/>
                    <a:pt x="4955" y="6057"/>
                    <a:pt x="5001" y="6053"/>
                  </a:cubicBezTo>
                  <a:close/>
                </a:path>
              </a:pathLst>
            </a:custGeom>
            <a:solidFill>
              <a:srgbClr val="4BAF94"/>
            </a:solidFill>
            <a:ln w="254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900"/>
            </a:p>
          </p:txBody>
        </p:sp>
        <p:sp>
          <p:nvSpPr>
            <p:cNvPr id="105" name="Mann"/>
            <p:cNvSpPr/>
            <p:nvPr/>
          </p:nvSpPr>
          <p:spPr>
            <a:xfrm>
              <a:off x="351701" y="-1"/>
              <a:ext cx="593441" cy="1532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502" extrusionOk="0">
                  <a:moveTo>
                    <a:pt x="10246" y="10"/>
                  </a:moveTo>
                  <a:cubicBezTo>
                    <a:pt x="9651" y="39"/>
                    <a:pt x="9052" y="142"/>
                    <a:pt x="8490" y="331"/>
                  </a:cubicBezTo>
                  <a:cubicBezTo>
                    <a:pt x="7409" y="697"/>
                    <a:pt x="7827" y="1471"/>
                    <a:pt x="7827" y="1471"/>
                  </a:cubicBezTo>
                  <a:cubicBezTo>
                    <a:pt x="7827" y="1471"/>
                    <a:pt x="7467" y="1472"/>
                    <a:pt x="7689" y="1837"/>
                  </a:cubicBezTo>
                  <a:cubicBezTo>
                    <a:pt x="7827" y="2069"/>
                    <a:pt x="7730" y="2122"/>
                    <a:pt x="8174" y="2197"/>
                  </a:cubicBezTo>
                  <a:cubicBezTo>
                    <a:pt x="8285" y="2477"/>
                    <a:pt x="8629" y="2493"/>
                    <a:pt x="8629" y="2983"/>
                  </a:cubicBezTo>
                  <a:cubicBezTo>
                    <a:pt x="8629" y="2988"/>
                    <a:pt x="8355" y="2978"/>
                    <a:pt x="8161" y="3134"/>
                  </a:cubicBezTo>
                  <a:cubicBezTo>
                    <a:pt x="8106" y="3177"/>
                    <a:pt x="8049" y="3322"/>
                    <a:pt x="7827" y="3359"/>
                  </a:cubicBezTo>
                  <a:cubicBezTo>
                    <a:pt x="6842" y="3542"/>
                    <a:pt x="4636" y="3731"/>
                    <a:pt x="4095" y="3941"/>
                  </a:cubicBezTo>
                  <a:cubicBezTo>
                    <a:pt x="3332" y="4237"/>
                    <a:pt x="185" y="6557"/>
                    <a:pt x="185" y="6783"/>
                  </a:cubicBezTo>
                  <a:cubicBezTo>
                    <a:pt x="185" y="7133"/>
                    <a:pt x="112" y="7369"/>
                    <a:pt x="306" y="7546"/>
                  </a:cubicBezTo>
                  <a:cubicBezTo>
                    <a:pt x="1138" y="8300"/>
                    <a:pt x="2140" y="9548"/>
                    <a:pt x="3388" y="10139"/>
                  </a:cubicBezTo>
                  <a:cubicBezTo>
                    <a:pt x="3555" y="10220"/>
                    <a:pt x="3874" y="10313"/>
                    <a:pt x="4290" y="10366"/>
                  </a:cubicBezTo>
                  <a:cubicBezTo>
                    <a:pt x="4706" y="10420"/>
                    <a:pt x="5414" y="10539"/>
                    <a:pt x="5400" y="10636"/>
                  </a:cubicBezTo>
                  <a:cubicBezTo>
                    <a:pt x="5261" y="11507"/>
                    <a:pt x="4984" y="13595"/>
                    <a:pt x="4775" y="14591"/>
                  </a:cubicBezTo>
                  <a:cubicBezTo>
                    <a:pt x="4637" y="15242"/>
                    <a:pt x="4526" y="15984"/>
                    <a:pt x="4429" y="16447"/>
                  </a:cubicBezTo>
                  <a:cubicBezTo>
                    <a:pt x="4262" y="17244"/>
                    <a:pt x="4221" y="18180"/>
                    <a:pt x="3666" y="19165"/>
                  </a:cubicBezTo>
                  <a:cubicBezTo>
                    <a:pt x="3416" y="19617"/>
                    <a:pt x="2972" y="20214"/>
                    <a:pt x="3250" y="20214"/>
                  </a:cubicBezTo>
                  <a:cubicBezTo>
                    <a:pt x="2833" y="20612"/>
                    <a:pt x="1236" y="20827"/>
                    <a:pt x="432" y="20913"/>
                  </a:cubicBezTo>
                  <a:cubicBezTo>
                    <a:pt x="154" y="20940"/>
                    <a:pt x="-25" y="21043"/>
                    <a:pt x="3" y="21156"/>
                  </a:cubicBezTo>
                  <a:lnTo>
                    <a:pt x="29" y="21225"/>
                  </a:lnTo>
                  <a:cubicBezTo>
                    <a:pt x="43" y="21311"/>
                    <a:pt x="324" y="21344"/>
                    <a:pt x="393" y="21344"/>
                  </a:cubicBezTo>
                  <a:cubicBezTo>
                    <a:pt x="837" y="21376"/>
                    <a:pt x="2207" y="21461"/>
                    <a:pt x="3206" y="21305"/>
                  </a:cubicBezTo>
                  <a:cubicBezTo>
                    <a:pt x="4371" y="21128"/>
                    <a:pt x="5857" y="21247"/>
                    <a:pt x="7008" y="21188"/>
                  </a:cubicBezTo>
                  <a:cubicBezTo>
                    <a:pt x="7355" y="21171"/>
                    <a:pt x="7398" y="20692"/>
                    <a:pt x="7259" y="20471"/>
                  </a:cubicBezTo>
                  <a:cubicBezTo>
                    <a:pt x="7218" y="20407"/>
                    <a:pt x="7134" y="20375"/>
                    <a:pt x="7134" y="20375"/>
                  </a:cubicBezTo>
                  <a:lnTo>
                    <a:pt x="7190" y="20412"/>
                  </a:lnTo>
                  <a:cubicBezTo>
                    <a:pt x="7773" y="20434"/>
                    <a:pt x="8367" y="17905"/>
                    <a:pt x="8742" y="15860"/>
                  </a:cubicBezTo>
                  <a:cubicBezTo>
                    <a:pt x="8908" y="14999"/>
                    <a:pt x="10033" y="13116"/>
                    <a:pt x="10394" y="12497"/>
                  </a:cubicBezTo>
                  <a:cubicBezTo>
                    <a:pt x="10421" y="12443"/>
                    <a:pt x="10630" y="12443"/>
                    <a:pt x="10658" y="12497"/>
                  </a:cubicBezTo>
                  <a:cubicBezTo>
                    <a:pt x="10880" y="12987"/>
                    <a:pt x="11168" y="14031"/>
                    <a:pt x="11473" y="14757"/>
                  </a:cubicBezTo>
                  <a:cubicBezTo>
                    <a:pt x="11542" y="14924"/>
                    <a:pt x="11753" y="15564"/>
                    <a:pt x="11781" y="15968"/>
                  </a:cubicBezTo>
                  <a:cubicBezTo>
                    <a:pt x="11892" y="17206"/>
                    <a:pt x="11572" y="19842"/>
                    <a:pt x="12002" y="20175"/>
                  </a:cubicBezTo>
                  <a:cubicBezTo>
                    <a:pt x="12002" y="20175"/>
                    <a:pt x="11906" y="20682"/>
                    <a:pt x="11490" y="21053"/>
                  </a:cubicBezTo>
                  <a:cubicBezTo>
                    <a:pt x="10908" y="21575"/>
                    <a:pt x="13763" y="21580"/>
                    <a:pt x="14568" y="21381"/>
                  </a:cubicBezTo>
                  <a:cubicBezTo>
                    <a:pt x="15608" y="21128"/>
                    <a:pt x="14986" y="20682"/>
                    <a:pt x="15028" y="20488"/>
                  </a:cubicBezTo>
                  <a:cubicBezTo>
                    <a:pt x="15125" y="20316"/>
                    <a:pt x="15333" y="20316"/>
                    <a:pt x="15444" y="19950"/>
                  </a:cubicBezTo>
                  <a:cubicBezTo>
                    <a:pt x="15763" y="18841"/>
                    <a:pt x="15485" y="17442"/>
                    <a:pt x="15513" y="16318"/>
                  </a:cubicBezTo>
                  <a:cubicBezTo>
                    <a:pt x="15527" y="15946"/>
                    <a:pt x="15886" y="15230"/>
                    <a:pt x="15886" y="14229"/>
                  </a:cubicBezTo>
                  <a:cubicBezTo>
                    <a:pt x="15886" y="13223"/>
                    <a:pt x="15888" y="12330"/>
                    <a:pt x="15721" y="11431"/>
                  </a:cubicBezTo>
                  <a:cubicBezTo>
                    <a:pt x="15610" y="10839"/>
                    <a:pt x="16110" y="10802"/>
                    <a:pt x="15652" y="10044"/>
                  </a:cubicBezTo>
                  <a:cubicBezTo>
                    <a:pt x="17247" y="10108"/>
                    <a:pt x="17453" y="10054"/>
                    <a:pt x="17967" y="9801"/>
                  </a:cubicBezTo>
                  <a:cubicBezTo>
                    <a:pt x="19312" y="9123"/>
                    <a:pt x="20798" y="7585"/>
                    <a:pt x="21062" y="7321"/>
                  </a:cubicBezTo>
                  <a:cubicBezTo>
                    <a:pt x="21575" y="7278"/>
                    <a:pt x="21546" y="6846"/>
                    <a:pt x="21296" y="6534"/>
                  </a:cubicBezTo>
                  <a:cubicBezTo>
                    <a:pt x="21226" y="6453"/>
                    <a:pt x="20909" y="6465"/>
                    <a:pt x="20854" y="6384"/>
                  </a:cubicBezTo>
                  <a:cubicBezTo>
                    <a:pt x="20424" y="5755"/>
                    <a:pt x="17691" y="4302"/>
                    <a:pt x="17247" y="3990"/>
                  </a:cubicBezTo>
                  <a:cubicBezTo>
                    <a:pt x="16859" y="3715"/>
                    <a:pt x="14264" y="3516"/>
                    <a:pt x="13376" y="3381"/>
                  </a:cubicBezTo>
                  <a:cubicBezTo>
                    <a:pt x="13237" y="3360"/>
                    <a:pt x="13085" y="3300"/>
                    <a:pt x="13029" y="3247"/>
                  </a:cubicBezTo>
                  <a:cubicBezTo>
                    <a:pt x="13001" y="3225"/>
                    <a:pt x="12988" y="3204"/>
                    <a:pt x="12960" y="3183"/>
                  </a:cubicBezTo>
                  <a:cubicBezTo>
                    <a:pt x="12724" y="2984"/>
                    <a:pt x="12392" y="2989"/>
                    <a:pt x="12392" y="2989"/>
                  </a:cubicBezTo>
                  <a:cubicBezTo>
                    <a:pt x="12350" y="2839"/>
                    <a:pt x="12319" y="2714"/>
                    <a:pt x="12444" y="2628"/>
                  </a:cubicBezTo>
                  <a:cubicBezTo>
                    <a:pt x="12610" y="2504"/>
                    <a:pt x="12750" y="2364"/>
                    <a:pt x="12847" y="2219"/>
                  </a:cubicBezTo>
                  <a:cubicBezTo>
                    <a:pt x="13041" y="2203"/>
                    <a:pt x="13196" y="2213"/>
                    <a:pt x="13376" y="1933"/>
                  </a:cubicBezTo>
                  <a:cubicBezTo>
                    <a:pt x="13445" y="1810"/>
                    <a:pt x="13748" y="1482"/>
                    <a:pt x="13276" y="1471"/>
                  </a:cubicBezTo>
                  <a:cubicBezTo>
                    <a:pt x="13373" y="1245"/>
                    <a:pt x="13679" y="444"/>
                    <a:pt x="12500" y="272"/>
                  </a:cubicBezTo>
                  <a:cubicBezTo>
                    <a:pt x="12154" y="223"/>
                    <a:pt x="12141" y="153"/>
                    <a:pt x="11989" y="126"/>
                  </a:cubicBezTo>
                  <a:cubicBezTo>
                    <a:pt x="11434" y="23"/>
                    <a:pt x="10841" y="-20"/>
                    <a:pt x="10246" y="10"/>
                  </a:cubicBezTo>
                  <a:close/>
                  <a:moveTo>
                    <a:pt x="16042" y="6038"/>
                  </a:moveTo>
                  <a:cubicBezTo>
                    <a:pt x="16175" y="6060"/>
                    <a:pt x="16316" y="6123"/>
                    <a:pt x="16371" y="6147"/>
                  </a:cubicBezTo>
                  <a:cubicBezTo>
                    <a:pt x="17342" y="6567"/>
                    <a:pt x="18104" y="6825"/>
                    <a:pt x="18201" y="6955"/>
                  </a:cubicBezTo>
                  <a:cubicBezTo>
                    <a:pt x="18270" y="7186"/>
                    <a:pt x="18326" y="7449"/>
                    <a:pt x="18326" y="7449"/>
                  </a:cubicBezTo>
                  <a:cubicBezTo>
                    <a:pt x="18326" y="7449"/>
                    <a:pt x="17454" y="9005"/>
                    <a:pt x="17052" y="9124"/>
                  </a:cubicBezTo>
                  <a:cubicBezTo>
                    <a:pt x="16802" y="9205"/>
                    <a:pt x="15790" y="8946"/>
                    <a:pt x="15236" y="8972"/>
                  </a:cubicBezTo>
                  <a:cubicBezTo>
                    <a:pt x="15236" y="8703"/>
                    <a:pt x="15249" y="8450"/>
                    <a:pt x="15305" y="7950"/>
                  </a:cubicBezTo>
                  <a:cubicBezTo>
                    <a:pt x="15374" y="7347"/>
                    <a:pt x="15692" y="6443"/>
                    <a:pt x="15747" y="6174"/>
                  </a:cubicBezTo>
                  <a:cubicBezTo>
                    <a:pt x="15782" y="6034"/>
                    <a:pt x="15908" y="6016"/>
                    <a:pt x="16042" y="6038"/>
                  </a:cubicBezTo>
                  <a:close/>
                  <a:moveTo>
                    <a:pt x="5001" y="6053"/>
                  </a:moveTo>
                  <a:cubicBezTo>
                    <a:pt x="5137" y="6043"/>
                    <a:pt x="5286" y="6074"/>
                    <a:pt x="5317" y="6131"/>
                  </a:cubicBezTo>
                  <a:cubicBezTo>
                    <a:pt x="5456" y="6389"/>
                    <a:pt x="5454" y="6740"/>
                    <a:pt x="5551" y="7133"/>
                  </a:cubicBezTo>
                  <a:cubicBezTo>
                    <a:pt x="5704" y="7752"/>
                    <a:pt x="5968" y="8369"/>
                    <a:pt x="5898" y="8735"/>
                  </a:cubicBezTo>
                  <a:cubicBezTo>
                    <a:pt x="5870" y="8918"/>
                    <a:pt x="5912" y="9091"/>
                    <a:pt x="5898" y="9107"/>
                  </a:cubicBezTo>
                  <a:cubicBezTo>
                    <a:pt x="5898" y="9107"/>
                    <a:pt x="5413" y="9295"/>
                    <a:pt x="5205" y="9322"/>
                  </a:cubicBezTo>
                  <a:cubicBezTo>
                    <a:pt x="4899" y="9355"/>
                    <a:pt x="4593" y="9462"/>
                    <a:pt x="4537" y="9430"/>
                  </a:cubicBezTo>
                  <a:cubicBezTo>
                    <a:pt x="4149" y="9150"/>
                    <a:pt x="3152" y="7622"/>
                    <a:pt x="3042" y="7385"/>
                  </a:cubicBezTo>
                  <a:cubicBezTo>
                    <a:pt x="3097" y="7251"/>
                    <a:pt x="3139" y="7062"/>
                    <a:pt x="3167" y="6965"/>
                  </a:cubicBezTo>
                  <a:cubicBezTo>
                    <a:pt x="3181" y="6922"/>
                    <a:pt x="3206" y="6884"/>
                    <a:pt x="3276" y="6852"/>
                  </a:cubicBezTo>
                  <a:cubicBezTo>
                    <a:pt x="3539" y="6701"/>
                    <a:pt x="4330" y="6260"/>
                    <a:pt x="4871" y="6077"/>
                  </a:cubicBezTo>
                  <a:cubicBezTo>
                    <a:pt x="4909" y="6063"/>
                    <a:pt x="4955" y="6057"/>
                    <a:pt x="5001" y="6053"/>
                  </a:cubicBezTo>
                  <a:close/>
                </a:path>
              </a:pathLst>
            </a:custGeom>
            <a:solidFill>
              <a:srgbClr val="4BAF94"/>
            </a:solidFill>
            <a:ln w="254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900"/>
            </a:p>
          </p:txBody>
        </p:sp>
        <p:sp>
          <p:nvSpPr>
            <p:cNvPr id="106" name="Mann"/>
            <p:cNvSpPr/>
            <p:nvPr/>
          </p:nvSpPr>
          <p:spPr>
            <a:xfrm>
              <a:off x="-1" y="-1"/>
              <a:ext cx="593442" cy="1532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502" extrusionOk="0">
                  <a:moveTo>
                    <a:pt x="10246" y="10"/>
                  </a:moveTo>
                  <a:cubicBezTo>
                    <a:pt x="9651" y="39"/>
                    <a:pt x="9052" y="142"/>
                    <a:pt x="8490" y="331"/>
                  </a:cubicBezTo>
                  <a:cubicBezTo>
                    <a:pt x="7409" y="697"/>
                    <a:pt x="7827" y="1471"/>
                    <a:pt x="7827" y="1471"/>
                  </a:cubicBezTo>
                  <a:cubicBezTo>
                    <a:pt x="7827" y="1471"/>
                    <a:pt x="7467" y="1472"/>
                    <a:pt x="7689" y="1837"/>
                  </a:cubicBezTo>
                  <a:cubicBezTo>
                    <a:pt x="7827" y="2069"/>
                    <a:pt x="7730" y="2122"/>
                    <a:pt x="8174" y="2197"/>
                  </a:cubicBezTo>
                  <a:cubicBezTo>
                    <a:pt x="8285" y="2477"/>
                    <a:pt x="8629" y="2493"/>
                    <a:pt x="8629" y="2983"/>
                  </a:cubicBezTo>
                  <a:cubicBezTo>
                    <a:pt x="8629" y="2988"/>
                    <a:pt x="8355" y="2978"/>
                    <a:pt x="8161" y="3134"/>
                  </a:cubicBezTo>
                  <a:cubicBezTo>
                    <a:pt x="8106" y="3177"/>
                    <a:pt x="8049" y="3322"/>
                    <a:pt x="7827" y="3359"/>
                  </a:cubicBezTo>
                  <a:cubicBezTo>
                    <a:pt x="6842" y="3542"/>
                    <a:pt x="4636" y="3731"/>
                    <a:pt x="4095" y="3941"/>
                  </a:cubicBezTo>
                  <a:cubicBezTo>
                    <a:pt x="3332" y="4237"/>
                    <a:pt x="185" y="6557"/>
                    <a:pt x="185" y="6783"/>
                  </a:cubicBezTo>
                  <a:cubicBezTo>
                    <a:pt x="185" y="7133"/>
                    <a:pt x="112" y="7369"/>
                    <a:pt x="306" y="7546"/>
                  </a:cubicBezTo>
                  <a:cubicBezTo>
                    <a:pt x="1138" y="8300"/>
                    <a:pt x="2140" y="9548"/>
                    <a:pt x="3388" y="10139"/>
                  </a:cubicBezTo>
                  <a:cubicBezTo>
                    <a:pt x="3555" y="10220"/>
                    <a:pt x="3874" y="10313"/>
                    <a:pt x="4290" y="10366"/>
                  </a:cubicBezTo>
                  <a:cubicBezTo>
                    <a:pt x="4706" y="10420"/>
                    <a:pt x="5414" y="10539"/>
                    <a:pt x="5400" y="10636"/>
                  </a:cubicBezTo>
                  <a:cubicBezTo>
                    <a:pt x="5261" y="11507"/>
                    <a:pt x="4984" y="13595"/>
                    <a:pt x="4775" y="14591"/>
                  </a:cubicBezTo>
                  <a:cubicBezTo>
                    <a:pt x="4637" y="15242"/>
                    <a:pt x="4526" y="15984"/>
                    <a:pt x="4429" y="16447"/>
                  </a:cubicBezTo>
                  <a:cubicBezTo>
                    <a:pt x="4262" y="17244"/>
                    <a:pt x="4221" y="18180"/>
                    <a:pt x="3666" y="19165"/>
                  </a:cubicBezTo>
                  <a:cubicBezTo>
                    <a:pt x="3416" y="19617"/>
                    <a:pt x="2972" y="20214"/>
                    <a:pt x="3250" y="20214"/>
                  </a:cubicBezTo>
                  <a:cubicBezTo>
                    <a:pt x="2833" y="20612"/>
                    <a:pt x="1236" y="20827"/>
                    <a:pt x="432" y="20913"/>
                  </a:cubicBezTo>
                  <a:cubicBezTo>
                    <a:pt x="154" y="20940"/>
                    <a:pt x="-25" y="21043"/>
                    <a:pt x="3" y="21156"/>
                  </a:cubicBezTo>
                  <a:lnTo>
                    <a:pt x="29" y="21225"/>
                  </a:lnTo>
                  <a:cubicBezTo>
                    <a:pt x="43" y="21311"/>
                    <a:pt x="324" y="21344"/>
                    <a:pt x="393" y="21344"/>
                  </a:cubicBezTo>
                  <a:cubicBezTo>
                    <a:pt x="837" y="21376"/>
                    <a:pt x="2207" y="21461"/>
                    <a:pt x="3206" y="21305"/>
                  </a:cubicBezTo>
                  <a:cubicBezTo>
                    <a:pt x="4371" y="21128"/>
                    <a:pt x="5857" y="21247"/>
                    <a:pt x="7008" y="21188"/>
                  </a:cubicBezTo>
                  <a:cubicBezTo>
                    <a:pt x="7355" y="21171"/>
                    <a:pt x="7398" y="20692"/>
                    <a:pt x="7259" y="20471"/>
                  </a:cubicBezTo>
                  <a:cubicBezTo>
                    <a:pt x="7218" y="20407"/>
                    <a:pt x="7134" y="20375"/>
                    <a:pt x="7134" y="20375"/>
                  </a:cubicBezTo>
                  <a:lnTo>
                    <a:pt x="7190" y="20412"/>
                  </a:lnTo>
                  <a:cubicBezTo>
                    <a:pt x="7773" y="20434"/>
                    <a:pt x="8367" y="17905"/>
                    <a:pt x="8742" y="15860"/>
                  </a:cubicBezTo>
                  <a:cubicBezTo>
                    <a:pt x="8908" y="14999"/>
                    <a:pt x="10033" y="13116"/>
                    <a:pt x="10394" y="12497"/>
                  </a:cubicBezTo>
                  <a:cubicBezTo>
                    <a:pt x="10421" y="12443"/>
                    <a:pt x="10630" y="12443"/>
                    <a:pt x="10658" y="12497"/>
                  </a:cubicBezTo>
                  <a:cubicBezTo>
                    <a:pt x="10880" y="12987"/>
                    <a:pt x="11168" y="14031"/>
                    <a:pt x="11473" y="14757"/>
                  </a:cubicBezTo>
                  <a:cubicBezTo>
                    <a:pt x="11542" y="14924"/>
                    <a:pt x="11753" y="15564"/>
                    <a:pt x="11781" y="15968"/>
                  </a:cubicBezTo>
                  <a:cubicBezTo>
                    <a:pt x="11892" y="17206"/>
                    <a:pt x="11572" y="19842"/>
                    <a:pt x="12002" y="20175"/>
                  </a:cubicBezTo>
                  <a:cubicBezTo>
                    <a:pt x="12002" y="20175"/>
                    <a:pt x="11906" y="20682"/>
                    <a:pt x="11490" y="21053"/>
                  </a:cubicBezTo>
                  <a:cubicBezTo>
                    <a:pt x="10908" y="21575"/>
                    <a:pt x="13763" y="21580"/>
                    <a:pt x="14568" y="21381"/>
                  </a:cubicBezTo>
                  <a:cubicBezTo>
                    <a:pt x="15608" y="21128"/>
                    <a:pt x="14986" y="20682"/>
                    <a:pt x="15028" y="20488"/>
                  </a:cubicBezTo>
                  <a:cubicBezTo>
                    <a:pt x="15125" y="20316"/>
                    <a:pt x="15333" y="20316"/>
                    <a:pt x="15444" y="19950"/>
                  </a:cubicBezTo>
                  <a:cubicBezTo>
                    <a:pt x="15763" y="18841"/>
                    <a:pt x="15485" y="17442"/>
                    <a:pt x="15513" y="16318"/>
                  </a:cubicBezTo>
                  <a:cubicBezTo>
                    <a:pt x="15527" y="15946"/>
                    <a:pt x="15886" y="15230"/>
                    <a:pt x="15886" y="14229"/>
                  </a:cubicBezTo>
                  <a:cubicBezTo>
                    <a:pt x="15886" y="13223"/>
                    <a:pt x="15888" y="12330"/>
                    <a:pt x="15721" y="11431"/>
                  </a:cubicBezTo>
                  <a:cubicBezTo>
                    <a:pt x="15610" y="10839"/>
                    <a:pt x="16110" y="10802"/>
                    <a:pt x="15652" y="10044"/>
                  </a:cubicBezTo>
                  <a:cubicBezTo>
                    <a:pt x="17247" y="10108"/>
                    <a:pt x="17453" y="10054"/>
                    <a:pt x="17967" y="9801"/>
                  </a:cubicBezTo>
                  <a:cubicBezTo>
                    <a:pt x="19312" y="9123"/>
                    <a:pt x="20798" y="7585"/>
                    <a:pt x="21062" y="7321"/>
                  </a:cubicBezTo>
                  <a:cubicBezTo>
                    <a:pt x="21575" y="7278"/>
                    <a:pt x="21546" y="6846"/>
                    <a:pt x="21296" y="6534"/>
                  </a:cubicBezTo>
                  <a:cubicBezTo>
                    <a:pt x="21226" y="6453"/>
                    <a:pt x="20909" y="6465"/>
                    <a:pt x="20854" y="6384"/>
                  </a:cubicBezTo>
                  <a:cubicBezTo>
                    <a:pt x="20424" y="5755"/>
                    <a:pt x="17691" y="4302"/>
                    <a:pt x="17247" y="3990"/>
                  </a:cubicBezTo>
                  <a:cubicBezTo>
                    <a:pt x="16859" y="3715"/>
                    <a:pt x="14264" y="3516"/>
                    <a:pt x="13376" y="3381"/>
                  </a:cubicBezTo>
                  <a:cubicBezTo>
                    <a:pt x="13237" y="3360"/>
                    <a:pt x="13085" y="3300"/>
                    <a:pt x="13029" y="3247"/>
                  </a:cubicBezTo>
                  <a:cubicBezTo>
                    <a:pt x="13001" y="3225"/>
                    <a:pt x="12988" y="3204"/>
                    <a:pt x="12960" y="3183"/>
                  </a:cubicBezTo>
                  <a:cubicBezTo>
                    <a:pt x="12724" y="2984"/>
                    <a:pt x="12392" y="2989"/>
                    <a:pt x="12392" y="2989"/>
                  </a:cubicBezTo>
                  <a:cubicBezTo>
                    <a:pt x="12350" y="2839"/>
                    <a:pt x="12319" y="2714"/>
                    <a:pt x="12444" y="2628"/>
                  </a:cubicBezTo>
                  <a:cubicBezTo>
                    <a:pt x="12610" y="2504"/>
                    <a:pt x="12750" y="2364"/>
                    <a:pt x="12847" y="2219"/>
                  </a:cubicBezTo>
                  <a:cubicBezTo>
                    <a:pt x="13041" y="2203"/>
                    <a:pt x="13196" y="2213"/>
                    <a:pt x="13376" y="1933"/>
                  </a:cubicBezTo>
                  <a:cubicBezTo>
                    <a:pt x="13445" y="1810"/>
                    <a:pt x="13748" y="1482"/>
                    <a:pt x="13276" y="1471"/>
                  </a:cubicBezTo>
                  <a:cubicBezTo>
                    <a:pt x="13373" y="1245"/>
                    <a:pt x="13679" y="444"/>
                    <a:pt x="12500" y="272"/>
                  </a:cubicBezTo>
                  <a:cubicBezTo>
                    <a:pt x="12154" y="223"/>
                    <a:pt x="12141" y="153"/>
                    <a:pt x="11989" y="126"/>
                  </a:cubicBezTo>
                  <a:cubicBezTo>
                    <a:pt x="11434" y="23"/>
                    <a:pt x="10841" y="-20"/>
                    <a:pt x="10246" y="10"/>
                  </a:cubicBezTo>
                  <a:close/>
                  <a:moveTo>
                    <a:pt x="16042" y="6038"/>
                  </a:moveTo>
                  <a:cubicBezTo>
                    <a:pt x="16175" y="6060"/>
                    <a:pt x="16316" y="6123"/>
                    <a:pt x="16371" y="6147"/>
                  </a:cubicBezTo>
                  <a:cubicBezTo>
                    <a:pt x="17342" y="6567"/>
                    <a:pt x="18104" y="6825"/>
                    <a:pt x="18201" y="6955"/>
                  </a:cubicBezTo>
                  <a:cubicBezTo>
                    <a:pt x="18270" y="7186"/>
                    <a:pt x="18326" y="7449"/>
                    <a:pt x="18326" y="7449"/>
                  </a:cubicBezTo>
                  <a:cubicBezTo>
                    <a:pt x="18326" y="7449"/>
                    <a:pt x="17454" y="9005"/>
                    <a:pt x="17052" y="9124"/>
                  </a:cubicBezTo>
                  <a:cubicBezTo>
                    <a:pt x="16802" y="9205"/>
                    <a:pt x="15790" y="8946"/>
                    <a:pt x="15236" y="8972"/>
                  </a:cubicBezTo>
                  <a:cubicBezTo>
                    <a:pt x="15236" y="8703"/>
                    <a:pt x="15249" y="8450"/>
                    <a:pt x="15305" y="7950"/>
                  </a:cubicBezTo>
                  <a:cubicBezTo>
                    <a:pt x="15374" y="7347"/>
                    <a:pt x="15692" y="6443"/>
                    <a:pt x="15747" y="6174"/>
                  </a:cubicBezTo>
                  <a:cubicBezTo>
                    <a:pt x="15782" y="6034"/>
                    <a:pt x="15908" y="6016"/>
                    <a:pt x="16042" y="6038"/>
                  </a:cubicBezTo>
                  <a:close/>
                  <a:moveTo>
                    <a:pt x="5001" y="6053"/>
                  </a:moveTo>
                  <a:cubicBezTo>
                    <a:pt x="5137" y="6043"/>
                    <a:pt x="5286" y="6074"/>
                    <a:pt x="5317" y="6131"/>
                  </a:cubicBezTo>
                  <a:cubicBezTo>
                    <a:pt x="5456" y="6389"/>
                    <a:pt x="5454" y="6740"/>
                    <a:pt x="5551" y="7133"/>
                  </a:cubicBezTo>
                  <a:cubicBezTo>
                    <a:pt x="5704" y="7752"/>
                    <a:pt x="5968" y="8369"/>
                    <a:pt x="5898" y="8735"/>
                  </a:cubicBezTo>
                  <a:cubicBezTo>
                    <a:pt x="5870" y="8918"/>
                    <a:pt x="5912" y="9091"/>
                    <a:pt x="5898" y="9107"/>
                  </a:cubicBezTo>
                  <a:cubicBezTo>
                    <a:pt x="5898" y="9107"/>
                    <a:pt x="5413" y="9295"/>
                    <a:pt x="5205" y="9322"/>
                  </a:cubicBezTo>
                  <a:cubicBezTo>
                    <a:pt x="4899" y="9355"/>
                    <a:pt x="4593" y="9462"/>
                    <a:pt x="4537" y="9430"/>
                  </a:cubicBezTo>
                  <a:cubicBezTo>
                    <a:pt x="4149" y="9150"/>
                    <a:pt x="3152" y="7622"/>
                    <a:pt x="3042" y="7385"/>
                  </a:cubicBezTo>
                  <a:cubicBezTo>
                    <a:pt x="3097" y="7251"/>
                    <a:pt x="3139" y="7062"/>
                    <a:pt x="3167" y="6965"/>
                  </a:cubicBezTo>
                  <a:cubicBezTo>
                    <a:pt x="3181" y="6922"/>
                    <a:pt x="3206" y="6884"/>
                    <a:pt x="3276" y="6852"/>
                  </a:cubicBezTo>
                  <a:cubicBezTo>
                    <a:pt x="3539" y="6701"/>
                    <a:pt x="4330" y="6260"/>
                    <a:pt x="4871" y="6077"/>
                  </a:cubicBezTo>
                  <a:cubicBezTo>
                    <a:pt x="4909" y="6063"/>
                    <a:pt x="4955" y="6057"/>
                    <a:pt x="5001" y="6053"/>
                  </a:cubicBezTo>
                  <a:close/>
                </a:path>
              </a:pathLst>
            </a:custGeom>
            <a:solidFill>
              <a:srgbClr val="4BAF94"/>
            </a:solidFill>
            <a:ln w="254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900"/>
            </a:p>
          </p:txBody>
        </p:sp>
      </p:grpSp>
      <p:sp>
        <p:nvSpPr>
          <p:cNvPr id="108" name="Hva…"/>
          <p:cNvSpPr txBox="1"/>
          <p:nvPr/>
        </p:nvSpPr>
        <p:spPr>
          <a:xfrm>
            <a:off x="6683846" y="1578208"/>
            <a:ext cx="4091245" cy="31085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2860" rIns="22860">
            <a:spAutoFit/>
          </a:bodyPr>
          <a:lstStyle/>
          <a:p>
            <a:pPr algn="l" rtl="0"/>
            <a:r>
              <a:rPr sz="1400" b="0" i="0" u="none" baseline="0" lang="en">
                <a:solidFill>
                  <a:schemeClr val="bg1">
                    <a:lumMod val="65000"/>
                  </a:schemeClr>
                </a:solidFill>
              </a:rPr>
              <a:t>Present the types of skills and experience you would like to see used in the project. Here are a few tips:</a:t>
            </a:r>
          </a:p>
          <a:p>
            <a:endParaRPr lang="en" sz="1400" dirty="0">
              <a:solidFill>
                <a:schemeClr val="bg1">
                  <a:lumMod val="65000"/>
                </a:schemeClr>
              </a:solidFill>
            </a:endParaRPr>
          </a:p>
          <a:p>
            <a:pPr marL="285750" indent="-285750" algn="l" rtl="0">
              <a:buFont typeface="Wingdings" panose="05000000000000000000" pitchFamily="2" charset="2"/>
              <a:buChar char="§"/>
            </a:pPr>
            <a:r>
              <a:rPr sz="1400" b="0" i="0" u="none" baseline="0" lang="en">
                <a:solidFill>
                  <a:schemeClr val="bg1">
                    <a:lumMod val="65000"/>
                  </a:schemeClr>
                </a:solidFill>
              </a:rPr>
              <a:t>Multidisciplinary project group – A range of skills and a variety of experience leads to more and better discussions. It might therefore be important to put together a multidisciplinary project group that will ensure a good process</a:t>
            </a:r>
          </a:p>
          <a:p>
            <a:pPr marL="285750" indent="-285750" algn="l" rtl="0">
              <a:buFont typeface="Wingdings" panose="05000000000000000000" pitchFamily="2" charset="2"/>
              <a:buChar char="§"/>
            </a:pPr>
            <a:r>
              <a:rPr sz="1400" b="0" i="0" u="none" baseline="0" lang="en">
                <a:solidFill>
                  <a:schemeClr val="bg1">
                    <a:lumMod val="65000"/>
                  </a:schemeClr>
                </a:solidFill>
              </a:rPr>
              <a:t>Time – Don’t underestimate the value of good preparation and make sure that the project group is given enough time to do its work</a:t>
            </a:r>
          </a:p>
          <a:p>
            <a:pPr marL="285750" indent="-285750" algn="l" rtl="0">
              <a:buFont typeface="Wingdings" panose="05000000000000000000" pitchFamily="2" charset="2"/>
              <a:buChar char="§"/>
            </a:pPr>
            <a:r>
              <a:rPr sz="1400" b="0" i="0" u="none" baseline="0" lang="en">
                <a:solidFill>
                  <a:schemeClr val="bg1">
                    <a:lumMod val="65000"/>
                  </a:schemeClr>
                </a:solidFill>
              </a:rPr>
              <a:t>Superuser – Work out early on who in the project group will be a superuser/expert in use of the tool. This can provide both motivation and a greater sense of responsibility. </a:t>
            </a:r>
          </a:p>
        </p:txBody>
      </p:sp>
      <p:sp>
        <p:nvSpPr>
          <p:cNvPr id="109" name="Metodenavn"/>
          <p:cNvSpPr txBox="1"/>
          <p:nvPr/>
        </p:nvSpPr>
        <p:spPr>
          <a:xfrm>
            <a:off x="6683847" y="906166"/>
            <a:ext cx="3307850" cy="619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>
            <a:lvl1pPr algn="l" defTabSz="457200">
              <a:defRPr sz="4200">
                <a:solidFill>
                  <a:srgbClr val="00AB84"/>
                </a:solidFill>
                <a:latin typeface="Museo Sans 500"/>
                <a:ea typeface="Museo Sans 500"/>
                <a:cs typeface="Museo Sans 500"/>
                <a:sym typeface="Museo Sans 500"/>
              </a:defRPr>
            </a:lvl1pPr>
          </a:lstStyle>
          <a:p>
            <a:pPr algn="l" rtl="0"/>
            <a:r>
              <a:rPr sz="2100" b="0" i="0" u="none" baseline="0" lang="en"/>
              <a:t>Resources</a:t>
            </a:r>
            <a:endParaRPr sz="2100" dirty="0"/>
          </a:p>
        </p:txBody>
      </p:sp>
    </p:spTree>
    <p:extLst>
      <p:ext uri="{BB962C8B-B14F-4D97-AF65-F5344CB8AC3E}">
        <p14:creationId xmlns:p14="http://schemas.microsoft.com/office/powerpoint/2010/main" val="134843361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9EBD17FCE8AF843A3F68FD279D65FD7" ma:contentTypeVersion="12" ma:contentTypeDescription="Opprett et nytt dokument." ma:contentTypeScope="" ma:versionID="c0cd399877847090dbd546add861307e">
  <xsd:schema xmlns:xsd="http://www.w3.org/2001/XMLSchema" xmlns:xs="http://www.w3.org/2001/XMLSchema" xmlns:p="http://schemas.microsoft.com/office/2006/metadata/properties" xmlns:ns2="73aae5ac-f7a0-402c-a9f6-3cb993cdf033" xmlns:ns3="1a1c9c00-0088-4bb9-8b3a-42a393d9cbc2" targetNamespace="http://schemas.microsoft.com/office/2006/metadata/properties" ma:root="true" ma:fieldsID="762c0a05f8d521608148880cd86b9e3e" ns2:_="" ns3:_="">
    <xsd:import namespace="73aae5ac-f7a0-402c-a9f6-3cb993cdf033"/>
    <xsd:import namespace="1a1c9c00-0088-4bb9-8b3a-42a393d9cb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aae5ac-f7a0-402c-a9f6-3cb993cdf0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1c9c00-0088-4bb9-8b3a-42a393d9cbc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BF108DA-241F-4B63-A1EE-ED0DF230CD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aae5ac-f7a0-402c-a9f6-3cb993cdf033"/>
    <ds:schemaRef ds:uri="1a1c9c00-0088-4bb9-8b3a-42a393d9cb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152B0CD-811F-4E26-936A-39B690D7A6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349F7F-A2FE-4526-9476-9C33C85B334A}">
  <ds:schemaRefs>
    <ds:schemaRef ds:uri="http://purl.org/dc/terms/"/>
    <ds:schemaRef ds:uri="73aae5ac-f7a0-402c-a9f6-3cb993cdf033"/>
    <ds:schemaRef ds:uri="http://schemas.microsoft.com/office/2006/documentManagement/types"/>
    <ds:schemaRef ds:uri="1a1c9c00-0088-4bb9-8b3a-42a393d9cbc2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1569</TotalTime>
  <Words>382</Words>
  <Application>Microsoft Macintosh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Museo Sans 500</vt:lpstr>
      <vt:lpstr>Museo Sans 700</vt:lpstr>
      <vt:lpstr>Wingdings</vt:lpstr>
      <vt:lpstr>Office-tema</vt:lpstr>
      <vt:lpstr>Presentasjon av nytt verktøy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Presentasjon av ny idé/prosjekt/løsning</dc:title>
  <dc:creator>Sigri Sevaldsen</dc:creator>
  <cp:lastModifiedBy>Sigri Sevaldsen</cp:lastModifiedBy>
  <cp:revision>20</cp:revision>
  <dcterms:created xsi:type="dcterms:W3CDTF">2019-08-07T07:58:28Z</dcterms:created>
  <dcterms:modified xsi:type="dcterms:W3CDTF">2020-01-30T09:34:31Z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0x010100B9EBD17FCE8AF843A3F68FD279D65FD7</vt:lpwstr>
  </property>
</Properties>
</file>