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1929" r:id="rId5"/>
    <p:sldId id="1931" r:id="rId6"/>
    <p:sldId id="1930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40127E-D665-47A2-A7D6-458955B8371E}" v="1" dt="2020-06-15T11:08:45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Morlandstø" userId="fd449c73-7943-49ef-89e0-1de95e9ffa81" providerId="ADAL" clId="{1740127E-D665-47A2-A7D6-458955B8371E}"/>
    <pc:docChg chg="modSld">
      <pc:chgData name="Silje Morlandstø" userId="fd449c73-7943-49ef-89e0-1de95e9ffa81" providerId="ADAL" clId="{1740127E-D665-47A2-A7D6-458955B8371E}" dt="2020-06-15T11:08:45.233" v="0"/>
      <pc:docMkLst>
        <pc:docMk/>
      </pc:docMkLst>
      <pc:sldChg chg="modTransition">
        <pc:chgData name="Silje Morlandstø" userId="fd449c73-7943-49ef-89e0-1de95e9ffa81" providerId="ADAL" clId="{1740127E-D665-47A2-A7D6-458955B8371E}" dt="2020-06-15T11:08:45.233" v="0"/>
        <pc:sldMkLst>
          <pc:docMk/>
          <pc:sldMk cId="3160782259" sldId="1929"/>
        </pc:sldMkLst>
      </pc:sldChg>
      <pc:sldChg chg="modTransition">
        <pc:chgData name="Silje Morlandstø" userId="fd449c73-7943-49ef-89e0-1de95e9ffa81" providerId="ADAL" clId="{1740127E-D665-47A2-A7D6-458955B8371E}" dt="2020-06-15T11:08:45.233" v="0"/>
        <pc:sldMkLst>
          <pc:docMk/>
          <pc:sldMk cId="2945600874" sldId="1930"/>
        </pc:sldMkLst>
      </pc:sldChg>
      <pc:sldChg chg="modTransition">
        <pc:chgData name="Silje Morlandstø" userId="fd449c73-7943-49ef-89e0-1de95e9ffa81" providerId="ADAL" clId="{1740127E-D665-47A2-A7D6-458955B8371E}" dt="2020-06-15T11:08:45.233" v="0"/>
        <pc:sldMkLst>
          <pc:docMk/>
          <pc:sldMk cId="1310066916" sldId="19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E1881-0D5E-4557-8CAB-B1B98458F0DC}" type="datetimeFigureOut">
              <a:rPr lang="nb-NO" smtClean="0"/>
              <a:t>15.06.2020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095E2-7D7F-410E-B144-E5BC7F045D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136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0F20A9-E7EA-428D-94D8-62A76520D905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40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037EFE9-98B8-4524-BC7F-854E635A13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A3082EB4-F425-45F0-BFC2-B222987BE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0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5AE17CC-F8D2-4C6D-897C-D8D2915E2F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3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9B07150-43DA-471E-B99E-20A3C94923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6B37AA3-112E-4620-8275-BD6B05901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745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4554D56-AAB8-4BA9-B22C-3226A0521D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EA65415-424F-4F2A-82AA-F430AC1A3C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55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B997BBA-B8C4-4718-901B-C49753166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EA1071-BF66-4D31-B83A-7A037A282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79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289339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423109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/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13A85BD-9544-48CE-81DC-35E342868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563" y="0"/>
            <a:ext cx="6096438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84631B2-5357-46F2-96A2-CF39B8E16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8BBCDA5-6464-4F50-B9A5-82E677E6B4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2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50704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1753419"/>
            <a:ext cx="5332232" cy="4083767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606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69E02-0803-4377-9086-18455A72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4EB5D-8491-4377-8135-620C2CCD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438564-155B-4614-BA81-2525C5F5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15C07C-D725-4965-B942-BDC7079AD79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2455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813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33" y="1011115"/>
            <a:ext cx="10923733" cy="4835770"/>
          </a:xfr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134170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8323B5-8D75-4C14-AF8B-25884D2432B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AE767300-E878-41BA-861A-0CFC07B68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242" y="6187529"/>
            <a:ext cx="1748912" cy="29412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14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tur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0"/>
            <a:ext cx="5966820" cy="6857999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/>
            </a:lvl1pPr>
            <a:lvl2pPr marL="457200" indent="0">
              <a:spcBef>
                <a:spcPts val="2000"/>
              </a:spcBef>
              <a:buNone/>
              <a:defRPr/>
            </a:lvl2pPr>
            <a:lvl3pPr marL="914400" indent="0">
              <a:spcBef>
                <a:spcPts val="2000"/>
              </a:spcBef>
              <a:buNone/>
              <a:defRPr/>
            </a:lvl3pPr>
            <a:lvl4pPr marL="1371600" indent="0">
              <a:spcBef>
                <a:spcPts val="2000"/>
              </a:spcBef>
              <a:buNone/>
              <a:defRPr/>
            </a:lvl4pPr>
            <a:lvl5pPr marL="1828800" indent="0">
              <a:spcBef>
                <a:spcPts val="2000"/>
              </a:spcBef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10888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4E3A44F-9F48-4EDA-B9E9-AD333CBAA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2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01507-A941-4E9E-B2F7-DF693D58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8" y="570075"/>
            <a:ext cx="10923733" cy="38472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2669-ACA4-4330-A8E8-C2C692F2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678" y="1707641"/>
            <a:ext cx="10923749" cy="41295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A21DC-BB60-4057-B9C2-429CAFF8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42611" y="6300145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>
                <a:solidFill>
                  <a:schemeClr val="dk2"/>
                </a:solidFill>
              </a:defRPr>
            </a:lvl1pPr>
          </a:lstStyle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6713FE44-0B57-4DF8-9351-77D8930F0F2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98" y="6187529"/>
            <a:ext cx="174960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9.svg"/><Relationship Id="rId7" Type="http://schemas.openxmlformats.org/officeDocument/2006/relationships/image" Target="../media/image23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50A9A3-0D31-465B-A2A7-2EF23F3C0B3B}"/>
              </a:ext>
            </a:extLst>
          </p:cNvPr>
          <p:cNvSpPr/>
          <p:nvPr/>
        </p:nvSpPr>
        <p:spPr>
          <a:xfrm>
            <a:off x="109182" y="90986"/>
            <a:ext cx="12000931" cy="600046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A6272-0C97-4EA4-B877-D6774A48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digitalnorway.com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A79776-E911-4196-8307-4568A70D216D}"/>
              </a:ext>
            </a:extLst>
          </p:cNvPr>
          <p:cNvSpPr txBox="1"/>
          <p:nvPr/>
        </p:nvSpPr>
        <p:spPr>
          <a:xfrm>
            <a:off x="495869" y="181970"/>
            <a:ext cx="39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har dere gjort?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48F346-D8CB-4EFE-B07A-FEA950CFE2C9}"/>
              </a:ext>
            </a:extLst>
          </p:cNvPr>
          <p:cNvSpPr txBox="1"/>
          <p:nvPr/>
        </p:nvSpPr>
        <p:spPr>
          <a:xfrm>
            <a:off x="495869" y="1558117"/>
            <a:ext cx="39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Hvorfor har dere gjort det?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6C807A-2315-4958-AC07-76BB2E815216}"/>
              </a:ext>
            </a:extLst>
          </p:cNvPr>
          <p:cNvSpPr/>
          <p:nvPr/>
        </p:nvSpPr>
        <p:spPr>
          <a:xfrm>
            <a:off x="559558" y="504966"/>
            <a:ext cx="4856547" cy="1048601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131EC14-5894-4B83-94DB-55FB17850D82}"/>
              </a:ext>
            </a:extLst>
          </p:cNvPr>
          <p:cNvSpPr/>
          <p:nvPr/>
        </p:nvSpPr>
        <p:spPr>
          <a:xfrm>
            <a:off x="559558" y="1885662"/>
            <a:ext cx="4856547" cy="1048601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1EC935-A904-4EBA-9ABA-96F5DB376E0E}"/>
              </a:ext>
            </a:extLst>
          </p:cNvPr>
          <p:cNvSpPr/>
          <p:nvPr/>
        </p:nvSpPr>
        <p:spPr>
          <a:xfrm>
            <a:off x="3411942" y="3105111"/>
            <a:ext cx="1940475" cy="2051715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E93C33-D1A6-479D-A361-72C1C72C072E}"/>
              </a:ext>
            </a:extLst>
          </p:cNvPr>
          <p:cNvSpPr/>
          <p:nvPr/>
        </p:nvSpPr>
        <p:spPr>
          <a:xfrm>
            <a:off x="6839584" y="878848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1F097-9DF4-40BC-BF66-E584AB49B8CA}"/>
              </a:ext>
            </a:extLst>
          </p:cNvPr>
          <p:cNvSpPr/>
          <p:nvPr/>
        </p:nvSpPr>
        <p:spPr>
          <a:xfrm>
            <a:off x="6839584" y="2591673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97697BF-6D50-4E5B-A2FA-E47A25FE5D97}"/>
              </a:ext>
            </a:extLst>
          </p:cNvPr>
          <p:cNvSpPr/>
          <p:nvPr/>
        </p:nvSpPr>
        <p:spPr>
          <a:xfrm>
            <a:off x="6839584" y="4304498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DB9A6A-3D2E-4DF6-A8D8-862C6AAEA4BB}"/>
              </a:ext>
            </a:extLst>
          </p:cNvPr>
          <p:cNvSpPr txBox="1"/>
          <p:nvPr/>
        </p:nvSpPr>
        <p:spPr>
          <a:xfrm>
            <a:off x="6898944" y="370742"/>
            <a:ext cx="2245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Tidligere forretningsmodell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CF92F2-CCDC-4A55-A018-5CEC04105350}"/>
              </a:ext>
            </a:extLst>
          </p:cNvPr>
          <p:cNvSpPr txBox="1"/>
          <p:nvPr/>
        </p:nvSpPr>
        <p:spPr>
          <a:xfrm>
            <a:off x="9667746" y="370741"/>
            <a:ext cx="202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Ny forretningsmodell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CEDBD517-4E78-4E3B-AB63-055D6F92115F}"/>
              </a:ext>
            </a:extLst>
          </p:cNvPr>
          <p:cNvSpPr/>
          <p:nvPr/>
        </p:nvSpPr>
        <p:spPr>
          <a:xfrm rot="5400000">
            <a:off x="8713832" y="1556654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A00A7E5-A55F-496F-BCC1-842B90AFBE07}"/>
              </a:ext>
            </a:extLst>
          </p:cNvPr>
          <p:cNvSpPr/>
          <p:nvPr/>
        </p:nvSpPr>
        <p:spPr>
          <a:xfrm rot="5400000">
            <a:off x="8713832" y="3269479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DE7645F-987E-492D-93CD-7CF1B70B0E8D}"/>
              </a:ext>
            </a:extLst>
          </p:cNvPr>
          <p:cNvSpPr/>
          <p:nvPr/>
        </p:nvSpPr>
        <p:spPr>
          <a:xfrm rot="5400000">
            <a:off x="8713832" y="4982304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74CA23-721E-4105-B266-BC571C9FAF5B}"/>
              </a:ext>
            </a:extLst>
          </p:cNvPr>
          <p:cNvSpPr txBox="1"/>
          <p:nvPr/>
        </p:nvSpPr>
        <p:spPr>
          <a:xfrm>
            <a:off x="5466242" y="2016342"/>
            <a:ext cx="1472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Kundesegmenter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CDC06D-CEC7-4E06-BE18-23A3D15762D1}"/>
              </a:ext>
            </a:extLst>
          </p:cNvPr>
          <p:cNvSpPr txBox="1"/>
          <p:nvPr/>
        </p:nvSpPr>
        <p:spPr>
          <a:xfrm>
            <a:off x="5449464" y="3729167"/>
            <a:ext cx="1472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Kunderelasjoner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5D3A22-3B48-4613-9175-86C623B49A75}"/>
              </a:ext>
            </a:extLst>
          </p:cNvPr>
          <p:cNvSpPr txBox="1"/>
          <p:nvPr/>
        </p:nvSpPr>
        <p:spPr>
          <a:xfrm>
            <a:off x="5491409" y="5418693"/>
            <a:ext cx="1472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Kanaler</a:t>
            </a:r>
          </a:p>
        </p:txBody>
      </p:sp>
      <p:pic>
        <p:nvPicPr>
          <p:cNvPr id="25" name="Graphic 24" descr="Heart">
            <a:extLst>
              <a:ext uri="{FF2B5EF4-FFF2-40B4-BE49-F238E27FC236}">
                <a16:creationId xmlns:a16="http://schemas.microsoft.com/office/drawing/2014/main" id="{AD782584-C7C6-4DDC-81D5-10B07A270A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15343" y="3116726"/>
            <a:ext cx="624548" cy="624548"/>
          </a:xfrm>
          <a:prstGeom prst="rect">
            <a:avLst/>
          </a:prstGeom>
        </p:spPr>
      </p:pic>
      <p:pic>
        <p:nvPicPr>
          <p:cNvPr id="27" name="Graphic 26" descr="Megaphone">
            <a:extLst>
              <a:ext uri="{FF2B5EF4-FFF2-40B4-BE49-F238E27FC236}">
                <a16:creationId xmlns:a16="http://schemas.microsoft.com/office/drawing/2014/main" id="{06ABAD4B-F1CE-45A1-831B-5FF61D5D4F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5343" y="4784211"/>
            <a:ext cx="624548" cy="624548"/>
          </a:xfrm>
          <a:prstGeom prst="rect">
            <a:avLst/>
          </a:prstGeom>
        </p:spPr>
      </p:pic>
      <p:pic>
        <p:nvPicPr>
          <p:cNvPr id="29" name="Graphic 28" descr="Target Audience">
            <a:extLst>
              <a:ext uri="{FF2B5EF4-FFF2-40B4-BE49-F238E27FC236}">
                <a16:creationId xmlns:a16="http://schemas.microsoft.com/office/drawing/2014/main" id="{1AED4613-38BC-4047-8150-D2A400D4CDA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5343" y="1358590"/>
            <a:ext cx="624548" cy="6245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58A3CB3-0438-4FE8-BF23-3A88D48118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5168" y="3116726"/>
            <a:ext cx="4722447" cy="280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78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50A9A3-0D31-465B-A2A7-2EF23F3C0B3B}"/>
              </a:ext>
            </a:extLst>
          </p:cNvPr>
          <p:cNvSpPr/>
          <p:nvPr/>
        </p:nvSpPr>
        <p:spPr>
          <a:xfrm>
            <a:off x="109182" y="90986"/>
            <a:ext cx="12000931" cy="600046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A6272-0C97-4EA4-B877-D6774A48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digitalnorway.com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A79776-E911-4196-8307-4568A70D216D}"/>
              </a:ext>
            </a:extLst>
          </p:cNvPr>
          <p:cNvSpPr txBox="1"/>
          <p:nvPr/>
        </p:nvSpPr>
        <p:spPr>
          <a:xfrm>
            <a:off x="495869" y="181970"/>
            <a:ext cx="39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har dere gjort?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48F346-D8CB-4EFE-B07A-FEA950CFE2C9}"/>
              </a:ext>
            </a:extLst>
          </p:cNvPr>
          <p:cNvSpPr txBox="1"/>
          <p:nvPr/>
        </p:nvSpPr>
        <p:spPr>
          <a:xfrm>
            <a:off x="495869" y="1558117"/>
            <a:ext cx="39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Hvorfor har dere gjort det?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6C807A-2315-4958-AC07-76BB2E815216}"/>
              </a:ext>
            </a:extLst>
          </p:cNvPr>
          <p:cNvSpPr/>
          <p:nvPr/>
        </p:nvSpPr>
        <p:spPr>
          <a:xfrm>
            <a:off x="559558" y="504966"/>
            <a:ext cx="4856547" cy="1048601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131EC14-5894-4B83-94DB-55FB17850D82}"/>
              </a:ext>
            </a:extLst>
          </p:cNvPr>
          <p:cNvSpPr/>
          <p:nvPr/>
        </p:nvSpPr>
        <p:spPr>
          <a:xfrm>
            <a:off x="559558" y="1885662"/>
            <a:ext cx="4856547" cy="1048601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55E9E74-0A81-46A3-9CBE-C2F5EBEAA6E3}"/>
              </a:ext>
            </a:extLst>
          </p:cNvPr>
          <p:cNvSpPr/>
          <p:nvPr/>
        </p:nvSpPr>
        <p:spPr>
          <a:xfrm>
            <a:off x="615168" y="3118226"/>
            <a:ext cx="4722447" cy="2812399"/>
          </a:xfrm>
          <a:custGeom>
            <a:avLst/>
            <a:gdLst>
              <a:gd name="connsiteX0" fmla="*/ 1947081 w 4852434"/>
              <a:gd name="connsiteY0" fmla="*/ 0 h 2812399"/>
              <a:gd name="connsiteX1" fmla="*/ 2902860 w 4852434"/>
              <a:gd name="connsiteY1" fmla="*/ 0 h 2812399"/>
              <a:gd name="connsiteX2" fmla="*/ 2902860 w 4852434"/>
              <a:gd name="connsiteY2" fmla="*/ 2040627 h 2812399"/>
              <a:gd name="connsiteX3" fmla="*/ 4852434 w 4852434"/>
              <a:gd name="connsiteY3" fmla="*/ 2040627 h 2812399"/>
              <a:gd name="connsiteX4" fmla="*/ 4852434 w 4852434"/>
              <a:gd name="connsiteY4" fmla="*/ 2812399 h 2812399"/>
              <a:gd name="connsiteX5" fmla="*/ 0 w 4852434"/>
              <a:gd name="connsiteY5" fmla="*/ 2812399 h 2812399"/>
              <a:gd name="connsiteX6" fmla="*/ 0 w 4852434"/>
              <a:gd name="connsiteY6" fmla="*/ 2040627 h 2812399"/>
              <a:gd name="connsiteX7" fmla="*/ 1947081 w 4852434"/>
              <a:gd name="connsiteY7" fmla="*/ 2040627 h 281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2434" h="2812399">
                <a:moveTo>
                  <a:pt x="1947081" y="0"/>
                </a:moveTo>
                <a:lnTo>
                  <a:pt x="2902860" y="0"/>
                </a:lnTo>
                <a:lnTo>
                  <a:pt x="2902860" y="2040627"/>
                </a:lnTo>
                <a:lnTo>
                  <a:pt x="4852434" y="2040627"/>
                </a:lnTo>
                <a:lnTo>
                  <a:pt x="4852434" y="2812399"/>
                </a:lnTo>
                <a:lnTo>
                  <a:pt x="0" y="2812399"/>
                </a:lnTo>
                <a:lnTo>
                  <a:pt x="0" y="2040627"/>
                </a:lnTo>
                <a:lnTo>
                  <a:pt x="1947081" y="2040627"/>
                </a:lnTo>
                <a:close/>
              </a:path>
            </a:pathLst>
          </a:custGeom>
          <a:noFill/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E93C33-D1A6-479D-A361-72C1C72C072E}"/>
              </a:ext>
            </a:extLst>
          </p:cNvPr>
          <p:cNvSpPr/>
          <p:nvPr/>
        </p:nvSpPr>
        <p:spPr>
          <a:xfrm>
            <a:off x="6839584" y="878848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1F097-9DF4-40BC-BF66-E584AB49B8CA}"/>
              </a:ext>
            </a:extLst>
          </p:cNvPr>
          <p:cNvSpPr/>
          <p:nvPr/>
        </p:nvSpPr>
        <p:spPr>
          <a:xfrm>
            <a:off x="6839584" y="2591673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97697BF-6D50-4E5B-A2FA-E47A25FE5D97}"/>
              </a:ext>
            </a:extLst>
          </p:cNvPr>
          <p:cNvSpPr/>
          <p:nvPr/>
        </p:nvSpPr>
        <p:spPr>
          <a:xfrm>
            <a:off x="6839584" y="4304498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DB9A6A-3D2E-4DF6-A8D8-862C6AAEA4BB}"/>
              </a:ext>
            </a:extLst>
          </p:cNvPr>
          <p:cNvSpPr txBox="1"/>
          <p:nvPr/>
        </p:nvSpPr>
        <p:spPr>
          <a:xfrm>
            <a:off x="6898944" y="370742"/>
            <a:ext cx="2245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Tidligere forretningsmodell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CF92F2-CCDC-4A55-A018-5CEC04105350}"/>
              </a:ext>
            </a:extLst>
          </p:cNvPr>
          <p:cNvSpPr txBox="1"/>
          <p:nvPr/>
        </p:nvSpPr>
        <p:spPr>
          <a:xfrm>
            <a:off x="9667746" y="387519"/>
            <a:ext cx="202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Ny forretningsmodell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CEDBD517-4E78-4E3B-AB63-055D6F92115F}"/>
              </a:ext>
            </a:extLst>
          </p:cNvPr>
          <p:cNvSpPr/>
          <p:nvPr/>
        </p:nvSpPr>
        <p:spPr>
          <a:xfrm rot="5400000">
            <a:off x="8713832" y="1556654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A00A7E5-A55F-496F-BCC1-842B90AFBE07}"/>
              </a:ext>
            </a:extLst>
          </p:cNvPr>
          <p:cNvSpPr/>
          <p:nvPr/>
        </p:nvSpPr>
        <p:spPr>
          <a:xfrm rot="5400000">
            <a:off x="8713832" y="3269479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DE7645F-987E-492D-93CD-7CF1B70B0E8D}"/>
              </a:ext>
            </a:extLst>
          </p:cNvPr>
          <p:cNvSpPr/>
          <p:nvPr/>
        </p:nvSpPr>
        <p:spPr>
          <a:xfrm rot="5400000">
            <a:off x="8713832" y="4982304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74CA23-721E-4105-B266-BC571C9FAF5B}"/>
              </a:ext>
            </a:extLst>
          </p:cNvPr>
          <p:cNvSpPr txBox="1"/>
          <p:nvPr/>
        </p:nvSpPr>
        <p:spPr>
          <a:xfrm>
            <a:off x="5491409" y="2016342"/>
            <a:ext cx="1472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Verdiforslag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CDC06D-CEC7-4E06-BE18-23A3D15762D1}"/>
              </a:ext>
            </a:extLst>
          </p:cNvPr>
          <p:cNvSpPr txBox="1"/>
          <p:nvPr/>
        </p:nvSpPr>
        <p:spPr>
          <a:xfrm>
            <a:off x="5322141" y="3727650"/>
            <a:ext cx="1611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Inntektsstrømmer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5D3A22-3B48-4613-9175-86C623B49A75}"/>
              </a:ext>
            </a:extLst>
          </p:cNvPr>
          <p:cNvSpPr txBox="1"/>
          <p:nvPr/>
        </p:nvSpPr>
        <p:spPr>
          <a:xfrm>
            <a:off x="5293422" y="5410196"/>
            <a:ext cx="1640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Kostnadsstruktur</a:t>
            </a:r>
          </a:p>
        </p:txBody>
      </p:sp>
      <p:pic>
        <p:nvPicPr>
          <p:cNvPr id="31" name="Graphic 30" descr="Diamond">
            <a:extLst>
              <a:ext uri="{FF2B5EF4-FFF2-40B4-BE49-F238E27FC236}">
                <a16:creationId xmlns:a16="http://schemas.microsoft.com/office/drawing/2014/main" id="{5DA34B82-F816-4CD5-96F8-7677F782B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5343" y="1358732"/>
            <a:ext cx="624548" cy="624548"/>
          </a:xfrm>
          <a:prstGeom prst="rect">
            <a:avLst/>
          </a:prstGeom>
        </p:spPr>
      </p:pic>
      <p:pic>
        <p:nvPicPr>
          <p:cNvPr id="33" name="Graphic 32" descr="Coins">
            <a:extLst>
              <a:ext uri="{FF2B5EF4-FFF2-40B4-BE49-F238E27FC236}">
                <a16:creationId xmlns:a16="http://schemas.microsoft.com/office/drawing/2014/main" id="{CA2296AE-B037-4CBC-961C-F27DE610EE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15343" y="3072823"/>
            <a:ext cx="624548" cy="624548"/>
          </a:xfrm>
          <a:prstGeom prst="rect">
            <a:avLst/>
          </a:prstGeom>
        </p:spPr>
      </p:pic>
      <p:pic>
        <p:nvPicPr>
          <p:cNvPr id="35" name="Graphic 34" descr="Dollar">
            <a:extLst>
              <a:ext uri="{FF2B5EF4-FFF2-40B4-BE49-F238E27FC236}">
                <a16:creationId xmlns:a16="http://schemas.microsoft.com/office/drawing/2014/main" id="{8E9B9413-2ECD-42C5-BB4B-74E23D9120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15343" y="4785648"/>
            <a:ext cx="624548" cy="62454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C74C3A1-574D-4F18-9B65-39E39E47BA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5168" y="3116726"/>
            <a:ext cx="4722447" cy="280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6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50A9A3-0D31-465B-A2A7-2EF23F3C0B3B}"/>
              </a:ext>
            </a:extLst>
          </p:cNvPr>
          <p:cNvSpPr/>
          <p:nvPr/>
        </p:nvSpPr>
        <p:spPr>
          <a:xfrm>
            <a:off x="109182" y="90986"/>
            <a:ext cx="12000931" cy="6000466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A6272-0C97-4EA4-B877-D6774A48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digitalnorway.com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A79776-E911-4196-8307-4568A70D216D}"/>
              </a:ext>
            </a:extLst>
          </p:cNvPr>
          <p:cNvSpPr txBox="1"/>
          <p:nvPr/>
        </p:nvSpPr>
        <p:spPr>
          <a:xfrm>
            <a:off x="495869" y="181970"/>
            <a:ext cx="39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har dere gjort?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48F346-D8CB-4EFE-B07A-FEA950CFE2C9}"/>
              </a:ext>
            </a:extLst>
          </p:cNvPr>
          <p:cNvSpPr txBox="1"/>
          <p:nvPr/>
        </p:nvSpPr>
        <p:spPr>
          <a:xfrm>
            <a:off x="495869" y="1558117"/>
            <a:ext cx="39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Hvorfor har dere gjort det?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6C807A-2315-4958-AC07-76BB2E815216}"/>
              </a:ext>
            </a:extLst>
          </p:cNvPr>
          <p:cNvSpPr/>
          <p:nvPr/>
        </p:nvSpPr>
        <p:spPr>
          <a:xfrm>
            <a:off x="559558" y="504966"/>
            <a:ext cx="4856547" cy="1048601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131EC14-5894-4B83-94DB-55FB17850D82}"/>
              </a:ext>
            </a:extLst>
          </p:cNvPr>
          <p:cNvSpPr/>
          <p:nvPr/>
        </p:nvSpPr>
        <p:spPr>
          <a:xfrm>
            <a:off x="559558" y="1885662"/>
            <a:ext cx="4856547" cy="1048601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1EC935-A904-4EBA-9ABA-96F5DB376E0E}"/>
              </a:ext>
            </a:extLst>
          </p:cNvPr>
          <p:cNvSpPr/>
          <p:nvPr/>
        </p:nvSpPr>
        <p:spPr>
          <a:xfrm>
            <a:off x="615168" y="3100317"/>
            <a:ext cx="1891471" cy="2051715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8E93C33-D1A6-479D-A361-72C1C72C072E}"/>
              </a:ext>
            </a:extLst>
          </p:cNvPr>
          <p:cNvSpPr/>
          <p:nvPr/>
        </p:nvSpPr>
        <p:spPr>
          <a:xfrm>
            <a:off x="6839584" y="878848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1F097-9DF4-40BC-BF66-E584AB49B8CA}"/>
              </a:ext>
            </a:extLst>
          </p:cNvPr>
          <p:cNvSpPr/>
          <p:nvPr/>
        </p:nvSpPr>
        <p:spPr>
          <a:xfrm>
            <a:off x="6839584" y="2591673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97697BF-6D50-4E5B-A2FA-E47A25FE5D97}"/>
              </a:ext>
            </a:extLst>
          </p:cNvPr>
          <p:cNvSpPr/>
          <p:nvPr/>
        </p:nvSpPr>
        <p:spPr>
          <a:xfrm>
            <a:off x="6839584" y="4304498"/>
            <a:ext cx="4856547" cy="1586848"/>
          </a:xfrm>
          <a:prstGeom prst="roundRect">
            <a:avLst>
              <a:gd name="adj" fmla="val 12425"/>
            </a:avLst>
          </a:prstGeom>
          <a:solidFill>
            <a:srgbClr val="D9E9EC">
              <a:alpha val="50196"/>
            </a:srgb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DB9A6A-3D2E-4DF6-A8D8-862C6AAEA4BB}"/>
              </a:ext>
            </a:extLst>
          </p:cNvPr>
          <p:cNvSpPr txBox="1"/>
          <p:nvPr/>
        </p:nvSpPr>
        <p:spPr>
          <a:xfrm>
            <a:off x="6898944" y="387520"/>
            <a:ext cx="2245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Tidligere forretningsmodell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CF92F2-CCDC-4A55-A018-5CEC04105350}"/>
              </a:ext>
            </a:extLst>
          </p:cNvPr>
          <p:cNvSpPr txBox="1"/>
          <p:nvPr/>
        </p:nvSpPr>
        <p:spPr>
          <a:xfrm>
            <a:off x="9667746" y="387519"/>
            <a:ext cx="202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Ny forretningsmodell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CEDBD517-4E78-4E3B-AB63-055D6F92115F}"/>
              </a:ext>
            </a:extLst>
          </p:cNvPr>
          <p:cNvSpPr/>
          <p:nvPr/>
        </p:nvSpPr>
        <p:spPr>
          <a:xfrm rot="5400000">
            <a:off x="8713832" y="1556654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A00A7E5-A55F-496F-BCC1-842B90AFBE07}"/>
              </a:ext>
            </a:extLst>
          </p:cNvPr>
          <p:cNvSpPr/>
          <p:nvPr/>
        </p:nvSpPr>
        <p:spPr>
          <a:xfrm rot="5400000">
            <a:off x="8713832" y="3269479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DE7645F-987E-492D-93CD-7CF1B70B0E8D}"/>
              </a:ext>
            </a:extLst>
          </p:cNvPr>
          <p:cNvSpPr/>
          <p:nvPr/>
        </p:nvSpPr>
        <p:spPr>
          <a:xfrm rot="5400000">
            <a:off x="8713832" y="4982304"/>
            <a:ext cx="1341120" cy="23123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74CA23-721E-4105-B266-BC571C9FAF5B}"/>
              </a:ext>
            </a:extLst>
          </p:cNvPr>
          <p:cNvSpPr txBox="1"/>
          <p:nvPr/>
        </p:nvSpPr>
        <p:spPr>
          <a:xfrm>
            <a:off x="5415908" y="2016342"/>
            <a:ext cx="1472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Nøkkelaktiviteter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9CDC06D-CEC7-4E06-BE18-23A3D15762D1}"/>
              </a:ext>
            </a:extLst>
          </p:cNvPr>
          <p:cNvSpPr txBox="1"/>
          <p:nvPr/>
        </p:nvSpPr>
        <p:spPr>
          <a:xfrm>
            <a:off x="5441075" y="3729167"/>
            <a:ext cx="1472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Nøkkelressurser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5D3A22-3B48-4613-9175-86C623B49A75}"/>
              </a:ext>
            </a:extLst>
          </p:cNvPr>
          <p:cNvSpPr txBox="1"/>
          <p:nvPr/>
        </p:nvSpPr>
        <p:spPr>
          <a:xfrm>
            <a:off x="5466242" y="5418693"/>
            <a:ext cx="1472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Partnere</a:t>
            </a:r>
          </a:p>
        </p:txBody>
      </p:sp>
      <p:pic>
        <p:nvPicPr>
          <p:cNvPr id="37" name="Graphic 36" descr="Boardroom">
            <a:extLst>
              <a:ext uri="{FF2B5EF4-FFF2-40B4-BE49-F238E27FC236}">
                <a16:creationId xmlns:a16="http://schemas.microsoft.com/office/drawing/2014/main" id="{40361CEB-A755-4F1C-AE12-068000D5E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5343" y="4785648"/>
            <a:ext cx="624548" cy="624548"/>
          </a:xfrm>
          <a:prstGeom prst="rect">
            <a:avLst/>
          </a:prstGeom>
        </p:spPr>
      </p:pic>
      <p:pic>
        <p:nvPicPr>
          <p:cNvPr id="39" name="Graphic 38" descr="Circles with arrows">
            <a:extLst>
              <a:ext uri="{FF2B5EF4-FFF2-40B4-BE49-F238E27FC236}">
                <a16:creationId xmlns:a16="http://schemas.microsoft.com/office/drawing/2014/main" id="{69A6B4E4-1C98-4DB4-9C71-2E252183F6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15343" y="1359998"/>
            <a:ext cx="624548" cy="624548"/>
          </a:xfrm>
          <a:prstGeom prst="rect">
            <a:avLst/>
          </a:prstGeom>
        </p:spPr>
      </p:pic>
      <p:pic>
        <p:nvPicPr>
          <p:cNvPr id="41" name="Graphic 40" descr="Box trolley">
            <a:extLst>
              <a:ext uri="{FF2B5EF4-FFF2-40B4-BE49-F238E27FC236}">
                <a16:creationId xmlns:a16="http://schemas.microsoft.com/office/drawing/2014/main" id="{5F214BCF-FC60-4BF6-9A70-206330BBDD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15343" y="3071386"/>
            <a:ext cx="624548" cy="62454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3B6AB07-92D2-4A69-84B8-8E8C2CF607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5168" y="3116726"/>
            <a:ext cx="4722447" cy="280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008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333030"/>
      </a:dk1>
      <a:lt1>
        <a:sysClr val="window" lastClr="FFFFFF"/>
      </a:lt1>
      <a:dk2>
        <a:srgbClr val="333030"/>
      </a:dk2>
      <a:lt2>
        <a:srgbClr val="FBF7F5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gital Norway">
      <a:majorFont>
        <a:latin typeface="Museo Sans 500"/>
        <a:ea typeface=""/>
        <a:cs typeface=""/>
      </a:majorFont>
      <a:minorFont>
        <a:latin typeface="Museo Sans 3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 Norway" id="{084E76E0-2163-423C-A6B6-3E4F63A67539}" vid="{4D80F841-EE82-4DEB-A34C-7698D745E09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D17FCE8AF843A3F68FD279D65FD7" ma:contentTypeVersion="12" ma:contentTypeDescription="Opprett et nytt dokument." ma:contentTypeScope="" ma:versionID="c0cd399877847090dbd546add861307e">
  <xsd:schema xmlns:xsd="http://www.w3.org/2001/XMLSchema" xmlns:xs="http://www.w3.org/2001/XMLSchema" xmlns:p="http://schemas.microsoft.com/office/2006/metadata/properties" xmlns:ns2="73aae5ac-f7a0-402c-a9f6-3cb993cdf033" xmlns:ns3="1a1c9c00-0088-4bb9-8b3a-42a393d9cbc2" targetNamespace="http://schemas.microsoft.com/office/2006/metadata/properties" ma:root="true" ma:fieldsID="762c0a05f8d521608148880cd86b9e3e" ns2:_="" ns3:_="">
    <xsd:import namespace="73aae5ac-f7a0-402c-a9f6-3cb993cdf033"/>
    <xsd:import namespace="1a1c9c00-0088-4bb9-8b3a-42a393d9cb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ae5ac-f7a0-402c-a9f6-3cb993cdf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c9c00-0088-4bb9-8b3a-42a393d9cb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2F3834-E85E-4DC8-B549-0C626E901EA9}">
  <ds:schemaRefs>
    <ds:schemaRef ds:uri="http://purl.org/dc/terms/"/>
    <ds:schemaRef ds:uri="73aae5ac-f7a0-402c-a9f6-3cb993cdf033"/>
    <ds:schemaRef ds:uri="http://purl.org/dc/dcmitype/"/>
    <ds:schemaRef ds:uri="http://schemas.microsoft.com/office/infopath/2007/PartnerControls"/>
    <ds:schemaRef ds:uri="http://schemas.microsoft.com/office/2006/documentManagement/types"/>
    <ds:schemaRef ds:uri="1a1c9c00-0088-4bb9-8b3a-42a393d9cbc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053904-3BCB-4364-9B67-FB763E20F6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05DEB8-B672-4B33-8AD0-96B4FDC2BC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ae5ac-f7a0-402c-a9f6-3cb993cdf033"/>
    <ds:schemaRef ds:uri="1a1c9c00-0088-4bb9-8b3a-42a393d9c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Museo Sans 300</vt:lpstr>
      <vt:lpstr>Museo Sans 500</vt:lpstr>
      <vt:lpstr>1_Office Theme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Silje Morlandstø</dc:creator>
  <cp:lastModifiedBy>Silje Morlandstø</cp:lastModifiedBy>
  <cp:revision>2</cp:revision>
  <dcterms:created xsi:type="dcterms:W3CDTF">2020-06-15T08:44:16Z</dcterms:created>
  <dcterms:modified xsi:type="dcterms:W3CDTF">2020-06-15T11:08:46Z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0x010100B9EBD17FCE8AF843A3F68FD279D65FD7</vt:lpwstr>
  </property>
</Properties>
</file>