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046" r:id="rId5"/>
    <p:sldId id="2047" r:id="rId6"/>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0770A9-1368-455A-AD52-79F13890957A}" v="1" dt="2020-06-15T11:07:42.8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je Morlandstø" userId="fd449c73-7943-49ef-89e0-1de95e9ffa81" providerId="ADAL" clId="{370770A9-1368-455A-AD52-79F13890957A}"/>
    <pc:docChg chg="delSld modSld">
      <pc:chgData name="Silje Morlandstø" userId="fd449c73-7943-49ef-89e0-1de95e9ffa81" providerId="ADAL" clId="{370770A9-1368-455A-AD52-79F13890957A}" dt="2020-06-15T11:07:42.801" v="3"/>
      <pc:docMkLst>
        <pc:docMk/>
      </pc:docMkLst>
      <pc:sldChg chg="del">
        <pc:chgData name="Silje Morlandstø" userId="fd449c73-7943-49ef-89e0-1de95e9ffa81" providerId="ADAL" clId="{370770A9-1368-455A-AD52-79F13890957A}" dt="2020-06-15T11:05:12.649" v="0" actId="2696"/>
        <pc:sldMkLst>
          <pc:docMk/>
          <pc:sldMk cId="3662380606" sldId="2044"/>
        </pc:sldMkLst>
      </pc:sldChg>
      <pc:sldChg chg="del">
        <pc:chgData name="Silje Morlandstø" userId="fd449c73-7943-49ef-89e0-1de95e9ffa81" providerId="ADAL" clId="{370770A9-1368-455A-AD52-79F13890957A}" dt="2020-06-15T11:05:13.203" v="1" actId="2696"/>
        <pc:sldMkLst>
          <pc:docMk/>
          <pc:sldMk cId="3340650474" sldId="2045"/>
        </pc:sldMkLst>
      </pc:sldChg>
      <pc:sldChg chg="modTransition">
        <pc:chgData name="Silje Morlandstø" userId="fd449c73-7943-49ef-89e0-1de95e9ffa81" providerId="ADAL" clId="{370770A9-1368-455A-AD52-79F13890957A}" dt="2020-06-15T11:07:42.801" v="3"/>
        <pc:sldMkLst>
          <pc:docMk/>
          <pc:sldMk cId="278885443" sldId="2046"/>
        </pc:sldMkLst>
      </pc:sldChg>
      <pc:sldChg chg="modTransition">
        <pc:chgData name="Silje Morlandstø" userId="fd449c73-7943-49ef-89e0-1de95e9ffa81" providerId="ADAL" clId="{370770A9-1368-455A-AD52-79F13890957A}" dt="2020-06-15T11:07:42.801" v="3"/>
        <pc:sldMkLst>
          <pc:docMk/>
          <pc:sldMk cId="492502376" sldId="2047"/>
        </pc:sldMkLst>
      </pc:sldChg>
      <pc:sldChg chg="del">
        <pc:chgData name="Silje Morlandstø" userId="fd449c73-7943-49ef-89e0-1de95e9ffa81" providerId="ADAL" clId="{370770A9-1368-455A-AD52-79F13890957A}" dt="2020-06-15T11:05:13.912" v="2" actId="2696"/>
        <pc:sldMkLst>
          <pc:docMk/>
          <pc:sldMk cId="1157928445" sldId="2119"/>
        </pc:sldMkLst>
      </pc:sldChg>
    </pc:docChg>
  </pc:docChgLst>
  <pc:docChgLst>
    <pc:chgData name="Silje Morlandstø" userId="fd449c73-7943-49ef-89e0-1de95e9ffa81" providerId="ADAL" clId="{B023E054-6A93-494B-BFC4-3225C6D5F68E}"/>
    <pc:docChg chg="modSld">
      <pc:chgData name="Silje Morlandstø" userId="fd449c73-7943-49ef-89e0-1de95e9ffa81" providerId="ADAL" clId="{B023E054-6A93-494B-BFC4-3225C6D5F68E}" dt="2020-06-12T14:20:00.242" v="0" actId="1076"/>
      <pc:docMkLst>
        <pc:docMk/>
      </pc:docMkLst>
      <pc:sldChg chg="modSp">
        <pc:chgData name="Silje Morlandstø" userId="fd449c73-7943-49ef-89e0-1de95e9ffa81" providerId="ADAL" clId="{B023E054-6A93-494B-BFC4-3225C6D5F68E}" dt="2020-06-12T14:20:00.242" v="0" actId="1076"/>
        <pc:sldMkLst>
          <pc:docMk/>
          <pc:sldMk cId="3662380606" sldId="2044"/>
        </pc:sldMkLst>
        <pc:spChg chg="mod">
          <ac:chgData name="Silje Morlandstø" userId="fd449c73-7943-49ef-89e0-1de95e9ffa81" providerId="ADAL" clId="{B023E054-6A93-494B-BFC4-3225C6D5F68E}" dt="2020-06-12T14:20:00.242" v="0" actId="1076"/>
          <ac:spMkLst>
            <pc:docMk/>
            <pc:sldMk cId="3662380606" sldId="2044"/>
            <ac:spMk id="53" creationId="{56A221BC-18C2-4E63-8B4E-9012C3CB5818}"/>
          </ac:spMkLst>
        </pc:spChg>
        <pc:spChg chg="mod">
          <ac:chgData name="Silje Morlandstø" userId="fd449c73-7943-49ef-89e0-1de95e9ffa81" providerId="ADAL" clId="{B023E054-6A93-494B-BFC4-3225C6D5F68E}" dt="2020-06-12T14:20:00.242" v="0" actId="1076"/>
          <ac:spMkLst>
            <pc:docMk/>
            <pc:sldMk cId="3662380606" sldId="2044"/>
            <ac:spMk id="54" creationId="{ED19851F-CF31-4761-A0D1-B6251F087845}"/>
          </ac:spMkLst>
        </pc:spChg>
        <pc:spChg chg="mod">
          <ac:chgData name="Silje Morlandstø" userId="fd449c73-7943-49ef-89e0-1de95e9ffa81" providerId="ADAL" clId="{B023E054-6A93-494B-BFC4-3225C6D5F68E}" dt="2020-06-12T14:20:00.242" v="0" actId="1076"/>
          <ac:spMkLst>
            <pc:docMk/>
            <pc:sldMk cId="3662380606" sldId="2044"/>
            <ac:spMk id="56" creationId="{147769D2-2A50-4C4B-88E0-D1DD498068A9}"/>
          </ac:spMkLst>
        </pc:spChg>
        <pc:spChg chg="mod">
          <ac:chgData name="Silje Morlandstø" userId="fd449c73-7943-49ef-89e0-1de95e9ffa81" providerId="ADAL" clId="{B023E054-6A93-494B-BFC4-3225C6D5F68E}" dt="2020-06-12T14:20:00.242" v="0" actId="1076"/>
          <ac:spMkLst>
            <pc:docMk/>
            <pc:sldMk cId="3662380606" sldId="2044"/>
            <ac:spMk id="57" creationId="{73880071-FD6B-4081-B1AB-A7351633BDB9}"/>
          </ac:spMkLst>
        </pc:spChg>
        <pc:spChg chg="mod">
          <ac:chgData name="Silje Morlandstø" userId="fd449c73-7943-49ef-89e0-1de95e9ffa81" providerId="ADAL" clId="{B023E054-6A93-494B-BFC4-3225C6D5F68E}" dt="2020-06-12T14:20:00.242" v="0" actId="1076"/>
          <ac:spMkLst>
            <pc:docMk/>
            <pc:sldMk cId="3662380606" sldId="2044"/>
            <ac:spMk id="59" creationId="{BA396007-4F1A-479A-9424-A960D383328B}"/>
          </ac:spMkLst>
        </pc:spChg>
        <pc:spChg chg="mod">
          <ac:chgData name="Silje Morlandstø" userId="fd449c73-7943-49ef-89e0-1de95e9ffa81" providerId="ADAL" clId="{B023E054-6A93-494B-BFC4-3225C6D5F68E}" dt="2020-06-12T14:20:00.242" v="0" actId="1076"/>
          <ac:spMkLst>
            <pc:docMk/>
            <pc:sldMk cId="3662380606" sldId="2044"/>
            <ac:spMk id="60" creationId="{2BE03172-E4E4-495A-81E7-63ED644D03A7}"/>
          </ac:spMkLst>
        </pc:spChg>
        <pc:cxnChg chg="mod">
          <ac:chgData name="Silje Morlandstø" userId="fd449c73-7943-49ef-89e0-1de95e9ffa81" providerId="ADAL" clId="{B023E054-6A93-494B-BFC4-3225C6D5F68E}" dt="2020-06-12T14:20:00.242" v="0" actId="1076"/>
          <ac:cxnSpMkLst>
            <pc:docMk/>
            <pc:sldMk cId="3662380606" sldId="2044"/>
            <ac:cxnSpMk id="55" creationId="{A5748680-3A36-466C-AE1C-9E603F804C33}"/>
          </ac:cxnSpMkLst>
        </pc:cxnChg>
        <pc:cxnChg chg="mod">
          <ac:chgData name="Silje Morlandstø" userId="fd449c73-7943-49ef-89e0-1de95e9ffa81" providerId="ADAL" clId="{B023E054-6A93-494B-BFC4-3225C6D5F68E}" dt="2020-06-12T14:20:00.242" v="0" actId="1076"/>
          <ac:cxnSpMkLst>
            <pc:docMk/>
            <pc:sldMk cId="3662380606" sldId="2044"/>
            <ac:cxnSpMk id="58" creationId="{35865BE0-B3A2-4797-BAE3-4F1CB6C6A7C3}"/>
          </ac:cxnSpMkLst>
        </pc:cxnChg>
        <pc:cxnChg chg="mod">
          <ac:chgData name="Silje Morlandstø" userId="fd449c73-7943-49ef-89e0-1de95e9ffa81" providerId="ADAL" clId="{B023E054-6A93-494B-BFC4-3225C6D5F68E}" dt="2020-06-12T14:20:00.242" v="0" actId="1076"/>
          <ac:cxnSpMkLst>
            <pc:docMk/>
            <pc:sldMk cId="3662380606" sldId="2044"/>
            <ac:cxnSpMk id="61" creationId="{A71BE3E1-E860-41D9-8C98-759AAF1F8838}"/>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ED365F-B777-4056-9DCB-E7F0E6E64EE7}" type="datetimeFigureOut">
              <a:rPr lang="nb-NO" smtClean="0"/>
              <a:t>15.06.2020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7784C6-95E3-4025-866D-6FAB14BCB729}" type="slidenum">
              <a:rPr lang="nb-NO" smtClean="0"/>
              <a:t>‹#›</a:t>
            </a:fld>
            <a:endParaRPr lang="nb-NO"/>
          </a:p>
        </p:txBody>
      </p:sp>
    </p:spTree>
    <p:extLst>
      <p:ext uri="{BB962C8B-B14F-4D97-AF65-F5344CB8AC3E}">
        <p14:creationId xmlns:p14="http://schemas.microsoft.com/office/powerpoint/2010/main" val="4077741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70F20A9-E7EA-428D-94D8-62A76520D905}"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28690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8037EFE9-98B8-4524-BC7F-854E635A13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A3082EB4-F425-45F0-BFC2-B222987BE98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928981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3">
    <p:bg>
      <p:bgPr>
        <a:solidFill>
          <a:schemeClr val="accent3"/>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B5AE17CC-F8D2-4C6D-897C-D8D2915E2F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184089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4">
    <p:bg>
      <p:bgPr>
        <a:solidFill>
          <a:schemeClr val="accent2"/>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99B07150-43DA-471E-B99E-20A3C94923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66B37AA3-112E-4620-8275-BD6B05901FE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42924369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5">
    <p:bg>
      <p:bgPr>
        <a:solidFill>
          <a:schemeClr val="accent4"/>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D4554D56-AAB8-4BA9-B22C-3226A0521D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5EA65415-424F-4F2A-82AA-F430AC1A3C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388622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ack page">
    <p:bg>
      <p:bgPr>
        <a:blipFill>
          <a:blip r:embed="rId2"/>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3" name="Bilde 2">
            <a:extLst>
              <a:ext uri="{FF2B5EF4-FFF2-40B4-BE49-F238E27FC236}">
                <a16:creationId xmlns:a16="http://schemas.microsoft.com/office/drawing/2014/main" id="{EB997BBA-B8C4-4718-901B-C497531660E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5" name="Bilde 4">
            <a:extLst>
              <a:ext uri="{FF2B5EF4-FFF2-40B4-BE49-F238E27FC236}">
                <a16:creationId xmlns:a16="http://schemas.microsoft.com/office/drawing/2014/main" id="{F8EA1071-BF66-4D31-B83A-7A037A2822C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1934678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p:txBody>
          <a:body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9727507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88972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 picture">
    <p:bg>
      <p:bgPr>
        <a:solidFill>
          <a:schemeClr val="accent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13A85BD-9544-48CE-81DC-35E342868F18}"/>
              </a:ext>
            </a:extLst>
          </p:cNvPr>
          <p:cNvSpPr>
            <a:spLocks noGrp="1"/>
          </p:cNvSpPr>
          <p:nvPr>
            <p:ph type="pic" sz="quarter" idx="12"/>
          </p:nvPr>
        </p:nvSpPr>
        <p:spPr>
          <a:xfrm>
            <a:off x="6095563" y="0"/>
            <a:ext cx="6096438" cy="6858000"/>
          </a:xfrm>
          <a:solidFill>
            <a:schemeClr val="bg1">
              <a:lumMod val="7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7" name="Bilde 6">
            <a:extLst>
              <a:ext uri="{FF2B5EF4-FFF2-40B4-BE49-F238E27FC236}">
                <a16:creationId xmlns:a16="http://schemas.microsoft.com/office/drawing/2014/main" id="{584631B2-5357-46F2-96A2-CF39B8E16E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8" name="Bilde 7">
            <a:extLst>
              <a:ext uri="{FF2B5EF4-FFF2-40B4-BE49-F238E27FC236}">
                <a16:creationId xmlns:a16="http://schemas.microsoft.com/office/drawing/2014/main" id="{C8BBCDA5-6464-4F50-B9A5-82E677E6B4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51075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1836963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mal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1753419"/>
            <a:ext cx="5332232" cy="4083767"/>
          </a:xfrm>
          <a:solidFill>
            <a:schemeClr val="bg1">
              <a:lumMod val="65000"/>
            </a:schemeClr>
          </a:solidFill>
        </p:spPr>
        <p:txBody>
          <a:bodyPr/>
          <a:lstStyle/>
          <a:p>
            <a:r>
              <a:rPr lang="en-US"/>
              <a:t>Click icon to add picture</a:t>
            </a:r>
            <a:endParaRPr lang="nb-NO"/>
          </a:p>
        </p:txBody>
      </p:sp>
    </p:spTree>
    <p:extLst>
      <p:ext uri="{BB962C8B-B14F-4D97-AF65-F5344CB8AC3E}">
        <p14:creationId xmlns:p14="http://schemas.microsoft.com/office/powerpoint/2010/main" val="93532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9E02-0803-4377-9086-18455A7298C1}"/>
              </a:ext>
            </a:extLst>
          </p:cNvPr>
          <p:cNvSpPr>
            <a:spLocks noGrp="1"/>
          </p:cNvSpPr>
          <p:nvPr>
            <p:ph type="title"/>
          </p:nvPr>
        </p:nvSpPr>
        <p:spPr/>
        <p:txBody>
          <a:bodyPr/>
          <a:lstStyle/>
          <a:p>
            <a:r>
              <a:rPr lang="en-US"/>
              <a:t>Click to edit Master title style</a:t>
            </a:r>
            <a:endParaRPr lang="nb-NO"/>
          </a:p>
        </p:txBody>
      </p:sp>
      <p:sp>
        <p:nvSpPr>
          <p:cNvPr id="6" name="Footer Placeholder 5">
            <a:extLst>
              <a:ext uri="{FF2B5EF4-FFF2-40B4-BE49-F238E27FC236}">
                <a16:creationId xmlns:a16="http://schemas.microsoft.com/office/drawing/2014/main" id="{6914EB5D-8491-4377-8135-620C2CCD15A2}"/>
              </a:ext>
            </a:extLst>
          </p:cNvPr>
          <p:cNvSpPr>
            <a:spLocks noGrp="1"/>
          </p:cNvSpPr>
          <p:nvPr>
            <p:ph type="ftr" sz="quarter" idx="11"/>
          </p:nvPr>
        </p:nvSpPr>
        <p:spPr/>
        <p:txBody>
          <a:bodyPr/>
          <a:lstStyle/>
          <a:p>
            <a:r>
              <a:rPr lang="nb-NO">
                <a:solidFill>
                  <a:srgbClr val="333030"/>
                </a:solidFill>
              </a:rPr>
              <a:t>digitalnorway.com</a:t>
            </a:r>
          </a:p>
        </p:txBody>
      </p:sp>
      <p:sp>
        <p:nvSpPr>
          <p:cNvPr id="8" name="Content Placeholder 2">
            <a:extLst>
              <a:ext uri="{FF2B5EF4-FFF2-40B4-BE49-F238E27FC236}">
                <a16:creationId xmlns:a16="http://schemas.microsoft.com/office/drawing/2014/main" id="{91438564-155B-4614-BA81-2525C5F547B1}"/>
              </a:ext>
            </a:extLst>
          </p:cNvPr>
          <p:cNvSpPr>
            <a:spLocks noGrp="1"/>
          </p:cNvSpPr>
          <p:nvPr>
            <p:ph idx="1"/>
          </p:nvPr>
        </p:nvSpPr>
        <p:spPr>
          <a:xfrm>
            <a:off x="633679"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Content Placeholder 2">
            <a:extLst>
              <a:ext uri="{FF2B5EF4-FFF2-40B4-BE49-F238E27FC236}">
                <a16:creationId xmlns:a16="http://schemas.microsoft.com/office/drawing/2014/main" id="{F515C07C-D725-4965-B942-BDC7079AD791}"/>
              </a:ext>
            </a:extLst>
          </p:cNvPr>
          <p:cNvSpPr>
            <a:spLocks noGrp="1"/>
          </p:cNvSpPr>
          <p:nvPr>
            <p:ph idx="12"/>
          </p:nvPr>
        </p:nvSpPr>
        <p:spPr>
          <a:xfrm>
            <a:off x="6222455"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3243188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2352053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323B5-8D75-4C14-AF8B-25884D2432B0}"/>
              </a:ext>
            </a:extLst>
          </p:cNvPr>
          <p:cNvSpPr>
            <a:spLocks noGrp="1"/>
          </p:cNvSpPr>
          <p:nvPr>
            <p:ph type="pic" sz="quarter" idx="12"/>
          </p:nvPr>
        </p:nvSpPr>
        <p:spPr>
          <a:xfrm>
            <a:off x="0" y="0"/>
            <a:ext cx="12192000" cy="6858000"/>
          </a:xfrm>
          <a:solidFill>
            <a:schemeClr val="bg1">
              <a:lumMod val="65000"/>
            </a:schemeClr>
          </a:solidFill>
        </p:spPr>
        <p:txBody>
          <a:bodyPr/>
          <a:lstStyle/>
          <a:p>
            <a:r>
              <a:rPr lang="en-US"/>
              <a:t>Click icon to add picture</a:t>
            </a:r>
            <a:endParaRPr lang="nb-NO"/>
          </a:p>
        </p:txBody>
      </p:sp>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
        <p:nvSpPr>
          <p:cNvPr id="2" name="Plassholder for tekst 1">
            <a:extLst>
              <a:ext uri="{FF2B5EF4-FFF2-40B4-BE49-F238E27FC236}">
                <a16:creationId xmlns:a16="http://schemas.microsoft.com/office/drawing/2014/main" id="{AE767300-E878-41BA-861A-0CFC07B688FF}"/>
              </a:ext>
            </a:extLst>
          </p:cNvPr>
          <p:cNvSpPr>
            <a:spLocks noGrp="1"/>
          </p:cNvSpPr>
          <p:nvPr>
            <p:ph type="body" sz="quarter" idx="13" hasCustomPrompt="1"/>
          </p:nvPr>
        </p:nvSpPr>
        <p:spPr>
          <a:xfrm>
            <a:off x="634242" y="6187529"/>
            <a:ext cx="1748912" cy="294126"/>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397114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ictur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0"/>
            <a:ext cx="5966820" cy="6857999"/>
          </a:xfrm>
          <a:solidFill>
            <a:schemeClr val="bg1">
              <a:lumMod val="6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lvl1pPr>
            <a:lvl2pPr marL="457200" indent="0">
              <a:spcBef>
                <a:spcPts val="2000"/>
              </a:spcBef>
              <a:buNone/>
              <a:defRPr/>
            </a:lvl2pPr>
            <a:lvl3pPr marL="914400" indent="0">
              <a:spcBef>
                <a:spcPts val="2000"/>
              </a:spcBef>
              <a:buNone/>
              <a:defRPr/>
            </a:lvl3pPr>
            <a:lvl4pPr marL="1371600" indent="0">
              <a:spcBef>
                <a:spcPts val="2000"/>
              </a:spcBef>
              <a:buNone/>
              <a:defRPr/>
            </a:lvl4pPr>
            <a:lvl5pPr marL="1828800" indent="0">
              <a:spcBef>
                <a:spcPts val="200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Tree>
    <p:extLst>
      <p:ext uri="{BB962C8B-B14F-4D97-AF65-F5344CB8AC3E}">
        <p14:creationId xmlns:p14="http://schemas.microsoft.com/office/powerpoint/2010/main" val="810182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2">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44E3A44F-9F48-4EDA-B9E9-AD333CBAAD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273407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01507-A941-4E9E-B2F7-DF693D58F8EE}"/>
              </a:ext>
            </a:extLst>
          </p:cNvPr>
          <p:cNvSpPr>
            <a:spLocks noGrp="1"/>
          </p:cNvSpPr>
          <p:nvPr>
            <p:ph type="title"/>
          </p:nvPr>
        </p:nvSpPr>
        <p:spPr>
          <a:xfrm>
            <a:off x="633678" y="570075"/>
            <a:ext cx="10923733" cy="384721"/>
          </a:xfrm>
          <a:prstGeom prst="rect">
            <a:avLst/>
          </a:prstGeom>
        </p:spPr>
        <p:txBody>
          <a:bodyPr vert="horz" lIns="0" tIns="0" rIns="0" bIns="0" rtlCol="0" anchor="ctr">
            <a:no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D512669-ACA4-4330-A8E8-C2C692F2603C}"/>
              </a:ext>
            </a:extLst>
          </p:cNvPr>
          <p:cNvSpPr>
            <a:spLocks noGrp="1"/>
          </p:cNvSpPr>
          <p:nvPr>
            <p:ph type="body" idx="1"/>
          </p:nvPr>
        </p:nvSpPr>
        <p:spPr>
          <a:xfrm>
            <a:off x="633678" y="1707641"/>
            <a:ext cx="10923749" cy="412954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C12A21DC-BB60-4057-B9C2-429CAFF8E519}"/>
              </a:ext>
            </a:extLst>
          </p:cNvPr>
          <p:cNvSpPr>
            <a:spLocks noGrp="1"/>
          </p:cNvSpPr>
          <p:nvPr>
            <p:ph type="ftr" sz="quarter" idx="3"/>
          </p:nvPr>
        </p:nvSpPr>
        <p:spPr>
          <a:xfrm>
            <a:off x="7442611" y="6300145"/>
            <a:ext cx="4114800" cy="153888"/>
          </a:xfrm>
          <a:prstGeom prst="rect">
            <a:avLst/>
          </a:prstGeom>
        </p:spPr>
        <p:txBody>
          <a:bodyPr vert="horz" lIns="0" tIns="0" rIns="0" bIns="0" rtlCol="0" anchor="ctr">
            <a:spAutoFit/>
          </a:bodyPr>
          <a:lstStyle>
            <a:lvl1pPr algn="r">
              <a:defRPr sz="1000">
                <a:solidFill>
                  <a:schemeClr val="dk2"/>
                </a:solidFill>
              </a:defRPr>
            </a:lvl1pPr>
          </a:lstStyle>
          <a:p>
            <a:r>
              <a:rPr lang="nb-NO">
                <a:solidFill>
                  <a:srgbClr val="333030"/>
                </a:solidFill>
              </a:rPr>
              <a:t>digitalnorway.com</a:t>
            </a:r>
          </a:p>
        </p:txBody>
      </p:sp>
      <p:pic>
        <p:nvPicPr>
          <p:cNvPr id="17" name="Bilde 16">
            <a:extLst>
              <a:ext uri="{FF2B5EF4-FFF2-40B4-BE49-F238E27FC236}">
                <a16:creationId xmlns:a16="http://schemas.microsoft.com/office/drawing/2014/main" id="{6713FE44-0B57-4DF8-9351-77D8930F0F2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33898" y="6187529"/>
            <a:ext cx="1749600" cy="294126"/>
          </a:xfrm>
          <a:prstGeom prst="rect">
            <a:avLst/>
          </a:prstGeom>
        </p:spPr>
      </p:pic>
    </p:spTree>
    <p:extLst>
      <p:ext uri="{BB962C8B-B14F-4D97-AF65-F5344CB8AC3E}">
        <p14:creationId xmlns:p14="http://schemas.microsoft.com/office/powerpoint/2010/main" val="4251348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ts val="3000"/>
        </a:lnSpc>
        <a:spcBef>
          <a:spcPct val="0"/>
        </a:spcBef>
        <a:buNone/>
        <a:defRPr sz="2500" kern="1200">
          <a:solidFill>
            <a:schemeClr val="tx1"/>
          </a:solidFill>
          <a:latin typeface="+mj-lt"/>
          <a:ea typeface="+mj-ea"/>
          <a:cs typeface="+mj-cs"/>
        </a:defRPr>
      </a:lvl1pPr>
    </p:titleStyle>
    <p:bodyStyle>
      <a:lvl1pPr marL="2286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1pPr>
      <a:lvl2pPr marL="6858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2pPr>
      <a:lvl3pPr marL="11430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3pPr>
      <a:lvl4pPr marL="16002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4pPr>
      <a:lvl5pPr marL="20574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a:t>Metodekort Driverkort 1/2</a:t>
            </a:r>
          </a:p>
        </p:txBody>
      </p:sp>
      <p:sp>
        <p:nvSpPr>
          <p:cNvPr id="4" name="TextBox 3">
            <a:extLst>
              <a:ext uri="{FF2B5EF4-FFF2-40B4-BE49-F238E27FC236}">
                <a16:creationId xmlns:a16="http://schemas.microsoft.com/office/drawing/2014/main" id="{FFFDB211-B0CF-4082-9DA1-E45B05337061}"/>
              </a:ext>
            </a:extLst>
          </p:cNvPr>
          <p:cNvSpPr txBox="1"/>
          <p:nvPr/>
        </p:nvSpPr>
        <p:spPr>
          <a:xfrm>
            <a:off x="553934"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får du ut av metoden?</a:t>
            </a:r>
          </a:p>
        </p:txBody>
      </p:sp>
      <p:sp>
        <p:nvSpPr>
          <p:cNvPr id="5" name="TextBox 4">
            <a:extLst>
              <a:ext uri="{FF2B5EF4-FFF2-40B4-BE49-F238E27FC236}">
                <a16:creationId xmlns:a16="http://schemas.microsoft.com/office/drawing/2014/main" id="{90CCA715-6BA1-4425-8AA1-335F9FEBF5DE}"/>
              </a:ext>
            </a:extLst>
          </p:cNvPr>
          <p:cNvSpPr txBox="1"/>
          <p:nvPr/>
        </p:nvSpPr>
        <p:spPr>
          <a:xfrm>
            <a:off x="549640" y="1598513"/>
            <a:ext cx="528259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Driverkort gjør det enkelt å fokusere på de eksterne drivkreftene som er viktigst for virksomheten din og utforske hvordan disse kan påvirke virksomheten din i fremtiden.</a:t>
            </a:r>
          </a:p>
        </p:txBody>
      </p:sp>
      <p:cxnSp>
        <p:nvCxnSpPr>
          <p:cNvPr id="24" name="Straight Connector 23">
            <a:extLst>
              <a:ext uri="{FF2B5EF4-FFF2-40B4-BE49-F238E27FC236}">
                <a16:creationId xmlns:a16="http://schemas.microsoft.com/office/drawing/2014/main" id="{6229429D-9B42-4477-926F-3FE8351B558E}"/>
              </a:ext>
            </a:extLst>
          </p:cNvPr>
          <p:cNvCxnSpPr/>
          <p:nvPr/>
        </p:nvCxnSpPr>
        <p:spPr>
          <a:xfrm>
            <a:off x="628477"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468BCFB-34C1-4F42-BB9D-8B4CC512CFAE}"/>
              </a:ext>
            </a:extLst>
          </p:cNvPr>
          <p:cNvSpPr txBox="1"/>
          <p:nvPr/>
        </p:nvSpPr>
        <p:spPr>
          <a:xfrm>
            <a:off x="553934" y="2266653"/>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Hvordan?</a:t>
            </a:r>
          </a:p>
        </p:txBody>
      </p:sp>
      <p:sp>
        <p:nvSpPr>
          <p:cNvPr id="26" name="TextBox 25">
            <a:extLst>
              <a:ext uri="{FF2B5EF4-FFF2-40B4-BE49-F238E27FC236}">
                <a16:creationId xmlns:a16="http://schemas.microsoft.com/office/drawing/2014/main" id="{8BBF1942-1193-4A5D-9999-720B7470ABBD}"/>
              </a:ext>
            </a:extLst>
          </p:cNvPr>
          <p:cNvSpPr txBox="1"/>
          <p:nvPr/>
        </p:nvSpPr>
        <p:spPr>
          <a:xfrm>
            <a:off x="549640" y="2605207"/>
            <a:ext cx="5282593"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Utarbeidelse av driverkort er en vanlig metode i fortsettelsen av å ha gjennomført en PESTEL analyse. Dette er også et steg som er nyttig å gjennomføre i forkant av et scenario arbeid. Prosessen for å fylle ut driverkort 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Oppsummer de viktigste faktorene fra PESTEL-analysen.</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Utforsk hver av disse faktorene med å gjøre analyser av hvordan disse kan utvikle seg i fremtiden og hvordan dette vil kunne påvirke verden og din virksomhet.</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Diskuter analysene og funnene med en medarbeider og fyll ut et driverkort for hver av disse faktorene der du belyser ulike retninger for driveren, se neste side for mal til utfylling.</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Presenter driverne til flere medarbeidere og ranger hvilke drivere dere er mest usikre på hvordan vil utvikle seg fremover og hvilke som kommer til å ha størst påvirkning på virksomheten ved ulike utfall.</a:t>
            </a:r>
          </a:p>
        </p:txBody>
      </p:sp>
      <p:cxnSp>
        <p:nvCxnSpPr>
          <p:cNvPr id="27" name="Straight Connector 26">
            <a:extLst>
              <a:ext uri="{FF2B5EF4-FFF2-40B4-BE49-F238E27FC236}">
                <a16:creationId xmlns:a16="http://schemas.microsoft.com/office/drawing/2014/main" id="{C07EBDD9-D028-409E-8825-23A1C69505BE}"/>
              </a:ext>
            </a:extLst>
          </p:cNvPr>
          <p:cNvCxnSpPr/>
          <p:nvPr/>
        </p:nvCxnSpPr>
        <p:spPr>
          <a:xfrm>
            <a:off x="628477" y="2605093"/>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08ACD76-6084-40A5-848E-1696A52D07E1}"/>
              </a:ext>
            </a:extLst>
          </p:cNvPr>
          <p:cNvCxnSpPr/>
          <p:nvPr/>
        </p:nvCxnSpPr>
        <p:spPr>
          <a:xfrm>
            <a:off x="6096000" y="1259959"/>
            <a:ext cx="0" cy="47793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970B7D7D-EFE0-41F8-82DA-D0657646D919}"/>
              </a:ext>
            </a:extLst>
          </p:cNvPr>
          <p:cNvSpPr txBox="1"/>
          <p:nvPr/>
        </p:nvSpPr>
        <p:spPr>
          <a:xfrm>
            <a:off x="6359766"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Fordeler</a:t>
            </a:r>
          </a:p>
        </p:txBody>
      </p:sp>
      <p:sp>
        <p:nvSpPr>
          <p:cNvPr id="31" name="TextBox 30">
            <a:extLst>
              <a:ext uri="{FF2B5EF4-FFF2-40B4-BE49-F238E27FC236}">
                <a16:creationId xmlns:a16="http://schemas.microsoft.com/office/drawing/2014/main" id="{A1336C78-AF9A-4E15-AC78-C345A4CA3E3B}"/>
              </a:ext>
            </a:extLst>
          </p:cNvPr>
          <p:cNvSpPr txBox="1"/>
          <p:nvPr/>
        </p:nvSpPr>
        <p:spPr>
          <a:xfrm>
            <a:off x="6355473" y="1598513"/>
            <a:ext cx="448589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Utarbeidelsen av driverkort gjør det enklere å få fokus på de viktigste eksterne driverne og vite hvordan disse kan utvikle seg. Det er enkelt å dele innsikten fra disse driverkortene med resten av virksomheten og det danner et grunnlag for potensielt scenarioarbeid.</a:t>
            </a:r>
          </a:p>
        </p:txBody>
      </p:sp>
      <p:cxnSp>
        <p:nvCxnSpPr>
          <p:cNvPr id="32" name="Straight Connector 31">
            <a:extLst>
              <a:ext uri="{FF2B5EF4-FFF2-40B4-BE49-F238E27FC236}">
                <a16:creationId xmlns:a16="http://schemas.microsoft.com/office/drawing/2014/main" id="{A9BD518A-09CC-4CC6-BFB4-335911A6C00B}"/>
              </a:ext>
            </a:extLst>
          </p:cNvPr>
          <p:cNvCxnSpPr/>
          <p:nvPr/>
        </p:nvCxnSpPr>
        <p:spPr>
          <a:xfrm>
            <a:off x="6434309"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3C8DE64-71A8-4F0A-BF6F-6216B9D48B3C}"/>
              </a:ext>
            </a:extLst>
          </p:cNvPr>
          <p:cNvSpPr txBox="1"/>
          <p:nvPr/>
        </p:nvSpPr>
        <p:spPr>
          <a:xfrm>
            <a:off x="6359766" y="259537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Ulemper</a:t>
            </a:r>
          </a:p>
        </p:txBody>
      </p:sp>
      <p:sp>
        <p:nvSpPr>
          <p:cNvPr id="34" name="TextBox 33">
            <a:extLst>
              <a:ext uri="{FF2B5EF4-FFF2-40B4-BE49-F238E27FC236}">
                <a16:creationId xmlns:a16="http://schemas.microsoft.com/office/drawing/2014/main" id="{3237BA0A-66E9-49FE-8E67-B0F19E5BC392}"/>
              </a:ext>
            </a:extLst>
          </p:cNvPr>
          <p:cNvSpPr txBox="1"/>
          <p:nvPr/>
        </p:nvSpPr>
        <p:spPr>
          <a:xfrm>
            <a:off x="6355473" y="2933933"/>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333030"/>
                </a:solidFill>
                <a:effectLst/>
                <a:uLnTx/>
                <a:uFillTx/>
                <a:latin typeface="Museo Sans 300"/>
                <a:ea typeface="+mn-ea"/>
                <a:cs typeface="+mn-cs"/>
              </a:rPr>
              <a:t>D</a:t>
            </a:r>
            <a:r>
              <a:rPr kumimoji="0" lang="nb-NO" sz="1200" b="0" i="0" u="none" strike="noStrike" kern="1200" cap="none" spc="0" normalizeH="0" baseline="0" noProof="0">
                <a:ln>
                  <a:noFill/>
                </a:ln>
                <a:solidFill>
                  <a:srgbClr val="333030"/>
                </a:solidFill>
                <a:effectLst/>
                <a:uLnTx/>
                <a:uFillTx/>
                <a:latin typeface="Museo Sans 300"/>
                <a:ea typeface="+mn-ea"/>
                <a:cs typeface="+mn-cs"/>
              </a:rPr>
              <a:t>riverkort kan bli generiske, akademiske eller for lite utforskende. Pass på å holde fokus på virksomheten og utforske ulike utfall av driveren.</a:t>
            </a:r>
          </a:p>
        </p:txBody>
      </p:sp>
      <p:cxnSp>
        <p:nvCxnSpPr>
          <p:cNvPr id="35" name="Straight Connector 34">
            <a:extLst>
              <a:ext uri="{FF2B5EF4-FFF2-40B4-BE49-F238E27FC236}">
                <a16:creationId xmlns:a16="http://schemas.microsoft.com/office/drawing/2014/main" id="{9CCD915F-FF25-4480-BF26-DECFDA58D165}"/>
              </a:ext>
            </a:extLst>
          </p:cNvPr>
          <p:cNvCxnSpPr/>
          <p:nvPr/>
        </p:nvCxnSpPr>
        <p:spPr>
          <a:xfrm>
            <a:off x="6434309" y="293381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56A221BC-18C2-4E63-8B4E-9012C3CB5818}"/>
              </a:ext>
            </a:extLst>
          </p:cNvPr>
          <p:cNvSpPr txBox="1"/>
          <p:nvPr/>
        </p:nvSpPr>
        <p:spPr>
          <a:xfrm>
            <a:off x="6359766" y="3523114"/>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Hvem bør delta?</a:t>
            </a:r>
          </a:p>
        </p:txBody>
      </p:sp>
      <p:sp>
        <p:nvSpPr>
          <p:cNvPr id="54" name="TextBox 53">
            <a:extLst>
              <a:ext uri="{FF2B5EF4-FFF2-40B4-BE49-F238E27FC236}">
                <a16:creationId xmlns:a16="http://schemas.microsoft.com/office/drawing/2014/main" id="{ED19851F-CF31-4761-A0D1-B6251F087845}"/>
              </a:ext>
            </a:extLst>
          </p:cNvPr>
          <p:cNvSpPr txBox="1"/>
          <p:nvPr/>
        </p:nvSpPr>
        <p:spPr>
          <a:xfrm>
            <a:off x="6355473" y="3861668"/>
            <a:ext cx="4485898"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Du bør involvere medarbeidere som representerer ledelse, strategi, kompetanse, salg, osv. I noen sammenhenger kan eksterne bidragsytere som partnere, kunder, leverandører eller forskjellige typer eksperter være nyttige å involvere. </a:t>
            </a:r>
          </a:p>
        </p:txBody>
      </p:sp>
      <p:cxnSp>
        <p:nvCxnSpPr>
          <p:cNvPr id="55" name="Straight Connector 54">
            <a:extLst>
              <a:ext uri="{FF2B5EF4-FFF2-40B4-BE49-F238E27FC236}">
                <a16:creationId xmlns:a16="http://schemas.microsoft.com/office/drawing/2014/main" id="{A5748680-3A36-466C-AE1C-9E603F804C33}"/>
              </a:ext>
            </a:extLst>
          </p:cNvPr>
          <p:cNvCxnSpPr/>
          <p:nvPr/>
        </p:nvCxnSpPr>
        <p:spPr>
          <a:xfrm>
            <a:off x="6434309" y="3861554"/>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147769D2-2A50-4C4B-88E0-D1DD498068A9}"/>
              </a:ext>
            </a:extLst>
          </p:cNvPr>
          <p:cNvSpPr txBox="1"/>
          <p:nvPr/>
        </p:nvSpPr>
        <p:spPr>
          <a:xfrm>
            <a:off x="6359766" y="4705121"/>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trenger du?</a:t>
            </a:r>
          </a:p>
        </p:txBody>
      </p:sp>
      <p:sp>
        <p:nvSpPr>
          <p:cNvPr id="57" name="TextBox 56">
            <a:extLst>
              <a:ext uri="{FF2B5EF4-FFF2-40B4-BE49-F238E27FC236}">
                <a16:creationId xmlns:a16="http://schemas.microsoft.com/office/drawing/2014/main" id="{73880071-FD6B-4081-B1AB-A7351633BDB9}"/>
              </a:ext>
            </a:extLst>
          </p:cNvPr>
          <p:cNvSpPr txBox="1"/>
          <p:nvPr/>
        </p:nvSpPr>
        <p:spPr>
          <a:xfrm>
            <a:off x="6355473" y="5043675"/>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Utskrift av </a:t>
            </a:r>
            <a:r>
              <a:rPr kumimoji="0" lang="nb-NO" sz="1200" b="0" i="0" u="none" strike="noStrike" kern="1200" cap="none" spc="0" normalizeH="0" baseline="0" noProof="0" err="1">
                <a:ln>
                  <a:noFill/>
                </a:ln>
                <a:solidFill>
                  <a:srgbClr val="333030"/>
                </a:solidFill>
                <a:effectLst/>
                <a:uLnTx/>
                <a:uFillTx/>
                <a:latin typeface="Museo Sans 300"/>
                <a:ea typeface="+mn-ea"/>
                <a:cs typeface="+mn-cs"/>
              </a:rPr>
              <a:t>driverkortmal</a:t>
            </a:r>
            <a:r>
              <a:rPr kumimoji="0" lang="nb-NO" sz="1200" b="0" i="0" u="none" strike="noStrike" kern="1200" cap="none" spc="0" normalizeH="0" baseline="0" noProof="0">
                <a:ln>
                  <a:noFill/>
                </a:ln>
                <a:solidFill>
                  <a:srgbClr val="333030"/>
                </a:solidFill>
                <a:effectLst/>
                <a:uLnTx/>
                <a:uFillTx/>
                <a:latin typeface="Museo Sans 300"/>
                <a:ea typeface="+mn-ea"/>
                <a:cs typeface="+mn-cs"/>
              </a:rPr>
              <a:t>, penner og oversikt over PESTEL-analyse</a:t>
            </a:r>
          </a:p>
        </p:txBody>
      </p:sp>
      <p:cxnSp>
        <p:nvCxnSpPr>
          <p:cNvPr id="58" name="Straight Connector 57">
            <a:extLst>
              <a:ext uri="{FF2B5EF4-FFF2-40B4-BE49-F238E27FC236}">
                <a16:creationId xmlns:a16="http://schemas.microsoft.com/office/drawing/2014/main" id="{35865BE0-B3A2-4797-BAE3-4F1CB6C6A7C3}"/>
              </a:ext>
            </a:extLst>
          </p:cNvPr>
          <p:cNvCxnSpPr/>
          <p:nvPr/>
        </p:nvCxnSpPr>
        <p:spPr>
          <a:xfrm>
            <a:off x="6434309" y="5043561"/>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A396007-4F1A-479A-9424-A960D383328B}"/>
              </a:ext>
            </a:extLst>
          </p:cNvPr>
          <p:cNvSpPr txBox="1"/>
          <p:nvPr/>
        </p:nvSpPr>
        <p:spPr>
          <a:xfrm>
            <a:off x="6359766" y="5423740"/>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Tidsbruk</a:t>
            </a:r>
          </a:p>
        </p:txBody>
      </p:sp>
      <p:sp>
        <p:nvSpPr>
          <p:cNvPr id="60" name="TextBox 59">
            <a:extLst>
              <a:ext uri="{FF2B5EF4-FFF2-40B4-BE49-F238E27FC236}">
                <a16:creationId xmlns:a16="http://schemas.microsoft.com/office/drawing/2014/main" id="{2BE03172-E4E4-495A-81E7-63ED644D03A7}"/>
              </a:ext>
            </a:extLst>
          </p:cNvPr>
          <p:cNvSpPr txBox="1"/>
          <p:nvPr/>
        </p:nvSpPr>
        <p:spPr>
          <a:xfrm>
            <a:off x="6355473" y="5762294"/>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1 arbeidsmøte à 2-3 timer + forarbeid/etterarbeid</a:t>
            </a:r>
          </a:p>
        </p:txBody>
      </p:sp>
      <p:cxnSp>
        <p:nvCxnSpPr>
          <p:cNvPr id="61" name="Straight Connector 60">
            <a:extLst>
              <a:ext uri="{FF2B5EF4-FFF2-40B4-BE49-F238E27FC236}">
                <a16:creationId xmlns:a16="http://schemas.microsoft.com/office/drawing/2014/main" id="{A71BE3E1-E860-41D9-8C98-759AAF1F8838}"/>
              </a:ext>
            </a:extLst>
          </p:cNvPr>
          <p:cNvCxnSpPr/>
          <p:nvPr/>
        </p:nvCxnSpPr>
        <p:spPr>
          <a:xfrm>
            <a:off x="6434309" y="576218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85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a:t>Metodekort Driverkort 2/2</a:t>
            </a:r>
          </a:p>
        </p:txBody>
      </p:sp>
      <p:sp>
        <p:nvSpPr>
          <p:cNvPr id="7" name="Rectangle 6">
            <a:extLst>
              <a:ext uri="{FF2B5EF4-FFF2-40B4-BE49-F238E27FC236}">
                <a16:creationId xmlns:a16="http://schemas.microsoft.com/office/drawing/2014/main" id="{5E8A93E5-9A3C-4B4F-BF7C-A38BEA0FB3AF}"/>
              </a:ext>
            </a:extLst>
          </p:cNvPr>
          <p:cNvSpPr/>
          <p:nvPr/>
        </p:nvSpPr>
        <p:spPr>
          <a:xfrm>
            <a:off x="633678" y="1351290"/>
            <a:ext cx="10487040" cy="616464"/>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8" name="Rectangle 7">
            <a:extLst>
              <a:ext uri="{FF2B5EF4-FFF2-40B4-BE49-F238E27FC236}">
                <a16:creationId xmlns:a16="http://schemas.microsoft.com/office/drawing/2014/main" id="{8AA13DEB-9DF1-4C34-9EA1-33EBA345B408}"/>
              </a:ext>
            </a:extLst>
          </p:cNvPr>
          <p:cNvSpPr/>
          <p:nvPr/>
        </p:nvSpPr>
        <p:spPr>
          <a:xfrm>
            <a:off x="633678" y="2056015"/>
            <a:ext cx="3418369" cy="3981713"/>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9" name="Rectangle 8">
            <a:extLst>
              <a:ext uri="{FF2B5EF4-FFF2-40B4-BE49-F238E27FC236}">
                <a16:creationId xmlns:a16="http://schemas.microsoft.com/office/drawing/2014/main" id="{F160B58C-FE97-4229-980A-630DF19D615C}"/>
              </a:ext>
            </a:extLst>
          </p:cNvPr>
          <p:cNvSpPr/>
          <p:nvPr/>
        </p:nvSpPr>
        <p:spPr>
          <a:xfrm>
            <a:off x="4134395" y="2056015"/>
            <a:ext cx="3418369" cy="3981713"/>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10" name="Rectangle 9">
            <a:extLst>
              <a:ext uri="{FF2B5EF4-FFF2-40B4-BE49-F238E27FC236}">
                <a16:creationId xmlns:a16="http://schemas.microsoft.com/office/drawing/2014/main" id="{0A42CB59-CFC8-4D7F-A794-16409657143F}"/>
              </a:ext>
            </a:extLst>
          </p:cNvPr>
          <p:cNvSpPr/>
          <p:nvPr/>
        </p:nvSpPr>
        <p:spPr>
          <a:xfrm>
            <a:off x="7635113" y="2056015"/>
            <a:ext cx="1719558" cy="866479"/>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12" name="Rectangle 11">
            <a:extLst>
              <a:ext uri="{FF2B5EF4-FFF2-40B4-BE49-F238E27FC236}">
                <a16:creationId xmlns:a16="http://schemas.microsoft.com/office/drawing/2014/main" id="{FC05D13A-AA33-4A5E-9B4D-4B8DB6868F95}"/>
              </a:ext>
            </a:extLst>
          </p:cNvPr>
          <p:cNvSpPr/>
          <p:nvPr/>
        </p:nvSpPr>
        <p:spPr>
          <a:xfrm>
            <a:off x="9441502" y="2056014"/>
            <a:ext cx="1679216" cy="866479"/>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15" name="Rectangle 14">
            <a:extLst>
              <a:ext uri="{FF2B5EF4-FFF2-40B4-BE49-F238E27FC236}">
                <a16:creationId xmlns:a16="http://schemas.microsoft.com/office/drawing/2014/main" id="{988C5F2E-27C7-41EB-8BFF-65A0BF18DECC}"/>
              </a:ext>
            </a:extLst>
          </p:cNvPr>
          <p:cNvSpPr/>
          <p:nvPr/>
        </p:nvSpPr>
        <p:spPr>
          <a:xfrm>
            <a:off x="7635112" y="3010753"/>
            <a:ext cx="3485606" cy="3026975"/>
          </a:xfrm>
          <a:prstGeom prst="rect">
            <a:avLst/>
          </a:prstGeom>
          <a:solidFill>
            <a:srgbClr val="D9E9EC">
              <a:alpha val="10196"/>
            </a:srgb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sp>
        <p:nvSpPr>
          <p:cNvPr id="13" name="TextBox 12">
            <a:extLst>
              <a:ext uri="{FF2B5EF4-FFF2-40B4-BE49-F238E27FC236}">
                <a16:creationId xmlns:a16="http://schemas.microsoft.com/office/drawing/2014/main" id="{5940286D-6E4F-457D-BCB7-B6CC3FC975F2}"/>
              </a:ext>
            </a:extLst>
          </p:cNvPr>
          <p:cNvSpPr txBox="1"/>
          <p:nvPr/>
        </p:nvSpPr>
        <p:spPr>
          <a:xfrm>
            <a:off x="633678" y="1351290"/>
            <a:ext cx="23622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4B8B95"/>
                </a:solidFill>
                <a:effectLst/>
                <a:uLnTx/>
                <a:uFillTx/>
                <a:latin typeface="Museo Sans 300"/>
                <a:ea typeface="+mn-ea"/>
                <a:cs typeface="+mn-cs"/>
              </a:rPr>
              <a:t>Navn på driver</a:t>
            </a:r>
          </a:p>
        </p:txBody>
      </p:sp>
      <p:sp>
        <p:nvSpPr>
          <p:cNvPr id="16" name="TextBox 15">
            <a:extLst>
              <a:ext uri="{FF2B5EF4-FFF2-40B4-BE49-F238E27FC236}">
                <a16:creationId xmlns:a16="http://schemas.microsoft.com/office/drawing/2014/main" id="{20573683-9116-4828-A5DC-776FF08AD3C2}"/>
              </a:ext>
            </a:extLst>
          </p:cNvPr>
          <p:cNvSpPr txBox="1"/>
          <p:nvPr/>
        </p:nvSpPr>
        <p:spPr>
          <a:xfrm>
            <a:off x="633678" y="2086338"/>
            <a:ext cx="23622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4B8B95"/>
                </a:solidFill>
                <a:effectLst/>
                <a:uLnTx/>
                <a:uFillTx/>
                <a:latin typeface="Museo Sans 300"/>
                <a:ea typeface="+mn-ea"/>
                <a:cs typeface="+mn-cs"/>
              </a:rPr>
              <a:t>Beskrivelse</a:t>
            </a:r>
          </a:p>
        </p:txBody>
      </p:sp>
      <p:sp>
        <p:nvSpPr>
          <p:cNvPr id="17" name="TextBox 16">
            <a:extLst>
              <a:ext uri="{FF2B5EF4-FFF2-40B4-BE49-F238E27FC236}">
                <a16:creationId xmlns:a16="http://schemas.microsoft.com/office/drawing/2014/main" id="{87702C29-4629-4BDD-8DF9-A23203AF1D0B}"/>
              </a:ext>
            </a:extLst>
          </p:cNvPr>
          <p:cNvSpPr txBox="1"/>
          <p:nvPr/>
        </p:nvSpPr>
        <p:spPr>
          <a:xfrm>
            <a:off x="4134395" y="2086338"/>
            <a:ext cx="23622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4B8B95"/>
                </a:solidFill>
                <a:effectLst/>
                <a:uLnTx/>
                <a:uFillTx/>
                <a:latin typeface="Museo Sans 300"/>
                <a:ea typeface="+mn-ea"/>
                <a:cs typeface="+mn-cs"/>
              </a:rPr>
              <a:t>Mulige utfall</a:t>
            </a:r>
          </a:p>
        </p:txBody>
      </p:sp>
      <p:sp>
        <p:nvSpPr>
          <p:cNvPr id="18" name="TextBox 17">
            <a:extLst>
              <a:ext uri="{FF2B5EF4-FFF2-40B4-BE49-F238E27FC236}">
                <a16:creationId xmlns:a16="http://schemas.microsoft.com/office/drawing/2014/main" id="{71B12F8A-F51E-446E-A504-9CAAF590C6E4}"/>
              </a:ext>
            </a:extLst>
          </p:cNvPr>
          <p:cNvSpPr txBox="1"/>
          <p:nvPr/>
        </p:nvSpPr>
        <p:spPr>
          <a:xfrm>
            <a:off x="7635112" y="2086338"/>
            <a:ext cx="162094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4B8B95"/>
                </a:solidFill>
                <a:effectLst/>
                <a:uLnTx/>
                <a:uFillTx/>
                <a:latin typeface="Museo Sans 300"/>
                <a:ea typeface="+mn-ea"/>
                <a:cs typeface="+mn-cs"/>
              </a:rPr>
              <a:t>Usikkerhet</a:t>
            </a:r>
          </a:p>
        </p:txBody>
      </p:sp>
      <p:sp>
        <p:nvSpPr>
          <p:cNvPr id="19" name="TextBox 18">
            <a:extLst>
              <a:ext uri="{FF2B5EF4-FFF2-40B4-BE49-F238E27FC236}">
                <a16:creationId xmlns:a16="http://schemas.microsoft.com/office/drawing/2014/main" id="{19F84CD6-401E-477B-B469-FE14966E3A24}"/>
              </a:ext>
            </a:extLst>
          </p:cNvPr>
          <p:cNvSpPr txBox="1"/>
          <p:nvPr/>
        </p:nvSpPr>
        <p:spPr>
          <a:xfrm>
            <a:off x="9437020" y="2086338"/>
            <a:ext cx="1620947"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4B8B95"/>
                </a:solidFill>
                <a:effectLst/>
                <a:uLnTx/>
                <a:uFillTx/>
                <a:latin typeface="Museo Sans 300"/>
                <a:ea typeface="+mn-ea"/>
                <a:cs typeface="+mn-cs"/>
              </a:rPr>
              <a:t>Påvirkning</a:t>
            </a:r>
          </a:p>
        </p:txBody>
      </p:sp>
      <p:sp>
        <p:nvSpPr>
          <p:cNvPr id="20" name="TextBox 19">
            <a:extLst>
              <a:ext uri="{FF2B5EF4-FFF2-40B4-BE49-F238E27FC236}">
                <a16:creationId xmlns:a16="http://schemas.microsoft.com/office/drawing/2014/main" id="{48DD8D42-395C-4BB9-ABA8-BE6284450753}"/>
              </a:ext>
            </a:extLst>
          </p:cNvPr>
          <p:cNvSpPr txBox="1"/>
          <p:nvPr/>
        </p:nvSpPr>
        <p:spPr>
          <a:xfrm>
            <a:off x="8250405" y="3083509"/>
            <a:ext cx="2373229" cy="338554"/>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4B8B95"/>
                </a:solidFill>
                <a:effectLst/>
                <a:uLnTx/>
                <a:uFillTx/>
                <a:latin typeface="Museo Sans 300"/>
                <a:ea typeface="+mn-ea"/>
                <a:cs typeface="+mn-cs"/>
              </a:rPr>
              <a:t>&lt; Illustrasjon av driver &gt;</a:t>
            </a:r>
          </a:p>
        </p:txBody>
      </p:sp>
    </p:spTree>
    <p:extLst>
      <p:ext uri="{BB962C8B-B14F-4D97-AF65-F5344CB8AC3E}">
        <p14:creationId xmlns:p14="http://schemas.microsoft.com/office/powerpoint/2010/main" val="492502376"/>
      </p:ext>
    </p:extLst>
  </p:cSld>
  <p:clrMapOvr>
    <a:masterClrMapping/>
  </p:clrMapOvr>
</p:sld>
</file>

<file path=ppt/theme/theme1.xml><?xml version="1.0" encoding="utf-8"?>
<a:theme xmlns:a="http://schemas.openxmlformats.org/drawingml/2006/main" name="1_Office Theme">
  <a:themeElements>
    <a:clrScheme name="Office">
      <a:dk1>
        <a:srgbClr val="333030"/>
      </a:dk1>
      <a:lt1>
        <a:sysClr val="window" lastClr="FFFFFF"/>
      </a:lt1>
      <a:dk2>
        <a:srgbClr val="333030"/>
      </a:dk2>
      <a:lt2>
        <a:srgbClr val="FBF7F5"/>
      </a:lt2>
      <a:accent1>
        <a:srgbClr val="00AB85"/>
      </a:accent1>
      <a:accent2>
        <a:srgbClr val="003C41"/>
      </a:accent2>
      <a:accent3>
        <a:srgbClr val="4B8B95"/>
      </a:accent3>
      <a:accent4>
        <a:srgbClr val="0C2527"/>
      </a:accent4>
      <a:accent5>
        <a:srgbClr val="5B9BD5"/>
      </a:accent5>
      <a:accent6>
        <a:srgbClr val="70AD47"/>
      </a:accent6>
      <a:hlink>
        <a:srgbClr val="0563C1"/>
      </a:hlink>
      <a:folHlink>
        <a:srgbClr val="954F72"/>
      </a:folHlink>
    </a:clrScheme>
    <a:fontScheme name="Digital Norway">
      <a:majorFont>
        <a:latin typeface="Museo Sans 5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al Norway" id="{084E76E0-2163-423C-A6B6-3E4F63A67539}" vid="{4D80F841-EE82-4DEB-A34C-7698D745E09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2" ma:contentTypeDescription="Opprett et nytt dokument." ma:contentTypeScope="" ma:versionID="c0cd399877847090dbd546add861307e">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762c0a05f8d521608148880cd86b9e3e"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4EBEE3-0F50-4EF4-92F3-9280831B0C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ae5ac-f7a0-402c-a9f6-3cb993cdf033"/>
    <ds:schemaRef ds:uri="1a1c9c00-0088-4bb9-8b3a-42a393d9c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1A49A56-F14B-45A1-9415-7516AC802F9A}">
  <ds:schemaRefs>
    <ds:schemaRef ds:uri="http://schemas.microsoft.com/sharepoint/v3/contenttype/forms"/>
  </ds:schemaRefs>
</ds:datastoreItem>
</file>

<file path=customXml/itemProps3.xml><?xml version="1.0" encoding="utf-8"?>
<ds:datastoreItem xmlns:ds="http://schemas.openxmlformats.org/officeDocument/2006/customXml" ds:itemID="{67323D65-6505-4A3A-832F-63346F142C7B}">
  <ds:schemaRefs>
    <ds:schemaRef ds:uri="http://schemas.microsoft.com/office/infopath/2007/PartnerControls"/>
    <ds:schemaRef ds:uri="1a1c9c00-0088-4bb9-8b3a-42a393d9cbc2"/>
    <ds:schemaRef ds:uri="http://purl.org/dc/elements/1.1/"/>
    <ds:schemaRef ds:uri="http://schemas.microsoft.com/office/2006/metadata/properties"/>
    <ds:schemaRef ds:uri="http://schemas.microsoft.com/office/2006/documentManagement/types"/>
    <ds:schemaRef ds:uri="http://purl.org/dc/terms/"/>
    <ds:schemaRef ds:uri="73aae5ac-f7a0-402c-a9f6-3cb993cdf033"/>
    <ds:schemaRef ds:uri="http://purl.org/dc/dcmitype/"/>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TotalTime>
  <Words>336</Words>
  <Application>Microsoft Office PowerPoint</Application>
  <PresentationFormat>Widescreen</PresentationFormat>
  <Paragraphs>28</Paragraphs>
  <Slides>2</Slides>
  <Notes>1</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2</vt:i4>
      </vt:variant>
    </vt:vector>
  </HeadingPairs>
  <TitlesOfParts>
    <vt:vector size="7" baseType="lpstr">
      <vt:lpstr>Arial</vt:lpstr>
      <vt:lpstr>Calibri</vt:lpstr>
      <vt:lpstr>Museo Sans 300</vt:lpstr>
      <vt:lpstr>Museo Sans 500</vt:lpstr>
      <vt:lpstr>1_Office Theme</vt:lpstr>
      <vt:lpstr>Metodekort Driverkort 1/2</vt:lpstr>
      <vt:lpstr>Metodekort Driverkort 2/2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Metodekort PESTEL 1/2</dc:title>
  <dc:creator>Silje Morlandstø</dc:creator>
  <cp:lastModifiedBy>Silje Morlandstø</cp:lastModifiedBy>
  <cp:revision>1</cp:revision>
  <dcterms:created xsi:type="dcterms:W3CDTF">2020-06-12T14:18:08Z</dcterms:created>
  <dcterms:modified xsi:type="dcterms:W3CDTF">2020-06-15T11:07:44Z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